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82" r:id="rId9"/>
    <p:sldId id="280" r:id="rId10"/>
    <p:sldId id="264" r:id="rId11"/>
    <p:sldId id="265" r:id="rId12"/>
    <p:sldId id="266" r:id="rId13"/>
    <p:sldId id="267" r:id="rId14"/>
    <p:sldId id="275" r:id="rId15"/>
    <p:sldId id="271" r:id="rId16"/>
    <p:sldId id="276" r:id="rId17"/>
    <p:sldId id="277" r:id="rId18"/>
    <p:sldId id="278" r:id="rId19"/>
    <p:sldId id="279" r:id="rId20"/>
    <p:sldId id="281" r:id="rId21"/>
    <p:sldId id="273" r:id="rId22"/>
  </p:sldIdLst>
  <p:sldSz cx="18288000" cy="10285413"/>
  <p:notesSz cx="6858000" cy="9144000"/>
  <p:embeddedFontLst>
    <p:embeddedFont>
      <p:font typeface="Microsoft JhengHei" panose="020B0604030504040204" pitchFamily="34" charset="-120"/>
      <p:regular r:id="rId24"/>
      <p:bold r:id="rId25"/>
    </p:embeddedFont>
    <p:embeddedFont>
      <p:font typeface="Arial Black" panose="020B0A04020102020204" pitchFamily="34" charset="0"/>
      <p:regular r:id="rId26"/>
      <p:bold r:id="rId27"/>
    </p:embeddedFont>
    <p:embeddedFont>
      <p:font typeface="Bebas Neue" panose="02020500000000000000" charset="0"/>
      <p:regular r:id="rId28"/>
    </p:embeddedFont>
    <p:embeddedFont>
      <p:font typeface="Bodoni" panose="02020500000000000000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2" y="78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b65905e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cb65905e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d4793c2a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cd4793c2a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b65905ef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cb65905ef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b65905e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cb65905e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50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b65905ef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cb65905ef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135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b65905ef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cb65905ef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81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793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d4f0e110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9d4f0e110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88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d4f0e110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9d4f0e110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94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d4f0e110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9d4f0e110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d4f0e110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d4f0e110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9d4f0e110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d4f0e110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9d4f0e110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f118571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cf118571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cf1185714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f118571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cf118571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cf1185714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54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b65905e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cb65905e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493304" y="413803"/>
            <a:ext cx="15054796" cy="7619707"/>
          </a:xfrm>
          <a:custGeom>
            <a:avLst/>
            <a:gdLst/>
            <a:ahLst/>
            <a:cxnLst/>
            <a:rect l="l" t="t" r="r" b="b"/>
            <a:pathLst>
              <a:path w="6674941" h="3378398" extrusionOk="0">
                <a:moveTo>
                  <a:pt x="5201543" y="3356074"/>
                </a:moveTo>
                <a:cubicBezTo>
                  <a:pt x="5231308" y="3361035"/>
                  <a:pt x="5251152" y="3368477"/>
                  <a:pt x="5261074" y="3378398"/>
                </a:cubicBezTo>
                <a:lnTo>
                  <a:pt x="5216426" y="3370957"/>
                </a:lnTo>
                <a:cubicBezTo>
                  <a:pt x="5211464" y="3365996"/>
                  <a:pt x="5206504" y="3361035"/>
                  <a:pt x="5201543" y="3356074"/>
                </a:cubicBezTo>
                <a:close/>
                <a:moveTo>
                  <a:pt x="5988471" y="3307705"/>
                </a:moveTo>
                <a:cubicBezTo>
                  <a:pt x="5989712" y="3307705"/>
                  <a:pt x="5990332" y="3308945"/>
                  <a:pt x="5990332" y="3311426"/>
                </a:cubicBezTo>
                <a:lnTo>
                  <a:pt x="5982890" y="3311426"/>
                </a:lnTo>
                <a:cubicBezTo>
                  <a:pt x="5985371" y="3308945"/>
                  <a:pt x="5987231" y="3307705"/>
                  <a:pt x="5988471" y="3307705"/>
                </a:cubicBezTo>
                <a:close/>
                <a:moveTo>
                  <a:pt x="5752207" y="3274219"/>
                </a:moveTo>
                <a:lnTo>
                  <a:pt x="5781972" y="3274219"/>
                </a:lnTo>
                <a:lnTo>
                  <a:pt x="5781972" y="3281660"/>
                </a:lnTo>
                <a:cubicBezTo>
                  <a:pt x="5777011" y="3281660"/>
                  <a:pt x="5772051" y="3281660"/>
                  <a:pt x="5767090" y="3281660"/>
                </a:cubicBezTo>
                <a:cubicBezTo>
                  <a:pt x="5762128" y="3276699"/>
                  <a:pt x="5757168" y="3274219"/>
                  <a:pt x="5752207" y="3274219"/>
                </a:cubicBezTo>
                <a:close/>
                <a:moveTo>
                  <a:pt x="5715000" y="3266777"/>
                </a:moveTo>
                <a:lnTo>
                  <a:pt x="5729883" y="3266777"/>
                </a:lnTo>
                <a:lnTo>
                  <a:pt x="5729883" y="3274219"/>
                </a:lnTo>
                <a:close/>
                <a:moveTo>
                  <a:pt x="5841504" y="3207246"/>
                </a:moveTo>
                <a:lnTo>
                  <a:pt x="5856386" y="3214687"/>
                </a:lnTo>
                <a:lnTo>
                  <a:pt x="5886152" y="3222129"/>
                </a:lnTo>
                <a:cubicBezTo>
                  <a:pt x="5896074" y="3227090"/>
                  <a:pt x="5907236" y="3233291"/>
                  <a:pt x="5919638" y="3240732"/>
                </a:cubicBezTo>
                <a:cubicBezTo>
                  <a:pt x="5932041" y="3248174"/>
                  <a:pt x="5950645" y="3256856"/>
                  <a:pt x="5975449" y="3266777"/>
                </a:cubicBezTo>
                <a:cubicBezTo>
                  <a:pt x="6005215" y="3281660"/>
                  <a:pt x="6030019" y="3294063"/>
                  <a:pt x="6049863" y="3303984"/>
                </a:cubicBezTo>
                <a:cubicBezTo>
                  <a:pt x="6059785" y="3303984"/>
                  <a:pt x="6070947" y="3308946"/>
                  <a:pt x="6083349" y="3318867"/>
                </a:cubicBezTo>
                <a:cubicBezTo>
                  <a:pt x="6095752" y="3328789"/>
                  <a:pt x="6103193" y="3333750"/>
                  <a:pt x="6105674" y="3333750"/>
                </a:cubicBezTo>
                <a:cubicBezTo>
                  <a:pt x="6108154" y="3333750"/>
                  <a:pt x="6109394" y="3336231"/>
                  <a:pt x="6109394" y="3341191"/>
                </a:cubicBezTo>
                <a:cubicBezTo>
                  <a:pt x="6109394" y="3346153"/>
                  <a:pt x="6109394" y="3351113"/>
                  <a:pt x="6109394" y="3356074"/>
                </a:cubicBezTo>
                <a:lnTo>
                  <a:pt x="6101953" y="3348633"/>
                </a:lnTo>
                <a:cubicBezTo>
                  <a:pt x="6096992" y="3348633"/>
                  <a:pt x="6093271" y="3347393"/>
                  <a:pt x="6090791" y="3344912"/>
                </a:cubicBezTo>
                <a:cubicBezTo>
                  <a:pt x="6088311" y="3342432"/>
                  <a:pt x="6087070" y="3341191"/>
                  <a:pt x="6087070" y="3341191"/>
                </a:cubicBezTo>
                <a:lnTo>
                  <a:pt x="6072187" y="3341191"/>
                </a:lnTo>
                <a:cubicBezTo>
                  <a:pt x="6072187" y="3336231"/>
                  <a:pt x="6067226" y="3331270"/>
                  <a:pt x="6057304" y="3326309"/>
                </a:cubicBezTo>
                <a:cubicBezTo>
                  <a:pt x="6047383" y="3321348"/>
                  <a:pt x="6041181" y="3318867"/>
                  <a:pt x="6038701" y="3318867"/>
                </a:cubicBezTo>
                <a:cubicBezTo>
                  <a:pt x="6036221" y="3318867"/>
                  <a:pt x="6036221" y="3320108"/>
                  <a:pt x="6038701" y="3322588"/>
                </a:cubicBezTo>
                <a:cubicBezTo>
                  <a:pt x="6041181" y="3325068"/>
                  <a:pt x="6042422" y="3327549"/>
                  <a:pt x="6042422" y="3330029"/>
                </a:cubicBezTo>
                <a:cubicBezTo>
                  <a:pt x="6042422" y="3332510"/>
                  <a:pt x="6036221" y="3328789"/>
                  <a:pt x="6023818" y="3318867"/>
                </a:cubicBezTo>
                <a:cubicBezTo>
                  <a:pt x="6011415" y="3308946"/>
                  <a:pt x="6005215" y="3301504"/>
                  <a:pt x="6005215" y="3296543"/>
                </a:cubicBezTo>
                <a:cubicBezTo>
                  <a:pt x="6005215" y="3291582"/>
                  <a:pt x="5990332" y="3284141"/>
                  <a:pt x="5960566" y="3274219"/>
                </a:cubicBezTo>
                <a:lnTo>
                  <a:pt x="5938242" y="3259336"/>
                </a:lnTo>
                <a:cubicBezTo>
                  <a:pt x="5938242" y="3259336"/>
                  <a:pt x="5935762" y="3259336"/>
                  <a:pt x="5930801" y="3259336"/>
                </a:cubicBezTo>
                <a:cubicBezTo>
                  <a:pt x="5925839" y="3259336"/>
                  <a:pt x="5923359" y="3259336"/>
                  <a:pt x="5923359" y="3259336"/>
                </a:cubicBezTo>
                <a:lnTo>
                  <a:pt x="5908476" y="3251894"/>
                </a:lnTo>
                <a:lnTo>
                  <a:pt x="5901035" y="3251894"/>
                </a:lnTo>
                <a:lnTo>
                  <a:pt x="5893593" y="3244453"/>
                </a:lnTo>
                <a:cubicBezTo>
                  <a:pt x="5893593" y="3244453"/>
                  <a:pt x="5891113" y="3244453"/>
                  <a:pt x="5886152" y="3244453"/>
                </a:cubicBezTo>
                <a:lnTo>
                  <a:pt x="5863828" y="3229570"/>
                </a:lnTo>
                <a:close/>
                <a:moveTo>
                  <a:pt x="4658320" y="3199805"/>
                </a:moveTo>
                <a:lnTo>
                  <a:pt x="4673203" y="3207246"/>
                </a:lnTo>
                <a:cubicBezTo>
                  <a:pt x="4668242" y="3207246"/>
                  <a:pt x="4664521" y="3206006"/>
                  <a:pt x="4662041" y="3203525"/>
                </a:cubicBezTo>
                <a:cubicBezTo>
                  <a:pt x="4659561" y="3201045"/>
                  <a:pt x="4658320" y="3199805"/>
                  <a:pt x="4658320" y="3199805"/>
                </a:cubicBezTo>
                <a:close/>
                <a:moveTo>
                  <a:pt x="5811738" y="3192363"/>
                </a:moveTo>
                <a:lnTo>
                  <a:pt x="5826621" y="3199805"/>
                </a:lnTo>
                <a:cubicBezTo>
                  <a:pt x="5831582" y="3204766"/>
                  <a:pt x="5831582" y="3207246"/>
                  <a:pt x="5826621" y="3207246"/>
                </a:cubicBezTo>
                <a:lnTo>
                  <a:pt x="5819179" y="3199805"/>
                </a:lnTo>
                <a:cubicBezTo>
                  <a:pt x="5819179" y="3199805"/>
                  <a:pt x="5817939" y="3198565"/>
                  <a:pt x="5815459" y="3196084"/>
                </a:cubicBezTo>
                <a:cubicBezTo>
                  <a:pt x="5812979" y="3193604"/>
                  <a:pt x="5811738" y="3192363"/>
                  <a:pt x="5811738" y="3192363"/>
                </a:cubicBezTo>
                <a:close/>
                <a:moveTo>
                  <a:pt x="5804297" y="3177480"/>
                </a:moveTo>
                <a:lnTo>
                  <a:pt x="5811738" y="3184922"/>
                </a:lnTo>
                <a:lnTo>
                  <a:pt x="5804297" y="3184922"/>
                </a:lnTo>
                <a:close/>
                <a:moveTo>
                  <a:pt x="4598789" y="3177480"/>
                </a:moveTo>
                <a:lnTo>
                  <a:pt x="4606230" y="3177480"/>
                </a:lnTo>
                <a:lnTo>
                  <a:pt x="4658320" y="3199805"/>
                </a:lnTo>
                <a:cubicBezTo>
                  <a:pt x="4653359" y="3204766"/>
                  <a:pt x="4633516" y="3197325"/>
                  <a:pt x="4598789" y="3177480"/>
                </a:cubicBezTo>
                <a:close/>
                <a:moveTo>
                  <a:pt x="5774531" y="3170039"/>
                </a:moveTo>
                <a:cubicBezTo>
                  <a:pt x="5779492" y="3170039"/>
                  <a:pt x="5781972" y="3171280"/>
                  <a:pt x="5781972" y="3173760"/>
                </a:cubicBezTo>
                <a:cubicBezTo>
                  <a:pt x="5781972" y="3176240"/>
                  <a:pt x="5783213" y="3177480"/>
                  <a:pt x="5785693" y="3177480"/>
                </a:cubicBezTo>
                <a:cubicBezTo>
                  <a:pt x="5788173" y="3177480"/>
                  <a:pt x="5791894" y="3179961"/>
                  <a:pt x="5796855" y="3184922"/>
                </a:cubicBezTo>
                <a:lnTo>
                  <a:pt x="5796855" y="3192363"/>
                </a:lnTo>
                <a:cubicBezTo>
                  <a:pt x="5796855" y="3192363"/>
                  <a:pt x="5795615" y="3192363"/>
                  <a:pt x="5793135" y="3192363"/>
                </a:cubicBezTo>
                <a:cubicBezTo>
                  <a:pt x="5790654" y="3192363"/>
                  <a:pt x="5789414" y="3189883"/>
                  <a:pt x="5789414" y="3184922"/>
                </a:cubicBezTo>
                <a:cubicBezTo>
                  <a:pt x="5784452" y="3184922"/>
                  <a:pt x="5779492" y="3182442"/>
                  <a:pt x="5774531" y="3177480"/>
                </a:cubicBezTo>
                <a:close/>
                <a:moveTo>
                  <a:pt x="4814590" y="3147715"/>
                </a:moveTo>
                <a:lnTo>
                  <a:pt x="4822031" y="3147715"/>
                </a:lnTo>
                <a:cubicBezTo>
                  <a:pt x="4831952" y="3152676"/>
                  <a:pt x="4836914" y="3155156"/>
                  <a:pt x="4836914" y="3155156"/>
                </a:cubicBezTo>
                <a:lnTo>
                  <a:pt x="4829472" y="3155156"/>
                </a:lnTo>
                <a:lnTo>
                  <a:pt x="4814590" y="3155156"/>
                </a:lnTo>
                <a:close/>
                <a:moveTo>
                  <a:pt x="5000625" y="3103066"/>
                </a:moveTo>
                <a:lnTo>
                  <a:pt x="5000625" y="3110508"/>
                </a:lnTo>
                <a:cubicBezTo>
                  <a:pt x="4995663" y="3110508"/>
                  <a:pt x="4993183" y="3110508"/>
                  <a:pt x="4993183" y="3110508"/>
                </a:cubicBezTo>
                <a:cubicBezTo>
                  <a:pt x="4993183" y="3105547"/>
                  <a:pt x="4995663" y="3103066"/>
                  <a:pt x="5000625" y="3103066"/>
                </a:cubicBezTo>
                <a:close/>
                <a:moveTo>
                  <a:pt x="5618261" y="3095625"/>
                </a:moveTo>
                <a:lnTo>
                  <a:pt x="5625703" y="3095625"/>
                </a:lnTo>
                <a:cubicBezTo>
                  <a:pt x="5630664" y="3100586"/>
                  <a:pt x="5631904" y="3103066"/>
                  <a:pt x="5629424" y="3103066"/>
                </a:cubicBezTo>
                <a:cubicBezTo>
                  <a:pt x="5626943" y="3103066"/>
                  <a:pt x="5623223" y="3100586"/>
                  <a:pt x="5618261" y="3095625"/>
                </a:cubicBezTo>
                <a:close/>
                <a:moveTo>
                  <a:pt x="5246191" y="3095625"/>
                </a:moveTo>
                <a:cubicBezTo>
                  <a:pt x="5251152" y="3095625"/>
                  <a:pt x="5258594" y="3098106"/>
                  <a:pt x="5268515" y="3103066"/>
                </a:cubicBezTo>
                <a:cubicBezTo>
                  <a:pt x="5273477" y="3103066"/>
                  <a:pt x="5277197" y="3103066"/>
                  <a:pt x="5279677" y="3103066"/>
                </a:cubicBezTo>
                <a:cubicBezTo>
                  <a:pt x="5282158" y="3103066"/>
                  <a:pt x="5283398" y="3103066"/>
                  <a:pt x="5283398" y="3103066"/>
                </a:cubicBezTo>
                <a:lnTo>
                  <a:pt x="5283398" y="3110508"/>
                </a:lnTo>
                <a:lnTo>
                  <a:pt x="5290840" y="3110508"/>
                </a:lnTo>
                <a:cubicBezTo>
                  <a:pt x="5290840" y="3110508"/>
                  <a:pt x="5294560" y="3110508"/>
                  <a:pt x="5302002" y="3110508"/>
                </a:cubicBezTo>
                <a:cubicBezTo>
                  <a:pt x="5309443" y="3110508"/>
                  <a:pt x="5315644" y="3110508"/>
                  <a:pt x="5320605" y="3110508"/>
                </a:cubicBezTo>
                <a:lnTo>
                  <a:pt x="5350371" y="3125391"/>
                </a:lnTo>
                <a:lnTo>
                  <a:pt x="5372695" y="3125391"/>
                </a:lnTo>
                <a:cubicBezTo>
                  <a:pt x="5377656" y="3125391"/>
                  <a:pt x="5380136" y="3127871"/>
                  <a:pt x="5380136" y="3132832"/>
                </a:cubicBezTo>
                <a:lnTo>
                  <a:pt x="5395019" y="3132832"/>
                </a:lnTo>
                <a:cubicBezTo>
                  <a:pt x="5399981" y="3132832"/>
                  <a:pt x="5402461" y="3135313"/>
                  <a:pt x="5402461" y="3140273"/>
                </a:cubicBezTo>
                <a:lnTo>
                  <a:pt x="5395019" y="3140273"/>
                </a:lnTo>
                <a:lnTo>
                  <a:pt x="5350371" y="3132832"/>
                </a:lnTo>
                <a:lnTo>
                  <a:pt x="5357812" y="3140273"/>
                </a:lnTo>
                <a:lnTo>
                  <a:pt x="5350371" y="3140273"/>
                </a:lnTo>
                <a:lnTo>
                  <a:pt x="5357812" y="3147715"/>
                </a:lnTo>
                <a:cubicBezTo>
                  <a:pt x="5372695" y="3147715"/>
                  <a:pt x="5380136" y="3146475"/>
                  <a:pt x="5380136" y="3143994"/>
                </a:cubicBezTo>
                <a:cubicBezTo>
                  <a:pt x="5380136" y="3141514"/>
                  <a:pt x="5381377" y="3140273"/>
                  <a:pt x="5383857" y="3140273"/>
                </a:cubicBezTo>
                <a:cubicBezTo>
                  <a:pt x="5386337" y="3140273"/>
                  <a:pt x="5385098" y="3142754"/>
                  <a:pt x="5380136" y="3147715"/>
                </a:cubicBezTo>
                <a:lnTo>
                  <a:pt x="5387578" y="3155156"/>
                </a:lnTo>
                <a:lnTo>
                  <a:pt x="5357812" y="3155156"/>
                </a:lnTo>
                <a:cubicBezTo>
                  <a:pt x="5337968" y="3155156"/>
                  <a:pt x="5325567" y="3152676"/>
                  <a:pt x="5320605" y="3147715"/>
                </a:cubicBezTo>
                <a:cubicBezTo>
                  <a:pt x="5320605" y="3147715"/>
                  <a:pt x="5320605" y="3145235"/>
                  <a:pt x="5320605" y="3140273"/>
                </a:cubicBezTo>
                <a:lnTo>
                  <a:pt x="5328047" y="3132832"/>
                </a:lnTo>
                <a:cubicBezTo>
                  <a:pt x="5328047" y="3132832"/>
                  <a:pt x="5326806" y="3132832"/>
                  <a:pt x="5324326" y="3132832"/>
                </a:cubicBezTo>
                <a:cubicBezTo>
                  <a:pt x="5321846" y="3132832"/>
                  <a:pt x="5318125" y="3132832"/>
                  <a:pt x="5313164" y="3132832"/>
                </a:cubicBezTo>
                <a:lnTo>
                  <a:pt x="5305722" y="3132832"/>
                </a:lnTo>
                <a:lnTo>
                  <a:pt x="5305722" y="3140273"/>
                </a:lnTo>
                <a:lnTo>
                  <a:pt x="5298281" y="3132832"/>
                </a:lnTo>
                <a:cubicBezTo>
                  <a:pt x="5298281" y="3122910"/>
                  <a:pt x="5295801" y="3120430"/>
                  <a:pt x="5290840" y="3125391"/>
                </a:cubicBezTo>
                <a:lnTo>
                  <a:pt x="5275957" y="3132832"/>
                </a:lnTo>
                <a:lnTo>
                  <a:pt x="5268515" y="3125391"/>
                </a:lnTo>
                <a:lnTo>
                  <a:pt x="5246191" y="3125391"/>
                </a:lnTo>
                <a:cubicBezTo>
                  <a:pt x="5246191" y="3125391"/>
                  <a:pt x="5244951" y="3125391"/>
                  <a:pt x="5242470" y="3125391"/>
                </a:cubicBezTo>
                <a:cubicBezTo>
                  <a:pt x="5239990" y="3125391"/>
                  <a:pt x="5236270" y="3125391"/>
                  <a:pt x="5231308" y="3125391"/>
                </a:cubicBezTo>
                <a:cubicBezTo>
                  <a:pt x="5221387" y="3125391"/>
                  <a:pt x="5216426" y="3127871"/>
                  <a:pt x="5216426" y="3132832"/>
                </a:cubicBezTo>
                <a:lnTo>
                  <a:pt x="5223867" y="3132832"/>
                </a:lnTo>
                <a:cubicBezTo>
                  <a:pt x="5228828" y="3132832"/>
                  <a:pt x="5228828" y="3134073"/>
                  <a:pt x="5223867" y="3136553"/>
                </a:cubicBezTo>
                <a:cubicBezTo>
                  <a:pt x="5218906" y="3139033"/>
                  <a:pt x="5212705" y="3139033"/>
                  <a:pt x="5205263" y="3136553"/>
                </a:cubicBezTo>
                <a:cubicBezTo>
                  <a:pt x="5197822" y="3134073"/>
                  <a:pt x="5186660" y="3130352"/>
                  <a:pt x="5171777" y="3125391"/>
                </a:cubicBezTo>
                <a:cubicBezTo>
                  <a:pt x="5156894" y="3120430"/>
                  <a:pt x="5149453" y="3115468"/>
                  <a:pt x="5149453" y="3110508"/>
                </a:cubicBezTo>
                <a:lnTo>
                  <a:pt x="5171777" y="3117949"/>
                </a:lnTo>
                <a:cubicBezTo>
                  <a:pt x="5176738" y="3122910"/>
                  <a:pt x="5180459" y="3124150"/>
                  <a:pt x="5182939" y="3121670"/>
                </a:cubicBezTo>
                <a:cubicBezTo>
                  <a:pt x="5185419" y="3119190"/>
                  <a:pt x="5189140" y="3120430"/>
                  <a:pt x="5194101" y="3125391"/>
                </a:cubicBezTo>
                <a:cubicBezTo>
                  <a:pt x="5199063" y="3120430"/>
                  <a:pt x="5201543" y="3117949"/>
                  <a:pt x="5201543" y="3117949"/>
                </a:cubicBezTo>
                <a:cubicBezTo>
                  <a:pt x="5201543" y="3117949"/>
                  <a:pt x="5204023" y="3117949"/>
                  <a:pt x="5208984" y="3117949"/>
                </a:cubicBezTo>
                <a:cubicBezTo>
                  <a:pt x="5213945" y="3117949"/>
                  <a:pt x="5216426" y="3117949"/>
                  <a:pt x="5216426" y="3117949"/>
                </a:cubicBezTo>
                <a:cubicBezTo>
                  <a:pt x="5226347" y="3117949"/>
                  <a:pt x="5231308" y="3116709"/>
                  <a:pt x="5231308" y="3114228"/>
                </a:cubicBezTo>
                <a:cubicBezTo>
                  <a:pt x="5231308" y="3111748"/>
                  <a:pt x="5232549" y="3108027"/>
                  <a:pt x="5235029" y="3103066"/>
                </a:cubicBezTo>
                <a:cubicBezTo>
                  <a:pt x="5237509" y="3098106"/>
                  <a:pt x="5241230" y="3095625"/>
                  <a:pt x="5246191" y="3095625"/>
                </a:cubicBezTo>
                <a:close/>
                <a:moveTo>
                  <a:pt x="4772067" y="3092436"/>
                </a:moveTo>
                <a:lnTo>
                  <a:pt x="4777383" y="3103066"/>
                </a:lnTo>
                <a:cubicBezTo>
                  <a:pt x="4777383" y="3103066"/>
                  <a:pt x="4774902" y="3100586"/>
                  <a:pt x="4769941" y="3095625"/>
                </a:cubicBezTo>
                <a:close/>
                <a:moveTo>
                  <a:pt x="5499199" y="3088184"/>
                </a:moveTo>
                <a:lnTo>
                  <a:pt x="5506640" y="3088184"/>
                </a:lnTo>
                <a:lnTo>
                  <a:pt x="5514082" y="3095625"/>
                </a:lnTo>
                <a:lnTo>
                  <a:pt x="5528965" y="3095625"/>
                </a:lnTo>
                <a:cubicBezTo>
                  <a:pt x="5533926" y="3095625"/>
                  <a:pt x="5536406" y="3098106"/>
                  <a:pt x="5536406" y="3103066"/>
                </a:cubicBezTo>
                <a:cubicBezTo>
                  <a:pt x="5536406" y="3103066"/>
                  <a:pt x="5533926" y="3103066"/>
                  <a:pt x="5528965" y="3103066"/>
                </a:cubicBezTo>
                <a:lnTo>
                  <a:pt x="5506640" y="3095625"/>
                </a:lnTo>
                <a:close/>
                <a:moveTo>
                  <a:pt x="4769941" y="3088184"/>
                </a:moveTo>
                <a:cubicBezTo>
                  <a:pt x="4772422" y="3088184"/>
                  <a:pt x="4773662" y="3088804"/>
                  <a:pt x="4773662" y="3090044"/>
                </a:cubicBezTo>
                <a:lnTo>
                  <a:pt x="4772067" y="3092436"/>
                </a:lnTo>
                <a:close/>
                <a:moveTo>
                  <a:pt x="5685234" y="3080742"/>
                </a:moveTo>
                <a:cubicBezTo>
                  <a:pt x="5685234" y="3085703"/>
                  <a:pt x="5687714" y="3088184"/>
                  <a:pt x="5692676" y="3088184"/>
                </a:cubicBezTo>
                <a:cubicBezTo>
                  <a:pt x="5697637" y="3088184"/>
                  <a:pt x="5700117" y="3088184"/>
                  <a:pt x="5700117" y="3088184"/>
                </a:cubicBezTo>
                <a:lnTo>
                  <a:pt x="5692676" y="3095625"/>
                </a:lnTo>
                <a:lnTo>
                  <a:pt x="5692676" y="3103066"/>
                </a:lnTo>
                <a:lnTo>
                  <a:pt x="5685234" y="3103066"/>
                </a:lnTo>
                <a:lnTo>
                  <a:pt x="5677793" y="3095625"/>
                </a:lnTo>
                <a:lnTo>
                  <a:pt x="5670351" y="3095625"/>
                </a:lnTo>
                <a:cubicBezTo>
                  <a:pt x="5675313" y="3095625"/>
                  <a:pt x="5677793" y="3093144"/>
                  <a:pt x="5677793" y="3088184"/>
                </a:cubicBezTo>
                <a:close/>
                <a:moveTo>
                  <a:pt x="5633144" y="3080742"/>
                </a:moveTo>
                <a:cubicBezTo>
                  <a:pt x="5633144" y="3080742"/>
                  <a:pt x="5635624" y="3083223"/>
                  <a:pt x="5640586" y="3088184"/>
                </a:cubicBezTo>
                <a:lnTo>
                  <a:pt x="5633144" y="3088184"/>
                </a:lnTo>
                <a:close/>
                <a:moveTo>
                  <a:pt x="5298281" y="3080742"/>
                </a:moveTo>
                <a:cubicBezTo>
                  <a:pt x="5303242" y="3085703"/>
                  <a:pt x="5313164" y="3089424"/>
                  <a:pt x="5328047" y="3091904"/>
                </a:cubicBezTo>
                <a:cubicBezTo>
                  <a:pt x="5342929" y="3094385"/>
                  <a:pt x="5350371" y="3095625"/>
                  <a:pt x="5350371" y="3095625"/>
                </a:cubicBezTo>
                <a:lnTo>
                  <a:pt x="5305722" y="3095625"/>
                </a:lnTo>
                <a:close/>
                <a:moveTo>
                  <a:pt x="4606230" y="3080742"/>
                </a:moveTo>
                <a:cubicBezTo>
                  <a:pt x="4611192" y="3080742"/>
                  <a:pt x="4616152" y="3081982"/>
                  <a:pt x="4621113" y="3084463"/>
                </a:cubicBezTo>
                <a:cubicBezTo>
                  <a:pt x="4626074" y="3086943"/>
                  <a:pt x="4629795" y="3086943"/>
                  <a:pt x="4632275" y="3084463"/>
                </a:cubicBezTo>
                <a:cubicBezTo>
                  <a:pt x="4634755" y="3081982"/>
                  <a:pt x="4647158" y="3084463"/>
                  <a:pt x="4669482" y="3091904"/>
                </a:cubicBezTo>
                <a:cubicBezTo>
                  <a:pt x="4691806" y="3099346"/>
                  <a:pt x="4705449" y="3105547"/>
                  <a:pt x="4710410" y="3110508"/>
                </a:cubicBezTo>
                <a:cubicBezTo>
                  <a:pt x="4715371" y="3115468"/>
                  <a:pt x="4720331" y="3117949"/>
                  <a:pt x="4725293" y="3117949"/>
                </a:cubicBezTo>
                <a:cubicBezTo>
                  <a:pt x="4725293" y="3117949"/>
                  <a:pt x="4727773" y="3117949"/>
                  <a:pt x="4732734" y="3117949"/>
                </a:cubicBezTo>
                <a:cubicBezTo>
                  <a:pt x="4737695" y="3117949"/>
                  <a:pt x="4740176" y="3120430"/>
                  <a:pt x="4740176" y="3125391"/>
                </a:cubicBezTo>
                <a:cubicBezTo>
                  <a:pt x="4750097" y="3125391"/>
                  <a:pt x="4758779" y="3127871"/>
                  <a:pt x="4766220" y="3132832"/>
                </a:cubicBezTo>
                <a:cubicBezTo>
                  <a:pt x="4773662" y="3137793"/>
                  <a:pt x="4777383" y="3140273"/>
                  <a:pt x="4777383" y="3140273"/>
                </a:cubicBezTo>
                <a:cubicBezTo>
                  <a:pt x="4772421" y="3140273"/>
                  <a:pt x="4762500" y="3137793"/>
                  <a:pt x="4747617" y="3132832"/>
                </a:cubicBezTo>
                <a:cubicBezTo>
                  <a:pt x="4732734" y="3127871"/>
                  <a:pt x="4721572" y="3124150"/>
                  <a:pt x="4714131" y="3121670"/>
                </a:cubicBezTo>
                <a:cubicBezTo>
                  <a:pt x="4706689" y="3119190"/>
                  <a:pt x="4700488" y="3117949"/>
                  <a:pt x="4695527" y="3117949"/>
                </a:cubicBezTo>
                <a:cubicBezTo>
                  <a:pt x="4690566" y="3117949"/>
                  <a:pt x="4688086" y="3117949"/>
                  <a:pt x="4688086" y="3117949"/>
                </a:cubicBezTo>
                <a:lnTo>
                  <a:pt x="4680644" y="3110508"/>
                </a:lnTo>
                <a:lnTo>
                  <a:pt x="4665761" y="3103066"/>
                </a:lnTo>
                <a:cubicBezTo>
                  <a:pt x="4665761" y="3098106"/>
                  <a:pt x="4653359" y="3095625"/>
                  <a:pt x="4628554" y="3095625"/>
                </a:cubicBezTo>
                <a:close/>
                <a:moveTo>
                  <a:pt x="4598789" y="3080742"/>
                </a:moveTo>
                <a:lnTo>
                  <a:pt x="4606230" y="3088184"/>
                </a:lnTo>
                <a:cubicBezTo>
                  <a:pt x="4601269" y="3088184"/>
                  <a:pt x="4598789" y="3086943"/>
                  <a:pt x="4598789" y="3084463"/>
                </a:cubicBezTo>
                <a:cubicBezTo>
                  <a:pt x="4598789" y="3081982"/>
                  <a:pt x="4598789" y="3080742"/>
                  <a:pt x="4598789" y="3080742"/>
                </a:cubicBezTo>
                <a:close/>
                <a:moveTo>
                  <a:pt x="5424785" y="3073301"/>
                </a:moveTo>
                <a:lnTo>
                  <a:pt x="5436877" y="3074231"/>
                </a:lnTo>
                <a:cubicBezTo>
                  <a:pt x="5449900" y="3076091"/>
                  <a:pt x="5465713" y="3080742"/>
                  <a:pt x="5484316" y="3088184"/>
                </a:cubicBezTo>
                <a:lnTo>
                  <a:pt x="5469433" y="3088184"/>
                </a:lnTo>
                <a:cubicBezTo>
                  <a:pt x="5457031" y="3085703"/>
                  <a:pt x="5445869" y="3082602"/>
                  <a:pt x="5435947" y="3078882"/>
                </a:cubicBezTo>
                <a:close/>
                <a:moveTo>
                  <a:pt x="5796855" y="3058418"/>
                </a:moveTo>
                <a:lnTo>
                  <a:pt x="5804297" y="3058418"/>
                </a:lnTo>
                <a:lnTo>
                  <a:pt x="5796855" y="3065859"/>
                </a:lnTo>
                <a:close/>
                <a:moveTo>
                  <a:pt x="5506640" y="3058418"/>
                </a:moveTo>
                <a:cubicBezTo>
                  <a:pt x="5511602" y="3058418"/>
                  <a:pt x="5516562" y="3058418"/>
                  <a:pt x="5521523" y="3058418"/>
                </a:cubicBezTo>
                <a:lnTo>
                  <a:pt x="5566172" y="3065859"/>
                </a:lnTo>
                <a:cubicBezTo>
                  <a:pt x="5566172" y="3065859"/>
                  <a:pt x="5568652" y="3063379"/>
                  <a:pt x="5573613" y="3058418"/>
                </a:cubicBezTo>
                <a:lnTo>
                  <a:pt x="5581054" y="3065859"/>
                </a:lnTo>
                <a:lnTo>
                  <a:pt x="5595937" y="3073301"/>
                </a:lnTo>
                <a:cubicBezTo>
                  <a:pt x="5605859" y="3078261"/>
                  <a:pt x="5610820" y="3079502"/>
                  <a:pt x="5610820" y="3077021"/>
                </a:cubicBezTo>
                <a:cubicBezTo>
                  <a:pt x="5610820" y="3074541"/>
                  <a:pt x="5613300" y="3073301"/>
                  <a:pt x="5618261" y="3073301"/>
                </a:cubicBezTo>
                <a:cubicBezTo>
                  <a:pt x="5618261" y="3078261"/>
                  <a:pt x="5618261" y="3080742"/>
                  <a:pt x="5618261" y="3080742"/>
                </a:cubicBezTo>
                <a:cubicBezTo>
                  <a:pt x="5618261" y="3085703"/>
                  <a:pt x="5615781" y="3088184"/>
                  <a:pt x="5610820" y="3088184"/>
                </a:cubicBezTo>
                <a:cubicBezTo>
                  <a:pt x="5605859" y="3088184"/>
                  <a:pt x="5598417" y="3085703"/>
                  <a:pt x="5588496" y="3080742"/>
                </a:cubicBezTo>
                <a:cubicBezTo>
                  <a:pt x="5573613" y="3080742"/>
                  <a:pt x="5566172" y="3080742"/>
                  <a:pt x="5566172" y="3080742"/>
                </a:cubicBezTo>
                <a:close/>
                <a:moveTo>
                  <a:pt x="5395019" y="3058418"/>
                </a:moveTo>
                <a:cubicBezTo>
                  <a:pt x="5399981" y="3058418"/>
                  <a:pt x="5403701" y="3059658"/>
                  <a:pt x="5406181" y="3062139"/>
                </a:cubicBezTo>
                <a:cubicBezTo>
                  <a:pt x="5407421" y="3063379"/>
                  <a:pt x="5409592" y="3064929"/>
                  <a:pt x="5412693" y="3066789"/>
                </a:cubicBezTo>
                <a:lnTo>
                  <a:pt x="5424784" y="3073300"/>
                </a:lnTo>
                <a:lnTo>
                  <a:pt x="5409902" y="3065859"/>
                </a:lnTo>
                <a:lnTo>
                  <a:pt x="5395019" y="3065859"/>
                </a:lnTo>
                <a:close/>
                <a:moveTo>
                  <a:pt x="5052715" y="3058418"/>
                </a:moveTo>
                <a:lnTo>
                  <a:pt x="5067597" y="3065859"/>
                </a:lnTo>
                <a:lnTo>
                  <a:pt x="5089922" y="3065859"/>
                </a:lnTo>
                <a:cubicBezTo>
                  <a:pt x="5080000" y="3060899"/>
                  <a:pt x="5082480" y="3058418"/>
                  <a:pt x="5097363" y="3058418"/>
                </a:cubicBezTo>
                <a:lnTo>
                  <a:pt x="5104804" y="3058418"/>
                </a:lnTo>
                <a:cubicBezTo>
                  <a:pt x="5099843" y="3058418"/>
                  <a:pt x="5099843" y="3060899"/>
                  <a:pt x="5104804" y="3065859"/>
                </a:cubicBezTo>
                <a:lnTo>
                  <a:pt x="5156894" y="3080742"/>
                </a:lnTo>
                <a:cubicBezTo>
                  <a:pt x="5176738" y="3085703"/>
                  <a:pt x="5184180" y="3090664"/>
                  <a:pt x="5179218" y="3095625"/>
                </a:cubicBezTo>
                <a:lnTo>
                  <a:pt x="5186660" y="3095625"/>
                </a:lnTo>
                <a:cubicBezTo>
                  <a:pt x="5186660" y="3090664"/>
                  <a:pt x="5192861" y="3090664"/>
                  <a:pt x="5205263" y="3095625"/>
                </a:cubicBezTo>
                <a:cubicBezTo>
                  <a:pt x="5217666" y="3100586"/>
                  <a:pt x="5223867" y="3103066"/>
                  <a:pt x="5223867" y="3103066"/>
                </a:cubicBezTo>
                <a:lnTo>
                  <a:pt x="5179218" y="3103066"/>
                </a:lnTo>
                <a:cubicBezTo>
                  <a:pt x="5174257" y="3098106"/>
                  <a:pt x="5168056" y="3095625"/>
                  <a:pt x="5160615" y="3095625"/>
                </a:cubicBezTo>
                <a:cubicBezTo>
                  <a:pt x="5153174" y="3095625"/>
                  <a:pt x="5146973" y="3098106"/>
                  <a:pt x="5142011" y="3103066"/>
                </a:cubicBezTo>
                <a:cubicBezTo>
                  <a:pt x="5137050" y="3103066"/>
                  <a:pt x="5132090" y="3103066"/>
                  <a:pt x="5127129" y="3103066"/>
                </a:cubicBezTo>
                <a:cubicBezTo>
                  <a:pt x="5117207" y="3103066"/>
                  <a:pt x="5112246" y="3104306"/>
                  <a:pt x="5112246" y="3106787"/>
                </a:cubicBezTo>
                <a:cubicBezTo>
                  <a:pt x="5112246" y="3109268"/>
                  <a:pt x="5109766" y="3110508"/>
                  <a:pt x="5104804" y="3110508"/>
                </a:cubicBezTo>
                <a:lnTo>
                  <a:pt x="5097363" y="3103066"/>
                </a:lnTo>
                <a:cubicBezTo>
                  <a:pt x="5097363" y="3098106"/>
                  <a:pt x="5094883" y="3095625"/>
                  <a:pt x="5089922" y="3095625"/>
                </a:cubicBezTo>
                <a:lnTo>
                  <a:pt x="5089922" y="3088184"/>
                </a:lnTo>
                <a:cubicBezTo>
                  <a:pt x="5084960" y="3088184"/>
                  <a:pt x="5082480" y="3085703"/>
                  <a:pt x="5082480" y="3080742"/>
                </a:cubicBezTo>
                <a:cubicBezTo>
                  <a:pt x="5082480" y="3080742"/>
                  <a:pt x="5080000" y="3080742"/>
                  <a:pt x="5075039" y="3080742"/>
                </a:cubicBezTo>
                <a:lnTo>
                  <a:pt x="5060156" y="3065859"/>
                </a:lnTo>
                <a:close/>
                <a:moveTo>
                  <a:pt x="4665761" y="3058418"/>
                </a:moveTo>
                <a:lnTo>
                  <a:pt x="4688086" y="3073301"/>
                </a:lnTo>
                <a:cubicBezTo>
                  <a:pt x="4698007" y="3083223"/>
                  <a:pt x="4702968" y="3083223"/>
                  <a:pt x="4702968" y="3073301"/>
                </a:cubicBezTo>
                <a:cubicBezTo>
                  <a:pt x="4702968" y="3073301"/>
                  <a:pt x="4706689" y="3073301"/>
                  <a:pt x="4714131" y="3073301"/>
                </a:cubicBezTo>
                <a:cubicBezTo>
                  <a:pt x="4721572" y="3073301"/>
                  <a:pt x="4727773" y="3073301"/>
                  <a:pt x="4732734" y="3073301"/>
                </a:cubicBezTo>
                <a:lnTo>
                  <a:pt x="4725293" y="3080742"/>
                </a:lnTo>
                <a:cubicBezTo>
                  <a:pt x="4720331" y="3080742"/>
                  <a:pt x="4716611" y="3081982"/>
                  <a:pt x="4714131" y="3084463"/>
                </a:cubicBezTo>
                <a:cubicBezTo>
                  <a:pt x="4711651" y="3086943"/>
                  <a:pt x="4710410" y="3088184"/>
                  <a:pt x="4710410" y="3088184"/>
                </a:cubicBezTo>
                <a:cubicBezTo>
                  <a:pt x="4705449" y="3083223"/>
                  <a:pt x="4702968" y="3083223"/>
                  <a:pt x="4702968" y="3088184"/>
                </a:cubicBezTo>
                <a:lnTo>
                  <a:pt x="4688086" y="3080742"/>
                </a:lnTo>
                <a:cubicBezTo>
                  <a:pt x="4683124" y="3075781"/>
                  <a:pt x="4680644" y="3073301"/>
                  <a:pt x="4680644" y="3073301"/>
                </a:cubicBezTo>
                <a:close/>
                <a:moveTo>
                  <a:pt x="4137422" y="3058418"/>
                </a:moveTo>
                <a:lnTo>
                  <a:pt x="4144863" y="3058418"/>
                </a:lnTo>
                <a:lnTo>
                  <a:pt x="4159746" y="3065859"/>
                </a:lnTo>
                <a:cubicBezTo>
                  <a:pt x="4149824" y="3065859"/>
                  <a:pt x="4142383" y="3063379"/>
                  <a:pt x="4137422" y="3058418"/>
                </a:cubicBezTo>
                <a:close/>
                <a:moveTo>
                  <a:pt x="4807148" y="3050976"/>
                </a:moveTo>
                <a:lnTo>
                  <a:pt x="4829472" y="3058418"/>
                </a:lnTo>
                <a:cubicBezTo>
                  <a:pt x="4824511" y="3063379"/>
                  <a:pt x="4819551" y="3063379"/>
                  <a:pt x="4814590" y="3058418"/>
                </a:cubicBezTo>
                <a:close/>
                <a:moveTo>
                  <a:pt x="5618261" y="3043535"/>
                </a:moveTo>
                <a:cubicBezTo>
                  <a:pt x="5628183" y="3043535"/>
                  <a:pt x="5628183" y="3048496"/>
                  <a:pt x="5618261" y="3058418"/>
                </a:cubicBezTo>
                <a:cubicBezTo>
                  <a:pt x="5613300" y="3058418"/>
                  <a:pt x="5610820" y="3055937"/>
                  <a:pt x="5610820" y="3050976"/>
                </a:cubicBezTo>
                <a:cubicBezTo>
                  <a:pt x="5610820" y="3046016"/>
                  <a:pt x="5613300" y="3043535"/>
                  <a:pt x="5618261" y="3043535"/>
                </a:cubicBezTo>
                <a:close/>
                <a:moveTo>
                  <a:pt x="4851797" y="3043535"/>
                </a:moveTo>
                <a:lnTo>
                  <a:pt x="4859238" y="3050976"/>
                </a:lnTo>
                <a:cubicBezTo>
                  <a:pt x="4859238" y="3050976"/>
                  <a:pt x="4856758" y="3050976"/>
                  <a:pt x="4851797" y="3050976"/>
                </a:cubicBezTo>
                <a:cubicBezTo>
                  <a:pt x="4851797" y="3046016"/>
                  <a:pt x="4851797" y="3043535"/>
                  <a:pt x="4851797" y="3043535"/>
                </a:cubicBezTo>
                <a:close/>
                <a:moveTo>
                  <a:pt x="5424785" y="3036094"/>
                </a:moveTo>
                <a:cubicBezTo>
                  <a:pt x="5429746" y="3036094"/>
                  <a:pt x="5432226" y="3036094"/>
                  <a:pt x="5432226" y="3036094"/>
                </a:cubicBezTo>
                <a:cubicBezTo>
                  <a:pt x="5432226" y="3036094"/>
                  <a:pt x="5434706" y="3036094"/>
                  <a:pt x="5439668" y="3036094"/>
                </a:cubicBezTo>
                <a:lnTo>
                  <a:pt x="5432226" y="3043535"/>
                </a:lnTo>
                <a:close/>
                <a:moveTo>
                  <a:pt x="5350371" y="3036094"/>
                </a:moveTo>
                <a:lnTo>
                  <a:pt x="5365254" y="3043535"/>
                </a:lnTo>
                <a:cubicBezTo>
                  <a:pt x="5365254" y="3043535"/>
                  <a:pt x="5367734" y="3046016"/>
                  <a:pt x="5372695" y="3050976"/>
                </a:cubicBezTo>
                <a:lnTo>
                  <a:pt x="5365254" y="3050976"/>
                </a:lnTo>
                <a:lnTo>
                  <a:pt x="5357812" y="3050976"/>
                </a:lnTo>
                <a:cubicBezTo>
                  <a:pt x="5352851" y="3050976"/>
                  <a:pt x="5347891" y="3050976"/>
                  <a:pt x="5342929" y="3050976"/>
                </a:cubicBezTo>
                <a:cubicBezTo>
                  <a:pt x="5337968" y="3050976"/>
                  <a:pt x="5335488" y="3050976"/>
                  <a:pt x="5335488" y="3050976"/>
                </a:cubicBezTo>
                <a:lnTo>
                  <a:pt x="5328047" y="3058418"/>
                </a:lnTo>
                <a:lnTo>
                  <a:pt x="5320605" y="3050976"/>
                </a:lnTo>
                <a:cubicBezTo>
                  <a:pt x="5320605" y="3050976"/>
                  <a:pt x="5323085" y="3050976"/>
                  <a:pt x="5328047" y="3050976"/>
                </a:cubicBezTo>
                <a:cubicBezTo>
                  <a:pt x="5333008" y="3050976"/>
                  <a:pt x="5337968" y="3048496"/>
                  <a:pt x="5342929" y="3043535"/>
                </a:cubicBezTo>
                <a:cubicBezTo>
                  <a:pt x="5347891" y="3038574"/>
                  <a:pt x="5350371" y="3036094"/>
                  <a:pt x="5350371" y="3036094"/>
                </a:cubicBezTo>
                <a:close/>
                <a:moveTo>
                  <a:pt x="5194101" y="3036094"/>
                </a:moveTo>
                <a:cubicBezTo>
                  <a:pt x="5199063" y="3036094"/>
                  <a:pt x="5204023" y="3036094"/>
                  <a:pt x="5208984" y="3036094"/>
                </a:cubicBezTo>
                <a:lnTo>
                  <a:pt x="5208984" y="3043535"/>
                </a:lnTo>
                <a:cubicBezTo>
                  <a:pt x="5204023" y="3043535"/>
                  <a:pt x="5199063" y="3041054"/>
                  <a:pt x="5194101" y="3036094"/>
                </a:cubicBezTo>
                <a:close/>
                <a:moveTo>
                  <a:pt x="4755058" y="3036094"/>
                </a:moveTo>
                <a:lnTo>
                  <a:pt x="4762500" y="3036094"/>
                </a:lnTo>
                <a:cubicBezTo>
                  <a:pt x="4772421" y="3036094"/>
                  <a:pt x="4777383" y="3038574"/>
                  <a:pt x="4777383" y="3043535"/>
                </a:cubicBezTo>
                <a:cubicBezTo>
                  <a:pt x="4767461" y="3043535"/>
                  <a:pt x="4760020" y="3041054"/>
                  <a:pt x="4755058" y="3036094"/>
                </a:cubicBezTo>
                <a:close/>
                <a:moveTo>
                  <a:pt x="6072187" y="3028652"/>
                </a:moveTo>
                <a:lnTo>
                  <a:pt x="6079629" y="3036094"/>
                </a:lnTo>
                <a:lnTo>
                  <a:pt x="6072187" y="3036094"/>
                </a:lnTo>
                <a:close/>
                <a:moveTo>
                  <a:pt x="5380136" y="3028652"/>
                </a:moveTo>
                <a:lnTo>
                  <a:pt x="5417343" y="3036094"/>
                </a:lnTo>
                <a:lnTo>
                  <a:pt x="5395019" y="3036094"/>
                </a:lnTo>
                <a:close/>
                <a:moveTo>
                  <a:pt x="5104804" y="3028652"/>
                </a:moveTo>
                <a:cubicBezTo>
                  <a:pt x="5109766" y="3028652"/>
                  <a:pt x="5112246" y="3029892"/>
                  <a:pt x="5112246" y="3032373"/>
                </a:cubicBezTo>
                <a:cubicBezTo>
                  <a:pt x="5112246" y="3034854"/>
                  <a:pt x="5111005" y="3036094"/>
                  <a:pt x="5108525" y="3036094"/>
                </a:cubicBezTo>
                <a:cubicBezTo>
                  <a:pt x="5106045" y="3036094"/>
                  <a:pt x="5104804" y="3033613"/>
                  <a:pt x="5104804" y="3028652"/>
                </a:cubicBezTo>
                <a:close/>
                <a:moveTo>
                  <a:pt x="4092773" y="3028652"/>
                </a:moveTo>
                <a:cubicBezTo>
                  <a:pt x="4097734" y="3033613"/>
                  <a:pt x="4100215" y="3038574"/>
                  <a:pt x="4100215" y="3043535"/>
                </a:cubicBezTo>
                <a:lnTo>
                  <a:pt x="4085332" y="3043535"/>
                </a:lnTo>
                <a:cubicBezTo>
                  <a:pt x="4080371" y="3043535"/>
                  <a:pt x="4077891" y="3041054"/>
                  <a:pt x="4077891" y="3036094"/>
                </a:cubicBezTo>
                <a:close/>
                <a:moveTo>
                  <a:pt x="5409902" y="3021211"/>
                </a:moveTo>
                <a:cubicBezTo>
                  <a:pt x="5414863" y="3021211"/>
                  <a:pt x="5419824" y="3022451"/>
                  <a:pt x="5424785" y="3024932"/>
                </a:cubicBezTo>
                <a:cubicBezTo>
                  <a:pt x="5429746" y="3027412"/>
                  <a:pt x="5432226" y="3028652"/>
                  <a:pt x="5432226" y="3028652"/>
                </a:cubicBezTo>
                <a:cubicBezTo>
                  <a:pt x="5427265" y="3033613"/>
                  <a:pt x="5424785" y="3036094"/>
                  <a:pt x="5424785" y="3036094"/>
                </a:cubicBezTo>
                <a:cubicBezTo>
                  <a:pt x="5424785" y="3036094"/>
                  <a:pt x="5424785" y="3033613"/>
                  <a:pt x="5424785" y="3028652"/>
                </a:cubicBezTo>
                <a:close/>
                <a:moveTo>
                  <a:pt x="5275957" y="3021211"/>
                </a:moveTo>
                <a:cubicBezTo>
                  <a:pt x="5280918" y="3021211"/>
                  <a:pt x="5284639" y="3021211"/>
                  <a:pt x="5287119" y="3021211"/>
                </a:cubicBezTo>
                <a:cubicBezTo>
                  <a:pt x="5289599" y="3021211"/>
                  <a:pt x="5290840" y="3021211"/>
                  <a:pt x="5290840" y="3021211"/>
                </a:cubicBezTo>
                <a:cubicBezTo>
                  <a:pt x="5290840" y="3026172"/>
                  <a:pt x="5285878" y="3028652"/>
                  <a:pt x="5275957" y="3028652"/>
                </a:cubicBezTo>
                <a:lnTo>
                  <a:pt x="5268515" y="3028652"/>
                </a:lnTo>
                <a:cubicBezTo>
                  <a:pt x="5268515" y="3023692"/>
                  <a:pt x="5270995" y="3021211"/>
                  <a:pt x="5275957" y="3021211"/>
                </a:cubicBezTo>
                <a:close/>
                <a:moveTo>
                  <a:pt x="4414614" y="3018885"/>
                </a:moveTo>
                <a:cubicBezTo>
                  <a:pt x="4429497" y="3017955"/>
                  <a:pt x="4438799" y="3021211"/>
                  <a:pt x="4442519" y="3028652"/>
                </a:cubicBezTo>
                <a:cubicBezTo>
                  <a:pt x="4432598" y="3028652"/>
                  <a:pt x="4425156" y="3028652"/>
                  <a:pt x="4420195" y="3028652"/>
                </a:cubicBezTo>
                <a:cubicBezTo>
                  <a:pt x="4410274" y="3023692"/>
                  <a:pt x="4402832" y="3021211"/>
                  <a:pt x="4397871" y="3021211"/>
                </a:cubicBezTo>
                <a:cubicBezTo>
                  <a:pt x="4404072" y="3019971"/>
                  <a:pt x="4409653" y="3019195"/>
                  <a:pt x="4414614" y="3018885"/>
                </a:cubicBezTo>
                <a:close/>
                <a:moveTo>
                  <a:pt x="4375547" y="3013769"/>
                </a:moveTo>
                <a:lnTo>
                  <a:pt x="4382988" y="3013769"/>
                </a:lnTo>
                <a:cubicBezTo>
                  <a:pt x="4382988" y="3018730"/>
                  <a:pt x="4381748" y="3021211"/>
                  <a:pt x="4379268" y="3021211"/>
                </a:cubicBezTo>
                <a:cubicBezTo>
                  <a:pt x="4376787" y="3021211"/>
                  <a:pt x="4375547" y="3018730"/>
                  <a:pt x="4375547" y="3013769"/>
                </a:cubicBezTo>
                <a:close/>
                <a:moveTo>
                  <a:pt x="5624773" y="3010049"/>
                </a:moveTo>
                <a:cubicBezTo>
                  <a:pt x="5625392" y="3010049"/>
                  <a:pt x="5625703" y="3011289"/>
                  <a:pt x="5625703" y="3013769"/>
                </a:cubicBezTo>
                <a:cubicBezTo>
                  <a:pt x="5630664" y="3013769"/>
                  <a:pt x="5630664" y="3016250"/>
                  <a:pt x="5625703" y="3021211"/>
                </a:cubicBezTo>
                <a:cubicBezTo>
                  <a:pt x="5620742" y="3021211"/>
                  <a:pt x="5619502" y="3018730"/>
                  <a:pt x="5621982" y="3013769"/>
                </a:cubicBezTo>
                <a:cubicBezTo>
                  <a:pt x="5623222" y="3011289"/>
                  <a:pt x="5624152" y="3010049"/>
                  <a:pt x="5624773" y="3010049"/>
                </a:cubicBezTo>
                <a:close/>
                <a:moveTo>
                  <a:pt x="5391299" y="3010049"/>
                </a:moveTo>
                <a:lnTo>
                  <a:pt x="5397810" y="3014700"/>
                </a:lnTo>
                <a:cubicBezTo>
                  <a:pt x="5400910" y="3016560"/>
                  <a:pt x="5404941" y="3018730"/>
                  <a:pt x="5409902" y="3021211"/>
                </a:cubicBezTo>
                <a:cubicBezTo>
                  <a:pt x="5404941" y="3021211"/>
                  <a:pt x="5401220" y="3021211"/>
                  <a:pt x="5398740" y="3021211"/>
                </a:cubicBezTo>
                <a:cubicBezTo>
                  <a:pt x="5396260" y="3021211"/>
                  <a:pt x="5395019" y="3018730"/>
                  <a:pt x="5395019" y="3013769"/>
                </a:cubicBezTo>
                <a:close/>
                <a:moveTo>
                  <a:pt x="5275957" y="3006328"/>
                </a:moveTo>
                <a:lnTo>
                  <a:pt x="5283398" y="3006328"/>
                </a:lnTo>
                <a:cubicBezTo>
                  <a:pt x="5283398" y="3011289"/>
                  <a:pt x="5282158" y="3013769"/>
                  <a:pt x="5279677" y="3013769"/>
                </a:cubicBezTo>
                <a:cubicBezTo>
                  <a:pt x="5277197" y="3013769"/>
                  <a:pt x="5275957" y="3011289"/>
                  <a:pt x="5275957" y="3006328"/>
                </a:cubicBezTo>
                <a:close/>
                <a:moveTo>
                  <a:pt x="4866679" y="3006328"/>
                </a:moveTo>
                <a:lnTo>
                  <a:pt x="4851797" y="3013769"/>
                </a:lnTo>
                <a:cubicBezTo>
                  <a:pt x="4861718" y="3013769"/>
                  <a:pt x="4866679" y="3013769"/>
                  <a:pt x="4866679" y="3013769"/>
                </a:cubicBezTo>
                <a:lnTo>
                  <a:pt x="4881562" y="3021211"/>
                </a:lnTo>
                <a:cubicBezTo>
                  <a:pt x="4881562" y="3026172"/>
                  <a:pt x="4880322" y="3028652"/>
                  <a:pt x="4877842" y="3028652"/>
                </a:cubicBezTo>
                <a:lnTo>
                  <a:pt x="4889004" y="3028652"/>
                </a:lnTo>
                <a:lnTo>
                  <a:pt x="4889004" y="3013769"/>
                </a:lnTo>
                <a:lnTo>
                  <a:pt x="4881562" y="3013769"/>
                </a:lnTo>
                <a:close/>
                <a:moveTo>
                  <a:pt x="4784824" y="3006328"/>
                </a:moveTo>
                <a:lnTo>
                  <a:pt x="4784824" y="3013769"/>
                </a:lnTo>
                <a:cubicBezTo>
                  <a:pt x="4784824" y="3013769"/>
                  <a:pt x="4782344" y="3013769"/>
                  <a:pt x="4777383" y="3013769"/>
                </a:cubicBezTo>
                <a:close/>
                <a:moveTo>
                  <a:pt x="5162475" y="3002607"/>
                </a:moveTo>
                <a:cubicBezTo>
                  <a:pt x="5163715" y="3002607"/>
                  <a:pt x="5164336" y="3003848"/>
                  <a:pt x="5164336" y="3006328"/>
                </a:cubicBezTo>
                <a:lnTo>
                  <a:pt x="5156894" y="3006328"/>
                </a:lnTo>
                <a:cubicBezTo>
                  <a:pt x="5159375" y="3003848"/>
                  <a:pt x="5161235" y="3002607"/>
                  <a:pt x="5162475" y="3002607"/>
                </a:cubicBezTo>
                <a:close/>
                <a:moveTo>
                  <a:pt x="4970859" y="2998887"/>
                </a:moveTo>
                <a:lnTo>
                  <a:pt x="5000625" y="3006328"/>
                </a:lnTo>
                <a:cubicBezTo>
                  <a:pt x="4995663" y="3006328"/>
                  <a:pt x="4990703" y="3006328"/>
                  <a:pt x="4985742" y="3006328"/>
                </a:cubicBezTo>
                <a:cubicBezTo>
                  <a:pt x="4980781" y="3006328"/>
                  <a:pt x="4975820" y="3003847"/>
                  <a:pt x="4970859" y="2998887"/>
                </a:cubicBezTo>
                <a:close/>
                <a:moveTo>
                  <a:pt x="4628554" y="2998887"/>
                </a:moveTo>
                <a:lnTo>
                  <a:pt x="4635996" y="2998887"/>
                </a:lnTo>
                <a:cubicBezTo>
                  <a:pt x="4645917" y="2998887"/>
                  <a:pt x="4653359" y="3001367"/>
                  <a:pt x="4658320" y="3006328"/>
                </a:cubicBezTo>
                <a:cubicBezTo>
                  <a:pt x="4648399" y="3006328"/>
                  <a:pt x="4640957" y="3006328"/>
                  <a:pt x="4635996" y="3006328"/>
                </a:cubicBezTo>
                <a:close/>
                <a:moveTo>
                  <a:pt x="5806157" y="2986794"/>
                </a:moveTo>
                <a:cubicBezTo>
                  <a:pt x="5807397" y="2986174"/>
                  <a:pt x="5809257" y="2986484"/>
                  <a:pt x="5811738" y="2987725"/>
                </a:cubicBezTo>
                <a:cubicBezTo>
                  <a:pt x="5816699" y="2990205"/>
                  <a:pt x="5826621" y="2991445"/>
                  <a:pt x="5841504" y="2991445"/>
                </a:cubicBezTo>
                <a:lnTo>
                  <a:pt x="5871269" y="2998887"/>
                </a:lnTo>
                <a:cubicBezTo>
                  <a:pt x="5871269" y="3003847"/>
                  <a:pt x="5868789" y="3006328"/>
                  <a:pt x="5863828" y="3006328"/>
                </a:cubicBezTo>
                <a:lnTo>
                  <a:pt x="5834062" y="2998887"/>
                </a:lnTo>
                <a:lnTo>
                  <a:pt x="5804297" y="2991445"/>
                </a:lnTo>
                <a:cubicBezTo>
                  <a:pt x="5804297" y="2988965"/>
                  <a:pt x="5804916" y="2987415"/>
                  <a:pt x="5806157" y="2986794"/>
                </a:cubicBezTo>
                <a:close/>
                <a:moveTo>
                  <a:pt x="5514082" y="2984004"/>
                </a:moveTo>
                <a:lnTo>
                  <a:pt x="5528965" y="2984004"/>
                </a:lnTo>
                <a:lnTo>
                  <a:pt x="5528965" y="2991445"/>
                </a:lnTo>
                <a:cubicBezTo>
                  <a:pt x="5524003" y="2991445"/>
                  <a:pt x="5520283" y="2991445"/>
                  <a:pt x="5517802" y="2991445"/>
                </a:cubicBezTo>
                <a:cubicBezTo>
                  <a:pt x="5515322" y="2991445"/>
                  <a:pt x="5514082" y="2988965"/>
                  <a:pt x="5514082" y="2984004"/>
                </a:cubicBezTo>
                <a:close/>
                <a:moveTo>
                  <a:pt x="5395019" y="2984004"/>
                </a:moveTo>
                <a:cubicBezTo>
                  <a:pt x="5395019" y="2984004"/>
                  <a:pt x="5397499" y="2986484"/>
                  <a:pt x="5402461" y="2991445"/>
                </a:cubicBezTo>
                <a:lnTo>
                  <a:pt x="5395019" y="2991445"/>
                </a:lnTo>
                <a:lnTo>
                  <a:pt x="5387578" y="2991445"/>
                </a:lnTo>
                <a:cubicBezTo>
                  <a:pt x="5392539" y="2986484"/>
                  <a:pt x="5395019" y="2984004"/>
                  <a:pt x="5395019" y="2984004"/>
                </a:cubicBezTo>
                <a:close/>
                <a:moveTo>
                  <a:pt x="4554140" y="2984004"/>
                </a:moveTo>
                <a:lnTo>
                  <a:pt x="4561582" y="2984004"/>
                </a:lnTo>
                <a:lnTo>
                  <a:pt x="4621113" y="2998887"/>
                </a:lnTo>
                <a:cubicBezTo>
                  <a:pt x="4611192" y="2998887"/>
                  <a:pt x="4606230" y="2998887"/>
                  <a:pt x="4606230" y="2998887"/>
                </a:cubicBezTo>
                <a:cubicBezTo>
                  <a:pt x="4596309" y="2993926"/>
                  <a:pt x="4586386" y="2991445"/>
                  <a:pt x="4576465" y="2991445"/>
                </a:cubicBezTo>
                <a:cubicBezTo>
                  <a:pt x="4571503" y="2991445"/>
                  <a:pt x="4566543" y="2990205"/>
                  <a:pt x="4561582" y="2987725"/>
                </a:cubicBezTo>
                <a:cubicBezTo>
                  <a:pt x="4556620" y="2985244"/>
                  <a:pt x="4554140" y="2984004"/>
                  <a:pt x="4554140" y="2984004"/>
                </a:cubicBezTo>
                <a:close/>
                <a:moveTo>
                  <a:pt x="4859238" y="2976562"/>
                </a:moveTo>
                <a:cubicBezTo>
                  <a:pt x="4864199" y="2981523"/>
                  <a:pt x="4866679" y="2984004"/>
                  <a:pt x="4866679" y="2984004"/>
                </a:cubicBezTo>
                <a:cubicBezTo>
                  <a:pt x="4866679" y="2984004"/>
                  <a:pt x="4866679" y="2985244"/>
                  <a:pt x="4866679" y="2987725"/>
                </a:cubicBezTo>
                <a:cubicBezTo>
                  <a:pt x="4866679" y="2990205"/>
                  <a:pt x="4869160" y="2991445"/>
                  <a:pt x="4874121" y="2991445"/>
                </a:cubicBezTo>
                <a:cubicBezTo>
                  <a:pt x="4879082" y="2991445"/>
                  <a:pt x="4881562" y="2993926"/>
                  <a:pt x="4881562" y="2998887"/>
                </a:cubicBezTo>
                <a:cubicBezTo>
                  <a:pt x="4886524" y="3003847"/>
                  <a:pt x="4901406" y="3008809"/>
                  <a:pt x="4926211" y="3013769"/>
                </a:cubicBezTo>
                <a:lnTo>
                  <a:pt x="4933652" y="3021211"/>
                </a:lnTo>
                <a:lnTo>
                  <a:pt x="4948535" y="3021211"/>
                </a:lnTo>
                <a:cubicBezTo>
                  <a:pt x="4958456" y="3021211"/>
                  <a:pt x="4970859" y="3023692"/>
                  <a:pt x="4985742" y="3028652"/>
                </a:cubicBezTo>
                <a:cubicBezTo>
                  <a:pt x="5000625" y="3033613"/>
                  <a:pt x="5013027" y="3036094"/>
                  <a:pt x="5022949" y="3036094"/>
                </a:cubicBezTo>
                <a:cubicBezTo>
                  <a:pt x="5027910" y="3041054"/>
                  <a:pt x="5032870" y="3043535"/>
                  <a:pt x="5037832" y="3043535"/>
                </a:cubicBezTo>
                <a:cubicBezTo>
                  <a:pt x="5037832" y="3043535"/>
                  <a:pt x="5040312" y="3043535"/>
                  <a:pt x="5045273" y="3043535"/>
                </a:cubicBezTo>
                <a:cubicBezTo>
                  <a:pt x="5050234" y="3043535"/>
                  <a:pt x="5055195" y="3046016"/>
                  <a:pt x="5060156" y="3050976"/>
                </a:cubicBezTo>
                <a:lnTo>
                  <a:pt x="5067597" y="3058418"/>
                </a:lnTo>
                <a:lnTo>
                  <a:pt x="5060156" y="3058418"/>
                </a:lnTo>
                <a:lnTo>
                  <a:pt x="5052715" y="3058418"/>
                </a:lnTo>
                <a:lnTo>
                  <a:pt x="5045273" y="3058418"/>
                </a:lnTo>
                <a:cubicBezTo>
                  <a:pt x="5050234" y="3063379"/>
                  <a:pt x="5051474" y="3067099"/>
                  <a:pt x="5048994" y="3069580"/>
                </a:cubicBezTo>
                <a:cubicBezTo>
                  <a:pt x="5046514" y="3072061"/>
                  <a:pt x="5044033" y="3073301"/>
                  <a:pt x="5041552" y="3073301"/>
                </a:cubicBezTo>
                <a:cubicBezTo>
                  <a:pt x="5039072" y="3073301"/>
                  <a:pt x="5037832" y="3070820"/>
                  <a:pt x="5037832" y="3065859"/>
                </a:cubicBezTo>
                <a:lnTo>
                  <a:pt x="5015508" y="3058418"/>
                </a:lnTo>
                <a:lnTo>
                  <a:pt x="4970859" y="3043535"/>
                </a:lnTo>
                <a:lnTo>
                  <a:pt x="4933652" y="3036094"/>
                </a:lnTo>
                <a:cubicBezTo>
                  <a:pt x="4933652" y="3036094"/>
                  <a:pt x="4932411" y="3033613"/>
                  <a:pt x="4929931" y="3028652"/>
                </a:cubicBezTo>
                <a:cubicBezTo>
                  <a:pt x="4927451" y="3023692"/>
                  <a:pt x="4926211" y="3019971"/>
                  <a:pt x="4926211" y="3017490"/>
                </a:cubicBezTo>
                <a:cubicBezTo>
                  <a:pt x="4926211" y="3015009"/>
                  <a:pt x="4923731" y="3013769"/>
                  <a:pt x="4918769" y="3013769"/>
                </a:cubicBezTo>
                <a:cubicBezTo>
                  <a:pt x="4913808" y="3013769"/>
                  <a:pt x="4912568" y="3016250"/>
                  <a:pt x="4915049" y="3021211"/>
                </a:cubicBezTo>
                <a:cubicBezTo>
                  <a:pt x="4917529" y="3026172"/>
                  <a:pt x="4915049" y="3029892"/>
                  <a:pt x="4907607" y="3032373"/>
                </a:cubicBezTo>
                <a:cubicBezTo>
                  <a:pt x="4900166" y="3034854"/>
                  <a:pt x="4896445" y="3036094"/>
                  <a:pt x="4896445" y="3036094"/>
                </a:cubicBezTo>
                <a:cubicBezTo>
                  <a:pt x="4891484" y="3036094"/>
                  <a:pt x="4889004" y="3038574"/>
                  <a:pt x="4889004" y="3043535"/>
                </a:cubicBezTo>
                <a:cubicBezTo>
                  <a:pt x="4884042" y="3048496"/>
                  <a:pt x="4879082" y="3048496"/>
                  <a:pt x="4874121" y="3043535"/>
                </a:cubicBezTo>
                <a:cubicBezTo>
                  <a:pt x="4869160" y="3043535"/>
                  <a:pt x="4866679" y="3043535"/>
                  <a:pt x="4866679" y="3043535"/>
                </a:cubicBezTo>
                <a:cubicBezTo>
                  <a:pt x="4866679" y="3043535"/>
                  <a:pt x="4865439" y="3042295"/>
                  <a:pt x="4862959" y="3039814"/>
                </a:cubicBezTo>
                <a:cubicBezTo>
                  <a:pt x="4860479" y="3037334"/>
                  <a:pt x="4859238" y="3036094"/>
                  <a:pt x="4859238" y="3036094"/>
                </a:cubicBezTo>
                <a:cubicBezTo>
                  <a:pt x="4859238" y="3031133"/>
                  <a:pt x="4857997" y="3028652"/>
                  <a:pt x="4855517" y="3028652"/>
                </a:cubicBezTo>
                <a:cubicBezTo>
                  <a:pt x="4853037" y="3028652"/>
                  <a:pt x="4851797" y="3028652"/>
                  <a:pt x="4851797" y="3028652"/>
                </a:cubicBezTo>
                <a:lnTo>
                  <a:pt x="4844355" y="3021211"/>
                </a:lnTo>
                <a:cubicBezTo>
                  <a:pt x="4844355" y="3016250"/>
                  <a:pt x="4844355" y="3011289"/>
                  <a:pt x="4844355" y="3006328"/>
                </a:cubicBezTo>
                <a:cubicBezTo>
                  <a:pt x="4844355" y="2996406"/>
                  <a:pt x="4836914" y="2991445"/>
                  <a:pt x="4822031" y="2991445"/>
                </a:cubicBezTo>
                <a:cubicBezTo>
                  <a:pt x="4817070" y="2991445"/>
                  <a:pt x="4812109" y="2988965"/>
                  <a:pt x="4807148" y="2984004"/>
                </a:cubicBezTo>
                <a:lnTo>
                  <a:pt x="4810869" y="2984004"/>
                </a:lnTo>
                <a:cubicBezTo>
                  <a:pt x="4813349" y="2984004"/>
                  <a:pt x="4814590" y="2984004"/>
                  <a:pt x="4814590" y="2984004"/>
                </a:cubicBezTo>
                <a:cubicBezTo>
                  <a:pt x="4819551" y="2984004"/>
                  <a:pt x="4829472" y="2984004"/>
                  <a:pt x="4844355" y="2984004"/>
                </a:cubicBezTo>
                <a:close/>
                <a:moveTo>
                  <a:pt x="4844355" y="2972842"/>
                </a:moveTo>
                <a:cubicBezTo>
                  <a:pt x="4846835" y="2972842"/>
                  <a:pt x="4849316" y="2974082"/>
                  <a:pt x="4851797" y="2976562"/>
                </a:cubicBezTo>
                <a:lnTo>
                  <a:pt x="4844355" y="2976562"/>
                </a:lnTo>
                <a:lnTo>
                  <a:pt x="4836914" y="2976562"/>
                </a:lnTo>
                <a:cubicBezTo>
                  <a:pt x="4839394" y="2974082"/>
                  <a:pt x="4841875" y="2972842"/>
                  <a:pt x="4844355" y="2972842"/>
                </a:cubicBezTo>
                <a:close/>
                <a:moveTo>
                  <a:pt x="5261074" y="2969121"/>
                </a:moveTo>
                <a:cubicBezTo>
                  <a:pt x="5266035" y="2969121"/>
                  <a:pt x="5273477" y="2970361"/>
                  <a:pt x="5283398" y="2972842"/>
                </a:cubicBezTo>
                <a:cubicBezTo>
                  <a:pt x="5293320" y="2975322"/>
                  <a:pt x="5300761" y="2976562"/>
                  <a:pt x="5305722" y="2976562"/>
                </a:cubicBezTo>
                <a:lnTo>
                  <a:pt x="5283398" y="2976562"/>
                </a:lnTo>
                <a:lnTo>
                  <a:pt x="5268515" y="2976562"/>
                </a:lnTo>
                <a:close/>
                <a:moveTo>
                  <a:pt x="5119687" y="2969121"/>
                </a:moveTo>
                <a:cubicBezTo>
                  <a:pt x="5119687" y="2974082"/>
                  <a:pt x="5120928" y="2976562"/>
                  <a:pt x="5123408" y="2976562"/>
                </a:cubicBezTo>
                <a:cubicBezTo>
                  <a:pt x="5125888" y="2976562"/>
                  <a:pt x="5127129" y="2976562"/>
                  <a:pt x="5127129" y="2976562"/>
                </a:cubicBezTo>
                <a:cubicBezTo>
                  <a:pt x="5127129" y="2981523"/>
                  <a:pt x="5125888" y="2984004"/>
                  <a:pt x="5123408" y="2984004"/>
                </a:cubicBezTo>
                <a:cubicBezTo>
                  <a:pt x="5120928" y="2984004"/>
                  <a:pt x="5119687" y="2984004"/>
                  <a:pt x="5119687" y="2984004"/>
                </a:cubicBezTo>
                <a:lnTo>
                  <a:pt x="5119687" y="2976562"/>
                </a:lnTo>
                <a:close/>
                <a:moveTo>
                  <a:pt x="4658320" y="2969121"/>
                </a:moveTo>
                <a:cubicBezTo>
                  <a:pt x="4658320" y="2969121"/>
                  <a:pt x="4662041" y="2969121"/>
                  <a:pt x="4669482" y="2969121"/>
                </a:cubicBezTo>
                <a:cubicBezTo>
                  <a:pt x="4676924" y="2969121"/>
                  <a:pt x="4683124" y="2969121"/>
                  <a:pt x="4688086" y="2969121"/>
                </a:cubicBezTo>
                <a:cubicBezTo>
                  <a:pt x="4698007" y="2974082"/>
                  <a:pt x="4705449" y="2976562"/>
                  <a:pt x="4710410" y="2976562"/>
                </a:cubicBezTo>
                <a:lnTo>
                  <a:pt x="4665761" y="2976562"/>
                </a:lnTo>
                <a:close/>
                <a:moveTo>
                  <a:pt x="4360664" y="2969121"/>
                </a:moveTo>
                <a:cubicBezTo>
                  <a:pt x="4365625" y="2969121"/>
                  <a:pt x="4368105" y="2971602"/>
                  <a:pt x="4368105" y="2976562"/>
                </a:cubicBezTo>
                <a:cubicBezTo>
                  <a:pt x="4368105" y="2976562"/>
                  <a:pt x="4366865" y="2977802"/>
                  <a:pt x="4364385" y="2980283"/>
                </a:cubicBezTo>
                <a:cubicBezTo>
                  <a:pt x="4361904" y="2982764"/>
                  <a:pt x="4358184" y="2981523"/>
                  <a:pt x="4353223" y="2976562"/>
                </a:cubicBezTo>
                <a:close/>
                <a:moveTo>
                  <a:pt x="5448969" y="2965400"/>
                </a:moveTo>
                <a:cubicBezTo>
                  <a:pt x="5450210" y="2965400"/>
                  <a:pt x="5452070" y="2966640"/>
                  <a:pt x="5454551" y="2969121"/>
                </a:cubicBezTo>
                <a:lnTo>
                  <a:pt x="5447109" y="2969121"/>
                </a:lnTo>
                <a:cubicBezTo>
                  <a:pt x="5447109" y="2966640"/>
                  <a:pt x="5447729" y="2965400"/>
                  <a:pt x="5448969" y="2965400"/>
                </a:cubicBezTo>
                <a:close/>
                <a:moveTo>
                  <a:pt x="5169917" y="2965400"/>
                </a:moveTo>
                <a:cubicBezTo>
                  <a:pt x="5171157" y="2965400"/>
                  <a:pt x="5171777" y="2966640"/>
                  <a:pt x="5171777" y="2969121"/>
                </a:cubicBezTo>
                <a:cubicBezTo>
                  <a:pt x="5171777" y="2969121"/>
                  <a:pt x="5169297" y="2969121"/>
                  <a:pt x="5164336" y="2969121"/>
                </a:cubicBezTo>
                <a:cubicBezTo>
                  <a:pt x="5166816" y="2966640"/>
                  <a:pt x="5168677" y="2965400"/>
                  <a:pt x="5169917" y="2965400"/>
                </a:cubicBezTo>
                <a:close/>
                <a:moveTo>
                  <a:pt x="5246191" y="2961680"/>
                </a:moveTo>
                <a:lnTo>
                  <a:pt x="5246191" y="2969121"/>
                </a:lnTo>
                <a:lnTo>
                  <a:pt x="5231308" y="2969121"/>
                </a:lnTo>
                <a:cubicBezTo>
                  <a:pt x="5236270" y="2964160"/>
                  <a:pt x="5241230" y="2961680"/>
                  <a:pt x="5246191" y="2961680"/>
                </a:cubicBezTo>
                <a:close/>
                <a:moveTo>
                  <a:pt x="4799707" y="2961680"/>
                </a:moveTo>
                <a:cubicBezTo>
                  <a:pt x="4804668" y="2961680"/>
                  <a:pt x="4807148" y="2962920"/>
                  <a:pt x="4807148" y="2965400"/>
                </a:cubicBezTo>
                <a:cubicBezTo>
                  <a:pt x="4807148" y="2967881"/>
                  <a:pt x="4804668" y="2969121"/>
                  <a:pt x="4799707" y="2969121"/>
                </a:cubicBezTo>
                <a:cubicBezTo>
                  <a:pt x="4799707" y="2964160"/>
                  <a:pt x="4799707" y="2961680"/>
                  <a:pt x="4799707" y="2961680"/>
                </a:cubicBezTo>
                <a:close/>
                <a:moveTo>
                  <a:pt x="4781103" y="2961680"/>
                </a:moveTo>
                <a:cubicBezTo>
                  <a:pt x="4783583" y="2961680"/>
                  <a:pt x="4786065" y="2961680"/>
                  <a:pt x="4788545" y="2961680"/>
                </a:cubicBezTo>
                <a:cubicBezTo>
                  <a:pt x="4791025" y="2961680"/>
                  <a:pt x="4789785" y="2964160"/>
                  <a:pt x="4784824" y="2969121"/>
                </a:cubicBezTo>
                <a:cubicBezTo>
                  <a:pt x="4779863" y="2974082"/>
                  <a:pt x="4777383" y="2974082"/>
                  <a:pt x="4777383" y="2969121"/>
                </a:cubicBezTo>
                <a:cubicBezTo>
                  <a:pt x="4777383" y="2964160"/>
                  <a:pt x="4778623" y="2961680"/>
                  <a:pt x="4781103" y="2961680"/>
                </a:cubicBezTo>
                <a:close/>
                <a:moveTo>
                  <a:pt x="4679714" y="2957029"/>
                </a:moveTo>
                <a:cubicBezTo>
                  <a:pt x="4680334" y="2957649"/>
                  <a:pt x="4680644" y="2959199"/>
                  <a:pt x="4680644" y="2961680"/>
                </a:cubicBezTo>
                <a:cubicBezTo>
                  <a:pt x="4675683" y="2961680"/>
                  <a:pt x="4673203" y="2961680"/>
                  <a:pt x="4673203" y="2961680"/>
                </a:cubicBezTo>
                <a:cubicBezTo>
                  <a:pt x="4673203" y="2961680"/>
                  <a:pt x="4674443" y="2960440"/>
                  <a:pt x="4676924" y="2957959"/>
                </a:cubicBezTo>
                <a:cubicBezTo>
                  <a:pt x="4678164" y="2956719"/>
                  <a:pt x="4679094" y="2956408"/>
                  <a:pt x="4679714" y="2957029"/>
                </a:cubicBezTo>
                <a:close/>
                <a:moveTo>
                  <a:pt x="5030390" y="2946797"/>
                </a:moveTo>
                <a:lnTo>
                  <a:pt x="5045273" y="2946797"/>
                </a:lnTo>
                <a:lnTo>
                  <a:pt x="5052715" y="2961680"/>
                </a:lnTo>
                <a:cubicBezTo>
                  <a:pt x="5052715" y="2961680"/>
                  <a:pt x="5053955" y="2961680"/>
                  <a:pt x="5056435" y="2961680"/>
                </a:cubicBezTo>
                <a:cubicBezTo>
                  <a:pt x="5058915" y="2961680"/>
                  <a:pt x="5062636" y="2961680"/>
                  <a:pt x="5067597" y="2961680"/>
                </a:cubicBezTo>
                <a:cubicBezTo>
                  <a:pt x="5072559" y="2961680"/>
                  <a:pt x="5075039" y="2961680"/>
                  <a:pt x="5075039" y="2961680"/>
                </a:cubicBezTo>
                <a:cubicBezTo>
                  <a:pt x="5075039" y="2961680"/>
                  <a:pt x="5075039" y="2959199"/>
                  <a:pt x="5075039" y="2954238"/>
                </a:cubicBezTo>
                <a:cubicBezTo>
                  <a:pt x="5075039" y="2954238"/>
                  <a:pt x="5077519" y="2954238"/>
                  <a:pt x="5082480" y="2954238"/>
                </a:cubicBezTo>
                <a:cubicBezTo>
                  <a:pt x="5087442" y="2954238"/>
                  <a:pt x="5087442" y="2956719"/>
                  <a:pt x="5082480" y="2961680"/>
                </a:cubicBezTo>
                <a:cubicBezTo>
                  <a:pt x="5082480" y="2961680"/>
                  <a:pt x="5084960" y="2961680"/>
                  <a:pt x="5089922" y="2961680"/>
                </a:cubicBezTo>
                <a:cubicBezTo>
                  <a:pt x="5094883" y="2961680"/>
                  <a:pt x="5097363" y="2964160"/>
                  <a:pt x="5097363" y="2969121"/>
                </a:cubicBezTo>
                <a:lnTo>
                  <a:pt x="5082480" y="2969121"/>
                </a:lnTo>
                <a:lnTo>
                  <a:pt x="5067597" y="2976562"/>
                </a:lnTo>
                <a:lnTo>
                  <a:pt x="5060156" y="2976562"/>
                </a:lnTo>
                <a:lnTo>
                  <a:pt x="5045273" y="2961680"/>
                </a:lnTo>
                <a:cubicBezTo>
                  <a:pt x="5045273" y="2956719"/>
                  <a:pt x="5042793" y="2952998"/>
                  <a:pt x="5037832" y="2950517"/>
                </a:cubicBezTo>
                <a:cubicBezTo>
                  <a:pt x="5032870" y="2948037"/>
                  <a:pt x="5030390" y="2946797"/>
                  <a:pt x="5030390" y="2946797"/>
                </a:cubicBezTo>
                <a:close/>
                <a:moveTo>
                  <a:pt x="4717851" y="2946797"/>
                </a:moveTo>
                <a:cubicBezTo>
                  <a:pt x="4717851" y="2946797"/>
                  <a:pt x="4727773" y="2949277"/>
                  <a:pt x="4747617" y="2954238"/>
                </a:cubicBezTo>
                <a:lnTo>
                  <a:pt x="4777383" y="2961680"/>
                </a:lnTo>
                <a:lnTo>
                  <a:pt x="4755058" y="2961680"/>
                </a:lnTo>
                <a:cubicBezTo>
                  <a:pt x="4750097" y="2961680"/>
                  <a:pt x="4745137" y="2961680"/>
                  <a:pt x="4740176" y="2961680"/>
                </a:cubicBezTo>
                <a:cubicBezTo>
                  <a:pt x="4735214" y="2961680"/>
                  <a:pt x="4730254" y="2961680"/>
                  <a:pt x="4725293" y="2961680"/>
                </a:cubicBezTo>
                <a:cubicBezTo>
                  <a:pt x="4725293" y="2961680"/>
                  <a:pt x="4725293" y="2960440"/>
                  <a:pt x="4725293" y="2957959"/>
                </a:cubicBezTo>
                <a:cubicBezTo>
                  <a:pt x="4725293" y="2955478"/>
                  <a:pt x="4722813" y="2954238"/>
                  <a:pt x="4717851" y="2954238"/>
                </a:cubicBezTo>
                <a:close/>
                <a:moveTo>
                  <a:pt x="5166196" y="2943076"/>
                </a:moveTo>
                <a:cubicBezTo>
                  <a:pt x="5164955" y="2943076"/>
                  <a:pt x="5164336" y="2944317"/>
                  <a:pt x="5164336" y="2946797"/>
                </a:cubicBezTo>
                <a:lnTo>
                  <a:pt x="5171777" y="2946797"/>
                </a:lnTo>
                <a:cubicBezTo>
                  <a:pt x="5169296" y="2944317"/>
                  <a:pt x="5167436" y="2943076"/>
                  <a:pt x="5166196" y="2943076"/>
                </a:cubicBezTo>
                <a:close/>
                <a:moveTo>
                  <a:pt x="5759648" y="2939355"/>
                </a:moveTo>
                <a:lnTo>
                  <a:pt x="5767090" y="2946797"/>
                </a:lnTo>
                <a:lnTo>
                  <a:pt x="5761509" y="2946797"/>
                </a:lnTo>
                <a:cubicBezTo>
                  <a:pt x="5757788" y="2946797"/>
                  <a:pt x="5754687" y="2946797"/>
                  <a:pt x="5752207" y="2946797"/>
                </a:cubicBezTo>
                <a:cubicBezTo>
                  <a:pt x="5757168" y="2946797"/>
                  <a:pt x="5758408" y="2945557"/>
                  <a:pt x="5755927" y="2943076"/>
                </a:cubicBezTo>
                <a:cubicBezTo>
                  <a:pt x="5753447" y="2940595"/>
                  <a:pt x="5754687" y="2939355"/>
                  <a:pt x="5759648" y="2939355"/>
                </a:cubicBezTo>
                <a:close/>
                <a:moveTo>
                  <a:pt x="5692676" y="2939355"/>
                </a:moveTo>
                <a:lnTo>
                  <a:pt x="5692676" y="2946797"/>
                </a:lnTo>
                <a:lnTo>
                  <a:pt x="5685234" y="2946797"/>
                </a:lnTo>
                <a:cubicBezTo>
                  <a:pt x="5685234" y="2941836"/>
                  <a:pt x="5687714" y="2939355"/>
                  <a:pt x="5692676" y="2939355"/>
                </a:cubicBezTo>
                <a:close/>
                <a:moveTo>
                  <a:pt x="5655468" y="2939355"/>
                </a:moveTo>
                <a:cubicBezTo>
                  <a:pt x="5655468" y="2939355"/>
                  <a:pt x="5657949" y="2939355"/>
                  <a:pt x="5662910" y="2939355"/>
                </a:cubicBezTo>
                <a:cubicBezTo>
                  <a:pt x="5667871" y="2939355"/>
                  <a:pt x="5670351" y="2939355"/>
                  <a:pt x="5670351" y="2939355"/>
                </a:cubicBezTo>
                <a:cubicBezTo>
                  <a:pt x="5670351" y="2939355"/>
                  <a:pt x="5667871" y="2941836"/>
                  <a:pt x="5662910" y="2946797"/>
                </a:cubicBezTo>
                <a:cubicBezTo>
                  <a:pt x="5657949" y="2946797"/>
                  <a:pt x="5655468" y="2946797"/>
                  <a:pt x="5655468" y="2946797"/>
                </a:cubicBezTo>
                <a:cubicBezTo>
                  <a:pt x="5655468" y="2946797"/>
                  <a:pt x="5655468" y="2944316"/>
                  <a:pt x="5655468" y="2939355"/>
                </a:cubicBezTo>
                <a:close/>
                <a:moveTo>
                  <a:pt x="4561582" y="2939355"/>
                </a:moveTo>
                <a:lnTo>
                  <a:pt x="4576465" y="2939355"/>
                </a:lnTo>
                <a:lnTo>
                  <a:pt x="4576465" y="2946797"/>
                </a:lnTo>
                <a:cubicBezTo>
                  <a:pt x="4571503" y="2946797"/>
                  <a:pt x="4566543" y="2944316"/>
                  <a:pt x="4561582" y="2939355"/>
                </a:cubicBezTo>
                <a:close/>
                <a:moveTo>
                  <a:pt x="4442519" y="2939355"/>
                </a:moveTo>
                <a:lnTo>
                  <a:pt x="4457402" y="2939355"/>
                </a:lnTo>
                <a:lnTo>
                  <a:pt x="4472285" y="2946797"/>
                </a:lnTo>
                <a:cubicBezTo>
                  <a:pt x="4472285" y="2946797"/>
                  <a:pt x="4471045" y="2948037"/>
                  <a:pt x="4468564" y="2950517"/>
                </a:cubicBezTo>
                <a:cubicBezTo>
                  <a:pt x="4466084" y="2952998"/>
                  <a:pt x="4463603" y="2952998"/>
                  <a:pt x="4461123" y="2950517"/>
                </a:cubicBezTo>
                <a:cubicBezTo>
                  <a:pt x="4458643" y="2948037"/>
                  <a:pt x="4454922" y="2946797"/>
                  <a:pt x="4449961" y="2946797"/>
                </a:cubicBezTo>
                <a:close/>
                <a:moveTo>
                  <a:pt x="4368105" y="2939355"/>
                </a:moveTo>
                <a:lnTo>
                  <a:pt x="4382988" y="2946797"/>
                </a:lnTo>
                <a:lnTo>
                  <a:pt x="4382988" y="2954238"/>
                </a:lnTo>
                <a:lnTo>
                  <a:pt x="4368105" y="2954238"/>
                </a:lnTo>
                <a:lnTo>
                  <a:pt x="4360664" y="2954238"/>
                </a:lnTo>
                <a:cubicBezTo>
                  <a:pt x="4360664" y="2954238"/>
                  <a:pt x="4363144" y="2951758"/>
                  <a:pt x="4368105" y="2946797"/>
                </a:cubicBezTo>
                <a:cubicBezTo>
                  <a:pt x="4368105" y="2941836"/>
                  <a:pt x="4368105" y="2939355"/>
                  <a:pt x="4368105" y="2939355"/>
                </a:cubicBezTo>
                <a:close/>
                <a:moveTo>
                  <a:pt x="4323457" y="2939355"/>
                </a:moveTo>
                <a:lnTo>
                  <a:pt x="4338340" y="2939355"/>
                </a:lnTo>
                <a:lnTo>
                  <a:pt x="4330898" y="2946797"/>
                </a:lnTo>
                <a:close/>
                <a:moveTo>
                  <a:pt x="5594077" y="2935635"/>
                </a:moveTo>
                <a:cubicBezTo>
                  <a:pt x="5595318" y="2935635"/>
                  <a:pt x="5595937" y="2936875"/>
                  <a:pt x="5595937" y="2939355"/>
                </a:cubicBezTo>
                <a:lnTo>
                  <a:pt x="5588496" y="2939355"/>
                </a:lnTo>
                <a:cubicBezTo>
                  <a:pt x="5590976" y="2936875"/>
                  <a:pt x="5592837" y="2935635"/>
                  <a:pt x="5594077" y="2935635"/>
                </a:cubicBezTo>
                <a:close/>
                <a:moveTo>
                  <a:pt x="5380136" y="2931914"/>
                </a:moveTo>
                <a:cubicBezTo>
                  <a:pt x="5380136" y="2931914"/>
                  <a:pt x="5382617" y="2931914"/>
                  <a:pt x="5387578" y="2931914"/>
                </a:cubicBezTo>
                <a:cubicBezTo>
                  <a:pt x="5392539" y="2931914"/>
                  <a:pt x="5395019" y="2931914"/>
                  <a:pt x="5395019" y="2931914"/>
                </a:cubicBezTo>
                <a:lnTo>
                  <a:pt x="5387578" y="2939355"/>
                </a:lnTo>
                <a:close/>
                <a:moveTo>
                  <a:pt x="4740176" y="2931914"/>
                </a:moveTo>
                <a:cubicBezTo>
                  <a:pt x="4740176" y="2931914"/>
                  <a:pt x="4742656" y="2931914"/>
                  <a:pt x="4747617" y="2931914"/>
                </a:cubicBezTo>
                <a:cubicBezTo>
                  <a:pt x="4747617" y="2931914"/>
                  <a:pt x="4747617" y="2933154"/>
                  <a:pt x="4747617" y="2935635"/>
                </a:cubicBezTo>
                <a:cubicBezTo>
                  <a:pt x="4747617" y="2938115"/>
                  <a:pt x="4747617" y="2939355"/>
                  <a:pt x="4747617" y="2939355"/>
                </a:cubicBezTo>
                <a:close/>
                <a:moveTo>
                  <a:pt x="4699248" y="2931914"/>
                </a:moveTo>
                <a:cubicBezTo>
                  <a:pt x="4701728" y="2931914"/>
                  <a:pt x="4704209" y="2934395"/>
                  <a:pt x="4706689" y="2939355"/>
                </a:cubicBezTo>
                <a:cubicBezTo>
                  <a:pt x="4709169" y="2944316"/>
                  <a:pt x="4705449" y="2946797"/>
                  <a:pt x="4695527" y="2946797"/>
                </a:cubicBezTo>
                <a:lnTo>
                  <a:pt x="4680644" y="2939355"/>
                </a:lnTo>
                <a:lnTo>
                  <a:pt x="4688086" y="2939355"/>
                </a:lnTo>
                <a:lnTo>
                  <a:pt x="4695527" y="2939355"/>
                </a:lnTo>
                <a:cubicBezTo>
                  <a:pt x="4695527" y="2934395"/>
                  <a:pt x="4696768" y="2931914"/>
                  <a:pt x="4699248" y="2931914"/>
                </a:cubicBezTo>
                <a:close/>
                <a:moveTo>
                  <a:pt x="4241602" y="2931914"/>
                </a:moveTo>
                <a:lnTo>
                  <a:pt x="4249043" y="2931914"/>
                </a:lnTo>
                <a:cubicBezTo>
                  <a:pt x="4258965" y="2936875"/>
                  <a:pt x="4263926" y="2939355"/>
                  <a:pt x="4263926" y="2939355"/>
                </a:cubicBezTo>
                <a:lnTo>
                  <a:pt x="4286250" y="2946797"/>
                </a:lnTo>
                <a:cubicBezTo>
                  <a:pt x="4291211" y="2946797"/>
                  <a:pt x="4296172" y="2946797"/>
                  <a:pt x="4301133" y="2946797"/>
                </a:cubicBezTo>
                <a:cubicBezTo>
                  <a:pt x="4306094" y="2946797"/>
                  <a:pt x="4311055" y="2946797"/>
                  <a:pt x="4316016" y="2946797"/>
                </a:cubicBezTo>
                <a:lnTo>
                  <a:pt x="4271367" y="2954238"/>
                </a:lnTo>
                <a:cubicBezTo>
                  <a:pt x="4266406" y="2949277"/>
                  <a:pt x="4261445" y="2946797"/>
                  <a:pt x="4256484" y="2946797"/>
                </a:cubicBezTo>
                <a:close/>
                <a:moveTo>
                  <a:pt x="5940103" y="2928193"/>
                </a:moveTo>
                <a:cubicBezTo>
                  <a:pt x="5943824" y="2928193"/>
                  <a:pt x="5948164" y="2929433"/>
                  <a:pt x="5953125" y="2931914"/>
                </a:cubicBezTo>
                <a:cubicBezTo>
                  <a:pt x="5963046" y="2936875"/>
                  <a:pt x="5968008" y="2939355"/>
                  <a:pt x="5968008" y="2939355"/>
                </a:cubicBezTo>
                <a:lnTo>
                  <a:pt x="5982890" y="2946797"/>
                </a:lnTo>
                <a:lnTo>
                  <a:pt x="5990332" y="2946797"/>
                </a:lnTo>
                <a:cubicBezTo>
                  <a:pt x="5985370" y="2946797"/>
                  <a:pt x="5982890" y="2949277"/>
                  <a:pt x="5982890" y="2954238"/>
                </a:cubicBezTo>
                <a:cubicBezTo>
                  <a:pt x="5982890" y="2954238"/>
                  <a:pt x="5985370" y="2955478"/>
                  <a:pt x="5990332" y="2957959"/>
                </a:cubicBezTo>
                <a:cubicBezTo>
                  <a:pt x="5995293" y="2960440"/>
                  <a:pt x="6000253" y="2961680"/>
                  <a:pt x="6005215" y="2961680"/>
                </a:cubicBezTo>
                <a:lnTo>
                  <a:pt x="6064746" y="2991445"/>
                </a:lnTo>
                <a:cubicBezTo>
                  <a:pt x="6094511" y="3006328"/>
                  <a:pt x="6119316" y="3016250"/>
                  <a:pt x="6139160" y="3021211"/>
                </a:cubicBezTo>
                <a:cubicBezTo>
                  <a:pt x="6149081" y="3026172"/>
                  <a:pt x="6160243" y="3033613"/>
                  <a:pt x="6172646" y="3043535"/>
                </a:cubicBezTo>
                <a:cubicBezTo>
                  <a:pt x="6185049" y="3053457"/>
                  <a:pt x="6191250" y="3058418"/>
                  <a:pt x="6191250" y="3058418"/>
                </a:cubicBezTo>
                <a:cubicBezTo>
                  <a:pt x="6191250" y="3058418"/>
                  <a:pt x="6192490" y="3060899"/>
                  <a:pt x="6194970" y="3065859"/>
                </a:cubicBezTo>
                <a:cubicBezTo>
                  <a:pt x="6197451" y="3070820"/>
                  <a:pt x="6198691" y="3073301"/>
                  <a:pt x="6198691" y="3073301"/>
                </a:cubicBezTo>
                <a:lnTo>
                  <a:pt x="6191250" y="3073301"/>
                </a:lnTo>
                <a:lnTo>
                  <a:pt x="6176367" y="3065859"/>
                </a:lnTo>
                <a:cubicBezTo>
                  <a:pt x="6171406" y="3070820"/>
                  <a:pt x="6167685" y="3072061"/>
                  <a:pt x="6165205" y="3069580"/>
                </a:cubicBezTo>
                <a:cubicBezTo>
                  <a:pt x="6162725" y="3067099"/>
                  <a:pt x="6161484" y="3064619"/>
                  <a:pt x="6161484" y="3062139"/>
                </a:cubicBezTo>
                <a:cubicBezTo>
                  <a:pt x="6161484" y="3059658"/>
                  <a:pt x="6156523" y="3054697"/>
                  <a:pt x="6146601" y="3047256"/>
                </a:cubicBezTo>
                <a:cubicBezTo>
                  <a:pt x="6136680" y="3039814"/>
                  <a:pt x="6129238" y="3038574"/>
                  <a:pt x="6124277" y="3043535"/>
                </a:cubicBezTo>
                <a:cubicBezTo>
                  <a:pt x="6129238" y="3048496"/>
                  <a:pt x="6131718" y="3050976"/>
                  <a:pt x="6131718" y="3050976"/>
                </a:cubicBezTo>
                <a:lnTo>
                  <a:pt x="6094511" y="3021211"/>
                </a:lnTo>
                <a:cubicBezTo>
                  <a:pt x="6094511" y="3016250"/>
                  <a:pt x="6079629" y="3008809"/>
                  <a:pt x="6049863" y="2998887"/>
                </a:cubicBezTo>
                <a:lnTo>
                  <a:pt x="6027539" y="2984004"/>
                </a:lnTo>
                <a:cubicBezTo>
                  <a:pt x="6022577" y="2984004"/>
                  <a:pt x="6018857" y="2982764"/>
                  <a:pt x="6016377" y="2980283"/>
                </a:cubicBezTo>
                <a:cubicBezTo>
                  <a:pt x="6013897" y="2977802"/>
                  <a:pt x="6011415" y="2976562"/>
                  <a:pt x="6008935" y="2976562"/>
                </a:cubicBezTo>
                <a:cubicBezTo>
                  <a:pt x="6006455" y="2976562"/>
                  <a:pt x="6002734" y="2976562"/>
                  <a:pt x="5997773" y="2976562"/>
                </a:cubicBezTo>
                <a:cubicBezTo>
                  <a:pt x="5997773" y="2971602"/>
                  <a:pt x="5995293" y="2969121"/>
                  <a:pt x="5990332" y="2969121"/>
                </a:cubicBezTo>
                <a:cubicBezTo>
                  <a:pt x="5985370" y="2969121"/>
                  <a:pt x="5982890" y="2969121"/>
                  <a:pt x="5982890" y="2969121"/>
                </a:cubicBezTo>
                <a:cubicBezTo>
                  <a:pt x="5977929" y="2964160"/>
                  <a:pt x="5975449" y="2961680"/>
                  <a:pt x="5975449" y="2961680"/>
                </a:cubicBezTo>
                <a:cubicBezTo>
                  <a:pt x="5970488" y="2961680"/>
                  <a:pt x="5965527" y="2959199"/>
                  <a:pt x="5960566" y="2954238"/>
                </a:cubicBezTo>
                <a:lnTo>
                  <a:pt x="5953125" y="2946797"/>
                </a:lnTo>
                <a:lnTo>
                  <a:pt x="5930801" y="2931914"/>
                </a:lnTo>
                <a:cubicBezTo>
                  <a:pt x="5933281" y="2929433"/>
                  <a:pt x="5936382" y="2928193"/>
                  <a:pt x="5940103" y="2928193"/>
                </a:cubicBezTo>
                <a:close/>
                <a:moveTo>
                  <a:pt x="5439668" y="2924473"/>
                </a:moveTo>
                <a:lnTo>
                  <a:pt x="5461992" y="2931914"/>
                </a:lnTo>
                <a:cubicBezTo>
                  <a:pt x="5466953" y="2936875"/>
                  <a:pt x="5470674" y="2939355"/>
                  <a:pt x="5473154" y="2939355"/>
                </a:cubicBezTo>
                <a:cubicBezTo>
                  <a:pt x="5475634" y="2939355"/>
                  <a:pt x="5476875" y="2941836"/>
                  <a:pt x="5476875" y="2946797"/>
                </a:cubicBezTo>
                <a:lnTo>
                  <a:pt x="5447109" y="2946797"/>
                </a:lnTo>
                <a:cubicBezTo>
                  <a:pt x="5447109" y="2941836"/>
                  <a:pt x="5444629" y="2939355"/>
                  <a:pt x="5439668" y="2939355"/>
                </a:cubicBezTo>
                <a:cubicBezTo>
                  <a:pt x="5439668" y="2934395"/>
                  <a:pt x="5442148" y="2931914"/>
                  <a:pt x="5447109" y="2931914"/>
                </a:cubicBezTo>
                <a:lnTo>
                  <a:pt x="5439668" y="2931914"/>
                </a:lnTo>
                <a:close/>
                <a:moveTo>
                  <a:pt x="4494609" y="2917031"/>
                </a:moveTo>
                <a:lnTo>
                  <a:pt x="4509492" y="2924473"/>
                </a:lnTo>
                <a:cubicBezTo>
                  <a:pt x="4504531" y="2924473"/>
                  <a:pt x="4497090" y="2924473"/>
                  <a:pt x="4487168" y="2924473"/>
                </a:cubicBezTo>
                <a:close/>
                <a:moveTo>
                  <a:pt x="4282529" y="2917031"/>
                </a:moveTo>
                <a:cubicBezTo>
                  <a:pt x="4285010" y="2917031"/>
                  <a:pt x="4286250" y="2917031"/>
                  <a:pt x="4286250" y="2917031"/>
                </a:cubicBezTo>
                <a:lnTo>
                  <a:pt x="4271367" y="2931914"/>
                </a:lnTo>
                <a:lnTo>
                  <a:pt x="4271367" y="2924473"/>
                </a:lnTo>
                <a:cubicBezTo>
                  <a:pt x="4276328" y="2919512"/>
                  <a:pt x="4280049" y="2917031"/>
                  <a:pt x="4282529" y="2917031"/>
                </a:cubicBezTo>
                <a:close/>
                <a:moveTo>
                  <a:pt x="5629424" y="2913310"/>
                </a:moveTo>
                <a:cubicBezTo>
                  <a:pt x="5631904" y="2913310"/>
                  <a:pt x="5633144" y="2914551"/>
                  <a:pt x="5633144" y="2917031"/>
                </a:cubicBezTo>
                <a:lnTo>
                  <a:pt x="5625703" y="2924473"/>
                </a:lnTo>
                <a:lnTo>
                  <a:pt x="5618261" y="2917031"/>
                </a:lnTo>
                <a:cubicBezTo>
                  <a:pt x="5623222" y="2914551"/>
                  <a:pt x="5626943" y="2913310"/>
                  <a:pt x="5629424" y="2913310"/>
                </a:cubicBezTo>
                <a:close/>
                <a:moveTo>
                  <a:pt x="5505711" y="2912380"/>
                </a:moveTo>
                <a:cubicBezTo>
                  <a:pt x="5507571" y="2911760"/>
                  <a:pt x="5509121" y="2912070"/>
                  <a:pt x="5510361" y="2913310"/>
                </a:cubicBezTo>
                <a:cubicBezTo>
                  <a:pt x="5512841" y="2915791"/>
                  <a:pt x="5512841" y="2918271"/>
                  <a:pt x="5510361" y="2920752"/>
                </a:cubicBezTo>
                <a:cubicBezTo>
                  <a:pt x="5507881" y="2923233"/>
                  <a:pt x="5504160" y="2924473"/>
                  <a:pt x="5499199" y="2924473"/>
                </a:cubicBezTo>
                <a:lnTo>
                  <a:pt x="5499199" y="2917031"/>
                </a:lnTo>
                <a:cubicBezTo>
                  <a:pt x="5501680" y="2914551"/>
                  <a:pt x="5503850" y="2913001"/>
                  <a:pt x="5505711" y="2912380"/>
                </a:cubicBezTo>
                <a:close/>
                <a:moveTo>
                  <a:pt x="5878711" y="2909590"/>
                </a:moveTo>
                <a:cubicBezTo>
                  <a:pt x="5878711" y="2909590"/>
                  <a:pt x="5881191" y="2909590"/>
                  <a:pt x="5886152" y="2909590"/>
                </a:cubicBezTo>
                <a:cubicBezTo>
                  <a:pt x="5886152" y="2909590"/>
                  <a:pt x="5886152" y="2912070"/>
                  <a:pt x="5886152" y="2917031"/>
                </a:cubicBezTo>
                <a:cubicBezTo>
                  <a:pt x="5886152" y="2917031"/>
                  <a:pt x="5884911" y="2917031"/>
                  <a:pt x="5882431" y="2917031"/>
                </a:cubicBezTo>
                <a:cubicBezTo>
                  <a:pt x="5879951" y="2917031"/>
                  <a:pt x="5878711" y="2917031"/>
                  <a:pt x="5878711" y="2917031"/>
                </a:cubicBezTo>
                <a:cubicBezTo>
                  <a:pt x="5878711" y="2912070"/>
                  <a:pt x="5878711" y="2909590"/>
                  <a:pt x="5878711" y="2909590"/>
                </a:cubicBezTo>
                <a:close/>
                <a:moveTo>
                  <a:pt x="5722441" y="2909590"/>
                </a:moveTo>
                <a:lnTo>
                  <a:pt x="5729883" y="2909590"/>
                </a:lnTo>
                <a:lnTo>
                  <a:pt x="5722441" y="2917031"/>
                </a:lnTo>
                <a:close/>
                <a:moveTo>
                  <a:pt x="5659189" y="2909590"/>
                </a:moveTo>
                <a:cubicBezTo>
                  <a:pt x="5666631" y="2909590"/>
                  <a:pt x="5672831" y="2909590"/>
                  <a:pt x="5677793" y="2909590"/>
                </a:cubicBezTo>
                <a:lnTo>
                  <a:pt x="5677793" y="2917031"/>
                </a:lnTo>
                <a:cubicBezTo>
                  <a:pt x="5657949" y="2921992"/>
                  <a:pt x="5648027" y="2921992"/>
                  <a:pt x="5648027" y="2917031"/>
                </a:cubicBezTo>
                <a:cubicBezTo>
                  <a:pt x="5648027" y="2912070"/>
                  <a:pt x="5651748" y="2909590"/>
                  <a:pt x="5659189" y="2909590"/>
                </a:cubicBezTo>
                <a:close/>
                <a:moveTo>
                  <a:pt x="5350371" y="2909590"/>
                </a:moveTo>
                <a:cubicBezTo>
                  <a:pt x="5355332" y="2909590"/>
                  <a:pt x="5357812" y="2912070"/>
                  <a:pt x="5357812" y="2917031"/>
                </a:cubicBezTo>
                <a:lnTo>
                  <a:pt x="5350371" y="2917031"/>
                </a:lnTo>
                <a:cubicBezTo>
                  <a:pt x="5345410" y="2912070"/>
                  <a:pt x="5345410" y="2909590"/>
                  <a:pt x="5350371" y="2909590"/>
                </a:cubicBezTo>
                <a:close/>
                <a:moveTo>
                  <a:pt x="4457402" y="2909590"/>
                </a:moveTo>
                <a:lnTo>
                  <a:pt x="4464843" y="2909590"/>
                </a:lnTo>
                <a:cubicBezTo>
                  <a:pt x="4469805" y="2909590"/>
                  <a:pt x="4473526" y="2910830"/>
                  <a:pt x="4476006" y="2913310"/>
                </a:cubicBezTo>
                <a:cubicBezTo>
                  <a:pt x="4478486" y="2915791"/>
                  <a:pt x="4479726" y="2917031"/>
                  <a:pt x="4479726" y="2917031"/>
                </a:cubicBezTo>
                <a:lnTo>
                  <a:pt x="4464843" y="2917031"/>
                </a:lnTo>
                <a:close/>
                <a:moveTo>
                  <a:pt x="4412754" y="2909590"/>
                </a:moveTo>
                <a:cubicBezTo>
                  <a:pt x="4417715" y="2909590"/>
                  <a:pt x="4417715" y="2912070"/>
                  <a:pt x="4412754" y="2917031"/>
                </a:cubicBezTo>
                <a:cubicBezTo>
                  <a:pt x="4412754" y="2917031"/>
                  <a:pt x="4412754" y="2918271"/>
                  <a:pt x="4412754" y="2920752"/>
                </a:cubicBezTo>
                <a:cubicBezTo>
                  <a:pt x="4412754" y="2923233"/>
                  <a:pt x="4415234" y="2924473"/>
                  <a:pt x="4420195" y="2924473"/>
                </a:cubicBezTo>
                <a:lnTo>
                  <a:pt x="4420195" y="2931914"/>
                </a:lnTo>
                <a:lnTo>
                  <a:pt x="4368105" y="2931914"/>
                </a:lnTo>
                <a:lnTo>
                  <a:pt x="4360664" y="2931914"/>
                </a:lnTo>
                <a:cubicBezTo>
                  <a:pt x="4360664" y="2931914"/>
                  <a:pt x="4360664" y="2930674"/>
                  <a:pt x="4360664" y="2928193"/>
                </a:cubicBezTo>
                <a:cubicBezTo>
                  <a:pt x="4360664" y="2925713"/>
                  <a:pt x="4358184" y="2924473"/>
                  <a:pt x="4353223" y="2924473"/>
                </a:cubicBezTo>
                <a:cubicBezTo>
                  <a:pt x="4348262" y="2924473"/>
                  <a:pt x="4345781" y="2924473"/>
                  <a:pt x="4345781" y="2924473"/>
                </a:cubicBezTo>
                <a:cubicBezTo>
                  <a:pt x="4345781" y="2924473"/>
                  <a:pt x="4344541" y="2924473"/>
                  <a:pt x="4342061" y="2924473"/>
                </a:cubicBezTo>
                <a:cubicBezTo>
                  <a:pt x="4339580" y="2924473"/>
                  <a:pt x="4335859" y="2921992"/>
                  <a:pt x="4330898" y="2917031"/>
                </a:cubicBezTo>
                <a:cubicBezTo>
                  <a:pt x="4340820" y="2917031"/>
                  <a:pt x="4353223" y="2919512"/>
                  <a:pt x="4368105" y="2924473"/>
                </a:cubicBezTo>
                <a:cubicBezTo>
                  <a:pt x="4392910" y="2924473"/>
                  <a:pt x="4405313" y="2921992"/>
                  <a:pt x="4405313" y="2917031"/>
                </a:cubicBezTo>
                <a:cubicBezTo>
                  <a:pt x="4405313" y="2912070"/>
                  <a:pt x="4407793" y="2909590"/>
                  <a:pt x="4412754" y="2909590"/>
                </a:cubicBezTo>
                <a:close/>
                <a:moveTo>
                  <a:pt x="4375547" y="2909590"/>
                </a:moveTo>
                <a:cubicBezTo>
                  <a:pt x="4375547" y="2909590"/>
                  <a:pt x="4375547" y="2912070"/>
                  <a:pt x="4375547" y="2917031"/>
                </a:cubicBezTo>
                <a:lnTo>
                  <a:pt x="4360664" y="2917031"/>
                </a:lnTo>
                <a:close/>
                <a:moveTo>
                  <a:pt x="4643437" y="2905869"/>
                </a:moveTo>
                <a:lnTo>
                  <a:pt x="4650879" y="2909590"/>
                </a:lnTo>
                <a:cubicBezTo>
                  <a:pt x="4648398" y="2909590"/>
                  <a:pt x="4646538" y="2909280"/>
                  <a:pt x="4645298" y="2908660"/>
                </a:cubicBezTo>
                <a:close/>
                <a:moveTo>
                  <a:pt x="5901035" y="2902148"/>
                </a:moveTo>
                <a:cubicBezTo>
                  <a:pt x="5901035" y="2907109"/>
                  <a:pt x="5905996" y="2912070"/>
                  <a:pt x="5915918" y="2917031"/>
                </a:cubicBezTo>
                <a:cubicBezTo>
                  <a:pt x="5920879" y="2921992"/>
                  <a:pt x="5923359" y="2925713"/>
                  <a:pt x="5923359" y="2928193"/>
                </a:cubicBezTo>
                <a:cubicBezTo>
                  <a:pt x="5923359" y="2930674"/>
                  <a:pt x="5920879" y="2931914"/>
                  <a:pt x="5915918" y="2931914"/>
                </a:cubicBezTo>
                <a:lnTo>
                  <a:pt x="5908476" y="2924473"/>
                </a:lnTo>
                <a:cubicBezTo>
                  <a:pt x="5903515" y="2919512"/>
                  <a:pt x="5901035" y="2915791"/>
                  <a:pt x="5901035" y="2913310"/>
                </a:cubicBezTo>
                <a:cubicBezTo>
                  <a:pt x="5901035" y="2910830"/>
                  <a:pt x="5898555" y="2909590"/>
                  <a:pt x="5893593" y="2909590"/>
                </a:cubicBezTo>
                <a:close/>
                <a:moveTo>
                  <a:pt x="5532685" y="2902148"/>
                </a:moveTo>
                <a:cubicBezTo>
                  <a:pt x="5535165" y="2902148"/>
                  <a:pt x="5536406" y="2902148"/>
                  <a:pt x="5536406" y="2902148"/>
                </a:cubicBezTo>
                <a:lnTo>
                  <a:pt x="5528965" y="2909590"/>
                </a:lnTo>
                <a:cubicBezTo>
                  <a:pt x="5524003" y="2909590"/>
                  <a:pt x="5522764" y="2908350"/>
                  <a:pt x="5525244" y="2905869"/>
                </a:cubicBezTo>
                <a:cubicBezTo>
                  <a:pt x="5527724" y="2903388"/>
                  <a:pt x="5530205" y="2902148"/>
                  <a:pt x="5532685" y="2902148"/>
                </a:cubicBezTo>
                <a:close/>
                <a:moveTo>
                  <a:pt x="5320605" y="2902148"/>
                </a:moveTo>
                <a:lnTo>
                  <a:pt x="5328047" y="2909590"/>
                </a:lnTo>
                <a:cubicBezTo>
                  <a:pt x="5328047" y="2914551"/>
                  <a:pt x="5325567" y="2917031"/>
                  <a:pt x="5320605" y="2917031"/>
                </a:cubicBezTo>
                <a:cubicBezTo>
                  <a:pt x="5315644" y="2912070"/>
                  <a:pt x="5313164" y="2909590"/>
                  <a:pt x="5313164" y="2909590"/>
                </a:cubicBezTo>
                <a:cubicBezTo>
                  <a:pt x="5313164" y="2904629"/>
                  <a:pt x="5315644" y="2902148"/>
                  <a:pt x="5320605" y="2902148"/>
                </a:cubicBezTo>
                <a:close/>
                <a:moveTo>
                  <a:pt x="4635996" y="2902148"/>
                </a:moveTo>
                <a:lnTo>
                  <a:pt x="4641577" y="2903079"/>
                </a:lnTo>
                <a:cubicBezTo>
                  <a:pt x="4642817" y="2903699"/>
                  <a:pt x="4643437" y="2904629"/>
                  <a:pt x="4643437" y="2905869"/>
                </a:cubicBezTo>
                <a:close/>
                <a:moveTo>
                  <a:pt x="4613672" y="2902148"/>
                </a:moveTo>
                <a:cubicBezTo>
                  <a:pt x="4613672" y="2907109"/>
                  <a:pt x="4613672" y="2909590"/>
                  <a:pt x="4613672" y="2909590"/>
                </a:cubicBezTo>
                <a:cubicBezTo>
                  <a:pt x="4618633" y="2909590"/>
                  <a:pt x="4621113" y="2908350"/>
                  <a:pt x="4621113" y="2905869"/>
                </a:cubicBezTo>
                <a:cubicBezTo>
                  <a:pt x="4621113" y="2903388"/>
                  <a:pt x="4618633" y="2902148"/>
                  <a:pt x="4613672" y="2902148"/>
                </a:cubicBezTo>
                <a:close/>
                <a:moveTo>
                  <a:pt x="4189512" y="2902148"/>
                </a:moveTo>
                <a:lnTo>
                  <a:pt x="4249043" y="2909590"/>
                </a:lnTo>
                <a:lnTo>
                  <a:pt x="4256484" y="2924473"/>
                </a:lnTo>
                <a:cubicBezTo>
                  <a:pt x="4256484" y="2924473"/>
                  <a:pt x="4252764" y="2923233"/>
                  <a:pt x="4245322" y="2920752"/>
                </a:cubicBezTo>
                <a:cubicBezTo>
                  <a:pt x="4237881" y="2918271"/>
                  <a:pt x="4230439" y="2915791"/>
                  <a:pt x="4222998" y="2913310"/>
                </a:cubicBezTo>
                <a:cubicBezTo>
                  <a:pt x="4215557" y="2910830"/>
                  <a:pt x="4208115" y="2908350"/>
                  <a:pt x="4200674" y="2905869"/>
                </a:cubicBezTo>
                <a:cubicBezTo>
                  <a:pt x="4193232" y="2903388"/>
                  <a:pt x="4189512" y="2902148"/>
                  <a:pt x="4189512" y="2902148"/>
                </a:cubicBezTo>
                <a:close/>
                <a:moveTo>
                  <a:pt x="5856386" y="2894707"/>
                </a:moveTo>
                <a:cubicBezTo>
                  <a:pt x="5861348" y="2894707"/>
                  <a:pt x="5863828" y="2894707"/>
                  <a:pt x="5863828" y="2894707"/>
                </a:cubicBezTo>
                <a:lnTo>
                  <a:pt x="5871269" y="2902148"/>
                </a:lnTo>
                <a:lnTo>
                  <a:pt x="5867549" y="2902148"/>
                </a:lnTo>
                <a:cubicBezTo>
                  <a:pt x="5865068" y="2902148"/>
                  <a:pt x="5863828" y="2902148"/>
                  <a:pt x="5863828" y="2902148"/>
                </a:cubicBezTo>
                <a:close/>
                <a:moveTo>
                  <a:pt x="5781972" y="2894707"/>
                </a:moveTo>
                <a:cubicBezTo>
                  <a:pt x="5786934" y="2894707"/>
                  <a:pt x="5789414" y="2894707"/>
                  <a:pt x="5789414" y="2894707"/>
                </a:cubicBezTo>
                <a:cubicBezTo>
                  <a:pt x="5789414" y="2894707"/>
                  <a:pt x="5790654" y="2895947"/>
                  <a:pt x="5793135" y="2898428"/>
                </a:cubicBezTo>
                <a:cubicBezTo>
                  <a:pt x="5795615" y="2900908"/>
                  <a:pt x="5799335" y="2902148"/>
                  <a:pt x="5804297" y="2902148"/>
                </a:cubicBezTo>
                <a:lnTo>
                  <a:pt x="5789414" y="2902148"/>
                </a:lnTo>
                <a:close/>
                <a:moveTo>
                  <a:pt x="5700117" y="2894707"/>
                </a:moveTo>
                <a:cubicBezTo>
                  <a:pt x="5700117" y="2894707"/>
                  <a:pt x="5702597" y="2894707"/>
                  <a:pt x="5707558" y="2894707"/>
                </a:cubicBezTo>
                <a:cubicBezTo>
                  <a:pt x="5707558" y="2899668"/>
                  <a:pt x="5705078" y="2902148"/>
                  <a:pt x="5700117" y="2902148"/>
                </a:cubicBezTo>
                <a:cubicBezTo>
                  <a:pt x="5700117" y="2897188"/>
                  <a:pt x="5700117" y="2894707"/>
                  <a:pt x="5700117" y="2894707"/>
                </a:cubicBezTo>
                <a:close/>
                <a:moveTo>
                  <a:pt x="4368105" y="2894707"/>
                </a:moveTo>
                <a:cubicBezTo>
                  <a:pt x="4373067" y="2894707"/>
                  <a:pt x="4378027" y="2897188"/>
                  <a:pt x="4382988" y="2902148"/>
                </a:cubicBezTo>
                <a:lnTo>
                  <a:pt x="4375547" y="2902148"/>
                </a:lnTo>
                <a:lnTo>
                  <a:pt x="4360664" y="2902148"/>
                </a:lnTo>
                <a:cubicBezTo>
                  <a:pt x="4360664" y="2897188"/>
                  <a:pt x="4363144" y="2894707"/>
                  <a:pt x="4368105" y="2894707"/>
                </a:cubicBezTo>
                <a:close/>
                <a:moveTo>
                  <a:pt x="3817441" y="2894707"/>
                </a:moveTo>
                <a:cubicBezTo>
                  <a:pt x="3822402" y="2894707"/>
                  <a:pt x="3824883" y="2897188"/>
                  <a:pt x="3824883" y="2902148"/>
                </a:cubicBezTo>
                <a:lnTo>
                  <a:pt x="3817441" y="2902148"/>
                </a:lnTo>
                <a:close/>
                <a:moveTo>
                  <a:pt x="3743027" y="2894707"/>
                </a:moveTo>
                <a:cubicBezTo>
                  <a:pt x="3747988" y="2894707"/>
                  <a:pt x="3750469" y="2894707"/>
                  <a:pt x="3750469" y="2894707"/>
                </a:cubicBezTo>
                <a:cubicBezTo>
                  <a:pt x="3750469" y="2894707"/>
                  <a:pt x="3750469" y="2897188"/>
                  <a:pt x="3750469" y="2902148"/>
                </a:cubicBezTo>
                <a:lnTo>
                  <a:pt x="3743027" y="2902148"/>
                </a:lnTo>
                <a:close/>
                <a:moveTo>
                  <a:pt x="4675063" y="2892382"/>
                </a:moveTo>
                <a:cubicBezTo>
                  <a:pt x="4678784" y="2891451"/>
                  <a:pt x="4688086" y="2894707"/>
                  <a:pt x="4702968" y="2902148"/>
                </a:cubicBezTo>
                <a:cubicBezTo>
                  <a:pt x="4727773" y="2912070"/>
                  <a:pt x="4742656" y="2917031"/>
                  <a:pt x="4747617" y="2917031"/>
                </a:cubicBezTo>
                <a:cubicBezTo>
                  <a:pt x="4752578" y="2917031"/>
                  <a:pt x="4755058" y="2919512"/>
                  <a:pt x="4755058" y="2924473"/>
                </a:cubicBezTo>
                <a:cubicBezTo>
                  <a:pt x="4750097" y="2924473"/>
                  <a:pt x="4745137" y="2924473"/>
                  <a:pt x="4740176" y="2924473"/>
                </a:cubicBezTo>
                <a:cubicBezTo>
                  <a:pt x="4735214" y="2924473"/>
                  <a:pt x="4729013" y="2923233"/>
                  <a:pt x="4721572" y="2920752"/>
                </a:cubicBezTo>
                <a:cubicBezTo>
                  <a:pt x="4714131" y="2918271"/>
                  <a:pt x="4705449" y="2914551"/>
                  <a:pt x="4695527" y="2909590"/>
                </a:cubicBezTo>
                <a:cubicBezTo>
                  <a:pt x="4680644" y="2899668"/>
                  <a:pt x="4673203" y="2894707"/>
                  <a:pt x="4673203" y="2894707"/>
                </a:cubicBezTo>
                <a:cubicBezTo>
                  <a:pt x="4673203" y="2893467"/>
                  <a:pt x="4673823" y="2892691"/>
                  <a:pt x="4675063" y="2892382"/>
                </a:cubicBezTo>
                <a:close/>
                <a:moveTo>
                  <a:pt x="4896445" y="2887266"/>
                </a:moveTo>
                <a:lnTo>
                  <a:pt x="4903886" y="2887266"/>
                </a:lnTo>
                <a:cubicBezTo>
                  <a:pt x="4908848" y="2892226"/>
                  <a:pt x="4910087" y="2894707"/>
                  <a:pt x="4907607" y="2894707"/>
                </a:cubicBezTo>
                <a:cubicBezTo>
                  <a:pt x="4905127" y="2894707"/>
                  <a:pt x="4903886" y="2894707"/>
                  <a:pt x="4903886" y="2894707"/>
                </a:cubicBezTo>
                <a:close/>
                <a:moveTo>
                  <a:pt x="4405313" y="2887266"/>
                </a:moveTo>
                <a:cubicBezTo>
                  <a:pt x="4405313" y="2887266"/>
                  <a:pt x="4407793" y="2887266"/>
                  <a:pt x="4412754" y="2887266"/>
                </a:cubicBezTo>
                <a:cubicBezTo>
                  <a:pt x="4417715" y="2887266"/>
                  <a:pt x="4420195" y="2888506"/>
                  <a:pt x="4420195" y="2890986"/>
                </a:cubicBezTo>
                <a:cubicBezTo>
                  <a:pt x="4420195" y="2893467"/>
                  <a:pt x="4417715" y="2894707"/>
                  <a:pt x="4412754" y="2894707"/>
                </a:cubicBezTo>
                <a:cubicBezTo>
                  <a:pt x="4412754" y="2894707"/>
                  <a:pt x="4411514" y="2893467"/>
                  <a:pt x="4409033" y="2890986"/>
                </a:cubicBezTo>
                <a:cubicBezTo>
                  <a:pt x="4406553" y="2888506"/>
                  <a:pt x="4405313" y="2887266"/>
                  <a:pt x="4405313" y="2887266"/>
                </a:cubicBezTo>
                <a:close/>
                <a:moveTo>
                  <a:pt x="5525244" y="2879824"/>
                </a:moveTo>
                <a:cubicBezTo>
                  <a:pt x="5527724" y="2879824"/>
                  <a:pt x="5528965" y="2879824"/>
                  <a:pt x="5528965" y="2879824"/>
                </a:cubicBezTo>
                <a:lnTo>
                  <a:pt x="5521523" y="2887266"/>
                </a:lnTo>
                <a:cubicBezTo>
                  <a:pt x="5521523" y="2882305"/>
                  <a:pt x="5522764" y="2879824"/>
                  <a:pt x="5525244" y="2879824"/>
                </a:cubicBezTo>
                <a:close/>
                <a:moveTo>
                  <a:pt x="4591347" y="2879824"/>
                </a:moveTo>
                <a:lnTo>
                  <a:pt x="4598789" y="2887266"/>
                </a:lnTo>
                <a:cubicBezTo>
                  <a:pt x="4608710" y="2892226"/>
                  <a:pt x="4616152" y="2894707"/>
                  <a:pt x="4621113" y="2894707"/>
                </a:cubicBezTo>
                <a:lnTo>
                  <a:pt x="4635996" y="2902148"/>
                </a:lnTo>
                <a:cubicBezTo>
                  <a:pt x="4635996" y="2902148"/>
                  <a:pt x="4635996" y="2904629"/>
                  <a:pt x="4635996" y="2909590"/>
                </a:cubicBezTo>
                <a:cubicBezTo>
                  <a:pt x="4635996" y="2914551"/>
                  <a:pt x="4635996" y="2917031"/>
                  <a:pt x="4635996" y="2917031"/>
                </a:cubicBezTo>
                <a:cubicBezTo>
                  <a:pt x="4635996" y="2917031"/>
                  <a:pt x="4638476" y="2917031"/>
                  <a:pt x="4643437" y="2917031"/>
                </a:cubicBezTo>
                <a:lnTo>
                  <a:pt x="4650879" y="2924473"/>
                </a:lnTo>
                <a:lnTo>
                  <a:pt x="4665761" y="2931914"/>
                </a:lnTo>
                <a:lnTo>
                  <a:pt x="4680644" y="2931914"/>
                </a:lnTo>
                <a:lnTo>
                  <a:pt x="4665761" y="2939355"/>
                </a:lnTo>
                <a:cubicBezTo>
                  <a:pt x="4655840" y="2934395"/>
                  <a:pt x="4648399" y="2931914"/>
                  <a:pt x="4643437" y="2931914"/>
                </a:cubicBezTo>
                <a:cubicBezTo>
                  <a:pt x="4643437" y="2931914"/>
                  <a:pt x="4643437" y="2929433"/>
                  <a:pt x="4643437" y="2924473"/>
                </a:cubicBezTo>
                <a:lnTo>
                  <a:pt x="4635996" y="2924473"/>
                </a:lnTo>
                <a:cubicBezTo>
                  <a:pt x="4635996" y="2929433"/>
                  <a:pt x="4631035" y="2930674"/>
                  <a:pt x="4621113" y="2928193"/>
                </a:cubicBezTo>
                <a:cubicBezTo>
                  <a:pt x="4611192" y="2925713"/>
                  <a:pt x="4604990" y="2923233"/>
                  <a:pt x="4602510" y="2920752"/>
                </a:cubicBezTo>
                <a:cubicBezTo>
                  <a:pt x="4600029" y="2918271"/>
                  <a:pt x="4593827" y="2917031"/>
                  <a:pt x="4583906" y="2917031"/>
                </a:cubicBezTo>
                <a:cubicBezTo>
                  <a:pt x="4573984" y="2917031"/>
                  <a:pt x="4569023" y="2917031"/>
                  <a:pt x="4569023" y="2917031"/>
                </a:cubicBezTo>
                <a:lnTo>
                  <a:pt x="4598789" y="2902148"/>
                </a:lnTo>
                <a:lnTo>
                  <a:pt x="4606230" y="2894707"/>
                </a:lnTo>
                <a:lnTo>
                  <a:pt x="4591347" y="2887266"/>
                </a:lnTo>
                <a:lnTo>
                  <a:pt x="4583906" y="2887266"/>
                </a:lnTo>
                <a:close/>
                <a:moveTo>
                  <a:pt x="3772793" y="2879824"/>
                </a:moveTo>
                <a:cubicBezTo>
                  <a:pt x="3772793" y="2884785"/>
                  <a:pt x="3772793" y="2887266"/>
                  <a:pt x="3772793" y="2887266"/>
                </a:cubicBezTo>
                <a:cubicBezTo>
                  <a:pt x="3767832" y="2887266"/>
                  <a:pt x="3765352" y="2887266"/>
                  <a:pt x="3765352" y="2887266"/>
                </a:cubicBezTo>
                <a:close/>
                <a:moveTo>
                  <a:pt x="5796855" y="2872383"/>
                </a:moveTo>
                <a:cubicBezTo>
                  <a:pt x="5801817" y="2872383"/>
                  <a:pt x="5806777" y="2872383"/>
                  <a:pt x="5811738" y="2872383"/>
                </a:cubicBezTo>
                <a:lnTo>
                  <a:pt x="5804297" y="2879824"/>
                </a:lnTo>
                <a:close/>
                <a:moveTo>
                  <a:pt x="5328047" y="2872383"/>
                </a:moveTo>
                <a:lnTo>
                  <a:pt x="5335488" y="2879824"/>
                </a:lnTo>
                <a:lnTo>
                  <a:pt x="5328047" y="2879824"/>
                </a:lnTo>
                <a:cubicBezTo>
                  <a:pt x="5328047" y="2879824"/>
                  <a:pt x="5328047" y="2877343"/>
                  <a:pt x="5328047" y="2872383"/>
                </a:cubicBezTo>
                <a:close/>
                <a:moveTo>
                  <a:pt x="5037832" y="2872383"/>
                </a:moveTo>
                <a:cubicBezTo>
                  <a:pt x="5037832" y="2872383"/>
                  <a:pt x="5040312" y="2874863"/>
                  <a:pt x="5045273" y="2879824"/>
                </a:cubicBezTo>
                <a:cubicBezTo>
                  <a:pt x="5040312" y="2879824"/>
                  <a:pt x="5037832" y="2879824"/>
                  <a:pt x="5037832" y="2879824"/>
                </a:cubicBezTo>
                <a:close/>
                <a:moveTo>
                  <a:pt x="4115098" y="2872383"/>
                </a:moveTo>
                <a:lnTo>
                  <a:pt x="4152305" y="2887266"/>
                </a:lnTo>
                <a:cubicBezTo>
                  <a:pt x="4157266" y="2887266"/>
                  <a:pt x="4159746" y="2887266"/>
                  <a:pt x="4159746" y="2887266"/>
                </a:cubicBezTo>
                <a:cubicBezTo>
                  <a:pt x="4159746" y="2887266"/>
                  <a:pt x="4162226" y="2887266"/>
                  <a:pt x="4167188" y="2887266"/>
                </a:cubicBezTo>
                <a:cubicBezTo>
                  <a:pt x="4167188" y="2887266"/>
                  <a:pt x="4167188" y="2889746"/>
                  <a:pt x="4167188" y="2894707"/>
                </a:cubicBezTo>
                <a:cubicBezTo>
                  <a:pt x="4167188" y="2894707"/>
                  <a:pt x="4160986" y="2894707"/>
                  <a:pt x="4148584" y="2894707"/>
                </a:cubicBezTo>
                <a:cubicBezTo>
                  <a:pt x="4136182" y="2894707"/>
                  <a:pt x="4128740" y="2892226"/>
                  <a:pt x="4126260" y="2887266"/>
                </a:cubicBezTo>
                <a:cubicBezTo>
                  <a:pt x="4123779" y="2882305"/>
                  <a:pt x="4120059" y="2879824"/>
                  <a:pt x="4115098" y="2879824"/>
                </a:cubicBezTo>
                <a:close/>
                <a:moveTo>
                  <a:pt x="6139160" y="2864941"/>
                </a:moveTo>
                <a:cubicBezTo>
                  <a:pt x="6139160" y="2864941"/>
                  <a:pt x="6140401" y="2864941"/>
                  <a:pt x="6142881" y="2864941"/>
                </a:cubicBezTo>
                <a:cubicBezTo>
                  <a:pt x="6145361" y="2864941"/>
                  <a:pt x="6146601" y="2866181"/>
                  <a:pt x="6146601" y="2868662"/>
                </a:cubicBezTo>
                <a:cubicBezTo>
                  <a:pt x="6146601" y="2871143"/>
                  <a:pt x="6144121" y="2872383"/>
                  <a:pt x="6139160" y="2872383"/>
                </a:cubicBezTo>
                <a:cubicBezTo>
                  <a:pt x="6139160" y="2867422"/>
                  <a:pt x="6139160" y="2864941"/>
                  <a:pt x="6139160" y="2864941"/>
                </a:cubicBezTo>
                <a:close/>
                <a:moveTo>
                  <a:pt x="4725293" y="2864941"/>
                </a:moveTo>
                <a:lnTo>
                  <a:pt x="4725293" y="2872383"/>
                </a:lnTo>
                <a:cubicBezTo>
                  <a:pt x="4730254" y="2872383"/>
                  <a:pt x="4732734" y="2871143"/>
                  <a:pt x="4732734" y="2868662"/>
                </a:cubicBezTo>
                <a:cubicBezTo>
                  <a:pt x="4732734" y="2866181"/>
                  <a:pt x="4732734" y="2864941"/>
                  <a:pt x="4732734" y="2864941"/>
                </a:cubicBezTo>
                <a:cubicBezTo>
                  <a:pt x="4732734" y="2864941"/>
                  <a:pt x="4730254" y="2864941"/>
                  <a:pt x="4725293" y="2864941"/>
                </a:cubicBezTo>
                <a:close/>
                <a:moveTo>
                  <a:pt x="4479726" y="2864941"/>
                </a:moveTo>
                <a:cubicBezTo>
                  <a:pt x="4479726" y="2869902"/>
                  <a:pt x="4484688" y="2872383"/>
                  <a:pt x="4494609" y="2872383"/>
                </a:cubicBezTo>
                <a:lnTo>
                  <a:pt x="4487168" y="2864941"/>
                </a:lnTo>
                <a:close/>
                <a:moveTo>
                  <a:pt x="4316016" y="2864941"/>
                </a:moveTo>
                <a:lnTo>
                  <a:pt x="4345781" y="2879824"/>
                </a:lnTo>
                <a:lnTo>
                  <a:pt x="4330898" y="2879824"/>
                </a:lnTo>
                <a:lnTo>
                  <a:pt x="4323457" y="2879824"/>
                </a:lnTo>
                <a:lnTo>
                  <a:pt x="4323457" y="2887266"/>
                </a:lnTo>
                <a:lnTo>
                  <a:pt x="4316016" y="2872383"/>
                </a:lnTo>
                <a:cubicBezTo>
                  <a:pt x="4316016" y="2867422"/>
                  <a:pt x="4316016" y="2864941"/>
                  <a:pt x="4316016" y="2864941"/>
                </a:cubicBezTo>
                <a:close/>
                <a:moveTo>
                  <a:pt x="4241602" y="2864941"/>
                </a:moveTo>
                <a:lnTo>
                  <a:pt x="4256484" y="2872383"/>
                </a:lnTo>
                <a:cubicBezTo>
                  <a:pt x="4251523" y="2872383"/>
                  <a:pt x="4249043" y="2872383"/>
                  <a:pt x="4249043" y="2872383"/>
                </a:cubicBezTo>
                <a:cubicBezTo>
                  <a:pt x="4239121" y="2872383"/>
                  <a:pt x="4236641" y="2874863"/>
                  <a:pt x="4241602" y="2879824"/>
                </a:cubicBezTo>
                <a:cubicBezTo>
                  <a:pt x="4246563" y="2884785"/>
                  <a:pt x="4246563" y="2887266"/>
                  <a:pt x="4241602" y="2887266"/>
                </a:cubicBezTo>
                <a:cubicBezTo>
                  <a:pt x="4236641" y="2887266"/>
                  <a:pt x="4234160" y="2886025"/>
                  <a:pt x="4234160" y="2883545"/>
                </a:cubicBezTo>
                <a:cubicBezTo>
                  <a:pt x="4234160" y="2881064"/>
                  <a:pt x="4234160" y="2879824"/>
                  <a:pt x="4234160" y="2879824"/>
                </a:cubicBezTo>
                <a:lnTo>
                  <a:pt x="4234160" y="2872383"/>
                </a:lnTo>
                <a:close/>
                <a:moveTo>
                  <a:pt x="6131718" y="2857500"/>
                </a:moveTo>
                <a:cubicBezTo>
                  <a:pt x="6131718" y="2857500"/>
                  <a:pt x="6131718" y="2859981"/>
                  <a:pt x="6131718" y="2864941"/>
                </a:cubicBezTo>
                <a:cubicBezTo>
                  <a:pt x="6126757" y="2864941"/>
                  <a:pt x="6124277" y="2864941"/>
                  <a:pt x="6124277" y="2864941"/>
                </a:cubicBezTo>
                <a:close/>
                <a:moveTo>
                  <a:pt x="5447109" y="2857500"/>
                </a:moveTo>
                <a:cubicBezTo>
                  <a:pt x="5447109" y="2857500"/>
                  <a:pt x="5447109" y="2859981"/>
                  <a:pt x="5447109" y="2864941"/>
                </a:cubicBezTo>
                <a:cubicBezTo>
                  <a:pt x="5447109" y="2869902"/>
                  <a:pt x="5449589" y="2869902"/>
                  <a:pt x="5454551" y="2864941"/>
                </a:cubicBezTo>
                <a:cubicBezTo>
                  <a:pt x="5459512" y="2864941"/>
                  <a:pt x="5461992" y="2862461"/>
                  <a:pt x="5461992" y="2857500"/>
                </a:cubicBezTo>
                <a:cubicBezTo>
                  <a:pt x="5461992" y="2857500"/>
                  <a:pt x="5459512" y="2857500"/>
                  <a:pt x="5454551" y="2857500"/>
                </a:cubicBezTo>
                <a:cubicBezTo>
                  <a:pt x="5449589" y="2857500"/>
                  <a:pt x="5447109" y="2857500"/>
                  <a:pt x="5447109" y="2857500"/>
                </a:cubicBezTo>
                <a:close/>
                <a:moveTo>
                  <a:pt x="5346650" y="2857500"/>
                </a:moveTo>
                <a:cubicBezTo>
                  <a:pt x="5349130" y="2857500"/>
                  <a:pt x="5350371" y="2857500"/>
                  <a:pt x="5350371" y="2857500"/>
                </a:cubicBezTo>
                <a:lnTo>
                  <a:pt x="5342929" y="2864941"/>
                </a:lnTo>
                <a:cubicBezTo>
                  <a:pt x="5337968" y="2864941"/>
                  <a:pt x="5336729" y="2863701"/>
                  <a:pt x="5339209" y="2861221"/>
                </a:cubicBezTo>
                <a:cubicBezTo>
                  <a:pt x="5341689" y="2858740"/>
                  <a:pt x="5344170" y="2857500"/>
                  <a:pt x="5346650" y="2857500"/>
                </a:cubicBezTo>
                <a:close/>
                <a:moveTo>
                  <a:pt x="5127129" y="2857500"/>
                </a:moveTo>
                <a:cubicBezTo>
                  <a:pt x="5127129" y="2857500"/>
                  <a:pt x="5128369" y="2858740"/>
                  <a:pt x="5130849" y="2861221"/>
                </a:cubicBezTo>
                <a:cubicBezTo>
                  <a:pt x="5133329" y="2863701"/>
                  <a:pt x="5134570" y="2864941"/>
                  <a:pt x="5134570" y="2864941"/>
                </a:cubicBezTo>
                <a:cubicBezTo>
                  <a:pt x="5129609" y="2864941"/>
                  <a:pt x="5127129" y="2864941"/>
                  <a:pt x="5127129" y="2864941"/>
                </a:cubicBezTo>
                <a:close/>
                <a:moveTo>
                  <a:pt x="5112246" y="2857500"/>
                </a:moveTo>
                <a:cubicBezTo>
                  <a:pt x="5117207" y="2857500"/>
                  <a:pt x="5119687" y="2858740"/>
                  <a:pt x="5119687" y="2861221"/>
                </a:cubicBezTo>
                <a:cubicBezTo>
                  <a:pt x="5119687" y="2863701"/>
                  <a:pt x="5117207" y="2864941"/>
                  <a:pt x="5112246" y="2864941"/>
                </a:cubicBezTo>
                <a:cubicBezTo>
                  <a:pt x="5112246" y="2864941"/>
                  <a:pt x="5112246" y="2862461"/>
                  <a:pt x="5112246" y="2857500"/>
                </a:cubicBezTo>
                <a:close/>
                <a:moveTo>
                  <a:pt x="4892724" y="2857500"/>
                </a:moveTo>
                <a:cubicBezTo>
                  <a:pt x="4895204" y="2857500"/>
                  <a:pt x="4896445" y="2858740"/>
                  <a:pt x="4896445" y="2861221"/>
                </a:cubicBezTo>
                <a:cubicBezTo>
                  <a:pt x="4896445" y="2863701"/>
                  <a:pt x="4898925" y="2864941"/>
                  <a:pt x="4903886" y="2864941"/>
                </a:cubicBezTo>
                <a:cubicBezTo>
                  <a:pt x="4908848" y="2864941"/>
                  <a:pt x="4912568" y="2867422"/>
                  <a:pt x="4915049" y="2872383"/>
                </a:cubicBezTo>
                <a:cubicBezTo>
                  <a:pt x="4917529" y="2877343"/>
                  <a:pt x="4922490" y="2879824"/>
                  <a:pt x="4929931" y="2879824"/>
                </a:cubicBezTo>
                <a:cubicBezTo>
                  <a:pt x="4937373" y="2879824"/>
                  <a:pt x="4942334" y="2881064"/>
                  <a:pt x="4944814" y="2883545"/>
                </a:cubicBezTo>
                <a:cubicBezTo>
                  <a:pt x="4947294" y="2886025"/>
                  <a:pt x="4949776" y="2887266"/>
                  <a:pt x="4952256" y="2887266"/>
                </a:cubicBezTo>
                <a:cubicBezTo>
                  <a:pt x="4954736" y="2887266"/>
                  <a:pt x="4963418" y="2888506"/>
                  <a:pt x="4978301" y="2890986"/>
                </a:cubicBezTo>
                <a:cubicBezTo>
                  <a:pt x="4993183" y="2893467"/>
                  <a:pt x="5003105" y="2897188"/>
                  <a:pt x="5008066" y="2902148"/>
                </a:cubicBezTo>
                <a:lnTo>
                  <a:pt x="5015508" y="2902148"/>
                </a:lnTo>
                <a:cubicBezTo>
                  <a:pt x="5020469" y="2902148"/>
                  <a:pt x="5026670" y="2903388"/>
                  <a:pt x="5034111" y="2905869"/>
                </a:cubicBezTo>
                <a:cubicBezTo>
                  <a:pt x="5041552" y="2908350"/>
                  <a:pt x="5047753" y="2909590"/>
                  <a:pt x="5052715" y="2909590"/>
                </a:cubicBezTo>
                <a:lnTo>
                  <a:pt x="5060156" y="2909590"/>
                </a:lnTo>
                <a:lnTo>
                  <a:pt x="5067597" y="2909590"/>
                </a:lnTo>
                <a:lnTo>
                  <a:pt x="5082480" y="2917031"/>
                </a:lnTo>
                <a:cubicBezTo>
                  <a:pt x="5092402" y="2917031"/>
                  <a:pt x="5099843" y="2919512"/>
                  <a:pt x="5104804" y="2924473"/>
                </a:cubicBezTo>
                <a:cubicBezTo>
                  <a:pt x="5109766" y="2924473"/>
                  <a:pt x="5113486" y="2924473"/>
                  <a:pt x="5115967" y="2924473"/>
                </a:cubicBezTo>
                <a:cubicBezTo>
                  <a:pt x="5118447" y="2924473"/>
                  <a:pt x="5119687" y="2924473"/>
                  <a:pt x="5119687" y="2924473"/>
                </a:cubicBezTo>
                <a:cubicBezTo>
                  <a:pt x="5124649" y="2924473"/>
                  <a:pt x="5127129" y="2926953"/>
                  <a:pt x="5127129" y="2931914"/>
                </a:cubicBezTo>
                <a:cubicBezTo>
                  <a:pt x="5132090" y="2936875"/>
                  <a:pt x="5134570" y="2939355"/>
                  <a:pt x="5134570" y="2939355"/>
                </a:cubicBezTo>
                <a:cubicBezTo>
                  <a:pt x="5139531" y="2939355"/>
                  <a:pt x="5139531" y="2941836"/>
                  <a:pt x="5134570" y="2946797"/>
                </a:cubicBezTo>
                <a:lnTo>
                  <a:pt x="5142011" y="2954238"/>
                </a:lnTo>
                <a:cubicBezTo>
                  <a:pt x="5146973" y="2954238"/>
                  <a:pt x="5149453" y="2952998"/>
                  <a:pt x="5149453" y="2950517"/>
                </a:cubicBezTo>
                <a:cubicBezTo>
                  <a:pt x="5149453" y="2948037"/>
                  <a:pt x="5151933" y="2944316"/>
                  <a:pt x="5156894" y="2939355"/>
                </a:cubicBezTo>
                <a:cubicBezTo>
                  <a:pt x="5161856" y="2934395"/>
                  <a:pt x="5156894" y="2929433"/>
                  <a:pt x="5142011" y="2924473"/>
                </a:cubicBezTo>
                <a:cubicBezTo>
                  <a:pt x="5137050" y="2919512"/>
                  <a:pt x="5130849" y="2915791"/>
                  <a:pt x="5123408" y="2913310"/>
                </a:cubicBezTo>
                <a:cubicBezTo>
                  <a:pt x="5115967" y="2910830"/>
                  <a:pt x="5109766" y="2909590"/>
                  <a:pt x="5104804" y="2909590"/>
                </a:cubicBezTo>
                <a:cubicBezTo>
                  <a:pt x="5094883" y="2909590"/>
                  <a:pt x="5089922" y="2909590"/>
                  <a:pt x="5089922" y="2909590"/>
                </a:cubicBezTo>
                <a:cubicBezTo>
                  <a:pt x="5094883" y="2909590"/>
                  <a:pt x="5099843" y="2908350"/>
                  <a:pt x="5104804" y="2905869"/>
                </a:cubicBezTo>
                <a:cubicBezTo>
                  <a:pt x="5109766" y="2903388"/>
                  <a:pt x="5114726" y="2902148"/>
                  <a:pt x="5119687" y="2902148"/>
                </a:cubicBezTo>
                <a:cubicBezTo>
                  <a:pt x="5119687" y="2907109"/>
                  <a:pt x="5120928" y="2909590"/>
                  <a:pt x="5123408" y="2909590"/>
                </a:cubicBezTo>
                <a:cubicBezTo>
                  <a:pt x="5125888" y="2909590"/>
                  <a:pt x="5129609" y="2909590"/>
                  <a:pt x="5134570" y="2909590"/>
                </a:cubicBezTo>
                <a:cubicBezTo>
                  <a:pt x="5139531" y="2909590"/>
                  <a:pt x="5144492" y="2912070"/>
                  <a:pt x="5149453" y="2917031"/>
                </a:cubicBezTo>
                <a:lnTo>
                  <a:pt x="5179218" y="2924473"/>
                </a:lnTo>
                <a:cubicBezTo>
                  <a:pt x="5213945" y="2934395"/>
                  <a:pt x="5233788" y="2941836"/>
                  <a:pt x="5238750" y="2946797"/>
                </a:cubicBezTo>
                <a:lnTo>
                  <a:pt x="5246191" y="2946797"/>
                </a:lnTo>
                <a:lnTo>
                  <a:pt x="5261074" y="2954238"/>
                </a:lnTo>
                <a:lnTo>
                  <a:pt x="5268515" y="2961680"/>
                </a:lnTo>
                <a:lnTo>
                  <a:pt x="5261074" y="2961680"/>
                </a:lnTo>
                <a:cubicBezTo>
                  <a:pt x="5251152" y="2956719"/>
                  <a:pt x="5243711" y="2954238"/>
                  <a:pt x="5238750" y="2954238"/>
                </a:cubicBezTo>
                <a:cubicBezTo>
                  <a:pt x="5233788" y="2954238"/>
                  <a:pt x="5231308" y="2956719"/>
                  <a:pt x="5231308" y="2961680"/>
                </a:cubicBezTo>
                <a:lnTo>
                  <a:pt x="5223867" y="2961680"/>
                </a:lnTo>
                <a:cubicBezTo>
                  <a:pt x="5223867" y="2961680"/>
                  <a:pt x="5220146" y="2961680"/>
                  <a:pt x="5212705" y="2961680"/>
                </a:cubicBezTo>
                <a:cubicBezTo>
                  <a:pt x="5205263" y="2961680"/>
                  <a:pt x="5201543" y="2962920"/>
                  <a:pt x="5201543" y="2965400"/>
                </a:cubicBezTo>
                <a:cubicBezTo>
                  <a:pt x="5201543" y="2967881"/>
                  <a:pt x="5204023" y="2969121"/>
                  <a:pt x="5208984" y="2969121"/>
                </a:cubicBezTo>
                <a:cubicBezTo>
                  <a:pt x="5208984" y="2969121"/>
                  <a:pt x="5210225" y="2970361"/>
                  <a:pt x="5212705" y="2972842"/>
                </a:cubicBezTo>
                <a:cubicBezTo>
                  <a:pt x="5215185" y="2975322"/>
                  <a:pt x="5216426" y="2976562"/>
                  <a:pt x="5216426" y="2976562"/>
                </a:cubicBezTo>
                <a:cubicBezTo>
                  <a:pt x="5216426" y="2981523"/>
                  <a:pt x="5218906" y="2981523"/>
                  <a:pt x="5223867" y="2976562"/>
                </a:cubicBezTo>
                <a:cubicBezTo>
                  <a:pt x="5228828" y="2976562"/>
                  <a:pt x="5232549" y="2977802"/>
                  <a:pt x="5235029" y="2980283"/>
                </a:cubicBezTo>
                <a:cubicBezTo>
                  <a:pt x="5237509" y="2982764"/>
                  <a:pt x="5238750" y="2984004"/>
                  <a:pt x="5238750" y="2984004"/>
                </a:cubicBezTo>
                <a:cubicBezTo>
                  <a:pt x="5238750" y="2984004"/>
                  <a:pt x="5241230" y="2986484"/>
                  <a:pt x="5246191" y="2991445"/>
                </a:cubicBezTo>
                <a:lnTo>
                  <a:pt x="5246191" y="2984004"/>
                </a:lnTo>
                <a:lnTo>
                  <a:pt x="5253633" y="2984004"/>
                </a:lnTo>
                <a:cubicBezTo>
                  <a:pt x="5258594" y="2984004"/>
                  <a:pt x="5263554" y="2984004"/>
                  <a:pt x="5268515" y="2984004"/>
                </a:cubicBezTo>
                <a:cubicBezTo>
                  <a:pt x="5268515" y="2984004"/>
                  <a:pt x="5270995" y="2985244"/>
                  <a:pt x="5275957" y="2987725"/>
                </a:cubicBezTo>
                <a:cubicBezTo>
                  <a:pt x="5280918" y="2990205"/>
                  <a:pt x="5285878" y="2991445"/>
                  <a:pt x="5290840" y="2991445"/>
                </a:cubicBezTo>
                <a:cubicBezTo>
                  <a:pt x="5315644" y="2991445"/>
                  <a:pt x="5330527" y="2993926"/>
                  <a:pt x="5335488" y="2998887"/>
                </a:cubicBezTo>
                <a:cubicBezTo>
                  <a:pt x="5335488" y="2998887"/>
                  <a:pt x="5337968" y="2998887"/>
                  <a:pt x="5342929" y="2998887"/>
                </a:cubicBezTo>
                <a:cubicBezTo>
                  <a:pt x="5347891" y="2998887"/>
                  <a:pt x="5352851" y="2998887"/>
                  <a:pt x="5357812" y="2998887"/>
                </a:cubicBezTo>
                <a:lnTo>
                  <a:pt x="5372695" y="2998887"/>
                </a:lnTo>
                <a:cubicBezTo>
                  <a:pt x="5372695" y="3003847"/>
                  <a:pt x="5375175" y="3008809"/>
                  <a:pt x="5380136" y="3013769"/>
                </a:cubicBezTo>
                <a:lnTo>
                  <a:pt x="5387578" y="3021211"/>
                </a:lnTo>
                <a:lnTo>
                  <a:pt x="5372695" y="3021211"/>
                </a:lnTo>
                <a:cubicBezTo>
                  <a:pt x="5367734" y="3011289"/>
                  <a:pt x="5360292" y="3006328"/>
                  <a:pt x="5350371" y="3006328"/>
                </a:cubicBezTo>
                <a:cubicBezTo>
                  <a:pt x="5345410" y="3006328"/>
                  <a:pt x="5340449" y="3005088"/>
                  <a:pt x="5335488" y="3002607"/>
                </a:cubicBezTo>
                <a:cubicBezTo>
                  <a:pt x="5330527" y="3000127"/>
                  <a:pt x="5323085" y="2998887"/>
                  <a:pt x="5313164" y="2998887"/>
                </a:cubicBezTo>
                <a:cubicBezTo>
                  <a:pt x="5298281" y="3003847"/>
                  <a:pt x="5280918" y="3005088"/>
                  <a:pt x="5261074" y="3002607"/>
                </a:cubicBezTo>
                <a:cubicBezTo>
                  <a:pt x="5241230" y="3000127"/>
                  <a:pt x="5231308" y="2997647"/>
                  <a:pt x="5231308" y="2995166"/>
                </a:cubicBezTo>
                <a:cubicBezTo>
                  <a:pt x="5231308" y="2992685"/>
                  <a:pt x="5228828" y="2993926"/>
                  <a:pt x="5223867" y="2998887"/>
                </a:cubicBezTo>
                <a:cubicBezTo>
                  <a:pt x="5218906" y="3003847"/>
                  <a:pt x="5213945" y="3006328"/>
                  <a:pt x="5208984" y="3006328"/>
                </a:cubicBezTo>
                <a:cubicBezTo>
                  <a:pt x="5204023" y="3006328"/>
                  <a:pt x="5201543" y="3003847"/>
                  <a:pt x="5201543" y="2998887"/>
                </a:cubicBezTo>
                <a:cubicBezTo>
                  <a:pt x="5201543" y="2998887"/>
                  <a:pt x="5202783" y="2997647"/>
                  <a:pt x="5205263" y="2995166"/>
                </a:cubicBezTo>
                <a:cubicBezTo>
                  <a:pt x="5207743" y="2992685"/>
                  <a:pt x="5211464" y="2991445"/>
                  <a:pt x="5216426" y="2991445"/>
                </a:cubicBezTo>
                <a:lnTo>
                  <a:pt x="5223867" y="2991445"/>
                </a:lnTo>
                <a:lnTo>
                  <a:pt x="5216426" y="2984004"/>
                </a:lnTo>
                <a:lnTo>
                  <a:pt x="5194101" y="2991445"/>
                </a:lnTo>
                <a:lnTo>
                  <a:pt x="5179218" y="2998887"/>
                </a:lnTo>
                <a:cubicBezTo>
                  <a:pt x="5179218" y="2993926"/>
                  <a:pt x="5174257" y="2991445"/>
                  <a:pt x="5164336" y="2991445"/>
                </a:cubicBezTo>
                <a:lnTo>
                  <a:pt x="5142011" y="2976562"/>
                </a:lnTo>
                <a:cubicBezTo>
                  <a:pt x="5142011" y="2976562"/>
                  <a:pt x="5144492" y="2977802"/>
                  <a:pt x="5149453" y="2980283"/>
                </a:cubicBezTo>
                <a:cubicBezTo>
                  <a:pt x="5154414" y="2982764"/>
                  <a:pt x="5164336" y="2984004"/>
                  <a:pt x="5179218" y="2984004"/>
                </a:cubicBezTo>
                <a:lnTo>
                  <a:pt x="5194101" y="2976562"/>
                </a:lnTo>
                <a:cubicBezTo>
                  <a:pt x="5194101" y="2976562"/>
                  <a:pt x="5191621" y="2976562"/>
                  <a:pt x="5186660" y="2976562"/>
                </a:cubicBezTo>
                <a:lnTo>
                  <a:pt x="5179218" y="2969121"/>
                </a:lnTo>
                <a:cubicBezTo>
                  <a:pt x="5179218" y="2964160"/>
                  <a:pt x="5181699" y="2961680"/>
                  <a:pt x="5186660" y="2961680"/>
                </a:cubicBezTo>
                <a:cubicBezTo>
                  <a:pt x="5186660" y="2961680"/>
                  <a:pt x="5187901" y="2961680"/>
                  <a:pt x="5190381" y="2961680"/>
                </a:cubicBezTo>
                <a:cubicBezTo>
                  <a:pt x="5192861" y="2961680"/>
                  <a:pt x="5194101" y="2959199"/>
                  <a:pt x="5194101" y="2954238"/>
                </a:cubicBezTo>
                <a:cubicBezTo>
                  <a:pt x="5199063" y="2954238"/>
                  <a:pt x="5199063" y="2951758"/>
                  <a:pt x="5194101" y="2946797"/>
                </a:cubicBezTo>
                <a:cubicBezTo>
                  <a:pt x="5189140" y="2941836"/>
                  <a:pt x="5185419" y="2940595"/>
                  <a:pt x="5182939" y="2943076"/>
                </a:cubicBezTo>
                <a:cubicBezTo>
                  <a:pt x="5180459" y="2945557"/>
                  <a:pt x="5179218" y="2948037"/>
                  <a:pt x="5179218" y="2950517"/>
                </a:cubicBezTo>
                <a:cubicBezTo>
                  <a:pt x="5179218" y="2952998"/>
                  <a:pt x="5176738" y="2952998"/>
                  <a:pt x="5171777" y="2950517"/>
                </a:cubicBezTo>
                <a:cubicBezTo>
                  <a:pt x="5166816" y="2948037"/>
                  <a:pt x="5163095" y="2949277"/>
                  <a:pt x="5160615" y="2954238"/>
                </a:cubicBezTo>
                <a:cubicBezTo>
                  <a:pt x="5158135" y="2959199"/>
                  <a:pt x="5153174" y="2961680"/>
                  <a:pt x="5145732" y="2961680"/>
                </a:cubicBezTo>
                <a:cubicBezTo>
                  <a:pt x="5138291" y="2961680"/>
                  <a:pt x="5132090" y="2959199"/>
                  <a:pt x="5127129" y="2954238"/>
                </a:cubicBezTo>
                <a:cubicBezTo>
                  <a:pt x="5122167" y="2954238"/>
                  <a:pt x="5119687" y="2954238"/>
                  <a:pt x="5119687" y="2954238"/>
                </a:cubicBezTo>
                <a:cubicBezTo>
                  <a:pt x="5104804" y="2959199"/>
                  <a:pt x="5084960" y="2956719"/>
                  <a:pt x="5060156" y="2946797"/>
                </a:cubicBezTo>
                <a:cubicBezTo>
                  <a:pt x="5050234" y="2941836"/>
                  <a:pt x="5037832" y="2936875"/>
                  <a:pt x="5022949" y="2931914"/>
                </a:cubicBezTo>
                <a:cubicBezTo>
                  <a:pt x="5013027" y="2931914"/>
                  <a:pt x="5005586" y="2929433"/>
                  <a:pt x="5000625" y="2924473"/>
                </a:cubicBezTo>
                <a:cubicBezTo>
                  <a:pt x="4995663" y="2924473"/>
                  <a:pt x="4990703" y="2924473"/>
                  <a:pt x="4985742" y="2924473"/>
                </a:cubicBezTo>
                <a:cubicBezTo>
                  <a:pt x="4985742" y="2929433"/>
                  <a:pt x="4988222" y="2934395"/>
                  <a:pt x="4993183" y="2939355"/>
                </a:cubicBezTo>
                <a:cubicBezTo>
                  <a:pt x="4998145" y="2944316"/>
                  <a:pt x="4995663" y="2946797"/>
                  <a:pt x="4985742" y="2946797"/>
                </a:cubicBezTo>
                <a:lnTo>
                  <a:pt x="4970859" y="2939355"/>
                </a:lnTo>
                <a:cubicBezTo>
                  <a:pt x="4970859" y="2939355"/>
                  <a:pt x="4973339" y="2939355"/>
                  <a:pt x="4978301" y="2939355"/>
                </a:cubicBezTo>
                <a:cubicBezTo>
                  <a:pt x="4978301" y="2939355"/>
                  <a:pt x="4978301" y="2936875"/>
                  <a:pt x="4978301" y="2931914"/>
                </a:cubicBezTo>
                <a:cubicBezTo>
                  <a:pt x="4978301" y="2926953"/>
                  <a:pt x="4978301" y="2924473"/>
                  <a:pt x="4978301" y="2924473"/>
                </a:cubicBezTo>
                <a:cubicBezTo>
                  <a:pt x="4978301" y="2924473"/>
                  <a:pt x="4975820" y="2924473"/>
                  <a:pt x="4970859" y="2924473"/>
                </a:cubicBezTo>
                <a:cubicBezTo>
                  <a:pt x="4970859" y="2929433"/>
                  <a:pt x="4968379" y="2931914"/>
                  <a:pt x="4963418" y="2931914"/>
                </a:cubicBezTo>
                <a:cubicBezTo>
                  <a:pt x="4958456" y="2931914"/>
                  <a:pt x="4955976" y="2929433"/>
                  <a:pt x="4955976" y="2924473"/>
                </a:cubicBezTo>
                <a:lnTo>
                  <a:pt x="4955976" y="2917031"/>
                </a:lnTo>
                <a:lnTo>
                  <a:pt x="4941093" y="2909590"/>
                </a:lnTo>
                <a:cubicBezTo>
                  <a:pt x="4936132" y="2909590"/>
                  <a:pt x="4933652" y="2909590"/>
                  <a:pt x="4933652" y="2909590"/>
                </a:cubicBezTo>
                <a:cubicBezTo>
                  <a:pt x="4933652" y="2914551"/>
                  <a:pt x="4933652" y="2917031"/>
                  <a:pt x="4933652" y="2917031"/>
                </a:cubicBezTo>
                <a:lnTo>
                  <a:pt x="4941093" y="2917031"/>
                </a:lnTo>
                <a:cubicBezTo>
                  <a:pt x="4941093" y="2926953"/>
                  <a:pt x="4921249" y="2926953"/>
                  <a:pt x="4881562" y="2917031"/>
                </a:cubicBezTo>
                <a:cubicBezTo>
                  <a:pt x="4871641" y="2912070"/>
                  <a:pt x="4861718" y="2912070"/>
                  <a:pt x="4851797" y="2917031"/>
                </a:cubicBezTo>
                <a:cubicBezTo>
                  <a:pt x="4851797" y="2917031"/>
                  <a:pt x="4848076" y="2915791"/>
                  <a:pt x="4840635" y="2913310"/>
                </a:cubicBezTo>
                <a:cubicBezTo>
                  <a:pt x="4833193" y="2910830"/>
                  <a:pt x="4826992" y="2908350"/>
                  <a:pt x="4822031" y="2905869"/>
                </a:cubicBezTo>
                <a:cubicBezTo>
                  <a:pt x="4817070" y="2903388"/>
                  <a:pt x="4812109" y="2902148"/>
                  <a:pt x="4807148" y="2902148"/>
                </a:cubicBezTo>
                <a:cubicBezTo>
                  <a:pt x="4802187" y="2902148"/>
                  <a:pt x="4799707" y="2902148"/>
                  <a:pt x="4799707" y="2902148"/>
                </a:cubicBezTo>
                <a:cubicBezTo>
                  <a:pt x="4799707" y="2902148"/>
                  <a:pt x="4798466" y="2902148"/>
                  <a:pt x="4795986" y="2902148"/>
                </a:cubicBezTo>
                <a:cubicBezTo>
                  <a:pt x="4793506" y="2902148"/>
                  <a:pt x="4789785" y="2899668"/>
                  <a:pt x="4784824" y="2894707"/>
                </a:cubicBezTo>
                <a:cubicBezTo>
                  <a:pt x="4789785" y="2894707"/>
                  <a:pt x="4793506" y="2894707"/>
                  <a:pt x="4795986" y="2894707"/>
                </a:cubicBezTo>
                <a:cubicBezTo>
                  <a:pt x="4798466" y="2894707"/>
                  <a:pt x="4797227" y="2892226"/>
                  <a:pt x="4792265" y="2887266"/>
                </a:cubicBezTo>
                <a:lnTo>
                  <a:pt x="4814590" y="2887266"/>
                </a:lnTo>
                <a:cubicBezTo>
                  <a:pt x="4819551" y="2887266"/>
                  <a:pt x="4825752" y="2888506"/>
                  <a:pt x="4833193" y="2890986"/>
                </a:cubicBezTo>
                <a:cubicBezTo>
                  <a:pt x="4840635" y="2893467"/>
                  <a:pt x="4846835" y="2894707"/>
                  <a:pt x="4851797" y="2894707"/>
                </a:cubicBezTo>
                <a:lnTo>
                  <a:pt x="4896445" y="2902148"/>
                </a:lnTo>
                <a:cubicBezTo>
                  <a:pt x="4906367" y="2902148"/>
                  <a:pt x="4913808" y="2902148"/>
                  <a:pt x="4918769" y="2902148"/>
                </a:cubicBezTo>
                <a:cubicBezTo>
                  <a:pt x="4913808" y="2897188"/>
                  <a:pt x="4911328" y="2893467"/>
                  <a:pt x="4911328" y="2890986"/>
                </a:cubicBezTo>
                <a:cubicBezTo>
                  <a:pt x="4911328" y="2888506"/>
                  <a:pt x="4911328" y="2887266"/>
                  <a:pt x="4911328" y="2887266"/>
                </a:cubicBezTo>
                <a:lnTo>
                  <a:pt x="4918769" y="2894707"/>
                </a:lnTo>
                <a:cubicBezTo>
                  <a:pt x="4923731" y="2894707"/>
                  <a:pt x="4926211" y="2893467"/>
                  <a:pt x="4926211" y="2890986"/>
                </a:cubicBezTo>
                <a:cubicBezTo>
                  <a:pt x="4926211" y="2888506"/>
                  <a:pt x="4926211" y="2887266"/>
                  <a:pt x="4926211" y="2887266"/>
                </a:cubicBezTo>
                <a:cubicBezTo>
                  <a:pt x="4926211" y="2887266"/>
                  <a:pt x="4923731" y="2887266"/>
                  <a:pt x="4918769" y="2887266"/>
                </a:cubicBezTo>
                <a:cubicBezTo>
                  <a:pt x="4913808" y="2887266"/>
                  <a:pt x="4911328" y="2887266"/>
                  <a:pt x="4911328" y="2887266"/>
                </a:cubicBezTo>
                <a:cubicBezTo>
                  <a:pt x="4911328" y="2882305"/>
                  <a:pt x="4908848" y="2879824"/>
                  <a:pt x="4903886" y="2879824"/>
                </a:cubicBezTo>
                <a:cubicBezTo>
                  <a:pt x="4898925" y="2879824"/>
                  <a:pt x="4895204" y="2878584"/>
                  <a:pt x="4892724" y="2876103"/>
                </a:cubicBezTo>
                <a:cubicBezTo>
                  <a:pt x="4890244" y="2873623"/>
                  <a:pt x="4889004" y="2869902"/>
                  <a:pt x="4889004" y="2864941"/>
                </a:cubicBezTo>
                <a:cubicBezTo>
                  <a:pt x="4889004" y="2859981"/>
                  <a:pt x="4890244" y="2857500"/>
                  <a:pt x="4892724" y="2857500"/>
                </a:cubicBezTo>
                <a:close/>
                <a:moveTo>
                  <a:pt x="4606230" y="2857500"/>
                </a:moveTo>
                <a:cubicBezTo>
                  <a:pt x="4606230" y="2857500"/>
                  <a:pt x="4608710" y="2857500"/>
                  <a:pt x="4613672" y="2857500"/>
                </a:cubicBezTo>
                <a:lnTo>
                  <a:pt x="4606230" y="2864941"/>
                </a:lnTo>
                <a:close/>
                <a:moveTo>
                  <a:pt x="3698379" y="2857500"/>
                </a:moveTo>
                <a:cubicBezTo>
                  <a:pt x="3703340" y="2857500"/>
                  <a:pt x="3708301" y="2857500"/>
                  <a:pt x="3713262" y="2857500"/>
                </a:cubicBezTo>
                <a:lnTo>
                  <a:pt x="3743027" y="2872383"/>
                </a:lnTo>
                <a:lnTo>
                  <a:pt x="3743027" y="2879824"/>
                </a:lnTo>
                <a:cubicBezTo>
                  <a:pt x="3738066" y="2879824"/>
                  <a:pt x="3733106" y="2878584"/>
                  <a:pt x="3728145" y="2876103"/>
                </a:cubicBezTo>
                <a:cubicBezTo>
                  <a:pt x="3723183" y="2873623"/>
                  <a:pt x="3720703" y="2872383"/>
                  <a:pt x="3720703" y="2872383"/>
                </a:cubicBezTo>
                <a:cubicBezTo>
                  <a:pt x="3715742" y="2867422"/>
                  <a:pt x="3708301" y="2864941"/>
                  <a:pt x="3698379" y="2864941"/>
                </a:cubicBezTo>
                <a:close/>
                <a:moveTo>
                  <a:pt x="5908476" y="2850059"/>
                </a:moveTo>
                <a:cubicBezTo>
                  <a:pt x="5913438" y="2850059"/>
                  <a:pt x="5915918" y="2850059"/>
                  <a:pt x="5915918" y="2850059"/>
                </a:cubicBezTo>
                <a:lnTo>
                  <a:pt x="5908476" y="2857500"/>
                </a:lnTo>
                <a:close/>
                <a:moveTo>
                  <a:pt x="5819179" y="2850059"/>
                </a:moveTo>
                <a:lnTo>
                  <a:pt x="5856386" y="2857500"/>
                </a:lnTo>
                <a:cubicBezTo>
                  <a:pt x="5856386" y="2862461"/>
                  <a:pt x="5848945" y="2862461"/>
                  <a:pt x="5834062" y="2857500"/>
                </a:cubicBezTo>
                <a:cubicBezTo>
                  <a:pt x="5829101" y="2857500"/>
                  <a:pt x="5824141" y="2855019"/>
                  <a:pt x="5819179" y="2850059"/>
                </a:cubicBezTo>
                <a:close/>
                <a:moveTo>
                  <a:pt x="5402461" y="2850059"/>
                </a:moveTo>
                <a:lnTo>
                  <a:pt x="5402461" y="2857500"/>
                </a:lnTo>
                <a:cubicBezTo>
                  <a:pt x="5412382" y="2862461"/>
                  <a:pt x="5417343" y="2862461"/>
                  <a:pt x="5417343" y="2857500"/>
                </a:cubicBezTo>
                <a:cubicBezTo>
                  <a:pt x="5417343" y="2852539"/>
                  <a:pt x="5412382" y="2850059"/>
                  <a:pt x="5402461" y="2850059"/>
                </a:cubicBezTo>
                <a:close/>
                <a:moveTo>
                  <a:pt x="5246191" y="2850059"/>
                </a:moveTo>
                <a:cubicBezTo>
                  <a:pt x="5246191" y="2855019"/>
                  <a:pt x="5246191" y="2857500"/>
                  <a:pt x="5246191" y="2857500"/>
                </a:cubicBezTo>
                <a:cubicBezTo>
                  <a:pt x="5246191" y="2857500"/>
                  <a:pt x="5248671" y="2858740"/>
                  <a:pt x="5253633" y="2861221"/>
                </a:cubicBezTo>
                <a:cubicBezTo>
                  <a:pt x="5258594" y="2863701"/>
                  <a:pt x="5258594" y="2867422"/>
                  <a:pt x="5253633" y="2872383"/>
                </a:cubicBezTo>
                <a:cubicBezTo>
                  <a:pt x="5248671" y="2872383"/>
                  <a:pt x="5246191" y="2873623"/>
                  <a:pt x="5246191" y="2876103"/>
                </a:cubicBezTo>
                <a:cubicBezTo>
                  <a:pt x="5246191" y="2878584"/>
                  <a:pt x="5247432" y="2879824"/>
                  <a:pt x="5249912" y="2879824"/>
                </a:cubicBezTo>
                <a:cubicBezTo>
                  <a:pt x="5252392" y="2879824"/>
                  <a:pt x="5254873" y="2879824"/>
                  <a:pt x="5257353" y="2879824"/>
                </a:cubicBezTo>
                <a:cubicBezTo>
                  <a:pt x="5259833" y="2879824"/>
                  <a:pt x="5261074" y="2878584"/>
                  <a:pt x="5261074" y="2876103"/>
                </a:cubicBezTo>
                <a:cubicBezTo>
                  <a:pt x="5261074" y="2873623"/>
                  <a:pt x="5263554" y="2872383"/>
                  <a:pt x="5268515" y="2872383"/>
                </a:cubicBezTo>
                <a:cubicBezTo>
                  <a:pt x="5268515" y="2867422"/>
                  <a:pt x="5270995" y="2866181"/>
                  <a:pt x="5275957" y="2868662"/>
                </a:cubicBezTo>
                <a:cubicBezTo>
                  <a:pt x="5280918" y="2871143"/>
                  <a:pt x="5283398" y="2869902"/>
                  <a:pt x="5283398" y="2864941"/>
                </a:cubicBezTo>
                <a:cubicBezTo>
                  <a:pt x="5283398" y="2859981"/>
                  <a:pt x="5283398" y="2857500"/>
                  <a:pt x="5283398" y="2857500"/>
                </a:cubicBezTo>
                <a:cubicBezTo>
                  <a:pt x="5283398" y="2857500"/>
                  <a:pt x="5280918" y="2858740"/>
                  <a:pt x="5275957" y="2861221"/>
                </a:cubicBezTo>
                <a:cubicBezTo>
                  <a:pt x="5270995" y="2863701"/>
                  <a:pt x="5268515" y="2862461"/>
                  <a:pt x="5268515" y="2857500"/>
                </a:cubicBezTo>
                <a:lnTo>
                  <a:pt x="5261074" y="2850059"/>
                </a:lnTo>
                <a:cubicBezTo>
                  <a:pt x="5261074" y="2855019"/>
                  <a:pt x="5258594" y="2855019"/>
                  <a:pt x="5253633" y="2850059"/>
                </a:cubicBezTo>
                <a:cubicBezTo>
                  <a:pt x="5253633" y="2850059"/>
                  <a:pt x="5252392" y="2850059"/>
                  <a:pt x="5249912" y="2850059"/>
                </a:cubicBezTo>
                <a:close/>
                <a:moveTo>
                  <a:pt x="5067597" y="2850059"/>
                </a:moveTo>
                <a:cubicBezTo>
                  <a:pt x="5072559" y="2850059"/>
                  <a:pt x="5075039" y="2850059"/>
                  <a:pt x="5075039" y="2850059"/>
                </a:cubicBezTo>
                <a:cubicBezTo>
                  <a:pt x="5075039" y="2859981"/>
                  <a:pt x="5072559" y="2862461"/>
                  <a:pt x="5067597" y="2857500"/>
                </a:cubicBezTo>
                <a:cubicBezTo>
                  <a:pt x="5062636" y="2857500"/>
                  <a:pt x="5060156" y="2856260"/>
                  <a:pt x="5060156" y="2853779"/>
                </a:cubicBezTo>
                <a:cubicBezTo>
                  <a:pt x="5060156" y="2851299"/>
                  <a:pt x="5062636" y="2850059"/>
                  <a:pt x="5067597" y="2850059"/>
                </a:cubicBezTo>
                <a:close/>
                <a:moveTo>
                  <a:pt x="5045273" y="2850059"/>
                </a:moveTo>
                <a:lnTo>
                  <a:pt x="5052715" y="2850059"/>
                </a:lnTo>
                <a:lnTo>
                  <a:pt x="5052715" y="2857500"/>
                </a:lnTo>
                <a:cubicBezTo>
                  <a:pt x="5052715" y="2857500"/>
                  <a:pt x="5050234" y="2855019"/>
                  <a:pt x="5045273" y="2850059"/>
                </a:cubicBezTo>
                <a:close/>
                <a:moveTo>
                  <a:pt x="4955976" y="2850059"/>
                </a:moveTo>
                <a:cubicBezTo>
                  <a:pt x="4960938" y="2850059"/>
                  <a:pt x="4968379" y="2852539"/>
                  <a:pt x="4978301" y="2857500"/>
                </a:cubicBezTo>
                <a:lnTo>
                  <a:pt x="4993183" y="2857500"/>
                </a:lnTo>
                <a:lnTo>
                  <a:pt x="5000625" y="2864941"/>
                </a:lnTo>
                <a:lnTo>
                  <a:pt x="5008066" y="2872383"/>
                </a:lnTo>
                <a:cubicBezTo>
                  <a:pt x="4998145" y="2872383"/>
                  <a:pt x="4988222" y="2869902"/>
                  <a:pt x="4978301" y="2864941"/>
                </a:cubicBezTo>
                <a:cubicBezTo>
                  <a:pt x="4963418" y="2859981"/>
                  <a:pt x="4955976" y="2855019"/>
                  <a:pt x="4955976" y="2850059"/>
                </a:cubicBezTo>
                <a:close/>
                <a:moveTo>
                  <a:pt x="5886152" y="2842617"/>
                </a:moveTo>
                <a:cubicBezTo>
                  <a:pt x="5886152" y="2842617"/>
                  <a:pt x="5887393" y="2843857"/>
                  <a:pt x="5889873" y="2846338"/>
                </a:cubicBezTo>
                <a:cubicBezTo>
                  <a:pt x="5892353" y="2848818"/>
                  <a:pt x="5893593" y="2850059"/>
                  <a:pt x="5893593" y="2850059"/>
                </a:cubicBezTo>
                <a:lnTo>
                  <a:pt x="5886152" y="2850059"/>
                </a:lnTo>
                <a:close/>
                <a:moveTo>
                  <a:pt x="5194101" y="2842617"/>
                </a:moveTo>
                <a:cubicBezTo>
                  <a:pt x="5189140" y="2842617"/>
                  <a:pt x="5187901" y="2843857"/>
                  <a:pt x="5190381" y="2846338"/>
                </a:cubicBezTo>
                <a:cubicBezTo>
                  <a:pt x="5192861" y="2848818"/>
                  <a:pt x="5200302" y="2850059"/>
                  <a:pt x="5212705" y="2850059"/>
                </a:cubicBezTo>
                <a:cubicBezTo>
                  <a:pt x="5225108" y="2850059"/>
                  <a:pt x="5231308" y="2848818"/>
                  <a:pt x="5231308" y="2846338"/>
                </a:cubicBezTo>
                <a:cubicBezTo>
                  <a:pt x="5231308" y="2843857"/>
                  <a:pt x="5226347" y="2842617"/>
                  <a:pt x="5216426" y="2842617"/>
                </a:cubicBezTo>
                <a:cubicBezTo>
                  <a:pt x="5206504" y="2842617"/>
                  <a:pt x="5199063" y="2842617"/>
                  <a:pt x="5194101" y="2842617"/>
                </a:cubicBezTo>
                <a:close/>
                <a:moveTo>
                  <a:pt x="4933652" y="2842617"/>
                </a:moveTo>
                <a:cubicBezTo>
                  <a:pt x="4933652" y="2842617"/>
                  <a:pt x="4936132" y="2845098"/>
                  <a:pt x="4941093" y="2850059"/>
                </a:cubicBezTo>
                <a:lnTo>
                  <a:pt x="4933652" y="2850059"/>
                </a:lnTo>
                <a:close/>
                <a:moveTo>
                  <a:pt x="3638848" y="2842617"/>
                </a:moveTo>
                <a:lnTo>
                  <a:pt x="3646289" y="2842617"/>
                </a:lnTo>
                <a:cubicBezTo>
                  <a:pt x="3656211" y="2847578"/>
                  <a:pt x="3661172" y="2851299"/>
                  <a:pt x="3661172" y="2853779"/>
                </a:cubicBezTo>
                <a:cubicBezTo>
                  <a:pt x="3661172" y="2856260"/>
                  <a:pt x="3661172" y="2857500"/>
                  <a:pt x="3661172" y="2857500"/>
                </a:cubicBezTo>
                <a:cubicBezTo>
                  <a:pt x="3661172" y="2857500"/>
                  <a:pt x="3658691" y="2855019"/>
                  <a:pt x="3653730" y="2850059"/>
                </a:cubicBezTo>
                <a:cubicBezTo>
                  <a:pt x="3648769" y="2850059"/>
                  <a:pt x="3643809" y="2847578"/>
                  <a:pt x="3638848" y="2842617"/>
                </a:cubicBezTo>
                <a:close/>
                <a:moveTo>
                  <a:pt x="5299211" y="2830525"/>
                </a:moveTo>
                <a:cubicBezTo>
                  <a:pt x="5297351" y="2829905"/>
                  <a:pt x="5295800" y="2830215"/>
                  <a:pt x="5294560" y="2831455"/>
                </a:cubicBezTo>
                <a:cubicBezTo>
                  <a:pt x="5292080" y="2833936"/>
                  <a:pt x="5287119" y="2835176"/>
                  <a:pt x="5279677" y="2835176"/>
                </a:cubicBezTo>
                <a:cubicBezTo>
                  <a:pt x="5272236" y="2835176"/>
                  <a:pt x="5268515" y="2835176"/>
                  <a:pt x="5268515" y="2835176"/>
                </a:cubicBezTo>
                <a:cubicBezTo>
                  <a:pt x="5278437" y="2840136"/>
                  <a:pt x="5290840" y="2842617"/>
                  <a:pt x="5305722" y="2842617"/>
                </a:cubicBezTo>
                <a:lnTo>
                  <a:pt x="5305722" y="2835176"/>
                </a:lnTo>
                <a:cubicBezTo>
                  <a:pt x="5303242" y="2832695"/>
                  <a:pt x="5301072" y="2831145"/>
                  <a:pt x="5299211" y="2830525"/>
                </a:cubicBezTo>
                <a:close/>
                <a:moveTo>
                  <a:pt x="5968008" y="2827734"/>
                </a:moveTo>
                <a:cubicBezTo>
                  <a:pt x="5968008" y="2832695"/>
                  <a:pt x="5969248" y="2835176"/>
                  <a:pt x="5971728" y="2835176"/>
                </a:cubicBezTo>
                <a:cubicBezTo>
                  <a:pt x="5974208" y="2835176"/>
                  <a:pt x="5975449" y="2833936"/>
                  <a:pt x="5975449" y="2831455"/>
                </a:cubicBezTo>
                <a:cubicBezTo>
                  <a:pt x="5975449" y="2828974"/>
                  <a:pt x="5972969" y="2827734"/>
                  <a:pt x="5968008" y="2827734"/>
                </a:cubicBezTo>
                <a:close/>
                <a:moveTo>
                  <a:pt x="5212705" y="2827734"/>
                </a:moveTo>
                <a:cubicBezTo>
                  <a:pt x="5210225" y="2827734"/>
                  <a:pt x="5208984" y="2830215"/>
                  <a:pt x="5208984" y="2835176"/>
                </a:cubicBezTo>
                <a:cubicBezTo>
                  <a:pt x="5208984" y="2835176"/>
                  <a:pt x="5210225" y="2833936"/>
                  <a:pt x="5212705" y="2831455"/>
                </a:cubicBezTo>
                <a:cubicBezTo>
                  <a:pt x="5215185" y="2828974"/>
                  <a:pt x="5215185" y="2827734"/>
                  <a:pt x="5212705" y="2827734"/>
                </a:cubicBezTo>
                <a:close/>
                <a:moveTo>
                  <a:pt x="4275088" y="2827734"/>
                </a:moveTo>
                <a:cubicBezTo>
                  <a:pt x="4272608" y="2827734"/>
                  <a:pt x="4268887" y="2830215"/>
                  <a:pt x="4263926" y="2835176"/>
                </a:cubicBezTo>
                <a:lnTo>
                  <a:pt x="4271367" y="2835176"/>
                </a:lnTo>
                <a:cubicBezTo>
                  <a:pt x="4281289" y="2835176"/>
                  <a:pt x="4286250" y="2835176"/>
                  <a:pt x="4286250" y="2835176"/>
                </a:cubicBezTo>
                <a:cubicBezTo>
                  <a:pt x="4286250" y="2835176"/>
                  <a:pt x="4283770" y="2832695"/>
                  <a:pt x="4278809" y="2827734"/>
                </a:cubicBezTo>
                <a:cubicBezTo>
                  <a:pt x="4278809" y="2827734"/>
                  <a:pt x="4277568" y="2827734"/>
                  <a:pt x="4275088" y="2827734"/>
                </a:cubicBezTo>
                <a:close/>
                <a:moveTo>
                  <a:pt x="4055566" y="2827734"/>
                </a:moveTo>
                <a:lnTo>
                  <a:pt x="4077891" y="2827734"/>
                </a:lnTo>
                <a:lnTo>
                  <a:pt x="4092773" y="2835176"/>
                </a:lnTo>
                <a:lnTo>
                  <a:pt x="4063008" y="2835176"/>
                </a:lnTo>
                <a:close/>
                <a:moveTo>
                  <a:pt x="5536406" y="2820293"/>
                </a:moveTo>
                <a:cubicBezTo>
                  <a:pt x="5556250" y="2820293"/>
                  <a:pt x="5566172" y="2825254"/>
                  <a:pt x="5566172" y="2835176"/>
                </a:cubicBezTo>
                <a:cubicBezTo>
                  <a:pt x="5561210" y="2835176"/>
                  <a:pt x="5553769" y="2832695"/>
                  <a:pt x="5543847" y="2827734"/>
                </a:cubicBezTo>
                <a:close/>
                <a:moveTo>
                  <a:pt x="4933652" y="2820293"/>
                </a:moveTo>
                <a:lnTo>
                  <a:pt x="4970859" y="2827734"/>
                </a:lnTo>
                <a:cubicBezTo>
                  <a:pt x="4970859" y="2827734"/>
                  <a:pt x="4974580" y="2826494"/>
                  <a:pt x="4982021" y="2824014"/>
                </a:cubicBezTo>
                <a:cubicBezTo>
                  <a:pt x="4989463" y="2821533"/>
                  <a:pt x="4993183" y="2822774"/>
                  <a:pt x="4993183" y="2827734"/>
                </a:cubicBezTo>
                <a:cubicBezTo>
                  <a:pt x="4993183" y="2827734"/>
                  <a:pt x="4993183" y="2828974"/>
                  <a:pt x="4993183" y="2831455"/>
                </a:cubicBezTo>
                <a:cubicBezTo>
                  <a:pt x="4993183" y="2833936"/>
                  <a:pt x="4993183" y="2835176"/>
                  <a:pt x="4993183" y="2835176"/>
                </a:cubicBezTo>
                <a:cubicBezTo>
                  <a:pt x="4998145" y="2835176"/>
                  <a:pt x="5000625" y="2835176"/>
                  <a:pt x="5000625" y="2835176"/>
                </a:cubicBezTo>
                <a:cubicBezTo>
                  <a:pt x="5005586" y="2835176"/>
                  <a:pt x="5008066" y="2837656"/>
                  <a:pt x="5008066" y="2842617"/>
                </a:cubicBezTo>
                <a:lnTo>
                  <a:pt x="5000625" y="2842617"/>
                </a:lnTo>
                <a:lnTo>
                  <a:pt x="4985742" y="2842617"/>
                </a:lnTo>
                <a:lnTo>
                  <a:pt x="4978301" y="2842617"/>
                </a:lnTo>
                <a:close/>
                <a:moveTo>
                  <a:pt x="3899297" y="2820293"/>
                </a:moveTo>
                <a:lnTo>
                  <a:pt x="3906738" y="2820293"/>
                </a:lnTo>
                <a:cubicBezTo>
                  <a:pt x="3911699" y="2825254"/>
                  <a:pt x="3914180" y="2827734"/>
                  <a:pt x="3914180" y="2827734"/>
                </a:cubicBezTo>
                <a:cubicBezTo>
                  <a:pt x="3919141" y="2822774"/>
                  <a:pt x="3925342" y="2821533"/>
                  <a:pt x="3932783" y="2824014"/>
                </a:cubicBezTo>
                <a:cubicBezTo>
                  <a:pt x="3940225" y="2826494"/>
                  <a:pt x="3950146" y="2828974"/>
                  <a:pt x="3962549" y="2831455"/>
                </a:cubicBezTo>
                <a:cubicBezTo>
                  <a:pt x="3974951" y="2833936"/>
                  <a:pt x="3983633" y="2837656"/>
                  <a:pt x="3988594" y="2842617"/>
                </a:cubicBezTo>
                <a:cubicBezTo>
                  <a:pt x="3983633" y="2842617"/>
                  <a:pt x="3981152" y="2842617"/>
                  <a:pt x="3981152" y="2842617"/>
                </a:cubicBezTo>
                <a:cubicBezTo>
                  <a:pt x="3981152" y="2847578"/>
                  <a:pt x="3981152" y="2850059"/>
                  <a:pt x="3981152" y="2850059"/>
                </a:cubicBezTo>
                <a:lnTo>
                  <a:pt x="3988594" y="2842617"/>
                </a:lnTo>
                <a:cubicBezTo>
                  <a:pt x="4003477" y="2847578"/>
                  <a:pt x="4013398" y="2850059"/>
                  <a:pt x="4018359" y="2850059"/>
                </a:cubicBezTo>
                <a:lnTo>
                  <a:pt x="4063008" y="2857500"/>
                </a:lnTo>
                <a:lnTo>
                  <a:pt x="4092773" y="2864941"/>
                </a:lnTo>
                <a:cubicBezTo>
                  <a:pt x="4087812" y="2869902"/>
                  <a:pt x="4087812" y="2877343"/>
                  <a:pt x="4092773" y="2887266"/>
                </a:cubicBezTo>
                <a:lnTo>
                  <a:pt x="4107656" y="2894707"/>
                </a:lnTo>
                <a:cubicBezTo>
                  <a:pt x="4107656" y="2899668"/>
                  <a:pt x="4110137" y="2899668"/>
                  <a:pt x="4115098" y="2894707"/>
                </a:cubicBezTo>
                <a:cubicBezTo>
                  <a:pt x="4120059" y="2889746"/>
                  <a:pt x="4125019" y="2889746"/>
                  <a:pt x="4129980" y="2894707"/>
                </a:cubicBezTo>
                <a:cubicBezTo>
                  <a:pt x="4129980" y="2899668"/>
                  <a:pt x="4131221" y="2902148"/>
                  <a:pt x="4133701" y="2902148"/>
                </a:cubicBezTo>
                <a:cubicBezTo>
                  <a:pt x="4136182" y="2902148"/>
                  <a:pt x="4137422" y="2902148"/>
                  <a:pt x="4137422" y="2902148"/>
                </a:cubicBezTo>
                <a:cubicBezTo>
                  <a:pt x="4137422" y="2902148"/>
                  <a:pt x="4139902" y="2902148"/>
                  <a:pt x="4144863" y="2902148"/>
                </a:cubicBezTo>
                <a:cubicBezTo>
                  <a:pt x="4174629" y="2912070"/>
                  <a:pt x="4194473" y="2917031"/>
                  <a:pt x="4204395" y="2917031"/>
                </a:cubicBezTo>
                <a:cubicBezTo>
                  <a:pt x="4209356" y="2917031"/>
                  <a:pt x="4211836" y="2918271"/>
                  <a:pt x="4211836" y="2920752"/>
                </a:cubicBezTo>
                <a:cubicBezTo>
                  <a:pt x="4211836" y="2923233"/>
                  <a:pt x="4209356" y="2925713"/>
                  <a:pt x="4204395" y="2928193"/>
                </a:cubicBezTo>
                <a:cubicBezTo>
                  <a:pt x="4199434" y="2930674"/>
                  <a:pt x="4191992" y="2930674"/>
                  <a:pt x="4182070" y="2928193"/>
                </a:cubicBezTo>
                <a:cubicBezTo>
                  <a:pt x="4172149" y="2925713"/>
                  <a:pt x="4162226" y="2923233"/>
                  <a:pt x="4152305" y="2920752"/>
                </a:cubicBezTo>
                <a:cubicBezTo>
                  <a:pt x="4142383" y="2918271"/>
                  <a:pt x="4134942" y="2914551"/>
                  <a:pt x="4129980" y="2909590"/>
                </a:cubicBezTo>
                <a:lnTo>
                  <a:pt x="4100215" y="2902148"/>
                </a:lnTo>
                <a:lnTo>
                  <a:pt x="4085332" y="2894707"/>
                </a:lnTo>
                <a:cubicBezTo>
                  <a:pt x="4080371" y="2889746"/>
                  <a:pt x="4072930" y="2887266"/>
                  <a:pt x="4063008" y="2887266"/>
                </a:cubicBezTo>
                <a:cubicBezTo>
                  <a:pt x="4048125" y="2887266"/>
                  <a:pt x="4036963" y="2886025"/>
                  <a:pt x="4029522" y="2883545"/>
                </a:cubicBezTo>
                <a:cubicBezTo>
                  <a:pt x="4022080" y="2881064"/>
                  <a:pt x="4010918" y="2878584"/>
                  <a:pt x="3996035" y="2876103"/>
                </a:cubicBezTo>
                <a:cubicBezTo>
                  <a:pt x="3981152" y="2873623"/>
                  <a:pt x="3971231" y="2869902"/>
                  <a:pt x="3966270" y="2864941"/>
                </a:cubicBezTo>
                <a:cubicBezTo>
                  <a:pt x="3961309" y="2864941"/>
                  <a:pt x="3955107" y="2863701"/>
                  <a:pt x="3947666" y="2861221"/>
                </a:cubicBezTo>
                <a:cubicBezTo>
                  <a:pt x="3940225" y="2858740"/>
                  <a:pt x="3936504" y="2857500"/>
                  <a:pt x="3936504" y="2857500"/>
                </a:cubicBezTo>
                <a:lnTo>
                  <a:pt x="3884414" y="2835176"/>
                </a:lnTo>
                <a:cubicBezTo>
                  <a:pt x="3889375" y="2835176"/>
                  <a:pt x="3889375" y="2832695"/>
                  <a:pt x="3884414" y="2827734"/>
                </a:cubicBezTo>
                <a:lnTo>
                  <a:pt x="3891855" y="2827734"/>
                </a:lnTo>
                <a:lnTo>
                  <a:pt x="3899297" y="2827734"/>
                </a:lnTo>
                <a:close/>
                <a:moveTo>
                  <a:pt x="3676055" y="2820293"/>
                </a:moveTo>
                <a:cubicBezTo>
                  <a:pt x="3676055" y="2820293"/>
                  <a:pt x="3677295" y="2821533"/>
                  <a:pt x="3679775" y="2824014"/>
                </a:cubicBezTo>
                <a:cubicBezTo>
                  <a:pt x="3682256" y="2826494"/>
                  <a:pt x="3685976" y="2827734"/>
                  <a:pt x="3690937" y="2827734"/>
                </a:cubicBezTo>
                <a:lnTo>
                  <a:pt x="3683496" y="2827734"/>
                </a:lnTo>
                <a:cubicBezTo>
                  <a:pt x="3678535" y="2827734"/>
                  <a:pt x="3676055" y="2827734"/>
                  <a:pt x="3676055" y="2827734"/>
                </a:cubicBezTo>
                <a:close/>
                <a:moveTo>
                  <a:pt x="4557861" y="2816572"/>
                </a:moveTo>
                <a:cubicBezTo>
                  <a:pt x="4555381" y="2816572"/>
                  <a:pt x="4554140" y="2817813"/>
                  <a:pt x="4554140" y="2820293"/>
                </a:cubicBezTo>
                <a:cubicBezTo>
                  <a:pt x="4554140" y="2820293"/>
                  <a:pt x="4556620" y="2820293"/>
                  <a:pt x="4561582" y="2820293"/>
                </a:cubicBezTo>
                <a:lnTo>
                  <a:pt x="4569023" y="2820293"/>
                </a:lnTo>
                <a:cubicBezTo>
                  <a:pt x="4564062" y="2817813"/>
                  <a:pt x="4560342" y="2816572"/>
                  <a:pt x="4557861" y="2816572"/>
                </a:cubicBezTo>
                <a:close/>
                <a:moveTo>
                  <a:pt x="5648027" y="2812851"/>
                </a:moveTo>
                <a:lnTo>
                  <a:pt x="5655468" y="2812851"/>
                </a:lnTo>
                <a:lnTo>
                  <a:pt x="5655468" y="2820293"/>
                </a:lnTo>
                <a:cubicBezTo>
                  <a:pt x="5650507" y="2820293"/>
                  <a:pt x="5648027" y="2817812"/>
                  <a:pt x="5648027" y="2812851"/>
                </a:cubicBezTo>
                <a:close/>
                <a:moveTo>
                  <a:pt x="5089922" y="2812851"/>
                </a:moveTo>
                <a:lnTo>
                  <a:pt x="5089922" y="2820293"/>
                </a:lnTo>
                <a:cubicBezTo>
                  <a:pt x="5084960" y="2820293"/>
                  <a:pt x="5082480" y="2820293"/>
                  <a:pt x="5082480" y="2820293"/>
                </a:cubicBezTo>
                <a:close/>
                <a:moveTo>
                  <a:pt x="4955976" y="2812851"/>
                </a:moveTo>
                <a:cubicBezTo>
                  <a:pt x="4960938" y="2812851"/>
                  <a:pt x="4963418" y="2815332"/>
                  <a:pt x="4963418" y="2820293"/>
                </a:cubicBezTo>
                <a:cubicBezTo>
                  <a:pt x="4963418" y="2820293"/>
                  <a:pt x="4962177" y="2820293"/>
                  <a:pt x="4959697" y="2820293"/>
                </a:cubicBezTo>
                <a:cubicBezTo>
                  <a:pt x="4957217" y="2820293"/>
                  <a:pt x="4955976" y="2819053"/>
                  <a:pt x="4955976" y="2816572"/>
                </a:cubicBezTo>
                <a:cubicBezTo>
                  <a:pt x="4955976" y="2814092"/>
                  <a:pt x="4955976" y="2812851"/>
                  <a:pt x="4955976" y="2812851"/>
                </a:cubicBezTo>
                <a:close/>
                <a:moveTo>
                  <a:pt x="4822031" y="2812851"/>
                </a:moveTo>
                <a:cubicBezTo>
                  <a:pt x="4826992" y="2812851"/>
                  <a:pt x="4829472" y="2812851"/>
                  <a:pt x="4829472" y="2812851"/>
                </a:cubicBezTo>
                <a:lnTo>
                  <a:pt x="4829472" y="2820293"/>
                </a:lnTo>
                <a:cubicBezTo>
                  <a:pt x="4829472" y="2820293"/>
                  <a:pt x="4826992" y="2817812"/>
                  <a:pt x="4822031" y="2812851"/>
                </a:cubicBezTo>
                <a:close/>
                <a:moveTo>
                  <a:pt x="4546699" y="2812851"/>
                </a:moveTo>
                <a:cubicBezTo>
                  <a:pt x="4546699" y="2817812"/>
                  <a:pt x="4546699" y="2820293"/>
                  <a:pt x="4546699" y="2820293"/>
                </a:cubicBezTo>
                <a:lnTo>
                  <a:pt x="4554140" y="2812851"/>
                </a:lnTo>
                <a:cubicBezTo>
                  <a:pt x="4549179" y="2812851"/>
                  <a:pt x="4546699" y="2812851"/>
                  <a:pt x="4546699" y="2812851"/>
                </a:cubicBezTo>
                <a:close/>
                <a:moveTo>
                  <a:pt x="3839766" y="2812851"/>
                </a:moveTo>
                <a:cubicBezTo>
                  <a:pt x="3844727" y="2812851"/>
                  <a:pt x="3847207" y="2812851"/>
                  <a:pt x="3847207" y="2812851"/>
                </a:cubicBezTo>
                <a:lnTo>
                  <a:pt x="3854648" y="2820293"/>
                </a:lnTo>
                <a:lnTo>
                  <a:pt x="3839766" y="2820293"/>
                </a:lnTo>
                <a:close/>
                <a:moveTo>
                  <a:pt x="3348633" y="2812851"/>
                </a:moveTo>
                <a:cubicBezTo>
                  <a:pt x="3358555" y="2812851"/>
                  <a:pt x="3370957" y="2816572"/>
                  <a:pt x="3385840" y="2824014"/>
                </a:cubicBezTo>
                <a:cubicBezTo>
                  <a:pt x="3400723" y="2831455"/>
                  <a:pt x="3408164" y="2835176"/>
                  <a:pt x="3408164" y="2835176"/>
                </a:cubicBezTo>
                <a:lnTo>
                  <a:pt x="3363516" y="2827734"/>
                </a:lnTo>
                <a:cubicBezTo>
                  <a:pt x="3353593" y="2817812"/>
                  <a:pt x="3348633" y="2812851"/>
                  <a:pt x="3348633" y="2812851"/>
                </a:cubicBezTo>
                <a:close/>
                <a:moveTo>
                  <a:pt x="5923359" y="2805410"/>
                </a:moveTo>
                <a:cubicBezTo>
                  <a:pt x="5928320" y="2805410"/>
                  <a:pt x="5930801" y="2806650"/>
                  <a:pt x="5930801" y="2809131"/>
                </a:cubicBezTo>
                <a:cubicBezTo>
                  <a:pt x="5930801" y="2811611"/>
                  <a:pt x="5928320" y="2812851"/>
                  <a:pt x="5923359" y="2812851"/>
                </a:cubicBezTo>
                <a:cubicBezTo>
                  <a:pt x="5918398" y="2812851"/>
                  <a:pt x="5915918" y="2811611"/>
                  <a:pt x="5915918" y="2809131"/>
                </a:cubicBezTo>
                <a:cubicBezTo>
                  <a:pt x="5915918" y="2806650"/>
                  <a:pt x="5918398" y="2805410"/>
                  <a:pt x="5923359" y="2805410"/>
                </a:cubicBezTo>
                <a:close/>
                <a:moveTo>
                  <a:pt x="5759648" y="2805410"/>
                </a:moveTo>
                <a:lnTo>
                  <a:pt x="5752207" y="2812851"/>
                </a:lnTo>
                <a:cubicBezTo>
                  <a:pt x="5757168" y="2812851"/>
                  <a:pt x="5759648" y="2812851"/>
                  <a:pt x="5759648" y="2812851"/>
                </a:cubicBezTo>
                <a:close/>
                <a:moveTo>
                  <a:pt x="5268515" y="2805410"/>
                </a:moveTo>
                <a:lnTo>
                  <a:pt x="5268515" y="2812851"/>
                </a:lnTo>
                <a:lnTo>
                  <a:pt x="5275957" y="2805410"/>
                </a:lnTo>
                <a:close/>
                <a:moveTo>
                  <a:pt x="5104804" y="2805410"/>
                </a:moveTo>
                <a:lnTo>
                  <a:pt x="5119687" y="2812851"/>
                </a:lnTo>
                <a:lnTo>
                  <a:pt x="5104804" y="2812851"/>
                </a:lnTo>
                <a:close/>
                <a:moveTo>
                  <a:pt x="4516933" y="2805410"/>
                </a:moveTo>
                <a:lnTo>
                  <a:pt x="4516933" y="2812851"/>
                </a:lnTo>
                <a:lnTo>
                  <a:pt x="4531816" y="2812851"/>
                </a:lnTo>
                <a:cubicBezTo>
                  <a:pt x="4531816" y="2807891"/>
                  <a:pt x="4526855" y="2805410"/>
                  <a:pt x="4516933" y="2805410"/>
                </a:cubicBezTo>
                <a:close/>
                <a:moveTo>
                  <a:pt x="5819179" y="2797969"/>
                </a:moveTo>
                <a:cubicBezTo>
                  <a:pt x="5819179" y="2797969"/>
                  <a:pt x="5819179" y="2800449"/>
                  <a:pt x="5819179" y="2805410"/>
                </a:cubicBezTo>
                <a:lnTo>
                  <a:pt x="5819179" y="2812851"/>
                </a:lnTo>
                <a:cubicBezTo>
                  <a:pt x="5819179" y="2812851"/>
                  <a:pt x="5816699" y="2810371"/>
                  <a:pt x="5811738" y="2805410"/>
                </a:cubicBezTo>
                <a:cubicBezTo>
                  <a:pt x="5811738" y="2800449"/>
                  <a:pt x="5814218" y="2797969"/>
                  <a:pt x="5819179" y="2797969"/>
                </a:cubicBezTo>
                <a:close/>
                <a:moveTo>
                  <a:pt x="4695527" y="2790527"/>
                </a:moveTo>
                <a:cubicBezTo>
                  <a:pt x="4690566" y="2790527"/>
                  <a:pt x="4690566" y="2793008"/>
                  <a:pt x="4695527" y="2797969"/>
                </a:cubicBezTo>
                <a:cubicBezTo>
                  <a:pt x="4700488" y="2802929"/>
                  <a:pt x="4707930" y="2805410"/>
                  <a:pt x="4717851" y="2805410"/>
                </a:cubicBezTo>
                <a:lnTo>
                  <a:pt x="4710410" y="2797969"/>
                </a:lnTo>
                <a:cubicBezTo>
                  <a:pt x="4705449" y="2793008"/>
                  <a:pt x="4700488" y="2790527"/>
                  <a:pt x="4695527" y="2790527"/>
                </a:cubicBezTo>
                <a:close/>
                <a:moveTo>
                  <a:pt x="5709419" y="2785876"/>
                </a:moveTo>
                <a:cubicBezTo>
                  <a:pt x="5708179" y="2785256"/>
                  <a:pt x="5707558" y="2785567"/>
                  <a:pt x="5707558" y="2786807"/>
                </a:cubicBezTo>
                <a:cubicBezTo>
                  <a:pt x="5707558" y="2789287"/>
                  <a:pt x="5710038" y="2793008"/>
                  <a:pt x="5715000" y="2797969"/>
                </a:cubicBezTo>
                <a:lnTo>
                  <a:pt x="5722441" y="2797969"/>
                </a:lnTo>
                <a:lnTo>
                  <a:pt x="5715000" y="2790527"/>
                </a:lnTo>
                <a:cubicBezTo>
                  <a:pt x="5712519" y="2788047"/>
                  <a:pt x="5710659" y="2786497"/>
                  <a:pt x="5709419" y="2785876"/>
                </a:cubicBezTo>
                <a:close/>
                <a:moveTo>
                  <a:pt x="5878711" y="2783086"/>
                </a:moveTo>
                <a:lnTo>
                  <a:pt x="5863828" y="2790527"/>
                </a:lnTo>
                <a:cubicBezTo>
                  <a:pt x="5868789" y="2795488"/>
                  <a:pt x="5873749" y="2795488"/>
                  <a:pt x="5878711" y="2790527"/>
                </a:cubicBezTo>
                <a:cubicBezTo>
                  <a:pt x="5883672" y="2790527"/>
                  <a:pt x="5883672" y="2788047"/>
                  <a:pt x="5878711" y="2783086"/>
                </a:cubicBezTo>
                <a:close/>
                <a:moveTo>
                  <a:pt x="5283398" y="2783086"/>
                </a:moveTo>
                <a:cubicBezTo>
                  <a:pt x="5288359" y="2783086"/>
                  <a:pt x="5290840" y="2785567"/>
                  <a:pt x="5290840" y="2790527"/>
                </a:cubicBezTo>
                <a:cubicBezTo>
                  <a:pt x="5290840" y="2795488"/>
                  <a:pt x="5288359" y="2795488"/>
                  <a:pt x="5283398" y="2790527"/>
                </a:cubicBezTo>
                <a:close/>
                <a:moveTo>
                  <a:pt x="3437930" y="2783086"/>
                </a:moveTo>
                <a:lnTo>
                  <a:pt x="3482578" y="2797969"/>
                </a:lnTo>
                <a:cubicBezTo>
                  <a:pt x="3492500" y="2797969"/>
                  <a:pt x="3499941" y="2800449"/>
                  <a:pt x="3504902" y="2805410"/>
                </a:cubicBezTo>
                <a:cubicBezTo>
                  <a:pt x="3524746" y="2805410"/>
                  <a:pt x="3532187" y="2807891"/>
                  <a:pt x="3527226" y="2812851"/>
                </a:cubicBezTo>
                <a:cubicBezTo>
                  <a:pt x="3527226" y="2817812"/>
                  <a:pt x="3524746" y="2820293"/>
                  <a:pt x="3519785" y="2820293"/>
                </a:cubicBezTo>
                <a:lnTo>
                  <a:pt x="3504902" y="2827734"/>
                </a:lnTo>
                <a:cubicBezTo>
                  <a:pt x="3494980" y="2822774"/>
                  <a:pt x="3485058" y="2817812"/>
                  <a:pt x="3475137" y="2812851"/>
                </a:cubicBezTo>
                <a:cubicBezTo>
                  <a:pt x="3460254" y="2807891"/>
                  <a:pt x="3452812" y="2802929"/>
                  <a:pt x="3452812" y="2797969"/>
                </a:cubicBezTo>
                <a:cubicBezTo>
                  <a:pt x="3452812" y="2793008"/>
                  <a:pt x="3450332" y="2790527"/>
                  <a:pt x="3445371" y="2790527"/>
                </a:cubicBezTo>
                <a:close/>
                <a:moveTo>
                  <a:pt x="4927141" y="2777505"/>
                </a:moveTo>
                <a:lnTo>
                  <a:pt x="4927141" y="2777505"/>
                </a:lnTo>
                <a:lnTo>
                  <a:pt x="4927141" y="2777505"/>
                </a:lnTo>
                <a:close/>
                <a:moveTo>
                  <a:pt x="5677793" y="2775644"/>
                </a:moveTo>
                <a:cubicBezTo>
                  <a:pt x="5672831" y="2775644"/>
                  <a:pt x="5670351" y="2778125"/>
                  <a:pt x="5670351" y="2783086"/>
                </a:cubicBezTo>
                <a:cubicBezTo>
                  <a:pt x="5670351" y="2788047"/>
                  <a:pt x="5672831" y="2790527"/>
                  <a:pt x="5677793" y="2790527"/>
                </a:cubicBezTo>
                <a:cubicBezTo>
                  <a:pt x="5677793" y="2790527"/>
                  <a:pt x="5677793" y="2788047"/>
                  <a:pt x="5677793" y="2783086"/>
                </a:cubicBezTo>
                <a:close/>
                <a:moveTo>
                  <a:pt x="4822031" y="2775644"/>
                </a:moveTo>
                <a:lnTo>
                  <a:pt x="4829472" y="2775644"/>
                </a:lnTo>
                <a:cubicBezTo>
                  <a:pt x="4829472" y="2780605"/>
                  <a:pt x="4829472" y="2785567"/>
                  <a:pt x="4829472" y="2790527"/>
                </a:cubicBezTo>
                <a:lnTo>
                  <a:pt x="4814590" y="2790527"/>
                </a:lnTo>
                <a:lnTo>
                  <a:pt x="4807148" y="2783086"/>
                </a:lnTo>
                <a:lnTo>
                  <a:pt x="4814590" y="2783086"/>
                </a:lnTo>
                <a:cubicBezTo>
                  <a:pt x="4814590" y="2783086"/>
                  <a:pt x="4815830" y="2783086"/>
                  <a:pt x="4818310" y="2783086"/>
                </a:cubicBezTo>
                <a:cubicBezTo>
                  <a:pt x="4820790" y="2783086"/>
                  <a:pt x="4822031" y="2780605"/>
                  <a:pt x="4822031" y="2775644"/>
                </a:cubicBezTo>
                <a:close/>
                <a:moveTo>
                  <a:pt x="4479726" y="2775644"/>
                </a:moveTo>
                <a:cubicBezTo>
                  <a:pt x="4479726" y="2775644"/>
                  <a:pt x="4480967" y="2776884"/>
                  <a:pt x="4483447" y="2779365"/>
                </a:cubicBezTo>
                <a:cubicBezTo>
                  <a:pt x="4485928" y="2781846"/>
                  <a:pt x="4489648" y="2783086"/>
                  <a:pt x="4494609" y="2783086"/>
                </a:cubicBezTo>
                <a:cubicBezTo>
                  <a:pt x="4499570" y="2783086"/>
                  <a:pt x="4504531" y="2783086"/>
                  <a:pt x="4509492" y="2783086"/>
                </a:cubicBezTo>
                <a:cubicBezTo>
                  <a:pt x="4514453" y="2783086"/>
                  <a:pt x="4516933" y="2785567"/>
                  <a:pt x="4516933" y="2790527"/>
                </a:cubicBezTo>
                <a:cubicBezTo>
                  <a:pt x="4521895" y="2805410"/>
                  <a:pt x="4534296" y="2810371"/>
                  <a:pt x="4554140" y="2805410"/>
                </a:cubicBezTo>
                <a:lnTo>
                  <a:pt x="4561582" y="2805410"/>
                </a:lnTo>
                <a:cubicBezTo>
                  <a:pt x="4566543" y="2805410"/>
                  <a:pt x="4573984" y="2807891"/>
                  <a:pt x="4583906" y="2812851"/>
                </a:cubicBezTo>
                <a:cubicBezTo>
                  <a:pt x="4583906" y="2812851"/>
                  <a:pt x="4586386" y="2812851"/>
                  <a:pt x="4591347" y="2812851"/>
                </a:cubicBezTo>
                <a:cubicBezTo>
                  <a:pt x="4596309" y="2812851"/>
                  <a:pt x="4598789" y="2812851"/>
                  <a:pt x="4598789" y="2812851"/>
                </a:cubicBezTo>
                <a:lnTo>
                  <a:pt x="4598789" y="2805410"/>
                </a:lnTo>
                <a:cubicBezTo>
                  <a:pt x="4598789" y="2805410"/>
                  <a:pt x="4596309" y="2805410"/>
                  <a:pt x="4591347" y="2805410"/>
                </a:cubicBezTo>
                <a:cubicBezTo>
                  <a:pt x="4581426" y="2805410"/>
                  <a:pt x="4571503" y="2802929"/>
                  <a:pt x="4561582" y="2797969"/>
                </a:cubicBezTo>
                <a:cubicBezTo>
                  <a:pt x="4551660" y="2793008"/>
                  <a:pt x="4546699" y="2788047"/>
                  <a:pt x="4546699" y="2783086"/>
                </a:cubicBezTo>
                <a:cubicBezTo>
                  <a:pt x="4541738" y="2783086"/>
                  <a:pt x="4539258" y="2783086"/>
                  <a:pt x="4539258" y="2783086"/>
                </a:cubicBezTo>
                <a:cubicBezTo>
                  <a:pt x="4534296" y="2783086"/>
                  <a:pt x="4525615" y="2781846"/>
                  <a:pt x="4513213" y="2779365"/>
                </a:cubicBezTo>
                <a:cubicBezTo>
                  <a:pt x="4500810" y="2776884"/>
                  <a:pt x="4492129" y="2775644"/>
                  <a:pt x="4487168" y="2775644"/>
                </a:cubicBezTo>
                <a:close/>
                <a:moveTo>
                  <a:pt x="4044404" y="2775644"/>
                </a:moveTo>
                <a:cubicBezTo>
                  <a:pt x="4036963" y="2775644"/>
                  <a:pt x="4033242" y="2776884"/>
                  <a:pt x="4033242" y="2779365"/>
                </a:cubicBezTo>
                <a:cubicBezTo>
                  <a:pt x="4033242" y="2781846"/>
                  <a:pt x="4033242" y="2783086"/>
                  <a:pt x="4033242" y="2783086"/>
                </a:cubicBezTo>
                <a:cubicBezTo>
                  <a:pt x="4033242" y="2788047"/>
                  <a:pt x="4045645" y="2790527"/>
                  <a:pt x="4070449" y="2790527"/>
                </a:cubicBezTo>
                <a:lnTo>
                  <a:pt x="4085332" y="2790527"/>
                </a:lnTo>
                <a:cubicBezTo>
                  <a:pt x="4085332" y="2790527"/>
                  <a:pt x="4080371" y="2789287"/>
                  <a:pt x="4070449" y="2786807"/>
                </a:cubicBezTo>
                <a:cubicBezTo>
                  <a:pt x="4060527" y="2784326"/>
                  <a:pt x="4055566" y="2781846"/>
                  <a:pt x="4055566" y="2779365"/>
                </a:cubicBezTo>
                <a:cubicBezTo>
                  <a:pt x="4055566" y="2776884"/>
                  <a:pt x="4051846" y="2775644"/>
                  <a:pt x="4044404" y="2775644"/>
                </a:cubicBezTo>
                <a:close/>
                <a:moveTo>
                  <a:pt x="4933652" y="2775024"/>
                </a:moveTo>
                <a:lnTo>
                  <a:pt x="4933652" y="2775644"/>
                </a:lnTo>
                <a:lnTo>
                  <a:pt x="4927141" y="2777505"/>
                </a:lnTo>
                <a:lnTo>
                  <a:pt x="4929931" y="2775644"/>
                </a:lnTo>
                <a:close/>
                <a:moveTo>
                  <a:pt x="3972781" y="2770994"/>
                </a:moveTo>
                <a:cubicBezTo>
                  <a:pt x="3972160" y="2770373"/>
                  <a:pt x="3971230" y="2770684"/>
                  <a:pt x="3969990" y="2771924"/>
                </a:cubicBezTo>
                <a:cubicBezTo>
                  <a:pt x="3967510" y="2774404"/>
                  <a:pt x="3968750" y="2775644"/>
                  <a:pt x="3973711" y="2775644"/>
                </a:cubicBezTo>
                <a:cubicBezTo>
                  <a:pt x="3973711" y="2773164"/>
                  <a:pt x="3973401" y="2771614"/>
                  <a:pt x="3972781" y="2770994"/>
                </a:cubicBezTo>
                <a:close/>
                <a:moveTo>
                  <a:pt x="5640586" y="2770063"/>
                </a:moveTo>
                <a:cubicBezTo>
                  <a:pt x="5641826" y="2770063"/>
                  <a:pt x="5643066" y="2770684"/>
                  <a:pt x="5644306" y="2771924"/>
                </a:cubicBezTo>
                <a:cubicBezTo>
                  <a:pt x="5646786" y="2774404"/>
                  <a:pt x="5648027" y="2775644"/>
                  <a:pt x="5648027" y="2775644"/>
                </a:cubicBezTo>
                <a:lnTo>
                  <a:pt x="5642446" y="2783086"/>
                </a:lnTo>
                <a:lnTo>
                  <a:pt x="5642446" y="2783086"/>
                </a:lnTo>
                <a:lnTo>
                  <a:pt x="5640586" y="2775644"/>
                </a:lnTo>
                <a:cubicBezTo>
                  <a:pt x="5635624" y="2775644"/>
                  <a:pt x="5634385" y="2774404"/>
                  <a:pt x="5636865" y="2771924"/>
                </a:cubicBezTo>
                <a:cubicBezTo>
                  <a:pt x="5638105" y="2770684"/>
                  <a:pt x="5639346" y="2770063"/>
                  <a:pt x="5640586" y="2770063"/>
                </a:cubicBezTo>
                <a:close/>
                <a:moveTo>
                  <a:pt x="4897375" y="2770063"/>
                </a:moveTo>
                <a:cubicBezTo>
                  <a:pt x="4899235" y="2770063"/>
                  <a:pt x="4901406" y="2770684"/>
                  <a:pt x="4903886" y="2771924"/>
                </a:cubicBezTo>
                <a:cubicBezTo>
                  <a:pt x="4908848" y="2774404"/>
                  <a:pt x="4911328" y="2775644"/>
                  <a:pt x="4911328" y="2775644"/>
                </a:cubicBezTo>
                <a:cubicBezTo>
                  <a:pt x="4911328" y="2779365"/>
                  <a:pt x="4915514" y="2780295"/>
                  <a:pt x="4923885" y="2778435"/>
                </a:cubicBezTo>
                <a:lnTo>
                  <a:pt x="4927141" y="2777505"/>
                </a:lnTo>
                <a:lnTo>
                  <a:pt x="4926211" y="2783086"/>
                </a:lnTo>
                <a:lnTo>
                  <a:pt x="4889004" y="2783086"/>
                </a:lnTo>
                <a:cubicBezTo>
                  <a:pt x="4889004" y="2778125"/>
                  <a:pt x="4890244" y="2774404"/>
                  <a:pt x="4892724" y="2771924"/>
                </a:cubicBezTo>
                <a:cubicBezTo>
                  <a:pt x="4893964" y="2770684"/>
                  <a:pt x="4895514" y="2770063"/>
                  <a:pt x="4897375" y="2770063"/>
                </a:cubicBezTo>
                <a:close/>
                <a:moveTo>
                  <a:pt x="4846645" y="2769062"/>
                </a:moveTo>
                <a:lnTo>
                  <a:pt x="4844355" y="2771924"/>
                </a:lnTo>
                <a:cubicBezTo>
                  <a:pt x="4844355" y="2770684"/>
                  <a:pt x="4844976" y="2769754"/>
                  <a:pt x="4846216" y="2769133"/>
                </a:cubicBezTo>
                <a:close/>
                <a:moveTo>
                  <a:pt x="5871269" y="2768203"/>
                </a:moveTo>
                <a:cubicBezTo>
                  <a:pt x="5866308" y="2773164"/>
                  <a:pt x="5865068" y="2775644"/>
                  <a:pt x="5867549" y="2775644"/>
                </a:cubicBezTo>
                <a:cubicBezTo>
                  <a:pt x="5870029" y="2775644"/>
                  <a:pt x="5876231" y="2778125"/>
                  <a:pt x="5886152" y="2783086"/>
                </a:cubicBezTo>
                <a:lnTo>
                  <a:pt x="5901035" y="2790527"/>
                </a:lnTo>
                <a:lnTo>
                  <a:pt x="5901035" y="2797969"/>
                </a:lnTo>
                <a:cubicBezTo>
                  <a:pt x="5901035" y="2797969"/>
                  <a:pt x="5901035" y="2800449"/>
                  <a:pt x="5901035" y="2805410"/>
                </a:cubicBezTo>
                <a:cubicBezTo>
                  <a:pt x="5901035" y="2805410"/>
                  <a:pt x="5901035" y="2806650"/>
                  <a:pt x="5901035" y="2809131"/>
                </a:cubicBezTo>
                <a:cubicBezTo>
                  <a:pt x="5901035" y="2811611"/>
                  <a:pt x="5903515" y="2815332"/>
                  <a:pt x="5908476" y="2820293"/>
                </a:cubicBezTo>
                <a:lnTo>
                  <a:pt x="5945683" y="2820293"/>
                </a:lnTo>
                <a:lnTo>
                  <a:pt x="5968008" y="2820293"/>
                </a:lnTo>
                <a:cubicBezTo>
                  <a:pt x="5977929" y="2825254"/>
                  <a:pt x="5980410" y="2822774"/>
                  <a:pt x="5975449" y="2812851"/>
                </a:cubicBezTo>
                <a:cubicBezTo>
                  <a:pt x="5970488" y="2807891"/>
                  <a:pt x="5965527" y="2805410"/>
                  <a:pt x="5960566" y="2805410"/>
                </a:cubicBezTo>
                <a:cubicBezTo>
                  <a:pt x="5955605" y="2805410"/>
                  <a:pt x="5951884" y="2804170"/>
                  <a:pt x="5949404" y="2801689"/>
                </a:cubicBezTo>
                <a:cubicBezTo>
                  <a:pt x="5946924" y="2799209"/>
                  <a:pt x="5943203" y="2797969"/>
                  <a:pt x="5938242" y="2797969"/>
                </a:cubicBezTo>
                <a:cubicBezTo>
                  <a:pt x="5933281" y="2797969"/>
                  <a:pt x="5929560" y="2797969"/>
                  <a:pt x="5927080" y="2797969"/>
                </a:cubicBezTo>
                <a:cubicBezTo>
                  <a:pt x="5924600" y="2797969"/>
                  <a:pt x="5920879" y="2795488"/>
                  <a:pt x="5915918" y="2790527"/>
                </a:cubicBezTo>
                <a:lnTo>
                  <a:pt x="5915918" y="2783086"/>
                </a:lnTo>
                <a:lnTo>
                  <a:pt x="5908476" y="2783086"/>
                </a:lnTo>
                <a:cubicBezTo>
                  <a:pt x="5903515" y="2778125"/>
                  <a:pt x="5898555" y="2775644"/>
                  <a:pt x="5893593" y="2775644"/>
                </a:cubicBezTo>
                <a:lnTo>
                  <a:pt x="5878711" y="2768203"/>
                </a:lnTo>
                <a:cubicBezTo>
                  <a:pt x="5878711" y="2768203"/>
                  <a:pt x="5876231" y="2768203"/>
                  <a:pt x="5871269" y="2768203"/>
                </a:cubicBezTo>
                <a:close/>
                <a:moveTo>
                  <a:pt x="3943945" y="2768203"/>
                </a:moveTo>
                <a:lnTo>
                  <a:pt x="3943945" y="2775644"/>
                </a:lnTo>
                <a:cubicBezTo>
                  <a:pt x="3943945" y="2775644"/>
                  <a:pt x="3946426" y="2773164"/>
                  <a:pt x="3951387" y="2768203"/>
                </a:cubicBezTo>
                <a:close/>
                <a:moveTo>
                  <a:pt x="3423047" y="2768203"/>
                </a:moveTo>
                <a:cubicBezTo>
                  <a:pt x="3423047" y="2768203"/>
                  <a:pt x="3425527" y="2770684"/>
                  <a:pt x="3430488" y="2775644"/>
                </a:cubicBezTo>
                <a:lnTo>
                  <a:pt x="3415605" y="2775644"/>
                </a:lnTo>
                <a:cubicBezTo>
                  <a:pt x="3415605" y="2775644"/>
                  <a:pt x="3418086" y="2773164"/>
                  <a:pt x="3423047" y="2768203"/>
                </a:cubicBezTo>
                <a:close/>
                <a:moveTo>
                  <a:pt x="4687155" y="2765878"/>
                </a:moveTo>
                <a:cubicBezTo>
                  <a:pt x="4692737" y="2764947"/>
                  <a:pt x="4695527" y="2768203"/>
                  <a:pt x="4695527" y="2775644"/>
                </a:cubicBezTo>
                <a:cubicBezTo>
                  <a:pt x="4695527" y="2780605"/>
                  <a:pt x="4690566" y="2780605"/>
                  <a:pt x="4680644" y="2775644"/>
                </a:cubicBezTo>
                <a:cubicBezTo>
                  <a:pt x="4675683" y="2770684"/>
                  <a:pt x="4675683" y="2768203"/>
                  <a:pt x="4680644" y="2768203"/>
                </a:cubicBezTo>
                <a:cubicBezTo>
                  <a:pt x="4683124" y="2766963"/>
                  <a:pt x="4685295" y="2766187"/>
                  <a:pt x="4687155" y="2765878"/>
                </a:cubicBezTo>
                <a:close/>
                <a:moveTo>
                  <a:pt x="4777383" y="2764482"/>
                </a:moveTo>
                <a:cubicBezTo>
                  <a:pt x="4777383" y="2766963"/>
                  <a:pt x="4778623" y="2768203"/>
                  <a:pt x="4781103" y="2768203"/>
                </a:cubicBezTo>
                <a:cubicBezTo>
                  <a:pt x="4783583" y="2768203"/>
                  <a:pt x="4784824" y="2770684"/>
                  <a:pt x="4784824" y="2775644"/>
                </a:cubicBezTo>
                <a:lnTo>
                  <a:pt x="4784824" y="2783086"/>
                </a:lnTo>
                <a:cubicBezTo>
                  <a:pt x="4779863" y="2778125"/>
                  <a:pt x="4777383" y="2774404"/>
                  <a:pt x="4777383" y="2771924"/>
                </a:cubicBezTo>
                <a:cubicBezTo>
                  <a:pt x="4777383" y="2770684"/>
                  <a:pt x="4777383" y="2769133"/>
                  <a:pt x="4777383" y="2767273"/>
                </a:cubicBezTo>
                <a:close/>
                <a:moveTo>
                  <a:pt x="4386709" y="2764482"/>
                </a:moveTo>
                <a:cubicBezTo>
                  <a:pt x="4384229" y="2764482"/>
                  <a:pt x="4382988" y="2765722"/>
                  <a:pt x="4382988" y="2768203"/>
                </a:cubicBezTo>
                <a:cubicBezTo>
                  <a:pt x="4382988" y="2768203"/>
                  <a:pt x="4385469" y="2769443"/>
                  <a:pt x="4390430" y="2771924"/>
                </a:cubicBezTo>
                <a:cubicBezTo>
                  <a:pt x="4395391" y="2774404"/>
                  <a:pt x="4400351" y="2775644"/>
                  <a:pt x="4405313" y="2775644"/>
                </a:cubicBezTo>
                <a:lnTo>
                  <a:pt x="4397871" y="2768203"/>
                </a:lnTo>
                <a:cubicBezTo>
                  <a:pt x="4392910" y="2765722"/>
                  <a:pt x="4389189" y="2764482"/>
                  <a:pt x="4386709" y="2764482"/>
                </a:cubicBezTo>
                <a:close/>
                <a:moveTo>
                  <a:pt x="5573613" y="2760762"/>
                </a:moveTo>
                <a:cubicBezTo>
                  <a:pt x="5578574" y="2760762"/>
                  <a:pt x="5579814" y="2762002"/>
                  <a:pt x="5577334" y="2764482"/>
                </a:cubicBezTo>
                <a:cubicBezTo>
                  <a:pt x="5574854" y="2766963"/>
                  <a:pt x="5574854" y="2768203"/>
                  <a:pt x="5577334" y="2768203"/>
                </a:cubicBezTo>
                <a:cubicBezTo>
                  <a:pt x="5579814" y="2768203"/>
                  <a:pt x="5582295" y="2769443"/>
                  <a:pt x="5584775" y="2771924"/>
                </a:cubicBezTo>
                <a:cubicBezTo>
                  <a:pt x="5587255" y="2774404"/>
                  <a:pt x="5588496" y="2778125"/>
                  <a:pt x="5588496" y="2783086"/>
                </a:cubicBezTo>
                <a:cubicBezTo>
                  <a:pt x="5588496" y="2778125"/>
                  <a:pt x="5584775" y="2774404"/>
                  <a:pt x="5577334" y="2771924"/>
                </a:cubicBezTo>
                <a:cubicBezTo>
                  <a:pt x="5569892" y="2769443"/>
                  <a:pt x="5566172" y="2768203"/>
                  <a:pt x="5566172" y="2768203"/>
                </a:cubicBezTo>
                <a:lnTo>
                  <a:pt x="5558730" y="2768203"/>
                </a:lnTo>
                <a:cubicBezTo>
                  <a:pt x="5563692" y="2763242"/>
                  <a:pt x="5568652" y="2760762"/>
                  <a:pt x="5573613" y="2760762"/>
                </a:cubicBezTo>
                <a:close/>
                <a:moveTo>
                  <a:pt x="5275957" y="2760762"/>
                </a:moveTo>
                <a:cubicBezTo>
                  <a:pt x="5275957" y="2760762"/>
                  <a:pt x="5280918" y="2760762"/>
                  <a:pt x="5290840" y="2760762"/>
                </a:cubicBezTo>
                <a:lnTo>
                  <a:pt x="5305722" y="2760762"/>
                </a:lnTo>
                <a:cubicBezTo>
                  <a:pt x="5305722" y="2765722"/>
                  <a:pt x="5303242" y="2768203"/>
                  <a:pt x="5298281" y="2768203"/>
                </a:cubicBezTo>
                <a:lnTo>
                  <a:pt x="5305722" y="2775644"/>
                </a:lnTo>
                <a:lnTo>
                  <a:pt x="5335488" y="2790527"/>
                </a:lnTo>
                <a:cubicBezTo>
                  <a:pt x="5325567" y="2785567"/>
                  <a:pt x="5318125" y="2783086"/>
                  <a:pt x="5313164" y="2783086"/>
                </a:cubicBezTo>
                <a:cubicBezTo>
                  <a:pt x="5298281" y="2773164"/>
                  <a:pt x="5288359" y="2768203"/>
                  <a:pt x="5283398" y="2768203"/>
                </a:cubicBezTo>
                <a:cubicBezTo>
                  <a:pt x="5278437" y="2768203"/>
                  <a:pt x="5275957" y="2765722"/>
                  <a:pt x="5275957" y="2760762"/>
                </a:cubicBezTo>
                <a:close/>
                <a:moveTo>
                  <a:pt x="5238750" y="2760762"/>
                </a:moveTo>
                <a:lnTo>
                  <a:pt x="5261074" y="2768203"/>
                </a:lnTo>
                <a:lnTo>
                  <a:pt x="5238750" y="2768203"/>
                </a:lnTo>
                <a:cubicBezTo>
                  <a:pt x="5233788" y="2768203"/>
                  <a:pt x="5233788" y="2765722"/>
                  <a:pt x="5238750" y="2760762"/>
                </a:cubicBezTo>
                <a:close/>
                <a:moveTo>
                  <a:pt x="4985742" y="2760762"/>
                </a:moveTo>
                <a:cubicBezTo>
                  <a:pt x="4980781" y="2760762"/>
                  <a:pt x="4980781" y="2763242"/>
                  <a:pt x="4985742" y="2768203"/>
                </a:cubicBezTo>
                <a:lnTo>
                  <a:pt x="4993183" y="2760762"/>
                </a:lnTo>
                <a:cubicBezTo>
                  <a:pt x="4993183" y="2760762"/>
                  <a:pt x="4990703" y="2760762"/>
                  <a:pt x="4985742" y="2760762"/>
                </a:cubicBezTo>
                <a:close/>
                <a:moveTo>
                  <a:pt x="5424785" y="2753320"/>
                </a:moveTo>
                <a:lnTo>
                  <a:pt x="5461992" y="2768203"/>
                </a:lnTo>
                <a:cubicBezTo>
                  <a:pt x="5461992" y="2773164"/>
                  <a:pt x="5465713" y="2776884"/>
                  <a:pt x="5473154" y="2779365"/>
                </a:cubicBezTo>
                <a:cubicBezTo>
                  <a:pt x="5480595" y="2781846"/>
                  <a:pt x="5484316" y="2780605"/>
                  <a:pt x="5484316" y="2775644"/>
                </a:cubicBezTo>
                <a:lnTo>
                  <a:pt x="5499199" y="2783086"/>
                </a:lnTo>
                <a:cubicBezTo>
                  <a:pt x="5499199" y="2788047"/>
                  <a:pt x="5500440" y="2790527"/>
                  <a:pt x="5502920" y="2790527"/>
                </a:cubicBezTo>
                <a:cubicBezTo>
                  <a:pt x="5505400" y="2790527"/>
                  <a:pt x="5506640" y="2790527"/>
                  <a:pt x="5506640" y="2790527"/>
                </a:cubicBezTo>
                <a:cubicBezTo>
                  <a:pt x="5511602" y="2785567"/>
                  <a:pt x="5515322" y="2784326"/>
                  <a:pt x="5517802" y="2786807"/>
                </a:cubicBezTo>
                <a:cubicBezTo>
                  <a:pt x="5520283" y="2789287"/>
                  <a:pt x="5524003" y="2790527"/>
                  <a:pt x="5528965" y="2790527"/>
                </a:cubicBezTo>
                <a:lnTo>
                  <a:pt x="5543847" y="2797969"/>
                </a:lnTo>
                <a:lnTo>
                  <a:pt x="5551289" y="2797969"/>
                </a:lnTo>
                <a:cubicBezTo>
                  <a:pt x="5551289" y="2793008"/>
                  <a:pt x="5552529" y="2790527"/>
                  <a:pt x="5555010" y="2790527"/>
                </a:cubicBezTo>
                <a:cubicBezTo>
                  <a:pt x="5557490" y="2790527"/>
                  <a:pt x="5558730" y="2793008"/>
                  <a:pt x="5558730" y="2797969"/>
                </a:cubicBezTo>
                <a:cubicBezTo>
                  <a:pt x="5558730" y="2802929"/>
                  <a:pt x="5566172" y="2805410"/>
                  <a:pt x="5581054" y="2805410"/>
                </a:cubicBezTo>
                <a:cubicBezTo>
                  <a:pt x="5586016" y="2805410"/>
                  <a:pt x="5590976" y="2805410"/>
                  <a:pt x="5595937" y="2805410"/>
                </a:cubicBezTo>
                <a:lnTo>
                  <a:pt x="5610820" y="2812851"/>
                </a:lnTo>
                <a:cubicBezTo>
                  <a:pt x="5615781" y="2812851"/>
                  <a:pt x="5620742" y="2815332"/>
                  <a:pt x="5625703" y="2820293"/>
                </a:cubicBezTo>
                <a:lnTo>
                  <a:pt x="5640586" y="2820293"/>
                </a:lnTo>
                <a:lnTo>
                  <a:pt x="5625703" y="2827734"/>
                </a:lnTo>
                <a:lnTo>
                  <a:pt x="5610820" y="2820293"/>
                </a:lnTo>
                <a:cubicBezTo>
                  <a:pt x="5600899" y="2820293"/>
                  <a:pt x="5594697" y="2819053"/>
                  <a:pt x="5592217" y="2816572"/>
                </a:cubicBezTo>
                <a:cubicBezTo>
                  <a:pt x="5589736" y="2814092"/>
                  <a:pt x="5586016" y="2812851"/>
                  <a:pt x="5581054" y="2812851"/>
                </a:cubicBezTo>
                <a:cubicBezTo>
                  <a:pt x="5581054" y="2817812"/>
                  <a:pt x="5579814" y="2819053"/>
                  <a:pt x="5577334" y="2816572"/>
                </a:cubicBezTo>
                <a:cubicBezTo>
                  <a:pt x="5574854" y="2814092"/>
                  <a:pt x="5572372" y="2812851"/>
                  <a:pt x="5569892" y="2812851"/>
                </a:cubicBezTo>
                <a:cubicBezTo>
                  <a:pt x="5567412" y="2812851"/>
                  <a:pt x="5563692" y="2812851"/>
                  <a:pt x="5558730" y="2812851"/>
                </a:cubicBezTo>
                <a:cubicBezTo>
                  <a:pt x="5553769" y="2812851"/>
                  <a:pt x="5551289" y="2812851"/>
                  <a:pt x="5551289" y="2812851"/>
                </a:cubicBezTo>
                <a:cubicBezTo>
                  <a:pt x="5541367" y="2812851"/>
                  <a:pt x="5531445" y="2810371"/>
                  <a:pt x="5521523" y="2805410"/>
                </a:cubicBezTo>
                <a:cubicBezTo>
                  <a:pt x="5491758" y="2790527"/>
                  <a:pt x="5474395" y="2783086"/>
                  <a:pt x="5469433" y="2783086"/>
                </a:cubicBezTo>
                <a:cubicBezTo>
                  <a:pt x="5469433" y="2783086"/>
                  <a:pt x="5468193" y="2781846"/>
                  <a:pt x="5465713" y="2779365"/>
                </a:cubicBezTo>
                <a:cubicBezTo>
                  <a:pt x="5463233" y="2776884"/>
                  <a:pt x="5459512" y="2775644"/>
                  <a:pt x="5454551" y="2775644"/>
                </a:cubicBezTo>
                <a:cubicBezTo>
                  <a:pt x="5449589" y="2775644"/>
                  <a:pt x="5445868" y="2776884"/>
                  <a:pt x="5443388" y="2779365"/>
                </a:cubicBezTo>
                <a:cubicBezTo>
                  <a:pt x="5440908" y="2781846"/>
                  <a:pt x="5437188" y="2783086"/>
                  <a:pt x="5432226" y="2783086"/>
                </a:cubicBezTo>
                <a:cubicBezTo>
                  <a:pt x="5422305" y="2778125"/>
                  <a:pt x="5417343" y="2778125"/>
                  <a:pt x="5417343" y="2783086"/>
                </a:cubicBezTo>
                <a:cubicBezTo>
                  <a:pt x="5417343" y="2788047"/>
                  <a:pt x="5414863" y="2788047"/>
                  <a:pt x="5409902" y="2783086"/>
                </a:cubicBezTo>
                <a:lnTo>
                  <a:pt x="5409902" y="2775644"/>
                </a:lnTo>
                <a:cubicBezTo>
                  <a:pt x="5409902" y="2775644"/>
                  <a:pt x="5409902" y="2773164"/>
                  <a:pt x="5409902" y="2768203"/>
                </a:cubicBezTo>
                <a:cubicBezTo>
                  <a:pt x="5409902" y="2768203"/>
                  <a:pt x="5411143" y="2768203"/>
                  <a:pt x="5413623" y="2768203"/>
                </a:cubicBezTo>
                <a:cubicBezTo>
                  <a:pt x="5416103" y="2768203"/>
                  <a:pt x="5419824" y="2768203"/>
                  <a:pt x="5424785" y="2768203"/>
                </a:cubicBezTo>
                <a:cubicBezTo>
                  <a:pt x="5424785" y="2768203"/>
                  <a:pt x="5426026" y="2766963"/>
                  <a:pt x="5428506" y="2764482"/>
                </a:cubicBezTo>
                <a:cubicBezTo>
                  <a:pt x="5430986" y="2762002"/>
                  <a:pt x="5429746" y="2760762"/>
                  <a:pt x="5424785" y="2760762"/>
                </a:cubicBezTo>
                <a:close/>
                <a:moveTo>
                  <a:pt x="5253633" y="2753320"/>
                </a:moveTo>
                <a:cubicBezTo>
                  <a:pt x="5253633" y="2753320"/>
                  <a:pt x="5254873" y="2753320"/>
                  <a:pt x="5257353" y="2753320"/>
                </a:cubicBezTo>
                <a:cubicBezTo>
                  <a:pt x="5259833" y="2753320"/>
                  <a:pt x="5261074" y="2755801"/>
                  <a:pt x="5261074" y="2760762"/>
                </a:cubicBezTo>
                <a:lnTo>
                  <a:pt x="5246191" y="2760762"/>
                </a:lnTo>
                <a:close/>
                <a:moveTo>
                  <a:pt x="3735586" y="2753320"/>
                </a:moveTo>
                <a:cubicBezTo>
                  <a:pt x="3740547" y="2753320"/>
                  <a:pt x="3743027" y="2755801"/>
                  <a:pt x="3743027" y="2760762"/>
                </a:cubicBezTo>
                <a:lnTo>
                  <a:pt x="3735586" y="2760762"/>
                </a:lnTo>
                <a:cubicBezTo>
                  <a:pt x="3735586" y="2755801"/>
                  <a:pt x="3735586" y="2753320"/>
                  <a:pt x="3735586" y="2753320"/>
                </a:cubicBezTo>
                <a:close/>
                <a:moveTo>
                  <a:pt x="3147715" y="2753320"/>
                </a:moveTo>
                <a:cubicBezTo>
                  <a:pt x="3147715" y="2753320"/>
                  <a:pt x="3152675" y="2754560"/>
                  <a:pt x="3162598" y="2757041"/>
                </a:cubicBezTo>
                <a:cubicBezTo>
                  <a:pt x="3172520" y="2759522"/>
                  <a:pt x="3177480" y="2763242"/>
                  <a:pt x="3177480" y="2768203"/>
                </a:cubicBezTo>
                <a:cubicBezTo>
                  <a:pt x="3167558" y="2763242"/>
                  <a:pt x="3161358" y="2760762"/>
                  <a:pt x="3158877" y="2760762"/>
                </a:cubicBezTo>
                <a:cubicBezTo>
                  <a:pt x="3156396" y="2760762"/>
                  <a:pt x="3153916" y="2759522"/>
                  <a:pt x="3151435" y="2757041"/>
                </a:cubicBezTo>
                <a:cubicBezTo>
                  <a:pt x="3148955" y="2754560"/>
                  <a:pt x="3147715" y="2753320"/>
                  <a:pt x="3147715" y="2753320"/>
                </a:cubicBezTo>
                <a:close/>
                <a:moveTo>
                  <a:pt x="6578203" y="2745879"/>
                </a:moveTo>
                <a:lnTo>
                  <a:pt x="6578203" y="2753320"/>
                </a:lnTo>
                <a:cubicBezTo>
                  <a:pt x="6578203" y="2753320"/>
                  <a:pt x="6575723" y="2753320"/>
                  <a:pt x="6570761" y="2753320"/>
                </a:cubicBezTo>
                <a:cubicBezTo>
                  <a:pt x="6570761" y="2748359"/>
                  <a:pt x="6573241" y="2745879"/>
                  <a:pt x="6578203" y="2745879"/>
                </a:cubicBezTo>
                <a:close/>
                <a:moveTo>
                  <a:pt x="5975449" y="2745879"/>
                </a:moveTo>
                <a:cubicBezTo>
                  <a:pt x="5980410" y="2745879"/>
                  <a:pt x="5982890" y="2745879"/>
                  <a:pt x="5982890" y="2745879"/>
                </a:cubicBezTo>
                <a:cubicBezTo>
                  <a:pt x="5982890" y="2745879"/>
                  <a:pt x="5982890" y="2748359"/>
                  <a:pt x="5982890" y="2753320"/>
                </a:cubicBezTo>
                <a:cubicBezTo>
                  <a:pt x="5977929" y="2753320"/>
                  <a:pt x="5974208" y="2752080"/>
                  <a:pt x="5971728" y="2749600"/>
                </a:cubicBezTo>
                <a:cubicBezTo>
                  <a:pt x="5969248" y="2747119"/>
                  <a:pt x="5970488" y="2745879"/>
                  <a:pt x="5975449" y="2745879"/>
                </a:cubicBezTo>
                <a:close/>
                <a:moveTo>
                  <a:pt x="5328047" y="2745879"/>
                </a:moveTo>
                <a:lnTo>
                  <a:pt x="5335488" y="2753320"/>
                </a:lnTo>
                <a:cubicBezTo>
                  <a:pt x="5335488" y="2753320"/>
                  <a:pt x="5333008" y="2753320"/>
                  <a:pt x="5328047" y="2753320"/>
                </a:cubicBezTo>
                <a:close/>
                <a:moveTo>
                  <a:pt x="5194101" y="2745879"/>
                </a:moveTo>
                <a:cubicBezTo>
                  <a:pt x="5199063" y="2745879"/>
                  <a:pt x="5201543" y="2745879"/>
                  <a:pt x="5201543" y="2745879"/>
                </a:cubicBezTo>
                <a:lnTo>
                  <a:pt x="5208984" y="2745879"/>
                </a:lnTo>
                <a:lnTo>
                  <a:pt x="5208984" y="2760762"/>
                </a:lnTo>
                <a:cubicBezTo>
                  <a:pt x="5204023" y="2755801"/>
                  <a:pt x="5199063" y="2753320"/>
                  <a:pt x="5194101" y="2753320"/>
                </a:cubicBezTo>
                <a:lnTo>
                  <a:pt x="5186660" y="2753320"/>
                </a:lnTo>
                <a:cubicBezTo>
                  <a:pt x="5186660" y="2748359"/>
                  <a:pt x="5189140" y="2745879"/>
                  <a:pt x="5194101" y="2745879"/>
                </a:cubicBezTo>
                <a:close/>
                <a:moveTo>
                  <a:pt x="4271367" y="2745879"/>
                </a:moveTo>
                <a:lnTo>
                  <a:pt x="4286250" y="2753320"/>
                </a:lnTo>
                <a:cubicBezTo>
                  <a:pt x="4291211" y="2753320"/>
                  <a:pt x="4294932" y="2753320"/>
                  <a:pt x="4297412" y="2753320"/>
                </a:cubicBezTo>
                <a:cubicBezTo>
                  <a:pt x="4299893" y="2753320"/>
                  <a:pt x="4301133" y="2755801"/>
                  <a:pt x="4301133" y="2760762"/>
                </a:cubicBezTo>
                <a:lnTo>
                  <a:pt x="4316016" y="2760762"/>
                </a:lnTo>
                <a:cubicBezTo>
                  <a:pt x="4316016" y="2765722"/>
                  <a:pt x="4330898" y="2770684"/>
                  <a:pt x="4360664" y="2775644"/>
                </a:cubicBezTo>
                <a:cubicBezTo>
                  <a:pt x="4360664" y="2775644"/>
                  <a:pt x="4363144" y="2775644"/>
                  <a:pt x="4368105" y="2775644"/>
                </a:cubicBezTo>
                <a:cubicBezTo>
                  <a:pt x="4373067" y="2775644"/>
                  <a:pt x="4375547" y="2776884"/>
                  <a:pt x="4375547" y="2779365"/>
                </a:cubicBezTo>
                <a:cubicBezTo>
                  <a:pt x="4375547" y="2781846"/>
                  <a:pt x="4376787" y="2783086"/>
                  <a:pt x="4379268" y="2783086"/>
                </a:cubicBezTo>
                <a:cubicBezTo>
                  <a:pt x="4381748" y="2783086"/>
                  <a:pt x="4385469" y="2783086"/>
                  <a:pt x="4390430" y="2783086"/>
                </a:cubicBezTo>
                <a:cubicBezTo>
                  <a:pt x="4405313" y="2788047"/>
                  <a:pt x="4422676" y="2793008"/>
                  <a:pt x="4442519" y="2797969"/>
                </a:cubicBezTo>
                <a:cubicBezTo>
                  <a:pt x="4472285" y="2807891"/>
                  <a:pt x="4487168" y="2810371"/>
                  <a:pt x="4487168" y="2805410"/>
                </a:cubicBezTo>
                <a:cubicBezTo>
                  <a:pt x="4487168" y="2800449"/>
                  <a:pt x="4485928" y="2797969"/>
                  <a:pt x="4483447" y="2797969"/>
                </a:cubicBezTo>
                <a:cubicBezTo>
                  <a:pt x="4480967" y="2797969"/>
                  <a:pt x="4479726" y="2796729"/>
                  <a:pt x="4479726" y="2794248"/>
                </a:cubicBezTo>
                <a:cubicBezTo>
                  <a:pt x="4479726" y="2791767"/>
                  <a:pt x="4477246" y="2793008"/>
                  <a:pt x="4472285" y="2797969"/>
                </a:cubicBezTo>
                <a:lnTo>
                  <a:pt x="4464843" y="2797969"/>
                </a:lnTo>
                <a:lnTo>
                  <a:pt x="4457402" y="2790527"/>
                </a:lnTo>
                <a:cubicBezTo>
                  <a:pt x="4452441" y="2795488"/>
                  <a:pt x="4447481" y="2796729"/>
                  <a:pt x="4442519" y="2794248"/>
                </a:cubicBezTo>
                <a:cubicBezTo>
                  <a:pt x="4437559" y="2791767"/>
                  <a:pt x="4432598" y="2790527"/>
                  <a:pt x="4427636" y="2790527"/>
                </a:cubicBezTo>
                <a:cubicBezTo>
                  <a:pt x="4402832" y="2785567"/>
                  <a:pt x="4385469" y="2778125"/>
                  <a:pt x="4375547" y="2768203"/>
                </a:cubicBezTo>
                <a:lnTo>
                  <a:pt x="4375547" y="2760762"/>
                </a:lnTo>
                <a:lnTo>
                  <a:pt x="4368105" y="2760762"/>
                </a:lnTo>
                <a:cubicBezTo>
                  <a:pt x="4373067" y="2765722"/>
                  <a:pt x="4375547" y="2768203"/>
                  <a:pt x="4375547" y="2768203"/>
                </a:cubicBezTo>
                <a:cubicBezTo>
                  <a:pt x="4370586" y="2768203"/>
                  <a:pt x="4363144" y="2765722"/>
                  <a:pt x="4353223" y="2760762"/>
                </a:cubicBezTo>
                <a:cubicBezTo>
                  <a:pt x="4358184" y="2760762"/>
                  <a:pt x="4360664" y="2760762"/>
                  <a:pt x="4360664" y="2760762"/>
                </a:cubicBezTo>
                <a:lnTo>
                  <a:pt x="4360664" y="2753320"/>
                </a:lnTo>
                <a:cubicBezTo>
                  <a:pt x="4360664" y="2753320"/>
                  <a:pt x="4359424" y="2753320"/>
                  <a:pt x="4356943" y="2753320"/>
                </a:cubicBezTo>
                <a:cubicBezTo>
                  <a:pt x="4354463" y="2753320"/>
                  <a:pt x="4353223" y="2755801"/>
                  <a:pt x="4353223" y="2760762"/>
                </a:cubicBezTo>
                <a:lnTo>
                  <a:pt x="4316016" y="2760762"/>
                </a:lnTo>
                <a:lnTo>
                  <a:pt x="4293691" y="2745879"/>
                </a:lnTo>
                <a:cubicBezTo>
                  <a:pt x="4283770" y="2745879"/>
                  <a:pt x="4277568" y="2745879"/>
                  <a:pt x="4275088" y="2745879"/>
                </a:cubicBezTo>
                <a:cubicBezTo>
                  <a:pt x="4272608" y="2745879"/>
                  <a:pt x="4271367" y="2745879"/>
                  <a:pt x="4271367" y="2745879"/>
                </a:cubicBezTo>
                <a:close/>
                <a:moveTo>
                  <a:pt x="3437930" y="2745879"/>
                </a:moveTo>
                <a:lnTo>
                  <a:pt x="3437930" y="2753320"/>
                </a:lnTo>
                <a:lnTo>
                  <a:pt x="3445371" y="2753320"/>
                </a:lnTo>
                <a:cubicBezTo>
                  <a:pt x="3445371" y="2753320"/>
                  <a:pt x="3442891" y="2750840"/>
                  <a:pt x="3437930" y="2745879"/>
                </a:cubicBezTo>
                <a:close/>
                <a:moveTo>
                  <a:pt x="6079629" y="2738437"/>
                </a:moveTo>
                <a:cubicBezTo>
                  <a:pt x="6079629" y="2743398"/>
                  <a:pt x="6079629" y="2745879"/>
                  <a:pt x="6079629" y="2745879"/>
                </a:cubicBezTo>
                <a:lnTo>
                  <a:pt x="6072187" y="2745879"/>
                </a:lnTo>
                <a:close/>
                <a:moveTo>
                  <a:pt x="5953125" y="2738437"/>
                </a:moveTo>
                <a:lnTo>
                  <a:pt x="5960566" y="2738437"/>
                </a:lnTo>
                <a:cubicBezTo>
                  <a:pt x="5960566" y="2738437"/>
                  <a:pt x="5961807" y="2738437"/>
                  <a:pt x="5964287" y="2738437"/>
                </a:cubicBezTo>
                <a:cubicBezTo>
                  <a:pt x="5966767" y="2738437"/>
                  <a:pt x="5965527" y="2740918"/>
                  <a:pt x="5960566" y="2745879"/>
                </a:cubicBezTo>
                <a:cubicBezTo>
                  <a:pt x="5960566" y="2740918"/>
                  <a:pt x="5958086" y="2738437"/>
                  <a:pt x="5953125" y="2738437"/>
                </a:cubicBezTo>
                <a:close/>
                <a:moveTo>
                  <a:pt x="5640586" y="2738437"/>
                </a:moveTo>
                <a:lnTo>
                  <a:pt x="5648027" y="2738437"/>
                </a:lnTo>
                <a:lnTo>
                  <a:pt x="5648027" y="2745879"/>
                </a:lnTo>
                <a:close/>
                <a:moveTo>
                  <a:pt x="5335488" y="2738437"/>
                </a:moveTo>
                <a:lnTo>
                  <a:pt x="5342929" y="2738437"/>
                </a:lnTo>
                <a:lnTo>
                  <a:pt x="5342929" y="2745879"/>
                </a:lnTo>
                <a:close/>
                <a:moveTo>
                  <a:pt x="5008066" y="2738437"/>
                </a:moveTo>
                <a:lnTo>
                  <a:pt x="5000625" y="2745879"/>
                </a:lnTo>
                <a:cubicBezTo>
                  <a:pt x="5005586" y="2745879"/>
                  <a:pt x="5008066" y="2745879"/>
                  <a:pt x="5008066" y="2745879"/>
                </a:cubicBezTo>
                <a:cubicBezTo>
                  <a:pt x="5008066" y="2740918"/>
                  <a:pt x="5008066" y="2738437"/>
                  <a:pt x="5008066" y="2738437"/>
                </a:cubicBezTo>
                <a:close/>
                <a:moveTo>
                  <a:pt x="4401592" y="2738437"/>
                </a:moveTo>
                <a:cubicBezTo>
                  <a:pt x="4394150" y="2738437"/>
                  <a:pt x="4390430" y="2740918"/>
                  <a:pt x="4390430" y="2745879"/>
                </a:cubicBezTo>
                <a:lnTo>
                  <a:pt x="4397871" y="2753320"/>
                </a:lnTo>
                <a:cubicBezTo>
                  <a:pt x="4402832" y="2753320"/>
                  <a:pt x="4407793" y="2753320"/>
                  <a:pt x="4412754" y="2753320"/>
                </a:cubicBezTo>
                <a:cubicBezTo>
                  <a:pt x="4417715" y="2748359"/>
                  <a:pt x="4418955" y="2744639"/>
                  <a:pt x="4416474" y="2742158"/>
                </a:cubicBezTo>
                <a:cubicBezTo>
                  <a:pt x="4413994" y="2739677"/>
                  <a:pt x="4409033" y="2738437"/>
                  <a:pt x="4401592" y="2738437"/>
                </a:cubicBezTo>
                <a:close/>
                <a:moveTo>
                  <a:pt x="3772793" y="2738437"/>
                </a:moveTo>
                <a:cubicBezTo>
                  <a:pt x="3782715" y="2738437"/>
                  <a:pt x="3787676" y="2739677"/>
                  <a:pt x="3787676" y="2742158"/>
                </a:cubicBezTo>
                <a:cubicBezTo>
                  <a:pt x="3787676" y="2744639"/>
                  <a:pt x="3790156" y="2745879"/>
                  <a:pt x="3795117" y="2745879"/>
                </a:cubicBezTo>
                <a:lnTo>
                  <a:pt x="3765352" y="2745879"/>
                </a:lnTo>
                <a:close/>
                <a:moveTo>
                  <a:pt x="3743027" y="2738437"/>
                </a:moveTo>
                <a:lnTo>
                  <a:pt x="3750469" y="2738437"/>
                </a:lnTo>
                <a:lnTo>
                  <a:pt x="3743027" y="2745879"/>
                </a:lnTo>
                <a:cubicBezTo>
                  <a:pt x="3738066" y="2745879"/>
                  <a:pt x="3735586" y="2744639"/>
                  <a:pt x="3735586" y="2742158"/>
                </a:cubicBezTo>
                <a:cubicBezTo>
                  <a:pt x="3735586" y="2739677"/>
                  <a:pt x="3738066" y="2738437"/>
                  <a:pt x="3743027" y="2738437"/>
                </a:cubicBezTo>
                <a:close/>
                <a:moveTo>
                  <a:pt x="3646289" y="2738437"/>
                </a:moveTo>
                <a:lnTo>
                  <a:pt x="3653730" y="2745879"/>
                </a:lnTo>
                <a:cubicBezTo>
                  <a:pt x="3648769" y="2745879"/>
                  <a:pt x="3646289" y="2745879"/>
                  <a:pt x="3646289" y="2745879"/>
                </a:cubicBezTo>
                <a:cubicBezTo>
                  <a:pt x="3646289" y="2740918"/>
                  <a:pt x="3646289" y="2738437"/>
                  <a:pt x="3646289" y="2738437"/>
                </a:cubicBezTo>
                <a:close/>
                <a:moveTo>
                  <a:pt x="3436069" y="2736345"/>
                </a:moveTo>
                <a:cubicBezTo>
                  <a:pt x="3447231" y="2735879"/>
                  <a:pt x="3452812" y="2740298"/>
                  <a:pt x="3452812" y="2749600"/>
                </a:cubicBezTo>
                <a:cubicBezTo>
                  <a:pt x="3452812" y="2762002"/>
                  <a:pt x="3460254" y="2765722"/>
                  <a:pt x="3475137" y="2760762"/>
                </a:cubicBezTo>
                <a:cubicBezTo>
                  <a:pt x="3480098" y="2755801"/>
                  <a:pt x="3494980" y="2755801"/>
                  <a:pt x="3519785" y="2760762"/>
                </a:cubicBezTo>
                <a:cubicBezTo>
                  <a:pt x="3534668" y="2770684"/>
                  <a:pt x="3549551" y="2778125"/>
                  <a:pt x="3564433" y="2783086"/>
                </a:cubicBezTo>
                <a:lnTo>
                  <a:pt x="3594199" y="2797969"/>
                </a:lnTo>
                <a:lnTo>
                  <a:pt x="3616523" y="2805410"/>
                </a:lnTo>
                <a:cubicBezTo>
                  <a:pt x="3651250" y="2805410"/>
                  <a:pt x="3668613" y="2810371"/>
                  <a:pt x="3668613" y="2820293"/>
                </a:cubicBezTo>
                <a:cubicBezTo>
                  <a:pt x="3668613" y="2825254"/>
                  <a:pt x="3648769" y="2822774"/>
                  <a:pt x="3609082" y="2812851"/>
                </a:cubicBezTo>
                <a:cubicBezTo>
                  <a:pt x="3514824" y="2783086"/>
                  <a:pt x="3460254" y="2768203"/>
                  <a:pt x="3445371" y="2768203"/>
                </a:cubicBezTo>
                <a:cubicBezTo>
                  <a:pt x="3425527" y="2768203"/>
                  <a:pt x="3415605" y="2763242"/>
                  <a:pt x="3415605" y="2753320"/>
                </a:cubicBezTo>
                <a:cubicBezTo>
                  <a:pt x="3410645" y="2753320"/>
                  <a:pt x="3408164" y="2753320"/>
                  <a:pt x="3408164" y="2753320"/>
                </a:cubicBezTo>
                <a:cubicBezTo>
                  <a:pt x="3403203" y="2753320"/>
                  <a:pt x="3400723" y="2750840"/>
                  <a:pt x="3400723" y="2745879"/>
                </a:cubicBezTo>
                <a:lnTo>
                  <a:pt x="3408164" y="2745879"/>
                </a:lnTo>
                <a:cubicBezTo>
                  <a:pt x="3413125" y="2745879"/>
                  <a:pt x="3418086" y="2743398"/>
                  <a:pt x="3423047" y="2738437"/>
                </a:cubicBezTo>
                <a:cubicBezTo>
                  <a:pt x="3428008" y="2737197"/>
                  <a:pt x="3432349" y="2736500"/>
                  <a:pt x="3436069" y="2736345"/>
                </a:cubicBezTo>
                <a:close/>
                <a:moveTo>
                  <a:pt x="5685234" y="2730996"/>
                </a:moveTo>
                <a:lnTo>
                  <a:pt x="5692676" y="2738437"/>
                </a:lnTo>
                <a:cubicBezTo>
                  <a:pt x="5692676" y="2738437"/>
                  <a:pt x="5690195" y="2738437"/>
                  <a:pt x="5685234" y="2738437"/>
                </a:cubicBezTo>
                <a:close/>
                <a:moveTo>
                  <a:pt x="5573613" y="2730996"/>
                </a:moveTo>
                <a:lnTo>
                  <a:pt x="5581054" y="2730996"/>
                </a:lnTo>
                <a:cubicBezTo>
                  <a:pt x="5581054" y="2735957"/>
                  <a:pt x="5578574" y="2738437"/>
                  <a:pt x="5573613" y="2738437"/>
                </a:cubicBezTo>
                <a:cubicBezTo>
                  <a:pt x="5573613" y="2743398"/>
                  <a:pt x="5574854" y="2745879"/>
                  <a:pt x="5577334" y="2745879"/>
                </a:cubicBezTo>
                <a:cubicBezTo>
                  <a:pt x="5579814" y="2745879"/>
                  <a:pt x="5583535" y="2745879"/>
                  <a:pt x="5588496" y="2745879"/>
                </a:cubicBezTo>
                <a:cubicBezTo>
                  <a:pt x="5593457" y="2745879"/>
                  <a:pt x="5598417" y="2747119"/>
                  <a:pt x="5603379" y="2749600"/>
                </a:cubicBezTo>
                <a:cubicBezTo>
                  <a:pt x="5608340" y="2752080"/>
                  <a:pt x="5610820" y="2753320"/>
                  <a:pt x="5610820" y="2753320"/>
                </a:cubicBezTo>
                <a:lnTo>
                  <a:pt x="5603379" y="2760762"/>
                </a:lnTo>
                <a:lnTo>
                  <a:pt x="5588496" y="2753320"/>
                </a:lnTo>
                <a:cubicBezTo>
                  <a:pt x="5573613" y="2753320"/>
                  <a:pt x="5563692" y="2753320"/>
                  <a:pt x="5558730" y="2753320"/>
                </a:cubicBezTo>
                <a:lnTo>
                  <a:pt x="5558730" y="2745879"/>
                </a:lnTo>
                <a:lnTo>
                  <a:pt x="5566172" y="2738437"/>
                </a:lnTo>
                <a:cubicBezTo>
                  <a:pt x="5566172" y="2738437"/>
                  <a:pt x="5568652" y="2735957"/>
                  <a:pt x="5573613" y="2730996"/>
                </a:cubicBezTo>
                <a:close/>
                <a:moveTo>
                  <a:pt x="5521523" y="2730996"/>
                </a:moveTo>
                <a:cubicBezTo>
                  <a:pt x="5531445" y="2735957"/>
                  <a:pt x="5537647" y="2738437"/>
                  <a:pt x="5540127" y="2738437"/>
                </a:cubicBezTo>
                <a:cubicBezTo>
                  <a:pt x="5542607" y="2738437"/>
                  <a:pt x="5543847" y="2740918"/>
                  <a:pt x="5543847" y="2745879"/>
                </a:cubicBezTo>
                <a:lnTo>
                  <a:pt x="5528965" y="2738437"/>
                </a:lnTo>
                <a:close/>
                <a:moveTo>
                  <a:pt x="4747617" y="2730996"/>
                </a:moveTo>
                <a:lnTo>
                  <a:pt x="4740176" y="2753320"/>
                </a:lnTo>
                <a:lnTo>
                  <a:pt x="4747617" y="2760762"/>
                </a:lnTo>
                <a:cubicBezTo>
                  <a:pt x="4747617" y="2755801"/>
                  <a:pt x="4750097" y="2753320"/>
                  <a:pt x="4755058" y="2753320"/>
                </a:cubicBezTo>
                <a:cubicBezTo>
                  <a:pt x="4755058" y="2748359"/>
                  <a:pt x="4755058" y="2743398"/>
                  <a:pt x="4755058" y="2738437"/>
                </a:cubicBezTo>
                <a:cubicBezTo>
                  <a:pt x="4750097" y="2738437"/>
                  <a:pt x="4747617" y="2735957"/>
                  <a:pt x="4747617" y="2730996"/>
                </a:cubicBezTo>
                <a:close/>
                <a:moveTo>
                  <a:pt x="4368105" y="2730996"/>
                </a:moveTo>
                <a:cubicBezTo>
                  <a:pt x="4368105" y="2735957"/>
                  <a:pt x="4369346" y="2739677"/>
                  <a:pt x="4371826" y="2742158"/>
                </a:cubicBezTo>
                <a:cubicBezTo>
                  <a:pt x="4374307" y="2744639"/>
                  <a:pt x="4375547" y="2744639"/>
                  <a:pt x="4375547" y="2742158"/>
                </a:cubicBezTo>
                <a:cubicBezTo>
                  <a:pt x="4375547" y="2739677"/>
                  <a:pt x="4375547" y="2735957"/>
                  <a:pt x="4375547" y="2730996"/>
                </a:cubicBezTo>
                <a:cubicBezTo>
                  <a:pt x="4375547" y="2730996"/>
                  <a:pt x="4373067" y="2730996"/>
                  <a:pt x="4368105" y="2730996"/>
                </a:cubicBezTo>
                <a:close/>
                <a:moveTo>
                  <a:pt x="5711744" y="2728671"/>
                </a:moveTo>
                <a:cubicBezTo>
                  <a:pt x="5712674" y="2728980"/>
                  <a:pt x="5713760" y="2729756"/>
                  <a:pt x="5715000" y="2730996"/>
                </a:cubicBezTo>
                <a:lnTo>
                  <a:pt x="5729883" y="2738437"/>
                </a:lnTo>
                <a:cubicBezTo>
                  <a:pt x="5734844" y="2738437"/>
                  <a:pt x="5738565" y="2738437"/>
                  <a:pt x="5741045" y="2738437"/>
                </a:cubicBezTo>
                <a:cubicBezTo>
                  <a:pt x="5743525" y="2738437"/>
                  <a:pt x="5744765" y="2738437"/>
                  <a:pt x="5744765" y="2738437"/>
                </a:cubicBezTo>
                <a:cubicBezTo>
                  <a:pt x="5744765" y="2743398"/>
                  <a:pt x="5747245" y="2745879"/>
                  <a:pt x="5752207" y="2745879"/>
                </a:cubicBezTo>
                <a:cubicBezTo>
                  <a:pt x="5757168" y="2745879"/>
                  <a:pt x="5759648" y="2743398"/>
                  <a:pt x="5759648" y="2738437"/>
                </a:cubicBezTo>
                <a:lnTo>
                  <a:pt x="5767090" y="2738437"/>
                </a:lnTo>
                <a:lnTo>
                  <a:pt x="5774531" y="2745879"/>
                </a:lnTo>
                <a:lnTo>
                  <a:pt x="5781972" y="2745879"/>
                </a:lnTo>
                <a:cubicBezTo>
                  <a:pt x="5781972" y="2750840"/>
                  <a:pt x="5784452" y="2753320"/>
                  <a:pt x="5789414" y="2753320"/>
                </a:cubicBezTo>
                <a:cubicBezTo>
                  <a:pt x="5794375" y="2753320"/>
                  <a:pt x="5796855" y="2755801"/>
                  <a:pt x="5796855" y="2760762"/>
                </a:cubicBezTo>
                <a:cubicBezTo>
                  <a:pt x="5796855" y="2765722"/>
                  <a:pt x="5799335" y="2768203"/>
                  <a:pt x="5804297" y="2768203"/>
                </a:cubicBezTo>
                <a:cubicBezTo>
                  <a:pt x="5809258" y="2768203"/>
                  <a:pt x="5809258" y="2765722"/>
                  <a:pt x="5804297" y="2760762"/>
                </a:cubicBezTo>
                <a:lnTo>
                  <a:pt x="5811738" y="2760762"/>
                </a:lnTo>
                <a:cubicBezTo>
                  <a:pt x="5816699" y="2765722"/>
                  <a:pt x="5819179" y="2768203"/>
                  <a:pt x="5819179" y="2768203"/>
                </a:cubicBezTo>
                <a:cubicBezTo>
                  <a:pt x="5819179" y="2773164"/>
                  <a:pt x="5819179" y="2775644"/>
                  <a:pt x="5819179" y="2775644"/>
                </a:cubicBezTo>
                <a:cubicBezTo>
                  <a:pt x="5819179" y="2775644"/>
                  <a:pt x="5821660" y="2775644"/>
                  <a:pt x="5826621" y="2775644"/>
                </a:cubicBezTo>
                <a:cubicBezTo>
                  <a:pt x="5826621" y="2775644"/>
                  <a:pt x="5826621" y="2776884"/>
                  <a:pt x="5826621" y="2779365"/>
                </a:cubicBezTo>
                <a:cubicBezTo>
                  <a:pt x="5826621" y="2781846"/>
                  <a:pt x="5825380" y="2783086"/>
                  <a:pt x="5822900" y="2783086"/>
                </a:cubicBezTo>
                <a:cubicBezTo>
                  <a:pt x="5820420" y="2783086"/>
                  <a:pt x="5819179" y="2783086"/>
                  <a:pt x="5819179" y="2783086"/>
                </a:cubicBezTo>
                <a:cubicBezTo>
                  <a:pt x="5819179" y="2783086"/>
                  <a:pt x="5816699" y="2785567"/>
                  <a:pt x="5811738" y="2790527"/>
                </a:cubicBezTo>
                <a:lnTo>
                  <a:pt x="5804297" y="2783086"/>
                </a:lnTo>
                <a:cubicBezTo>
                  <a:pt x="5789414" y="2763242"/>
                  <a:pt x="5781972" y="2755801"/>
                  <a:pt x="5781972" y="2760762"/>
                </a:cubicBezTo>
                <a:cubicBezTo>
                  <a:pt x="5781972" y="2765722"/>
                  <a:pt x="5784452" y="2768203"/>
                  <a:pt x="5789414" y="2768203"/>
                </a:cubicBezTo>
                <a:cubicBezTo>
                  <a:pt x="5784452" y="2768203"/>
                  <a:pt x="5779492" y="2768203"/>
                  <a:pt x="5774531" y="2768203"/>
                </a:cubicBezTo>
                <a:lnTo>
                  <a:pt x="5767090" y="2775644"/>
                </a:lnTo>
                <a:cubicBezTo>
                  <a:pt x="5772051" y="2775644"/>
                  <a:pt x="5774531" y="2776884"/>
                  <a:pt x="5774531" y="2779365"/>
                </a:cubicBezTo>
                <a:cubicBezTo>
                  <a:pt x="5774531" y="2781846"/>
                  <a:pt x="5772051" y="2785567"/>
                  <a:pt x="5767090" y="2790527"/>
                </a:cubicBezTo>
                <a:lnTo>
                  <a:pt x="5759648" y="2797969"/>
                </a:lnTo>
                <a:lnTo>
                  <a:pt x="5767090" y="2797969"/>
                </a:lnTo>
                <a:cubicBezTo>
                  <a:pt x="5777011" y="2797969"/>
                  <a:pt x="5783213" y="2796729"/>
                  <a:pt x="5785693" y="2794248"/>
                </a:cubicBezTo>
                <a:cubicBezTo>
                  <a:pt x="5788173" y="2791767"/>
                  <a:pt x="5789414" y="2797969"/>
                  <a:pt x="5789414" y="2812851"/>
                </a:cubicBezTo>
                <a:cubicBezTo>
                  <a:pt x="5789414" y="2827734"/>
                  <a:pt x="5791894" y="2835176"/>
                  <a:pt x="5796855" y="2835176"/>
                </a:cubicBezTo>
                <a:lnTo>
                  <a:pt x="5781972" y="2842617"/>
                </a:lnTo>
                <a:lnTo>
                  <a:pt x="5767090" y="2850059"/>
                </a:lnTo>
                <a:cubicBezTo>
                  <a:pt x="5772051" y="2850059"/>
                  <a:pt x="5774531" y="2851299"/>
                  <a:pt x="5774531" y="2853779"/>
                </a:cubicBezTo>
                <a:cubicBezTo>
                  <a:pt x="5774531" y="2856260"/>
                  <a:pt x="5774531" y="2857500"/>
                  <a:pt x="5774531" y="2857500"/>
                </a:cubicBezTo>
                <a:cubicBezTo>
                  <a:pt x="5774531" y="2857500"/>
                  <a:pt x="5772051" y="2857500"/>
                  <a:pt x="5767090" y="2857500"/>
                </a:cubicBezTo>
                <a:cubicBezTo>
                  <a:pt x="5762128" y="2857500"/>
                  <a:pt x="5759648" y="2857500"/>
                  <a:pt x="5759648" y="2857500"/>
                </a:cubicBezTo>
                <a:cubicBezTo>
                  <a:pt x="5759648" y="2857500"/>
                  <a:pt x="5757168" y="2857500"/>
                  <a:pt x="5752207" y="2857500"/>
                </a:cubicBezTo>
                <a:cubicBezTo>
                  <a:pt x="5747245" y="2857500"/>
                  <a:pt x="5742285" y="2857500"/>
                  <a:pt x="5737324" y="2857500"/>
                </a:cubicBezTo>
                <a:cubicBezTo>
                  <a:pt x="5722441" y="2852539"/>
                  <a:pt x="5712520" y="2850059"/>
                  <a:pt x="5707558" y="2850059"/>
                </a:cubicBezTo>
                <a:lnTo>
                  <a:pt x="5700117" y="2842617"/>
                </a:lnTo>
                <a:lnTo>
                  <a:pt x="5707558" y="2842617"/>
                </a:lnTo>
                <a:cubicBezTo>
                  <a:pt x="5712520" y="2842617"/>
                  <a:pt x="5721201" y="2843857"/>
                  <a:pt x="5733603" y="2846338"/>
                </a:cubicBezTo>
                <a:cubicBezTo>
                  <a:pt x="5746006" y="2848818"/>
                  <a:pt x="5754687" y="2847578"/>
                  <a:pt x="5759648" y="2842617"/>
                </a:cubicBezTo>
                <a:lnTo>
                  <a:pt x="5759648" y="2835176"/>
                </a:lnTo>
                <a:lnTo>
                  <a:pt x="5767090" y="2835176"/>
                </a:lnTo>
                <a:lnTo>
                  <a:pt x="5774531" y="2827734"/>
                </a:lnTo>
                <a:lnTo>
                  <a:pt x="5759648" y="2820293"/>
                </a:lnTo>
                <a:cubicBezTo>
                  <a:pt x="5754687" y="2815332"/>
                  <a:pt x="5747245" y="2814092"/>
                  <a:pt x="5737324" y="2816572"/>
                </a:cubicBezTo>
                <a:cubicBezTo>
                  <a:pt x="5727402" y="2819053"/>
                  <a:pt x="5721201" y="2817812"/>
                  <a:pt x="5718720" y="2812851"/>
                </a:cubicBezTo>
                <a:cubicBezTo>
                  <a:pt x="5716240" y="2807891"/>
                  <a:pt x="5715000" y="2805410"/>
                  <a:pt x="5715000" y="2805410"/>
                </a:cubicBezTo>
                <a:lnTo>
                  <a:pt x="5715000" y="2812851"/>
                </a:lnTo>
                <a:cubicBezTo>
                  <a:pt x="5719961" y="2817812"/>
                  <a:pt x="5719961" y="2822774"/>
                  <a:pt x="5715000" y="2827734"/>
                </a:cubicBezTo>
                <a:cubicBezTo>
                  <a:pt x="5715000" y="2827734"/>
                  <a:pt x="5713759" y="2827734"/>
                  <a:pt x="5711279" y="2827734"/>
                </a:cubicBezTo>
                <a:cubicBezTo>
                  <a:pt x="5708799" y="2827734"/>
                  <a:pt x="5707558" y="2825254"/>
                  <a:pt x="5707558" y="2820293"/>
                </a:cubicBezTo>
                <a:cubicBezTo>
                  <a:pt x="5707558" y="2815332"/>
                  <a:pt x="5706318" y="2812851"/>
                  <a:pt x="5703838" y="2812851"/>
                </a:cubicBezTo>
                <a:cubicBezTo>
                  <a:pt x="5701358" y="2812851"/>
                  <a:pt x="5697637" y="2811611"/>
                  <a:pt x="5692676" y="2809131"/>
                </a:cubicBezTo>
                <a:cubicBezTo>
                  <a:pt x="5687714" y="2806650"/>
                  <a:pt x="5677793" y="2805410"/>
                  <a:pt x="5662910" y="2805410"/>
                </a:cubicBezTo>
                <a:lnTo>
                  <a:pt x="5610820" y="2790527"/>
                </a:lnTo>
                <a:cubicBezTo>
                  <a:pt x="5605859" y="2790527"/>
                  <a:pt x="5602138" y="2790527"/>
                  <a:pt x="5599658" y="2790527"/>
                </a:cubicBezTo>
                <a:cubicBezTo>
                  <a:pt x="5597178" y="2790527"/>
                  <a:pt x="5595937" y="2788047"/>
                  <a:pt x="5595937" y="2783086"/>
                </a:cubicBezTo>
                <a:cubicBezTo>
                  <a:pt x="5595937" y="2778125"/>
                  <a:pt x="5598417" y="2775644"/>
                  <a:pt x="5603379" y="2775644"/>
                </a:cubicBezTo>
                <a:cubicBezTo>
                  <a:pt x="5608340" y="2775644"/>
                  <a:pt x="5610820" y="2775644"/>
                  <a:pt x="5610820" y="2775644"/>
                </a:cubicBezTo>
                <a:cubicBezTo>
                  <a:pt x="5605859" y="2770684"/>
                  <a:pt x="5605859" y="2768203"/>
                  <a:pt x="5610820" y="2768203"/>
                </a:cubicBezTo>
                <a:cubicBezTo>
                  <a:pt x="5620742" y="2763242"/>
                  <a:pt x="5625703" y="2765722"/>
                  <a:pt x="5625703" y="2775644"/>
                </a:cubicBezTo>
                <a:cubicBezTo>
                  <a:pt x="5625703" y="2775644"/>
                  <a:pt x="5623223" y="2775644"/>
                  <a:pt x="5618261" y="2775644"/>
                </a:cubicBezTo>
                <a:cubicBezTo>
                  <a:pt x="5613300" y="2775644"/>
                  <a:pt x="5610820" y="2778125"/>
                  <a:pt x="5610820" y="2783086"/>
                </a:cubicBezTo>
                <a:lnTo>
                  <a:pt x="5642446" y="2783086"/>
                </a:lnTo>
                <a:lnTo>
                  <a:pt x="5642446" y="2783086"/>
                </a:lnTo>
                <a:lnTo>
                  <a:pt x="5642446" y="2783086"/>
                </a:lnTo>
                <a:lnTo>
                  <a:pt x="5642446" y="2783086"/>
                </a:lnTo>
                <a:lnTo>
                  <a:pt x="5655468" y="2783086"/>
                </a:lnTo>
                <a:lnTo>
                  <a:pt x="5655468" y="2768203"/>
                </a:lnTo>
                <a:lnTo>
                  <a:pt x="5670351" y="2768203"/>
                </a:lnTo>
                <a:lnTo>
                  <a:pt x="5670351" y="2760762"/>
                </a:lnTo>
                <a:lnTo>
                  <a:pt x="5662910" y="2753320"/>
                </a:lnTo>
                <a:lnTo>
                  <a:pt x="5670351" y="2753320"/>
                </a:lnTo>
                <a:lnTo>
                  <a:pt x="5677793" y="2753320"/>
                </a:lnTo>
                <a:cubicBezTo>
                  <a:pt x="5677793" y="2758281"/>
                  <a:pt x="5679033" y="2763242"/>
                  <a:pt x="5681513" y="2768203"/>
                </a:cubicBezTo>
                <a:cubicBezTo>
                  <a:pt x="5683993" y="2773164"/>
                  <a:pt x="5686475" y="2774404"/>
                  <a:pt x="5688955" y="2771924"/>
                </a:cubicBezTo>
                <a:cubicBezTo>
                  <a:pt x="5691435" y="2769443"/>
                  <a:pt x="5692676" y="2765722"/>
                  <a:pt x="5692676" y="2760762"/>
                </a:cubicBezTo>
                <a:lnTo>
                  <a:pt x="5707558" y="2768203"/>
                </a:lnTo>
                <a:cubicBezTo>
                  <a:pt x="5722441" y="2778125"/>
                  <a:pt x="5732363" y="2780605"/>
                  <a:pt x="5737324" y="2775644"/>
                </a:cubicBezTo>
                <a:cubicBezTo>
                  <a:pt x="5737324" y="2770684"/>
                  <a:pt x="5737324" y="2768203"/>
                  <a:pt x="5737324" y="2768203"/>
                </a:cubicBezTo>
                <a:lnTo>
                  <a:pt x="5737324" y="2760762"/>
                </a:lnTo>
                <a:cubicBezTo>
                  <a:pt x="5742285" y="2765722"/>
                  <a:pt x="5747245" y="2766963"/>
                  <a:pt x="5752207" y="2764482"/>
                </a:cubicBezTo>
                <a:cubicBezTo>
                  <a:pt x="5757168" y="2762002"/>
                  <a:pt x="5758408" y="2759522"/>
                  <a:pt x="5755927" y="2757041"/>
                </a:cubicBezTo>
                <a:cubicBezTo>
                  <a:pt x="5753447" y="2754560"/>
                  <a:pt x="5749727" y="2753320"/>
                  <a:pt x="5744765" y="2753320"/>
                </a:cubicBezTo>
                <a:cubicBezTo>
                  <a:pt x="5739804" y="2753320"/>
                  <a:pt x="5736083" y="2752080"/>
                  <a:pt x="5733603" y="2749600"/>
                </a:cubicBezTo>
                <a:cubicBezTo>
                  <a:pt x="5731123" y="2747119"/>
                  <a:pt x="5729883" y="2745879"/>
                  <a:pt x="5729883" y="2745879"/>
                </a:cubicBezTo>
                <a:cubicBezTo>
                  <a:pt x="5719961" y="2740918"/>
                  <a:pt x="5712520" y="2738437"/>
                  <a:pt x="5707558" y="2738437"/>
                </a:cubicBezTo>
                <a:cubicBezTo>
                  <a:pt x="5707558" y="2730996"/>
                  <a:pt x="5708954" y="2727740"/>
                  <a:pt x="5711744" y="2728671"/>
                </a:cubicBezTo>
                <a:close/>
                <a:moveTo>
                  <a:pt x="5603379" y="2727275"/>
                </a:moveTo>
                <a:cubicBezTo>
                  <a:pt x="5604619" y="2727275"/>
                  <a:pt x="5605859" y="2728516"/>
                  <a:pt x="5607099" y="2730996"/>
                </a:cubicBezTo>
                <a:cubicBezTo>
                  <a:pt x="5609579" y="2735957"/>
                  <a:pt x="5608340" y="2738437"/>
                  <a:pt x="5603379" y="2738437"/>
                </a:cubicBezTo>
                <a:cubicBezTo>
                  <a:pt x="5598417" y="2738437"/>
                  <a:pt x="5597178" y="2735957"/>
                  <a:pt x="5599658" y="2730996"/>
                </a:cubicBezTo>
                <a:cubicBezTo>
                  <a:pt x="5600898" y="2728516"/>
                  <a:pt x="5602139" y="2727275"/>
                  <a:pt x="5603379" y="2727275"/>
                </a:cubicBezTo>
                <a:close/>
                <a:moveTo>
                  <a:pt x="5729883" y="2723555"/>
                </a:moveTo>
                <a:cubicBezTo>
                  <a:pt x="5734844" y="2723555"/>
                  <a:pt x="5737324" y="2723555"/>
                  <a:pt x="5737324" y="2723555"/>
                </a:cubicBezTo>
                <a:lnTo>
                  <a:pt x="5729883" y="2730996"/>
                </a:lnTo>
                <a:cubicBezTo>
                  <a:pt x="5729883" y="2730996"/>
                  <a:pt x="5729883" y="2728515"/>
                  <a:pt x="5729883" y="2723555"/>
                </a:cubicBezTo>
                <a:close/>
                <a:moveTo>
                  <a:pt x="5655468" y="2723555"/>
                </a:moveTo>
                <a:lnTo>
                  <a:pt x="5655468" y="2730996"/>
                </a:lnTo>
                <a:cubicBezTo>
                  <a:pt x="5650507" y="2730996"/>
                  <a:pt x="5648027" y="2730996"/>
                  <a:pt x="5648027" y="2730996"/>
                </a:cubicBezTo>
                <a:close/>
                <a:moveTo>
                  <a:pt x="4717851" y="2723555"/>
                </a:moveTo>
                <a:cubicBezTo>
                  <a:pt x="4712890" y="2723555"/>
                  <a:pt x="4707930" y="2726035"/>
                  <a:pt x="4702968" y="2730996"/>
                </a:cubicBezTo>
                <a:cubicBezTo>
                  <a:pt x="4707930" y="2730996"/>
                  <a:pt x="4711651" y="2730996"/>
                  <a:pt x="4714131" y="2730996"/>
                </a:cubicBezTo>
                <a:cubicBezTo>
                  <a:pt x="4716611" y="2730996"/>
                  <a:pt x="4717851" y="2730996"/>
                  <a:pt x="4717851" y="2730996"/>
                </a:cubicBezTo>
                <a:close/>
                <a:moveTo>
                  <a:pt x="3891855" y="2723555"/>
                </a:moveTo>
                <a:lnTo>
                  <a:pt x="3899297" y="2730996"/>
                </a:lnTo>
                <a:lnTo>
                  <a:pt x="3906738" y="2730996"/>
                </a:lnTo>
                <a:cubicBezTo>
                  <a:pt x="3901777" y="2726035"/>
                  <a:pt x="3899297" y="2723555"/>
                  <a:pt x="3899297" y="2723555"/>
                </a:cubicBezTo>
                <a:cubicBezTo>
                  <a:pt x="3899297" y="2723555"/>
                  <a:pt x="3896817" y="2723555"/>
                  <a:pt x="3891855" y="2723555"/>
                </a:cubicBezTo>
                <a:close/>
                <a:moveTo>
                  <a:pt x="5544778" y="2719834"/>
                </a:moveTo>
                <a:cubicBezTo>
                  <a:pt x="5545398" y="2719834"/>
                  <a:pt x="5546328" y="2721075"/>
                  <a:pt x="5547568" y="2723555"/>
                </a:cubicBezTo>
                <a:cubicBezTo>
                  <a:pt x="5550048" y="2728515"/>
                  <a:pt x="5553769" y="2729756"/>
                  <a:pt x="5558730" y="2727275"/>
                </a:cubicBezTo>
                <a:cubicBezTo>
                  <a:pt x="5563692" y="2724795"/>
                  <a:pt x="5566172" y="2726035"/>
                  <a:pt x="5566172" y="2730996"/>
                </a:cubicBezTo>
                <a:lnTo>
                  <a:pt x="5551289" y="2730996"/>
                </a:lnTo>
                <a:lnTo>
                  <a:pt x="5536406" y="2730996"/>
                </a:lnTo>
                <a:lnTo>
                  <a:pt x="5543847" y="2723555"/>
                </a:lnTo>
                <a:cubicBezTo>
                  <a:pt x="5543847" y="2721075"/>
                  <a:pt x="5544158" y="2719834"/>
                  <a:pt x="5544778" y="2719834"/>
                </a:cubicBezTo>
                <a:close/>
                <a:moveTo>
                  <a:pt x="5084341" y="2718904"/>
                </a:moveTo>
                <a:cubicBezTo>
                  <a:pt x="5085581" y="2719524"/>
                  <a:pt x="5087441" y="2721075"/>
                  <a:pt x="5089922" y="2723555"/>
                </a:cubicBezTo>
                <a:cubicBezTo>
                  <a:pt x="5094883" y="2728515"/>
                  <a:pt x="5094883" y="2730996"/>
                  <a:pt x="5089922" y="2730996"/>
                </a:cubicBezTo>
                <a:lnTo>
                  <a:pt x="5089922" y="2738437"/>
                </a:lnTo>
                <a:cubicBezTo>
                  <a:pt x="5094883" y="2738437"/>
                  <a:pt x="5094883" y="2740918"/>
                  <a:pt x="5089922" y="2745879"/>
                </a:cubicBezTo>
                <a:cubicBezTo>
                  <a:pt x="5080000" y="2745879"/>
                  <a:pt x="5072559" y="2745879"/>
                  <a:pt x="5067597" y="2745879"/>
                </a:cubicBezTo>
                <a:cubicBezTo>
                  <a:pt x="5062636" y="2740918"/>
                  <a:pt x="5062636" y="2738437"/>
                  <a:pt x="5067597" y="2738437"/>
                </a:cubicBezTo>
                <a:cubicBezTo>
                  <a:pt x="5072559" y="2738437"/>
                  <a:pt x="5076279" y="2738437"/>
                  <a:pt x="5078760" y="2738437"/>
                </a:cubicBezTo>
                <a:cubicBezTo>
                  <a:pt x="5081240" y="2738437"/>
                  <a:pt x="5082480" y="2738437"/>
                  <a:pt x="5082480" y="2738437"/>
                </a:cubicBezTo>
                <a:lnTo>
                  <a:pt x="5082480" y="2730996"/>
                </a:lnTo>
                <a:lnTo>
                  <a:pt x="5082480" y="2723555"/>
                </a:lnTo>
                <a:cubicBezTo>
                  <a:pt x="5082480" y="2723555"/>
                  <a:pt x="5082480" y="2722315"/>
                  <a:pt x="5082480" y="2719834"/>
                </a:cubicBezTo>
                <a:cubicBezTo>
                  <a:pt x="5082480" y="2718594"/>
                  <a:pt x="5083101" y="2718283"/>
                  <a:pt x="5084341" y="2718904"/>
                </a:cubicBezTo>
                <a:close/>
                <a:moveTo>
                  <a:pt x="4301133" y="2716113"/>
                </a:moveTo>
                <a:cubicBezTo>
                  <a:pt x="4306094" y="2721074"/>
                  <a:pt x="4308574" y="2723555"/>
                  <a:pt x="4308574" y="2723555"/>
                </a:cubicBezTo>
                <a:lnTo>
                  <a:pt x="4308574" y="2716113"/>
                </a:lnTo>
                <a:cubicBezTo>
                  <a:pt x="4308574" y="2716113"/>
                  <a:pt x="4306094" y="2716113"/>
                  <a:pt x="4301133" y="2716113"/>
                </a:cubicBezTo>
                <a:close/>
                <a:moveTo>
                  <a:pt x="3237012" y="2716113"/>
                </a:moveTo>
                <a:cubicBezTo>
                  <a:pt x="3246934" y="2716113"/>
                  <a:pt x="3256855" y="2718594"/>
                  <a:pt x="3266777" y="2723555"/>
                </a:cubicBezTo>
                <a:lnTo>
                  <a:pt x="3259336" y="2730996"/>
                </a:lnTo>
                <a:cubicBezTo>
                  <a:pt x="3244453" y="2730996"/>
                  <a:pt x="3237012" y="2730996"/>
                  <a:pt x="3237012" y="2730996"/>
                </a:cubicBezTo>
                <a:cubicBezTo>
                  <a:pt x="3241972" y="2726035"/>
                  <a:pt x="3241972" y="2723555"/>
                  <a:pt x="3237012" y="2723555"/>
                </a:cubicBezTo>
                <a:close/>
                <a:moveTo>
                  <a:pt x="5852666" y="2708672"/>
                </a:moveTo>
                <a:cubicBezTo>
                  <a:pt x="5855146" y="2708672"/>
                  <a:pt x="5856386" y="2711152"/>
                  <a:pt x="5856386" y="2716113"/>
                </a:cubicBezTo>
                <a:cubicBezTo>
                  <a:pt x="5851425" y="2716113"/>
                  <a:pt x="5848945" y="2714873"/>
                  <a:pt x="5848945" y="2712392"/>
                </a:cubicBezTo>
                <a:cubicBezTo>
                  <a:pt x="5848945" y="2709912"/>
                  <a:pt x="5850186" y="2708672"/>
                  <a:pt x="5852666" y="2708672"/>
                </a:cubicBezTo>
                <a:close/>
                <a:moveTo>
                  <a:pt x="4710410" y="2708672"/>
                </a:moveTo>
                <a:cubicBezTo>
                  <a:pt x="4710410" y="2708672"/>
                  <a:pt x="4710410" y="2709912"/>
                  <a:pt x="4710410" y="2712392"/>
                </a:cubicBezTo>
                <a:cubicBezTo>
                  <a:pt x="4710410" y="2714873"/>
                  <a:pt x="4712890" y="2713633"/>
                  <a:pt x="4717851" y="2708672"/>
                </a:cubicBezTo>
                <a:lnTo>
                  <a:pt x="4717851" y="2716113"/>
                </a:lnTo>
                <a:lnTo>
                  <a:pt x="4732734" y="2716113"/>
                </a:lnTo>
                <a:cubicBezTo>
                  <a:pt x="4732734" y="2716113"/>
                  <a:pt x="4737695" y="2718594"/>
                  <a:pt x="4747617" y="2723555"/>
                </a:cubicBezTo>
                <a:cubicBezTo>
                  <a:pt x="4752578" y="2728515"/>
                  <a:pt x="4757538" y="2730996"/>
                  <a:pt x="4762500" y="2730996"/>
                </a:cubicBezTo>
                <a:cubicBezTo>
                  <a:pt x="4767461" y="2726035"/>
                  <a:pt x="4767461" y="2723555"/>
                  <a:pt x="4762500" y="2723555"/>
                </a:cubicBezTo>
                <a:cubicBezTo>
                  <a:pt x="4757538" y="2723555"/>
                  <a:pt x="4752578" y="2722315"/>
                  <a:pt x="4747617" y="2719834"/>
                </a:cubicBezTo>
                <a:cubicBezTo>
                  <a:pt x="4742656" y="2717353"/>
                  <a:pt x="4737695" y="2716113"/>
                  <a:pt x="4732734" y="2716113"/>
                </a:cubicBezTo>
                <a:cubicBezTo>
                  <a:pt x="4727773" y="2716113"/>
                  <a:pt x="4725293" y="2714873"/>
                  <a:pt x="4725293" y="2712392"/>
                </a:cubicBezTo>
                <a:cubicBezTo>
                  <a:pt x="4725293" y="2709912"/>
                  <a:pt x="4725293" y="2708672"/>
                  <a:pt x="4725293" y="2708672"/>
                </a:cubicBezTo>
                <a:cubicBezTo>
                  <a:pt x="4725293" y="2708672"/>
                  <a:pt x="4722813" y="2708672"/>
                  <a:pt x="4717851" y="2708672"/>
                </a:cubicBezTo>
                <a:cubicBezTo>
                  <a:pt x="4712890" y="2708672"/>
                  <a:pt x="4710410" y="2708672"/>
                  <a:pt x="4710410" y="2708672"/>
                </a:cubicBezTo>
                <a:close/>
                <a:moveTo>
                  <a:pt x="3690937" y="2708672"/>
                </a:moveTo>
                <a:lnTo>
                  <a:pt x="3690937" y="2716113"/>
                </a:lnTo>
                <a:lnTo>
                  <a:pt x="3698379" y="2716113"/>
                </a:lnTo>
                <a:lnTo>
                  <a:pt x="3698379" y="2723555"/>
                </a:lnTo>
                <a:cubicBezTo>
                  <a:pt x="3688457" y="2723555"/>
                  <a:pt x="3681016" y="2723555"/>
                  <a:pt x="3676055" y="2723555"/>
                </a:cubicBezTo>
                <a:cubicBezTo>
                  <a:pt x="3671094" y="2713633"/>
                  <a:pt x="3676055" y="2708672"/>
                  <a:pt x="3690937" y="2708672"/>
                </a:cubicBezTo>
                <a:close/>
                <a:moveTo>
                  <a:pt x="3661172" y="2708672"/>
                </a:moveTo>
                <a:lnTo>
                  <a:pt x="3668613" y="2723555"/>
                </a:lnTo>
                <a:cubicBezTo>
                  <a:pt x="3663652" y="2728515"/>
                  <a:pt x="3658691" y="2728515"/>
                  <a:pt x="3653730" y="2723555"/>
                </a:cubicBezTo>
                <a:cubicBezTo>
                  <a:pt x="3638848" y="2713633"/>
                  <a:pt x="3641328" y="2708672"/>
                  <a:pt x="3661172" y="2708672"/>
                </a:cubicBezTo>
                <a:close/>
                <a:moveTo>
                  <a:pt x="5433156" y="2704021"/>
                </a:moveTo>
                <a:cubicBezTo>
                  <a:pt x="5432537" y="2704641"/>
                  <a:pt x="5432226" y="2706191"/>
                  <a:pt x="5432226" y="2708672"/>
                </a:cubicBezTo>
                <a:cubicBezTo>
                  <a:pt x="5432226" y="2708672"/>
                  <a:pt x="5434706" y="2708672"/>
                  <a:pt x="5439668" y="2708672"/>
                </a:cubicBezTo>
                <a:lnTo>
                  <a:pt x="5439668" y="2716113"/>
                </a:lnTo>
                <a:lnTo>
                  <a:pt x="5461992" y="2716113"/>
                </a:lnTo>
                <a:lnTo>
                  <a:pt x="5461992" y="2708672"/>
                </a:lnTo>
                <a:lnTo>
                  <a:pt x="5454551" y="2708672"/>
                </a:lnTo>
                <a:lnTo>
                  <a:pt x="5447109" y="2708672"/>
                </a:lnTo>
                <a:cubicBezTo>
                  <a:pt x="5442148" y="2708672"/>
                  <a:pt x="5438427" y="2707432"/>
                  <a:pt x="5435947" y="2704951"/>
                </a:cubicBezTo>
                <a:cubicBezTo>
                  <a:pt x="5434707" y="2703711"/>
                  <a:pt x="5433777" y="2703401"/>
                  <a:pt x="5433156" y="2704021"/>
                </a:cubicBezTo>
                <a:close/>
                <a:moveTo>
                  <a:pt x="5863828" y="2701230"/>
                </a:moveTo>
                <a:cubicBezTo>
                  <a:pt x="5863828" y="2701230"/>
                  <a:pt x="5865068" y="2701230"/>
                  <a:pt x="5867549" y="2701230"/>
                </a:cubicBezTo>
                <a:cubicBezTo>
                  <a:pt x="5870029" y="2701230"/>
                  <a:pt x="5871269" y="2703711"/>
                  <a:pt x="5871269" y="2708672"/>
                </a:cubicBezTo>
                <a:lnTo>
                  <a:pt x="5863828" y="2708672"/>
                </a:lnTo>
                <a:close/>
                <a:moveTo>
                  <a:pt x="5603379" y="2701230"/>
                </a:moveTo>
                <a:lnTo>
                  <a:pt x="5610820" y="2701230"/>
                </a:lnTo>
                <a:cubicBezTo>
                  <a:pt x="5610820" y="2706191"/>
                  <a:pt x="5612061" y="2707432"/>
                  <a:pt x="5614541" y="2704951"/>
                </a:cubicBezTo>
                <a:cubicBezTo>
                  <a:pt x="5617021" y="2702470"/>
                  <a:pt x="5618261" y="2703711"/>
                  <a:pt x="5618261" y="2708672"/>
                </a:cubicBezTo>
                <a:cubicBezTo>
                  <a:pt x="5618261" y="2713633"/>
                  <a:pt x="5615781" y="2716113"/>
                  <a:pt x="5610820" y="2716113"/>
                </a:cubicBezTo>
                <a:lnTo>
                  <a:pt x="5610820" y="2723555"/>
                </a:lnTo>
                <a:lnTo>
                  <a:pt x="5603379" y="2723555"/>
                </a:lnTo>
                <a:lnTo>
                  <a:pt x="5595937" y="2723555"/>
                </a:lnTo>
                <a:cubicBezTo>
                  <a:pt x="5595937" y="2723555"/>
                  <a:pt x="5597178" y="2722315"/>
                  <a:pt x="5599658" y="2719834"/>
                </a:cubicBezTo>
                <a:cubicBezTo>
                  <a:pt x="5602138" y="2717353"/>
                  <a:pt x="5602138" y="2714873"/>
                  <a:pt x="5599658" y="2712392"/>
                </a:cubicBezTo>
                <a:cubicBezTo>
                  <a:pt x="5597178" y="2709912"/>
                  <a:pt x="5598417" y="2706191"/>
                  <a:pt x="5603379" y="2701230"/>
                </a:cubicBezTo>
                <a:close/>
                <a:moveTo>
                  <a:pt x="5022949" y="2701230"/>
                </a:moveTo>
                <a:lnTo>
                  <a:pt x="5030390" y="2701230"/>
                </a:lnTo>
                <a:lnTo>
                  <a:pt x="5030390" y="2708672"/>
                </a:lnTo>
                <a:close/>
                <a:moveTo>
                  <a:pt x="4263926" y="2701230"/>
                </a:moveTo>
                <a:lnTo>
                  <a:pt x="4271367" y="2716113"/>
                </a:lnTo>
                <a:cubicBezTo>
                  <a:pt x="4276328" y="2716113"/>
                  <a:pt x="4278809" y="2713633"/>
                  <a:pt x="4278809" y="2708672"/>
                </a:cubicBezTo>
                <a:cubicBezTo>
                  <a:pt x="4278809" y="2708672"/>
                  <a:pt x="4277568" y="2707432"/>
                  <a:pt x="4275088" y="2704951"/>
                </a:cubicBezTo>
                <a:cubicBezTo>
                  <a:pt x="4272608" y="2702470"/>
                  <a:pt x="4268887" y="2701230"/>
                  <a:pt x="4263926" y="2701230"/>
                </a:cubicBezTo>
                <a:close/>
                <a:moveTo>
                  <a:pt x="3229570" y="2701230"/>
                </a:moveTo>
                <a:lnTo>
                  <a:pt x="3237012" y="2701230"/>
                </a:lnTo>
                <a:lnTo>
                  <a:pt x="3237012" y="2708672"/>
                </a:lnTo>
                <a:close/>
                <a:moveTo>
                  <a:pt x="3147715" y="2701230"/>
                </a:moveTo>
                <a:cubicBezTo>
                  <a:pt x="3147715" y="2701230"/>
                  <a:pt x="3150195" y="2701230"/>
                  <a:pt x="3155156" y="2701230"/>
                </a:cubicBezTo>
                <a:cubicBezTo>
                  <a:pt x="3160117" y="2701230"/>
                  <a:pt x="3162598" y="2703711"/>
                  <a:pt x="3162598" y="2708672"/>
                </a:cubicBezTo>
                <a:lnTo>
                  <a:pt x="3155156" y="2708672"/>
                </a:lnTo>
                <a:cubicBezTo>
                  <a:pt x="3150195" y="2703711"/>
                  <a:pt x="3147715" y="2701230"/>
                  <a:pt x="3147715" y="2701230"/>
                </a:cubicBezTo>
                <a:close/>
                <a:moveTo>
                  <a:pt x="4191372" y="2697510"/>
                </a:moveTo>
                <a:cubicBezTo>
                  <a:pt x="4190132" y="2697510"/>
                  <a:pt x="4189512" y="2698750"/>
                  <a:pt x="4189512" y="2701230"/>
                </a:cubicBezTo>
                <a:cubicBezTo>
                  <a:pt x="4189512" y="2706191"/>
                  <a:pt x="4191992" y="2706191"/>
                  <a:pt x="4196953" y="2701230"/>
                </a:cubicBezTo>
                <a:cubicBezTo>
                  <a:pt x="4194473" y="2698750"/>
                  <a:pt x="4192612" y="2697510"/>
                  <a:pt x="4191372" y="2697510"/>
                </a:cubicBezTo>
                <a:close/>
                <a:moveTo>
                  <a:pt x="5834062" y="2693789"/>
                </a:moveTo>
                <a:cubicBezTo>
                  <a:pt x="5839024" y="2698750"/>
                  <a:pt x="5843984" y="2703711"/>
                  <a:pt x="5848945" y="2708672"/>
                </a:cubicBezTo>
                <a:cubicBezTo>
                  <a:pt x="5843984" y="2708672"/>
                  <a:pt x="5841504" y="2708672"/>
                  <a:pt x="5841504" y="2708672"/>
                </a:cubicBezTo>
                <a:cubicBezTo>
                  <a:pt x="5841504" y="2708672"/>
                  <a:pt x="5837783" y="2707432"/>
                  <a:pt x="5830342" y="2704951"/>
                </a:cubicBezTo>
                <a:cubicBezTo>
                  <a:pt x="5822900" y="2702470"/>
                  <a:pt x="5819179" y="2699990"/>
                  <a:pt x="5819179" y="2697510"/>
                </a:cubicBezTo>
                <a:cubicBezTo>
                  <a:pt x="5819179" y="2695029"/>
                  <a:pt x="5824141" y="2693789"/>
                  <a:pt x="5834062" y="2693789"/>
                </a:cubicBezTo>
                <a:close/>
                <a:moveTo>
                  <a:pt x="5484316" y="2693789"/>
                </a:moveTo>
                <a:cubicBezTo>
                  <a:pt x="5489277" y="2693789"/>
                  <a:pt x="5491758" y="2695029"/>
                  <a:pt x="5491758" y="2697510"/>
                </a:cubicBezTo>
                <a:cubicBezTo>
                  <a:pt x="5491758" y="2699990"/>
                  <a:pt x="5490517" y="2701230"/>
                  <a:pt x="5488037" y="2701230"/>
                </a:cubicBezTo>
                <a:cubicBezTo>
                  <a:pt x="5485557" y="2701230"/>
                  <a:pt x="5484316" y="2698750"/>
                  <a:pt x="5484316" y="2693789"/>
                </a:cubicBezTo>
                <a:close/>
                <a:moveTo>
                  <a:pt x="4423916" y="2693789"/>
                </a:moveTo>
                <a:cubicBezTo>
                  <a:pt x="4426396" y="2693789"/>
                  <a:pt x="4427636" y="2696270"/>
                  <a:pt x="4427636" y="2701230"/>
                </a:cubicBezTo>
                <a:cubicBezTo>
                  <a:pt x="4427636" y="2701230"/>
                  <a:pt x="4425156" y="2701230"/>
                  <a:pt x="4420195" y="2701230"/>
                </a:cubicBezTo>
                <a:cubicBezTo>
                  <a:pt x="4420195" y="2696270"/>
                  <a:pt x="4421436" y="2693789"/>
                  <a:pt x="4423916" y="2693789"/>
                </a:cubicBezTo>
                <a:close/>
                <a:moveTo>
                  <a:pt x="3170039" y="2693789"/>
                </a:moveTo>
                <a:lnTo>
                  <a:pt x="3207246" y="2701230"/>
                </a:lnTo>
                <a:lnTo>
                  <a:pt x="3214687" y="2716113"/>
                </a:lnTo>
                <a:cubicBezTo>
                  <a:pt x="3209727" y="2716113"/>
                  <a:pt x="3199805" y="2711152"/>
                  <a:pt x="3184922" y="2701230"/>
                </a:cubicBezTo>
                <a:close/>
                <a:moveTo>
                  <a:pt x="5553149" y="2689138"/>
                </a:moveTo>
                <a:cubicBezTo>
                  <a:pt x="5554389" y="2688518"/>
                  <a:pt x="5556250" y="2688828"/>
                  <a:pt x="5558730" y="2690068"/>
                </a:cubicBezTo>
                <a:cubicBezTo>
                  <a:pt x="5563692" y="2692549"/>
                  <a:pt x="5566172" y="2693789"/>
                  <a:pt x="5566172" y="2693789"/>
                </a:cubicBezTo>
                <a:cubicBezTo>
                  <a:pt x="5576093" y="2693789"/>
                  <a:pt x="5578574" y="2698750"/>
                  <a:pt x="5573613" y="2708672"/>
                </a:cubicBezTo>
                <a:cubicBezTo>
                  <a:pt x="5568652" y="2713633"/>
                  <a:pt x="5564931" y="2713633"/>
                  <a:pt x="5562451" y="2708672"/>
                </a:cubicBezTo>
                <a:cubicBezTo>
                  <a:pt x="5559971" y="2703711"/>
                  <a:pt x="5558730" y="2701230"/>
                  <a:pt x="5558730" y="2701230"/>
                </a:cubicBezTo>
                <a:lnTo>
                  <a:pt x="5551289" y="2693789"/>
                </a:lnTo>
                <a:cubicBezTo>
                  <a:pt x="5551289" y="2691309"/>
                  <a:pt x="5551909" y="2689758"/>
                  <a:pt x="5553149" y="2689138"/>
                </a:cubicBezTo>
                <a:close/>
                <a:moveTo>
                  <a:pt x="5848945" y="2686348"/>
                </a:moveTo>
                <a:cubicBezTo>
                  <a:pt x="5848945" y="2686348"/>
                  <a:pt x="5851425" y="2686348"/>
                  <a:pt x="5856386" y="2686348"/>
                </a:cubicBezTo>
                <a:lnTo>
                  <a:pt x="5848945" y="2693789"/>
                </a:lnTo>
                <a:close/>
                <a:moveTo>
                  <a:pt x="5536406" y="2686348"/>
                </a:moveTo>
                <a:lnTo>
                  <a:pt x="5543847" y="2693789"/>
                </a:lnTo>
                <a:cubicBezTo>
                  <a:pt x="5548809" y="2698750"/>
                  <a:pt x="5548809" y="2701230"/>
                  <a:pt x="5543847" y="2701230"/>
                </a:cubicBezTo>
                <a:lnTo>
                  <a:pt x="5536406" y="2701230"/>
                </a:lnTo>
                <a:cubicBezTo>
                  <a:pt x="5536406" y="2696270"/>
                  <a:pt x="5536406" y="2693789"/>
                  <a:pt x="5536406" y="2693789"/>
                </a:cubicBezTo>
                <a:close/>
                <a:moveTo>
                  <a:pt x="5067597" y="2686348"/>
                </a:moveTo>
                <a:cubicBezTo>
                  <a:pt x="5062636" y="2691308"/>
                  <a:pt x="5062636" y="2693789"/>
                  <a:pt x="5067597" y="2693789"/>
                </a:cubicBezTo>
                <a:lnTo>
                  <a:pt x="5082480" y="2686348"/>
                </a:lnTo>
                <a:close/>
                <a:moveTo>
                  <a:pt x="4844355" y="2686348"/>
                </a:moveTo>
                <a:lnTo>
                  <a:pt x="4829472" y="2693789"/>
                </a:lnTo>
                <a:cubicBezTo>
                  <a:pt x="4829472" y="2698750"/>
                  <a:pt x="4829472" y="2701230"/>
                  <a:pt x="4829472" y="2701230"/>
                </a:cubicBezTo>
                <a:cubicBezTo>
                  <a:pt x="4839394" y="2701230"/>
                  <a:pt x="4846835" y="2702470"/>
                  <a:pt x="4851797" y="2704951"/>
                </a:cubicBezTo>
                <a:cubicBezTo>
                  <a:pt x="4856758" y="2707432"/>
                  <a:pt x="4861718" y="2708672"/>
                  <a:pt x="4866679" y="2708672"/>
                </a:cubicBezTo>
                <a:lnTo>
                  <a:pt x="4881562" y="2708672"/>
                </a:lnTo>
                <a:cubicBezTo>
                  <a:pt x="4881562" y="2703711"/>
                  <a:pt x="4881562" y="2701230"/>
                  <a:pt x="4881562" y="2701230"/>
                </a:cubicBezTo>
                <a:lnTo>
                  <a:pt x="4881562" y="2693789"/>
                </a:lnTo>
                <a:cubicBezTo>
                  <a:pt x="4876601" y="2688828"/>
                  <a:pt x="4872880" y="2687588"/>
                  <a:pt x="4870400" y="2690068"/>
                </a:cubicBezTo>
                <a:cubicBezTo>
                  <a:pt x="4867920" y="2692549"/>
                  <a:pt x="4864199" y="2693789"/>
                  <a:pt x="4859238" y="2693789"/>
                </a:cubicBezTo>
                <a:cubicBezTo>
                  <a:pt x="4854277" y="2693789"/>
                  <a:pt x="4849317" y="2691308"/>
                  <a:pt x="4844355" y="2686348"/>
                </a:cubicBezTo>
                <a:close/>
                <a:moveTo>
                  <a:pt x="4092773" y="2686348"/>
                </a:moveTo>
                <a:cubicBezTo>
                  <a:pt x="4097734" y="2686348"/>
                  <a:pt x="4100215" y="2686348"/>
                  <a:pt x="4100215" y="2686348"/>
                </a:cubicBezTo>
                <a:lnTo>
                  <a:pt x="4092773" y="2693789"/>
                </a:lnTo>
                <a:close/>
                <a:moveTo>
                  <a:pt x="3052837" y="2680767"/>
                </a:moveTo>
                <a:cubicBezTo>
                  <a:pt x="3054077" y="2680767"/>
                  <a:pt x="3055937" y="2681387"/>
                  <a:pt x="3058418" y="2682627"/>
                </a:cubicBezTo>
                <a:cubicBezTo>
                  <a:pt x="3063379" y="2685108"/>
                  <a:pt x="3065859" y="2686348"/>
                  <a:pt x="3065859" y="2686348"/>
                </a:cubicBezTo>
                <a:lnTo>
                  <a:pt x="3050976" y="2686348"/>
                </a:lnTo>
                <a:cubicBezTo>
                  <a:pt x="3050976" y="2686348"/>
                  <a:pt x="3050976" y="2685108"/>
                  <a:pt x="3050976" y="2682627"/>
                </a:cubicBezTo>
                <a:cubicBezTo>
                  <a:pt x="3050976" y="2681387"/>
                  <a:pt x="3051597" y="2680767"/>
                  <a:pt x="3052837" y="2680767"/>
                </a:cubicBezTo>
                <a:close/>
                <a:moveTo>
                  <a:pt x="5692676" y="2678906"/>
                </a:moveTo>
                <a:cubicBezTo>
                  <a:pt x="5692676" y="2678906"/>
                  <a:pt x="5695156" y="2678906"/>
                  <a:pt x="5700117" y="2678906"/>
                </a:cubicBezTo>
                <a:lnTo>
                  <a:pt x="5692676" y="2686348"/>
                </a:lnTo>
                <a:cubicBezTo>
                  <a:pt x="5692676" y="2686348"/>
                  <a:pt x="5692676" y="2683867"/>
                  <a:pt x="5692676" y="2678906"/>
                </a:cubicBezTo>
                <a:close/>
                <a:moveTo>
                  <a:pt x="5551289" y="2678906"/>
                </a:moveTo>
                <a:cubicBezTo>
                  <a:pt x="5551289" y="2678906"/>
                  <a:pt x="5553769" y="2678906"/>
                  <a:pt x="5558730" y="2678906"/>
                </a:cubicBezTo>
                <a:lnTo>
                  <a:pt x="5551289" y="2686348"/>
                </a:lnTo>
                <a:close/>
                <a:moveTo>
                  <a:pt x="5346650" y="2678906"/>
                </a:moveTo>
                <a:cubicBezTo>
                  <a:pt x="5344170" y="2678906"/>
                  <a:pt x="5344170" y="2680146"/>
                  <a:pt x="5346650" y="2682627"/>
                </a:cubicBezTo>
                <a:cubicBezTo>
                  <a:pt x="5349130" y="2685108"/>
                  <a:pt x="5355332" y="2687588"/>
                  <a:pt x="5365254" y="2690068"/>
                </a:cubicBezTo>
                <a:cubicBezTo>
                  <a:pt x="5375175" y="2692549"/>
                  <a:pt x="5381377" y="2693789"/>
                  <a:pt x="5383857" y="2693789"/>
                </a:cubicBezTo>
                <a:cubicBezTo>
                  <a:pt x="5386337" y="2693789"/>
                  <a:pt x="5390058" y="2693789"/>
                  <a:pt x="5395019" y="2693789"/>
                </a:cubicBezTo>
                <a:lnTo>
                  <a:pt x="5402461" y="2693789"/>
                </a:lnTo>
                <a:lnTo>
                  <a:pt x="5402461" y="2686348"/>
                </a:lnTo>
                <a:cubicBezTo>
                  <a:pt x="5407422" y="2686348"/>
                  <a:pt x="5409902" y="2686348"/>
                  <a:pt x="5409902" y="2686348"/>
                </a:cubicBezTo>
                <a:cubicBezTo>
                  <a:pt x="5404941" y="2681387"/>
                  <a:pt x="5395019" y="2678906"/>
                  <a:pt x="5380136" y="2678906"/>
                </a:cubicBezTo>
                <a:cubicBezTo>
                  <a:pt x="5375175" y="2678906"/>
                  <a:pt x="5370215" y="2678906"/>
                  <a:pt x="5365254" y="2678906"/>
                </a:cubicBezTo>
                <a:cubicBezTo>
                  <a:pt x="5360292" y="2678906"/>
                  <a:pt x="5355332" y="2678906"/>
                  <a:pt x="5350371" y="2678906"/>
                </a:cubicBezTo>
                <a:cubicBezTo>
                  <a:pt x="5350371" y="2678906"/>
                  <a:pt x="5349130" y="2678906"/>
                  <a:pt x="5346650" y="2678906"/>
                </a:cubicBezTo>
                <a:close/>
                <a:moveTo>
                  <a:pt x="6362402" y="2671465"/>
                </a:moveTo>
                <a:cubicBezTo>
                  <a:pt x="6362402" y="2671465"/>
                  <a:pt x="6364882" y="2671465"/>
                  <a:pt x="6369843" y="2671465"/>
                </a:cubicBezTo>
                <a:lnTo>
                  <a:pt x="6377285" y="2671465"/>
                </a:lnTo>
                <a:lnTo>
                  <a:pt x="6384726" y="2671465"/>
                </a:lnTo>
                <a:cubicBezTo>
                  <a:pt x="6389687" y="2676426"/>
                  <a:pt x="6393408" y="2678906"/>
                  <a:pt x="6395888" y="2678906"/>
                </a:cubicBezTo>
                <a:cubicBezTo>
                  <a:pt x="6398368" y="2678906"/>
                  <a:pt x="6399609" y="2678906"/>
                  <a:pt x="6399609" y="2678906"/>
                </a:cubicBezTo>
                <a:cubicBezTo>
                  <a:pt x="6414491" y="2678906"/>
                  <a:pt x="6434336" y="2686348"/>
                  <a:pt x="6459140" y="2701230"/>
                </a:cubicBezTo>
                <a:cubicBezTo>
                  <a:pt x="6464101" y="2701230"/>
                  <a:pt x="6467822" y="2702470"/>
                  <a:pt x="6470302" y="2704951"/>
                </a:cubicBezTo>
                <a:cubicBezTo>
                  <a:pt x="6472783" y="2707432"/>
                  <a:pt x="6476503" y="2708672"/>
                  <a:pt x="6481465" y="2708672"/>
                </a:cubicBezTo>
                <a:lnTo>
                  <a:pt x="6488905" y="2708672"/>
                </a:lnTo>
                <a:cubicBezTo>
                  <a:pt x="6488905" y="2713633"/>
                  <a:pt x="6493867" y="2718594"/>
                  <a:pt x="6503789" y="2723555"/>
                </a:cubicBezTo>
                <a:cubicBezTo>
                  <a:pt x="6513710" y="2728515"/>
                  <a:pt x="6518671" y="2730996"/>
                  <a:pt x="6518671" y="2730996"/>
                </a:cubicBezTo>
                <a:cubicBezTo>
                  <a:pt x="6513710" y="2730996"/>
                  <a:pt x="6506269" y="2730996"/>
                  <a:pt x="6496347" y="2730996"/>
                </a:cubicBezTo>
                <a:lnTo>
                  <a:pt x="6466581" y="2716113"/>
                </a:lnTo>
                <a:cubicBezTo>
                  <a:pt x="6451699" y="2711152"/>
                  <a:pt x="6444257" y="2708672"/>
                  <a:pt x="6444257" y="2708672"/>
                </a:cubicBezTo>
                <a:cubicBezTo>
                  <a:pt x="6444257" y="2703711"/>
                  <a:pt x="6436816" y="2701230"/>
                  <a:pt x="6421933" y="2701230"/>
                </a:cubicBezTo>
                <a:cubicBezTo>
                  <a:pt x="6421933" y="2701230"/>
                  <a:pt x="6419453" y="2699990"/>
                  <a:pt x="6414491" y="2697510"/>
                </a:cubicBezTo>
                <a:cubicBezTo>
                  <a:pt x="6409531" y="2695029"/>
                  <a:pt x="6397129" y="2691308"/>
                  <a:pt x="6377285" y="2686348"/>
                </a:cubicBezTo>
                <a:close/>
                <a:moveTo>
                  <a:pt x="5610820" y="2671465"/>
                </a:moveTo>
                <a:cubicBezTo>
                  <a:pt x="5615781" y="2671465"/>
                  <a:pt x="5618261" y="2672705"/>
                  <a:pt x="5618261" y="2675185"/>
                </a:cubicBezTo>
                <a:cubicBezTo>
                  <a:pt x="5618261" y="2677666"/>
                  <a:pt x="5615781" y="2678906"/>
                  <a:pt x="5610820" y="2678906"/>
                </a:cubicBezTo>
                <a:lnTo>
                  <a:pt x="5603379" y="2678906"/>
                </a:lnTo>
                <a:cubicBezTo>
                  <a:pt x="5603379" y="2673945"/>
                  <a:pt x="5605859" y="2671465"/>
                  <a:pt x="5610820" y="2671465"/>
                </a:cubicBezTo>
                <a:close/>
                <a:moveTo>
                  <a:pt x="4591347" y="2671465"/>
                </a:moveTo>
                <a:cubicBezTo>
                  <a:pt x="4601269" y="2676426"/>
                  <a:pt x="4601269" y="2681387"/>
                  <a:pt x="4591347" y="2686348"/>
                </a:cubicBezTo>
                <a:lnTo>
                  <a:pt x="4635996" y="2701230"/>
                </a:lnTo>
                <a:lnTo>
                  <a:pt x="4650879" y="2693789"/>
                </a:lnTo>
                <a:cubicBezTo>
                  <a:pt x="4655840" y="2698750"/>
                  <a:pt x="4658320" y="2701230"/>
                  <a:pt x="4658320" y="2701230"/>
                </a:cubicBezTo>
                <a:lnTo>
                  <a:pt x="4673203" y="2701230"/>
                </a:lnTo>
                <a:lnTo>
                  <a:pt x="4635996" y="2686348"/>
                </a:lnTo>
                <a:cubicBezTo>
                  <a:pt x="4635996" y="2686348"/>
                  <a:pt x="4633516" y="2686348"/>
                  <a:pt x="4628554" y="2686348"/>
                </a:cubicBezTo>
                <a:cubicBezTo>
                  <a:pt x="4623593" y="2686348"/>
                  <a:pt x="4621113" y="2685108"/>
                  <a:pt x="4621113" y="2682627"/>
                </a:cubicBezTo>
                <a:cubicBezTo>
                  <a:pt x="4621113" y="2680146"/>
                  <a:pt x="4623593" y="2678906"/>
                  <a:pt x="4628554" y="2678906"/>
                </a:cubicBezTo>
                <a:cubicBezTo>
                  <a:pt x="4623593" y="2673945"/>
                  <a:pt x="4616152" y="2671465"/>
                  <a:pt x="4606230" y="2671465"/>
                </a:cubicBezTo>
                <a:close/>
                <a:moveTo>
                  <a:pt x="4174629" y="2671465"/>
                </a:moveTo>
                <a:cubicBezTo>
                  <a:pt x="4169668" y="2671465"/>
                  <a:pt x="4167188" y="2672705"/>
                  <a:pt x="4167188" y="2675185"/>
                </a:cubicBezTo>
                <a:cubicBezTo>
                  <a:pt x="4167188" y="2677666"/>
                  <a:pt x="4169668" y="2678906"/>
                  <a:pt x="4174629" y="2678906"/>
                </a:cubicBezTo>
                <a:cubicBezTo>
                  <a:pt x="4179590" y="2678906"/>
                  <a:pt x="4184551" y="2681387"/>
                  <a:pt x="4189512" y="2686348"/>
                </a:cubicBezTo>
                <a:cubicBezTo>
                  <a:pt x="4189512" y="2686348"/>
                  <a:pt x="4191992" y="2687588"/>
                  <a:pt x="4196953" y="2690068"/>
                </a:cubicBezTo>
                <a:cubicBezTo>
                  <a:pt x="4201914" y="2692549"/>
                  <a:pt x="4206875" y="2693789"/>
                  <a:pt x="4211836" y="2693789"/>
                </a:cubicBezTo>
                <a:cubicBezTo>
                  <a:pt x="4216797" y="2693789"/>
                  <a:pt x="4221758" y="2693789"/>
                  <a:pt x="4226719" y="2693789"/>
                </a:cubicBezTo>
                <a:cubicBezTo>
                  <a:pt x="4226719" y="2693789"/>
                  <a:pt x="4224238" y="2692549"/>
                  <a:pt x="4219277" y="2690068"/>
                </a:cubicBezTo>
                <a:cubicBezTo>
                  <a:pt x="4214316" y="2687588"/>
                  <a:pt x="4209356" y="2686348"/>
                  <a:pt x="4204395" y="2686348"/>
                </a:cubicBezTo>
                <a:cubicBezTo>
                  <a:pt x="4194473" y="2681387"/>
                  <a:pt x="4188271" y="2677666"/>
                  <a:pt x="4185791" y="2675185"/>
                </a:cubicBezTo>
                <a:cubicBezTo>
                  <a:pt x="4183311" y="2672705"/>
                  <a:pt x="4179590" y="2671465"/>
                  <a:pt x="4174629" y="2671465"/>
                </a:cubicBezTo>
                <a:close/>
                <a:moveTo>
                  <a:pt x="3549551" y="2671465"/>
                </a:moveTo>
                <a:lnTo>
                  <a:pt x="3549551" y="2678906"/>
                </a:lnTo>
                <a:cubicBezTo>
                  <a:pt x="3544590" y="2678906"/>
                  <a:pt x="3542109" y="2678906"/>
                  <a:pt x="3542109" y="2678906"/>
                </a:cubicBezTo>
                <a:cubicBezTo>
                  <a:pt x="3542109" y="2678906"/>
                  <a:pt x="3542109" y="2677666"/>
                  <a:pt x="3542109" y="2675185"/>
                </a:cubicBezTo>
                <a:cubicBezTo>
                  <a:pt x="3542109" y="2672705"/>
                  <a:pt x="3544590" y="2671465"/>
                  <a:pt x="3549551" y="2671465"/>
                </a:cubicBezTo>
                <a:close/>
                <a:moveTo>
                  <a:pt x="3504902" y="2671465"/>
                </a:moveTo>
                <a:lnTo>
                  <a:pt x="3527226" y="2686348"/>
                </a:lnTo>
                <a:cubicBezTo>
                  <a:pt x="3517305" y="2686348"/>
                  <a:pt x="3509863" y="2686348"/>
                  <a:pt x="3504902" y="2686348"/>
                </a:cubicBezTo>
                <a:close/>
                <a:moveTo>
                  <a:pt x="5551289" y="2664023"/>
                </a:moveTo>
                <a:cubicBezTo>
                  <a:pt x="5551289" y="2664023"/>
                  <a:pt x="5553769" y="2664023"/>
                  <a:pt x="5558730" y="2664023"/>
                </a:cubicBezTo>
                <a:lnTo>
                  <a:pt x="5566172" y="2664023"/>
                </a:lnTo>
                <a:cubicBezTo>
                  <a:pt x="5566172" y="2664023"/>
                  <a:pt x="5566172" y="2665263"/>
                  <a:pt x="5566172" y="2667744"/>
                </a:cubicBezTo>
                <a:cubicBezTo>
                  <a:pt x="5566172" y="2670225"/>
                  <a:pt x="5563692" y="2671465"/>
                  <a:pt x="5558730" y="2671465"/>
                </a:cubicBezTo>
                <a:cubicBezTo>
                  <a:pt x="5558730" y="2666504"/>
                  <a:pt x="5556250" y="2664023"/>
                  <a:pt x="5551289" y="2664023"/>
                </a:cubicBezTo>
                <a:close/>
                <a:moveTo>
                  <a:pt x="4996904" y="2664023"/>
                </a:moveTo>
                <a:lnTo>
                  <a:pt x="5008066" y="2664023"/>
                </a:lnTo>
                <a:lnTo>
                  <a:pt x="5015508" y="2664023"/>
                </a:lnTo>
                <a:lnTo>
                  <a:pt x="5015508" y="2671465"/>
                </a:lnTo>
                <a:cubicBezTo>
                  <a:pt x="5005586" y="2676426"/>
                  <a:pt x="5003105" y="2676426"/>
                  <a:pt x="5008066" y="2671465"/>
                </a:cubicBezTo>
                <a:cubicBezTo>
                  <a:pt x="5008066" y="2666504"/>
                  <a:pt x="5004345" y="2664023"/>
                  <a:pt x="4996904" y="2664023"/>
                </a:cubicBezTo>
                <a:close/>
                <a:moveTo>
                  <a:pt x="4911328" y="2664023"/>
                </a:moveTo>
                <a:cubicBezTo>
                  <a:pt x="4916289" y="2664023"/>
                  <a:pt x="4918769" y="2664023"/>
                  <a:pt x="4918769" y="2664023"/>
                </a:cubicBezTo>
                <a:cubicBezTo>
                  <a:pt x="4928691" y="2664023"/>
                  <a:pt x="4938613" y="2664023"/>
                  <a:pt x="4948535" y="2664023"/>
                </a:cubicBezTo>
                <a:cubicBezTo>
                  <a:pt x="4958456" y="2664023"/>
                  <a:pt x="4968379" y="2664023"/>
                  <a:pt x="4978301" y="2664023"/>
                </a:cubicBezTo>
                <a:cubicBezTo>
                  <a:pt x="4983262" y="2664023"/>
                  <a:pt x="4985742" y="2664023"/>
                  <a:pt x="4985742" y="2664023"/>
                </a:cubicBezTo>
                <a:lnTo>
                  <a:pt x="4993183" y="2664023"/>
                </a:lnTo>
                <a:lnTo>
                  <a:pt x="4996904" y="2664023"/>
                </a:lnTo>
                <a:cubicBezTo>
                  <a:pt x="4989463" y="2664023"/>
                  <a:pt x="4985742" y="2665263"/>
                  <a:pt x="4985742" y="2667744"/>
                </a:cubicBezTo>
                <a:cubicBezTo>
                  <a:pt x="4985742" y="2670225"/>
                  <a:pt x="4986983" y="2671465"/>
                  <a:pt x="4989463" y="2671465"/>
                </a:cubicBezTo>
                <a:cubicBezTo>
                  <a:pt x="4991943" y="2671465"/>
                  <a:pt x="4993183" y="2673945"/>
                  <a:pt x="4993183" y="2678906"/>
                </a:cubicBezTo>
                <a:cubicBezTo>
                  <a:pt x="4993183" y="2683867"/>
                  <a:pt x="4995663" y="2686348"/>
                  <a:pt x="5000625" y="2686348"/>
                </a:cubicBezTo>
                <a:cubicBezTo>
                  <a:pt x="5005586" y="2686348"/>
                  <a:pt x="5006826" y="2687588"/>
                  <a:pt x="5004345" y="2690068"/>
                </a:cubicBezTo>
                <a:cubicBezTo>
                  <a:pt x="5001865" y="2692549"/>
                  <a:pt x="4995663" y="2691308"/>
                  <a:pt x="4985742" y="2686348"/>
                </a:cubicBezTo>
                <a:lnTo>
                  <a:pt x="4955976" y="2678906"/>
                </a:lnTo>
                <a:cubicBezTo>
                  <a:pt x="4951015" y="2678906"/>
                  <a:pt x="4947294" y="2677666"/>
                  <a:pt x="4944814" y="2675185"/>
                </a:cubicBezTo>
                <a:cubicBezTo>
                  <a:pt x="4942334" y="2672705"/>
                  <a:pt x="4941093" y="2671465"/>
                  <a:pt x="4941093" y="2671465"/>
                </a:cubicBezTo>
                <a:lnTo>
                  <a:pt x="4941093" y="2678906"/>
                </a:lnTo>
                <a:lnTo>
                  <a:pt x="4941093" y="2686348"/>
                </a:lnTo>
                <a:cubicBezTo>
                  <a:pt x="4936132" y="2686348"/>
                  <a:pt x="4931172" y="2682627"/>
                  <a:pt x="4926211" y="2675185"/>
                </a:cubicBezTo>
                <a:cubicBezTo>
                  <a:pt x="4921249" y="2667744"/>
                  <a:pt x="4916289" y="2664023"/>
                  <a:pt x="4911328" y="2664023"/>
                </a:cubicBezTo>
                <a:close/>
                <a:moveTo>
                  <a:pt x="4010918" y="2664023"/>
                </a:moveTo>
                <a:lnTo>
                  <a:pt x="4025801" y="2671465"/>
                </a:lnTo>
                <a:cubicBezTo>
                  <a:pt x="4020840" y="2671465"/>
                  <a:pt x="4018359" y="2671465"/>
                  <a:pt x="4018359" y="2671465"/>
                </a:cubicBezTo>
                <a:cubicBezTo>
                  <a:pt x="4018359" y="2671465"/>
                  <a:pt x="4015879" y="2671465"/>
                  <a:pt x="4010918" y="2671465"/>
                </a:cubicBezTo>
                <a:lnTo>
                  <a:pt x="4018359" y="2678906"/>
                </a:lnTo>
                <a:cubicBezTo>
                  <a:pt x="4028281" y="2678906"/>
                  <a:pt x="4033242" y="2676426"/>
                  <a:pt x="4033242" y="2671465"/>
                </a:cubicBezTo>
                <a:lnTo>
                  <a:pt x="4018359" y="2664023"/>
                </a:lnTo>
                <a:close/>
                <a:moveTo>
                  <a:pt x="3914180" y="2664023"/>
                </a:moveTo>
                <a:lnTo>
                  <a:pt x="3914180" y="2671465"/>
                </a:lnTo>
                <a:lnTo>
                  <a:pt x="3921621" y="2664023"/>
                </a:lnTo>
                <a:cubicBezTo>
                  <a:pt x="3921621" y="2664023"/>
                  <a:pt x="3919141" y="2664023"/>
                  <a:pt x="3914180" y="2664023"/>
                </a:cubicBezTo>
                <a:close/>
                <a:moveTo>
                  <a:pt x="5386648" y="2660303"/>
                </a:moveTo>
                <a:cubicBezTo>
                  <a:pt x="5384788" y="2660303"/>
                  <a:pt x="5382617" y="2661543"/>
                  <a:pt x="5380136" y="2664023"/>
                </a:cubicBezTo>
                <a:lnTo>
                  <a:pt x="5387578" y="2671465"/>
                </a:lnTo>
                <a:cubicBezTo>
                  <a:pt x="5392539" y="2671465"/>
                  <a:pt x="5395019" y="2671465"/>
                  <a:pt x="5395019" y="2671465"/>
                </a:cubicBezTo>
                <a:cubicBezTo>
                  <a:pt x="5395019" y="2671465"/>
                  <a:pt x="5393779" y="2668984"/>
                  <a:pt x="5391299" y="2664023"/>
                </a:cubicBezTo>
                <a:cubicBezTo>
                  <a:pt x="5390059" y="2661543"/>
                  <a:pt x="5388509" y="2660303"/>
                  <a:pt x="5386648" y="2660303"/>
                </a:cubicBezTo>
                <a:close/>
                <a:moveTo>
                  <a:pt x="5759648" y="2656582"/>
                </a:moveTo>
                <a:lnTo>
                  <a:pt x="5767090" y="2664023"/>
                </a:lnTo>
                <a:cubicBezTo>
                  <a:pt x="5772051" y="2659063"/>
                  <a:pt x="5777011" y="2656582"/>
                  <a:pt x="5781972" y="2656582"/>
                </a:cubicBezTo>
                <a:cubicBezTo>
                  <a:pt x="5781972" y="2656582"/>
                  <a:pt x="5778252" y="2656582"/>
                  <a:pt x="5770810" y="2656582"/>
                </a:cubicBezTo>
                <a:cubicBezTo>
                  <a:pt x="5763369" y="2656582"/>
                  <a:pt x="5759648" y="2656582"/>
                  <a:pt x="5759648" y="2656582"/>
                </a:cubicBezTo>
                <a:close/>
                <a:moveTo>
                  <a:pt x="5037832" y="2656582"/>
                </a:moveTo>
                <a:lnTo>
                  <a:pt x="5045273" y="2664023"/>
                </a:lnTo>
                <a:lnTo>
                  <a:pt x="5052715" y="2656582"/>
                </a:lnTo>
                <a:cubicBezTo>
                  <a:pt x="5052715" y="2656582"/>
                  <a:pt x="5050234" y="2656582"/>
                  <a:pt x="5045273" y="2656582"/>
                </a:cubicBezTo>
                <a:cubicBezTo>
                  <a:pt x="5040312" y="2656582"/>
                  <a:pt x="5037832" y="2656582"/>
                  <a:pt x="5037832" y="2656582"/>
                </a:cubicBezTo>
                <a:close/>
                <a:moveTo>
                  <a:pt x="4732734" y="2656582"/>
                </a:moveTo>
                <a:cubicBezTo>
                  <a:pt x="4727773" y="2656582"/>
                  <a:pt x="4727773" y="2659063"/>
                  <a:pt x="4732734" y="2664023"/>
                </a:cubicBezTo>
                <a:cubicBezTo>
                  <a:pt x="4732734" y="2664023"/>
                  <a:pt x="4735214" y="2664023"/>
                  <a:pt x="4740176" y="2664023"/>
                </a:cubicBezTo>
                <a:cubicBezTo>
                  <a:pt x="4740176" y="2659063"/>
                  <a:pt x="4737695" y="2656582"/>
                  <a:pt x="4732734" y="2656582"/>
                </a:cubicBezTo>
                <a:close/>
                <a:moveTo>
                  <a:pt x="4569023" y="2656582"/>
                </a:moveTo>
                <a:lnTo>
                  <a:pt x="4561582" y="2664023"/>
                </a:lnTo>
                <a:cubicBezTo>
                  <a:pt x="4566543" y="2664023"/>
                  <a:pt x="4566543" y="2666504"/>
                  <a:pt x="4561582" y="2671465"/>
                </a:cubicBezTo>
                <a:cubicBezTo>
                  <a:pt x="4561582" y="2671465"/>
                  <a:pt x="4564062" y="2671465"/>
                  <a:pt x="4569023" y="2671465"/>
                </a:cubicBezTo>
                <a:lnTo>
                  <a:pt x="4583906" y="2671465"/>
                </a:lnTo>
                <a:lnTo>
                  <a:pt x="4576465" y="2664023"/>
                </a:lnTo>
                <a:cubicBezTo>
                  <a:pt x="4576465" y="2659063"/>
                  <a:pt x="4573984" y="2656582"/>
                  <a:pt x="4569023" y="2656582"/>
                </a:cubicBezTo>
                <a:close/>
                <a:moveTo>
                  <a:pt x="4502051" y="2656582"/>
                </a:moveTo>
                <a:cubicBezTo>
                  <a:pt x="4497090" y="2656582"/>
                  <a:pt x="4493369" y="2659063"/>
                  <a:pt x="4490888" y="2664023"/>
                </a:cubicBezTo>
                <a:cubicBezTo>
                  <a:pt x="4488408" y="2668984"/>
                  <a:pt x="4492129" y="2673945"/>
                  <a:pt x="4502051" y="2678906"/>
                </a:cubicBezTo>
                <a:cubicBezTo>
                  <a:pt x="4511972" y="2678906"/>
                  <a:pt x="4519413" y="2678906"/>
                  <a:pt x="4524375" y="2678906"/>
                </a:cubicBezTo>
                <a:cubicBezTo>
                  <a:pt x="4529336" y="2673945"/>
                  <a:pt x="4530576" y="2668984"/>
                  <a:pt x="4528095" y="2664023"/>
                </a:cubicBezTo>
                <a:cubicBezTo>
                  <a:pt x="4525615" y="2659063"/>
                  <a:pt x="4521895" y="2659063"/>
                  <a:pt x="4516933" y="2664023"/>
                </a:cubicBezTo>
                <a:cubicBezTo>
                  <a:pt x="4511972" y="2664023"/>
                  <a:pt x="4509492" y="2661543"/>
                  <a:pt x="4509492" y="2656582"/>
                </a:cubicBezTo>
                <a:cubicBezTo>
                  <a:pt x="4509492" y="2656582"/>
                  <a:pt x="4507012" y="2656582"/>
                  <a:pt x="4502051" y="2656582"/>
                </a:cubicBezTo>
                <a:close/>
                <a:moveTo>
                  <a:pt x="4390430" y="2656582"/>
                </a:moveTo>
                <a:cubicBezTo>
                  <a:pt x="4375547" y="2656582"/>
                  <a:pt x="4373067" y="2659063"/>
                  <a:pt x="4382988" y="2664023"/>
                </a:cubicBezTo>
                <a:cubicBezTo>
                  <a:pt x="4382988" y="2668984"/>
                  <a:pt x="4384229" y="2671465"/>
                  <a:pt x="4386709" y="2671465"/>
                </a:cubicBezTo>
                <a:cubicBezTo>
                  <a:pt x="4389189" y="2671465"/>
                  <a:pt x="4390430" y="2668984"/>
                  <a:pt x="4390430" y="2664023"/>
                </a:cubicBezTo>
                <a:cubicBezTo>
                  <a:pt x="4390430" y="2659063"/>
                  <a:pt x="4390430" y="2656582"/>
                  <a:pt x="4390430" y="2656582"/>
                </a:cubicBezTo>
                <a:close/>
                <a:moveTo>
                  <a:pt x="6314033" y="2654257"/>
                </a:moveTo>
                <a:cubicBezTo>
                  <a:pt x="6317754" y="2653326"/>
                  <a:pt x="6321474" y="2656582"/>
                  <a:pt x="6325195" y="2664023"/>
                </a:cubicBezTo>
                <a:lnTo>
                  <a:pt x="6332636" y="2671465"/>
                </a:lnTo>
                <a:cubicBezTo>
                  <a:pt x="6332636" y="2671465"/>
                  <a:pt x="6327675" y="2668984"/>
                  <a:pt x="6317754" y="2664023"/>
                </a:cubicBezTo>
                <a:lnTo>
                  <a:pt x="6310312" y="2656582"/>
                </a:lnTo>
                <a:cubicBezTo>
                  <a:pt x="6311553" y="2655342"/>
                  <a:pt x="6312793" y="2654566"/>
                  <a:pt x="6314033" y="2654257"/>
                </a:cubicBezTo>
                <a:close/>
                <a:moveTo>
                  <a:pt x="5692676" y="2649141"/>
                </a:moveTo>
                <a:cubicBezTo>
                  <a:pt x="5687714" y="2649141"/>
                  <a:pt x="5685234" y="2651621"/>
                  <a:pt x="5685234" y="2656582"/>
                </a:cubicBezTo>
                <a:lnTo>
                  <a:pt x="5692676" y="2656582"/>
                </a:lnTo>
                <a:close/>
                <a:moveTo>
                  <a:pt x="5618261" y="2649141"/>
                </a:moveTo>
                <a:cubicBezTo>
                  <a:pt x="5623223" y="2649141"/>
                  <a:pt x="5625703" y="2651621"/>
                  <a:pt x="5625703" y="2656582"/>
                </a:cubicBezTo>
                <a:cubicBezTo>
                  <a:pt x="5625703" y="2661543"/>
                  <a:pt x="5628183" y="2664023"/>
                  <a:pt x="5633144" y="2664023"/>
                </a:cubicBezTo>
                <a:cubicBezTo>
                  <a:pt x="5638106" y="2664023"/>
                  <a:pt x="5640586" y="2665263"/>
                  <a:pt x="5640586" y="2667744"/>
                </a:cubicBezTo>
                <a:cubicBezTo>
                  <a:pt x="5640586" y="2670225"/>
                  <a:pt x="5638106" y="2671465"/>
                  <a:pt x="5633144" y="2671465"/>
                </a:cubicBezTo>
                <a:lnTo>
                  <a:pt x="5625703" y="2671465"/>
                </a:lnTo>
                <a:lnTo>
                  <a:pt x="5618261" y="2664023"/>
                </a:lnTo>
                <a:close/>
                <a:moveTo>
                  <a:pt x="5476875" y="2649141"/>
                </a:moveTo>
                <a:cubicBezTo>
                  <a:pt x="5476875" y="2654101"/>
                  <a:pt x="5476875" y="2656582"/>
                  <a:pt x="5476875" y="2656582"/>
                </a:cubicBezTo>
                <a:cubicBezTo>
                  <a:pt x="5476875" y="2661543"/>
                  <a:pt x="5479355" y="2662783"/>
                  <a:pt x="5484316" y="2660303"/>
                </a:cubicBezTo>
                <a:cubicBezTo>
                  <a:pt x="5489277" y="2657822"/>
                  <a:pt x="5491758" y="2656582"/>
                  <a:pt x="5491758" y="2656582"/>
                </a:cubicBezTo>
                <a:cubicBezTo>
                  <a:pt x="5491758" y="2651621"/>
                  <a:pt x="5491758" y="2649141"/>
                  <a:pt x="5491758" y="2649141"/>
                </a:cubicBezTo>
                <a:cubicBezTo>
                  <a:pt x="5491758" y="2649141"/>
                  <a:pt x="5489277" y="2649141"/>
                  <a:pt x="5484316" y="2649141"/>
                </a:cubicBezTo>
                <a:close/>
                <a:moveTo>
                  <a:pt x="4345781" y="2649141"/>
                </a:moveTo>
                <a:lnTo>
                  <a:pt x="4353223" y="2656582"/>
                </a:lnTo>
                <a:cubicBezTo>
                  <a:pt x="4358184" y="2661543"/>
                  <a:pt x="4361904" y="2664023"/>
                  <a:pt x="4364385" y="2664023"/>
                </a:cubicBezTo>
                <a:cubicBezTo>
                  <a:pt x="4366865" y="2664023"/>
                  <a:pt x="4368105" y="2661543"/>
                  <a:pt x="4368105" y="2656582"/>
                </a:cubicBezTo>
                <a:cubicBezTo>
                  <a:pt x="4368105" y="2651621"/>
                  <a:pt x="4360664" y="2649141"/>
                  <a:pt x="4345781" y="2649141"/>
                </a:cubicBezTo>
                <a:close/>
                <a:moveTo>
                  <a:pt x="4308574" y="2649141"/>
                </a:moveTo>
                <a:lnTo>
                  <a:pt x="4301133" y="2656582"/>
                </a:lnTo>
                <a:cubicBezTo>
                  <a:pt x="4306094" y="2656582"/>
                  <a:pt x="4308574" y="2655342"/>
                  <a:pt x="4308574" y="2652861"/>
                </a:cubicBezTo>
                <a:cubicBezTo>
                  <a:pt x="4308574" y="2650381"/>
                  <a:pt x="4308574" y="2649141"/>
                  <a:pt x="4308574" y="2649141"/>
                </a:cubicBezTo>
                <a:close/>
                <a:moveTo>
                  <a:pt x="3988594" y="2649141"/>
                </a:moveTo>
                <a:cubicBezTo>
                  <a:pt x="3983633" y="2654101"/>
                  <a:pt x="3981152" y="2656582"/>
                  <a:pt x="3981152" y="2656582"/>
                </a:cubicBezTo>
                <a:cubicBezTo>
                  <a:pt x="3981152" y="2661543"/>
                  <a:pt x="3981152" y="2664023"/>
                  <a:pt x="3981152" y="2664023"/>
                </a:cubicBezTo>
                <a:cubicBezTo>
                  <a:pt x="3981152" y="2664023"/>
                  <a:pt x="3983633" y="2664023"/>
                  <a:pt x="3988594" y="2664023"/>
                </a:cubicBezTo>
                <a:cubicBezTo>
                  <a:pt x="3993555" y="2664023"/>
                  <a:pt x="3996035" y="2661543"/>
                  <a:pt x="3996035" y="2656582"/>
                </a:cubicBezTo>
                <a:cubicBezTo>
                  <a:pt x="3996035" y="2656582"/>
                  <a:pt x="3996035" y="2655342"/>
                  <a:pt x="3996035" y="2652861"/>
                </a:cubicBezTo>
                <a:cubicBezTo>
                  <a:pt x="3996035" y="2650381"/>
                  <a:pt x="3993555" y="2649141"/>
                  <a:pt x="3988594" y="2649141"/>
                </a:cubicBezTo>
                <a:close/>
                <a:moveTo>
                  <a:pt x="3571875" y="2649141"/>
                </a:moveTo>
                <a:lnTo>
                  <a:pt x="3571875" y="2656582"/>
                </a:lnTo>
                <a:lnTo>
                  <a:pt x="3579316" y="2656582"/>
                </a:lnTo>
                <a:cubicBezTo>
                  <a:pt x="3574355" y="2651621"/>
                  <a:pt x="3571875" y="2649141"/>
                  <a:pt x="3571875" y="2649141"/>
                </a:cubicBezTo>
                <a:close/>
                <a:moveTo>
                  <a:pt x="3317937" y="2644490"/>
                </a:moveTo>
                <a:cubicBezTo>
                  <a:pt x="3317317" y="2643869"/>
                  <a:pt x="3316387" y="2644180"/>
                  <a:pt x="3315146" y="2645420"/>
                </a:cubicBezTo>
                <a:cubicBezTo>
                  <a:pt x="3312666" y="2647900"/>
                  <a:pt x="3313906" y="2650381"/>
                  <a:pt x="3318867" y="2652861"/>
                </a:cubicBezTo>
                <a:cubicBezTo>
                  <a:pt x="3323828" y="2655342"/>
                  <a:pt x="3326308" y="2656582"/>
                  <a:pt x="3326308" y="2656582"/>
                </a:cubicBezTo>
                <a:cubicBezTo>
                  <a:pt x="3326308" y="2651621"/>
                  <a:pt x="3323828" y="2649141"/>
                  <a:pt x="3318867" y="2649141"/>
                </a:cubicBezTo>
                <a:cubicBezTo>
                  <a:pt x="3318867" y="2646660"/>
                  <a:pt x="3318557" y="2645110"/>
                  <a:pt x="3317937" y="2644490"/>
                </a:cubicBezTo>
                <a:close/>
                <a:moveTo>
                  <a:pt x="5804297" y="2641699"/>
                </a:moveTo>
                <a:cubicBezTo>
                  <a:pt x="5799335" y="2641699"/>
                  <a:pt x="5799335" y="2646660"/>
                  <a:pt x="5804297" y="2656582"/>
                </a:cubicBezTo>
                <a:cubicBezTo>
                  <a:pt x="5809258" y="2656582"/>
                  <a:pt x="5814218" y="2656582"/>
                  <a:pt x="5819179" y="2656582"/>
                </a:cubicBezTo>
                <a:lnTo>
                  <a:pt x="5826621" y="2656582"/>
                </a:lnTo>
                <a:lnTo>
                  <a:pt x="5811738" y="2649141"/>
                </a:lnTo>
                <a:cubicBezTo>
                  <a:pt x="5811738" y="2644180"/>
                  <a:pt x="5809258" y="2641699"/>
                  <a:pt x="5804297" y="2641699"/>
                </a:cubicBezTo>
                <a:close/>
                <a:moveTo>
                  <a:pt x="5767090" y="2641699"/>
                </a:moveTo>
                <a:cubicBezTo>
                  <a:pt x="5767090" y="2646660"/>
                  <a:pt x="5769570" y="2649141"/>
                  <a:pt x="5774531" y="2649141"/>
                </a:cubicBezTo>
                <a:lnTo>
                  <a:pt x="5774531" y="2641699"/>
                </a:lnTo>
                <a:cubicBezTo>
                  <a:pt x="5769570" y="2641699"/>
                  <a:pt x="5767090" y="2641699"/>
                  <a:pt x="5767090" y="2641699"/>
                </a:cubicBezTo>
                <a:close/>
                <a:moveTo>
                  <a:pt x="5729883" y="2641699"/>
                </a:moveTo>
                <a:lnTo>
                  <a:pt x="5722441" y="2664023"/>
                </a:lnTo>
                <a:lnTo>
                  <a:pt x="5729883" y="2656582"/>
                </a:lnTo>
                <a:close/>
                <a:moveTo>
                  <a:pt x="5573613" y="2641699"/>
                </a:moveTo>
                <a:lnTo>
                  <a:pt x="5573613" y="2649141"/>
                </a:lnTo>
                <a:cubicBezTo>
                  <a:pt x="5578574" y="2649141"/>
                  <a:pt x="5581054" y="2649141"/>
                  <a:pt x="5581054" y="2649141"/>
                </a:cubicBezTo>
                <a:cubicBezTo>
                  <a:pt x="5581054" y="2644180"/>
                  <a:pt x="5579814" y="2641699"/>
                  <a:pt x="5577334" y="2641699"/>
                </a:cubicBezTo>
                <a:cubicBezTo>
                  <a:pt x="5574854" y="2641699"/>
                  <a:pt x="5573613" y="2641699"/>
                  <a:pt x="5573613" y="2641699"/>
                </a:cubicBezTo>
                <a:close/>
                <a:moveTo>
                  <a:pt x="2984004" y="2641699"/>
                </a:moveTo>
                <a:lnTo>
                  <a:pt x="2998887" y="2641699"/>
                </a:lnTo>
                <a:lnTo>
                  <a:pt x="2998887" y="2649141"/>
                </a:lnTo>
                <a:cubicBezTo>
                  <a:pt x="2988965" y="2644180"/>
                  <a:pt x="2984004" y="2641699"/>
                  <a:pt x="2984004" y="2641699"/>
                </a:cubicBezTo>
                <a:close/>
                <a:moveTo>
                  <a:pt x="5677793" y="2634258"/>
                </a:moveTo>
                <a:lnTo>
                  <a:pt x="5677793" y="2641699"/>
                </a:lnTo>
                <a:cubicBezTo>
                  <a:pt x="5677793" y="2641699"/>
                  <a:pt x="5677793" y="2644180"/>
                  <a:pt x="5677793" y="2649141"/>
                </a:cubicBezTo>
                <a:cubicBezTo>
                  <a:pt x="5682754" y="2649141"/>
                  <a:pt x="5685234" y="2646660"/>
                  <a:pt x="5685234" y="2641699"/>
                </a:cubicBezTo>
                <a:cubicBezTo>
                  <a:pt x="5685234" y="2641699"/>
                  <a:pt x="5682754" y="2639218"/>
                  <a:pt x="5677793" y="2634258"/>
                </a:cubicBezTo>
                <a:close/>
                <a:moveTo>
                  <a:pt x="5618261" y="2634258"/>
                </a:moveTo>
                <a:cubicBezTo>
                  <a:pt x="5623223" y="2634258"/>
                  <a:pt x="5625703" y="2634258"/>
                  <a:pt x="5625703" y="2634258"/>
                </a:cubicBezTo>
                <a:lnTo>
                  <a:pt x="5625703" y="2641699"/>
                </a:lnTo>
                <a:cubicBezTo>
                  <a:pt x="5620742" y="2641699"/>
                  <a:pt x="5618261" y="2639218"/>
                  <a:pt x="5618261" y="2634258"/>
                </a:cubicBezTo>
                <a:close/>
                <a:moveTo>
                  <a:pt x="5521523" y="2634258"/>
                </a:moveTo>
                <a:lnTo>
                  <a:pt x="5536406" y="2641699"/>
                </a:lnTo>
                <a:lnTo>
                  <a:pt x="5536406" y="2634258"/>
                </a:lnTo>
                <a:close/>
                <a:moveTo>
                  <a:pt x="5432226" y="2634258"/>
                </a:moveTo>
                <a:cubicBezTo>
                  <a:pt x="5432226" y="2639218"/>
                  <a:pt x="5433467" y="2642939"/>
                  <a:pt x="5435947" y="2645420"/>
                </a:cubicBezTo>
                <a:cubicBezTo>
                  <a:pt x="5438427" y="2647900"/>
                  <a:pt x="5442148" y="2649141"/>
                  <a:pt x="5447109" y="2649141"/>
                </a:cubicBezTo>
                <a:lnTo>
                  <a:pt x="5439668" y="2634258"/>
                </a:lnTo>
                <a:close/>
                <a:moveTo>
                  <a:pt x="5409902" y="2634258"/>
                </a:moveTo>
                <a:cubicBezTo>
                  <a:pt x="5409902" y="2639218"/>
                  <a:pt x="5412382" y="2641699"/>
                  <a:pt x="5417343" y="2641699"/>
                </a:cubicBezTo>
                <a:lnTo>
                  <a:pt x="5424785" y="2634258"/>
                </a:lnTo>
                <a:close/>
                <a:moveTo>
                  <a:pt x="4509492" y="2634258"/>
                </a:moveTo>
                <a:lnTo>
                  <a:pt x="4516933" y="2641699"/>
                </a:lnTo>
                <a:cubicBezTo>
                  <a:pt x="4516933" y="2641699"/>
                  <a:pt x="4516933" y="2639218"/>
                  <a:pt x="4516933" y="2634258"/>
                </a:cubicBezTo>
                <a:cubicBezTo>
                  <a:pt x="4511972" y="2634258"/>
                  <a:pt x="4509492" y="2634258"/>
                  <a:pt x="4509492" y="2634258"/>
                </a:cubicBezTo>
                <a:close/>
                <a:moveTo>
                  <a:pt x="4278809" y="2634258"/>
                </a:moveTo>
                <a:cubicBezTo>
                  <a:pt x="4278809" y="2639218"/>
                  <a:pt x="4278809" y="2641699"/>
                  <a:pt x="4278809" y="2641699"/>
                </a:cubicBezTo>
                <a:cubicBezTo>
                  <a:pt x="4278809" y="2641699"/>
                  <a:pt x="4281289" y="2641699"/>
                  <a:pt x="4286250" y="2641699"/>
                </a:cubicBezTo>
                <a:cubicBezTo>
                  <a:pt x="4286250" y="2641699"/>
                  <a:pt x="4286250" y="2639218"/>
                  <a:pt x="4286250" y="2634258"/>
                </a:cubicBezTo>
                <a:cubicBezTo>
                  <a:pt x="4281289" y="2634258"/>
                  <a:pt x="4278809" y="2634258"/>
                  <a:pt x="4278809" y="2634258"/>
                </a:cubicBezTo>
                <a:close/>
                <a:moveTo>
                  <a:pt x="3996035" y="2634258"/>
                </a:moveTo>
                <a:cubicBezTo>
                  <a:pt x="3996035" y="2639218"/>
                  <a:pt x="3998516" y="2641699"/>
                  <a:pt x="4003477" y="2641699"/>
                </a:cubicBezTo>
                <a:cubicBezTo>
                  <a:pt x="4008438" y="2641699"/>
                  <a:pt x="4010918" y="2641699"/>
                  <a:pt x="4010918" y="2641699"/>
                </a:cubicBezTo>
                <a:cubicBezTo>
                  <a:pt x="4010918" y="2641699"/>
                  <a:pt x="4010918" y="2639218"/>
                  <a:pt x="4010918" y="2634258"/>
                </a:cubicBezTo>
                <a:cubicBezTo>
                  <a:pt x="4010918" y="2634258"/>
                  <a:pt x="4008438" y="2634258"/>
                  <a:pt x="4003477" y="2634258"/>
                </a:cubicBezTo>
                <a:cubicBezTo>
                  <a:pt x="3998516" y="2634258"/>
                  <a:pt x="3996035" y="2634258"/>
                  <a:pt x="3996035" y="2634258"/>
                </a:cubicBezTo>
                <a:close/>
                <a:moveTo>
                  <a:pt x="3274219" y="2634258"/>
                </a:moveTo>
                <a:lnTo>
                  <a:pt x="3266777" y="2641699"/>
                </a:lnTo>
                <a:cubicBezTo>
                  <a:pt x="3266777" y="2646660"/>
                  <a:pt x="3269258" y="2646660"/>
                  <a:pt x="3274219" y="2641699"/>
                </a:cubicBezTo>
                <a:close/>
                <a:moveTo>
                  <a:pt x="5493618" y="2630537"/>
                </a:moveTo>
                <a:cubicBezTo>
                  <a:pt x="5492377" y="2630537"/>
                  <a:pt x="5491758" y="2631778"/>
                  <a:pt x="5491758" y="2634258"/>
                </a:cubicBezTo>
                <a:lnTo>
                  <a:pt x="5499199" y="2634258"/>
                </a:lnTo>
                <a:cubicBezTo>
                  <a:pt x="5496718" y="2631778"/>
                  <a:pt x="5494858" y="2630537"/>
                  <a:pt x="5493618" y="2630537"/>
                </a:cubicBezTo>
                <a:close/>
                <a:moveTo>
                  <a:pt x="4746687" y="2630537"/>
                </a:moveTo>
                <a:cubicBezTo>
                  <a:pt x="4744827" y="2630537"/>
                  <a:pt x="4742656" y="2631778"/>
                  <a:pt x="4740176" y="2634258"/>
                </a:cubicBezTo>
                <a:cubicBezTo>
                  <a:pt x="4740176" y="2639218"/>
                  <a:pt x="4743896" y="2642939"/>
                  <a:pt x="4751338" y="2645420"/>
                </a:cubicBezTo>
                <a:cubicBezTo>
                  <a:pt x="4758779" y="2647900"/>
                  <a:pt x="4769941" y="2649141"/>
                  <a:pt x="4784824" y="2649141"/>
                </a:cubicBezTo>
                <a:cubicBezTo>
                  <a:pt x="4779863" y="2649141"/>
                  <a:pt x="4777383" y="2646660"/>
                  <a:pt x="4777383" y="2641699"/>
                </a:cubicBezTo>
                <a:cubicBezTo>
                  <a:pt x="4777383" y="2631777"/>
                  <a:pt x="4772421" y="2629297"/>
                  <a:pt x="4762500" y="2634258"/>
                </a:cubicBezTo>
                <a:cubicBezTo>
                  <a:pt x="4757538" y="2639218"/>
                  <a:pt x="4753818" y="2639218"/>
                  <a:pt x="4751338" y="2634258"/>
                </a:cubicBezTo>
                <a:cubicBezTo>
                  <a:pt x="4750098" y="2631778"/>
                  <a:pt x="4748547" y="2630537"/>
                  <a:pt x="4746687" y="2630537"/>
                </a:cubicBezTo>
                <a:close/>
                <a:moveTo>
                  <a:pt x="5461992" y="2626816"/>
                </a:moveTo>
                <a:cubicBezTo>
                  <a:pt x="5461992" y="2631777"/>
                  <a:pt x="5459512" y="2634258"/>
                  <a:pt x="5454551" y="2634258"/>
                </a:cubicBezTo>
                <a:cubicBezTo>
                  <a:pt x="5454551" y="2639218"/>
                  <a:pt x="5453310" y="2641699"/>
                  <a:pt x="5450830" y="2641699"/>
                </a:cubicBezTo>
                <a:cubicBezTo>
                  <a:pt x="5448350" y="2641699"/>
                  <a:pt x="5447109" y="2642939"/>
                  <a:pt x="5447109" y="2645420"/>
                </a:cubicBezTo>
                <a:cubicBezTo>
                  <a:pt x="5447109" y="2647900"/>
                  <a:pt x="5450830" y="2647900"/>
                  <a:pt x="5458271" y="2645420"/>
                </a:cubicBezTo>
                <a:cubicBezTo>
                  <a:pt x="5465713" y="2642939"/>
                  <a:pt x="5469433" y="2641699"/>
                  <a:pt x="5469433" y="2641699"/>
                </a:cubicBezTo>
                <a:cubicBezTo>
                  <a:pt x="5469433" y="2641699"/>
                  <a:pt x="5469433" y="2639218"/>
                  <a:pt x="5469433" y="2634258"/>
                </a:cubicBezTo>
                <a:cubicBezTo>
                  <a:pt x="5474395" y="2634258"/>
                  <a:pt x="5476875" y="2633018"/>
                  <a:pt x="5476875" y="2630537"/>
                </a:cubicBezTo>
                <a:cubicBezTo>
                  <a:pt x="5476875" y="2628056"/>
                  <a:pt x="5474395" y="2626816"/>
                  <a:pt x="5469433" y="2626816"/>
                </a:cubicBezTo>
                <a:close/>
                <a:moveTo>
                  <a:pt x="4606230" y="2626816"/>
                </a:moveTo>
                <a:lnTo>
                  <a:pt x="4613672" y="2634258"/>
                </a:lnTo>
                <a:lnTo>
                  <a:pt x="4621113" y="2634258"/>
                </a:lnTo>
                <a:cubicBezTo>
                  <a:pt x="4616152" y="2629297"/>
                  <a:pt x="4611192" y="2626816"/>
                  <a:pt x="4606230" y="2626816"/>
                </a:cubicBezTo>
                <a:close/>
                <a:moveTo>
                  <a:pt x="4479726" y="2626816"/>
                </a:moveTo>
                <a:cubicBezTo>
                  <a:pt x="4474766" y="2626816"/>
                  <a:pt x="4472285" y="2629297"/>
                  <a:pt x="4472285" y="2634258"/>
                </a:cubicBezTo>
                <a:cubicBezTo>
                  <a:pt x="4477246" y="2634258"/>
                  <a:pt x="4477246" y="2636738"/>
                  <a:pt x="4472285" y="2641699"/>
                </a:cubicBezTo>
                <a:lnTo>
                  <a:pt x="4479726" y="2641699"/>
                </a:lnTo>
                <a:lnTo>
                  <a:pt x="4487168" y="2634258"/>
                </a:lnTo>
                <a:cubicBezTo>
                  <a:pt x="4492129" y="2634258"/>
                  <a:pt x="4493369" y="2633018"/>
                  <a:pt x="4490888" y="2630537"/>
                </a:cubicBezTo>
                <a:cubicBezTo>
                  <a:pt x="4488408" y="2628056"/>
                  <a:pt x="4484688" y="2626816"/>
                  <a:pt x="4479726" y="2626816"/>
                </a:cubicBezTo>
                <a:close/>
                <a:moveTo>
                  <a:pt x="4420195" y="2626816"/>
                </a:moveTo>
                <a:lnTo>
                  <a:pt x="4412754" y="2634258"/>
                </a:lnTo>
                <a:cubicBezTo>
                  <a:pt x="4417715" y="2634258"/>
                  <a:pt x="4425156" y="2636738"/>
                  <a:pt x="4435078" y="2641699"/>
                </a:cubicBezTo>
                <a:lnTo>
                  <a:pt x="4435078" y="2634258"/>
                </a:lnTo>
                <a:cubicBezTo>
                  <a:pt x="4430117" y="2634258"/>
                  <a:pt x="4426396" y="2634258"/>
                  <a:pt x="4423916" y="2634258"/>
                </a:cubicBezTo>
                <a:cubicBezTo>
                  <a:pt x="4421436" y="2634258"/>
                  <a:pt x="4420195" y="2631777"/>
                  <a:pt x="4420195" y="2626816"/>
                </a:cubicBezTo>
                <a:close/>
                <a:moveTo>
                  <a:pt x="4263926" y="2626816"/>
                </a:moveTo>
                <a:lnTo>
                  <a:pt x="4263926" y="2634258"/>
                </a:lnTo>
                <a:lnTo>
                  <a:pt x="4271367" y="2634258"/>
                </a:lnTo>
                <a:cubicBezTo>
                  <a:pt x="4271367" y="2634258"/>
                  <a:pt x="4271367" y="2631777"/>
                  <a:pt x="4271367" y="2626816"/>
                </a:cubicBezTo>
                <a:cubicBezTo>
                  <a:pt x="4271367" y="2626816"/>
                  <a:pt x="4268887" y="2626816"/>
                  <a:pt x="4263926" y="2626816"/>
                </a:cubicBezTo>
                <a:close/>
                <a:moveTo>
                  <a:pt x="4185791" y="2626816"/>
                </a:moveTo>
                <a:cubicBezTo>
                  <a:pt x="4183311" y="2626816"/>
                  <a:pt x="4184551" y="2629297"/>
                  <a:pt x="4189512" y="2634258"/>
                </a:cubicBezTo>
                <a:cubicBezTo>
                  <a:pt x="4194473" y="2639218"/>
                  <a:pt x="4198193" y="2641699"/>
                  <a:pt x="4200674" y="2641699"/>
                </a:cubicBezTo>
                <a:cubicBezTo>
                  <a:pt x="4203154" y="2641699"/>
                  <a:pt x="4204395" y="2639218"/>
                  <a:pt x="4204395" y="2634258"/>
                </a:cubicBezTo>
                <a:cubicBezTo>
                  <a:pt x="4204395" y="2634258"/>
                  <a:pt x="4201914" y="2634258"/>
                  <a:pt x="4196953" y="2634258"/>
                </a:cubicBezTo>
                <a:cubicBezTo>
                  <a:pt x="4196953" y="2634258"/>
                  <a:pt x="4195713" y="2634258"/>
                  <a:pt x="4193232" y="2634258"/>
                </a:cubicBezTo>
                <a:cubicBezTo>
                  <a:pt x="4190752" y="2634258"/>
                  <a:pt x="4189512" y="2631777"/>
                  <a:pt x="4189512" y="2626816"/>
                </a:cubicBezTo>
                <a:cubicBezTo>
                  <a:pt x="4189512" y="2626816"/>
                  <a:pt x="4188271" y="2626816"/>
                  <a:pt x="4185791" y="2626816"/>
                </a:cubicBezTo>
                <a:close/>
                <a:moveTo>
                  <a:pt x="3370957" y="2626816"/>
                </a:moveTo>
                <a:cubicBezTo>
                  <a:pt x="3370957" y="2626816"/>
                  <a:pt x="3373438" y="2626816"/>
                  <a:pt x="3378398" y="2626816"/>
                </a:cubicBezTo>
                <a:lnTo>
                  <a:pt x="3370957" y="2634258"/>
                </a:lnTo>
                <a:close/>
                <a:moveTo>
                  <a:pt x="5477804" y="2621235"/>
                </a:moveTo>
                <a:cubicBezTo>
                  <a:pt x="5475944" y="2621235"/>
                  <a:pt x="5474394" y="2621856"/>
                  <a:pt x="5473154" y="2623096"/>
                </a:cubicBezTo>
                <a:cubicBezTo>
                  <a:pt x="5470674" y="2625576"/>
                  <a:pt x="5473154" y="2626816"/>
                  <a:pt x="5480595" y="2626816"/>
                </a:cubicBezTo>
                <a:cubicBezTo>
                  <a:pt x="5488037" y="2626816"/>
                  <a:pt x="5489277" y="2625576"/>
                  <a:pt x="5484316" y="2623096"/>
                </a:cubicBezTo>
                <a:cubicBezTo>
                  <a:pt x="5481835" y="2621856"/>
                  <a:pt x="5479665" y="2621235"/>
                  <a:pt x="5477804" y="2621235"/>
                </a:cubicBezTo>
                <a:close/>
                <a:moveTo>
                  <a:pt x="5997773" y="2619375"/>
                </a:moveTo>
                <a:cubicBezTo>
                  <a:pt x="6002734" y="2619375"/>
                  <a:pt x="6005215" y="2621856"/>
                  <a:pt x="6005215" y="2626816"/>
                </a:cubicBezTo>
                <a:lnTo>
                  <a:pt x="5997773" y="2626816"/>
                </a:lnTo>
                <a:cubicBezTo>
                  <a:pt x="5997773" y="2626816"/>
                  <a:pt x="5997773" y="2624336"/>
                  <a:pt x="5997773" y="2619375"/>
                </a:cubicBezTo>
                <a:close/>
                <a:moveTo>
                  <a:pt x="4591347" y="2619375"/>
                </a:moveTo>
                <a:cubicBezTo>
                  <a:pt x="4591347" y="2624336"/>
                  <a:pt x="4593827" y="2626816"/>
                  <a:pt x="4598789" y="2626816"/>
                </a:cubicBezTo>
                <a:cubicBezTo>
                  <a:pt x="4598789" y="2621856"/>
                  <a:pt x="4598789" y="2619375"/>
                  <a:pt x="4598789" y="2619375"/>
                </a:cubicBezTo>
                <a:close/>
                <a:moveTo>
                  <a:pt x="4219277" y="2619375"/>
                </a:moveTo>
                <a:cubicBezTo>
                  <a:pt x="4219277" y="2624336"/>
                  <a:pt x="4220518" y="2626816"/>
                  <a:pt x="4222998" y="2626816"/>
                </a:cubicBezTo>
                <a:cubicBezTo>
                  <a:pt x="4225478" y="2626816"/>
                  <a:pt x="4226719" y="2624336"/>
                  <a:pt x="4226719" y="2619375"/>
                </a:cubicBezTo>
                <a:cubicBezTo>
                  <a:pt x="4221758" y="2619375"/>
                  <a:pt x="4219277" y="2619375"/>
                  <a:pt x="4219277" y="2619375"/>
                </a:cubicBezTo>
                <a:close/>
                <a:moveTo>
                  <a:pt x="4159746" y="2619375"/>
                </a:moveTo>
                <a:lnTo>
                  <a:pt x="4152305" y="2626816"/>
                </a:lnTo>
                <a:lnTo>
                  <a:pt x="4167188" y="2619375"/>
                </a:lnTo>
                <a:close/>
                <a:moveTo>
                  <a:pt x="5742905" y="2615654"/>
                </a:moveTo>
                <a:cubicBezTo>
                  <a:pt x="5741665" y="2615654"/>
                  <a:pt x="5739805" y="2616894"/>
                  <a:pt x="5737324" y="2619375"/>
                </a:cubicBezTo>
                <a:cubicBezTo>
                  <a:pt x="5737324" y="2619375"/>
                  <a:pt x="5739804" y="2619375"/>
                  <a:pt x="5744765" y="2619375"/>
                </a:cubicBezTo>
                <a:cubicBezTo>
                  <a:pt x="5744765" y="2616894"/>
                  <a:pt x="5744146" y="2615654"/>
                  <a:pt x="5742905" y="2615654"/>
                </a:cubicBezTo>
                <a:close/>
                <a:moveTo>
                  <a:pt x="4570884" y="2615654"/>
                </a:moveTo>
                <a:cubicBezTo>
                  <a:pt x="4569643" y="2615654"/>
                  <a:pt x="4569023" y="2616894"/>
                  <a:pt x="4569023" y="2619375"/>
                </a:cubicBezTo>
                <a:cubicBezTo>
                  <a:pt x="4569023" y="2624336"/>
                  <a:pt x="4570264" y="2626816"/>
                  <a:pt x="4572744" y="2626816"/>
                </a:cubicBezTo>
                <a:cubicBezTo>
                  <a:pt x="4575224" y="2626816"/>
                  <a:pt x="4576465" y="2624336"/>
                  <a:pt x="4576465" y="2619375"/>
                </a:cubicBezTo>
                <a:cubicBezTo>
                  <a:pt x="4573984" y="2616894"/>
                  <a:pt x="4572124" y="2615654"/>
                  <a:pt x="4570884" y="2615654"/>
                </a:cubicBezTo>
                <a:close/>
                <a:moveTo>
                  <a:pt x="5953125" y="2611934"/>
                </a:moveTo>
                <a:cubicBezTo>
                  <a:pt x="5958086" y="2611934"/>
                  <a:pt x="5960566" y="2614414"/>
                  <a:pt x="5960566" y="2619375"/>
                </a:cubicBezTo>
                <a:lnTo>
                  <a:pt x="5953125" y="2619375"/>
                </a:lnTo>
                <a:cubicBezTo>
                  <a:pt x="5953125" y="2619375"/>
                  <a:pt x="5953125" y="2616894"/>
                  <a:pt x="5953125" y="2611934"/>
                </a:cubicBezTo>
                <a:close/>
                <a:moveTo>
                  <a:pt x="5822900" y="2611934"/>
                </a:moveTo>
                <a:cubicBezTo>
                  <a:pt x="5820420" y="2611934"/>
                  <a:pt x="5819179" y="2614414"/>
                  <a:pt x="5819179" y="2619375"/>
                </a:cubicBezTo>
                <a:lnTo>
                  <a:pt x="5819179" y="2626816"/>
                </a:lnTo>
                <a:cubicBezTo>
                  <a:pt x="5824141" y="2626816"/>
                  <a:pt x="5826621" y="2624336"/>
                  <a:pt x="5826621" y="2619375"/>
                </a:cubicBezTo>
                <a:cubicBezTo>
                  <a:pt x="5826621" y="2614414"/>
                  <a:pt x="5825380" y="2611934"/>
                  <a:pt x="5822900" y="2611934"/>
                </a:cubicBezTo>
                <a:close/>
                <a:moveTo>
                  <a:pt x="5610820" y="2611934"/>
                </a:moveTo>
                <a:cubicBezTo>
                  <a:pt x="5605859" y="2611934"/>
                  <a:pt x="5603379" y="2614414"/>
                  <a:pt x="5603379" y="2619375"/>
                </a:cubicBezTo>
                <a:lnTo>
                  <a:pt x="5618261" y="2619375"/>
                </a:lnTo>
                <a:cubicBezTo>
                  <a:pt x="5618261" y="2614414"/>
                  <a:pt x="5615781" y="2611934"/>
                  <a:pt x="5610820" y="2611934"/>
                </a:cubicBezTo>
                <a:close/>
                <a:moveTo>
                  <a:pt x="5432226" y="2611934"/>
                </a:moveTo>
                <a:lnTo>
                  <a:pt x="5432226" y="2612864"/>
                </a:lnTo>
                <a:cubicBezTo>
                  <a:pt x="5432226" y="2614724"/>
                  <a:pt x="5432226" y="2616894"/>
                  <a:pt x="5432226" y="2619375"/>
                </a:cubicBezTo>
                <a:cubicBezTo>
                  <a:pt x="5432226" y="2624336"/>
                  <a:pt x="5435947" y="2626816"/>
                  <a:pt x="5443388" y="2626816"/>
                </a:cubicBezTo>
                <a:cubicBezTo>
                  <a:pt x="5450830" y="2626816"/>
                  <a:pt x="5454551" y="2624336"/>
                  <a:pt x="5454551" y="2619375"/>
                </a:cubicBezTo>
                <a:cubicBezTo>
                  <a:pt x="5454551" y="2614414"/>
                  <a:pt x="5454551" y="2611934"/>
                  <a:pt x="5454551" y="2611934"/>
                </a:cubicBezTo>
                <a:cubicBezTo>
                  <a:pt x="5454551" y="2611934"/>
                  <a:pt x="5452070" y="2611934"/>
                  <a:pt x="5447109" y="2611934"/>
                </a:cubicBezTo>
                <a:close/>
                <a:moveTo>
                  <a:pt x="5380136" y="2611934"/>
                </a:moveTo>
                <a:lnTo>
                  <a:pt x="5380136" y="2626816"/>
                </a:lnTo>
                <a:lnTo>
                  <a:pt x="5402461" y="2626816"/>
                </a:lnTo>
                <a:cubicBezTo>
                  <a:pt x="5402461" y="2621856"/>
                  <a:pt x="5399981" y="2619375"/>
                  <a:pt x="5395019" y="2619375"/>
                </a:cubicBezTo>
                <a:cubicBezTo>
                  <a:pt x="5390058" y="2619375"/>
                  <a:pt x="5387578" y="2619375"/>
                  <a:pt x="5387578" y="2619375"/>
                </a:cubicBezTo>
                <a:cubicBezTo>
                  <a:pt x="5387578" y="2614414"/>
                  <a:pt x="5385098" y="2611934"/>
                  <a:pt x="5380136" y="2611934"/>
                </a:cubicBezTo>
                <a:close/>
                <a:moveTo>
                  <a:pt x="4788545" y="2611934"/>
                </a:moveTo>
                <a:cubicBezTo>
                  <a:pt x="4786065" y="2611934"/>
                  <a:pt x="4784824" y="2613174"/>
                  <a:pt x="4784824" y="2615654"/>
                </a:cubicBezTo>
                <a:cubicBezTo>
                  <a:pt x="4784824" y="2618135"/>
                  <a:pt x="4787304" y="2619375"/>
                  <a:pt x="4792265" y="2619375"/>
                </a:cubicBezTo>
                <a:cubicBezTo>
                  <a:pt x="4792265" y="2614414"/>
                  <a:pt x="4791025" y="2611934"/>
                  <a:pt x="4788545" y="2611934"/>
                </a:cubicBezTo>
                <a:close/>
                <a:moveTo>
                  <a:pt x="4397871" y="2611934"/>
                </a:moveTo>
                <a:cubicBezTo>
                  <a:pt x="4402832" y="2616894"/>
                  <a:pt x="4405313" y="2619375"/>
                  <a:pt x="4405313" y="2619375"/>
                </a:cubicBezTo>
                <a:lnTo>
                  <a:pt x="4405313" y="2611934"/>
                </a:lnTo>
                <a:close/>
                <a:moveTo>
                  <a:pt x="5286189" y="2607283"/>
                </a:moveTo>
                <a:cubicBezTo>
                  <a:pt x="5284328" y="2607903"/>
                  <a:pt x="5283398" y="2609453"/>
                  <a:pt x="5283398" y="2611934"/>
                </a:cubicBezTo>
                <a:cubicBezTo>
                  <a:pt x="5283398" y="2611934"/>
                  <a:pt x="5288359" y="2611934"/>
                  <a:pt x="5298281" y="2611934"/>
                </a:cubicBezTo>
                <a:lnTo>
                  <a:pt x="5313164" y="2611934"/>
                </a:lnTo>
                <a:lnTo>
                  <a:pt x="5328047" y="2619375"/>
                </a:lnTo>
                <a:cubicBezTo>
                  <a:pt x="5328047" y="2614414"/>
                  <a:pt x="5325567" y="2610693"/>
                  <a:pt x="5320605" y="2608213"/>
                </a:cubicBezTo>
                <a:cubicBezTo>
                  <a:pt x="5315644" y="2605732"/>
                  <a:pt x="5313164" y="2606973"/>
                  <a:pt x="5313164" y="2611934"/>
                </a:cubicBezTo>
                <a:cubicBezTo>
                  <a:pt x="5308202" y="2611934"/>
                  <a:pt x="5302002" y="2610693"/>
                  <a:pt x="5294560" y="2608213"/>
                </a:cubicBezTo>
                <a:cubicBezTo>
                  <a:pt x="5290840" y="2606973"/>
                  <a:pt x="5288049" y="2606662"/>
                  <a:pt x="5286189" y="2607283"/>
                </a:cubicBezTo>
                <a:close/>
                <a:moveTo>
                  <a:pt x="5923359" y="2604492"/>
                </a:moveTo>
                <a:cubicBezTo>
                  <a:pt x="5923359" y="2604492"/>
                  <a:pt x="5924600" y="2605732"/>
                  <a:pt x="5927080" y="2608213"/>
                </a:cubicBezTo>
                <a:cubicBezTo>
                  <a:pt x="5929560" y="2610693"/>
                  <a:pt x="5930801" y="2611934"/>
                  <a:pt x="5930801" y="2611934"/>
                </a:cubicBezTo>
                <a:lnTo>
                  <a:pt x="5923359" y="2611934"/>
                </a:lnTo>
                <a:close/>
                <a:moveTo>
                  <a:pt x="5633144" y="2604492"/>
                </a:moveTo>
                <a:cubicBezTo>
                  <a:pt x="5628183" y="2604492"/>
                  <a:pt x="5626943" y="2608213"/>
                  <a:pt x="5629424" y="2615654"/>
                </a:cubicBezTo>
                <a:cubicBezTo>
                  <a:pt x="5631904" y="2623096"/>
                  <a:pt x="5635624" y="2624336"/>
                  <a:pt x="5640586" y="2619375"/>
                </a:cubicBezTo>
                <a:close/>
                <a:moveTo>
                  <a:pt x="5573613" y="2604492"/>
                </a:moveTo>
                <a:cubicBezTo>
                  <a:pt x="5573613" y="2609453"/>
                  <a:pt x="5574854" y="2611934"/>
                  <a:pt x="5577334" y="2611934"/>
                </a:cubicBezTo>
                <a:cubicBezTo>
                  <a:pt x="5579814" y="2611934"/>
                  <a:pt x="5581054" y="2609453"/>
                  <a:pt x="5581054" y="2604492"/>
                </a:cubicBezTo>
                <a:cubicBezTo>
                  <a:pt x="5576093" y="2604492"/>
                  <a:pt x="5573613" y="2604492"/>
                  <a:pt x="5573613" y="2604492"/>
                </a:cubicBezTo>
                <a:close/>
                <a:moveTo>
                  <a:pt x="5424785" y="2604492"/>
                </a:moveTo>
                <a:cubicBezTo>
                  <a:pt x="5429746" y="2604492"/>
                  <a:pt x="5432226" y="2605732"/>
                  <a:pt x="5432226" y="2608213"/>
                </a:cubicBezTo>
                <a:lnTo>
                  <a:pt x="5432226" y="2604492"/>
                </a:lnTo>
                <a:close/>
                <a:moveTo>
                  <a:pt x="5246191" y="2604492"/>
                </a:moveTo>
                <a:lnTo>
                  <a:pt x="5253633" y="2611934"/>
                </a:lnTo>
                <a:lnTo>
                  <a:pt x="5261074" y="2604492"/>
                </a:lnTo>
                <a:cubicBezTo>
                  <a:pt x="5261074" y="2604492"/>
                  <a:pt x="5256113" y="2604492"/>
                  <a:pt x="5246191" y="2604492"/>
                </a:cubicBezTo>
                <a:close/>
                <a:moveTo>
                  <a:pt x="4208115" y="2604492"/>
                </a:moveTo>
                <a:cubicBezTo>
                  <a:pt x="4205635" y="2604492"/>
                  <a:pt x="4204395" y="2606973"/>
                  <a:pt x="4204395" y="2611934"/>
                </a:cubicBezTo>
                <a:cubicBezTo>
                  <a:pt x="4209356" y="2611934"/>
                  <a:pt x="4211836" y="2610693"/>
                  <a:pt x="4211836" y="2608213"/>
                </a:cubicBezTo>
                <a:cubicBezTo>
                  <a:pt x="4211836" y="2605732"/>
                  <a:pt x="4210596" y="2604492"/>
                  <a:pt x="4208115" y="2604492"/>
                </a:cubicBezTo>
                <a:close/>
                <a:moveTo>
                  <a:pt x="5744765" y="2597051"/>
                </a:moveTo>
                <a:lnTo>
                  <a:pt x="5744765" y="2604492"/>
                </a:lnTo>
                <a:lnTo>
                  <a:pt x="5759648" y="2604492"/>
                </a:lnTo>
                <a:cubicBezTo>
                  <a:pt x="5759648" y="2604492"/>
                  <a:pt x="5757168" y="2603252"/>
                  <a:pt x="5752207" y="2600771"/>
                </a:cubicBezTo>
                <a:cubicBezTo>
                  <a:pt x="5747245" y="2598291"/>
                  <a:pt x="5744765" y="2597051"/>
                  <a:pt x="5744765" y="2597051"/>
                </a:cubicBezTo>
                <a:close/>
                <a:moveTo>
                  <a:pt x="4762500" y="2597051"/>
                </a:moveTo>
                <a:cubicBezTo>
                  <a:pt x="4762500" y="2602011"/>
                  <a:pt x="4762500" y="2604492"/>
                  <a:pt x="4762500" y="2604492"/>
                </a:cubicBezTo>
                <a:cubicBezTo>
                  <a:pt x="4767461" y="2604492"/>
                  <a:pt x="4769941" y="2604492"/>
                  <a:pt x="4769941" y="2604492"/>
                </a:cubicBezTo>
                <a:cubicBezTo>
                  <a:pt x="4769941" y="2599531"/>
                  <a:pt x="4767461" y="2597051"/>
                  <a:pt x="4762500" y="2597051"/>
                </a:cubicBezTo>
                <a:close/>
                <a:moveTo>
                  <a:pt x="4650879" y="2597051"/>
                </a:moveTo>
                <a:lnTo>
                  <a:pt x="4658320" y="2604492"/>
                </a:lnTo>
                <a:lnTo>
                  <a:pt x="4658320" y="2597051"/>
                </a:lnTo>
                <a:close/>
                <a:moveTo>
                  <a:pt x="3311426" y="2597051"/>
                </a:moveTo>
                <a:cubicBezTo>
                  <a:pt x="3316386" y="2597051"/>
                  <a:pt x="3318867" y="2599531"/>
                  <a:pt x="3318867" y="2604492"/>
                </a:cubicBezTo>
                <a:cubicBezTo>
                  <a:pt x="3318867" y="2604492"/>
                  <a:pt x="3316386" y="2604492"/>
                  <a:pt x="3311426" y="2604492"/>
                </a:cubicBezTo>
                <a:cubicBezTo>
                  <a:pt x="3306465" y="2604492"/>
                  <a:pt x="3303984" y="2604492"/>
                  <a:pt x="3303984" y="2604492"/>
                </a:cubicBezTo>
                <a:cubicBezTo>
                  <a:pt x="3308945" y="2599531"/>
                  <a:pt x="3311426" y="2597051"/>
                  <a:pt x="3311426" y="2597051"/>
                </a:cubicBezTo>
                <a:close/>
                <a:moveTo>
                  <a:pt x="2866802" y="2594725"/>
                </a:moveTo>
                <a:cubicBezTo>
                  <a:pt x="2870523" y="2593795"/>
                  <a:pt x="2879824" y="2597051"/>
                  <a:pt x="2894707" y="2604492"/>
                </a:cubicBezTo>
                <a:cubicBezTo>
                  <a:pt x="2899668" y="2609453"/>
                  <a:pt x="2904629" y="2611934"/>
                  <a:pt x="2909590" y="2611934"/>
                </a:cubicBezTo>
                <a:cubicBezTo>
                  <a:pt x="2914550" y="2606973"/>
                  <a:pt x="2917031" y="2606973"/>
                  <a:pt x="2917031" y="2611934"/>
                </a:cubicBezTo>
                <a:cubicBezTo>
                  <a:pt x="2917031" y="2611934"/>
                  <a:pt x="2920752" y="2614414"/>
                  <a:pt x="2928193" y="2619375"/>
                </a:cubicBezTo>
                <a:cubicBezTo>
                  <a:pt x="2935635" y="2624336"/>
                  <a:pt x="2944316" y="2628056"/>
                  <a:pt x="2954238" y="2630537"/>
                </a:cubicBezTo>
                <a:cubicBezTo>
                  <a:pt x="2964160" y="2633018"/>
                  <a:pt x="2971602" y="2634258"/>
                  <a:pt x="2976562" y="2634258"/>
                </a:cubicBezTo>
                <a:lnTo>
                  <a:pt x="2976562" y="2641699"/>
                </a:lnTo>
                <a:cubicBezTo>
                  <a:pt x="2976562" y="2641699"/>
                  <a:pt x="2965400" y="2639218"/>
                  <a:pt x="2943076" y="2634258"/>
                </a:cubicBezTo>
                <a:cubicBezTo>
                  <a:pt x="2920752" y="2629297"/>
                  <a:pt x="2905869" y="2624336"/>
                  <a:pt x="2898428" y="2619375"/>
                </a:cubicBezTo>
                <a:cubicBezTo>
                  <a:pt x="2890986" y="2614414"/>
                  <a:pt x="2884785" y="2609453"/>
                  <a:pt x="2879824" y="2604492"/>
                </a:cubicBezTo>
                <a:lnTo>
                  <a:pt x="2864941" y="2597051"/>
                </a:lnTo>
                <a:cubicBezTo>
                  <a:pt x="2864941" y="2595811"/>
                  <a:pt x="2865562" y="2595035"/>
                  <a:pt x="2866802" y="2594725"/>
                </a:cubicBezTo>
                <a:close/>
                <a:moveTo>
                  <a:pt x="5229448" y="2593330"/>
                </a:moveTo>
                <a:cubicBezTo>
                  <a:pt x="5228208" y="2593330"/>
                  <a:pt x="5226348" y="2594571"/>
                  <a:pt x="5223867" y="2597051"/>
                </a:cubicBezTo>
                <a:lnTo>
                  <a:pt x="5231308" y="2597051"/>
                </a:lnTo>
                <a:cubicBezTo>
                  <a:pt x="5231308" y="2594571"/>
                  <a:pt x="5230688" y="2593330"/>
                  <a:pt x="5229448" y="2593330"/>
                </a:cubicBezTo>
                <a:close/>
                <a:moveTo>
                  <a:pt x="4351595" y="2592632"/>
                </a:moveTo>
                <a:cubicBezTo>
                  <a:pt x="4350820" y="2592477"/>
                  <a:pt x="4350122" y="2592710"/>
                  <a:pt x="4349502" y="2593330"/>
                </a:cubicBezTo>
                <a:cubicBezTo>
                  <a:pt x="4347022" y="2595811"/>
                  <a:pt x="4345781" y="2598291"/>
                  <a:pt x="4345781" y="2600771"/>
                </a:cubicBezTo>
                <a:cubicBezTo>
                  <a:pt x="4345781" y="2603252"/>
                  <a:pt x="4343301" y="2604492"/>
                  <a:pt x="4338340" y="2604492"/>
                </a:cubicBezTo>
                <a:lnTo>
                  <a:pt x="4338340" y="2611934"/>
                </a:lnTo>
                <a:lnTo>
                  <a:pt x="4345781" y="2619375"/>
                </a:lnTo>
                <a:lnTo>
                  <a:pt x="4353223" y="2619375"/>
                </a:lnTo>
                <a:lnTo>
                  <a:pt x="4368105" y="2626816"/>
                </a:lnTo>
                <a:cubicBezTo>
                  <a:pt x="4373066" y="2626816"/>
                  <a:pt x="4377407" y="2626816"/>
                  <a:pt x="4381128" y="2626816"/>
                </a:cubicBezTo>
                <a:lnTo>
                  <a:pt x="4382988" y="2626816"/>
                </a:lnTo>
                <a:lnTo>
                  <a:pt x="4382988" y="2619375"/>
                </a:lnTo>
                <a:cubicBezTo>
                  <a:pt x="4387949" y="2619375"/>
                  <a:pt x="4390430" y="2618135"/>
                  <a:pt x="4390430" y="2615654"/>
                </a:cubicBezTo>
                <a:cubicBezTo>
                  <a:pt x="4390430" y="2613174"/>
                  <a:pt x="4387949" y="2610693"/>
                  <a:pt x="4382988" y="2608213"/>
                </a:cubicBezTo>
                <a:cubicBezTo>
                  <a:pt x="4378027" y="2605732"/>
                  <a:pt x="4375547" y="2604492"/>
                  <a:pt x="4375547" y="2604492"/>
                </a:cubicBezTo>
                <a:lnTo>
                  <a:pt x="4360664" y="2604492"/>
                </a:lnTo>
                <a:cubicBezTo>
                  <a:pt x="4356943" y="2597051"/>
                  <a:pt x="4353920" y="2593097"/>
                  <a:pt x="4351595" y="2592632"/>
                </a:cubicBezTo>
                <a:close/>
                <a:moveTo>
                  <a:pt x="5796855" y="2589609"/>
                </a:moveTo>
                <a:lnTo>
                  <a:pt x="5796855" y="2597051"/>
                </a:lnTo>
                <a:cubicBezTo>
                  <a:pt x="5796855" y="2597051"/>
                  <a:pt x="5799335" y="2597051"/>
                  <a:pt x="5804297" y="2597051"/>
                </a:cubicBezTo>
                <a:lnTo>
                  <a:pt x="5819179" y="2597051"/>
                </a:lnTo>
                <a:cubicBezTo>
                  <a:pt x="5819179" y="2597051"/>
                  <a:pt x="5817939" y="2595811"/>
                  <a:pt x="5815459" y="2593330"/>
                </a:cubicBezTo>
                <a:cubicBezTo>
                  <a:pt x="5812979" y="2590849"/>
                  <a:pt x="5809258" y="2589609"/>
                  <a:pt x="5804297" y="2589609"/>
                </a:cubicBezTo>
                <a:close/>
                <a:moveTo>
                  <a:pt x="5510361" y="2589609"/>
                </a:moveTo>
                <a:cubicBezTo>
                  <a:pt x="5507881" y="2589609"/>
                  <a:pt x="5506640" y="2590849"/>
                  <a:pt x="5506640" y="2593330"/>
                </a:cubicBezTo>
                <a:cubicBezTo>
                  <a:pt x="5506640" y="2595811"/>
                  <a:pt x="5509120" y="2597051"/>
                  <a:pt x="5514082" y="2597051"/>
                </a:cubicBezTo>
                <a:cubicBezTo>
                  <a:pt x="5514082" y="2592090"/>
                  <a:pt x="5512841" y="2589609"/>
                  <a:pt x="5510361" y="2589609"/>
                </a:cubicBezTo>
                <a:close/>
                <a:moveTo>
                  <a:pt x="5902895" y="2585889"/>
                </a:moveTo>
                <a:cubicBezTo>
                  <a:pt x="5904135" y="2585889"/>
                  <a:pt x="5905996" y="2587129"/>
                  <a:pt x="5908476" y="2589609"/>
                </a:cubicBezTo>
                <a:lnTo>
                  <a:pt x="5901035" y="2597051"/>
                </a:lnTo>
                <a:lnTo>
                  <a:pt x="5893593" y="2597051"/>
                </a:lnTo>
                <a:lnTo>
                  <a:pt x="5901035" y="2589609"/>
                </a:lnTo>
                <a:cubicBezTo>
                  <a:pt x="5901035" y="2587129"/>
                  <a:pt x="5901655" y="2585889"/>
                  <a:pt x="5902895" y="2585889"/>
                </a:cubicBezTo>
                <a:close/>
                <a:moveTo>
                  <a:pt x="5184800" y="2585889"/>
                </a:moveTo>
                <a:cubicBezTo>
                  <a:pt x="5183560" y="2585889"/>
                  <a:pt x="5181699" y="2587129"/>
                  <a:pt x="5179218" y="2589609"/>
                </a:cubicBezTo>
                <a:cubicBezTo>
                  <a:pt x="5184180" y="2589609"/>
                  <a:pt x="5186660" y="2589609"/>
                  <a:pt x="5186660" y="2589609"/>
                </a:cubicBezTo>
                <a:cubicBezTo>
                  <a:pt x="5186660" y="2587129"/>
                  <a:pt x="5186040" y="2585889"/>
                  <a:pt x="5184800" y="2585889"/>
                </a:cubicBezTo>
                <a:close/>
                <a:moveTo>
                  <a:pt x="3830464" y="2585889"/>
                </a:moveTo>
                <a:cubicBezTo>
                  <a:pt x="3829224" y="2585889"/>
                  <a:pt x="3827364" y="2587129"/>
                  <a:pt x="3824883" y="2589609"/>
                </a:cubicBezTo>
                <a:lnTo>
                  <a:pt x="3832324" y="2589609"/>
                </a:lnTo>
                <a:cubicBezTo>
                  <a:pt x="3832324" y="2587129"/>
                  <a:pt x="3831704" y="2585889"/>
                  <a:pt x="3830464" y="2585889"/>
                </a:cubicBezTo>
                <a:close/>
                <a:moveTo>
                  <a:pt x="3410954" y="2585889"/>
                </a:moveTo>
                <a:cubicBezTo>
                  <a:pt x="3412815" y="2585889"/>
                  <a:pt x="3415605" y="2587129"/>
                  <a:pt x="3419326" y="2589609"/>
                </a:cubicBezTo>
                <a:cubicBezTo>
                  <a:pt x="3426767" y="2594570"/>
                  <a:pt x="3430488" y="2597051"/>
                  <a:pt x="3430488" y="2597051"/>
                </a:cubicBezTo>
                <a:lnTo>
                  <a:pt x="3415605" y="2597051"/>
                </a:lnTo>
                <a:lnTo>
                  <a:pt x="3408164" y="2589609"/>
                </a:lnTo>
                <a:cubicBezTo>
                  <a:pt x="3408164" y="2587129"/>
                  <a:pt x="3409094" y="2585889"/>
                  <a:pt x="3410954" y="2585889"/>
                </a:cubicBezTo>
                <a:close/>
                <a:moveTo>
                  <a:pt x="5752207" y="2582168"/>
                </a:moveTo>
                <a:cubicBezTo>
                  <a:pt x="5742285" y="2582168"/>
                  <a:pt x="5739804" y="2584649"/>
                  <a:pt x="5744765" y="2589609"/>
                </a:cubicBezTo>
                <a:cubicBezTo>
                  <a:pt x="5749727" y="2594570"/>
                  <a:pt x="5754687" y="2592090"/>
                  <a:pt x="5759648" y="2582168"/>
                </a:cubicBezTo>
                <a:cubicBezTo>
                  <a:pt x="5759648" y="2582168"/>
                  <a:pt x="5757168" y="2582168"/>
                  <a:pt x="5752207" y="2582168"/>
                </a:cubicBezTo>
                <a:close/>
                <a:moveTo>
                  <a:pt x="5685234" y="2582168"/>
                </a:moveTo>
                <a:cubicBezTo>
                  <a:pt x="5685234" y="2587129"/>
                  <a:pt x="5687714" y="2589609"/>
                  <a:pt x="5692676" y="2589609"/>
                </a:cubicBezTo>
                <a:cubicBezTo>
                  <a:pt x="5692676" y="2589609"/>
                  <a:pt x="5692676" y="2587129"/>
                  <a:pt x="5692676" y="2582168"/>
                </a:cubicBezTo>
                <a:close/>
                <a:moveTo>
                  <a:pt x="5231308" y="2582168"/>
                </a:moveTo>
                <a:cubicBezTo>
                  <a:pt x="5231308" y="2582168"/>
                  <a:pt x="5233788" y="2584649"/>
                  <a:pt x="5238750" y="2589609"/>
                </a:cubicBezTo>
                <a:cubicBezTo>
                  <a:pt x="5243711" y="2594570"/>
                  <a:pt x="5248671" y="2597051"/>
                  <a:pt x="5253633" y="2597051"/>
                </a:cubicBezTo>
                <a:lnTo>
                  <a:pt x="5246191" y="2589609"/>
                </a:lnTo>
                <a:cubicBezTo>
                  <a:pt x="5241230" y="2584649"/>
                  <a:pt x="5241230" y="2582168"/>
                  <a:pt x="5246191" y="2582168"/>
                </a:cubicBezTo>
                <a:lnTo>
                  <a:pt x="5238750" y="2582168"/>
                </a:lnTo>
                <a:cubicBezTo>
                  <a:pt x="5233788" y="2582168"/>
                  <a:pt x="5231308" y="2582168"/>
                  <a:pt x="5231308" y="2582168"/>
                </a:cubicBezTo>
                <a:close/>
                <a:moveTo>
                  <a:pt x="5134570" y="2582168"/>
                </a:moveTo>
                <a:lnTo>
                  <a:pt x="5142011" y="2589609"/>
                </a:lnTo>
                <a:cubicBezTo>
                  <a:pt x="5142011" y="2589609"/>
                  <a:pt x="5142011" y="2588369"/>
                  <a:pt x="5142011" y="2585889"/>
                </a:cubicBezTo>
                <a:cubicBezTo>
                  <a:pt x="5142011" y="2583408"/>
                  <a:pt x="5139531" y="2582168"/>
                  <a:pt x="5134570" y="2582168"/>
                </a:cubicBezTo>
                <a:close/>
                <a:moveTo>
                  <a:pt x="4613672" y="2582168"/>
                </a:moveTo>
                <a:lnTo>
                  <a:pt x="4613672" y="2589609"/>
                </a:lnTo>
                <a:cubicBezTo>
                  <a:pt x="4618633" y="2589609"/>
                  <a:pt x="4621113" y="2587129"/>
                  <a:pt x="4621113" y="2582168"/>
                </a:cubicBezTo>
                <a:close/>
                <a:moveTo>
                  <a:pt x="4494609" y="2582168"/>
                </a:moveTo>
                <a:cubicBezTo>
                  <a:pt x="4494609" y="2582168"/>
                  <a:pt x="4493369" y="2583408"/>
                  <a:pt x="4490888" y="2585889"/>
                </a:cubicBezTo>
                <a:cubicBezTo>
                  <a:pt x="4488408" y="2588369"/>
                  <a:pt x="4489648" y="2589609"/>
                  <a:pt x="4494609" y="2589609"/>
                </a:cubicBezTo>
                <a:cubicBezTo>
                  <a:pt x="4494609" y="2584649"/>
                  <a:pt x="4494609" y="2582168"/>
                  <a:pt x="4494609" y="2582168"/>
                </a:cubicBezTo>
                <a:close/>
                <a:moveTo>
                  <a:pt x="3676055" y="2582168"/>
                </a:moveTo>
                <a:cubicBezTo>
                  <a:pt x="3671094" y="2582168"/>
                  <a:pt x="3668613" y="2584649"/>
                  <a:pt x="3668613" y="2589609"/>
                </a:cubicBezTo>
                <a:lnTo>
                  <a:pt x="3683496" y="2589609"/>
                </a:lnTo>
                <a:close/>
                <a:moveTo>
                  <a:pt x="6235898" y="2574726"/>
                </a:moveTo>
                <a:lnTo>
                  <a:pt x="6258222" y="2582168"/>
                </a:lnTo>
                <a:lnTo>
                  <a:pt x="6243340" y="2582168"/>
                </a:lnTo>
                <a:close/>
                <a:moveTo>
                  <a:pt x="5432226" y="2574726"/>
                </a:moveTo>
                <a:cubicBezTo>
                  <a:pt x="5432226" y="2579687"/>
                  <a:pt x="5434706" y="2582168"/>
                  <a:pt x="5439668" y="2582168"/>
                </a:cubicBezTo>
                <a:cubicBezTo>
                  <a:pt x="5439668" y="2577207"/>
                  <a:pt x="5439668" y="2574726"/>
                  <a:pt x="5439668" y="2574726"/>
                </a:cubicBezTo>
                <a:close/>
                <a:moveTo>
                  <a:pt x="4278809" y="2574726"/>
                </a:moveTo>
                <a:lnTo>
                  <a:pt x="4278809" y="2582168"/>
                </a:lnTo>
                <a:lnTo>
                  <a:pt x="4271367" y="2582168"/>
                </a:lnTo>
                <a:cubicBezTo>
                  <a:pt x="4276328" y="2577207"/>
                  <a:pt x="4278809" y="2574726"/>
                  <a:pt x="4278809" y="2574726"/>
                </a:cubicBezTo>
                <a:close/>
                <a:moveTo>
                  <a:pt x="3728145" y="2574726"/>
                </a:moveTo>
                <a:lnTo>
                  <a:pt x="3720703" y="2582168"/>
                </a:lnTo>
                <a:lnTo>
                  <a:pt x="3735586" y="2582168"/>
                </a:lnTo>
                <a:cubicBezTo>
                  <a:pt x="3735586" y="2587129"/>
                  <a:pt x="3740547" y="2589609"/>
                  <a:pt x="3750469" y="2589609"/>
                </a:cubicBezTo>
                <a:lnTo>
                  <a:pt x="3772793" y="2597051"/>
                </a:lnTo>
                <a:cubicBezTo>
                  <a:pt x="3772793" y="2602011"/>
                  <a:pt x="3778994" y="2605732"/>
                  <a:pt x="3791397" y="2608213"/>
                </a:cubicBezTo>
                <a:cubicBezTo>
                  <a:pt x="3803799" y="2610693"/>
                  <a:pt x="3814961" y="2611934"/>
                  <a:pt x="3824883" y="2611934"/>
                </a:cubicBezTo>
                <a:cubicBezTo>
                  <a:pt x="3824883" y="2611934"/>
                  <a:pt x="3827363" y="2613174"/>
                  <a:pt x="3832324" y="2615654"/>
                </a:cubicBezTo>
                <a:cubicBezTo>
                  <a:pt x="3837285" y="2618135"/>
                  <a:pt x="3839766" y="2619375"/>
                  <a:pt x="3839766" y="2619375"/>
                </a:cubicBezTo>
                <a:lnTo>
                  <a:pt x="3847207" y="2626816"/>
                </a:lnTo>
                <a:lnTo>
                  <a:pt x="3832324" y="2626816"/>
                </a:lnTo>
                <a:cubicBezTo>
                  <a:pt x="3827363" y="2621856"/>
                  <a:pt x="3822402" y="2618135"/>
                  <a:pt x="3817441" y="2615654"/>
                </a:cubicBezTo>
                <a:cubicBezTo>
                  <a:pt x="3812480" y="2613174"/>
                  <a:pt x="3810000" y="2614414"/>
                  <a:pt x="3810000" y="2619375"/>
                </a:cubicBezTo>
                <a:lnTo>
                  <a:pt x="3802559" y="2619375"/>
                </a:lnTo>
                <a:cubicBezTo>
                  <a:pt x="3802559" y="2614414"/>
                  <a:pt x="3800078" y="2611934"/>
                  <a:pt x="3795117" y="2611934"/>
                </a:cubicBezTo>
                <a:cubicBezTo>
                  <a:pt x="3780234" y="2616894"/>
                  <a:pt x="3765352" y="2614414"/>
                  <a:pt x="3750469" y="2604492"/>
                </a:cubicBezTo>
                <a:cubicBezTo>
                  <a:pt x="3750469" y="2604492"/>
                  <a:pt x="3747988" y="2604492"/>
                  <a:pt x="3743027" y="2604492"/>
                </a:cubicBezTo>
                <a:lnTo>
                  <a:pt x="3735586" y="2604492"/>
                </a:lnTo>
                <a:lnTo>
                  <a:pt x="3713262" y="2589609"/>
                </a:lnTo>
                <a:lnTo>
                  <a:pt x="3713262" y="2604492"/>
                </a:lnTo>
                <a:cubicBezTo>
                  <a:pt x="3723183" y="2604492"/>
                  <a:pt x="3728145" y="2605732"/>
                  <a:pt x="3728145" y="2608213"/>
                </a:cubicBezTo>
                <a:cubicBezTo>
                  <a:pt x="3728145" y="2610693"/>
                  <a:pt x="3731865" y="2613174"/>
                  <a:pt x="3739307" y="2615654"/>
                </a:cubicBezTo>
                <a:cubicBezTo>
                  <a:pt x="3746748" y="2618135"/>
                  <a:pt x="3752949" y="2619375"/>
                  <a:pt x="3757910" y="2619375"/>
                </a:cubicBezTo>
                <a:cubicBezTo>
                  <a:pt x="3762871" y="2619375"/>
                  <a:pt x="3766592" y="2620615"/>
                  <a:pt x="3769072" y="2623096"/>
                </a:cubicBezTo>
                <a:cubicBezTo>
                  <a:pt x="3771553" y="2625576"/>
                  <a:pt x="3772793" y="2626816"/>
                  <a:pt x="3772793" y="2626816"/>
                </a:cubicBezTo>
                <a:cubicBezTo>
                  <a:pt x="3782715" y="2631777"/>
                  <a:pt x="3787676" y="2634258"/>
                  <a:pt x="3787676" y="2634258"/>
                </a:cubicBezTo>
                <a:cubicBezTo>
                  <a:pt x="3792637" y="2634258"/>
                  <a:pt x="3795117" y="2634258"/>
                  <a:pt x="3795117" y="2634258"/>
                </a:cubicBezTo>
                <a:lnTo>
                  <a:pt x="3832324" y="2641699"/>
                </a:lnTo>
                <a:cubicBezTo>
                  <a:pt x="3832324" y="2636738"/>
                  <a:pt x="3833565" y="2634258"/>
                  <a:pt x="3836045" y="2634258"/>
                </a:cubicBezTo>
                <a:cubicBezTo>
                  <a:pt x="3838525" y="2634258"/>
                  <a:pt x="3839766" y="2636738"/>
                  <a:pt x="3839766" y="2641699"/>
                </a:cubicBezTo>
                <a:cubicBezTo>
                  <a:pt x="3839766" y="2651621"/>
                  <a:pt x="3852168" y="2656582"/>
                  <a:pt x="3876973" y="2656582"/>
                </a:cubicBezTo>
                <a:lnTo>
                  <a:pt x="3891855" y="2656582"/>
                </a:lnTo>
                <a:lnTo>
                  <a:pt x="3884414" y="2649141"/>
                </a:lnTo>
                <a:lnTo>
                  <a:pt x="3891855" y="2641699"/>
                </a:lnTo>
                <a:cubicBezTo>
                  <a:pt x="3891855" y="2646660"/>
                  <a:pt x="3899297" y="2650381"/>
                  <a:pt x="3914180" y="2652861"/>
                </a:cubicBezTo>
                <a:cubicBezTo>
                  <a:pt x="3929063" y="2655342"/>
                  <a:pt x="3941465" y="2656582"/>
                  <a:pt x="3951387" y="2656582"/>
                </a:cubicBezTo>
                <a:cubicBezTo>
                  <a:pt x="3961309" y="2656582"/>
                  <a:pt x="3968750" y="2656582"/>
                  <a:pt x="3973711" y="2656582"/>
                </a:cubicBezTo>
                <a:cubicBezTo>
                  <a:pt x="3973711" y="2656582"/>
                  <a:pt x="3972471" y="2655342"/>
                  <a:pt x="3969990" y="2652861"/>
                </a:cubicBezTo>
                <a:cubicBezTo>
                  <a:pt x="3967510" y="2650381"/>
                  <a:pt x="3963789" y="2649141"/>
                  <a:pt x="3958828" y="2649141"/>
                </a:cubicBezTo>
                <a:lnTo>
                  <a:pt x="3951387" y="2641699"/>
                </a:lnTo>
                <a:lnTo>
                  <a:pt x="3929063" y="2641699"/>
                </a:lnTo>
                <a:cubicBezTo>
                  <a:pt x="3924101" y="2651621"/>
                  <a:pt x="3919141" y="2649141"/>
                  <a:pt x="3914180" y="2634258"/>
                </a:cubicBezTo>
                <a:lnTo>
                  <a:pt x="3899297" y="2626816"/>
                </a:lnTo>
                <a:cubicBezTo>
                  <a:pt x="3899297" y="2631777"/>
                  <a:pt x="3898057" y="2635498"/>
                  <a:pt x="3895576" y="2637978"/>
                </a:cubicBezTo>
                <a:cubicBezTo>
                  <a:pt x="3893096" y="2640459"/>
                  <a:pt x="3891855" y="2639218"/>
                  <a:pt x="3891855" y="2634258"/>
                </a:cubicBezTo>
                <a:cubicBezTo>
                  <a:pt x="3891855" y="2629297"/>
                  <a:pt x="3891855" y="2626816"/>
                  <a:pt x="3891855" y="2626816"/>
                </a:cubicBezTo>
                <a:lnTo>
                  <a:pt x="3884414" y="2619375"/>
                </a:lnTo>
                <a:cubicBezTo>
                  <a:pt x="3879453" y="2619375"/>
                  <a:pt x="3879453" y="2616894"/>
                  <a:pt x="3884414" y="2611934"/>
                </a:cubicBezTo>
                <a:lnTo>
                  <a:pt x="3899297" y="2611934"/>
                </a:lnTo>
                <a:cubicBezTo>
                  <a:pt x="3899297" y="2616894"/>
                  <a:pt x="3909219" y="2619375"/>
                  <a:pt x="3929063" y="2619375"/>
                </a:cubicBezTo>
                <a:cubicBezTo>
                  <a:pt x="3929063" y="2619375"/>
                  <a:pt x="3929063" y="2621856"/>
                  <a:pt x="3929063" y="2626816"/>
                </a:cubicBezTo>
                <a:cubicBezTo>
                  <a:pt x="3929063" y="2626816"/>
                  <a:pt x="3931543" y="2628056"/>
                  <a:pt x="3936504" y="2630537"/>
                </a:cubicBezTo>
                <a:cubicBezTo>
                  <a:pt x="3941465" y="2633018"/>
                  <a:pt x="3943945" y="2634258"/>
                  <a:pt x="3943945" y="2634258"/>
                </a:cubicBezTo>
                <a:cubicBezTo>
                  <a:pt x="3953867" y="2634258"/>
                  <a:pt x="3960068" y="2635498"/>
                  <a:pt x="3962549" y="2637978"/>
                </a:cubicBezTo>
                <a:cubicBezTo>
                  <a:pt x="3965029" y="2640459"/>
                  <a:pt x="3969990" y="2639218"/>
                  <a:pt x="3977432" y="2634258"/>
                </a:cubicBezTo>
                <a:cubicBezTo>
                  <a:pt x="3984873" y="2629297"/>
                  <a:pt x="3988594" y="2626816"/>
                  <a:pt x="3988594" y="2626816"/>
                </a:cubicBezTo>
                <a:cubicBezTo>
                  <a:pt x="3988594" y="2616894"/>
                  <a:pt x="3971231" y="2611934"/>
                  <a:pt x="3936504" y="2611934"/>
                </a:cubicBezTo>
                <a:cubicBezTo>
                  <a:pt x="3931543" y="2611934"/>
                  <a:pt x="3929063" y="2614414"/>
                  <a:pt x="3929063" y="2619375"/>
                </a:cubicBezTo>
                <a:lnTo>
                  <a:pt x="3929063" y="2611934"/>
                </a:lnTo>
                <a:cubicBezTo>
                  <a:pt x="3919141" y="2606973"/>
                  <a:pt x="3906738" y="2604492"/>
                  <a:pt x="3891855" y="2604492"/>
                </a:cubicBezTo>
                <a:lnTo>
                  <a:pt x="3876973" y="2604492"/>
                </a:lnTo>
                <a:cubicBezTo>
                  <a:pt x="3876973" y="2609453"/>
                  <a:pt x="3872012" y="2611934"/>
                  <a:pt x="3862090" y="2611934"/>
                </a:cubicBezTo>
                <a:cubicBezTo>
                  <a:pt x="3852168" y="2611934"/>
                  <a:pt x="3844727" y="2611934"/>
                  <a:pt x="3839766" y="2611934"/>
                </a:cubicBezTo>
                <a:cubicBezTo>
                  <a:pt x="3829844" y="2606973"/>
                  <a:pt x="3819922" y="2602011"/>
                  <a:pt x="3810000" y="2597051"/>
                </a:cubicBezTo>
                <a:cubicBezTo>
                  <a:pt x="3805039" y="2597051"/>
                  <a:pt x="3798838" y="2595811"/>
                  <a:pt x="3791397" y="2593330"/>
                </a:cubicBezTo>
                <a:cubicBezTo>
                  <a:pt x="3783955" y="2590849"/>
                  <a:pt x="3777754" y="2589609"/>
                  <a:pt x="3772793" y="2589609"/>
                </a:cubicBezTo>
                <a:lnTo>
                  <a:pt x="3735586" y="2582168"/>
                </a:lnTo>
                <a:cubicBezTo>
                  <a:pt x="3735586" y="2582168"/>
                  <a:pt x="3733106" y="2579687"/>
                  <a:pt x="3728145" y="2574726"/>
                </a:cubicBezTo>
                <a:close/>
                <a:moveTo>
                  <a:pt x="5418274" y="2570076"/>
                </a:moveTo>
                <a:cubicBezTo>
                  <a:pt x="5417653" y="2570696"/>
                  <a:pt x="5417343" y="2572246"/>
                  <a:pt x="5417343" y="2574726"/>
                </a:cubicBezTo>
                <a:cubicBezTo>
                  <a:pt x="5422305" y="2574726"/>
                  <a:pt x="5424785" y="2574726"/>
                  <a:pt x="5424785" y="2574726"/>
                </a:cubicBezTo>
                <a:cubicBezTo>
                  <a:pt x="5424785" y="2574726"/>
                  <a:pt x="5423544" y="2573486"/>
                  <a:pt x="5421064" y="2571006"/>
                </a:cubicBezTo>
                <a:cubicBezTo>
                  <a:pt x="5419824" y="2569766"/>
                  <a:pt x="5418894" y="2569456"/>
                  <a:pt x="5418274" y="2570076"/>
                </a:cubicBezTo>
                <a:close/>
                <a:moveTo>
                  <a:pt x="5975449" y="2567285"/>
                </a:moveTo>
                <a:lnTo>
                  <a:pt x="5982890" y="2574726"/>
                </a:lnTo>
                <a:cubicBezTo>
                  <a:pt x="5977929" y="2574726"/>
                  <a:pt x="5975449" y="2574726"/>
                  <a:pt x="5975449" y="2574726"/>
                </a:cubicBezTo>
                <a:close/>
                <a:moveTo>
                  <a:pt x="5722441" y="2567285"/>
                </a:moveTo>
                <a:cubicBezTo>
                  <a:pt x="5722441" y="2567285"/>
                  <a:pt x="5722441" y="2568525"/>
                  <a:pt x="5722441" y="2571006"/>
                </a:cubicBezTo>
                <a:cubicBezTo>
                  <a:pt x="5722441" y="2573486"/>
                  <a:pt x="5719961" y="2574726"/>
                  <a:pt x="5715000" y="2574726"/>
                </a:cubicBezTo>
                <a:cubicBezTo>
                  <a:pt x="5705078" y="2574726"/>
                  <a:pt x="5702597" y="2579687"/>
                  <a:pt x="5707558" y="2589609"/>
                </a:cubicBezTo>
                <a:lnTo>
                  <a:pt x="5700117" y="2597051"/>
                </a:lnTo>
                <a:cubicBezTo>
                  <a:pt x="5695156" y="2597051"/>
                  <a:pt x="5690195" y="2599531"/>
                  <a:pt x="5685234" y="2604492"/>
                </a:cubicBezTo>
                <a:lnTo>
                  <a:pt x="5677793" y="2611934"/>
                </a:lnTo>
                <a:lnTo>
                  <a:pt x="5685234" y="2611934"/>
                </a:lnTo>
                <a:cubicBezTo>
                  <a:pt x="5695156" y="2611934"/>
                  <a:pt x="5700117" y="2611934"/>
                  <a:pt x="5700117" y="2611934"/>
                </a:cubicBezTo>
                <a:cubicBezTo>
                  <a:pt x="5710038" y="2606973"/>
                  <a:pt x="5717480" y="2602011"/>
                  <a:pt x="5722441" y="2597051"/>
                </a:cubicBezTo>
                <a:cubicBezTo>
                  <a:pt x="5722441" y="2597051"/>
                  <a:pt x="5721201" y="2595811"/>
                  <a:pt x="5718720" y="2593330"/>
                </a:cubicBezTo>
                <a:cubicBezTo>
                  <a:pt x="5716240" y="2590849"/>
                  <a:pt x="5715000" y="2587129"/>
                  <a:pt x="5715000" y="2582168"/>
                </a:cubicBezTo>
                <a:lnTo>
                  <a:pt x="5729883" y="2574726"/>
                </a:lnTo>
                <a:cubicBezTo>
                  <a:pt x="5724921" y="2569766"/>
                  <a:pt x="5722441" y="2567285"/>
                  <a:pt x="5722441" y="2567285"/>
                </a:cubicBezTo>
                <a:close/>
                <a:moveTo>
                  <a:pt x="3683496" y="2567285"/>
                </a:moveTo>
                <a:lnTo>
                  <a:pt x="3683496" y="2574726"/>
                </a:lnTo>
                <a:lnTo>
                  <a:pt x="3690937" y="2574726"/>
                </a:lnTo>
                <a:cubicBezTo>
                  <a:pt x="3690937" y="2569766"/>
                  <a:pt x="3688457" y="2567285"/>
                  <a:pt x="3683496" y="2567285"/>
                </a:cubicBezTo>
                <a:close/>
                <a:moveTo>
                  <a:pt x="2787737" y="2565425"/>
                </a:moveTo>
                <a:cubicBezTo>
                  <a:pt x="2804480" y="2565425"/>
                  <a:pt x="2812851" y="2571006"/>
                  <a:pt x="2812851" y="2582168"/>
                </a:cubicBezTo>
                <a:cubicBezTo>
                  <a:pt x="2812851" y="2582168"/>
                  <a:pt x="2815332" y="2582168"/>
                  <a:pt x="2820293" y="2582168"/>
                </a:cubicBezTo>
                <a:lnTo>
                  <a:pt x="2827734" y="2582168"/>
                </a:lnTo>
                <a:lnTo>
                  <a:pt x="2835176" y="2597051"/>
                </a:lnTo>
                <a:cubicBezTo>
                  <a:pt x="2835176" y="2597051"/>
                  <a:pt x="2832695" y="2597051"/>
                  <a:pt x="2827734" y="2597051"/>
                </a:cubicBezTo>
                <a:cubicBezTo>
                  <a:pt x="2822774" y="2597051"/>
                  <a:pt x="2817812" y="2597051"/>
                  <a:pt x="2812851" y="2597051"/>
                </a:cubicBezTo>
                <a:cubicBezTo>
                  <a:pt x="2797969" y="2592090"/>
                  <a:pt x="2790527" y="2592090"/>
                  <a:pt x="2790527" y="2597051"/>
                </a:cubicBezTo>
                <a:lnTo>
                  <a:pt x="2775644" y="2604492"/>
                </a:lnTo>
                <a:cubicBezTo>
                  <a:pt x="2770684" y="2599531"/>
                  <a:pt x="2768203" y="2597051"/>
                  <a:pt x="2768203" y="2597051"/>
                </a:cubicBezTo>
                <a:cubicBezTo>
                  <a:pt x="2758281" y="2592090"/>
                  <a:pt x="2750840" y="2587129"/>
                  <a:pt x="2745879" y="2582168"/>
                </a:cubicBezTo>
                <a:cubicBezTo>
                  <a:pt x="2745879" y="2572246"/>
                  <a:pt x="2758281" y="2572246"/>
                  <a:pt x="2783086" y="2582168"/>
                </a:cubicBezTo>
                <a:lnTo>
                  <a:pt x="2775644" y="2567285"/>
                </a:lnTo>
                <a:lnTo>
                  <a:pt x="2768203" y="2567285"/>
                </a:lnTo>
                <a:cubicBezTo>
                  <a:pt x="2775644" y="2566045"/>
                  <a:pt x="2782156" y="2565425"/>
                  <a:pt x="2787737" y="2565425"/>
                </a:cubicBezTo>
                <a:close/>
                <a:moveTo>
                  <a:pt x="3774653" y="2561704"/>
                </a:moveTo>
                <a:cubicBezTo>
                  <a:pt x="3770933" y="2561704"/>
                  <a:pt x="3767832" y="2562324"/>
                  <a:pt x="3765352" y="2563564"/>
                </a:cubicBezTo>
                <a:cubicBezTo>
                  <a:pt x="3760391" y="2566045"/>
                  <a:pt x="3757910" y="2567285"/>
                  <a:pt x="3757910" y="2567285"/>
                </a:cubicBezTo>
                <a:cubicBezTo>
                  <a:pt x="3757910" y="2567285"/>
                  <a:pt x="3760391" y="2569766"/>
                  <a:pt x="3765352" y="2574726"/>
                </a:cubicBezTo>
                <a:cubicBezTo>
                  <a:pt x="3775273" y="2579687"/>
                  <a:pt x="3780234" y="2582168"/>
                  <a:pt x="3780234" y="2582168"/>
                </a:cubicBezTo>
                <a:cubicBezTo>
                  <a:pt x="3780234" y="2582168"/>
                  <a:pt x="3782715" y="2579687"/>
                  <a:pt x="3787676" y="2574726"/>
                </a:cubicBezTo>
                <a:cubicBezTo>
                  <a:pt x="3792637" y="2574726"/>
                  <a:pt x="3795117" y="2574726"/>
                  <a:pt x="3795117" y="2574726"/>
                </a:cubicBezTo>
                <a:lnTo>
                  <a:pt x="3810000" y="2567285"/>
                </a:lnTo>
                <a:cubicBezTo>
                  <a:pt x="3805039" y="2567285"/>
                  <a:pt x="3797598" y="2566045"/>
                  <a:pt x="3787676" y="2563564"/>
                </a:cubicBezTo>
                <a:cubicBezTo>
                  <a:pt x="3782715" y="2562324"/>
                  <a:pt x="3778374" y="2561704"/>
                  <a:pt x="3774653" y="2561704"/>
                </a:cubicBezTo>
                <a:close/>
                <a:moveTo>
                  <a:pt x="5759648" y="2559844"/>
                </a:moveTo>
                <a:cubicBezTo>
                  <a:pt x="5759648" y="2559844"/>
                  <a:pt x="5760889" y="2561084"/>
                  <a:pt x="5763369" y="2563564"/>
                </a:cubicBezTo>
                <a:cubicBezTo>
                  <a:pt x="5765849" y="2566045"/>
                  <a:pt x="5767090" y="2567285"/>
                  <a:pt x="5767090" y="2567285"/>
                </a:cubicBezTo>
                <a:cubicBezTo>
                  <a:pt x="5772051" y="2567285"/>
                  <a:pt x="5774531" y="2566045"/>
                  <a:pt x="5774531" y="2563564"/>
                </a:cubicBezTo>
                <a:cubicBezTo>
                  <a:pt x="5774531" y="2561084"/>
                  <a:pt x="5772051" y="2559844"/>
                  <a:pt x="5767090" y="2559844"/>
                </a:cubicBezTo>
                <a:cubicBezTo>
                  <a:pt x="5762128" y="2559844"/>
                  <a:pt x="5759648" y="2559844"/>
                  <a:pt x="5759648" y="2559844"/>
                </a:cubicBezTo>
                <a:close/>
                <a:moveTo>
                  <a:pt x="5659189" y="2559844"/>
                </a:moveTo>
                <a:cubicBezTo>
                  <a:pt x="5636865" y="2559844"/>
                  <a:pt x="5625703" y="2562324"/>
                  <a:pt x="5625703" y="2567285"/>
                </a:cubicBezTo>
                <a:cubicBezTo>
                  <a:pt x="5625703" y="2567285"/>
                  <a:pt x="5626943" y="2568525"/>
                  <a:pt x="5629424" y="2571006"/>
                </a:cubicBezTo>
                <a:cubicBezTo>
                  <a:pt x="5631904" y="2573486"/>
                  <a:pt x="5634385" y="2574726"/>
                  <a:pt x="5636865" y="2574726"/>
                </a:cubicBezTo>
                <a:cubicBezTo>
                  <a:pt x="5639345" y="2574726"/>
                  <a:pt x="5640586" y="2574726"/>
                  <a:pt x="5640586" y="2574726"/>
                </a:cubicBezTo>
                <a:cubicBezTo>
                  <a:pt x="5640586" y="2574726"/>
                  <a:pt x="5640586" y="2577207"/>
                  <a:pt x="5640586" y="2582168"/>
                </a:cubicBezTo>
                <a:cubicBezTo>
                  <a:pt x="5640586" y="2582168"/>
                  <a:pt x="5644306" y="2580928"/>
                  <a:pt x="5651748" y="2578447"/>
                </a:cubicBezTo>
                <a:cubicBezTo>
                  <a:pt x="5659189" y="2575967"/>
                  <a:pt x="5666631" y="2574726"/>
                  <a:pt x="5674072" y="2574726"/>
                </a:cubicBezTo>
                <a:cubicBezTo>
                  <a:pt x="5681513" y="2574726"/>
                  <a:pt x="5685234" y="2573486"/>
                  <a:pt x="5685234" y="2571006"/>
                </a:cubicBezTo>
                <a:cubicBezTo>
                  <a:pt x="5685234" y="2568525"/>
                  <a:pt x="5686475" y="2566045"/>
                  <a:pt x="5688955" y="2563564"/>
                </a:cubicBezTo>
                <a:cubicBezTo>
                  <a:pt x="5691435" y="2561084"/>
                  <a:pt x="5681513" y="2559844"/>
                  <a:pt x="5659189" y="2559844"/>
                </a:cubicBezTo>
                <a:close/>
                <a:moveTo>
                  <a:pt x="4621113" y="2559844"/>
                </a:moveTo>
                <a:lnTo>
                  <a:pt x="4613672" y="2567285"/>
                </a:lnTo>
                <a:lnTo>
                  <a:pt x="4621113" y="2567285"/>
                </a:lnTo>
                <a:cubicBezTo>
                  <a:pt x="4616152" y="2567285"/>
                  <a:pt x="4613672" y="2569766"/>
                  <a:pt x="4613672" y="2574726"/>
                </a:cubicBezTo>
                <a:cubicBezTo>
                  <a:pt x="4618633" y="2574726"/>
                  <a:pt x="4621113" y="2574726"/>
                  <a:pt x="4621113" y="2574726"/>
                </a:cubicBezTo>
                <a:cubicBezTo>
                  <a:pt x="4621113" y="2574726"/>
                  <a:pt x="4622354" y="2573486"/>
                  <a:pt x="4624834" y="2571006"/>
                </a:cubicBezTo>
                <a:cubicBezTo>
                  <a:pt x="4627314" y="2568525"/>
                  <a:pt x="4628554" y="2566045"/>
                  <a:pt x="4628554" y="2563564"/>
                </a:cubicBezTo>
                <a:cubicBezTo>
                  <a:pt x="4628554" y="2561084"/>
                  <a:pt x="4626074" y="2559844"/>
                  <a:pt x="4621113" y="2559844"/>
                </a:cubicBezTo>
                <a:close/>
                <a:moveTo>
                  <a:pt x="4152305" y="2559844"/>
                </a:moveTo>
                <a:cubicBezTo>
                  <a:pt x="4147344" y="2559844"/>
                  <a:pt x="4144863" y="2561084"/>
                  <a:pt x="4144863" y="2563564"/>
                </a:cubicBezTo>
                <a:cubicBezTo>
                  <a:pt x="4144863" y="2566045"/>
                  <a:pt x="4147344" y="2567285"/>
                  <a:pt x="4152305" y="2567285"/>
                </a:cubicBezTo>
                <a:lnTo>
                  <a:pt x="4144863" y="2574726"/>
                </a:lnTo>
                <a:cubicBezTo>
                  <a:pt x="4144863" y="2574726"/>
                  <a:pt x="4147344" y="2574726"/>
                  <a:pt x="4152305" y="2574726"/>
                </a:cubicBezTo>
                <a:cubicBezTo>
                  <a:pt x="4152305" y="2574726"/>
                  <a:pt x="4152305" y="2572246"/>
                  <a:pt x="4152305" y="2567285"/>
                </a:cubicBezTo>
                <a:cubicBezTo>
                  <a:pt x="4157266" y="2567285"/>
                  <a:pt x="4159746" y="2566045"/>
                  <a:pt x="4159746" y="2563564"/>
                </a:cubicBezTo>
                <a:cubicBezTo>
                  <a:pt x="4159746" y="2561084"/>
                  <a:pt x="4157266" y="2559844"/>
                  <a:pt x="4152305" y="2559844"/>
                </a:cubicBezTo>
                <a:close/>
                <a:moveTo>
                  <a:pt x="3214687" y="2559844"/>
                </a:moveTo>
                <a:cubicBezTo>
                  <a:pt x="3209727" y="2559844"/>
                  <a:pt x="3207246" y="2561084"/>
                  <a:pt x="3207246" y="2563564"/>
                </a:cubicBezTo>
                <a:cubicBezTo>
                  <a:pt x="3207246" y="2566045"/>
                  <a:pt x="3208486" y="2567285"/>
                  <a:pt x="3210967" y="2567285"/>
                </a:cubicBezTo>
                <a:cubicBezTo>
                  <a:pt x="3213447" y="2567285"/>
                  <a:pt x="3214687" y="2564804"/>
                  <a:pt x="3214687" y="2559844"/>
                </a:cubicBezTo>
                <a:close/>
                <a:moveTo>
                  <a:pt x="4576465" y="2552402"/>
                </a:moveTo>
                <a:cubicBezTo>
                  <a:pt x="4576465" y="2552402"/>
                  <a:pt x="4577705" y="2553642"/>
                  <a:pt x="4580185" y="2556123"/>
                </a:cubicBezTo>
                <a:cubicBezTo>
                  <a:pt x="4582665" y="2558604"/>
                  <a:pt x="4583906" y="2559844"/>
                  <a:pt x="4583906" y="2559844"/>
                </a:cubicBezTo>
                <a:lnTo>
                  <a:pt x="4591347" y="2552402"/>
                </a:lnTo>
                <a:close/>
                <a:moveTo>
                  <a:pt x="4196953" y="2552402"/>
                </a:moveTo>
                <a:cubicBezTo>
                  <a:pt x="4191992" y="2557363"/>
                  <a:pt x="4191992" y="2562324"/>
                  <a:pt x="4196953" y="2567285"/>
                </a:cubicBezTo>
                <a:cubicBezTo>
                  <a:pt x="4196953" y="2567285"/>
                  <a:pt x="4199434" y="2567285"/>
                  <a:pt x="4204395" y="2567285"/>
                </a:cubicBezTo>
                <a:cubicBezTo>
                  <a:pt x="4204395" y="2567285"/>
                  <a:pt x="4213076" y="2571006"/>
                  <a:pt x="4230439" y="2578447"/>
                </a:cubicBezTo>
                <a:cubicBezTo>
                  <a:pt x="4247803" y="2585889"/>
                  <a:pt x="4256484" y="2592090"/>
                  <a:pt x="4256484" y="2597051"/>
                </a:cubicBezTo>
                <a:cubicBezTo>
                  <a:pt x="4256484" y="2597051"/>
                  <a:pt x="4261445" y="2597051"/>
                  <a:pt x="4271367" y="2597051"/>
                </a:cubicBezTo>
                <a:cubicBezTo>
                  <a:pt x="4281289" y="2597051"/>
                  <a:pt x="4286250" y="2598291"/>
                  <a:pt x="4286250" y="2600771"/>
                </a:cubicBezTo>
                <a:cubicBezTo>
                  <a:pt x="4286250" y="2603252"/>
                  <a:pt x="4288730" y="2604492"/>
                  <a:pt x="4293691" y="2604492"/>
                </a:cubicBezTo>
                <a:cubicBezTo>
                  <a:pt x="4298652" y="2604492"/>
                  <a:pt x="4303613" y="2602011"/>
                  <a:pt x="4308574" y="2597051"/>
                </a:cubicBezTo>
                <a:lnTo>
                  <a:pt x="4316016" y="2589609"/>
                </a:lnTo>
                <a:cubicBezTo>
                  <a:pt x="4320977" y="2584649"/>
                  <a:pt x="4323457" y="2584649"/>
                  <a:pt x="4323457" y="2589609"/>
                </a:cubicBezTo>
                <a:lnTo>
                  <a:pt x="4330898" y="2582168"/>
                </a:lnTo>
                <a:cubicBezTo>
                  <a:pt x="4325937" y="2577207"/>
                  <a:pt x="4322217" y="2575967"/>
                  <a:pt x="4319736" y="2578447"/>
                </a:cubicBezTo>
                <a:cubicBezTo>
                  <a:pt x="4317256" y="2580928"/>
                  <a:pt x="4316016" y="2579687"/>
                  <a:pt x="4316016" y="2574726"/>
                </a:cubicBezTo>
                <a:cubicBezTo>
                  <a:pt x="4316016" y="2569766"/>
                  <a:pt x="4311055" y="2569766"/>
                  <a:pt x="4301133" y="2574726"/>
                </a:cubicBezTo>
                <a:cubicBezTo>
                  <a:pt x="4296172" y="2574726"/>
                  <a:pt x="4292451" y="2574726"/>
                  <a:pt x="4289971" y="2574726"/>
                </a:cubicBezTo>
                <a:cubicBezTo>
                  <a:pt x="4287490" y="2574726"/>
                  <a:pt x="4285010" y="2573486"/>
                  <a:pt x="4282529" y="2571006"/>
                </a:cubicBezTo>
                <a:cubicBezTo>
                  <a:pt x="4280049" y="2568525"/>
                  <a:pt x="4276328" y="2567285"/>
                  <a:pt x="4271367" y="2567285"/>
                </a:cubicBezTo>
                <a:cubicBezTo>
                  <a:pt x="4266406" y="2567285"/>
                  <a:pt x="4262685" y="2564804"/>
                  <a:pt x="4260205" y="2559844"/>
                </a:cubicBezTo>
                <a:cubicBezTo>
                  <a:pt x="4257725" y="2554883"/>
                  <a:pt x="4250283" y="2552402"/>
                  <a:pt x="4237881" y="2552402"/>
                </a:cubicBezTo>
                <a:cubicBezTo>
                  <a:pt x="4225478" y="2552402"/>
                  <a:pt x="4218037" y="2553642"/>
                  <a:pt x="4215557" y="2556123"/>
                </a:cubicBezTo>
                <a:cubicBezTo>
                  <a:pt x="4213076" y="2558604"/>
                  <a:pt x="4209356" y="2559844"/>
                  <a:pt x="4204395" y="2559844"/>
                </a:cubicBezTo>
                <a:cubicBezTo>
                  <a:pt x="4199434" y="2559844"/>
                  <a:pt x="4196953" y="2557363"/>
                  <a:pt x="4196953" y="2552402"/>
                </a:cubicBezTo>
                <a:close/>
                <a:moveTo>
                  <a:pt x="4182070" y="2552402"/>
                </a:moveTo>
                <a:cubicBezTo>
                  <a:pt x="4182070" y="2557363"/>
                  <a:pt x="4183311" y="2559844"/>
                  <a:pt x="4185791" y="2559844"/>
                </a:cubicBezTo>
                <a:cubicBezTo>
                  <a:pt x="4188271" y="2559844"/>
                  <a:pt x="4189512" y="2558604"/>
                  <a:pt x="4189512" y="2556123"/>
                </a:cubicBezTo>
                <a:cubicBezTo>
                  <a:pt x="4189512" y="2553642"/>
                  <a:pt x="4187031" y="2552402"/>
                  <a:pt x="4182070" y="2552402"/>
                </a:cubicBezTo>
                <a:close/>
                <a:moveTo>
                  <a:pt x="3728145" y="2552402"/>
                </a:moveTo>
                <a:cubicBezTo>
                  <a:pt x="3728145" y="2552402"/>
                  <a:pt x="3730625" y="2554883"/>
                  <a:pt x="3735586" y="2559844"/>
                </a:cubicBezTo>
                <a:cubicBezTo>
                  <a:pt x="3740547" y="2559844"/>
                  <a:pt x="3740547" y="2558604"/>
                  <a:pt x="3735586" y="2556123"/>
                </a:cubicBezTo>
                <a:cubicBezTo>
                  <a:pt x="3730625" y="2553642"/>
                  <a:pt x="3728145" y="2552402"/>
                  <a:pt x="3728145" y="2552402"/>
                </a:cubicBezTo>
                <a:close/>
                <a:moveTo>
                  <a:pt x="3311426" y="2552402"/>
                </a:moveTo>
                <a:lnTo>
                  <a:pt x="3318867" y="2559844"/>
                </a:lnTo>
                <a:cubicBezTo>
                  <a:pt x="3323828" y="2559844"/>
                  <a:pt x="3323828" y="2557363"/>
                  <a:pt x="3318867" y="2552402"/>
                </a:cubicBezTo>
                <a:close/>
                <a:moveTo>
                  <a:pt x="3577456" y="2548682"/>
                </a:moveTo>
                <a:cubicBezTo>
                  <a:pt x="3571255" y="2548682"/>
                  <a:pt x="3566914" y="2549922"/>
                  <a:pt x="3564433" y="2552402"/>
                </a:cubicBezTo>
                <a:cubicBezTo>
                  <a:pt x="3564433" y="2552402"/>
                  <a:pt x="3570635" y="2554883"/>
                  <a:pt x="3583037" y="2559844"/>
                </a:cubicBezTo>
                <a:cubicBezTo>
                  <a:pt x="3595439" y="2564804"/>
                  <a:pt x="3609082" y="2568525"/>
                  <a:pt x="3623965" y="2571006"/>
                </a:cubicBezTo>
                <a:cubicBezTo>
                  <a:pt x="3638848" y="2573486"/>
                  <a:pt x="3647529" y="2574726"/>
                  <a:pt x="3650010" y="2574726"/>
                </a:cubicBezTo>
                <a:cubicBezTo>
                  <a:pt x="3652490" y="2574726"/>
                  <a:pt x="3652490" y="2573486"/>
                  <a:pt x="3650010" y="2571006"/>
                </a:cubicBezTo>
                <a:cubicBezTo>
                  <a:pt x="3647529" y="2568525"/>
                  <a:pt x="3643809" y="2567285"/>
                  <a:pt x="3638848" y="2567285"/>
                </a:cubicBezTo>
                <a:cubicBezTo>
                  <a:pt x="3633887" y="2567285"/>
                  <a:pt x="3631406" y="2567285"/>
                  <a:pt x="3631406" y="2567285"/>
                </a:cubicBezTo>
                <a:cubicBezTo>
                  <a:pt x="3631406" y="2562324"/>
                  <a:pt x="3621484" y="2557363"/>
                  <a:pt x="3601641" y="2552402"/>
                </a:cubicBezTo>
                <a:cubicBezTo>
                  <a:pt x="3591718" y="2549922"/>
                  <a:pt x="3583657" y="2548682"/>
                  <a:pt x="3577456" y="2548682"/>
                </a:cubicBezTo>
                <a:close/>
                <a:moveTo>
                  <a:pt x="5604309" y="2547751"/>
                </a:moveTo>
                <a:cubicBezTo>
                  <a:pt x="5602448" y="2547132"/>
                  <a:pt x="5600898" y="2547442"/>
                  <a:pt x="5599658" y="2548682"/>
                </a:cubicBezTo>
                <a:cubicBezTo>
                  <a:pt x="5597178" y="2551162"/>
                  <a:pt x="5598417" y="2554883"/>
                  <a:pt x="5603379" y="2559844"/>
                </a:cubicBezTo>
                <a:lnTo>
                  <a:pt x="5610820" y="2567285"/>
                </a:lnTo>
                <a:cubicBezTo>
                  <a:pt x="5615781" y="2562324"/>
                  <a:pt x="5615781" y="2557363"/>
                  <a:pt x="5610820" y="2552402"/>
                </a:cubicBezTo>
                <a:cubicBezTo>
                  <a:pt x="5608339" y="2549922"/>
                  <a:pt x="5606169" y="2548372"/>
                  <a:pt x="5604309" y="2547751"/>
                </a:cubicBezTo>
                <a:close/>
                <a:moveTo>
                  <a:pt x="4508562" y="2547751"/>
                </a:moveTo>
                <a:cubicBezTo>
                  <a:pt x="4507941" y="2547132"/>
                  <a:pt x="4507011" y="2547442"/>
                  <a:pt x="4505771" y="2548682"/>
                </a:cubicBezTo>
                <a:cubicBezTo>
                  <a:pt x="4503291" y="2551162"/>
                  <a:pt x="4502051" y="2552402"/>
                  <a:pt x="4502051" y="2552402"/>
                </a:cubicBezTo>
                <a:lnTo>
                  <a:pt x="4509492" y="2552402"/>
                </a:lnTo>
                <a:cubicBezTo>
                  <a:pt x="4509492" y="2549922"/>
                  <a:pt x="4509181" y="2548372"/>
                  <a:pt x="4508562" y="2547751"/>
                </a:cubicBezTo>
                <a:close/>
                <a:moveTo>
                  <a:pt x="5945683" y="2544961"/>
                </a:moveTo>
                <a:cubicBezTo>
                  <a:pt x="5945683" y="2544961"/>
                  <a:pt x="5946924" y="2544961"/>
                  <a:pt x="5949404" y="2544961"/>
                </a:cubicBezTo>
                <a:cubicBezTo>
                  <a:pt x="5951884" y="2544961"/>
                  <a:pt x="5958086" y="2544961"/>
                  <a:pt x="5968008" y="2544961"/>
                </a:cubicBezTo>
                <a:cubicBezTo>
                  <a:pt x="5982890" y="2549922"/>
                  <a:pt x="5991572" y="2553642"/>
                  <a:pt x="5994052" y="2556123"/>
                </a:cubicBezTo>
                <a:cubicBezTo>
                  <a:pt x="5996533" y="2558604"/>
                  <a:pt x="6000253" y="2559844"/>
                  <a:pt x="6005215" y="2559844"/>
                </a:cubicBezTo>
                <a:cubicBezTo>
                  <a:pt x="6010176" y="2559844"/>
                  <a:pt x="6012656" y="2561084"/>
                  <a:pt x="6012656" y="2563564"/>
                </a:cubicBezTo>
                <a:cubicBezTo>
                  <a:pt x="6012656" y="2566045"/>
                  <a:pt x="6015136" y="2567285"/>
                  <a:pt x="6020097" y="2567285"/>
                </a:cubicBezTo>
                <a:cubicBezTo>
                  <a:pt x="6025059" y="2567285"/>
                  <a:pt x="6027539" y="2569766"/>
                  <a:pt x="6027539" y="2574726"/>
                </a:cubicBezTo>
                <a:cubicBezTo>
                  <a:pt x="6017617" y="2574726"/>
                  <a:pt x="6012656" y="2572246"/>
                  <a:pt x="6012656" y="2567285"/>
                </a:cubicBezTo>
                <a:cubicBezTo>
                  <a:pt x="6007695" y="2567285"/>
                  <a:pt x="5990332" y="2564804"/>
                  <a:pt x="5960566" y="2559844"/>
                </a:cubicBezTo>
                <a:cubicBezTo>
                  <a:pt x="5955605" y="2554883"/>
                  <a:pt x="5953125" y="2554883"/>
                  <a:pt x="5953125" y="2559844"/>
                </a:cubicBezTo>
                <a:cubicBezTo>
                  <a:pt x="5953125" y="2564804"/>
                  <a:pt x="5951884" y="2567285"/>
                  <a:pt x="5949404" y="2567285"/>
                </a:cubicBezTo>
                <a:cubicBezTo>
                  <a:pt x="5946924" y="2567285"/>
                  <a:pt x="5945683" y="2564804"/>
                  <a:pt x="5945683" y="2559844"/>
                </a:cubicBezTo>
                <a:cubicBezTo>
                  <a:pt x="5945683" y="2554883"/>
                  <a:pt x="5945683" y="2552402"/>
                  <a:pt x="5945683" y="2552402"/>
                </a:cubicBezTo>
                <a:close/>
                <a:moveTo>
                  <a:pt x="5573613" y="2544961"/>
                </a:moveTo>
                <a:lnTo>
                  <a:pt x="5566172" y="2552402"/>
                </a:lnTo>
                <a:cubicBezTo>
                  <a:pt x="5566172" y="2552402"/>
                  <a:pt x="5568652" y="2552402"/>
                  <a:pt x="5573613" y="2552402"/>
                </a:cubicBezTo>
                <a:cubicBezTo>
                  <a:pt x="5573613" y="2547442"/>
                  <a:pt x="5573613" y="2544961"/>
                  <a:pt x="5573613" y="2544961"/>
                </a:cubicBezTo>
                <a:close/>
                <a:moveTo>
                  <a:pt x="4100215" y="2544961"/>
                </a:moveTo>
                <a:lnTo>
                  <a:pt x="4107656" y="2552402"/>
                </a:lnTo>
                <a:lnTo>
                  <a:pt x="4137422" y="2559844"/>
                </a:lnTo>
                <a:lnTo>
                  <a:pt x="4129980" y="2552402"/>
                </a:lnTo>
                <a:cubicBezTo>
                  <a:pt x="4125019" y="2552402"/>
                  <a:pt x="4121299" y="2551162"/>
                  <a:pt x="4118818" y="2548682"/>
                </a:cubicBezTo>
                <a:cubicBezTo>
                  <a:pt x="4116338" y="2546201"/>
                  <a:pt x="4113857" y="2544961"/>
                  <a:pt x="4111377" y="2544961"/>
                </a:cubicBezTo>
                <a:cubicBezTo>
                  <a:pt x="4108897" y="2544961"/>
                  <a:pt x="4107656" y="2544961"/>
                  <a:pt x="4107656" y="2544961"/>
                </a:cubicBezTo>
                <a:cubicBezTo>
                  <a:pt x="4102695" y="2544961"/>
                  <a:pt x="4100215" y="2544961"/>
                  <a:pt x="4100215" y="2544961"/>
                </a:cubicBezTo>
                <a:close/>
                <a:moveTo>
                  <a:pt x="3713262" y="2544961"/>
                </a:moveTo>
                <a:cubicBezTo>
                  <a:pt x="3708301" y="2544961"/>
                  <a:pt x="3704580" y="2546201"/>
                  <a:pt x="3702100" y="2548682"/>
                </a:cubicBezTo>
                <a:cubicBezTo>
                  <a:pt x="3699619" y="2551162"/>
                  <a:pt x="3700859" y="2552402"/>
                  <a:pt x="3705820" y="2552402"/>
                </a:cubicBezTo>
                <a:cubicBezTo>
                  <a:pt x="3710781" y="2557363"/>
                  <a:pt x="3713262" y="2557363"/>
                  <a:pt x="3713262" y="2552402"/>
                </a:cubicBezTo>
                <a:cubicBezTo>
                  <a:pt x="3713262" y="2552402"/>
                  <a:pt x="3713262" y="2549922"/>
                  <a:pt x="3713262" y="2544961"/>
                </a:cubicBezTo>
                <a:close/>
                <a:moveTo>
                  <a:pt x="3117949" y="2544961"/>
                </a:moveTo>
                <a:cubicBezTo>
                  <a:pt x="3122910" y="2554883"/>
                  <a:pt x="3127871" y="2557363"/>
                  <a:pt x="3132832" y="2552402"/>
                </a:cubicBezTo>
                <a:lnTo>
                  <a:pt x="3132832" y="2544961"/>
                </a:lnTo>
                <a:cubicBezTo>
                  <a:pt x="3127871" y="2544961"/>
                  <a:pt x="3125391" y="2544961"/>
                  <a:pt x="3125391" y="2544961"/>
                </a:cubicBezTo>
                <a:cubicBezTo>
                  <a:pt x="3120430" y="2544961"/>
                  <a:pt x="3117949" y="2544961"/>
                  <a:pt x="3117949" y="2544961"/>
                </a:cubicBezTo>
                <a:close/>
                <a:moveTo>
                  <a:pt x="5671281" y="2540310"/>
                </a:moveTo>
                <a:cubicBezTo>
                  <a:pt x="5669421" y="2539690"/>
                  <a:pt x="5667871" y="2540000"/>
                  <a:pt x="5666631" y="2541240"/>
                </a:cubicBezTo>
                <a:cubicBezTo>
                  <a:pt x="5664151" y="2543721"/>
                  <a:pt x="5655468" y="2544961"/>
                  <a:pt x="5640586" y="2544961"/>
                </a:cubicBezTo>
                <a:cubicBezTo>
                  <a:pt x="5635624" y="2544961"/>
                  <a:pt x="5633144" y="2544961"/>
                  <a:pt x="5633144" y="2544961"/>
                </a:cubicBezTo>
                <a:lnTo>
                  <a:pt x="5670351" y="2559844"/>
                </a:lnTo>
                <a:lnTo>
                  <a:pt x="5670351" y="2552402"/>
                </a:lnTo>
                <a:cubicBezTo>
                  <a:pt x="5670351" y="2547442"/>
                  <a:pt x="5672831" y="2544961"/>
                  <a:pt x="5677793" y="2544961"/>
                </a:cubicBezTo>
                <a:cubicBezTo>
                  <a:pt x="5675312" y="2542481"/>
                  <a:pt x="5673141" y="2540930"/>
                  <a:pt x="5671281" y="2540310"/>
                </a:cubicBezTo>
                <a:close/>
                <a:moveTo>
                  <a:pt x="5618261" y="2537519"/>
                </a:moveTo>
                <a:lnTo>
                  <a:pt x="5618261" y="2544961"/>
                </a:lnTo>
                <a:cubicBezTo>
                  <a:pt x="5618261" y="2544961"/>
                  <a:pt x="5620742" y="2544961"/>
                  <a:pt x="5625703" y="2544961"/>
                </a:cubicBezTo>
                <a:close/>
                <a:moveTo>
                  <a:pt x="5584775" y="2537519"/>
                </a:moveTo>
                <a:cubicBezTo>
                  <a:pt x="5582295" y="2537519"/>
                  <a:pt x="5581054" y="2540000"/>
                  <a:pt x="5581054" y="2544961"/>
                </a:cubicBezTo>
                <a:cubicBezTo>
                  <a:pt x="5581054" y="2549922"/>
                  <a:pt x="5583535" y="2552402"/>
                  <a:pt x="5588496" y="2552402"/>
                </a:cubicBezTo>
                <a:cubicBezTo>
                  <a:pt x="5588496" y="2552402"/>
                  <a:pt x="5589736" y="2551162"/>
                  <a:pt x="5592217" y="2548682"/>
                </a:cubicBezTo>
                <a:cubicBezTo>
                  <a:pt x="5594697" y="2546201"/>
                  <a:pt x="5595937" y="2544961"/>
                  <a:pt x="5595937" y="2544961"/>
                </a:cubicBezTo>
                <a:cubicBezTo>
                  <a:pt x="5595937" y="2540000"/>
                  <a:pt x="5593457" y="2537519"/>
                  <a:pt x="5588496" y="2537519"/>
                </a:cubicBezTo>
                <a:cubicBezTo>
                  <a:pt x="5588496" y="2537519"/>
                  <a:pt x="5587255" y="2537519"/>
                  <a:pt x="5584775" y="2537519"/>
                </a:cubicBezTo>
                <a:close/>
                <a:moveTo>
                  <a:pt x="5528965" y="2537519"/>
                </a:moveTo>
                <a:lnTo>
                  <a:pt x="5521523" y="2544961"/>
                </a:lnTo>
                <a:cubicBezTo>
                  <a:pt x="5521523" y="2544961"/>
                  <a:pt x="5521523" y="2547442"/>
                  <a:pt x="5521523" y="2552402"/>
                </a:cubicBezTo>
                <a:lnTo>
                  <a:pt x="5528965" y="2552402"/>
                </a:lnTo>
                <a:cubicBezTo>
                  <a:pt x="5528965" y="2547442"/>
                  <a:pt x="5531445" y="2544961"/>
                  <a:pt x="5536406" y="2544961"/>
                </a:cubicBezTo>
                <a:lnTo>
                  <a:pt x="5536406" y="2537519"/>
                </a:lnTo>
                <a:cubicBezTo>
                  <a:pt x="5531445" y="2537519"/>
                  <a:pt x="5528965" y="2537519"/>
                  <a:pt x="5528965" y="2537519"/>
                </a:cubicBezTo>
                <a:close/>
                <a:moveTo>
                  <a:pt x="3549551" y="2537519"/>
                </a:moveTo>
                <a:cubicBezTo>
                  <a:pt x="3539629" y="2542480"/>
                  <a:pt x="3539629" y="2547442"/>
                  <a:pt x="3549551" y="2552402"/>
                </a:cubicBezTo>
                <a:cubicBezTo>
                  <a:pt x="3554512" y="2552402"/>
                  <a:pt x="3556992" y="2552402"/>
                  <a:pt x="3556992" y="2552402"/>
                </a:cubicBezTo>
                <a:cubicBezTo>
                  <a:pt x="3556992" y="2547442"/>
                  <a:pt x="3556992" y="2544961"/>
                  <a:pt x="3556992" y="2544961"/>
                </a:cubicBezTo>
                <a:close/>
                <a:moveTo>
                  <a:pt x="2388691" y="2537519"/>
                </a:moveTo>
                <a:cubicBezTo>
                  <a:pt x="2393652" y="2542480"/>
                  <a:pt x="2402334" y="2546201"/>
                  <a:pt x="2414736" y="2548682"/>
                </a:cubicBezTo>
                <a:cubicBezTo>
                  <a:pt x="2427138" y="2551162"/>
                  <a:pt x="2438300" y="2554883"/>
                  <a:pt x="2448223" y="2559844"/>
                </a:cubicBezTo>
                <a:cubicBezTo>
                  <a:pt x="2458145" y="2564804"/>
                  <a:pt x="2465586" y="2569766"/>
                  <a:pt x="2470547" y="2574726"/>
                </a:cubicBezTo>
                <a:cubicBezTo>
                  <a:pt x="2480469" y="2574726"/>
                  <a:pt x="2495352" y="2579687"/>
                  <a:pt x="2515195" y="2589609"/>
                </a:cubicBezTo>
                <a:cubicBezTo>
                  <a:pt x="2520156" y="2594570"/>
                  <a:pt x="2527598" y="2598291"/>
                  <a:pt x="2537520" y="2600771"/>
                </a:cubicBezTo>
                <a:cubicBezTo>
                  <a:pt x="2547442" y="2603252"/>
                  <a:pt x="2552402" y="2604492"/>
                  <a:pt x="2552402" y="2604492"/>
                </a:cubicBezTo>
                <a:cubicBezTo>
                  <a:pt x="2562324" y="2609453"/>
                  <a:pt x="2574726" y="2615654"/>
                  <a:pt x="2589609" y="2623096"/>
                </a:cubicBezTo>
                <a:cubicBezTo>
                  <a:pt x="2604492" y="2630537"/>
                  <a:pt x="2611933" y="2634258"/>
                  <a:pt x="2611933" y="2634258"/>
                </a:cubicBezTo>
                <a:cubicBezTo>
                  <a:pt x="2611933" y="2639218"/>
                  <a:pt x="2604492" y="2639218"/>
                  <a:pt x="2589609" y="2634258"/>
                </a:cubicBezTo>
                <a:cubicBezTo>
                  <a:pt x="2554883" y="2614414"/>
                  <a:pt x="2530078" y="2604492"/>
                  <a:pt x="2515195" y="2604492"/>
                </a:cubicBezTo>
                <a:cubicBezTo>
                  <a:pt x="2515195" y="2604492"/>
                  <a:pt x="2510234" y="2602011"/>
                  <a:pt x="2500312" y="2597051"/>
                </a:cubicBezTo>
                <a:lnTo>
                  <a:pt x="2448223" y="2574726"/>
                </a:lnTo>
                <a:cubicBezTo>
                  <a:pt x="2423418" y="2564804"/>
                  <a:pt x="2411016" y="2559844"/>
                  <a:pt x="2411016" y="2559844"/>
                </a:cubicBezTo>
                <a:cubicBezTo>
                  <a:pt x="2406055" y="2559844"/>
                  <a:pt x="2402334" y="2558604"/>
                  <a:pt x="2399853" y="2556123"/>
                </a:cubicBezTo>
                <a:cubicBezTo>
                  <a:pt x="2397373" y="2553642"/>
                  <a:pt x="2393652" y="2552402"/>
                  <a:pt x="2388691" y="2552402"/>
                </a:cubicBezTo>
                <a:close/>
                <a:moveTo>
                  <a:pt x="3672799" y="2535194"/>
                </a:moveTo>
                <a:cubicBezTo>
                  <a:pt x="3671249" y="2535504"/>
                  <a:pt x="3669854" y="2536279"/>
                  <a:pt x="3668613" y="2537519"/>
                </a:cubicBezTo>
                <a:cubicBezTo>
                  <a:pt x="3663652" y="2542480"/>
                  <a:pt x="3663652" y="2546201"/>
                  <a:pt x="3668613" y="2548682"/>
                </a:cubicBezTo>
                <a:cubicBezTo>
                  <a:pt x="3673574" y="2551162"/>
                  <a:pt x="3676055" y="2549922"/>
                  <a:pt x="3676055" y="2544961"/>
                </a:cubicBezTo>
                <a:cubicBezTo>
                  <a:pt x="3676055" y="2544961"/>
                  <a:pt x="3677295" y="2544961"/>
                  <a:pt x="3679775" y="2544961"/>
                </a:cubicBezTo>
                <a:cubicBezTo>
                  <a:pt x="3682256" y="2544961"/>
                  <a:pt x="3683496" y="2547442"/>
                  <a:pt x="3683496" y="2552402"/>
                </a:cubicBezTo>
                <a:cubicBezTo>
                  <a:pt x="3693418" y="2552402"/>
                  <a:pt x="3698379" y="2552402"/>
                  <a:pt x="3698379" y="2552402"/>
                </a:cubicBezTo>
                <a:cubicBezTo>
                  <a:pt x="3698379" y="2552402"/>
                  <a:pt x="3695898" y="2549922"/>
                  <a:pt x="3690937" y="2544961"/>
                </a:cubicBezTo>
                <a:cubicBezTo>
                  <a:pt x="3683496" y="2537519"/>
                  <a:pt x="3677450" y="2534264"/>
                  <a:pt x="3672799" y="2535194"/>
                </a:cubicBezTo>
                <a:close/>
                <a:moveTo>
                  <a:pt x="5477805" y="2533799"/>
                </a:moveTo>
                <a:cubicBezTo>
                  <a:pt x="5478425" y="2533799"/>
                  <a:pt x="5479355" y="2535039"/>
                  <a:pt x="5480595" y="2537519"/>
                </a:cubicBezTo>
                <a:cubicBezTo>
                  <a:pt x="5483076" y="2542480"/>
                  <a:pt x="5481836" y="2542480"/>
                  <a:pt x="5476875" y="2537519"/>
                </a:cubicBezTo>
                <a:cubicBezTo>
                  <a:pt x="5476875" y="2535039"/>
                  <a:pt x="5477185" y="2533799"/>
                  <a:pt x="5477805" y="2533799"/>
                </a:cubicBezTo>
                <a:close/>
                <a:moveTo>
                  <a:pt x="5454551" y="2530078"/>
                </a:moveTo>
                <a:lnTo>
                  <a:pt x="5461992" y="2537519"/>
                </a:lnTo>
                <a:lnTo>
                  <a:pt x="5461992" y="2530078"/>
                </a:lnTo>
                <a:cubicBezTo>
                  <a:pt x="5461992" y="2530078"/>
                  <a:pt x="5459512" y="2530078"/>
                  <a:pt x="5454551" y="2530078"/>
                </a:cubicBezTo>
                <a:close/>
                <a:moveTo>
                  <a:pt x="4129980" y="2530078"/>
                </a:moveTo>
                <a:lnTo>
                  <a:pt x="4129980" y="2544961"/>
                </a:lnTo>
                <a:cubicBezTo>
                  <a:pt x="4139902" y="2544961"/>
                  <a:pt x="4147344" y="2544961"/>
                  <a:pt x="4152305" y="2544961"/>
                </a:cubicBezTo>
                <a:cubicBezTo>
                  <a:pt x="4147344" y="2544961"/>
                  <a:pt x="4144863" y="2542480"/>
                  <a:pt x="4144863" y="2537519"/>
                </a:cubicBezTo>
                <a:cubicBezTo>
                  <a:pt x="4144863" y="2532559"/>
                  <a:pt x="4142383" y="2530078"/>
                  <a:pt x="4137422" y="2530078"/>
                </a:cubicBezTo>
                <a:close/>
                <a:moveTo>
                  <a:pt x="3155156" y="2530078"/>
                </a:moveTo>
                <a:lnTo>
                  <a:pt x="3162598" y="2537519"/>
                </a:lnTo>
                <a:lnTo>
                  <a:pt x="3170039" y="2537519"/>
                </a:lnTo>
                <a:cubicBezTo>
                  <a:pt x="3170039" y="2532559"/>
                  <a:pt x="3168799" y="2530078"/>
                  <a:pt x="3166318" y="2530078"/>
                </a:cubicBezTo>
                <a:cubicBezTo>
                  <a:pt x="3163838" y="2530078"/>
                  <a:pt x="3160117" y="2530078"/>
                  <a:pt x="3155156" y="2530078"/>
                </a:cubicBezTo>
                <a:close/>
                <a:moveTo>
                  <a:pt x="2611933" y="2530078"/>
                </a:moveTo>
                <a:cubicBezTo>
                  <a:pt x="2616894" y="2530078"/>
                  <a:pt x="2620615" y="2532559"/>
                  <a:pt x="2623096" y="2537519"/>
                </a:cubicBezTo>
                <a:cubicBezTo>
                  <a:pt x="2625576" y="2542480"/>
                  <a:pt x="2625576" y="2544961"/>
                  <a:pt x="2623096" y="2544961"/>
                </a:cubicBezTo>
                <a:cubicBezTo>
                  <a:pt x="2620615" y="2544961"/>
                  <a:pt x="2616894" y="2544961"/>
                  <a:pt x="2611933" y="2544961"/>
                </a:cubicBezTo>
                <a:lnTo>
                  <a:pt x="2604492" y="2537519"/>
                </a:lnTo>
                <a:cubicBezTo>
                  <a:pt x="2599531" y="2537519"/>
                  <a:pt x="2602011" y="2535039"/>
                  <a:pt x="2611933" y="2530078"/>
                </a:cubicBezTo>
                <a:close/>
                <a:moveTo>
                  <a:pt x="5553149" y="2526357"/>
                </a:moveTo>
                <a:cubicBezTo>
                  <a:pt x="5551909" y="2526357"/>
                  <a:pt x="5551289" y="2527598"/>
                  <a:pt x="5551289" y="2530078"/>
                </a:cubicBezTo>
                <a:lnTo>
                  <a:pt x="5558730" y="2530078"/>
                </a:lnTo>
                <a:cubicBezTo>
                  <a:pt x="5556250" y="2527598"/>
                  <a:pt x="5554389" y="2526357"/>
                  <a:pt x="5553149" y="2526357"/>
                </a:cubicBezTo>
                <a:close/>
                <a:moveTo>
                  <a:pt x="5495478" y="2526357"/>
                </a:moveTo>
                <a:cubicBezTo>
                  <a:pt x="5492998" y="2526357"/>
                  <a:pt x="5489277" y="2527598"/>
                  <a:pt x="5484316" y="2530078"/>
                </a:cubicBezTo>
                <a:cubicBezTo>
                  <a:pt x="5474395" y="2530078"/>
                  <a:pt x="5469433" y="2530078"/>
                  <a:pt x="5469433" y="2530078"/>
                </a:cubicBezTo>
                <a:lnTo>
                  <a:pt x="5476875" y="2537519"/>
                </a:lnTo>
                <a:cubicBezTo>
                  <a:pt x="5471913" y="2537519"/>
                  <a:pt x="5469433" y="2540000"/>
                  <a:pt x="5469433" y="2544961"/>
                </a:cubicBezTo>
                <a:lnTo>
                  <a:pt x="5469433" y="2552402"/>
                </a:lnTo>
                <a:lnTo>
                  <a:pt x="5476875" y="2552402"/>
                </a:lnTo>
                <a:cubicBezTo>
                  <a:pt x="5481836" y="2552402"/>
                  <a:pt x="5488037" y="2551162"/>
                  <a:pt x="5495478" y="2548682"/>
                </a:cubicBezTo>
                <a:cubicBezTo>
                  <a:pt x="5502920" y="2546201"/>
                  <a:pt x="5505400" y="2543721"/>
                  <a:pt x="5502920" y="2541240"/>
                </a:cubicBezTo>
                <a:cubicBezTo>
                  <a:pt x="5500440" y="2538759"/>
                  <a:pt x="5499199" y="2535039"/>
                  <a:pt x="5499199" y="2530078"/>
                </a:cubicBezTo>
                <a:cubicBezTo>
                  <a:pt x="5499199" y="2527598"/>
                  <a:pt x="5497959" y="2526357"/>
                  <a:pt x="5495478" y="2526357"/>
                </a:cubicBezTo>
                <a:close/>
                <a:moveTo>
                  <a:pt x="5871269" y="2522637"/>
                </a:moveTo>
                <a:cubicBezTo>
                  <a:pt x="5866308" y="2522637"/>
                  <a:pt x="5863828" y="2523877"/>
                  <a:pt x="5863828" y="2526357"/>
                </a:cubicBezTo>
                <a:cubicBezTo>
                  <a:pt x="5863828" y="2528838"/>
                  <a:pt x="5865068" y="2530078"/>
                  <a:pt x="5867549" y="2530078"/>
                </a:cubicBezTo>
                <a:cubicBezTo>
                  <a:pt x="5870029" y="2530078"/>
                  <a:pt x="5871269" y="2527597"/>
                  <a:pt x="5871269" y="2522637"/>
                </a:cubicBezTo>
                <a:close/>
                <a:moveTo>
                  <a:pt x="5796855" y="2522637"/>
                </a:moveTo>
                <a:cubicBezTo>
                  <a:pt x="5796855" y="2522637"/>
                  <a:pt x="5796855" y="2525117"/>
                  <a:pt x="5796855" y="2530078"/>
                </a:cubicBezTo>
                <a:lnTo>
                  <a:pt x="5804297" y="2537519"/>
                </a:lnTo>
                <a:cubicBezTo>
                  <a:pt x="5809258" y="2532559"/>
                  <a:pt x="5811738" y="2528838"/>
                  <a:pt x="5811738" y="2526357"/>
                </a:cubicBezTo>
                <a:cubicBezTo>
                  <a:pt x="5811738" y="2523877"/>
                  <a:pt x="5809258" y="2522637"/>
                  <a:pt x="5804297" y="2522637"/>
                </a:cubicBezTo>
                <a:close/>
                <a:moveTo>
                  <a:pt x="5514082" y="2522637"/>
                </a:moveTo>
                <a:cubicBezTo>
                  <a:pt x="5514082" y="2522637"/>
                  <a:pt x="5511602" y="2525117"/>
                  <a:pt x="5506640" y="2530078"/>
                </a:cubicBezTo>
                <a:lnTo>
                  <a:pt x="5514082" y="2530078"/>
                </a:lnTo>
                <a:close/>
                <a:moveTo>
                  <a:pt x="4063008" y="2522637"/>
                </a:moveTo>
                <a:lnTo>
                  <a:pt x="4063008" y="2530078"/>
                </a:lnTo>
                <a:lnTo>
                  <a:pt x="4070449" y="2530078"/>
                </a:lnTo>
                <a:cubicBezTo>
                  <a:pt x="4070449" y="2525117"/>
                  <a:pt x="4067969" y="2522637"/>
                  <a:pt x="4063008" y="2522637"/>
                </a:cubicBezTo>
                <a:close/>
                <a:moveTo>
                  <a:pt x="3519785" y="2522637"/>
                </a:moveTo>
                <a:lnTo>
                  <a:pt x="3497461" y="2530078"/>
                </a:lnTo>
                <a:cubicBezTo>
                  <a:pt x="3497461" y="2535039"/>
                  <a:pt x="3507383" y="2535039"/>
                  <a:pt x="3527226" y="2530078"/>
                </a:cubicBezTo>
                <a:close/>
                <a:moveTo>
                  <a:pt x="3028652" y="2522637"/>
                </a:moveTo>
                <a:cubicBezTo>
                  <a:pt x="3028652" y="2527597"/>
                  <a:pt x="3028652" y="2530078"/>
                  <a:pt x="3028652" y="2530078"/>
                </a:cubicBezTo>
                <a:cubicBezTo>
                  <a:pt x="3028652" y="2530078"/>
                  <a:pt x="3027412" y="2530078"/>
                  <a:pt x="3024932" y="2530078"/>
                </a:cubicBezTo>
                <a:cubicBezTo>
                  <a:pt x="3022451" y="2530078"/>
                  <a:pt x="3021211" y="2528838"/>
                  <a:pt x="3021211" y="2526357"/>
                </a:cubicBezTo>
                <a:cubicBezTo>
                  <a:pt x="3021211" y="2523877"/>
                  <a:pt x="3023692" y="2522637"/>
                  <a:pt x="3028652" y="2522637"/>
                </a:cubicBezTo>
                <a:close/>
                <a:moveTo>
                  <a:pt x="2738437" y="2522637"/>
                </a:moveTo>
                <a:lnTo>
                  <a:pt x="2738437" y="2530078"/>
                </a:lnTo>
                <a:cubicBezTo>
                  <a:pt x="2733477" y="2530078"/>
                  <a:pt x="2732236" y="2531318"/>
                  <a:pt x="2734717" y="2533799"/>
                </a:cubicBezTo>
                <a:cubicBezTo>
                  <a:pt x="2737197" y="2536279"/>
                  <a:pt x="2740918" y="2537519"/>
                  <a:pt x="2745879" y="2537519"/>
                </a:cubicBezTo>
                <a:cubicBezTo>
                  <a:pt x="2750840" y="2542480"/>
                  <a:pt x="2755801" y="2544961"/>
                  <a:pt x="2760762" y="2544961"/>
                </a:cubicBezTo>
                <a:cubicBezTo>
                  <a:pt x="2765722" y="2544961"/>
                  <a:pt x="2768203" y="2542480"/>
                  <a:pt x="2768203" y="2537519"/>
                </a:cubicBezTo>
                <a:lnTo>
                  <a:pt x="2775644" y="2537519"/>
                </a:lnTo>
                <a:cubicBezTo>
                  <a:pt x="2775644" y="2542480"/>
                  <a:pt x="2780605" y="2542480"/>
                  <a:pt x="2790527" y="2537519"/>
                </a:cubicBezTo>
                <a:lnTo>
                  <a:pt x="2812851" y="2537519"/>
                </a:lnTo>
                <a:cubicBezTo>
                  <a:pt x="2817812" y="2542480"/>
                  <a:pt x="2822774" y="2544961"/>
                  <a:pt x="2827734" y="2544961"/>
                </a:cubicBezTo>
                <a:cubicBezTo>
                  <a:pt x="2852539" y="2554883"/>
                  <a:pt x="2867422" y="2562324"/>
                  <a:pt x="2872383" y="2567285"/>
                </a:cubicBezTo>
                <a:lnTo>
                  <a:pt x="2864941" y="2567285"/>
                </a:lnTo>
                <a:lnTo>
                  <a:pt x="2857500" y="2567285"/>
                </a:lnTo>
                <a:lnTo>
                  <a:pt x="2894707" y="2574726"/>
                </a:lnTo>
                <a:cubicBezTo>
                  <a:pt x="2904629" y="2569766"/>
                  <a:pt x="2929433" y="2577207"/>
                  <a:pt x="2969121" y="2597051"/>
                </a:cubicBezTo>
                <a:cubicBezTo>
                  <a:pt x="2974082" y="2597051"/>
                  <a:pt x="2980283" y="2598291"/>
                  <a:pt x="2987725" y="2600771"/>
                </a:cubicBezTo>
                <a:cubicBezTo>
                  <a:pt x="2995166" y="2603252"/>
                  <a:pt x="2998887" y="2604492"/>
                  <a:pt x="2998887" y="2604492"/>
                </a:cubicBezTo>
                <a:cubicBezTo>
                  <a:pt x="3038574" y="2609453"/>
                  <a:pt x="3065859" y="2619375"/>
                  <a:pt x="3080742" y="2634258"/>
                </a:cubicBezTo>
                <a:cubicBezTo>
                  <a:pt x="3085703" y="2634258"/>
                  <a:pt x="3093144" y="2635498"/>
                  <a:pt x="3103066" y="2637978"/>
                </a:cubicBezTo>
                <a:cubicBezTo>
                  <a:pt x="3112988" y="2640459"/>
                  <a:pt x="3117949" y="2639218"/>
                  <a:pt x="3117949" y="2634258"/>
                </a:cubicBezTo>
                <a:lnTo>
                  <a:pt x="3147715" y="2649141"/>
                </a:lnTo>
                <a:lnTo>
                  <a:pt x="3140273" y="2649141"/>
                </a:lnTo>
                <a:lnTo>
                  <a:pt x="3132832" y="2656582"/>
                </a:lnTo>
                <a:cubicBezTo>
                  <a:pt x="3142754" y="2656582"/>
                  <a:pt x="3150195" y="2656582"/>
                  <a:pt x="3155156" y="2656582"/>
                </a:cubicBezTo>
                <a:cubicBezTo>
                  <a:pt x="3160117" y="2656582"/>
                  <a:pt x="3162598" y="2657822"/>
                  <a:pt x="3162598" y="2660303"/>
                </a:cubicBezTo>
                <a:cubicBezTo>
                  <a:pt x="3162598" y="2662783"/>
                  <a:pt x="3167558" y="2665263"/>
                  <a:pt x="3177480" y="2667744"/>
                </a:cubicBezTo>
                <a:cubicBezTo>
                  <a:pt x="3187402" y="2670225"/>
                  <a:pt x="3192363" y="2671465"/>
                  <a:pt x="3192363" y="2671465"/>
                </a:cubicBezTo>
                <a:lnTo>
                  <a:pt x="3214687" y="2678906"/>
                </a:lnTo>
                <a:cubicBezTo>
                  <a:pt x="3224609" y="2688828"/>
                  <a:pt x="3234531" y="2693789"/>
                  <a:pt x="3244453" y="2693789"/>
                </a:cubicBezTo>
                <a:cubicBezTo>
                  <a:pt x="3269258" y="2698750"/>
                  <a:pt x="3286621" y="2703711"/>
                  <a:pt x="3296543" y="2708672"/>
                </a:cubicBezTo>
                <a:cubicBezTo>
                  <a:pt x="3301504" y="2713633"/>
                  <a:pt x="3308945" y="2716113"/>
                  <a:pt x="3318867" y="2716113"/>
                </a:cubicBezTo>
                <a:cubicBezTo>
                  <a:pt x="3328789" y="2716113"/>
                  <a:pt x="3333750" y="2714873"/>
                  <a:pt x="3333750" y="2712392"/>
                </a:cubicBezTo>
                <a:cubicBezTo>
                  <a:pt x="3333750" y="2709912"/>
                  <a:pt x="3336231" y="2708672"/>
                  <a:pt x="3341191" y="2708672"/>
                </a:cubicBezTo>
                <a:cubicBezTo>
                  <a:pt x="3346152" y="2708672"/>
                  <a:pt x="3349873" y="2708672"/>
                  <a:pt x="3352353" y="2708672"/>
                </a:cubicBezTo>
                <a:cubicBezTo>
                  <a:pt x="3354834" y="2708672"/>
                  <a:pt x="3356074" y="2708672"/>
                  <a:pt x="3356074" y="2708672"/>
                </a:cubicBezTo>
                <a:cubicBezTo>
                  <a:pt x="3361035" y="2708672"/>
                  <a:pt x="3363516" y="2711152"/>
                  <a:pt x="3363516" y="2716113"/>
                </a:cubicBezTo>
                <a:cubicBezTo>
                  <a:pt x="3363516" y="2721074"/>
                  <a:pt x="3364756" y="2724795"/>
                  <a:pt x="3367236" y="2727275"/>
                </a:cubicBezTo>
                <a:cubicBezTo>
                  <a:pt x="3369717" y="2729756"/>
                  <a:pt x="3373438" y="2730996"/>
                  <a:pt x="3378398" y="2730996"/>
                </a:cubicBezTo>
                <a:cubicBezTo>
                  <a:pt x="3383359" y="2730996"/>
                  <a:pt x="3388320" y="2733477"/>
                  <a:pt x="3393281" y="2738437"/>
                </a:cubicBezTo>
                <a:lnTo>
                  <a:pt x="3393281" y="2745879"/>
                </a:lnTo>
                <a:cubicBezTo>
                  <a:pt x="3388320" y="2740918"/>
                  <a:pt x="3378398" y="2738437"/>
                  <a:pt x="3363516" y="2738437"/>
                </a:cubicBezTo>
                <a:cubicBezTo>
                  <a:pt x="3348633" y="2733477"/>
                  <a:pt x="3333750" y="2728515"/>
                  <a:pt x="3318867" y="2723555"/>
                </a:cubicBezTo>
                <a:cubicBezTo>
                  <a:pt x="3313906" y="2723555"/>
                  <a:pt x="3306465" y="2721074"/>
                  <a:pt x="3296543" y="2716113"/>
                </a:cubicBezTo>
                <a:cubicBezTo>
                  <a:pt x="3286621" y="2711152"/>
                  <a:pt x="3277939" y="2707432"/>
                  <a:pt x="3270498" y="2704951"/>
                </a:cubicBezTo>
                <a:cubicBezTo>
                  <a:pt x="3263057" y="2702470"/>
                  <a:pt x="3254375" y="2699990"/>
                  <a:pt x="3244453" y="2697510"/>
                </a:cubicBezTo>
                <a:cubicBezTo>
                  <a:pt x="3234531" y="2695029"/>
                  <a:pt x="3224609" y="2693789"/>
                  <a:pt x="3214687" y="2693789"/>
                </a:cubicBezTo>
                <a:lnTo>
                  <a:pt x="3162598" y="2678906"/>
                </a:lnTo>
                <a:cubicBezTo>
                  <a:pt x="3152675" y="2678906"/>
                  <a:pt x="3145234" y="2681387"/>
                  <a:pt x="3140273" y="2686348"/>
                </a:cubicBezTo>
                <a:cubicBezTo>
                  <a:pt x="3135313" y="2686348"/>
                  <a:pt x="3127871" y="2683867"/>
                  <a:pt x="3117949" y="2678906"/>
                </a:cubicBezTo>
                <a:cubicBezTo>
                  <a:pt x="3108027" y="2678906"/>
                  <a:pt x="3101826" y="2677666"/>
                  <a:pt x="3099346" y="2675185"/>
                </a:cubicBezTo>
                <a:cubicBezTo>
                  <a:pt x="3096865" y="2672705"/>
                  <a:pt x="3095625" y="2671465"/>
                  <a:pt x="3095625" y="2671465"/>
                </a:cubicBezTo>
                <a:lnTo>
                  <a:pt x="3088183" y="2664023"/>
                </a:lnTo>
                <a:lnTo>
                  <a:pt x="3073301" y="2656582"/>
                </a:lnTo>
                <a:lnTo>
                  <a:pt x="3050976" y="2649141"/>
                </a:lnTo>
                <a:cubicBezTo>
                  <a:pt x="3050976" y="2654101"/>
                  <a:pt x="3053457" y="2656582"/>
                  <a:pt x="3058418" y="2656582"/>
                </a:cubicBezTo>
                <a:cubicBezTo>
                  <a:pt x="3058418" y="2656582"/>
                  <a:pt x="3059658" y="2657822"/>
                  <a:pt x="3062139" y="2660303"/>
                </a:cubicBezTo>
                <a:cubicBezTo>
                  <a:pt x="3064619" y="2662783"/>
                  <a:pt x="3068340" y="2664023"/>
                  <a:pt x="3073301" y="2664023"/>
                </a:cubicBezTo>
                <a:cubicBezTo>
                  <a:pt x="3078261" y="2664023"/>
                  <a:pt x="3080742" y="2666504"/>
                  <a:pt x="3080742" y="2671465"/>
                </a:cubicBezTo>
                <a:cubicBezTo>
                  <a:pt x="3080742" y="2676426"/>
                  <a:pt x="3080742" y="2678906"/>
                  <a:pt x="3080742" y="2678906"/>
                </a:cubicBezTo>
                <a:lnTo>
                  <a:pt x="3065859" y="2678906"/>
                </a:lnTo>
                <a:lnTo>
                  <a:pt x="3028652" y="2649141"/>
                </a:lnTo>
                <a:lnTo>
                  <a:pt x="3006328" y="2634258"/>
                </a:lnTo>
                <a:cubicBezTo>
                  <a:pt x="3006328" y="2634258"/>
                  <a:pt x="3003847" y="2634258"/>
                  <a:pt x="2998887" y="2634258"/>
                </a:cubicBezTo>
                <a:cubicBezTo>
                  <a:pt x="2993926" y="2634258"/>
                  <a:pt x="2991445" y="2631777"/>
                  <a:pt x="2991445" y="2626816"/>
                </a:cubicBezTo>
                <a:lnTo>
                  <a:pt x="2984004" y="2626816"/>
                </a:lnTo>
                <a:cubicBezTo>
                  <a:pt x="2979043" y="2621856"/>
                  <a:pt x="2965400" y="2615654"/>
                  <a:pt x="2943076" y="2608213"/>
                </a:cubicBezTo>
                <a:cubicBezTo>
                  <a:pt x="2920752" y="2600771"/>
                  <a:pt x="2902148" y="2597051"/>
                  <a:pt x="2887266" y="2597051"/>
                </a:cubicBezTo>
                <a:cubicBezTo>
                  <a:pt x="2882305" y="2592090"/>
                  <a:pt x="2872383" y="2587129"/>
                  <a:pt x="2857500" y="2582168"/>
                </a:cubicBezTo>
                <a:cubicBezTo>
                  <a:pt x="2842617" y="2577207"/>
                  <a:pt x="2827734" y="2572246"/>
                  <a:pt x="2812851" y="2567285"/>
                </a:cubicBezTo>
                <a:cubicBezTo>
                  <a:pt x="2748359" y="2547442"/>
                  <a:pt x="2713633" y="2537519"/>
                  <a:pt x="2708672" y="2537519"/>
                </a:cubicBezTo>
                <a:close/>
                <a:moveTo>
                  <a:pt x="5811738" y="2515195"/>
                </a:moveTo>
                <a:cubicBezTo>
                  <a:pt x="5811738" y="2515195"/>
                  <a:pt x="5814218" y="2517676"/>
                  <a:pt x="5819179" y="2522637"/>
                </a:cubicBezTo>
                <a:lnTo>
                  <a:pt x="5834062" y="2515195"/>
                </a:lnTo>
                <a:close/>
                <a:moveTo>
                  <a:pt x="5000625" y="2515195"/>
                </a:moveTo>
                <a:lnTo>
                  <a:pt x="4993183" y="2522637"/>
                </a:lnTo>
                <a:cubicBezTo>
                  <a:pt x="5003105" y="2522637"/>
                  <a:pt x="5008066" y="2522637"/>
                  <a:pt x="5008066" y="2522637"/>
                </a:cubicBezTo>
                <a:close/>
                <a:moveTo>
                  <a:pt x="4070449" y="2515195"/>
                </a:moveTo>
                <a:cubicBezTo>
                  <a:pt x="4070449" y="2520156"/>
                  <a:pt x="4072930" y="2522637"/>
                  <a:pt x="4077891" y="2522637"/>
                </a:cubicBezTo>
                <a:lnTo>
                  <a:pt x="4077891" y="2515195"/>
                </a:lnTo>
                <a:close/>
                <a:moveTo>
                  <a:pt x="2544961" y="2515195"/>
                </a:moveTo>
                <a:cubicBezTo>
                  <a:pt x="2549922" y="2515195"/>
                  <a:pt x="2552402" y="2516435"/>
                  <a:pt x="2552402" y="2518916"/>
                </a:cubicBezTo>
                <a:cubicBezTo>
                  <a:pt x="2552402" y="2521397"/>
                  <a:pt x="2549922" y="2522637"/>
                  <a:pt x="2544961" y="2522637"/>
                </a:cubicBezTo>
                <a:close/>
                <a:moveTo>
                  <a:pt x="4010918" y="2507754"/>
                </a:moveTo>
                <a:lnTo>
                  <a:pt x="4010918" y="2515195"/>
                </a:lnTo>
                <a:cubicBezTo>
                  <a:pt x="4010918" y="2515195"/>
                  <a:pt x="4015879" y="2512715"/>
                  <a:pt x="4025801" y="2507754"/>
                </a:cubicBezTo>
                <a:close/>
                <a:moveTo>
                  <a:pt x="3609082" y="2507754"/>
                </a:moveTo>
                <a:lnTo>
                  <a:pt x="3601641" y="2515195"/>
                </a:lnTo>
                <a:lnTo>
                  <a:pt x="3601641" y="2522637"/>
                </a:lnTo>
                <a:cubicBezTo>
                  <a:pt x="3601641" y="2522637"/>
                  <a:pt x="3602881" y="2522637"/>
                  <a:pt x="3605361" y="2522637"/>
                </a:cubicBezTo>
                <a:cubicBezTo>
                  <a:pt x="3607842" y="2522637"/>
                  <a:pt x="3611562" y="2522637"/>
                  <a:pt x="3616523" y="2522637"/>
                </a:cubicBezTo>
                <a:cubicBezTo>
                  <a:pt x="3616523" y="2527597"/>
                  <a:pt x="3620244" y="2531318"/>
                  <a:pt x="3627685" y="2533799"/>
                </a:cubicBezTo>
                <a:cubicBezTo>
                  <a:pt x="3635127" y="2536279"/>
                  <a:pt x="3641328" y="2537519"/>
                  <a:pt x="3646289" y="2537519"/>
                </a:cubicBezTo>
                <a:cubicBezTo>
                  <a:pt x="3651250" y="2537519"/>
                  <a:pt x="3654971" y="2537519"/>
                  <a:pt x="3657451" y="2537519"/>
                </a:cubicBezTo>
                <a:cubicBezTo>
                  <a:pt x="3659931" y="2537519"/>
                  <a:pt x="3661172" y="2535039"/>
                  <a:pt x="3661172" y="2530078"/>
                </a:cubicBezTo>
                <a:cubicBezTo>
                  <a:pt x="3661172" y="2525117"/>
                  <a:pt x="3657451" y="2521397"/>
                  <a:pt x="3650010" y="2518916"/>
                </a:cubicBezTo>
                <a:cubicBezTo>
                  <a:pt x="3642568" y="2516435"/>
                  <a:pt x="3633887" y="2515195"/>
                  <a:pt x="3623965" y="2515195"/>
                </a:cubicBezTo>
                <a:cubicBezTo>
                  <a:pt x="3619004" y="2515195"/>
                  <a:pt x="3616523" y="2513955"/>
                  <a:pt x="3616523" y="2511475"/>
                </a:cubicBezTo>
                <a:cubicBezTo>
                  <a:pt x="3616523" y="2508994"/>
                  <a:pt x="3614043" y="2507754"/>
                  <a:pt x="3609082" y="2507754"/>
                </a:cubicBezTo>
                <a:close/>
                <a:moveTo>
                  <a:pt x="3471416" y="2507754"/>
                </a:moveTo>
                <a:cubicBezTo>
                  <a:pt x="3468936" y="2507754"/>
                  <a:pt x="3467695" y="2508994"/>
                  <a:pt x="3467695" y="2511475"/>
                </a:cubicBezTo>
                <a:cubicBezTo>
                  <a:pt x="3467695" y="2513955"/>
                  <a:pt x="3470176" y="2516435"/>
                  <a:pt x="3475137" y="2518916"/>
                </a:cubicBezTo>
                <a:cubicBezTo>
                  <a:pt x="3480098" y="2521397"/>
                  <a:pt x="3483818" y="2521397"/>
                  <a:pt x="3486299" y="2518916"/>
                </a:cubicBezTo>
                <a:cubicBezTo>
                  <a:pt x="3488779" y="2516435"/>
                  <a:pt x="3490019" y="2515195"/>
                  <a:pt x="3490019" y="2515195"/>
                </a:cubicBezTo>
                <a:cubicBezTo>
                  <a:pt x="3490019" y="2515195"/>
                  <a:pt x="3488779" y="2515195"/>
                  <a:pt x="3486299" y="2515195"/>
                </a:cubicBezTo>
                <a:cubicBezTo>
                  <a:pt x="3483818" y="2515195"/>
                  <a:pt x="3481338" y="2513955"/>
                  <a:pt x="3478857" y="2511475"/>
                </a:cubicBezTo>
                <a:cubicBezTo>
                  <a:pt x="3476377" y="2508994"/>
                  <a:pt x="3473896" y="2507754"/>
                  <a:pt x="3471416" y="2507754"/>
                </a:cubicBezTo>
                <a:close/>
                <a:moveTo>
                  <a:pt x="3437930" y="2507754"/>
                </a:moveTo>
                <a:lnTo>
                  <a:pt x="3452812" y="2515195"/>
                </a:lnTo>
                <a:lnTo>
                  <a:pt x="3452812" y="2507754"/>
                </a:lnTo>
                <a:close/>
                <a:moveTo>
                  <a:pt x="5781972" y="2500312"/>
                </a:moveTo>
                <a:lnTo>
                  <a:pt x="5774531" y="2507754"/>
                </a:lnTo>
                <a:lnTo>
                  <a:pt x="5781972" y="2507754"/>
                </a:lnTo>
                <a:lnTo>
                  <a:pt x="5789414" y="2515195"/>
                </a:lnTo>
                <a:lnTo>
                  <a:pt x="5804297" y="2515195"/>
                </a:lnTo>
                <a:lnTo>
                  <a:pt x="5796855" y="2507754"/>
                </a:lnTo>
                <a:cubicBezTo>
                  <a:pt x="5796855" y="2507754"/>
                  <a:pt x="5795615" y="2506514"/>
                  <a:pt x="5793135" y="2504033"/>
                </a:cubicBezTo>
                <a:cubicBezTo>
                  <a:pt x="5790654" y="2501552"/>
                  <a:pt x="5786934" y="2500312"/>
                  <a:pt x="5781972" y="2500312"/>
                </a:cubicBezTo>
                <a:close/>
                <a:moveTo>
                  <a:pt x="5633144" y="2500312"/>
                </a:moveTo>
                <a:cubicBezTo>
                  <a:pt x="5628183" y="2500312"/>
                  <a:pt x="5624462" y="2501552"/>
                  <a:pt x="5621982" y="2504033"/>
                </a:cubicBezTo>
                <a:cubicBezTo>
                  <a:pt x="5619502" y="2506514"/>
                  <a:pt x="5619502" y="2508994"/>
                  <a:pt x="5621982" y="2511475"/>
                </a:cubicBezTo>
                <a:cubicBezTo>
                  <a:pt x="5624462" y="2513955"/>
                  <a:pt x="5626943" y="2515195"/>
                  <a:pt x="5629424" y="2515195"/>
                </a:cubicBezTo>
                <a:cubicBezTo>
                  <a:pt x="5631904" y="2515195"/>
                  <a:pt x="5633144" y="2512715"/>
                  <a:pt x="5633144" y="2507754"/>
                </a:cubicBezTo>
                <a:close/>
                <a:moveTo>
                  <a:pt x="5469433" y="2500312"/>
                </a:moveTo>
                <a:cubicBezTo>
                  <a:pt x="5464472" y="2500312"/>
                  <a:pt x="5459512" y="2502793"/>
                  <a:pt x="5454551" y="2507754"/>
                </a:cubicBezTo>
                <a:lnTo>
                  <a:pt x="5424785" y="2507754"/>
                </a:lnTo>
                <a:cubicBezTo>
                  <a:pt x="5424785" y="2507754"/>
                  <a:pt x="5419824" y="2507754"/>
                  <a:pt x="5409902" y="2507754"/>
                </a:cubicBezTo>
                <a:lnTo>
                  <a:pt x="5395019" y="2507754"/>
                </a:lnTo>
                <a:cubicBezTo>
                  <a:pt x="5395019" y="2512715"/>
                  <a:pt x="5392539" y="2515195"/>
                  <a:pt x="5387578" y="2515195"/>
                </a:cubicBezTo>
                <a:lnTo>
                  <a:pt x="5387578" y="2522637"/>
                </a:lnTo>
                <a:cubicBezTo>
                  <a:pt x="5392539" y="2522637"/>
                  <a:pt x="5396260" y="2521397"/>
                  <a:pt x="5398740" y="2518916"/>
                </a:cubicBezTo>
                <a:cubicBezTo>
                  <a:pt x="5401220" y="2516435"/>
                  <a:pt x="5407422" y="2515195"/>
                  <a:pt x="5417343" y="2515195"/>
                </a:cubicBezTo>
                <a:lnTo>
                  <a:pt x="5424785" y="2522637"/>
                </a:lnTo>
                <a:lnTo>
                  <a:pt x="5424785" y="2530078"/>
                </a:lnTo>
                <a:cubicBezTo>
                  <a:pt x="5429746" y="2530078"/>
                  <a:pt x="5433467" y="2528838"/>
                  <a:pt x="5435947" y="2526357"/>
                </a:cubicBezTo>
                <a:cubicBezTo>
                  <a:pt x="5438427" y="2523877"/>
                  <a:pt x="5440908" y="2522637"/>
                  <a:pt x="5443388" y="2522637"/>
                </a:cubicBezTo>
                <a:cubicBezTo>
                  <a:pt x="5445868" y="2522637"/>
                  <a:pt x="5447109" y="2525117"/>
                  <a:pt x="5447109" y="2530078"/>
                </a:cubicBezTo>
                <a:cubicBezTo>
                  <a:pt x="5447109" y="2535039"/>
                  <a:pt x="5448350" y="2535039"/>
                  <a:pt x="5450830" y="2530078"/>
                </a:cubicBezTo>
                <a:cubicBezTo>
                  <a:pt x="5453310" y="2525117"/>
                  <a:pt x="5454551" y="2522637"/>
                  <a:pt x="5454551" y="2522637"/>
                </a:cubicBezTo>
                <a:lnTo>
                  <a:pt x="5461992" y="2522637"/>
                </a:lnTo>
                <a:cubicBezTo>
                  <a:pt x="5461992" y="2522637"/>
                  <a:pt x="5463233" y="2522637"/>
                  <a:pt x="5465713" y="2522637"/>
                </a:cubicBezTo>
                <a:cubicBezTo>
                  <a:pt x="5468193" y="2522637"/>
                  <a:pt x="5466953" y="2520156"/>
                  <a:pt x="5461992" y="2515195"/>
                </a:cubicBezTo>
                <a:cubicBezTo>
                  <a:pt x="5461992" y="2510234"/>
                  <a:pt x="5461992" y="2507754"/>
                  <a:pt x="5461992" y="2507754"/>
                </a:cubicBezTo>
                <a:close/>
                <a:moveTo>
                  <a:pt x="3728145" y="2500312"/>
                </a:moveTo>
                <a:cubicBezTo>
                  <a:pt x="3728145" y="2505273"/>
                  <a:pt x="3730625" y="2507754"/>
                  <a:pt x="3735586" y="2507754"/>
                </a:cubicBezTo>
                <a:lnTo>
                  <a:pt x="3735586" y="2500312"/>
                </a:lnTo>
                <a:close/>
                <a:moveTo>
                  <a:pt x="3136553" y="2500312"/>
                </a:moveTo>
                <a:cubicBezTo>
                  <a:pt x="3134072" y="2500312"/>
                  <a:pt x="3132832" y="2502793"/>
                  <a:pt x="3132832" y="2507754"/>
                </a:cubicBezTo>
                <a:cubicBezTo>
                  <a:pt x="3132832" y="2507754"/>
                  <a:pt x="3135313" y="2507754"/>
                  <a:pt x="3140273" y="2507754"/>
                </a:cubicBezTo>
                <a:cubicBezTo>
                  <a:pt x="3140273" y="2502793"/>
                  <a:pt x="3139033" y="2500312"/>
                  <a:pt x="3136553" y="2500312"/>
                </a:cubicBezTo>
                <a:close/>
                <a:moveTo>
                  <a:pt x="6064746" y="2492871"/>
                </a:moveTo>
                <a:lnTo>
                  <a:pt x="6087070" y="2492871"/>
                </a:lnTo>
                <a:lnTo>
                  <a:pt x="6072187" y="2500312"/>
                </a:lnTo>
                <a:cubicBezTo>
                  <a:pt x="6067226" y="2500312"/>
                  <a:pt x="6064746" y="2497832"/>
                  <a:pt x="6064746" y="2492871"/>
                </a:cubicBezTo>
                <a:close/>
                <a:moveTo>
                  <a:pt x="5752207" y="2492871"/>
                </a:moveTo>
                <a:lnTo>
                  <a:pt x="5744765" y="2500312"/>
                </a:lnTo>
                <a:cubicBezTo>
                  <a:pt x="5749727" y="2500312"/>
                  <a:pt x="5752207" y="2500312"/>
                  <a:pt x="5752207" y="2500312"/>
                </a:cubicBezTo>
                <a:cubicBezTo>
                  <a:pt x="5757168" y="2500312"/>
                  <a:pt x="5759648" y="2499072"/>
                  <a:pt x="5759648" y="2496592"/>
                </a:cubicBezTo>
                <a:cubicBezTo>
                  <a:pt x="5759648" y="2494111"/>
                  <a:pt x="5757168" y="2492871"/>
                  <a:pt x="5752207" y="2492871"/>
                </a:cubicBezTo>
                <a:close/>
                <a:moveTo>
                  <a:pt x="5685234" y="2492871"/>
                </a:moveTo>
                <a:cubicBezTo>
                  <a:pt x="5680273" y="2492871"/>
                  <a:pt x="5680273" y="2495352"/>
                  <a:pt x="5685234" y="2500312"/>
                </a:cubicBezTo>
                <a:cubicBezTo>
                  <a:pt x="5685234" y="2500312"/>
                  <a:pt x="5685234" y="2502793"/>
                  <a:pt x="5685234" y="2507754"/>
                </a:cubicBezTo>
                <a:lnTo>
                  <a:pt x="5692676" y="2507754"/>
                </a:lnTo>
                <a:cubicBezTo>
                  <a:pt x="5697637" y="2507754"/>
                  <a:pt x="5701358" y="2507754"/>
                  <a:pt x="5703838" y="2507754"/>
                </a:cubicBezTo>
                <a:cubicBezTo>
                  <a:pt x="5706318" y="2507754"/>
                  <a:pt x="5707558" y="2510234"/>
                  <a:pt x="5707558" y="2515195"/>
                </a:cubicBezTo>
                <a:cubicBezTo>
                  <a:pt x="5707558" y="2515195"/>
                  <a:pt x="5710038" y="2515195"/>
                  <a:pt x="5715000" y="2515195"/>
                </a:cubicBezTo>
                <a:cubicBezTo>
                  <a:pt x="5719961" y="2515195"/>
                  <a:pt x="5719961" y="2512715"/>
                  <a:pt x="5715000" y="2507754"/>
                </a:cubicBezTo>
                <a:cubicBezTo>
                  <a:pt x="5715000" y="2507754"/>
                  <a:pt x="5713759" y="2506514"/>
                  <a:pt x="5711279" y="2504033"/>
                </a:cubicBezTo>
                <a:cubicBezTo>
                  <a:pt x="5708799" y="2501552"/>
                  <a:pt x="5707558" y="2500312"/>
                  <a:pt x="5707558" y="2500312"/>
                </a:cubicBezTo>
                <a:cubicBezTo>
                  <a:pt x="5702597" y="2500312"/>
                  <a:pt x="5698876" y="2499072"/>
                  <a:pt x="5696396" y="2496592"/>
                </a:cubicBezTo>
                <a:cubicBezTo>
                  <a:pt x="5693916" y="2494111"/>
                  <a:pt x="5690195" y="2492871"/>
                  <a:pt x="5685234" y="2492871"/>
                </a:cubicBezTo>
                <a:close/>
                <a:moveTo>
                  <a:pt x="5662910" y="2492871"/>
                </a:moveTo>
                <a:cubicBezTo>
                  <a:pt x="5657949" y="2492871"/>
                  <a:pt x="5652988" y="2495352"/>
                  <a:pt x="5648027" y="2500312"/>
                </a:cubicBezTo>
                <a:cubicBezTo>
                  <a:pt x="5643066" y="2505273"/>
                  <a:pt x="5643066" y="2507754"/>
                  <a:pt x="5648027" y="2507754"/>
                </a:cubicBezTo>
                <a:cubicBezTo>
                  <a:pt x="5652988" y="2512715"/>
                  <a:pt x="5660430" y="2512715"/>
                  <a:pt x="5670351" y="2507754"/>
                </a:cubicBezTo>
                <a:cubicBezTo>
                  <a:pt x="5675313" y="2502793"/>
                  <a:pt x="5676552" y="2499072"/>
                  <a:pt x="5674072" y="2496592"/>
                </a:cubicBezTo>
                <a:cubicBezTo>
                  <a:pt x="5671592" y="2494111"/>
                  <a:pt x="5667871" y="2492871"/>
                  <a:pt x="5662910" y="2492871"/>
                </a:cubicBezTo>
                <a:close/>
                <a:moveTo>
                  <a:pt x="5432226" y="2492871"/>
                </a:moveTo>
                <a:cubicBezTo>
                  <a:pt x="5427265" y="2492871"/>
                  <a:pt x="5424785" y="2495352"/>
                  <a:pt x="5424785" y="2500312"/>
                </a:cubicBezTo>
                <a:lnTo>
                  <a:pt x="5432226" y="2500312"/>
                </a:lnTo>
                <a:close/>
                <a:moveTo>
                  <a:pt x="3981152" y="2492871"/>
                </a:moveTo>
                <a:cubicBezTo>
                  <a:pt x="3981152" y="2502793"/>
                  <a:pt x="3983633" y="2505273"/>
                  <a:pt x="3988594" y="2500312"/>
                </a:cubicBezTo>
                <a:cubicBezTo>
                  <a:pt x="3988594" y="2495352"/>
                  <a:pt x="3986113" y="2492871"/>
                  <a:pt x="3981152" y="2492871"/>
                </a:cubicBezTo>
                <a:close/>
                <a:moveTo>
                  <a:pt x="3400723" y="2492871"/>
                </a:moveTo>
                <a:cubicBezTo>
                  <a:pt x="3405683" y="2492871"/>
                  <a:pt x="3408164" y="2492871"/>
                  <a:pt x="3408164" y="2492871"/>
                </a:cubicBezTo>
                <a:lnTo>
                  <a:pt x="3408164" y="2500312"/>
                </a:lnTo>
                <a:cubicBezTo>
                  <a:pt x="3403203" y="2500312"/>
                  <a:pt x="3400723" y="2497832"/>
                  <a:pt x="3400723" y="2492871"/>
                </a:cubicBezTo>
                <a:close/>
                <a:moveTo>
                  <a:pt x="3147715" y="2492871"/>
                </a:moveTo>
                <a:lnTo>
                  <a:pt x="3147715" y="2500312"/>
                </a:lnTo>
                <a:cubicBezTo>
                  <a:pt x="3147715" y="2505273"/>
                  <a:pt x="3150195" y="2507754"/>
                  <a:pt x="3155156" y="2507754"/>
                </a:cubicBezTo>
                <a:cubicBezTo>
                  <a:pt x="3155156" y="2507754"/>
                  <a:pt x="3155156" y="2505273"/>
                  <a:pt x="3155156" y="2500312"/>
                </a:cubicBezTo>
                <a:cubicBezTo>
                  <a:pt x="3150195" y="2495352"/>
                  <a:pt x="3147715" y="2492871"/>
                  <a:pt x="3147715" y="2492871"/>
                </a:cubicBezTo>
                <a:close/>
                <a:moveTo>
                  <a:pt x="2969121" y="2492871"/>
                </a:moveTo>
                <a:lnTo>
                  <a:pt x="2976562" y="2492871"/>
                </a:lnTo>
                <a:cubicBezTo>
                  <a:pt x="2976562" y="2492871"/>
                  <a:pt x="2977802" y="2492871"/>
                  <a:pt x="2980283" y="2492871"/>
                </a:cubicBezTo>
                <a:cubicBezTo>
                  <a:pt x="2982764" y="2492871"/>
                  <a:pt x="2984004" y="2495352"/>
                  <a:pt x="2984004" y="2500312"/>
                </a:cubicBezTo>
                <a:lnTo>
                  <a:pt x="2976562" y="2500312"/>
                </a:lnTo>
                <a:close/>
                <a:moveTo>
                  <a:pt x="2626816" y="2492871"/>
                </a:moveTo>
                <a:cubicBezTo>
                  <a:pt x="2631777" y="2492871"/>
                  <a:pt x="2634258" y="2495352"/>
                  <a:pt x="2634258" y="2500312"/>
                </a:cubicBezTo>
                <a:lnTo>
                  <a:pt x="2626816" y="2500312"/>
                </a:lnTo>
                <a:close/>
                <a:moveTo>
                  <a:pt x="6087070" y="2485430"/>
                </a:moveTo>
                <a:cubicBezTo>
                  <a:pt x="6096992" y="2485430"/>
                  <a:pt x="6106914" y="2487910"/>
                  <a:pt x="6116836" y="2492871"/>
                </a:cubicBezTo>
                <a:cubicBezTo>
                  <a:pt x="6106914" y="2492871"/>
                  <a:pt x="6101953" y="2492871"/>
                  <a:pt x="6101953" y="2492871"/>
                </a:cubicBezTo>
                <a:close/>
                <a:moveTo>
                  <a:pt x="5997773" y="2485430"/>
                </a:moveTo>
                <a:lnTo>
                  <a:pt x="6005215" y="2492871"/>
                </a:lnTo>
                <a:cubicBezTo>
                  <a:pt x="6005215" y="2492871"/>
                  <a:pt x="6002734" y="2492871"/>
                  <a:pt x="5997773" y="2492871"/>
                </a:cubicBezTo>
                <a:close/>
                <a:moveTo>
                  <a:pt x="4427636" y="2485430"/>
                </a:moveTo>
                <a:lnTo>
                  <a:pt x="4427636" y="2492871"/>
                </a:lnTo>
                <a:lnTo>
                  <a:pt x="4435078" y="2492871"/>
                </a:lnTo>
                <a:cubicBezTo>
                  <a:pt x="4435078" y="2492871"/>
                  <a:pt x="4435078" y="2491631"/>
                  <a:pt x="4435078" y="2489150"/>
                </a:cubicBezTo>
                <a:cubicBezTo>
                  <a:pt x="4435078" y="2486670"/>
                  <a:pt x="4432598" y="2485430"/>
                  <a:pt x="4427636" y="2485430"/>
                </a:cubicBezTo>
                <a:close/>
                <a:moveTo>
                  <a:pt x="3393281" y="2485430"/>
                </a:moveTo>
                <a:cubicBezTo>
                  <a:pt x="3393281" y="2490390"/>
                  <a:pt x="3392041" y="2494111"/>
                  <a:pt x="3389560" y="2496592"/>
                </a:cubicBezTo>
                <a:cubicBezTo>
                  <a:pt x="3387080" y="2499072"/>
                  <a:pt x="3388320" y="2500312"/>
                  <a:pt x="3393281" y="2500312"/>
                </a:cubicBezTo>
                <a:lnTo>
                  <a:pt x="3408164" y="2500312"/>
                </a:lnTo>
                <a:lnTo>
                  <a:pt x="3415605" y="2500312"/>
                </a:lnTo>
                <a:cubicBezTo>
                  <a:pt x="3415605" y="2505273"/>
                  <a:pt x="3418086" y="2507754"/>
                  <a:pt x="3423047" y="2507754"/>
                </a:cubicBezTo>
                <a:cubicBezTo>
                  <a:pt x="3423047" y="2507754"/>
                  <a:pt x="3425527" y="2505273"/>
                  <a:pt x="3430488" y="2500312"/>
                </a:cubicBezTo>
                <a:cubicBezTo>
                  <a:pt x="3435449" y="2500312"/>
                  <a:pt x="3435449" y="2499072"/>
                  <a:pt x="3430488" y="2496592"/>
                </a:cubicBezTo>
                <a:cubicBezTo>
                  <a:pt x="3425527" y="2494111"/>
                  <a:pt x="3420566" y="2490390"/>
                  <a:pt x="3415605" y="2485430"/>
                </a:cubicBezTo>
                <a:close/>
                <a:moveTo>
                  <a:pt x="3363516" y="2485430"/>
                </a:moveTo>
                <a:lnTo>
                  <a:pt x="3363516" y="2492871"/>
                </a:lnTo>
                <a:cubicBezTo>
                  <a:pt x="3368476" y="2492871"/>
                  <a:pt x="3372197" y="2492871"/>
                  <a:pt x="3374678" y="2492871"/>
                </a:cubicBezTo>
                <a:cubicBezTo>
                  <a:pt x="3377158" y="2492871"/>
                  <a:pt x="3378398" y="2492871"/>
                  <a:pt x="3378398" y="2492871"/>
                </a:cubicBezTo>
                <a:cubicBezTo>
                  <a:pt x="3378398" y="2492871"/>
                  <a:pt x="3377158" y="2491631"/>
                  <a:pt x="3374678" y="2489150"/>
                </a:cubicBezTo>
                <a:cubicBezTo>
                  <a:pt x="3372197" y="2486670"/>
                  <a:pt x="3368476" y="2485430"/>
                  <a:pt x="3363516" y="2485430"/>
                </a:cubicBezTo>
                <a:close/>
                <a:moveTo>
                  <a:pt x="5591286" y="2480779"/>
                </a:moveTo>
                <a:cubicBezTo>
                  <a:pt x="5589426" y="2481399"/>
                  <a:pt x="5588496" y="2482950"/>
                  <a:pt x="5588496" y="2485430"/>
                </a:cubicBezTo>
                <a:lnTo>
                  <a:pt x="5610820" y="2485430"/>
                </a:lnTo>
                <a:cubicBezTo>
                  <a:pt x="5610820" y="2485430"/>
                  <a:pt x="5607099" y="2484190"/>
                  <a:pt x="5599658" y="2481709"/>
                </a:cubicBezTo>
                <a:cubicBezTo>
                  <a:pt x="5595937" y="2480469"/>
                  <a:pt x="5593147" y="2480159"/>
                  <a:pt x="5591286" y="2480779"/>
                </a:cubicBezTo>
                <a:close/>
                <a:moveTo>
                  <a:pt x="5536406" y="2477988"/>
                </a:moveTo>
                <a:cubicBezTo>
                  <a:pt x="5526484" y="2482949"/>
                  <a:pt x="5526484" y="2487910"/>
                  <a:pt x="5536406" y="2492871"/>
                </a:cubicBezTo>
                <a:lnTo>
                  <a:pt x="5543847" y="2485430"/>
                </a:lnTo>
                <a:cubicBezTo>
                  <a:pt x="5543847" y="2480469"/>
                  <a:pt x="5543847" y="2477988"/>
                  <a:pt x="5543847" y="2477988"/>
                </a:cubicBezTo>
                <a:close/>
                <a:moveTo>
                  <a:pt x="5357812" y="2477988"/>
                </a:moveTo>
                <a:cubicBezTo>
                  <a:pt x="5352851" y="2477988"/>
                  <a:pt x="5350371" y="2480469"/>
                  <a:pt x="5350371" y="2485430"/>
                </a:cubicBezTo>
                <a:lnTo>
                  <a:pt x="5357812" y="2485430"/>
                </a:lnTo>
                <a:cubicBezTo>
                  <a:pt x="5362774" y="2485430"/>
                  <a:pt x="5365254" y="2485430"/>
                  <a:pt x="5365254" y="2485430"/>
                </a:cubicBezTo>
                <a:cubicBezTo>
                  <a:pt x="5365254" y="2480469"/>
                  <a:pt x="5362774" y="2477988"/>
                  <a:pt x="5357812" y="2477988"/>
                </a:cubicBezTo>
                <a:close/>
                <a:moveTo>
                  <a:pt x="3661172" y="2477988"/>
                </a:moveTo>
                <a:lnTo>
                  <a:pt x="3661172" y="2485430"/>
                </a:lnTo>
                <a:lnTo>
                  <a:pt x="3668613" y="2477988"/>
                </a:lnTo>
                <a:cubicBezTo>
                  <a:pt x="3663652" y="2477988"/>
                  <a:pt x="3661172" y="2477988"/>
                  <a:pt x="3661172" y="2477988"/>
                </a:cubicBezTo>
                <a:close/>
                <a:moveTo>
                  <a:pt x="2546821" y="2475663"/>
                </a:moveTo>
                <a:cubicBezTo>
                  <a:pt x="2550542" y="2474733"/>
                  <a:pt x="2559844" y="2477988"/>
                  <a:pt x="2574726" y="2485430"/>
                </a:cubicBezTo>
                <a:cubicBezTo>
                  <a:pt x="2584649" y="2490390"/>
                  <a:pt x="2592090" y="2490390"/>
                  <a:pt x="2597051" y="2485430"/>
                </a:cubicBezTo>
                <a:cubicBezTo>
                  <a:pt x="2606973" y="2485430"/>
                  <a:pt x="2614414" y="2487910"/>
                  <a:pt x="2619375" y="2492871"/>
                </a:cubicBezTo>
                <a:lnTo>
                  <a:pt x="2611933" y="2492871"/>
                </a:lnTo>
                <a:cubicBezTo>
                  <a:pt x="2611933" y="2502793"/>
                  <a:pt x="2604492" y="2505273"/>
                  <a:pt x="2589609" y="2500312"/>
                </a:cubicBezTo>
                <a:cubicBezTo>
                  <a:pt x="2579687" y="2495352"/>
                  <a:pt x="2574726" y="2492871"/>
                  <a:pt x="2574726" y="2492871"/>
                </a:cubicBezTo>
                <a:cubicBezTo>
                  <a:pt x="2564804" y="2487910"/>
                  <a:pt x="2557363" y="2484190"/>
                  <a:pt x="2552402" y="2481709"/>
                </a:cubicBezTo>
                <a:cubicBezTo>
                  <a:pt x="2547442" y="2479228"/>
                  <a:pt x="2544961" y="2477988"/>
                  <a:pt x="2544961" y="2477988"/>
                </a:cubicBezTo>
                <a:cubicBezTo>
                  <a:pt x="2544961" y="2476748"/>
                  <a:pt x="2545581" y="2475973"/>
                  <a:pt x="2546821" y="2475663"/>
                </a:cubicBezTo>
                <a:close/>
                <a:moveTo>
                  <a:pt x="6660058" y="2470547"/>
                </a:moveTo>
                <a:lnTo>
                  <a:pt x="6667499" y="2470547"/>
                </a:lnTo>
                <a:lnTo>
                  <a:pt x="6660058" y="2477988"/>
                </a:lnTo>
                <a:close/>
                <a:moveTo>
                  <a:pt x="3490019" y="2470547"/>
                </a:moveTo>
                <a:lnTo>
                  <a:pt x="3490019" y="2477988"/>
                </a:lnTo>
                <a:lnTo>
                  <a:pt x="3497461" y="2470547"/>
                </a:lnTo>
                <a:cubicBezTo>
                  <a:pt x="3497461" y="2470547"/>
                  <a:pt x="3494980" y="2470547"/>
                  <a:pt x="3490019" y="2470547"/>
                </a:cubicBezTo>
                <a:close/>
                <a:moveTo>
                  <a:pt x="2954238" y="2470547"/>
                </a:moveTo>
                <a:lnTo>
                  <a:pt x="2961680" y="2470547"/>
                </a:lnTo>
                <a:lnTo>
                  <a:pt x="2961680" y="2477988"/>
                </a:lnTo>
                <a:cubicBezTo>
                  <a:pt x="2961680" y="2477988"/>
                  <a:pt x="2961680" y="2480469"/>
                  <a:pt x="2961680" y="2485430"/>
                </a:cubicBezTo>
                <a:lnTo>
                  <a:pt x="2954238" y="2485430"/>
                </a:lnTo>
                <a:cubicBezTo>
                  <a:pt x="2949277" y="2480469"/>
                  <a:pt x="2949277" y="2477988"/>
                  <a:pt x="2954238" y="2477988"/>
                </a:cubicBezTo>
                <a:cubicBezTo>
                  <a:pt x="2959199" y="2477988"/>
                  <a:pt x="2959199" y="2475508"/>
                  <a:pt x="2954238" y="2470547"/>
                </a:cubicBezTo>
                <a:close/>
                <a:moveTo>
                  <a:pt x="2195215" y="2470547"/>
                </a:moveTo>
                <a:lnTo>
                  <a:pt x="2232422" y="2477988"/>
                </a:lnTo>
                <a:cubicBezTo>
                  <a:pt x="2237383" y="2477988"/>
                  <a:pt x="2244824" y="2479228"/>
                  <a:pt x="2254746" y="2481709"/>
                </a:cubicBezTo>
                <a:cubicBezTo>
                  <a:pt x="2264668" y="2484190"/>
                  <a:pt x="2274590" y="2487910"/>
                  <a:pt x="2284512" y="2492871"/>
                </a:cubicBezTo>
                <a:cubicBezTo>
                  <a:pt x="2324199" y="2502793"/>
                  <a:pt x="2344043" y="2510234"/>
                  <a:pt x="2344043" y="2515195"/>
                </a:cubicBezTo>
                <a:cubicBezTo>
                  <a:pt x="2344043" y="2515195"/>
                  <a:pt x="2345283" y="2516435"/>
                  <a:pt x="2347764" y="2518916"/>
                </a:cubicBezTo>
                <a:cubicBezTo>
                  <a:pt x="2350244" y="2521397"/>
                  <a:pt x="2353965" y="2525117"/>
                  <a:pt x="2358926" y="2530078"/>
                </a:cubicBezTo>
                <a:cubicBezTo>
                  <a:pt x="2373808" y="2535039"/>
                  <a:pt x="2381250" y="2537519"/>
                  <a:pt x="2381250" y="2537519"/>
                </a:cubicBezTo>
                <a:cubicBezTo>
                  <a:pt x="2371328" y="2537519"/>
                  <a:pt x="2361406" y="2535039"/>
                  <a:pt x="2351484" y="2530078"/>
                </a:cubicBezTo>
                <a:cubicBezTo>
                  <a:pt x="2341562" y="2525117"/>
                  <a:pt x="2327920" y="2520156"/>
                  <a:pt x="2310557" y="2515195"/>
                </a:cubicBezTo>
                <a:cubicBezTo>
                  <a:pt x="2293193" y="2510234"/>
                  <a:pt x="2280791" y="2505273"/>
                  <a:pt x="2273350" y="2500312"/>
                </a:cubicBezTo>
                <a:cubicBezTo>
                  <a:pt x="2265908" y="2495352"/>
                  <a:pt x="2259707" y="2492871"/>
                  <a:pt x="2254746" y="2492871"/>
                </a:cubicBezTo>
                <a:cubicBezTo>
                  <a:pt x="2249785" y="2492871"/>
                  <a:pt x="2242344" y="2490390"/>
                  <a:pt x="2232422" y="2485430"/>
                </a:cubicBezTo>
                <a:cubicBezTo>
                  <a:pt x="2232422" y="2485430"/>
                  <a:pt x="2229941" y="2484190"/>
                  <a:pt x="2224980" y="2481709"/>
                </a:cubicBezTo>
                <a:cubicBezTo>
                  <a:pt x="2220020" y="2479228"/>
                  <a:pt x="2215058" y="2477988"/>
                  <a:pt x="2210098" y="2477988"/>
                </a:cubicBezTo>
                <a:cubicBezTo>
                  <a:pt x="2205137" y="2477988"/>
                  <a:pt x="2200175" y="2475508"/>
                  <a:pt x="2195215" y="2470547"/>
                </a:cubicBezTo>
                <a:close/>
                <a:moveTo>
                  <a:pt x="5319675" y="2465896"/>
                </a:moveTo>
                <a:cubicBezTo>
                  <a:pt x="5319055" y="2465276"/>
                  <a:pt x="5318125" y="2465586"/>
                  <a:pt x="5316885" y="2466826"/>
                </a:cubicBezTo>
                <a:cubicBezTo>
                  <a:pt x="5314404" y="2469307"/>
                  <a:pt x="5310684" y="2470547"/>
                  <a:pt x="5305722" y="2470547"/>
                </a:cubicBezTo>
                <a:lnTo>
                  <a:pt x="5305722" y="2477988"/>
                </a:lnTo>
                <a:cubicBezTo>
                  <a:pt x="5310684" y="2473027"/>
                  <a:pt x="5315644" y="2473027"/>
                  <a:pt x="5320605" y="2477988"/>
                </a:cubicBezTo>
                <a:cubicBezTo>
                  <a:pt x="5325567" y="2477988"/>
                  <a:pt x="5329287" y="2477988"/>
                  <a:pt x="5331767" y="2477988"/>
                </a:cubicBezTo>
                <a:cubicBezTo>
                  <a:pt x="5334247" y="2477988"/>
                  <a:pt x="5335488" y="2476748"/>
                  <a:pt x="5335488" y="2474267"/>
                </a:cubicBezTo>
                <a:cubicBezTo>
                  <a:pt x="5335488" y="2471787"/>
                  <a:pt x="5335488" y="2470547"/>
                  <a:pt x="5335488" y="2470547"/>
                </a:cubicBezTo>
                <a:lnTo>
                  <a:pt x="5320605" y="2470547"/>
                </a:lnTo>
                <a:cubicBezTo>
                  <a:pt x="5320605" y="2468067"/>
                  <a:pt x="5320295" y="2466516"/>
                  <a:pt x="5319675" y="2465896"/>
                </a:cubicBezTo>
                <a:close/>
                <a:moveTo>
                  <a:pt x="6258222" y="2463105"/>
                </a:moveTo>
                <a:cubicBezTo>
                  <a:pt x="6263184" y="2463105"/>
                  <a:pt x="6269385" y="2464345"/>
                  <a:pt x="6276826" y="2466826"/>
                </a:cubicBezTo>
                <a:cubicBezTo>
                  <a:pt x="6284267" y="2469307"/>
                  <a:pt x="6289229" y="2471787"/>
                  <a:pt x="6291709" y="2474267"/>
                </a:cubicBezTo>
                <a:cubicBezTo>
                  <a:pt x="6294189" y="2476748"/>
                  <a:pt x="6292949" y="2480469"/>
                  <a:pt x="6287988" y="2485430"/>
                </a:cubicBezTo>
                <a:lnTo>
                  <a:pt x="6265664" y="2485430"/>
                </a:lnTo>
                <a:cubicBezTo>
                  <a:pt x="6270625" y="2480469"/>
                  <a:pt x="6275585" y="2477988"/>
                  <a:pt x="6280547" y="2477988"/>
                </a:cubicBezTo>
                <a:lnTo>
                  <a:pt x="6265664" y="2470547"/>
                </a:lnTo>
                <a:close/>
                <a:moveTo>
                  <a:pt x="5752207" y="2463105"/>
                </a:moveTo>
                <a:cubicBezTo>
                  <a:pt x="5747245" y="2463105"/>
                  <a:pt x="5744765" y="2465586"/>
                  <a:pt x="5744765" y="2470547"/>
                </a:cubicBezTo>
                <a:cubicBezTo>
                  <a:pt x="5749727" y="2470547"/>
                  <a:pt x="5757168" y="2468066"/>
                  <a:pt x="5767090" y="2463105"/>
                </a:cubicBezTo>
                <a:close/>
                <a:moveTo>
                  <a:pt x="3326308" y="2463105"/>
                </a:moveTo>
                <a:cubicBezTo>
                  <a:pt x="3326308" y="2468066"/>
                  <a:pt x="3323828" y="2470547"/>
                  <a:pt x="3318867" y="2470547"/>
                </a:cubicBezTo>
                <a:lnTo>
                  <a:pt x="3326308" y="2485430"/>
                </a:lnTo>
                <a:cubicBezTo>
                  <a:pt x="3346152" y="2485430"/>
                  <a:pt x="3356074" y="2485430"/>
                  <a:pt x="3356074" y="2485430"/>
                </a:cubicBezTo>
                <a:cubicBezTo>
                  <a:pt x="3356074" y="2480469"/>
                  <a:pt x="3351113" y="2477988"/>
                  <a:pt x="3341191" y="2477988"/>
                </a:cubicBezTo>
                <a:lnTo>
                  <a:pt x="3341191" y="2470547"/>
                </a:lnTo>
                <a:cubicBezTo>
                  <a:pt x="3336231" y="2470547"/>
                  <a:pt x="3333750" y="2468066"/>
                  <a:pt x="3333750" y="2463105"/>
                </a:cubicBezTo>
                <a:cubicBezTo>
                  <a:pt x="3328789" y="2463105"/>
                  <a:pt x="3326308" y="2463105"/>
                  <a:pt x="3326308" y="2463105"/>
                </a:cubicBezTo>
                <a:close/>
                <a:moveTo>
                  <a:pt x="5476875" y="2455664"/>
                </a:moveTo>
                <a:lnTo>
                  <a:pt x="5469433" y="2463105"/>
                </a:lnTo>
                <a:cubicBezTo>
                  <a:pt x="5489277" y="2468066"/>
                  <a:pt x="5504160" y="2471787"/>
                  <a:pt x="5514082" y="2474267"/>
                </a:cubicBezTo>
                <a:cubicBezTo>
                  <a:pt x="5524003" y="2476748"/>
                  <a:pt x="5533926" y="2475508"/>
                  <a:pt x="5543847" y="2470547"/>
                </a:cubicBezTo>
                <a:cubicBezTo>
                  <a:pt x="5548809" y="2470547"/>
                  <a:pt x="5551289" y="2470547"/>
                  <a:pt x="5551289" y="2470547"/>
                </a:cubicBezTo>
                <a:cubicBezTo>
                  <a:pt x="5551289" y="2465586"/>
                  <a:pt x="5548809" y="2463105"/>
                  <a:pt x="5543847" y="2463105"/>
                </a:cubicBezTo>
                <a:cubicBezTo>
                  <a:pt x="5538886" y="2463105"/>
                  <a:pt x="5532685" y="2464345"/>
                  <a:pt x="5525244" y="2466826"/>
                </a:cubicBezTo>
                <a:cubicBezTo>
                  <a:pt x="5517802" y="2469307"/>
                  <a:pt x="5512841" y="2470547"/>
                  <a:pt x="5510361" y="2470547"/>
                </a:cubicBezTo>
                <a:cubicBezTo>
                  <a:pt x="5507881" y="2470547"/>
                  <a:pt x="5506640" y="2468066"/>
                  <a:pt x="5506640" y="2463105"/>
                </a:cubicBezTo>
                <a:cubicBezTo>
                  <a:pt x="5506640" y="2458145"/>
                  <a:pt x="5496719" y="2455664"/>
                  <a:pt x="5476875" y="2455664"/>
                </a:cubicBezTo>
                <a:close/>
                <a:moveTo>
                  <a:pt x="3787676" y="2455664"/>
                </a:moveTo>
                <a:cubicBezTo>
                  <a:pt x="3787676" y="2460625"/>
                  <a:pt x="3787676" y="2463105"/>
                  <a:pt x="3787676" y="2463105"/>
                </a:cubicBezTo>
                <a:cubicBezTo>
                  <a:pt x="3787676" y="2463105"/>
                  <a:pt x="3790156" y="2460625"/>
                  <a:pt x="3795117" y="2455664"/>
                </a:cubicBezTo>
                <a:cubicBezTo>
                  <a:pt x="3790156" y="2455664"/>
                  <a:pt x="3787676" y="2455664"/>
                  <a:pt x="3787676" y="2455664"/>
                </a:cubicBezTo>
                <a:close/>
                <a:moveTo>
                  <a:pt x="2492871" y="2455664"/>
                </a:moveTo>
                <a:cubicBezTo>
                  <a:pt x="2497832" y="2455664"/>
                  <a:pt x="2500312" y="2458145"/>
                  <a:pt x="2500312" y="2463105"/>
                </a:cubicBezTo>
                <a:cubicBezTo>
                  <a:pt x="2500312" y="2463105"/>
                  <a:pt x="2497832" y="2463105"/>
                  <a:pt x="2492871" y="2463105"/>
                </a:cubicBezTo>
                <a:cubicBezTo>
                  <a:pt x="2487910" y="2463105"/>
                  <a:pt x="2485430" y="2463105"/>
                  <a:pt x="2485430" y="2463105"/>
                </a:cubicBezTo>
                <a:cubicBezTo>
                  <a:pt x="2485430" y="2463105"/>
                  <a:pt x="2487910" y="2460625"/>
                  <a:pt x="2492871" y="2455664"/>
                </a:cubicBezTo>
                <a:close/>
                <a:moveTo>
                  <a:pt x="3837905" y="2451943"/>
                </a:moveTo>
                <a:cubicBezTo>
                  <a:pt x="3836665" y="2451943"/>
                  <a:pt x="3834805" y="2453184"/>
                  <a:pt x="3832324" y="2455664"/>
                </a:cubicBezTo>
                <a:lnTo>
                  <a:pt x="3839766" y="2455664"/>
                </a:lnTo>
                <a:cubicBezTo>
                  <a:pt x="3839766" y="2453184"/>
                  <a:pt x="3839146" y="2451943"/>
                  <a:pt x="3837905" y="2451943"/>
                </a:cubicBezTo>
                <a:close/>
                <a:moveTo>
                  <a:pt x="5435947" y="2448223"/>
                </a:moveTo>
                <a:cubicBezTo>
                  <a:pt x="5433467" y="2448223"/>
                  <a:pt x="5432226" y="2449463"/>
                  <a:pt x="5432226" y="2451943"/>
                </a:cubicBezTo>
                <a:cubicBezTo>
                  <a:pt x="5432226" y="2454424"/>
                  <a:pt x="5434706" y="2455664"/>
                  <a:pt x="5439668" y="2455664"/>
                </a:cubicBezTo>
                <a:cubicBezTo>
                  <a:pt x="5439668" y="2450703"/>
                  <a:pt x="5438427" y="2448223"/>
                  <a:pt x="5435947" y="2448223"/>
                </a:cubicBezTo>
                <a:close/>
                <a:moveTo>
                  <a:pt x="3847207" y="2448223"/>
                </a:moveTo>
                <a:lnTo>
                  <a:pt x="3869531" y="2463105"/>
                </a:lnTo>
                <a:cubicBezTo>
                  <a:pt x="3874492" y="2463105"/>
                  <a:pt x="3876973" y="2461865"/>
                  <a:pt x="3876973" y="2459385"/>
                </a:cubicBezTo>
                <a:cubicBezTo>
                  <a:pt x="3876973" y="2456904"/>
                  <a:pt x="3874492" y="2455664"/>
                  <a:pt x="3869531" y="2455664"/>
                </a:cubicBezTo>
                <a:cubicBezTo>
                  <a:pt x="3864570" y="2455664"/>
                  <a:pt x="3862090" y="2455664"/>
                  <a:pt x="3862090" y="2455664"/>
                </a:cubicBezTo>
                <a:cubicBezTo>
                  <a:pt x="3862090" y="2455664"/>
                  <a:pt x="3859609" y="2453183"/>
                  <a:pt x="3854648" y="2448223"/>
                </a:cubicBezTo>
                <a:cubicBezTo>
                  <a:pt x="3849687" y="2448223"/>
                  <a:pt x="3847207" y="2448223"/>
                  <a:pt x="3847207" y="2448223"/>
                </a:cubicBezTo>
                <a:close/>
                <a:moveTo>
                  <a:pt x="6161484" y="2440781"/>
                </a:moveTo>
                <a:cubicBezTo>
                  <a:pt x="6176367" y="2440781"/>
                  <a:pt x="6188770" y="2443262"/>
                  <a:pt x="6198691" y="2448223"/>
                </a:cubicBezTo>
                <a:lnTo>
                  <a:pt x="6191250" y="2455664"/>
                </a:lnTo>
                <a:cubicBezTo>
                  <a:pt x="6181328" y="2450703"/>
                  <a:pt x="6176367" y="2448223"/>
                  <a:pt x="6176367" y="2448223"/>
                </a:cubicBezTo>
                <a:close/>
                <a:moveTo>
                  <a:pt x="5901035" y="2440781"/>
                </a:moveTo>
                <a:lnTo>
                  <a:pt x="5915918" y="2440781"/>
                </a:lnTo>
                <a:lnTo>
                  <a:pt x="5930801" y="2448223"/>
                </a:lnTo>
                <a:lnTo>
                  <a:pt x="5945683" y="2448223"/>
                </a:lnTo>
                <a:cubicBezTo>
                  <a:pt x="5950645" y="2453183"/>
                  <a:pt x="5953125" y="2455664"/>
                  <a:pt x="5953125" y="2455664"/>
                </a:cubicBezTo>
                <a:cubicBezTo>
                  <a:pt x="5953125" y="2455664"/>
                  <a:pt x="5956845" y="2455664"/>
                  <a:pt x="5964287" y="2455664"/>
                </a:cubicBezTo>
                <a:cubicBezTo>
                  <a:pt x="5971728" y="2455664"/>
                  <a:pt x="5977929" y="2458145"/>
                  <a:pt x="5982890" y="2463105"/>
                </a:cubicBezTo>
                <a:cubicBezTo>
                  <a:pt x="6002734" y="2468066"/>
                  <a:pt x="6017617" y="2473027"/>
                  <a:pt x="6027539" y="2477988"/>
                </a:cubicBezTo>
                <a:lnTo>
                  <a:pt x="6034980" y="2485430"/>
                </a:lnTo>
                <a:cubicBezTo>
                  <a:pt x="6025059" y="2480469"/>
                  <a:pt x="6017617" y="2477988"/>
                  <a:pt x="6012656" y="2477988"/>
                </a:cubicBezTo>
                <a:cubicBezTo>
                  <a:pt x="6002734" y="2473027"/>
                  <a:pt x="5997773" y="2471787"/>
                  <a:pt x="5997773" y="2474267"/>
                </a:cubicBezTo>
                <a:cubicBezTo>
                  <a:pt x="5997773" y="2476748"/>
                  <a:pt x="5992812" y="2475508"/>
                  <a:pt x="5982890" y="2470547"/>
                </a:cubicBezTo>
                <a:cubicBezTo>
                  <a:pt x="5977929" y="2465586"/>
                  <a:pt x="5958086" y="2460625"/>
                  <a:pt x="5923359" y="2455664"/>
                </a:cubicBezTo>
                <a:cubicBezTo>
                  <a:pt x="5908476" y="2450703"/>
                  <a:pt x="5901035" y="2445742"/>
                  <a:pt x="5901035" y="2440781"/>
                </a:cubicBezTo>
                <a:close/>
                <a:moveTo>
                  <a:pt x="5648027" y="2440781"/>
                </a:moveTo>
                <a:cubicBezTo>
                  <a:pt x="5662910" y="2445742"/>
                  <a:pt x="5672831" y="2448223"/>
                  <a:pt x="5677793" y="2448223"/>
                </a:cubicBezTo>
                <a:lnTo>
                  <a:pt x="5677793" y="2440781"/>
                </a:lnTo>
                <a:cubicBezTo>
                  <a:pt x="5667871" y="2440781"/>
                  <a:pt x="5661669" y="2440781"/>
                  <a:pt x="5659189" y="2440781"/>
                </a:cubicBezTo>
                <a:cubicBezTo>
                  <a:pt x="5657949" y="2440781"/>
                  <a:pt x="5655778" y="2440781"/>
                  <a:pt x="5652678" y="2440781"/>
                </a:cubicBezTo>
                <a:close/>
                <a:moveTo>
                  <a:pt x="5521523" y="2440781"/>
                </a:moveTo>
                <a:lnTo>
                  <a:pt x="5514082" y="2448223"/>
                </a:lnTo>
                <a:cubicBezTo>
                  <a:pt x="5514082" y="2448223"/>
                  <a:pt x="5517802" y="2448223"/>
                  <a:pt x="5525244" y="2448223"/>
                </a:cubicBezTo>
                <a:cubicBezTo>
                  <a:pt x="5532685" y="2448223"/>
                  <a:pt x="5536406" y="2446983"/>
                  <a:pt x="5536406" y="2444502"/>
                </a:cubicBezTo>
                <a:cubicBezTo>
                  <a:pt x="5536406" y="2442021"/>
                  <a:pt x="5535165" y="2440781"/>
                  <a:pt x="5532685" y="2440781"/>
                </a:cubicBezTo>
                <a:cubicBezTo>
                  <a:pt x="5530205" y="2440781"/>
                  <a:pt x="5526484" y="2440781"/>
                  <a:pt x="5521523" y="2440781"/>
                </a:cubicBezTo>
                <a:close/>
                <a:moveTo>
                  <a:pt x="3549551" y="2440781"/>
                </a:moveTo>
                <a:lnTo>
                  <a:pt x="3549551" y="2448223"/>
                </a:lnTo>
                <a:lnTo>
                  <a:pt x="3556992" y="2448223"/>
                </a:lnTo>
                <a:cubicBezTo>
                  <a:pt x="3556992" y="2443262"/>
                  <a:pt x="3554512" y="2440781"/>
                  <a:pt x="3549551" y="2440781"/>
                </a:cubicBezTo>
                <a:close/>
                <a:moveTo>
                  <a:pt x="2656582" y="2440781"/>
                </a:moveTo>
                <a:cubicBezTo>
                  <a:pt x="2656582" y="2445742"/>
                  <a:pt x="2656582" y="2448223"/>
                  <a:pt x="2656582" y="2448223"/>
                </a:cubicBezTo>
                <a:lnTo>
                  <a:pt x="2664023" y="2448223"/>
                </a:lnTo>
                <a:close/>
                <a:moveTo>
                  <a:pt x="3207246" y="2433340"/>
                </a:moveTo>
                <a:lnTo>
                  <a:pt x="3222129" y="2433340"/>
                </a:lnTo>
                <a:lnTo>
                  <a:pt x="3222129" y="2440781"/>
                </a:lnTo>
                <a:cubicBezTo>
                  <a:pt x="3217168" y="2440781"/>
                  <a:pt x="3212207" y="2438301"/>
                  <a:pt x="3207246" y="2433340"/>
                </a:cubicBezTo>
                <a:close/>
                <a:moveTo>
                  <a:pt x="5673417" y="2430274"/>
                </a:moveTo>
                <a:lnTo>
                  <a:pt x="5670351" y="2433340"/>
                </a:lnTo>
                <a:cubicBezTo>
                  <a:pt x="5670351" y="2433340"/>
                  <a:pt x="5670662" y="2433030"/>
                  <a:pt x="5671281" y="2432410"/>
                </a:cubicBezTo>
                <a:close/>
                <a:moveTo>
                  <a:pt x="6036841" y="2429620"/>
                </a:moveTo>
                <a:cubicBezTo>
                  <a:pt x="6038081" y="2429620"/>
                  <a:pt x="6039941" y="2430860"/>
                  <a:pt x="6042422" y="2433340"/>
                </a:cubicBezTo>
                <a:lnTo>
                  <a:pt x="6034980" y="2433340"/>
                </a:lnTo>
                <a:cubicBezTo>
                  <a:pt x="6034980" y="2430860"/>
                  <a:pt x="6035600" y="2429620"/>
                  <a:pt x="6036841" y="2429620"/>
                </a:cubicBezTo>
                <a:close/>
                <a:moveTo>
                  <a:pt x="6124277" y="2425898"/>
                </a:moveTo>
                <a:lnTo>
                  <a:pt x="6139160" y="2433340"/>
                </a:lnTo>
                <a:cubicBezTo>
                  <a:pt x="6134199" y="2433340"/>
                  <a:pt x="6129238" y="2433340"/>
                  <a:pt x="6124277" y="2433340"/>
                </a:cubicBezTo>
                <a:close/>
                <a:moveTo>
                  <a:pt x="5506640" y="2425898"/>
                </a:moveTo>
                <a:cubicBezTo>
                  <a:pt x="5506640" y="2430859"/>
                  <a:pt x="5506640" y="2435820"/>
                  <a:pt x="5506640" y="2440781"/>
                </a:cubicBezTo>
                <a:lnTo>
                  <a:pt x="5521523" y="2433340"/>
                </a:lnTo>
                <a:cubicBezTo>
                  <a:pt x="5526484" y="2433340"/>
                  <a:pt x="5530205" y="2434580"/>
                  <a:pt x="5532685" y="2437060"/>
                </a:cubicBezTo>
                <a:cubicBezTo>
                  <a:pt x="5535165" y="2439541"/>
                  <a:pt x="5538886" y="2440781"/>
                  <a:pt x="5543847" y="2440781"/>
                </a:cubicBezTo>
                <a:cubicBezTo>
                  <a:pt x="5553769" y="2435820"/>
                  <a:pt x="5551289" y="2430859"/>
                  <a:pt x="5536406" y="2425898"/>
                </a:cubicBezTo>
                <a:lnTo>
                  <a:pt x="5521523" y="2425898"/>
                </a:lnTo>
                <a:close/>
                <a:moveTo>
                  <a:pt x="2403574" y="2425898"/>
                </a:moveTo>
                <a:cubicBezTo>
                  <a:pt x="2403574" y="2425898"/>
                  <a:pt x="2406055" y="2425898"/>
                  <a:pt x="2411016" y="2425898"/>
                </a:cubicBezTo>
                <a:cubicBezTo>
                  <a:pt x="2411016" y="2430859"/>
                  <a:pt x="2408535" y="2433340"/>
                  <a:pt x="2403574" y="2433340"/>
                </a:cubicBezTo>
                <a:close/>
                <a:moveTo>
                  <a:pt x="5817319" y="2422178"/>
                </a:moveTo>
                <a:cubicBezTo>
                  <a:pt x="5818560" y="2422178"/>
                  <a:pt x="5819179" y="2423418"/>
                  <a:pt x="5819179" y="2425898"/>
                </a:cubicBezTo>
                <a:cubicBezTo>
                  <a:pt x="5819179" y="2425898"/>
                  <a:pt x="5820420" y="2425898"/>
                  <a:pt x="5822900" y="2425898"/>
                </a:cubicBezTo>
                <a:cubicBezTo>
                  <a:pt x="5825380" y="2425898"/>
                  <a:pt x="5829101" y="2425898"/>
                  <a:pt x="5834062" y="2425898"/>
                </a:cubicBezTo>
                <a:lnTo>
                  <a:pt x="5848945" y="2433340"/>
                </a:lnTo>
                <a:lnTo>
                  <a:pt x="5834062" y="2433340"/>
                </a:lnTo>
                <a:lnTo>
                  <a:pt x="5811738" y="2425898"/>
                </a:lnTo>
                <a:cubicBezTo>
                  <a:pt x="5814219" y="2423418"/>
                  <a:pt x="5816079" y="2422178"/>
                  <a:pt x="5817319" y="2422178"/>
                </a:cubicBezTo>
                <a:close/>
                <a:moveTo>
                  <a:pt x="5758718" y="2420317"/>
                </a:moveTo>
                <a:cubicBezTo>
                  <a:pt x="5756858" y="2420317"/>
                  <a:pt x="5754687" y="2420938"/>
                  <a:pt x="5752207" y="2422178"/>
                </a:cubicBezTo>
                <a:cubicBezTo>
                  <a:pt x="5747245" y="2424658"/>
                  <a:pt x="5747245" y="2428379"/>
                  <a:pt x="5752207" y="2433340"/>
                </a:cubicBezTo>
                <a:lnTo>
                  <a:pt x="5767090" y="2425898"/>
                </a:lnTo>
                <a:cubicBezTo>
                  <a:pt x="5767090" y="2425898"/>
                  <a:pt x="5765849" y="2424658"/>
                  <a:pt x="5763369" y="2422178"/>
                </a:cubicBezTo>
                <a:cubicBezTo>
                  <a:pt x="5762129" y="2420938"/>
                  <a:pt x="5760578" y="2420317"/>
                  <a:pt x="5758718" y="2420317"/>
                </a:cubicBezTo>
                <a:close/>
                <a:moveTo>
                  <a:pt x="5848945" y="2418457"/>
                </a:moveTo>
                <a:lnTo>
                  <a:pt x="5856386" y="2418457"/>
                </a:lnTo>
                <a:cubicBezTo>
                  <a:pt x="5856386" y="2423418"/>
                  <a:pt x="5860107" y="2424658"/>
                  <a:pt x="5867549" y="2422178"/>
                </a:cubicBezTo>
                <a:cubicBezTo>
                  <a:pt x="5874990" y="2419697"/>
                  <a:pt x="5879951" y="2420938"/>
                  <a:pt x="5882431" y="2425898"/>
                </a:cubicBezTo>
                <a:cubicBezTo>
                  <a:pt x="5884911" y="2430859"/>
                  <a:pt x="5888632" y="2433340"/>
                  <a:pt x="5893593" y="2433340"/>
                </a:cubicBezTo>
                <a:lnTo>
                  <a:pt x="5896384" y="2433340"/>
                </a:lnTo>
                <a:cubicBezTo>
                  <a:pt x="5895764" y="2433340"/>
                  <a:pt x="5896074" y="2433340"/>
                  <a:pt x="5897314" y="2433340"/>
                </a:cubicBezTo>
                <a:lnTo>
                  <a:pt x="5901035" y="2433340"/>
                </a:lnTo>
                <a:lnTo>
                  <a:pt x="5893593" y="2440781"/>
                </a:lnTo>
                <a:lnTo>
                  <a:pt x="5878711" y="2433340"/>
                </a:lnTo>
                <a:cubicBezTo>
                  <a:pt x="5878711" y="2428379"/>
                  <a:pt x="5876231" y="2428379"/>
                  <a:pt x="5871269" y="2433340"/>
                </a:cubicBezTo>
                <a:lnTo>
                  <a:pt x="5871269" y="2425898"/>
                </a:lnTo>
                <a:cubicBezTo>
                  <a:pt x="5871269" y="2425898"/>
                  <a:pt x="5868789" y="2425898"/>
                  <a:pt x="5863828" y="2425898"/>
                </a:cubicBezTo>
                <a:cubicBezTo>
                  <a:pt x="5858867" y="2425898"/>
                  <a:pt x="5855146" y="2425898"/>
                  <a:pt x="5852666" y="2425898"/>
                </a:cubicBezTo>
                <a:cubicBezTo>
                  <a:pt x="5850186" y="2425898"/>
                  <a:pt x="5848945" y="2423418"/>
                  <a:pt x="5848945" y="2418457"/>
                </a:cubicBezTo>
                <a:close/>
                <a:moveTo>
                  <a:pt x="5722441" y="2411016"/>
                </a:moveTo>
                <a:lnTo>
                  <a:pt x="5722441" y="2418457"/>
                </a:lnTo>
                <a:cubicBezTo>
                  <a:pt x="5727402" y="2418457"/>
                  <a:pt x="5729883" y="2419697"/>
                  <a:pt x="5729883" y="2422178"/>
                </a:cubicBezTo>
                <a:cubicBezTo>
                  <a:pt x="5729883" y="2424658"/>
                  <a:pt x="5729883" y="2425898"/>
                  <a:pt x="5729883" y="2425898"/>
                </a:cubicBezTo>
                <a:cubicBezTo>
                  <a:pt x="5734844" y="2425898"/>
                  <a:pt x="5737324" y="2425898"/>
                  <a:pt x="5737324" y="2425898"/>
                </a:cubicBezTo>
                <a:close/>
                <a:moveTo>
                  <a:pt x="2344043" y="2411016"/>
                </a:moveTo>
                <a:lnTo>
                  <a:pt x="2344043" y="2418457"/>
                </a:lnTo>
                <a:cubicBezTo>
                  <a:pt x="2344043" y="2423418"/>
                  <a:pt x="2342803" y="2424658"/>
                  <a:pt x="2340322" y="2422178"/>
                </a:cubicBezTo>
                <a:cubicBezTo>
                  <a:pt x="2337842" y="2419697"/>
                  <a:pt x="2336601" y="2417217"/>
                  <a:pt x="2336601" y="2414736"/>
                </a:cubicBezTo>
                <a:cubicBezTo>
                  <a:pt x="2336601" y="2412256"/>
                  <a:pt x="2339082" y="2411016"/>
                  <a:pt x="2344043" y="2411016"/>
                </a:cubicBezTo>
                <a:close/>
                <a:moveTo>
                  <a:pt x="6031260" y="2403574"/>
                </a:moveTo>
                <a:cubicBezTo>
                  <a:pt x="6033740" y="2403574"/>
                  <a:pt x="6034980" y="2403574"/>
                  <a:pt x="6034980" y="2403574"/>
                </a:cubicBezTo>
                <a:cubicBezTo>
                  <a:pt x="6034980" y="2403574"/>
                  <a:pt x="6037460" y="2403574"/>
                  <a:pt x="6042422" y="2403574"/>
                </a:cubicBezTo>
                <a:lnTo>
                  <a:pt x="6072187" y="2411016"/>
                </a:lnTo>
                <a:cubicBezTo>
                  <a:pt x="6087070" y="2415976"/>
                  <a:pt x="6094511" y="2420938"/>
                  <a:pt x="6094511" y="2425898"/>
                </a:cubicBezTo>
                <a:lnTo>
                  <a:pt x="6087070" y="2425898"/>
                </a:lnTo>
                <a:close/>
                <a:moveTo>
                  <a:pt x="5685234" y="2403574"/>
                </a:moveTo>
                <a:lnTo>
                  <a:pt x="5685234" y="2411016"/>
                </a:lnTo>
                <a:cubicBezTo>
                  <a:pt x="5685234" y="2411016"/>
                  <a:pt x="5687714" y="2408535"/>
                  <a:pt x="5692676" y="2403574"/>
                </a:cubicBezTo>
                <a:close/>
                <a:moveTo>
                  <a:pt x="2604492" y="2403574"/>
                </a:moveTo>
                <a:lnTo>
                  <a:pt x="2619375" y="2403574"/>
                </a:lnTo>
                <a:lnTo>
                  <a:pt x="2619375" y="2411016"/>
                </a:lnTo>
                <a:cubicBezTo>
                  <a:pt x="2609453" y="2411016"/>
                  <a:pt x="2604492" y="2408535"/>
                  <a:pt x="2604492" y="2403574"/>
                </a:cubicBezTo>
                <a:close/>
                <a:moveTo>
                  <a:pt x="6444257" y="2396133"/>
                </a:moveTo>
                <a:cubicBezTo>
                  <a:pt x="6444257" y="2396133"/>
                  <a:pt x="6446737" y="2396133"/>
                  <a:pt x="6451699" y="2396133"/>
                </a:cubicBezTo>
                <a:lnTo>
                  <a:pt x="6466581" y="2396133"/>
                </a:lnTo>
                <a:lnTo>
                  <a:pt x="6474023" y="2396133"/>
                </a:lnTo>
                <a:cubicBezTo>
                  <a:pt x="6474023" y="2396133"/>
                  <a:pt x="6475263" y="2397373"/>
                  <a:pt x="6477743" y="2399853"/>
                </a:cubicBezTo>
                <a:cubicBezTo>
                  <a:pt x="6480223" y="2402334"/>
                  <a:pt x="6483945" y="2403574"/>
                  <a:pt x="6488905" y="2403574"/>
                </a:cubicBezTo>
                <a:cubicBezTo>
                  <a:pt x="6493867" y="2403574"/>
                  <a:pt x="6502548" y="2406055"/>
                  <a:pt x="6514951" y="2411016"/>
                </a:cubicBezTo>
                <a:cubicBezTo>
                  <a:pt x="6527353" y="2415976"/>
                  <a:pt x="6538515" y="2420938"/>
                  <a:pt x="6548437" y="2425898"/>
                </a:cubicBezTo>
                <a:cubicBezTo>
                  <a:pt x="6553399" y="2425898"/>
                  <a:pt x="6557119" y="2425898"/>
                  <a:pt x="6559599" y="2425898"/>
                </a:cubicBezTo>
                <a:cubicBezTo>
                  <a:pt x="6562079" y="2425898"/>
                  <a:pt x="6564561" y="2425898"/>
                  <a:pt x="6567041" y="2425898"/>
                </a:cubicBezTo>
                <a:cubicBezTo>
                  <a:pt x="6569521" y="2425898"/>
                  <a:pt x="6572002" y="2427138"/>
                  <a:pt x="6574482" y="2429619"/>
                </a:cubicBezTo>
                <a:cubicBezTo>
                  <a:pt x="6576962" y="2432100"/>
                  <a:pt x="6578203" y="2433340"/>
                  <a:pt x="6578203" y="2433340"/>
                </a:cubicBezTo>
                <a:lnTo>
                  <a:pt x="6593085" y="2448223"/>
                </a:lnTo>
                <a:cubicBezTo>
                  <a:pt x="6603007" y="2453183"/>
                  <a:pt x="6607968" y="2455664"/>
                  <a:pt x="6607968" y="2455664"/>
                </a:cubicBezTo>
                <a:lnTo>
                  <a:pt x="6578203" y="2455664"/>
                </a:lnTo>
                <a:lnTo>
                  <a:pt x="6555879" y="2440781"/>
                </a:lnTo>
                <a:cubicBezTo>
                  <a:pt x="6550917" y="2440781"/>
                  <a:pt x="6545957" y="2439541"/>
                  <a:pt x="6540995" y="2437060"/>
                </a:cubicBezTo>
                <a:cubicBezTo>
                  <a:pt x="6536035" y="2434580"/>
                  <a:pt x="6533554" y="2433340"/>
                  <a:pt x="6533554" y="2433340"/>
                </a:cubicBezTo>
                <a:cubicBezTo>
                  <a:pt x="6533554" y="2433340"/>
                  <a:pt x="6529833" y="2432100"/>
                  <a:pt x="6522392" y="2429619"/>
                </a:cubicBezTo>
                <a:cubicBezTo>
                  <a:pt x="6514951" y="2427138"/>
                  <a:pt x="6511230" y="2425898"/>
                  <a:pt x="6511230" y="2425898"/>
                </a:cubicBezTo>
                <a:cubicBezTo>
                  <a:pt x="6511230" y="2425898"/>
                  <a:pt x="6508750" y="2423418"/>
                  <a:pt x="6503789" y="2418457"/>
                </a:cubicBezTo>
                <a:cubicBezTo>
                  <a:pt x="6503789" y="2418457"/>
                  <a:pt x="6502548" y="2417217"/>
                  <a:pt x="6500068" y="2414736"/>
                </a:cubicBezTo>
                <a:cubicBezTo>
                  <a:pt x="6497588" y="2412256"/>
                  <a:pt x="6495107" y="2411016"/>
                  <a:pt x="6492627" y="2411016"/>
                </a:cubicBezTo>
                <a:cubicBezTo>
                  <a:pt x="6490147" y="2411016"/>
                  <a:pt x="6486425" y="2411016"/>
                  <a:pt x="6481465" y="2411016"/>
                </a:cubicBezTo>
                <a:cubicBezTo>
                  <a:pt x="6481465" y="2411016"/>
                  <a:pt x="6476503" y="2411016"/>
                  <a:pt x="6466581" y="2411016"/>
                </a:cubicBezTo>
                <a:cubicBezTo>
                  <a:pt x="6461620" y="2411016"/>
                  <a:pt x="6456660" y="2409775"/>
                  <a:pt x="6451699" y="2407295"/>
                </a:cubicBezTo>
                <a:cubicBezTo>
                  <a:pt x="6446737" y="2404814"/>
                  <a:pt x="6444257" y="2401093"/>
                  <a:pt x="6444257" y="2396133"/>
                </a:cubicBezTo>
                <a:close/>
                <a:moveTo>
                  <a:pt x="5945683" y="2396133"/>
                </a:moveTo>
                <a:lnTo>
                  <a:pt x="5953125" y="2396133"/>
                </a:lnTo>
                <a:lnTo>
                  <a:pt x="5953125" y="2403574"/>
                </a:lnTo>
                <a:cubicBezTo>
                  <a:pt x="5953125" y="2403574"/>
                  <a:pt x="5950645" y="2401093"/>
                  <a:pt x="5945683" y="2396133"/>
                </a:cubicBezTo>
                <a:close/>
                <a:moveTo>
                  <a:pt x="5819179" y="2396133"/>
                </a:moveTo>
                <a:cubicBezTo>
                  <a:pt x="5824141" y="2396133"/>
                  <a:pt x="5826621" y="2397373"/>
                  <a:pt x="5826621" y="2399853"/>
                </a:cubicBezTo>
                <a:cubicBezTo>
                  <a:pt x="5826621" y="2402334"/>
                  <a:pt x="5826621" y="2406055"/>
                  <a:pt x="5826621" y="2411016"/>
                </a:cubicBezTo>
                <a:lnTo>
                  <a:pt x="5826621" y="2418457"/>
                </a:lnTo>
                <a:cubicBezTo>
                  <a:pt x="5826621" y="2418457"/>
                  <a:pt x="5824141" y="2417217"/>
                  <a:pt x="5819179" y="2414736"/>
                </a:cubicBezTo>
                <a:cubicBezTo>
                  <a:pt x="5814218" y="2412256"/>
                  <a:pt x="5811738" y="2408535"/>
                  <a:pt x="5811738" y="2403574"/>
                </a:cubicBezTo>
                <a:close/>
                <a:moveTo>
                  <a:pt x="2827734" y="2396133"/>
                </a:moveTo>
                <a:cubicBezTo>
                  <a:pt x="2837656" y="2396133"/>
                  <a:pt x="2842617" y="2398613"/>
                  <a:pt x="2842617" y="2403574"/>
                </a:cubicBezTo>
                <a:cubicBezTo>
                  <a:pt x="2842617" y="2403574"/>
                  <a:pt x="2845098" y="2403574"/>
                  <a:pt x="2850058" y="2403574"/>
                </a:cubicBezTo>
                <a:cubicBezTo>
                  <a:pt x="2855019" y="2403574"/>
                  <a:pt x="2857500" y="2406055"/>
                  <a:pt x="2857500" y="2411016"/>
                </a:cubicBezTo>
                <a:cubicBezTo>
                  <a:pt x="2857500" y="2415976"/>
                  <a:pt x="2867422" y="2420938"/>
                  <a:pt x="2887266" y="2425898"/>
                </a:cubicBezTo>
                <a:cubicBezTo>
                  <a:pt x="2902148" y="2425898"/>
                  <a:pt x="2919512" y="2430859"/>
                  <a:pt x="2939355" y="2440781"/>
                </a:cubicBezTo>
                <a:cubicBezTo>
                  <a:pt x="2944316" y="2440781"/>
                  <a:pt x="2949277" y="2442021"/>
                  <a:pt x="2954238" y="2444502"/>
                </a:cubicBezTo>
                <a:cubicBezTo>
                  <a:pt x="2959199" y="2446983"/>
                  <a:pt x="2964160" y="2448223"/>
                  <a:pt x="2969121" y="2448223"/>
                </a:cubicBezTo>
                <a:lnTo>
                  <a:pt x="3021211" y="2470547"/>
                </a:lnTo>
                <a:lnTo>
                  <a:pt x="3006328" y="2470547"/>
                </a:lnTo>
                <a:cubicBezTo>
                  <a:pt x="2996406" y="2470547"/>
                  <a:pt x="2984004" y="2468066"/>
                  <a:pt x="2969121" y="2463105"/>
                </a:cubicBezTo>
                <a:lnTo>
                  <a:pt x="2931914" y="2448223"/>
                </a:lnTo>
                <a:cubicBezTo>
                  <a:pt x="2931914" y="2443262"/>
                  <a:pt x="2928193" y="2442021"/>
                  <a:pt x="2920752" y="2444502"/>
                </a:cubicBezTo>
                <a:cubicBezTo>
                  <a:pt x="2913310" y="2446983"/>
                  <a:pt x="2907109" y="2446983"/>
                  <a:pt x="2902148" y="2444502"/>
                </a:cubicBezTo>
                <a:cubicBezTo>
                  <a:pt x="2897188" y="2442021"/>
                  <a:pt x="2888506" y="2438301"/>
                  <a:pt x="2876103" y="2433340"/>
                </a:cubicBezTo>
                <a:cubicBezTo>
                  <a:pt x="2863701" y="2428379"/>
                  <a:pt x="2857500" y="2425898"/>
                  <a:pt x="2857500" y="2425898"/>
                </a:cubicBezTo>
                <a:cubicBezTo>
                  <a:pt x="2852539" y="2425898"/>
                  <a:pt x="2848818" y="2425898"/>
                  <a:pt x="2846338" y="2425898"/>
                </a:cubicBezTo>
                <a:cubicBezTo>
                  <a:pt x="2843857" y="2425898"/>
                  <a:pt x="2840136" y="2423418"/>
                  <a:pt x="2835176" y="2418457"/>
                </a:cubicBezTo>
                <a:cubicBezTo>
                  <a:pt x="2825254" y="2408535"/>
                  <a:pt x="2822774" y="2401093"/>
                  <a:pt x="2827734" y="2396133"/>
                </a:cubicBezTo>
                <a:close/>
                <a:moveTo>
                  <a:pt x="2314277" y="2396133"/>
                </a:moveTo>
                <a:lnTo>
                  <a:pt x="2329160" y="2403574"/>
                </a:lnTo>
                <a:cubicBezTo>
                  <a:pt x="2329160" y="2403574"/>
                  <a:pt x="2327920" y="2403574"/>
                  <a:pt x="2325439" y="2403574"/>
                </a:cubicBezTo>
                <a:cubicBezTo>
                  <a:pt x="2322959" y="2403574"/>
                  <a:pt x="2319238" y="2403574"/>
                  <a:pt x="2314277" y="2403574"/>
                </a:cubicBezTo>
                <a:close/>
                <a:moveTo>
                  <a:pt x="5595937" y="2388691"/>
                </a:moveTo>
                <a:cubicBezTo>
                  <a:pt x="5590976" y="2393652"/>
                  <a:pt x="5583535" y="2396133"/>
                  <a:pt x="5573613" y="2396133"/>
                </a:cubicBezTo>
                <a:lnTo>
                  <a:pt x="5566172" y="2396133"/>
                </a:lnTo>
                <a:cubicBezTo>
                  <a:pt x="5566172" y="2396133"/>
                  <a:pt x="5563692" y="2398613"/>
                  <a:pt x="5558730" y="2403574"/>
                </a:cubicBezTo>
                <a:lnTo>
                  <a:pt x="5566172" y="2403574"/>
                </a:lnTo>
                <a:cubicBezTo>
                  <a:pt x="5566172" y="2403574"/>
                  <a:pt x="5568652" y="2403574"/>
                  <a:pt x="5573613" y="2403574"/>
                </a:cubicBezTo>
                <a:lnTo>
                  <a:pt x="5588496" y="2403574"/>
                </a:lnTo>
                <a:cubicBezTo>
                  <a:pt x="5593457" y="2408535"/>
                  <a:pt x="5595937" y="2411016"/>
                  <a:pt x="5595937" y="2411016"/>
                </a:cubicBezTo>
                <a:lnTo>
                  <a:pt x="5595937" y="2396133"/>
                </a:lnTo>
                <a:close/>
                <a:moveTo>
                  <a:pt x="3155156" y="2381250"/>
                </a:moveTo>
                <a:cubicBezTo>
                  <a:pt x="3155156" y="2381250"/>
                  <a:pt x="3156396" y="2382490"/>
                  <a:pt x="3158877" y="2384971"/>
                </a:cubicBezTo>
                <a:cubicBezTo>
                  <a:pt x="3161358" y="2387451"/>
                  <a:pt x="3162598" y="2388691"/>
                  <a:pt x="3162598" y="2388691"/>
                </a:cubicBezTo>
                <a:lnTo>
                  <a:pt x="3162598" y="2381250"/>
                </a:lnTo>
                <a:close/>
                <a:moveTo>
                  <a:pt x="6400539" y="2376599"/>
                </a:moveTo>
                <a:cubicBezTo>
                  <a:pt x="6401159" y="2375979"/>
                  <a:pt x="6402089" y="2376289"/>
                  <a:pt x="6403329" y="2377529"/>
                </a:cubicBezTo>
                <a:cubicBezTo>
                  <a:pt x="6405809" y="2380010"/>
                  <a:pt x="6409531" y="2381250"/>
                  <a:pt x="6414491" y="2381250"/>
                </a:cubicBezTo>
                <a:lnTo>
                  <a:pt x="6421933" y="2388691"/>
                </a:lnTo>
                <a:lnTo>
                  <a:pt x="6407051" y="2388691"/>
                </a:lnTo>
                <a:lnTo>
                  <a:pt x="6399609" y="2381250"/>
                </a:lnTo>
                <a:cubicBezTo>
                  <a:pt x="6399609" y="2378770"/>
                  <a:pt x="6399919" y="2377219"/>
                  <a:pt x="6400539" y="2376599"/>
                </a:cubicBezTo>
                <a:close/>
                <a:moveTo>
                  <a:pt x="5633144" y="2373809"/>
                </a:moveTo>
                <a:cubicBezTo>
                  <a:pt x="5633144" y="2378769"/>
                  <a:pt x="5630664" y="2381250"/>
                  <a:pt x="5625703" y="2381250"/>
                </a:cubicBezTo>
                <a:lnTo>
                  <a:pt x="5625703" y="2388691"/>
                </a:lnTo>
                <a:lnTo>
                  <a:pt x="5648027" y="2381250"/>
                </a:lnTo>
                <a:cubicBezTo>
                  <a:pt x="5643066" y="2381250"/>
                  <a:pt x="5638106" y="2378769"/>
                  <a:pt x="5633144" y="2373809"/>
                </a:cubicBezTo>
                <a:close/>
                <a:moveTo>
                  <a:pt x="2455664" y="2373809"/>
                </a:moveTo>
                <a:lnTo>
                  <a:pt x="2470547" y="2373809"/>
                </a:lnTo>
                <a:cubicBezTo>
                  <a:pt x="2480469" y="2378769"/>
                  <a:pt x="2487910" y="2382490"/>
                  <a:pt x="2492871" y="2384971"/>
                </a:cubicBezTo>
                <a:cubicBezTo>
                  <a:pt x="2497832" y="2387451"/>
                  <a:pt x="2502793" y="2388691"/>
                  <a:pt x="2507754" y="2388691"/>
                </a:cubicBezTo>
                <a:cubicBezTo>
                  <a:pt x="2517676" y="2388691"/>
                  <a:pt x="2527598" y="2393652"/>
                  <a:pt x="2537520" y="2403574"/>
                </a:cubicBezTo>
                <a:lnTo>
                  <a:pt x="2544961" y="2403574"/>
                </a:lnTo>
                <a:cubicBezTo>
                  <a:pt x="2549922" y="2398613"/>
                  <a:pt x="2562324" y="2401093"/>
                  <a:pt x="2582168" y="2411016"/>
                </a:cubicBezTo>
                <a:cubicBezTo>
                  <a:pt x="2592090" y="2415976"/>
                  <a:pt x="2605732" y="2420938"/>
                  <a:pt x="2623096" y="2425898"/>
                </a:cubicBezTo>
                <a:cubicBezTo>
                  <a:pt x="2640459" y="2430859"/>
                  <a:pt x="2649141" y="2433340"/>
                  <a:pt x="2649141" y="2433340"/>
                </a:cubicBezTo>
                <a:lnTo>
                  <a:pt x="2678906" y="2440781"/>
                </a:lnTo>
                <a:lnTo>
                  <a:pt x="2686348" y="2440781"/>
                </a:lnTo>
                <a:lnTo>
                  <a:pt x="2693789" y="2440781"/>
                </a:lnTo>
                <a:cubicBezTo>
                  <a:pt x="2698750" y="2440781"/>
                  <a:pt x="2701230" y="2440781"/>
                  <a:pt x="2701230" y="2440781"/>
                </a:cubicBezTo>
                <a:lnTo>
                  <a:pt x="2716113" y="2448223"/>
                </a:lnTo>
                <a:lnTo>
                  <a:pt x="2753320" y="2463105"/>
                </a:lnTo>
                <a:cubicBezTo>
                  <a:pt x="2753320" y="2468066"/>
                  <a:pt x="2755801" y="2470547"/>
                  <a:pt x="2760762" y="2470547"/>
                </a:cubicBezTo>
                <a:cubicBezTo>
                  <a:pt x="2760762" y="2475508"/>
                  <a:pt x="2762002" y="2477988"/>
                  <a:pt x="2764483" y="2477988"/>
                </a:cubicBezTo>
                <a:cubicBezTo>
                  <a:pt x="2766963" y="2477988"/>
                  <a:pt x="2768203" y="2475508"/>
                  <a:pt x="2768203" y="2470547"/>
                </a:cubicBezTo>
                <a:cubicBezTo>
                  <a:pt x="2768203" y="2470547"/>
                  <a:pt x="2773164" y="2470547"/>
                  <a:pt x="2783086" y="2470547"/>
                </a:cubicBezTo>
                <a:cubicBezTo>
                  <a:pt x="2783086" y="2475508"/>
                  <a:pt x="2784326" y="2476748"/>
                  <a:pt x="2786807" y="2474267"/>
                </a:cubicBezTo>
                <a:cubicBezTo>
                  <a:pt x="2789287" y="2471787"/>
                  <a:pt x="2791767" y="2471787"/>
                  <a:pt x="2794248" y="2474267"/>
                </a:cubicBezTo>
                <a:cubicBezTo>
                  <a:pt x="2796729" y="2476748"/>
                  <a:pt x="2800449" y="2477988"/>
                  <a:pt x="2805410" y="2477988"/>
                </a:cubicBezTo>
                <a:cubicBezTo>
                  <a:pt x="2810371" y="2482949"/>
                  <a:pt x="2817812" y="2485430"/>
                  <a:pt x="2827734" y="2485430"/>
                </a:cubicBezTo>
                <a:cubicBezTo>
                  <a:pt x="2862461" y="2490390"/>
                  <a:pt x="2887266" y="2497832"/>
                  <a:pt x="2902148" y="2507754"/>
                </a:cubicBezTo>
                <a:cubicBezTo>
                  <a:pt x="2907109" y="2512715"/>
                  <a:pt x="2913310" y="2515195"/>
                  <a:pt x="2920752" y="2515195"/>
                </a:cubicBezTo>
                <a:cubicBezTo>
                  <a:pt x="2928193" y="2515195"/>
                  <a:pt x="2936875" y="2515195"/>
                  <a:pt x="2946797" y="2515195"/>
                </a:cubicBezTo>
                <a:cubicBezTo>
                  <a:pt x="2951758" y="2520156"/>
                  <a:pt x="2954238" y="2521397"/>
                  <a:pt x="2954238" y="2518916"/>
                </a:cubicBezTo>
                <a:cubicBezTo>
                  <a:pt x="2954238" y="2516435"/>
                  <a:pt x="2956719" y="2515195"/>
                  <a:pt x="2961680" y="2515195"/>
                </a:cubicBezTo>
                <a:cubicBezTo>
                  <a:pt x="2961680" y="2510234"/>
                  <a:pt x="2964160" y="2507754"/>
                  <a:pt x="2969121" y="2507754"/>
                </a:cubicBezTo>
                <a:cubicBezTo>
                  <a:pt x="2974082" y="2507754"/>
                  <a:pt x="2977802" y="2508994"/>
                  <a:pt x="2980283" y="2511475"/>
                </a:cubicBezTo>
                <a:cubicBezTo>
                  <a:pt x="2982764" y="2513955"/>
                  <a:pt x="2988965" y="2517676"/>
                  <a:pt x="2998887" y="2522637"/>
                </a:cubicBezTo>
                <a:lnTo>
                  <a:pt x="3006328" y="2530078"/>
                </a:lnTo>
                <a:cubicBezTo>
                  <a:pt x="3001367" y="2530078"/>
                  <a:pt x="2997647" y="2530078"/>
                  <a:pt x="2995166" y="2530078"/>
                </a:cubicBezTo>
                <a:cubicBezTo>
                  <a:pt x="2992685" y="2530078"/>
                  <a:pt x="2991445" y="2530078"/>
                  <a:pt x="2991445" y="2530078"/>
                </a:cubicBezTo>
                <a:lnTo>
                  <a:pt x="2991445" y="2537519"/>
                </a:lnTo>
                <a:cubicBezTo>
                  <a:pt x="2991445" y="2537519"/>
                  <a:pt x="2993926" y="2537519"/>
                  <a:pt x="2998887" y="2537519"/>
                </a:cubicBezTo>
                <a:cubicBezTo>
                  <a:pt x="3003847" y="2537519"/>
                  <a:pt x="3006328" y="2537519"/>
                  <a:pt x="3006328" y="2537519"/>
                </a:cubicBezTo>
                <a:cubicBezTo>
                  <a:pt x="3016250" y="2537519"/>
                  <a:pt x="3021211" y="2540000"/>
                  <a:pt x="3021211" y="2544961"/>
                </a:cubicBezTo>
                <a:cubicBezTo>
                  <a:pt x="3036094" y="2554883"/>
                  <a:pt x="3048496" y="2559844"/>
                  <a:pt x="3058418" y="2559844"/>
                </a:cubicBezTo>
                <a:cubicBezTo>
                  <a:pt x="3063379" y="2554883"/>
                  <a:pt x="3075781" y="2559844"/>
                  <a:pt x="3095625" y="2574726"/>
                </a:cubicBezTo>
                <a:cubicBezTo>
                  <a:pt x="3095625" y="2574726"/>
                  <a:pt x="3098106" y="2574726"/>
                  <a:pt x="3103066" y="2574726"/>
                </a:cubicBezTo>
                <a:cubicBezTo>
                  <a:pt x="3108027" y="2574726"/>
                  <a:pt x="3110508" y="2577207"/>
                  <a:pt x="3110508" y="2582168"/>
                </a:cubicBezTo>
                <a:lnTo>
                  <a:pt x="3117949" y="2582168"/>
                </a:lnTo>
                <a:cubicBezTo>
                  <a:pt x="3117949" y="2582168"/>
                  <a:pt x="3125391" y="2582168"/>
                  <a:pt x="3140273" y="2582168"/>
                </a:cubicBezTo>
                <a:cubicBezTo>
                  <a:pt x="3155156" y="2582168"/>
                  <a:pt x="3170039" y="2584649"/>
                  <a:pt x="3184922" y="2589609"/>
                </a:cubicBezTo>
                <a:lnTo>
                  <a:pt x="3207246" y="2589609"/>
                </a:lnTo>
                <a:cubicBezTo>
                  <a:pt x="3217168" y="2594570"/>
                  <a:pt x="3222129" y="2597051"/>
                  <a:pt x="3222129" y="2597051"/>
                </a:cubicBezTo>
                <a:cubicBezTo>
                  <a:pt x="3227090" y="2597051"/>
                  <a:pt x="3230810" y="2598291"/>
                  <a:pt x="3233291" y="2600771"/>
                </a:cubicBezTo>
                <a:cubicBezTo>
                  <a:pt x="3235772" y="2603252"/>
                  <a:pt x="3239492" y="2604492"/>
                  <a:pt x="3244453" y="2604492"/>
                </a:cubicBezTo>
                <a:lnTo>
                  <a:pt x="3259336" y="2597051"/>
                </a:lnTo>
                <a:cubicBezTo>
                  <a:pt x="3254375" y="2592090"/>
                  <a:pt x="3249414" y="2589609"/>
                  <a:pt x="3244453" y="2589609"/>
                </a:cubicBezTo>
                <a:cubicBezTo>
                  <a:pt x="3244453" y="2584649"/>
                  <a:pt x="3249414" y="2584649"/>
                  <a:pt x="3259336" y="2589609"/>
                </a:cubicBezTo>
                <a:cubicBezTo>
                  <a:pt x="3269258" y="2594570"/>
                  <a:pt x="3276699" y="2597051"/>
                  <a:pt x="3281660" y="2597051"/>
                </a:cubicBezTo>
                <a:cubicBezTo>
                  <a:pt x="3276699" y="2597051"/>
                  <a:pt x="3274219" y="2597051"/>
                  <a:pt x="3274219" y="2597051"/>
                </a:cubicBezTo>
                <a:cubicBezTo>
                  <a:pt x="3269258" y="2602011"/>
                  <a:pt x="3266777" y="2604492"/>
                  <a:pt x="3266777" y="2604492"/>
                </a:cubicBezTo>
                <a:cubicBezTo>
                  <a:pt x="3266777" y="2604492"/>
                  <a:pt x="3269258" y="2606973"/>
                  <a:pt x="3274219" y="2611934"/>
                </a:cubicBezTo>
                <a:lnTo>
                  <a:pt x="3281660" y="2619375"/>
                </a:lnTo>
                <a:lnTo>
                  <a:pt x="3289101" y="2626816"/>
                </a:lnTo>
                <a:cubicBezTo>
                  <a:pt x="3289101" y="2631777"/>
                  <a:pt x="3296543" y="2634258"/>
                  <a:pt x="3311426" y="2634258"/>
                </a:cubicBezTo>
                <a:cubicBezTo>
                  <a:pt x="3326308" y="2634258"/>
                  <a:pt x="3338711" y="2634258"/>
                  <a:pt x="3348633" y="2634258"/>
                </a:cubicBezTo>
                <a:cubicBezTo>
                  <a:pt x="3358555" y="2634258"/>
                  <a:pt x="3367236" y="2635498"/>
                  <a:pt x="3374678" y="2637978"/>
                </a:cubicBezTo>
                <a:cubicBezTo>
                  <a:pt x="3382119" y="2640459"/>
                  <a:pt x="3385840" y="2644180"/>
                  <a:pt x="3385840" y="2649141"/>
                </a:cubicBezTo>
                <a:cubicBezTo>
                  <a:pt x="3390800" y="2649141"/>
                  <a:pt x="3398242" y="2649141"/>
                  <a:pt x="3408164" y="2649141"/>
                </a:cubicBezTo>
                <a:lnTo>
                  <a:pt x="3400723" y="2641699"/>
                </a:lnTo>
                <a:cubicBezTo>
                  <a:pt x="3400723" y="2641699"/>
                  <a:pt x="3403203" y="2641699"/>
                  <a:pt x="3408164" y="2641699"/>
                </a:cubicBezTo>
                <a:cubicBezTo>
                  <a:pt x="3413125" y="2641699"/>
                  <a:pt x="3415605" y="2641699"/>
                  <a:pt x="3415605" y="2641699"/>
                </a:cubicBezTo>
                <a:cubicBezTo>
                  <a:pt x="3415605" y="2636738"/>
                  <a:pt x="3416845" y="2635498"/>
                  <a:pt x="3419326" y="2637978"/>
                </a:cubicBezTo>
                <a:cubicBezTo>
                  <a:pt x="3421807" y="2640459"/>
                  <a:pt x="3425527" y="2641699"/>
                  <a:pt x="3430488" y="2641699"/>
                </a:cubicBezTo>
                <a:cubicBezTo>
                  <a:pt x="3440410" y="2646660"/>
                  <a:pt x="3447851" y="2651621"/>
                  <a:pt x="3452812" y="2656582"/>
                </a:cubicBezTo>
                <a:cubicBezTo>
                  <a:pt x="3457773" y="2656582"/>
                  <a:pt x="3462734" y="2656582"/>
                  <a:pt x="3467695" y="2656582"/>
                </a:cubicBezTo>
                <a:cubicBezTo>
                  <a:pt x="3472656" y="2656582"/>
                  <a:pt x="3477617" y="2656582"/>
                  <a:pt x="3482578" y="2656582"/>
                </a:cubicBezTo>
                <a:lnTo>
                  <a:pt x="3497461" y="2664023"/>
                </a:lnTo>
                <a:cubicBezTo>
                  <a:pt x="3497461" y="2664023"/>
                  <a:pt x="3492500" y="2665263"/>
                  <a:pt x="3482578" y="2667744"/>
                </a:cubicBezTo>
                <a:cubicBezTo>
                  <a:pt x="3472656" y="2670225"/>
                  <a:pt x="3465215" y="2668984"/>
                  <a:pt x="3460254" y="2664023"/>
                </a:cubicBezTo>
                <a:cubicBezTo>
                  <a:pt x="3450332" y="2659063"/>
                  <a:pt x="3440410" y="2656582"/>
                  <a:pt x="3430488" y="2656582"/>
                </a:cubicBezTo>
                <a:lnTo>
                  <a:pt x="3408164" y="2664023"/>
                </a:lnTo>
                <a:cubicBezTo>
                  <a:pt x="3398242" y="2668984"/>
                  <a:pt x="3393281" y="2668984"/>
                  <a:pt x="3393281" y="2664023"/>
                </a:cubicBezTo>
                <a:cubicBezTo>
                  <a:pt x="3393281" y="2659063"/>
                  <a:pt x="3390800" y="2656582"/>
                  <a:pt x="3385840" y="2656582"/>
                </a:cubicBezTo>
                <a:cubicBezTo>
                  <a:pt x="3385840" y="2661543"/>
                  <a:pt x="3390800" y="2668984"/>
                  <a:pt x="3400723" y="2678906"/>
                </a:cubicBezTo>
                <a:lnTo>
                  <a:pt x="3415605" y="2686348"/>
                </a:lnTo>
                <a:lnTo>
                  <a:pt x="3445371" y="2686348"/>
                </a:lnTo>
                <a:cubicBezTo>
                  <a:pt x="3445371" y="2681387"/>
                  <a:pt x="3445371" y="2678906"/>
                  <a:pt x="3445371" y="2678906"/>
                </a:cubicBezTo>
                <a:cubicBezTo>
                  <a:pt x="3455293" y="2678906"/>
                  <a:pt x="3470176" y="2686348"/>
                  <a:pt x="3490019" y="2701230"/>
                </a:cubicBezTo>
                <a:cubicBezTo>
                  <a:pt x="3504902" y="2706191"/>
                  <a:pt x="3512344" y="2707432"/>
                  <a:pt x="3512344" y="2704951"/>
                </a:cubicBezTo>
                <a:cubicBezTo>
                  <a:pt x="3512344" y="2702470"/>
                  <a:pt x="3517305" y="2701230"/>
                  <a:pt x="3527226" y="2701230"/>
                </a:cubicBezTo>
                <a:cubicBezTo>
                  <a:pt x="3537148" y="2701230"/>
                  <a:pt x="3547070" y="2703711"/>
                  <a:pt x="3556992" y="2708672"/>
                </a:cubicBezTo>
                <a:cubicBezTo>
                  <a:pt x="3561953" y="2708672"/>
                  <a:pt x="3566914" y="2708672"/>
                  <a:pt x="3571875" y="2708672"/>
                </a:cubicBezTo>
                <a:lnTo>
                  <a:pt x="3549551" y="2693789"/>
                </a:lnTo>
                <a:cubicBezTo>
                  <a:pt x="3534668" y="2693789"/>
                  <a:pt x="3529707" y="2692549"/>
                  <a:pt x="3534668" y="2690068"/>
                </a:cubicBezTo>
                <a:cubicBezTo>
                  <a:pt x="3539629" y="2687588"/>
                  <a:pt x="3544590" y="2687588"/>
                  <a:pt x="3549551" y="2690068"/>
                </a:cubicBezTo>
                <a:cubicBezTo>
                  <a:pt x="3554512" y="2692549"/>
                  <a:pt x="3556992" y="2691308"/>
                  <a:pt x="3556992" y="2686348"/>
                </a:cubicBezTo>
                <a:cubicBezTo>
                  <a:pt x="3556992" y="2681387"/>
                  <a:pt x="3559472" y="2678906"/>
                  <a:pt x="3564433" y="2678906"/>
                </a:cubicBezTo>
                <a:lnTo>
                  <a:pt x="3571875" y="2686348"/>
                </a:lnTo>
                <a:lnTo>
                  <a:pt x="3571875" y="2693789"/>
                </a:lnTo>
                <a:lnTo>
                  <a:pt x="3586758" y="2701230"/>
                </a:lnTo>
                <a:cubicBezTo>
                  <a:pt x="3586758" y="2706191"/>
                  <a:pt x="3587998" y="2708672"/>
                  <a:pt x="3590478" y="2708672"/>
                </a:cubicBezTo>
                <a:cubicBezTo>
                  <a:pt x="3592959" y="2708672"/>
                  <a:pt x="3594199" y="2708672"/>
                  <a:pt x="3594199" y="2708672"/>
                </a:cubicBezTo>
                <a:cubicBezTo>
                  <a:pt x="3594199" y="2708672"/>
                  <a:pt x="3595439" y="2709912"/>
                  <a:pt x="3597920" y="2712392"/>
                </a:cubicBezTo>
                <a:cubicBezTo>
                  <a:pt x="3600400" y="2714873"/>
                  <a:pt x="3601641" y="2716113"/>
                  <a:pt x="3601641" y="2716113"/>
                </a:cubicBezTo>
                <a:lnTo>
                  <a:pt x="3579316" y="2716113"/>
                </a:lnTo>
                <a:lnTo>
                  <a:pt x="3571875" y="2723555"/>
                </a:lnTo>
                <a:cubicBezTo>
                  <a:pt x="3571875" y="2728515"/>
                  <a:pt x="3571875" y="2730996"/>
                  <a:pt x="3571875" y="2730996"/>
                </a:cubicBezTo>
                <a:lnTo>
                  <a:pt x="3579316" y="2738437"/>
                </a:lnTo>
                <a:cubicBezTo>
                  <a:pt x="3584277" y="2738437"/>
                  <a:pt x="3591719" y="2740918"/>
                  <a:pt x="3601641" y="2745879"/>
                </a:cubicBezTo>
                <a:lnTo>
                  <a:pt x="3631406" y="2745879"/>
                </a:lnTo>
                <a:cubicBezTo>
                  <a:pt x="3631406" y="2740918"/>
                  <a:pt x="3628926" y="2738437"/>
                  <a:pt x="3623965" y="2738437"/>
                </a:cubicBezTo>
                <a:lnTo>
                  <a:pt x="3631406" y="2738437"/>
                </a:lnTo>
                <a:cubicBezTo>
                  <a:pt x="3641328" y="2743398"/>
                  <a:pt x="3641328" y="2748359"/>
                  <a:pt x="3631406" y="2753320"/>
                </a:cubicBezTo>
                <a:lnTo>
                  <a:pt x="3638848" y="2760762"/>
                </a:lnTo>
                <a:lnTo>
                  <a:pt x="3653022" y="2760053"/>
                </a:lnTo>
                <a:lnTo>
                  <a:pt x="3646289" y="2753320"/>
                </a:lnTo>
                <a:lnTo>
                  <a:pt x="3661172" y="2753320"/>
                </a:lnTo>
                <a:lnTo>
                  <a:pt x="3654514" y="2759979"/>
                </a:lnTo>
                <a:lnTo>
                  <a:pt x="3657451" y="2759831"/>
                </a:lnTo>
                <a:cubicBezTo>
                  <a:pt x="3662412" y="2759212"/>
                  <a:pt x="3666133" y="2758282"/>
                  <a:pt x="3668613" y="2757041"/>
                </a:cubicBezTo>
                <a:cubicBezTo>
                  <a:pt x="3673574" y="2754560"/>
                  <a:pt x="3678535" y="2755801"/>
                  <a:pt x="3683496" y="2760762"/>
                </a:cubicBezTo>
                <a:cubicBezTo>
                  <a:pt x="3688457" y="2765722"/>
                  <a:pt x="3693418" y="2768203"/>
                  <a:pt x="3698379" y="2768203"/>
                </a:cubicBezTo>
                <a:lnTo>
                  <a:pt x="3720703" y="2783086"/>
                </a:lnTo>
                <a:lnTo>
                  <a:pt x="3743027" y="2790527"/>
                </a:lnTo>
                <a:cubicBezTo>
                  <a:pt x="3757910" y="2790527"/>
                  <a:pt x="3770313" y="2791767"/>
                  <a:pt x="3780234" y="2794248"/>
                </a:cubicBezTo>
                <a:cubicBezTo>
                  <a:pt x="3790156" y="2796729"/>
                  <a:pt x="3797598" y="2797969"/>
                  <a:pt x="3802559" y="2797969"/>
                </a:cubicBezTo>
                <a:cubicBezTo>
                  <a:pt x="3807520" y="2802929"/>
                  <a:pt x="3807520" y="2807891"/>
                  <a:pt x="3802559" y="2812851"/>
                </a:cubicBezTo>
                <a:cubicBezTo>
                  <a:pt x="3802559" y="2812851"/>
                  <a:pt x="3800078" y="2811611"/>
                  <a:pt x="3795117" y="2809131"/>
                </a:cubicBezTo>
                <a:cubicBezTo>
                  <a:pt x="3790156" y="2806650"/>
                  <a:pt x="3785195" y="2805410"/>
                  <a:pt x="3780234" y="2805410"/>
                </a:cubicBezTo>
                <a:lnTo>
                  <a:pt x="3750469" y="2797969"/>
                </a:lnTo>
                <a:cubicBezTo>
                  <a:pt x="3740547" y="2788047"/>
                  <a:pt x="3718223" y="2783086"/>
                  <a:pt x="3683496" y="2783086"/>
                </a:cubicBezTo>
                <a:cubicBezTo>
                  <a:pt x="3678535" y="2783086"/>
                  <a:pt x="3673574" y="2781846"/>
                  <a:pt x="3668613" y="2779365"/>
                </a:cubicBezTo>
                <a:cubicBezTo>
                  <a:pt x="3663652" y="2776884"/>
                  <a:pt x="3661172" y="2775644"/>
                  <a:pt x="3661172" y="2775644"/>
                </a:cubicBezTo>
                <a:cubicBezTo>
                  <a:pt x="3661172" y="2775644"/>
                  <a:pt x="3650010" y="2773164"/>
                  <a:pt x="3627685" y="2768203"/>
                </a:cubicBezTo>
                <a:cubicBezTo>
                  <a:pt x="3605361" y="2763242"/>
                  <a:pt x="3583037" y="2758281"/>
                  <a:pt x="3560713" y="2753320"/>
                </a:cubicBezTo>
                <a:cubicBezTo>
                  <a:pt x="3538389" y="2748359"/>
                  <a:pt x="3524746" y="2743398"/>
                  <a:pt x="3519785" y="2738437"/>
                </a:cubicBezTo>
                <a:cubicBezTo>
                  <a:pt x="3504902" y="2733477"/>
                  <a:pt x="3494980" y="2730996"/>
                  <a:pt x="3490019" y="2730996"/>
                </a:cubicBezTo>
                <a:cubicBezTo>
                  <a:pt x="3485058" y="2730996"/>
                  <a:pt x="3480098" y="2728515"/>
                  <a:pt x="3475137" y="2723555"/>
                </a:cubicBezTo>
                <a:lnTo>
                  <a:pt x="3452812" y="2716113"/>
                </a:lnTo>
                <a:cubicBezTo>
                  <a:pt x="3447851" y="2716113"/>
                  <a:pt x="3441650" y="2714873"/>
                  <a:pt x="3434209" y="2712392"/>
                </a:cubicBezTo>
                <a:cubicBezTo>
                  <a:pt x="3426767" y="2709912"/>
                  <a:pt x="3418086" y="2707432"/>
                  <a:pt x="3408164" y="2704951"/>
                </a:cubicBezTo>
                <a:cubicBezTo>
                  <a:pt x="3398242" y="2702470"/>
                  <a:pt x="3387080" y="2698750"/>
                  <a:pt x="3374678" y="2693789"/>
                </a:cubicBezTo>
                <a:cubicBezTo>
                  <a:pt x="3362275" y="2688828"/>
                  <a:pt x="3352353" y="2685108"/>
                  <a:pt x="3344912" y="2682627"/>
                </a:cubicBezTo>
                <a:cubicBezTo>
                  <a:pt x="3337471" y="2680146"/>
                  <a:pt x="3331270" y="2677666"/>
                  <a:pt x="3326308" y="2675185"/>
                </a:cubicBezTo>
                <a:cubicBezTo>
                  <a:pt x="3321348" y="2672705"/>
                  <a:pt x="3316386" y="2670225"/>
                  <a:pt x="3311426" y="2667744"/>
                </a:cubicBezTo>
                <a:cubicBezTo>
                  <a:pt x="3306465" y="2665263"/>
                  <a:pt x="3299024" y="2664023"/>
                  <a:pt x="3289101" y="2664023"/>
                </a:cubicBezTo>
                <a:cubicBezTo>
                  <a:pt x="3274219" y="2659063"/>
                  <a:pt x="3264297" y="2655342"/>
                  <a:pt x="3259336" y="2652861"/>
                </a:cubicBezTo>
                <a:cubicBezTo>
                  <a:pt x="3254375" y="2650381"/>
                  <a:pt x="3249414" y="2649141"/>
                  <a:pt x="3244453" y="2649141"/>
                </a:cubicBezTo>
                <a:cubicBezTo>
                  <a:pt x="3224609" y="2644180"/>
                  <a:pt x="3207246" y="2640459"/>
                  <a:pt x="3192363" y="2637978"/>
                </a:cubicBezTo>
                <a:cubicBezTo>
                  <a:pt x="3177480" y="2635498"/>
                  <a:pt x="3167558" y="2631777"/>
                  <a:pt x="3162598" y="2626816"/>
                </a:cubicBezTo>
                <a:cubicBezTo>
                  <a:pt x="3157637" y="2616894"/>
                  <a:pt x="3140273" y="2609453"/>
                  <a:pt x="3110508" y="2604492"/>
                </a:cubicBezTo>
                <a:cubicBezTo>
                  <a:pt x="3105547" y="2604492"/>
                  <a:pt x="3103066" y="2602011"/>
                  <a:pt x="3103066" y="2597051"/>
                </a:cubicBezTo>
                <a:cubicBezTo>
                  <a:pt x="3098106" y="2597051"/>
                  <a:pt x="3093144" y="2595811"/>
                  <a:pt x="3088183" y="2593330"/>
                </a:cubicBezTo>
                <a:cubicBezTo>
                  <a:pt x="3083223" y="2590849"/>
                  <a:pt x="3078261" y="2589609"/>
                  <a:pt x="3073301" y="2589609"/>
                </a:cubicBezTo>
                <a:cubicBezTo>
                  <a:pt x="3053457" y="2584649"/>
                  <a:pt x="3033613" y="2579687"/>
                  <a:pt x="3013769" y="2574726"/>
                </a:cubicBezTo>
                <a:cubicBezTo>
                  <a:pt x="2993926" y="2569766"/>
                  <a:pt x="2972842" y="2563564"/>
                  <a:pt x="2950517" y="2556123"/>
                </a:cubicBezTo>
                <a:cubicBezTo>
                  <a:pt x="2928193" y="2548682"/>
                  <a:pt x="2912070" y="2542480"/>
                  <a:pt x="2902148" y="2537519"/>
                </a:cubicBezTo>
                <a:cubicBezTo>
                  <a:pt x="2892226" y="2532559"/>
                  <a:pt x="2884785" y="2530078"/>
                  <a:pt x="2879824" y="2530078"/>
                </a:cubicBezTo>
                <a:lnTo>
                  <a:pt x="2850058" y="2522637"/>
                </a:lnTo>
                <a:cubicBezTo>
                  <a:pt x="2835176" y="2517676"/>
                  <a:pt x="2825254" y="2515195"/>
                  <a:pt x="2820293" y="2515195"/>
                </a:cubicBezTo>
                <a:cubicBezTo>
                  <a:pt x="2815332" y="2515195"/>
                  <a:pt x="2800449" y="2510234"/>
                  <a:pt x="2775644" y="2500312"/>
                </a:cubicBezTo>
                <a:cubicBezTo>
                  <a:pt x="2765722" y="2500312"/>
                  <a:pt x="2755801" y="2497832"/>
                  <a:pt x="2745879" y="2492871"/>
                </a:cubicBezTo>
                <a:cubicBezTo>
                  <a:pt x="2735957" y="2487910"/>
                  <a:pt x="2728515" y="2485430"/>
                  <a:pt x="2723555" y="2485430"/>
                </a:cubicBezTo>
                <a:cubicBezTo>
                  <a:pt x="2708672" y="2480469"/>
                  <a:pt x="2696270" y="2475508"/>
                  <a:pt x="2686348" y="2470547"/>
                </a:cubicBezTo>
                <a:cubicBezTo>
                  <a:pt x="2676425" y="2465586"/>
                  <a:pt x="2660303" y="2460625"/>
                  <a:pt x="2637978" y="2455664"/>
                </a:cubicBezTo>
                <a:cubicBezTo>
                  <a:pt x="2615654" y="2450703"/>
                  <a:pt x="2597051" y="2443262"/>
                  <a:pt x="2582168" y="2433340"/>
                </a:cubicBezTo>
                <a:lnTo>
                  <a:pt x="2559844" y="2425898"/>
                </a:lnTo>
                <a:lnTo>
                  <a:pt x="2559844" y="2418457"/>
                </a:lnTo>
                <a:cubicBezTo>
                  <a:pt x="2559844" y="2413496"/>
                  <a:pt x="2549922" y="2411016"/>
                  <a:pt x="2530078" y="2411016"/>
                </a:cubicBezTo>
                <a:cubicBezTo>
                  <a:pt x="2525117" y="2411016"/>
                  <a:pt x="2520156" y="2411016"/>
                  <a:pt x="2515195" y="2411016"/>
                </a:cubicBezTo>
                <a:cubicBezTo>
                  <a:pt x="2510234" y="2411016"/>
                  <a:pt x="2502793" y="2411016"/>
                  <a:pt x="2492871" y="2411016"/>
                </a:cubicBezTo>
                <a:cubicBezTo>
                  <a:pt x="2477988" y="2406055"/>
                  <a:pt x="2468066" y="2402334"/>
                  <a:pt x="2463105" y="2399853"/>
                </a:cubicBezTo>
                <a:cubicBezTo>
                  <a:pt x="2458145" y="2397373"/>
                  <a:pt x="2455664" y="2393652"/>
                  <a:pt x="2455664" y="2388691"/>
                </a:cubicBezTo>
                <a:close/>
                <a:moveTo>
                  <a:pt x="2409953" y="2372746"/>
                </a:moveTo>
                <a:lnTo>
                  <a:pt x="2418457" y="2373809"/>
                </a:lnTo>
                <a:cubicBezTo>
                  <a:pt x="2418457" y="2373809"/>
                  <a:pt x="2415976" y="2373809"/>
                  <a:pt x="2411016" y="2373809"/>
                </a:cubicBezTo>
                <a:close/>
                <a:moveTo>
                  <a:pt x="5610820" y="2366367"/>
                </a:moveTo>
                <a:cubicBezTo>
                  <a:pt x="5610820" y="2371328"/>
                  <a:pt x="5610820" y="2373809"/>
                  <a:pt x="5610820" y="2373809"/>
                </a:cubicBezTo>
                <a:cubicBezTo>
                  <a:pt x="5610820" y="2378769"/>
                  <a:pt x="5610820" y="2381250"/>
                  <a:pt x="5610820" y="2381250"/>
                </a:cubicBezTo>
                <a:cubicBezTo>
                  <a:pt x="5615781" y="2381250"/>
                  <a:pt x="5618261" y="2381250"/>
                  <a:pt x="5618261" y="2381250"/>
                </a:cubicBezTo>
                <a:cubicBezTo>
                  <a:pt x="5618261" y="2381250"/>
                  <a:pt x="5618261" y="2378769"/>
                  <a:pt x="5618261" y="2373809"/>
                </a:cubicBezTo>
                <a:close/>
                <a:moveTo>
                  <a:pt x="5558730" y="2366367"/>
                </a:moveTo>
                <a:cubicBezTo>
                  <a:pt x="5558730" y="2366367"/>
                  <a:pt x="5558730" y="2368848"/>
                  <a:pt x="5558730" y="2373809"/>
                </a:cubicBezTo>
                <a:cubicBezTo>
                  <a:pt x="5563692" y="2378769"/>
                  <a:pt x="5558730" y="2381250"/>
                  <a:pt x="5543847" y="2381250"/>
                </a:cubicBezTo>
                <a:cubicBezTo>
                  <a:pt x="5538886" y="2381250"/>
                  <a:pt x="5536406" y="2382490"/>
                  <a:pt x="5536406" y="2384971"/>
                </a:cubicBezTo>
                <a:cubicBezTo>
                  <a:pt x="5536406" y="2387451"/>
                  <a:pt x="5532685" y="2388691"/>
                  <a:pt x="5525244" y="2388691"/>
                </a:cubicBezTo>
                <a:cubicBezTo>
                  <a:pt x="5517802" y="2388691"/>
                  <a:pt x="5514082" y="2387451"/>
                  <a:pt x="5514082" y="2384971"/>
                </a:cubicBezTo>
                <a:cubicBezTo>
                  <a:pt x="5514082" y="2382490"/>
                  <a:pt x="5510361" y="2381250"/>
                  <a:pt x="5502920" y="2381250"/>
                </a:cubicBezTo>
                <a:cubicBezTo>
                  <a:pt x="5495478" y="2381250"/>
                  <a:pt x="5491758" y="2378769"/>
                  <a:pt x="5491758" y="2373809"/>
                </a:cubicBezTo>
                <a:lnTo>
                  <a:pt x="5491758" y="2381250"/>
                </a:lnTo>
                <a:cubicBezTo>
                  <a:pt x="5491758" y="2386211"/>
                  <a:pt x="5494238" y="2388691"/>
                  <a:pt x="5499199" y="2388691"/>
                </a:cubicBezTo>
                <a:cubicBezTo>
                  <a:pt x="5509120" y="2393652"/>
                  <a:pt x="5517802" y="2396133"/>
                  <a:pt x="5525244" y="2396133"/>
                </a:cubicBezTo>
                <a:cubicBezTo>
                  <a:pt x="5532685" y="2396133"/>
                  <a:pt x="5537647" y="2394893"/>
                  <a:pt x="5540127" y="2392412"/>
                </a:cubicBezTo>
                <a:cubicBezTo>
                  <a:pt x="5542607" y="2389931"/>
                  <a:pt x="5546327" y="2388691"/>
                  <a:pt x="5551289" y="2388691"/>
                </a:cubicBezTo>
                <a:cubicBezTo>
                  <a:pt x="5571133" y="2388691"/>
                  <a:pt x="5576093" y="2383731"/>
                  <a:pt x="5566172" y="2373809"/>
                </a:cubicBezTo>
                <a:cubicBezTo>
                  <a:pt x="5561210" y="2368848"/>
                  <a:pt x="5558730" y="2366367"/>
                  <a:pt x="5558730" y="2366367"/>
                </a:cubicBezTo>
                <a:close/>
                <a:moveTo>
                  <a:pt x="5514082" y="2366367"/>
                </a:moveTo>
                <a:lnTo>
                  <a:pt x="5506640" y="2373809"/>
                </a:lnTo>
                <a:cubicBezTo>
                  <a:pt x="5506640" y="2373809"/>
                  <a:pt x="5509120" y="2373809"/>
                  <a:pt x="5514082" y="2373809"/>
                </a:cubicBezTo>
                <a:cubicBezTo>
                  <a:pt x="5519043" y="2373809"/>
                  <a:pt x="5521523" y="2373809"/>
                  <a:pt x="5521523" y="2373809"/>
                </a:cubicBezTo>
                <a:close/>
                <a:moveTo>
                  <a:pt x="3058418" y="2366367"/>
                </a:moveTo>
                <a:cubicBezTo>
                  <a:pt x="3058418" y="2366367"/>
                  <a:pt x="3060899" y="2368848"/>
                  <a:pt x="3065859" y="2373809"/>
                </a:cubicBezTo>
                <a:lnTo>
                  <a:pt x="3080742" y="2366367"/>
                </a:lnTo>
                <a:close/>
                <a:moveTo>
                  <a:pt x="2195215" y="2366367"/>
                </a:moveTo>
                <a:lnTo>
                  <a:pt x="2262187" y="2381250"/>
                </a:lnTo>
                <a:lnTo>
                  <a:pt x="2247305" y="2381250"/>
                </a:lnTo>
                <a:cubicBezTo>
                  <a:pt x="2237383" y="2376289"/>
                  <a:pt x="2229941" y="2373809"/>
                  <a:pt x="2224980" y="2373809"/>
                </a:cubicBezTo>
                <a:close/>
                <a:moveTo>
                  <a:pt x="5642446" y="2361716"/>
                </a:moveTo>
                <a:cubicBezTo>
                  <a:pt x="5641206" y="2361096"/>
                  <a:pt x="5640586" y="2361406"/>
                  <a:pt x="5640586" y="2362646"/>
                </a:cubicBezTo>
                <a:cubicBezTo>
                  <a:pt x="5640586" y="2365127"/>
                  <a:pt x="5640586" y="2368848"/>
                  <a:pt x="5640586" y="2373809"/>
                </a:cubicBezTo>
                <a:cubicBezTo>
                  <a:pt x="5645547" y="2378769"/>
                  <a:pt x="5648027" y="2378769"/>
                  <a:pt x="5648027" y="2373809"/>
                </a:cubicBezTo>
                <a:lnTo>
                  <a:pt x="5648027" y="2366367"/>
                </a:lnTo>
                <a:cubicBezTo>
                  <a:pt x="5645546" y="2363887"/>
                  <a:pt x="5643686" y="2362337"/>
                  <a:pt x="5642446" y="2361716"/>
                </a:cubicBezTo>
                <a:close/>
                <a:moveTo>
                  <a:pt x="5588496" y="2358926"/>
                </a:moveTo>
                <a:lnTo>
                  <a:pt x="5588496" y="2366367"/>
                </a:lnTo>
                <a:cubicBezTo>
                  <a:pt x="5593457" y="2366367"/>
                  <a:pt x="5595937" y="2365127"/>
                  <a:pt x="5595937" y="2362646"/>
                </a:cubicBezTo>
                <a:cubicBezTo>
                  <a:pt x="5595937" y="2360166"/>
                  <a:pt x="5593457" y="2358926"/>
                  <a:pt x="5588496" y="2358926"/>
                </a:cubicBezTo>
                <a:close/>
                <a:moveTo>
                  <a:pt x="2455664" y="2358926"/>
                </a:moveTo>
                <a:cubicBezTo>
                  <a:pt x="2460625" y="2358926"/>
                  <a:pt x="2463105" y="2358926"/>
                  <a:pt x="2463105" y="2358926"/>
                </a:cubicBezTo>
                <a:lnTo>
                  <a:pt x="2477988" y="2366367"/>
                </a:lnTo>
                <a:close/>
                <a:moveTo>
                  <a:pt x="1986855" y="2358926"/>
                </a:moveTo>
                <a:cubicBezTo>
                  <a:pt x="1996777" y="2358926"/>
                  <a:pt x="2004219" y="2358926"/>
                  <a:pt x="2009180" y="2358926"/>
                </a:cubicBezTo>
                <a:cubicBezTo>
                  <a:pt x="2014141" y="2358926"/>
                  <a:pt x="2019102" y="2361406"/>
                  <a:pt x="2024062" y="2366367"/>
                </a:cubicBezTo>
                <a:cubicBezTo>
                  <a:pt x="2029023" y="2366367"/>
                  <a:pt x="2032744" y="2367607"/>
                  <a:pt x="2035225" y="2370088"/>
                </a:cubicBezTo>
                <a:cubicBezTo>
                  <a:pt x="2037705" y="2372568"/>
                  <a:pt x="2040186" y="2373809"/>
                  <a:pt x="2042666" y="2373809"/>
                </a:cubicBezTo>
                <a:cubicBezTo>
                  <a:pt x="2045147" y="2373809"/>
                  <a:pt x="2047627" y="2373809"/>
                  <a:pt x="2050107" y="2373809"/>
                </a:cubicBezTo>
                <a:cubicBezTo>
                  <a:pt x="2052588" y="2373809"/>
                  <a:pt x="2056309" y="2376289"/>
                  <a:pt x="2061270" y="2381250"/>
                </a:cubicBezTo>
                <a:cubicBezTo>
                  <a:pt x="2071192" y="2386211"/>
                  <a:pt x="2083594" y="2389931"/>
                  <a:pt x="2098476" y="2392412"/>
                </a:cubicBezTo>
                <a:cubicBezTo>
                  <a:pt x="2113360" y="2394893"/>
                  <a:pt x="2123281" y="2396133"/>
                  <a:pt x="2128242" y="2396133"/>
                </a:cubicBezTo>
                <a:lnTo>
                  <a:pt x="2165449" y="2403574"/>
                </a:lnTo>
                <a:lnTo>
                  <a:pt x="2195215" y="2411016"/>
                </a:lnTo>
                <a:lnTo>
                  <a:pt x="2195215" y="2418457"/>
                </a:lnTo>
                <a:cubicBezTo>
                  <a:pt x="2205137" y="2423418"/>
                  <a:pt x="2212578" y="2428379"/>
                  <a:pt x="2217539" y="2433340"/>
                </a:cubicBezTo>
                <a:cubicBezTo>
                  <a:pt x="2222500" y="2438301"/>
                  <a:pt x="2232422" y="2443262"/>
                  <a:pt x="2247305" y="2448223"/>
                </a:cubicBezTo>
                <a:cubicBezTo>
                  <a:pt x="2262187" y="2453183"/>
                  <a:pt x="2270869" y="2458145"/>
                  <a:pt x="2273350" y="2463105"/>
                </a:cubicBezTo>
                <a:cubicBezTo>
                  <a:pt x="2275830" y="2468066"/>
                  <a:pt x="2278310" y="2470547"/>
                  <a:pt x="2280791" y="2470547"/>
                </a:cubicBezTo>
                <a:cubicBezTo>
                  <a:pt x="2283272" y="2470547"/>
                  <a:pt x="2288232" y="2471787"/>
                  <a:pt x="2295674" y="2474267"/>
                </a:cubicBezTo>
                <a:cubicBezTo>
                  <a:pt x="2303115" y="2476748"/>
                  <a:pt x="2306836" y="2477988"/>
                  <a:pt x="2306836" y="2477988"/>
                </a:cubicBezTo>
                <a:lnTo>
                  <a:pt x="2306836" y="2485430"/>
                </a:lnTo>
                <a:cubicBezTo>
                  <a:pt x="2306836" y="2485430"/>
                  <a:pt x="2301875" y="2482949"/>
                  <a:pt x="2291953" y="2477988"/>
                </a:cubicBezTo>
                <a:cubicBezTo>
                  <a:pt x="2286992" y="2477988"/>
                  <a:pt x="2279551" y="2476748"/>
                  <a:pt x="2269629" y="2474267"/>
                </a:cubicBezTo>
                <a:cubicBezTo>
                  <a:pt x="2259707" y="2471787"/>
                  <a:pt x="2254746" y="2469307"/>
                  <a:pt x="2254746" y="2466826"/>
                </a:cubicBezTo>
                <a:cubicBezTo>
                  <a:pt x="2254746" y="2464345"/>
                  <a:pt x="2252265" y="2463105"/>
                  <a:pt x="2247305" y="2463105"/>
                </a:cubicBezTo>
                <a:cubicBezTo>
                  <a:pt x="2242344" y="2463105"/>
                  <a:pt x="2238623" y="2461865"/>
                  <a:pt x="2236142" y="2459385"/>
                </a:cubicBezTo>
                <a:cubicBezTo>
                  <a:pt x="2233662" y="2456904"/>
                  <a:pt x="2232422" y="2455664"/>
                  <a:pt x="2232422" y="2455664"/>
                </a:cubicBezTo>
                <a:lnTo>
                  <a:pt x="2210098" y="2440781"/>
                </a:lnTo>
                <a:lnTo>
                  <a:pt x="2202656" y="2433340"/>
                </a:lnTo>
                <a:cubicBezTo>
                  <a:pt x="2192734" y="2428379"/>
                  <a:pt x="2187774" y="2427138"/>
                  <a:pt x="2187774" y="2429619"/>
                </a:cubicBezTo>
                <a:cubicBezTo>
                  <a:pt x="2187774" y="2432100"/>
                  <a:pt x="2184053" y="2433340"/>
                  <a:pt x="2176611" y="2433340"/>
                </a:cubicBezTo>
                <a:cubicBezTo>
                  <a:pt x="2169170" y="2433340"/>
                  <a:pt x="2165449" y="2433340"/>
                  <a:pt x="2165449" y="2433340"/>
                </a:cubicBezTo>
                <a:cubicBezTo>
                  <a:pt x="2150566" y="2428379"/>
                  <a:pt x="2138164" y="2423418"/>
                  <a:pt x="2128242" y="2418457"/>
                </a:cubicBezTo>
                <a:cubicBezTo>
                  <a:pt x="2118320" y="2408535"/>
                  <a:pt x="2110879" y="2403574"/>
                  <a:pt x="2105918" y="2403574"/>
                </a:cubicBezTo>
                <a:lnTo>
                  <a:pt x="2091035" y="2396133"/>
                </a:lnTo>
                <a:cubicBezTo>
                  <a:pt x="2086075" y="2396133"/>
                  <a:pt x="2081113" y="2396133"/>
                  <a:pt x="2076152" y="2396133"/>
                </a:cubicBezTo>
                <a:lnTo>
                  <a:pt x="2076152" y="2403574"/>
                </a:lnTo>
                <a:cubicBezTo>
                  <a:pt x="2066230" y="2398613"/>
                  <a:pt x="2058789" y="2394893"/>
                  <a:pt x="2053828" y="2392412"/>
                </a:cubicBezTo>
                <a:cubicBezTo>
                  <a:pt x="2048867" y="2389931"/>
                  <a:pt x="2046387" y="2387451"/>
                  <a:pt x="2046387" y="2384971"/>
                </a:cubicBezTo>
                <a:cubicBezTo>
                  <a:pt x="2046387" y="2382490"/>
                  <a:pt x="2041426" y="2380010"/>
                  <a:pt x="2031504" y="2377529"/>
                </a:cubicBezTo>
                <a:cubicBezTo>
                  <a:pt x="2021582" y="2375049"/>
                  <a:pt x="2006699" y="2373809"/>
                  <a:pt x="1986855" y="2373809"/>
                </a:cubicBezTo>
                <a:cubicBezTo>
                  <a:pt x="1986855" y="2373809"/>
                  <a:pt x="1986855" y="2372568"/>
                  <a:pt x="1986855" y="2370088"/>
                </a:cubicBezTo>
                <a:cubicBezTo>
                  <a:pt x="1986855" y="2367607"/>
                  <a:pt x="1989336" y="2366367"/>
                  <a:pt x="1994297" y="2366367"/>
                </a:cubicBezTo>
                <a:close/>
                <a:moveTo>
                  <a:pt x="5528965" y="2355205"/>
                </a:moveTo>
                <a:cubicBezTo>
                  <a:pt x="5526484" y="2355206"/>
                  <a:pt x="5524004" y="2356446"/>
                  <a:pt x="5521523" y="2358926"/>
                </a:cubicBezTo>
                <a:lnTo>
                  <a:pt x="5514082" y="2358926"/>
                </a:lnTo>
                <a:cubicBezTo>
                  <a:pt x="5514082" y="2358926"/>
                  <a:pt x="5521523" y="2361406"/>
                  <a:pt x="5536406" y="2366367"/>
                </a:cubicBezTo>
                <a:lnTo>
                  <a:pt x="5551289" y="2358926"/>
                </a:lnTo>
                <a:lnTo>
                  <a:pt x="5536406" y="2358926"/>
                </a:lnTo>
                <a:cubicBezTo>
                  <a:pt x="5533925" y="2356446"/>
                  <a:pt x="5531445" y="2355206"/>
                  <a:pt x="5528965" y="2355205"/>
                </a:cubicBezTo>
                <a:close/>
                <a:moveTo>
                  <a:pt x="5718720" y="2351484"/>
                </a:moveTo>
                <a:cubicBezTo>
                  <a:pt x="5716240" y="2351484"/>
                  <a:pt x="5715000" y="2353965"/>
                  <a:pt x="5715000" y="2358926"/>
                </a:cubicBezTo>
                <a:lnTo>
                  <a:pt x="5715000" y="2366367"/>
                </a:lnTo>
                <a:cubicBezTo>
                  <a:pt x="5710038" y="2366367"/>
                  <a:pt x="5707558" y="2363886"/>
                  <a:pt x="5707558" y="2358926"/>
                </a:cubicBezTo>
                <a:lnTo>
                  <a:pt x="5685234" y="2358926"/>
                </a:lnTo>
                <a:lnTo>
                  <a:pt x="5692676" y="2366367"/>
                </a:lnTo>
                <a:cubicBezTo>
                  <a:pt x="5697637" y="2371328"/>
                  <a:pt x="5700117" y="2371328"/>
                  <a:pt x="5700117" y="2366367"/>
                </a:cubicBezTo>
                <a:cubicBezTo>
                  <a:pt x="5700117" y="2366367"/>
                  <a:pt x="5702597" y="2367607"/>
                  <a:pt x="5707558" y="2370088"/>
                </a:cubicBezTo>
                <a:cubicBezTo>
                  <a:pt x="5712520" y="2372568"/>
                  <a:pt x="5716240" y="2373809"/>
                  <a:pt x="5718720" y="2373809"/>
                </a:cubicBezTo>
                <a:cubicBezTo>
                  <a:pt x="5721201" y="2373809"/>
                  <a:pt x="5724921" y="2375049"/>
                  <a:pt x="5729883" y="2377529"/>
                </a:cubicBezTo>
                <a:cubicBezTo>
                  <a:pt x="5734844" y="2380010"/>
                  <a:pt x="5737324" y="2381250"/>
                  <a:pt x="5737324" y="2381250"/>
                </a:cubicBezTo>
                <a:lnTo>
                  <a:pt x="5752207" y="2381250"/>
                </a:lnTo>
                <a:lnTo>
                  <a:pt x="5737324" y="2373809"/>
                </a:lnTo>
                <a:cubicBezTo>
                  <a:pt x="5737324" y="2368848"/>
                  <a:pt x="5736083" y="2365127"/>
                  <a:pt x="5733603" y="2362646"/>
                </a:cubicBezTo>
                <a:cubicBezTo>
                  <a:pt x="5731123" y="2360166"/>
                  <a:pt x="5727402" y="2358926"/>
                  <a:pt x="5722441" y="2358926"/>
                </a:cubicBezTo>
                <a:cubicBezTo>
                  <a:pt x="5722441" y="2353965"/>
                  <a:pt x="5721201" y="2351484"/>
                  <a:pt x="5718720" y="2351484"/>
                </a:cubicBezTo>
                <a:close/>
                <a:moveTo>
                  <a:pt x="5558730" y="2351484"/>
                </a:moveTo>
                <a:lnTo>
                  <a:pt x="5566172" y="2358926"/>
                </a:lnTo>
                <a:lnTo>
                  <a:pt x="5573613" y="2351484"/>
                </a:lnTo>
                <a:close/>
                <a:moveTo>
                  <a:pt x="3065859" y="2351484"/>
                </a:moveTo>
                <a:lnTo>
                  <a:pt x="3073301" y="2358926"/>
                </a:lnTo>
                <a:cubicBezTo>
                  <a:pt x="3085703" y="2361406"/>
                  <a:pt x="3094385" y="2363267"/>
                  <a:pt x="3099346" y="2364507"/>
                </a:cubicBezTo>
                <a:lnTo>
                  <a:pt x="3102553" y="2365469"/>
                </a:lnTo>
                <a:lnTo>
                  <a:pt x="3099346" y="2359856"/>
                </a:lnTo>
                <a:cubicBezTo>
                  <a:pt x="3096865" y="2357996"/>
                  <a:pt x="3093145" y="2356446"/>
                  <a:pt x="3088183" y="2355205"/>
                </a:cubicBezTo>
                <a:cubicBezTo>
                  <a:pt x="3078261" y="2352724"/>
                  <a:pt x="3070820" y="2351484"/>
                  <a:pt x="3065859" y="2351484"/>
                </a:cubicBezTo>
                <a:close/>
                <a:moveTo>
                  <a:pt x="2113360" y="2351484"/>
                </a:moveTo>
                <a:cubicBezTo>
                  <a:pt x="2113360" y="2351484"/>
                  <a:pt x="2115840" y="2351484"/>
                  <a:pt x="2120801" y="2351484"/>
                </a:cubicBezTo>
                <a:lnTo>
                  <a:pt x="2120801" y="2358926"/>
                </a:lnTo>
                <a:cubicBezTo>
                  <a:pt x="2120801" y="2358926"/>
                  <a:pt x="2118320" y="2356445"/>
                  <a:pt x="2113360" y="2351484"/>
                </a:cubicBezTo>
                <a:close/>
                <a:moveTo>
                  <a:pt x="5960566" y="2344043"/>
                </a:moveTo>
                <a:cubicBezTo>
                  <a:pt x="5965527" y="2344043"/>
                  <a:pt x="5970488" y="2346524"/>
                  <a:pt x="5975449" y="2351484"/>
                </a:cubicBezTo>
                <a:cubicBezTo>
                  <a:pt x="5970488" y="2351484"/>
                  <a:pt x="5965527" y="2351484"/>
                  <a:pt x="5960566" y="2351484"/>
                </a:cubicBezTo>
                <a:close/>
                <a:moveTo>
                  <a:pt x="2143125" y="2344043"/>
                </a:moveTo>
                <a:cubicBezTo>
                  <a:pt x="2148086" y="2344043"/>
                  <a:pt x="2153047" y="2346524"/>
                  <a:pt x="2158008" y="2351484"/>
                </a:cubicBezTo>
                <a:lnTo>
                  <a:pt x="2150566" y="2351484"/>
                </a:lnTo>
                <a:close/>
                <a:moveTo>
                  <a:pt x="5729883" y="2336601"/>
                </a:moveTo>
                <a:lnTo>
                  <a:pt x="5729883" y="2344043"/>
                </a:lnTo>
                <a:cubicBezTo>
                  <a:pt x="5734844" y="2344043"/>
                  <a:pt x="5739804" y="2344043"/>
                  <a:pt x="5744765" y="2344043"/>
                </a:cubicBezTo>
                <a:cubicBezTo>
                  <a:pt x="5739804" y="2339082"/>
                  <a:pt x="5734844" y="2336601"/>
                  <a:pt x="5729883" y="2336601"/>
                </a:cubicBezTo>
                <a:close/>
                <a:moveTo>
                  <a:pt x="3170039" y="2336601"/>
                </a:moveTo>
                <a:cubicBezTo>
                  <a:pt x="3170039" y="2336601"/>
                  <a:pt x="3167558" y="2339082"/>
                  <a:pt x="3162598" y="2344043"/>
                </a:cubicBezTo>
                <a:cubicBezTo>
                  <a:pt x="3162598" y="2344043"/>
                  <a:pt x="3163838" y="2345283"/>
                  <a:pt x="3166318" y="2347764"/>
                </a:cubicBezTo>
                <a:cubicBezTo>
                  <a:pt x="3168799" y="2350244"/>
                  <a:pt x="3170039" y="2351484"/>
                  <a:pt x="3170039" y="2351484"/>
                </a:cubicBezTo>
                <a:cubicBezTo>
                  <a:pt x="3184922" y="2356445"/>
                  <a:pt x="3192363" y="2356445"/>
                  <a:pt x="3192363" y="2351484"/>
                </a:cubicBezTo>
                <a:cubicBezTo>
                  <a:pt x="3192363" y="2346524"/>
                  <a:pt x="3189883" y="2344043"/>
                  <a:pt x="3184922" y="2344043"/>
                </a:cubicBezTo>
                <a:lnTo>
                  <a:pt x="3177480" y="2344043"/>
                </a:lnTo>
                <a:close/>
                <a:moveTo>
                  <a:pt x="5640586" y="2329160"/>
                </a:moveTo>
                <a:cubicBezTo>
                  <a:pt x="5640586" y="2329160"/>
                  <a:pt x="5643066" y="2329160"/>
                  <a:pt x="5648027" y="2329160"/>
                </a:cubicBezTo>
                <a:lnTo>
                  <a:pt x="5646836" y="2333327"/>
                </a:lnTo>
                <a:close/>
                <a:moveTo>
                  <a:pt x="3110508" y="2329160"/>
                </a:moveTo>
                <a:lnTo>
                  <a:pt x="3125391" y="2336601"/>
                </a:lnTo>
                <a:lnTo>
                  <a:pt x="3117949" y="2329160"/>
                </a:lnTo>
                <a:cubicBezTo>
                  <a:pt x="3112988" y="2329160"/>
                  <a:pt x="3110508" y="2329160"/>
                  <a:pt x="3110508" y="2329160"/>
                </a:cubicBezTo>
                <a:close/>
                <a:moveTo>
                  <a:pt x="2403574" y="2323470"/>
                </a:moveTo>
                <a:lnTo>
                  <a:pt x="2414736" y="2325439"/>
                </a:lnTo>
                <a:cubicBezTo>
                  <a:pt x="2427138" y="2327920"/>
                  <a:pt x="2434580" y="2329160"/>
                  <a:pt x="2437060" y="2329160"/>
                </a:cubicBezTo>
                <a:cubicBezTo>
                  <a:pt x="2439541" y="2329160"/>
                  <a:pt x="2443262" y="2330400"/>
                  <a:pt x="2448223" y="2332881"/>
                </a:cubicBezTo>
                <a:cubicBezTo>
                  <a:pt x="2453183" y="2335361"/>
                  <a:pt x="2460625" y="2336601"/>
                  <a:pt x="2470547" y="2336601"/>
                </a:cubicBezTo>
                <a:cubicBezTo>
                  <a:pt x="2500312" y="2341562"/>
                  <a:pt x="2527598" y="2349004"/>
                  <a:pt x="2552402" y="2358926"/>
                </a:cubicBezTo>
                <a:lnTo>
                  <a:pt x="2589609" y="2366367"/>
                </a:lnTo>
                <a:lnTo>
                  <a:pt x="2634258" y="2373809"/>
                </a:lnTo>
                <a:lnTo>
                  <a:pt x="2641699" y="2373809"/>
                </a:lnTo>
                <a:cubicBezTo>
                  <a:pt x="2646660" y="2373809"/>
                  <a:pt x="2649141" y="2376289"/>
                  <a:pt x="2649141" y="2381250"/>
                </a:cubicBezTo>
                <a:cubicBezTo>
                  <a:pt x="2664023" y="2391172"/>
                  <a:pt x="2691308" y="2396133"/>
                  <a:pt x="2730996" y="2396133"/>
                </a:cubicBezTo>
                <a:lnTo>
                  <a:pt x="2768203" y="2403574"/>
                </a:lnTo>
                <a:cubicBezTo>
                  <a:pt x="2802929" y="2423418"/>
                  <a:pt x="2822774" y="2430859"/>
                  <a:pt x="2827734" y="2425898"/>
                </a:cubicBezTo>
                <a:lnTo>
                  <a:pt x="2850058" y="2440781"/>
                </a:lnTo>
                <a:cubicBezTo>
                  <a:pt x="2850058" y="2445742"/>
                  <a:pt x="2855019" y="2448223"/>
                  <a:pt x="2864941" y="2448223"/>
                </a:cubicBezTo>
                <a:cubicBezTo>
                  <a:pt x="2874863" y="2448223"/>
                  <a:pt x="2882305" y="2449463"/>
                  <a:pt x="2887266" y="2451943"/>
                </a:cubicBezTo>
                <a:cubicBezTo>
                  <a:pt x="2892226" y="2454424"/>
                  <a:pt x="2898428" y="2455664"/>
                  <a:pt x="2905869" y="2455664"/>
                </a:cubicBezTo>
                <a:cubicBezTo>
                  <a:pt x="2913310" y="2455664"/>
                  <a:pt x="2917031" y="2456904"/>
                  <a:pt x="2917031" y="2459385"/>
                </a:cubicBezTo>
                <a:cubicBezTo>
                  <a:pt x="2917031" y="2461865"/>
                  <a:pt x="2919512" y="2463105"/>
                  <a:pt x="2924473" y="2463105"/>
                </a:cubicBezTo>
                <a:cubicBezTo>
                  <a:pt x="2944316" y="2463105"/>
                  <a:pt x="2949277" y="2468066"/>
                  <a:pt x="2939355" y="2477988"/>
                </a:cubicBezTo>
                <a:lnTo>
                  <a:pt x="2924473" y="2477988"/>
                </a:lnTo>
                <a:cubicBezTo>
                  <a:pt x="2924473" y="2473027"/>
                  <a:pt x="2919512" y="2473027"/>
                  <a:pt x="2909590" y="2477988"/>
                </a:cubicBezTo>
                <a:cubicBezTo>
                  <a:pt x="2909590" y="2477988"/>
                  <a:pt x="2908350" y="2476748"/>
                  <a:pt x="2905869" y="2474267"/>
                </a:cubicBezTo>
                <a:cubicBezTo>
                  <a:pt x="2903388" y="2471787"/>
                  <a:pt x="2900908" y="2470547"/>
                  <a:pt x="2898428" y="2470547"/>
                </a:cubicBezTo>
                <a:cubicBezTo>
                  <a:pt x="2895947" y="2470547"/>
                  <a:pt x="2893467" y="2470547"/>
                  <a:pt x="2890986" y="2470547"/>
                </a:cubicBezTo>
                <a:cubicBezTo>
                  <a:pt x="2888506" y="2470547"/>
                  <a:pt x="2884785" y="2470547"/>
                  <a:pt x="2879824" y="2470547"/>
                </a:cubicBezTo>
                <a:cubicBezTo>
                  <a:pt x="2879824" y="2470547"/>
                  <a:pt x="2879824" y="2468066"/>
                  <a:pt x="2879824" y="2463105"/>
                </a:cubicBezTo>
                <a:cubicBezTo>
                  <a:pt x="2879824" y="2458145"/>
                  <a:pt x="2877344" y="2455664"/>
                  <a:pt x="2872383" y="2455664"/>
                </a:cubicBezTo>
                <a:cubicBezTo>
                  <a:pt x="2867422" y="2460625"/>
                  <a:pt x="2867422" y="2463105"/>
                  <a:pt x="2872383" y="2463105"/>
                </a:cubicBezTo>
                <a:lnTo>
                  <a:pt x="2857500" y="2463105"/>
                </a:lnTo>
                <a:cubicBezTo>
                  <a:pt x="2857500" y="2458145"/>
                  <a:pt x="2853779" y="2455664"/>
                  <a:pt x="2846338" y="2455664"/>
                </a:cubicBezTo>
                <a:cubicBezTo>
                  <a:pt x="2838896" y="2455664"/>
                  <a:pt x="2835176" y="2454424"/>
                  <a:pt x="2835176" y="2451943"/>
                </a:cubicBezTo>
                <a:cubicBezTo>
                  <a:pt x="2835176" y="2449463"/>
                  <a:pt x="2832695" y="2448223"/>
                  <a:pt x="2827734" y="2448223"/>
                </a:cubicBezTo>
                <a:lnTo>
                  <a:pt x="2812851" y="2440781"/>
                </a:lnTo>
                <a:lnTo>
                  <a:pt x="2797969" y="2440781"/>
                </a:lnTo>
                <a:cubicBezTo>
                  <a:pt x="2797969" y="2440781"/>
                  <a:pt x="2794248" y="2440781"/>
                  <a:pt x="2786807" y="2440781"/>
                </a:cubicBezTo>
                <a:cubicBezTo>
                  <a:pt x="2779365" y="2440781"/>
                  <a:pt x="2771924" y="2439541"/>
                  <a:pt x="2764483" y="2437060"/>
                </a:cubicBezTo>
                <a:cubicBezTo>
                  <a:pt x="2757041" y="2434580"/>
                  <a:pt x="2753320" y="2432100"/>
                  <a:pt x="2753320" y="2429619"/>
                </a:cubicBezTo>
                <a:cubicBezTo>
                  <a:pt x="2753320" y="2427138"/>
                  <a:pt x="2749600" y="2425898"/>
                  <a:pt x="2742158" y="2425898"/>
                </a:cubicBezTo>
                <a:cubicBezTo>
                  <a:pt x="2734717" y="2425898"/>
                  <a:pt x="2723555" y="2422178"/>
                  <a:pt x="2708672" y="2414736"/>
                </a:cubicBezTo>
                <a:cubicBezTo>
                  <a:pt x="2693789" y="2407295"/>
                  <a:pt x="2680146" y="2403574"/>
                  <a:pt x="2667744" y="2403574"/>
                </a:cubicBezTo>
                <a:cubicBezTo>
                  <a:pt x="2655342" y="2403574"/>
                  <a:pt x="2649141" y="2401093"/>
                  <a:pt x="2649141" y="2396133"/>
                </a:cubicBezTo>
                <a:cubicBezTo>
                  <a:pt x="2649141" y="2396133"/>
                  <a:pt x="2646660" y="2396133"/>
                  <a:pt x="2641699" y="2396133"/>
                </a:cubicBezTo>
                <a:cubicBezTo>
                  <a:pt x="2636738" y="2396133"/>
                  <a:pt x="2634258" y="2396133"/>
                  <a:pt x="2634258" y="2396133"/>
                </a:cubicBezTo>
                <a:cubicBezTo>
                  <a:pt x="2624336" y="2396133"/>
                  <a:pt x="2616894" y="2393652"/>
                  <a:pt x="2611933" y="2388691"/>
                </a:cubicBezTo>
                <a:cubicBezTo>
                  <a:pt x="2606973" y="2388691"/>
                  <a:pt x="2602011" y="2387451"/>
                  <a:pt x="2597051" y="2384971"/>
                </a:cubicBezTo>
                <a:cubicBezTo>
                  <a:pt x="2592090" y="2382490"/>
                  <a:pt x="2587129" y="2381250"/>
                  <a:pt x="2582168" y="2381250"/>
                </a:cubicBezTo>
                <a:cubicBezTo>
                  <a:pt x="2577207" y="2381250"/>
                  <a:pt x="2571006" y="2380010"/>
                  <a:pt x="2563564" y="2377529"/>
                </a:cubicBezTo>
                <a:cubicBezTo>
                  <a:pt x="2556123" y="2375049"/>
                  <a:pt x="2549922" y="2371328"/>
                  <a:pt x="2544961" y="2366367"/>
                </a:cubicBezTo>
                <a:cubicBezTo>
                  <a:pt x="2535039" y="2361406"/>
                  <a:pt x="2523877" y="2358926"/>
                  <a:pt x="2511475" y="2358926"/>
                </a:cubicBezTo>
                <a:cubicBezTo>
                  <a:pt x="2499072" y="2358926"/>
                  <a:pt x="2492871" y="2358926"/>
                  <a:pt x="2492871" y="2358926"/>
                </a:cubicBezTo>
                <a:cubicBezTo>
                  <a:pt x="2487910" y="2353965"/>
                  <a:pt x="2485430" y="2351484"/>
                  <a:pt x="2485430" y="2351484"/>
                </a:cubicBezTo>
                <a:cubicBezTo>
                  <a:pt x="2480469" y="2351484"/>
                  <a:pt x="2477988" y="2351484"/>
                  <a:pt x="2477988" y="2351484"/>
                </a:cubicBezTo>
                <a:cubicBezTo>
                  <a:pt x="2477988" y="2351484"/>
                  <a:pt x="2475508" y="2351484"/>
                  <a:pt x="2470547" y="2351484"/>
                </a:cubicBezTo>
                <a:cubicBezTo>
                  <a:pt x="2465586" y="2351484"/>
                  <a:pt x="2461865" y="2350244"/>
                  <a:pt x="2459385" y="2347764"/>
                </a:cubicBezTo>
                <a:cubicBezTo>
                  <a:pt x="2456904" y="2345283"/>
                  <a:pt x="2454424" y="2342803"/>
                  <a:pt x="2451943" y="2340322"/>
                </a:cubicBezTo>
                <a:cubicBezTo>
                  <a:pt x="2449463" y="2337842"/>
                  <a:pt x="2445742" y="2336601"/>
                  <a:pt x="2440781" y="2336601"/>
                </a:cubicBezTo>
                <a:lnTo>
                  <a:pt x="2425898" y="2344043"/>
                </a:lnTo>
                <a:cubicBezTo>
                  <a:pt x="2415976" y="2339082"/>
                  <a:pt x="2408535" y="2336601"/>
                  <a:pt x="2403574" y="2336601"/>
                </a:cubicBezTo>
                <a:close/>
                <a:moveTo>
                  <a:pt x="6563320" y="2321719"/>
                </a:moveTo>
                <a:lnTo>
                  <a:pt x="6563320" y="2329160"/>
                </a:lnTo>
                <a:cubicBezTo>
                  <a:pt x="6563320" y="2329160"/>
                  <a:pt x="6560839" y="2329160"/>
                  <a:pt x="6555879" y="2329160"/>
                </a:cubicBezTo>
                <a:cubicBezTo>
                  <a:pt x="6560839" y="2324199"/>
                  <a:pt x="6563320" y="2321719"/>
                  <a:pt x="6563320" y="2321719"/>
                </a:cubicBezTo>
                <a:close/>
                <a:moveTo>
                  <a:pt x="5737324" y="2321719"/>
                </a:moveTo>
                <a:lnTo>
                  <a:pt x="5729883" y="2329160"/>
                </a:lnTo>
                <a:cubicBezTo>
                  <a:pt x="5729883" y="2329160"/>
                  <a:pt x="5732363" y="2329160"/>
                  <a:pt x="5737324" y="2329160"/>
                </a:cubicBezTo>
                <a:cubicBezTo>
                  <a:pt x="5737324" y="2329160"/>
                  <a:pt x="5737324" y="2326679"/>
                  <a:pt x="5737324" y="2321719"/>
                </a:cubicBezTo>
                <a:close/>
                <a:moveTo>
                  <a:pt x="5432226" y="2321719"/>
                </a:moveTo>
                <a:cubicBezTo>
                  <a:pt x="5432226" y="2326679"/>
                  <a:pt x="5434706" y="2329160"/>
                  <a:pt x="5439668" y="2329160"/>
                </a:cubicBezTo>
                <a:lnTo>
                  <a:pt x="5439668" y="2321719"/>
                </a:lnTo>
                <a:close/>
                <a:moveTo>
                  <a:pt x="5342929" y="2321719"/>
                </a:moveTo>
                <a:cubicBezTo>
                  <a:pt x="5342929" y="2321719"/>
                  <a:pt x="5344170" y="2324199"/>
                  <a:pt x="5346650" y="2329160"/>
                </a:cubicBezTo>
                <a:cubicBezTo>
                  <a:pt x="5349130" y="2334121"/>
                  <a:pt x="5356572" y="2337842"/>
                  <a:pt x="5368974" y="2340322"/>
                </a:cubicBezTo>
                <a:cubicBezTo>
                  <a:pt x="5381377" y="2342803"/>
                  <a:pt x="5387578" y="2344043"/>
                  <a:pt x="5387578" y="2344043"/>
                </a:cubicBezTo>
                <a:lnTo>
                  <a:pt x="5409902" y="2344043"/>
                </a:lnTo>
                <a:cubicBezTo>
                  <a:pt x="5409902" y="2349004"/>
                  <a:pt x="5412382" y="2351484"/>
                  <a:pt x="5417343" y="2351484"/>
                </a:cubicBezTo>
                <a:cubicBezTo>
                  <a:pt x="5422305" y="2351484"/>
                  <a:pt x="5427265" y="2351484"/>
                  <a:pt x="5432226" y="2351484"/>
                </a:cubicBezTo>
                <a:cubicBezTo>
                  <a:pt x="5432226" y="2356445"/>
                  <a:pt x="5433467" y="2358926"/>
                  <a:pt x="5435947" y="2358926"/>
                </a:cubicBezTo>
                <a:cubicBezTo>
                  <a:pt x="5438427" y="2358926"/>
                  <a:pt x="5442148" y="2356445"/>
                  <a:pt x="5447109" y="2351484"/>
                </a:cubicBezTo>
                <a:lnTo>
                  <a:pt x="5454551" y="2366367"/>
                </a:lnTo>
                <a:cubicBezTo>
                  <a:pt x="5449589" y="2371328"/>
                  <a:pt x="5452070" y="2371328"/>
                  <a:pt x="5461992" y="2366367"/>
                </a:cubicBezTo>
                <a:cubicBezTo>
                  <a:pt x="5466953" y="2366367"/>
                  <a:pt x="5469433" y="2368848"/>
                  <a:pt x="5469433" y="2373809"/>
                </a:cubicBezTo>
                <a:lnTo>
                  <a:pt x="5484316" y="2373809"/>
                </a:lnTo>
                <a:cubicBezTo>
                  <a:pt x="5484316" y="2373809"/>
                  <a:pt x="5485557" y="2372568"/>
                  <a:pt x="5488037" y="2370088"/>
                </a:cubicBezTo>
                <a:cubicBezTo>
                  <a:pt x="5490517" y="2367607"/>
                  <a:pt x="5491758" y="2366367"/>
                  <a:pt x="5491758" y="2366367"/>
                </a:cubicBezTo>
                <a:cubicBezTo>
                  <a:pt x="5491758" y="2361406"/>
                  <a:pt x="5491758" y="2358926"/>
                  <a:pt x="5491758" y="2358926"/>
                </a:cubicBezTo>
                <a:lnTo>
                  <a:pt x="5484316" y="2351484"/>
                </a:lnTo>
                <a:cubicBezTo>
                  <a:pt x="5479355" y="2351484"/>
                  <a:pt x="5476875" y="2351484"/>
                  <a:pt x="5476875" y="2351484"/>
                </a:cubicBezTo>
                <a:cubicBezTo>
                  <a:pt x="5476875" y="2351484"/>
                  <a:pt x="5476875" y="2353965"/>
                  <a:pt x="5476875" y="2358926"/>
                </a:cubicBezTo>
                <a:cubicBezTo>
                  <a:pt x="5471913" y="2353965"/>
                  <a:pt x="5469433" y="2351484"/>
                  <a:pt x="5469433" y="2351484"/>
                </a:cubicBezTo>
                <a:cubicBezTo>
                  <a:pt x="5469433" y="2351484"/>
                  <a:pt x="5466953" y="2349004"/>
                  <a:pt x="5461992" y="2344043"/>
                </a:cubicBezTo>
                <a:cubicBezTo>
                  <a:pt x="5461992" y="2339082"/>
                  <a:pt x="5460751" y="2337842"/>
                  <a:pt x="5458271" y="2340322"/>
                </a:cubicBezTo>
                <a:cubicBezTo>
                  <a:pt x="5455791" y="2342803"/>
                  <a:pt x="5452070" y="2344043"/>
                  <a:pt x="5447109" y="2344043"/>
                </a:cubicBezTo>
                <a:lnTo>
                  <a:pt x="5439668" y="2351484"/>
                </a:lnTo>
                <a:lnTo>
                  <a:pt x="5432226" y="2344043"/>
                </a:lnTo>
                <a:cubicBezTo>
                  <a:pt x="5427265" y="2339082"/>
                  <a:pt x="5424785" y="2336601"/>
                  <a:pt x="5424785" y="2336601"/>
                </a:cubicBezTo>
                <a:cubicBezTo>
                  <a:pt x="5424785" y="2336601"/>
                  <a:pt x="5422305" y="2334121"/>
                  <a:pt x="5417343" y="2329160"/>
                </a:cubicBezTo>
                <a:cubicBezTo>
                  <a:pt x="5412382" y="2329160"/>
                  <a:pt x="5408661" y="2329160"/>
                  <a:pt x="5406181" y="2329160"/>
                </a:cubicBezTo>
                <a:cubicBezTo>
                  <a:pt x="5403701" y="2329160"/>
                  <a:pt x="5402461" y="2329160"/>
                  <a:pt x="5402461" y="2329160"/>
                </a:cubicBezTo>
                <a:cubicBezTo>
                  <a:pt x="5397499" y="2329160"/>
                  <a:pt x="5395019" y="2329160"/>
                  <a:pt x="5395019" y="2329160"/>
                </a:cubicBezTo>
                <a:cubicBezTo>
                  <a:pt x="5390058" y="2324199"/>
                  <a:pt x="5382617" y="2321719"/>
                  <a:pt x="5372695" y="2321719"/>
                </a:cubicBezTo>
                <a:cubicBezTo>
                  <a:pt x="5362774" y="2321719"/>
                  <a:pt x="5352851" y="2321719"/>
                  <a:pt x="5342929" y="2321719"/>
                </a:cubicBezTo>
                <a:close/>
                <a:moveTo>
                  <a:pt x="2641699" y="2321719"/>
                </a:moveTo>
                <a:lnTo>
                  <a:pt x="2641699" y="2329160"/>
                </a:lnTo>
                <a:lnTo>
                  <a:pt x="2649141" y="2329160"/>
                </a:lnTo>
                <a:close/>
                <a:moveTo>
                  <a:pt x="2403574" y="2321719"/>
                </a:moveTo>
                <a:lnTo>
                  <a:pt x="2403574" y="2323470"/>
                </a:lnTo>
                <a:lnTo>
                  <a:pt x="2402086" y="2323207"/>
                </a:lnTo>
                <a:close/>
                <a:moveTo>
                  <a:pt x="2381250" y="2321719"/>
                </a:moveTo>
                <a:cubicBezTo>
                  <a:pt x="2381250" y="2321719"/>
                  <a:pt x="2383731" y="2321719"/>
                  <a:pt x="2388691" y="2321719"/>
                </a:cubicBezTo>
                <a:cubicBezTo>
                  <a:pt x="2391172" y="2321719"/>
                  <a:pt x="2394583" y="2322029"/>
                  <a:pt x="2398923" y="2322649"/>
                </a:cubicBezTo>
                <a:lnTo>
                  <a:pt x="2402086" y="2323207"/>
                </a:lnTo>
                <a:lnTo>
                  <a:pt x="2396133" y="2329160"/>
                </a:lnTo>
                <a:cubicBezTo>
                  <a:pt x="2391172" y="2334121"/>
                  <a:pt x="2391172" y="2336601"/>
                  <a:pt x="2396133" y="2336601"/>
                </a:cubicBezTo>
                <a:cubicBezTo>
                  <a:pt x="2401093" y="2336601"/>
                  <a:pt x="2403574" y="2337842"/>
                  <a:pt x="2403574" y="2340322"/>
                </a:cubicBezTo>
                <a:cubicBezTo>
                  <a:pt x="2403574" y="2342803"/>
                  <a:pt x="2401093" y="2344043"/>
                  <a:pt x="2396133" y="2344043"/>
                </a:cubicBezTo>
                <a:cubicBezTo>
                  <a:pt x="2391172" y="2344043"/>
                  <a:pt x="2386211" y="2344043"/>
                  <a:pt x="2381250" y="2344043"/>
                </a:cubicBezTo>
                <a:cubicBezTo>
                  <a:pt x="2376289" y="2344043"/>
                  <a:pt x="2375049" y="2340322"/>
                  <a:pt x="2377529" y="2332881"/>
                </a:cubicBezTo>
                <a:cubicBezTo>
                  <a:pt x="2380010" y="2325439"/>
                  <a:pt x="2381250" y="2321719"/>
                  <a:pt x="2381250" y="2321719"/>
                </a:cubicBezTo>
                <a:close/>
                <a:moveTo>
                  <a:pt x="3168179" y="2317998"/>
                </a:moveTo>
                <a:cubicBezTo>
                  <a:pt x="3164458" y="2317998"/>
                  <a:pt x="3162598" y="2319239"/>
                  <a:pt x="3162598" y="2321719"/>
                </a:cubicBezTo>
                <a:lnTo>
                  <a:pt x="3170039" y="2329160"/>
                </a:lnTo>
                <a:cubicBezTo>
                  <a:pt x="3179961" y="2329160"/>
                  <a:pt x="3184922" y="2329160"/>
                  <a:pt x="3184922" y="2329160"/>
                </a:cubicBezTo>
                <a:cubicBezTo>
                  <a:pt x="3184922" y="2329160"/>
                  <a:pt x="3187402" y="2329160"/>
                  <a:pt x="3192363" y="2329160"/>
                </a:cubicBezTo>
                <a:lnTo>
                  <a:pt x="3207246" y="2336601"/>
                </a:lnTo>
                <a:cubicBezTo>
                  <a:pt x="3207246" y="2331641"/>
                  <a:pt x="3199805" y="2326679"/>
                  <a:pt x="3184922" y="2321719"/>
                </a:cubicBezTo>
                <a:cubicBezTo>
                  <a:pt x="3177480" y="2319239"/>
                  <a:pt x="3171899" y="2317998"/>
                  <a:pt x="3168179" y="2317998"/>
                </a:cubicBezTo>
                <a:close/>
                <a:moveTo>
                  <a:pt x="6526113" y="2314277"/>
                </a:moveTo>
                <a:lnTo>
                  <a:pt x="6533554" y="2314277"/>
                </a:lnTo>
                <a:lnTo>
                  <a:pt x="6526113" y="2321719"/>
                </a:lnTo>
                <a:cubicBezTo>
                  <a:pt x="6526113" y="2316758"/>
                  <a:pt x="6526113" y="2314277"/>
                  <a:pt x="6526113" y="2314277"/>
                </a:cubicBezTo>
                <a:close/>
                <a:moveTo>
                  <a:pt x="6258222" y="2314277"/>
                </a:moveTo>
                <a:cubicBezTo>
                  <a:pt x="6263184" y="2314277"/>
                  <a:pt x="6265664" y="2314277"/>
                  <a:pt x="6265664" y="2314277"/>
                </a:cubicBezTo>
                <a:lnTo>
                  <a:pt x="6258222" y="2321719"/>
                </a:lnTo>
                <a:close/>
                <a:moveTo>
                  <a:pt x="3058418" y="2314277"/>
                </a:moveTo>
                <a:cubicBezTo>
                  <a:pt x="3058418" y="2314277"/>
                  <a:pt x="3060899" y="2315517"/>
                  <a:pt x="3065859" y="2317998"/>
                </a:cubicBezTo>
                <a:cubicBezTo>
                  <a:pt x="3070820" y="2320479"/>
                  <a:pt x="3073301" y="2321719"/>
                  <a:pt x="3073301" y="2321719"/>
                </a:cubicBezTo>
                <a:cubicBezTo>
                  <a:pt x="3073301" y="2321719"/>
                  <a:pt x="3073301" y="2320479"/>
                  <a:pt x="3073301" y="2317998"/>
                </a:cubicBezTo>
                <a:cubicBezTo>
                  <a:pt x="3073301" y="2315517"/>
                  <a:pt x="3070820" y="2314277"/>
                  <a:pt x="3065859" y="2314277"/>
                </a:cubicBezTo>
                <a:close/>
                <a:moveTo>
                  <a:pt x="2574726" y="2314277"/>
                </a:moveTo>
                <a:cubicBezTo>
                  <a:pt x="2569766" y="2314277"/>
                  <a:pt x="2567285" y="2315517"/>
                  <a:pt x="2567285" y="2317998"/>
                </a:cubicBezTo>
                <a:cubicBezTo>
                  <a:pt x="2567285" y="2320479"/>
                  <a:pt x="2567285" y="2321719"/>
                  <a:pt x="2567285" y="2321719"/>
                </a:cubicBezTo>
                <a:cubicBezTo>
                  <a:pt x="2567285" y="2321719"/>
                  <a:pt x="2569766" y="2321719"/>
                  <a:pt x="2574726" y="2321719"/>
                </a:cubicBezTo>
                <a:cubicBezTo>
                  <a:pt x="2579687" y="2321719"/>
                  <a:pt x="2582168" y="2320479"/>
                  <a:pt x="2582168" y="2317998"/>
                </a:cubicBezTo>
                <a:cubicBezTo>
                  <a:pt x="2582168" y="2315517"/>
                  <a:pt x="2579687" y="2314277"/>
                  <a:pt x="2574726" y="2314277"/>
                </a:cubicBezTo>
                <a:close/>
                <a:moveTo>
                  <a:pt x="6131718" y="2306836"/>
                </a:moveTo>
                <a:lnTo>
                  <a:pt x="6139160" y="2306836"/>
                </a:lnTo>
                <a:lnTo>
                  <a:pt x="6146601" y="2314277"/>
                </a:lnTo>
                <a:cubicBezTo>
                  <a:pt x="6141640" y="2314277"/>
                  <a:pt x="6137919" y="2313037"/>
                  <a:pt x="6135439" y="2310557"/>
                </a:cubicBezTo>
                <a:cubicBezTo>
                  <a:pt x="6132959" y="2308076"/>
                  <a:pt x="6131718" y="2306836"/>
                  <a:pt x="6131718" y="2306836"/>
                </a:cubicBezTo>
                <a:close/>
                <a:moveTo>
                  <a:pt x="5685234" y="2306836"/>
                </a:moveTo>
                <a:lnTo>
                  <a:pt x="5677793" y="2314277"/>
                </a:lnTo>
                <a:lnTo>
                  <a:pt x="5692676" y="2314277"/>
                </a:lnTo>
                <a:cubicBezTo>
                  <a:pt x="5692676" y="2314277"/>
                  <a:pt x="5690195" y="2311797"/>
                  <a:pt x="5685234" y="2306836"/>
                </a:cubicBezTo>
                <a:close/>
                <a:moveTo>
                  <a:pt x="2373808" y="2306836"/>
                </a:moveTo>
                <a:lnTo>
                  <a:pt x="2381250" y="2306836"/>
                </a:lnTo>
                <a:cubicBezTo>
                  <a:pt x="2381250" y="2311797"/>
                  <a:pt x="2378769" y="2314277"/>
                  <a:pt x="2373808" y="2314277"/>
                </a:cubicBezTo>
                <a:cubicBezTo>
                  <a:pt x="2368848" y="2314277"/>
                  <a:pt x="2366367" y="2314277"/>
                  <a:pt x="2366367" y="2314277"/>
                </a:cubicBezTo>
                <a:cubicBezTo>
                  <a:pt x="2366367" y="2314277"/>
                  <a:pt x="2367607" y="2313037"/>
                  <a:pt x="2370088" y="2310557"/>
                </a:cubicBezTo>
                <a:cubicBezTo>
                  <a:pt x="2372568" y="2308076"/>
                  <a:pt x="2373808" y="2306836"/>
                  <a:pt x="2373808" y="2306836"/>
                </a:cubicBezTo>
                <a:close/>
                <a:moveTo>
                  <a:pt x="5729883" y="2299394"/>
                </a:moveTo>
                <a:lnTo>
                  <a:pt x="5729883" y="2306836"/>
                </a:lnTo>
                <a:lnTo>
                  <a:pt x="5737324" y="2306836"/>
                </a:lnTo>
                <a:cubicBezTo>
                  <a:pt x="5737324" y="2301875"/>
                  <a:pt x="5734844" y="2299394"/>
                  <a:pt x="5729883" y="2299394"/>
                </a:cubicBezTo>
                <a:close/>
                <a:moveTo>
                  <a:pt x="5298281" y="2299394"/>
                </a:moveTo>
                <a:cubicBezTo>
                  <a:pt x="5293320" y="2299394"/>
                  <a:pt x="5290840" y="2301875"/>
                  <a:pt x="5290840" y="2306836"/>
                </a:cubicBezTo>
                <a:cubicBezTo>
                  <a:pt x="5290840" y="2306836"/>
                  <a:pt x="5288359" y="2306836"/>
                  <a:pt x="5283398" y="2306836"/>
                </a:cubicBezTo>
                <a:cubicBezTo>
                  <a:pt x="5278437" y="2301875"/>
                  <a:pt x="5275957" y="2301875"/>
                  <a:pt x="5275957" y="2306836"/>
                </a:cubicBezTo>
                <a:cubicBezTo>
                  <a:pt x="5275957" y="2311797"/>
                  <a:pt x="5275957" y="2315517"/>
                  <a:pt x="5275957" y="2317998"/>
                </a:cubicBezTo>
                <a:cubicBezTo>
                  <a:pt x="5275957" y="2320479"/>
                  <a:pt x="5277197" y="2320479"/>
                  <a:pt x="5279677" y="2317998"/>
                </a:cubicBezTo>
                <a:cubicBezTo>
                  <a:pt x="5282158" y="2315517"/>
                  <a:pt x="5285878" y="2316758"/>
                  <a:pt x="5290840" y="2321719"/>
                </a:cubicBezTo>
                <a:lnTo>
                  <a:pt x="5313164" y="2321719"/>
                </a:lnTo>
                <a:cubicBezTo>
                  <a:pt x="5313164" y="2321719"/>
                  <a:pt x="5315644" y="2321719"/>
                  <a:pt x="5320605" y="2321719"/>
                </a:cubicBezTo>
                <a:lnTo>
                  <a:pt x="5328047" y="2321719"/>
                </a:lnTo>
                <a:cubicBezTo>
                  <a:pt x="5323085" y="2316758"/>
                  <a:pt x="5323085" y="2314277"/>
                  <a:pt x="5328047" y="2314277"/>
                </a:cubicBezTo>
                <a:lnTo>
                  <a:pt x="5320605" y="2306836"/>
                </a:lnTo>
                <a:lnTo>
                  <a:pt x="5305722" y="2306836"/>
                </a:lnTo>
                <a:cubicBezTo>
                  <a:pt x="5305722" y="2301875"/>
                  <a:pt x="5303242" y="2299394"/>
                  <a:pt x="5298281" y="2299394"/>
                </a:cubicBezTo>
                <a:close/>
                <a:moveTo>
                  <a:pt x="2492871" y="2299394"/>
                </a:moveTo>
                <a:cubicBezTo>
                  <a:pt x="2492871" y="2299394"/>
                  <a:pt x="2492871" y="2301875"/>
                  <a:pt x="2492871" y="2306836"/>
                </a:cubicBezTo>
                <a:cubicBezTo>
                  <a:pt x="2492871" y="2306836"/>
                  <a:pt x="2495352" y="2306836"/>
                  <a:pt x="2500312" y="2306836"/>
                </a:cubicBezTo>
                <a:close/>
                <a:moveTo>
                  <a:pt x="6154043" y="2295674"/>
                </a:moveTo>
                <a:cubicBezTo>
                  <a:pt x="6159003" y="2295674"/>
                  <a:pt x="6166445" y="2296914"/>
                  <a:pt x="6176367" y="2299394"/>
                </a:cubicBezTo>
                <a:lnTo>
                  <a:pt x="6168926" y="2299394"/>
                </a:lnTo>
                <a:cubicBezTo>
                  <a:pt x="6163964" y="2299394"/>
                  <a:pt x="6160243" y="2299394"/>
                  <a:pt x="6157763" y="2299394"/>
                </a:cubicBezTo>
                <a:cubicBezTo>
                  <a:pt x="6155283" y="2299394"/>
                  <a:pt x="6151563" y="2299394"/>
                  <a:pt x="6146601" y="2299394"/>
                </a:cubicBezTo>
                <a:cubicBezTo>
                  <a:pt x="6146601" y="2296914"/>
                  <a:pt x="6149081" y="2295674"/>
                  <a:pt x="6154043" y="2295674"/>
                </a:cubicBezTo>
                <a:close/>
                <a:moveTo>
                  <a:pt x="5879641" y="2294744"/>
                </a:moveTo>
                <a:cubicBezTo>
                  <a:pt x="5879021" y="2295364"/>
                  <a:pt x="5878711" y="2296914"/>
                  <a:pt x="5878711" y="2299394"/>
                </a:cubicBezTo>
                <a:cubicBezTo>
                  <a:pt x="5873749" y="2304355"/>
                  <a:pt x="5881191" y="2309317"/>
                  <a:pt x="5901035" y="2314277"/>
                </a:cubicBezTo>
                <a:cubicBezTo>
                  <a:pt x="5905996" y="2314277"/>
                  <a:pt x="5910956" y="2315517"/>
                  <a:pt x="5915918" y="2317998"/>
                </a:cubicBezTo>
                <a:cubicBezTo>
                  <a:pt x="5920879" y="2320479"/>
                  <a:pt x="5925839" y="2321719"/>
                  <a:pt x="5930801" y="2321719"/>
                </a:cubicBezTo>
                <a:cubicBezTo>
                  <a:pt x="5930801" y="2321719"/>
                  <a:pt x="5933281" y="2321719"/>
                  <a:pt x="5938242" y="2321719"/>
                </a:cubicBezTo>
                <a:lnTo>
                  <a:pt x="5945683" y="2314277"/>
                </a:lnTo>
                <a:cubicBezTo>
                  <a:pt x="5940722" y="2314277"/>
                  <a:pt x="5933281" y="2314277"/>
                  <a:pt x="5923359" y="2314277"/>
                </a:cubicBezTo>
                <a:lnTo>
                  <a:pt x="5915918" y="2306836"/>
                </a:lnTo>
                <a:lnTo>
                  <a:pt x="5901035" y="2306836"/>
                </a:lnTo>
                <a:cubicBezTo>
                  <a:pt x="5891113" y="2301875"/>
                  <a:pt x="5884911" y="2298154"/>
                  <a:pt x="5882431" y="2295674"/>
                </a:cubicBezTo>
                <a:cubicBezTo>
                  <a:pt x="5881191" y="2294434"/>
                  <a:pt x="5880261" y="2294124"/>
                  <a:pt x="5879641" y="2294744"/>
                </a:cubicBezTo>
                <a:close/>
                <a:moveTo>
                  <a:pt x="5588496" y="2291953"/>
                </a:moveTo>
                <a:cubicBezTo>
                  <a:pt x="5593457" y="2296914"/>
                  <a:pt x="5595937" y="2299394"/>
                  <a:pt x="5595937" y="2299394"/>
                </a:cubicBezTo>
                <a:lnTo>
                  <a:pt x="5595937" y="2314277"/>
                </a:lnTo>
                <a:cubicBezTo>
                  <a:pt x="5600899" y="2319238"/>
                  <a:pt x="5602138" y="2322959"/>
                  <a:pt x="5599658" y="2325439"/>
                </a:cubicBezTo>
                <a:cubicBezTo>
                  <a:pt x="5597178" y="2327920"/>
                  <a:pt x="5595937" y="2330400"/>
                  <a:pt x="5595937" y="2332881"/>
                </a:cubicBezTo>
                <a:cubicBezTo>
                  <a:pt x="5595937" y="2335361"/>
                  <a:pt x="5598417" y="2336601"/>
                  <a:pt x="5603379" y="2336601"/>
                </a:cubicBezTo>
                <a:cubicBezTo>
                  <a:pt x="5608340" y="2336601"/>
                  <a:pt x="5610820" y="2331641"/>
                  <a:pt x="5610820" y="2321719"/>
                </a:cubicBezTo>
                <a:cubicBezTo>
                  <a:pt x="5605859" y="2316758"/>
                  <a:pt x="5615781" y="2319238"/>
                  <a:pt x="5640586" y="2329160"/>
                </a:cubicBezTo>
                <a:cubicBezTo>
                  <a:pt x="5640586" y="2329160"/>
                  <a:pt x="5640586" y="2331641"/>
                  <a:pt x="5640586" y="2336601"/>
                </a:cubicBezTo>
                <a:cubicBezTo>
                  <a:pt x="5635624" y="2336601"/>
                  <a:pt x="5633144" y="2336601"/>
                  <a:pt x="5633144" y="2336601"/>
                </a:cubicBezTo>
                <a:lnTo>
                  <a:pt x="5618261" y="2336601"/>
                </a:lnTo>
                <a:cubicBezTo>
                  <a:pt x="5618261" y="2336601"/>
                  <a:pt x="5618261" y="2337842"/>
                  <a:pt x="5618261" y="2340322"/>
                </a:cubicBezTo>
                <a:cubicBezTo>
                  <a:pt x="5618261" y="2342803"/>
                  <a:pt x="5620742" y="2344043"/>
                  <a:pt x="5625703" y="2344043"/>
                </a:cubicBezTo>
                <a:cubicBezTo>
                  <a:pt x="5630664" y="2344043"/>
                  <a:pt x="5635624" y="2342803"/>
                  <a:pt x="5640586" y="2340322"/>
                </a:cubicBezTo>
                <a:cubicBezTo>
                  <a:pt x="5643066" y="2339082"/>
                  <a:pt x="5644927" y="2337532"/>
                  <a:pt x="5646167" y="2335671"/>
                </a:cubicBezTo>
                <a:lnTo>
                  <a:pt x="5646836" y="2333327"/>
                </a:lnTo>
                <a:lnTo>
                  <a:pt x="5650353" y="2335671"/>
                </a:lnTo>
                <a:cubicBezTo>
                  <a:pt x="5658724" y="2341252"/>
                  <a:pt x="5662910" y="2344043"/>
                  <a:pt x="5662910" y="2344043"/>
                </a:cubicBezTo>
                <a:lnTo>
                  <a:pt x="5651004" y="2349996"/>
                </a:lnTo>
                <a:lnTo>
                  <a:pt x="5655468" y="2358926"/>
                </a:lnTo>
                <a:cubicBezTo>
                  <a:pt x="5660430" y="2358926"/>
                  <a:pt x="5666631" y="2356445"/>
                  <a:pt x="5674072" y="2351484"/>
                </a:cubicBezTo>
                <a:cubicBezTo>
                  <a:pt x="5681513" y="2346524"/>
                  <a:pt x="5685234" y="2344043"/>
                  <a:pt x="5685234" y="2344043"/>
                </a:cubicBezTo>
                <a:lnTo>
                  <a:pt x="5707558" y="2344043"/>
                </a:lnTo>
                <a:cubicBezTo>
                  <a:pt x="5712520" y="2334121"/>
                  <a:pt x="5710038" y="2331641"/>
                  <a:pt x="5700117" y="2336601"/>
                </a:cubicBezTo>
                <a:lnTo>
                  <a:pt x="5685234" y="2336601"/>
                </a:lnTo>
                <a:lnTo>
                  <a:pt x="5685234" y="2329160"/>
                </a:lnTo>
                <a:cubicBezTo>
                  <a:pt x="5680273" y="2329160"/>
                  <a:pt x="5676552" y="2327920"/>
                  <a:pt x="5674072" y="2325439"/>
                </a:cubicBezTo>
                <a:cubicBezTo>
                  <a:pt x="5671592" y="2322959"/>
                  <a:pt x="5667871" y="2321719"/>
                  <a:pt x="5662910" y="2321719"/>
                </a:cubicBezTo>
                <a:lnTo>
                  <a:pt x="5603379" y="2314277"/>
                </a:lnTo>
                <a:cubicBezTo>
                  <a:pt x="5603379" y="2314277"/>
                  <a:pt x="5603379" y="2311797"/>
                  <a:pt x="5603379" y="2306836"/>
                </a:cubicBezTo>
                <a:cubicBezTo>
                  <a:pt x="5603379" y="2301875"/>
                  <a:pt x="5604619" y="2299394"/>
                  <a:pt x="5607099" y="2299394"/>
                </a:cubicBezTo>
                <a:cubicBezTo>
                  <a:pt x="5609579" y="2299394"/>
                  <a:pt x="5608340" y="2296914"/>
                  <a:pt x="5603379" y="2291953"/>
                </a:cubicBezTo>
                <a:close/>
                <a:moveTo>
                  <a:pt x="5577334" y="2291953"/>
                </a:moveTo>
                <a:cubicBezTo>
                  <a:pt x="5574854" y="2291953"/>
                  <a:pt x="5568652" y="2294434"/>
                  <a:pt x="5558730" y="2299394"/>
                </a:cubicBezTo>
                <a:lnTo>
                  <a:pt x="5566172" y="2306836"/>
                </a:lnTo>
                <a:cubicBezTo>
                  <a:pt x="5571133" y="2306836"/>
                  <a:pt x="5576093" y="2309317"/>
                  <a:pt x="5581054" y="2314277"/>
                </a:cubicBezTo>
                <a:lnTo>
                  <a:pt x="5588496" y="2314277"/>
                </a:lnTo>
                <a:cubicBezTo>
                  <a:pt x="5583535" y="2309317"/>
                  <a:pt x="5581054" y="2304355"/>
                  <a:pt x="5581054" y="2299394"/>
                </a:cubicBezTo>
                <a:cubicBezTo>
                  <a:pt x="5581054" y="2294434"/>
                  <a:pt x="5579814" y="2291953"/>
                  <a:pt x="5577334" y="2291953"/>
                </a:cubicBezTo>
                <a:close/>
                <a:moveTo>
                  <a:pt x="2366367" y="2291953"/>
                </a:moveTo>
                <a:lnTo>
                  <a:pt x="2373808" y="2299394"/>
                </a:lnTo>
                <a:cubicBezTo>
                  <a:pt x="2368848" y="2299394"/>
                  <a:pt x="2366367" y="2299394"/>
                  <a:pt x="2366367" y="2299394"/>
                </a:cubicBezTo>
                <a:lnTo>
                  <a:pt x="2358926" y="2299394"/>
                </a:lnTo>
                <a:close/>
                <a:moveTo>
                  <a:pt x="2249165" y="2287302"/>
                </a:moveTo>
                <a:cubicBezTo>
                  <a:pt x="2247925" y="2287922"/>
                  <a:pt x="2247305" y="2289473"/>
                  <a:pt x="2247305" y="2291953"/>
                </a:cubicBezTo>
                <a:cubicBezTo>
                  <a:pt x="2242344" y="2296914"/>
                  <a:pt x="2242344" y="2299394"/>
                  <a:pt x="2247305" y="2299394"/>
                </a:cubicBezTo>
                <a:lnTo>
                  <a:pt x="2262187" y="2299394"/>
                </a:lnTo>
                <a:cubicBezTo>
                  <a:pt x="2262187" y="2294434"/>
                  <a:pt x="2259707" y="2290713"/>
                  <a:pt x="2254746" y="2288232"/>
                </a:cubicBezTo>
                <a:cubicBezTo>
                  <a:pt x="2252266" y="2286992"/>
                  <a:pt x="2250405" y="2286682"/>
                  <a:pt x="2249165" y="2287302"/>
                </a:cubicBezTo>
                <a:close/>
                <a:moveTo>
                  <a:pt x="6354961" y="2284512"/>
                </a:moveTo>
                <a:cubicBezTo>
                  <a:pt x="6359922" y="2284512"/>
                  <a:pt x="6364882" y="2284512"/>
                  <a:pt x="6369843" y="2284512"/>
                </a:cubicBezTo>
                <a:lnTo>
                  <a:pt x="6362402" y="2291953"/>
                </a:lnTo>
                <a:close/>
                <a:moveTo>
                  <a:pt x="5845224" y="2284512"/>
                </a:moveTo>
                <a:cubicBezTo>
                  <a:pt x="5842744" y="2284512"/>
                  <a:pt x="5841504" y="2286992"/>
                  <a:pt x="5841504" y="2291953"/>
                </a:cubicBezTo>
                <a:lnTo>
                  <a:pt x="5848945" y="2291953"/>
                </a:lnTo>
                <a:cubicBezTo>
                  <a:pt x="5848945" y="2286992"/>
                  <a:pt x="5847704" y="2284512"/>
                  <a:pt x="5845224" y="2284512"/>
                </a:cubicBezTo>
                <a:close/>
                <a:moveTo>
                  <a:pt x="1793379" y="2284512"/>
                </a:moveTo>
                <a:lnTo>
                  <a:pt x="1800820" y="2284512"/>
                </a:lnTo>
                <a:lnTo>
                  <a:pt x="1838028" y="2299394"/>
                </a:lnTo>
                <a:cubicBezTo>
                  <a:pt x="1833067" y="2299394"/>
                  <a:pt x="1831826" y="2301875"/>
                  <a:pt x="1834307" y="2306836"/>
                </a:cubicBezTo>
                <a:cubicBezTo>
                  <a:pt x="1836787" y="2311797"/>
                  <a:pt x="1840508" y="2314277"/>
                  <a:pt x="1845469" y="2314277"/>
                </a:cubicBezTo>
                <a:cubicBezTo>
                  <a:pt x="1845469" y="2314277"/>
                  <a:pt x="1846709" y="2315517"/>
                  <a:pt x="1849190" y="2317998"/>
                </a:cubicBezTo>
                <a:cubicBezTo>
                  <a:pt x="1851670" y="2320479"/>
                  <a:pt x="1857871" y="2321719"/>
                  <a:pt x="1867793" y="2321719"/>
                </a:cubicBezTo>
                <a:lnTo>
                  <a:pt x="1919883" y="2336601"/>
                </a:lnTo>
                <a:lnTo>
                  <a:pt x="1934766" y="2351484"/>
                </a:lnTo>
                <a:cubicBezTo>
                  <a:pt x="1929805" y="2351484"/>
                  <a:pt x="1927324" y="2351484"/>
                  <a:pt x="1927324" y="2351484"/>
                </a:cubicBezTo>
                <a:cubicBezTo>
                  <a:pt x="1927324" y="2351484"/>
                  <a:pt x="1923604" y="2351484"/>
                  <a:pt x="1916162" y="2351484"/>
                </a:cubicBezTo>
                <a:cubicBezTo>
                  <a:pt x="1908721" y="2351484"/>
                  <a:pt x="1903760" y="2349004"/>
                  <a:pt x="1901280" y="2344043"/>
                </a:cubicBezTo>
                <a:cubicBezTo>
                  <a:pt x="1898799" y="2339082"/>
                  <a:pt x="1897559" y="2336601"/>
                  <a:pt x="1897559" y="2336601"/>
                </a:cubicBezTo>
                <a:cubicBezTo>
                  <a:pt x="1892598" y="2336601"/>
                  <a:pt x="1888877" y="2336601"/>
                  <a:pt x="1886397" y="2336601"/>
                </a:cubicBezTo>
                <a:cubicBezTo>
                  <a:pt x="1883916" y="2336601"/>
                  <a:pt x="1880196" y="2336601"/>
                  <a:pt x="1875234" y="2336601"/>
                </a:cubicBezTo>
                <a:cubicBezTo>
                  <a:pt x="1865313" y="2331641"/>
                  <a:pt x="1860352" y="2329160"/>
                  <a:pt x="1860352" y="2329160"/>
                </a:cubicBezTo>
                <a:cubicBezTo>
                  <a:pt x="1855391" y="2329160"/>
                  <a:pt x="1852910" y="2329160"/>
                  <a:pt x="1852910" y="2329160"/>
                </a:cubicBezTo>
                <a:cubicBezTo>
                  <a:pt x="1852910" y="2324199"/>
                  <a:pt x="1847950" y="2321719"/>
                  <a:pt x="1838028" y="2321719"/>
                </a:cubicBezTo>
                <a:cubicBezTo>
                  <a:pt x="1828106" y="2321719"/>
                  <a:pt x="1820664" y="2319238"/>
                  <a:pt x="1815703" y="2314277"/>
                </a:cubicBezTo>
                <a:lnTo>
                  <a:pt x="1800820" y="2306836"/>
                </a:lnTo>
                <a:cubicBezTo>
                  <a:pt x="1795860" y="2306836"/>
                  <a:pt x="1793379" y="2305596"/>
                  <a:pt x="1793379" y="2303115"/>
                </a:cubicBezTo>
                <a:cubicBezTo>
                  <a:pt x="1793379" y="2300634"/>
                  <a:pt x="1788418" y="2299394"/>
                  <a:pt x="1778496" y="2299394"/>
                </a:cubicBezTo>
                <a:cubicBezTo>
                  <a:pt x="1768574" y="2299394"/>
                  <a:pt x="1763613" y="2296914"/>
                  <a:pt x="1763613" y="2291953"/>
                </a:cubicBezTo>
                <a:cubicBezTo>
                  <a:pt x="1763613" y="2291953"/>
                  <a:pt x="1766094" y="2291953"/>
                  <a:pt x="1771055" y="2291953"/>
                </a:cubicBezTo>
                <a:cubicBezTo>
                  <a:pt x="1785938" y="2291953"/>
                  <a:pt x="1793379" y="2289472"/>
                  <a:pt x="1793379" y="2284512"/>
                </a:cubicBezTo>
                <a:close/>
                <a:moveTo>
                  <a:pt x="5540127" y="2280791"/>
                </a:moveTo>
                <a:cubicBezTo>
                  <a:pt x="5537647" y="2280792"/>
                  <a:pt x="5536406" y="2282032"/>
                  <a:pt x="5536406" y="2284512"/>
                </a:cubicBezTo>
                <a:cubicBezTo>
                  <a:pt x="5536406" y="2289472"/>
                  <a:pt x="5535165" y="2293193"/>
                  <a:pt x="5532685" y="2295674"/>
                </a:cubicBezTo>
                <a:cubicBezTo>
                  <a:pt x="5530205" y="2298154"/>
                  <a:pt x="5528965" y="2299394"/>
                  <a:pt x="5528965" y="2299394"/>
                </a:cubicBezTo>
                <a:lnTo>
                  <a:pt x="5558730" y="2314277"/>
                </a:lnTo>
                <a:lnTo>
                  <a:pt x="5551289" y="2306836"/>
                </a:lnTo>
                <a:cubicBezTo>
                  <a:pt x="5546327" y="2306836"/>
                  <a:pt x="5543847" y="2305596"/>
                  <a:pt x="5543847" y="2303115"/>
                </a:cubicBezTo>
                <a:cubicBezTo>
                  <a:pt x="5543847" y="2300634"/>
                  <a:pt x="5543847" y="2299394"/>
                  <a:pt x="5543847" y="2299394"/>
                </a:cubicBezTo>
                <a:lnTo>
                  <a:pt x="5551289" y="2291953"/>
                </a:lnTo>
                <a:cubicBezTo>
                  <a:pt x="5556250" y="2291953"/>
                  <a:pt x="5558730" y="2290713"/>
                  <a:pt x="5558730" y="2288232"/>
                </a:cubicBezTo>
                <a:cubicBezTo>
                  <a:pt x="5558730" y="2285752"/>
                  <a:pt x="5556250" y="2284512"/>
                  <a:pt x="5551289" y="2284512"/>
                </a:cubicBezTo>
                <a:cubicBezTo>
                  <a:pt x="5546328" y="2282032"/>
                  <a:pt x="5542607" y="2280792"/>
                  <a:pt x="5540127" y="2280791"/>
                </a:cubicBezTo>
                <a:close/>
                <a:moveTo>
                  <a:pt x="6585644" y="2277070"/>
                </a:moveTo>
                <a:cubicBezTo>
                  <a:pt x="6590605" y="2277070"/>
                  <a:pt x="6593085" y="2277070"/>
                  <a:pt x="6593085" y="2277070"/>
                </a:cubicBezTo>
                <a:cubicBezTo>
                  <a:pt x="6593085" y="2277070"/>
                  <a:pt x="6591845" y="2278310"/>
                  <a:pt x="6589365" y="2280791"/>
                </a:cubicBezTo>
                <a:cubicBezTo>
                  <a:pt x="6586885" y="2283272"/>
                  <a:pt x="6585644" y="2284512"/>
                  <a:pt x="6585644" y="2284512"/>
                </a:cubicBezTo>
                <a:cubicBezTo>
                  <a:pt x="6580683" y="2279551"/>
                  <a:pt x="6580683" y="2277070"/>
                  <a:pt x="6585644" y="2277070"/>
                </a:cubicBezTo>
                <a:close/>
                <a:moveTo>
                  <a:pt x="6250781" y="2277070"/>
                </a:moveTo>
                <a:cubicBezTo>
                  <a:pt x="6245820" y="2282031"/>
                  <a:pt x="6245820" y="2284512"/>
                  <a:pt x="6250781" y="2284512"/>
                </a:cubicBezTo>
                <a:lnTo>
                  <a:pt x="6258222" y="2277070"/>
                </a:lnTo>
                <a:cubicBezTo>
                  <a:pt x="6258222" y="2277070"/>
                  <a:pt x="6255742" y="2277070"/>
                  <a:pt x="6250781" y="2277070"/>
                </a:cubicBezTo>
                <a:close/>
                <a:moveTo>
                  <a:pt x="5997773" y="2277070"/>
                </a:moveTo>
                <a:cubicBezTo>
                  <a:pt x="5997773" y="2282031"/>
                  <a:pt x="5997773" y="2284512"/>
                  <a:pt x="5997773" y="2284512"/>
                </a:cubicBezTo>
                <a:lnTo>
                  <a:pt x="5990332" y="2284512"/>
                </a:lnTo>
                <a:cubicBezTo>
                  <a:pt x="5990332" y="2279551"/>
                  <a:pt x="5992812" y="2277070"/>
                  <a:pt x="5997773" y="2277070"/>
                </a:cubicBezTo>
                <a:close/>
                <a:moveTo>
                  <a:pt x="5231308" y="2277070"/>
                </a:moveTo>
                <a:cubicBezTo>
                  <a:pt x="5231308" y="2277070"/>
                  <a:pt x="5228828" y="2279551"/>
                  <a:pt x="5223867" y="2284512"/>
                </a:cubicBezTo>
                <a:cubicBezTo>
                  <a:pt x="5228828" y="2284512"/>
                  <a:pt x="5231308" y="2284512"/>
                  <a:pt x="5231308" y="2284512"/>
                </a:cubicBezTo>
                <a:close/>
                <a:moveTo>
                  <a:pt x="5142011" y="2277070"/>
                </a:moveTo>
                <a:cubicBezTo>
                  <a:pt x="5137050" y="2277070"/>
                  <a:pt x="5134570" y="2279551"/>
                  <a:pt x="5134570" y="2284512"/>
                </a:cubicBezTo>
                <a:cubicBezTo>
                  <a:pt x="5139531" y="2284512"/>
                  <a:pt x="5142011" y="2284512"/>
                  <a:pt x="5142011" y="2284512"/>
                </a:cubicBezTo>
                <a:cubicBezTo>
                  <a:pt x="5142011" y="2279551"/>
                  <a:pt x="5142011" y="2277070"/>
                  <a:pt x="5142011" y="2277070"/>
                </a:cubicBezTo>
                <a:close/>
                <a:moveTo>
                  <a:pt x="2314277" y="2277070"/>
                </a:moveTo>
                <a:cubicBezTo>
                  <a:pt x="2319238" y="2277070"/>
                  <a:pt x="2321719" y="2278310"/>
                  <a:pt x="2321719" y="2280791"/>
                </a:cubicBezTo>
                <a:cubicBezTo>
                  <a:pt x="2321719" y="2283272"/>
                  <a:pt x="2319238" y="2284512"/>
                  <a:pt x="2314277" y="2284512"/>
                </a:cubicBezTo>
                <a:close/>
                <a:moveTo>
                  <a:pt x="1823145" y="2277070"/>
                </a:moveTo>
                <a:lnTo>
                  <a:pt x="1830586" y="2277070"/>
                </a:lnTo>
                <a:lnTo>
                  <a:pt x="1830586" y="2284512"/>
                </a:lnTo>
                <a:close/>
                <a:moveTo>
                  <a:pt x="5484316" y="2269629"/>
                </a:moveTo>
                <a:lnTo>
                  <a:pt x="5484316" y="2277070"/>
                </a:lnTo>
                <a:lnTo>
                  <a:pt x="5491758" y="2269629"/>
                </a:lnTo>
                <a:cubicBezTo>
                  <a:pt x="5486796" y="2269629"/>
                  <a:pt x="5484316" y="2269629"/>
                  <a:pt x="5484316" y="2269629"/>
                </a:cubicBezTo>
                <a:close/>
                <a:moveTo>
                  <a:pt x="5164336" y="2269629"/>
                </a:moveTo>
                <a:cubicBezTo>
                  <a:pt x="5149453" y="2279551"/>
                  <a:pt x="5149453" y="2284512"/>
                  <a:pt x="5164336" y="2284512"/>
                </a:cubicBezTo>
                <a:cubicBezTo>
                  <a:pt x="5169297" y="2284512"/>
                  <a:pt x="5173018" y="2285752"/>
                  <a:pt x="5175498" y="2288232"/>
                </a:cubicBezTo>
                <a:cubicBezTo>
                  <a:pt x="5177978" y="2290713"/>
                  <a:pt x="5179218" y="2291953"/>
                  <a:pt x="5179218" y="2291953"/>
                </a:cubicBezTo>
                <a:cubicBezTo>
                  <a:pt x="5184180" y="2291953"/>
                  <a:pt x="5186660" y="2291953"/>
                  <a:pt x="5186660" y="2291953"/>
                </a:cubicBezTo>
                <a:lnTo>
                  <a:pt x="5194101" y="2299394"/>
                </a:lnTo>
                <a:cubicBezTo>
                  <a:pt x="5199063" y="2299394"/>
                  <a:pt x="5201543" y="2296914"/>
                  <a:pt x="5201543" y="2291953"/>
                </a:cubicBezTo>
                <a:cubicBezTo>
                  <a:pt x="5201543" y="2286992"/>
                  <a:pt x="5201543" y="2283272"/>
                  <a:pt x="5201543" y="2280791"/>
                </a:cubicBezTo>
                <a:cubicBezTo>
                  <a:pt x="5201543" y="2278310"/>
                  <a:pt x="5199063" y="2277070"/>
                  <a:pt x="5194101" y="2277070"/>
                </a:cubicBezTo>
                <a:cubicBezTo>
                  <a:pt x="5194101" y="2277070"/>
                  <a:pt x="5190381" y="2275830"/>
                  <a:pt x="5182939" y="2273350"/>
                </a:cubicBezTo>
                <a:cubicBezTo>
                  <a:pt x="5175498" y="2270869"/>
                  <a:pt x="5169297" y="2269629"/>
                  <a:pt x="5164336" y="2269629"/>
                </a:cubicBezTo>
                <a:close/>
                <a:moveTo>
                  <a:pt x="5766456" y="2264562"/>
                </a:moveTo>
                <a:lnTo>
                  <a:pt x="5779647" y="2269164"/>
                </a:lnTo>
                <a:cubicBezTo>
                  <a:pt x="5797320" y="2275676"/>
                  <a:pt x="5808017" y="2280792"/>
                  <a:pt x="5811738" y="2284512"/>
                </a:cubicBezTo>
                <a:lnTo>
                  <a:pt x="5826621" y="2284512"/>
                </a:lnTo>
                <a:cubicBezTo>
                  <a:pt x="5826621" y="2279551"/>
                  <a:pt x="5822900" y="2275830"/>
                  <a:pt x="5815459" y="2273350"/>
                </a:cubicBezTo>
                <a:cubicBezTo>
                  <a:pt x="5808017" y="2270869"/>
                  <a:pt x="5801817" y="2269629"/>
                  <a:pt x="5796855" y="2269629"/>
                </a:cubicBezTo>
                <a:close/>
                <a:moveTo>
                  <a:pt x="5990332" y="2262187"/>
                </a:moveTo>
                <a:cubicBezTo>
                  <a:pt x="5990332" y="2267148"/>
                  <a:pt x="5990332" y="2269629"/>
                  <a:pt x="5990332" y="2269629"/>
                </a:cubicBezTo>
                <a:lnTo>
                  <a:pt x="5997773" y="2269629"/>
                </a:lnTo>
                <a:cubicBezTo>
                  <a:pt x="5997773" y="2264668"/>
                  <a:pt x="5995293" y="2262187"/>
                  <a:pt x="5990332" y="2262187"/>
                </a:cubicBezTo>
                <a:close/>
                <a:moveTo>
                  <a:pt x="2917031" y="2262187"/>
                </a:moveTo>
                <a:cubicBezTo>
                  <a:pt x="2917031" y="2267148"/>
                  <a:pt x="2919512" y="2269629"/>
                  <a:pt x="2924473" y="2269629"/>
                </a:cubicBezTo>
                <a:cubicBezTo>
                  <a:pt x="2929433" y="2269629"/>
                  <a:pt x="2931914" y="2267148"/>
                  <a:pt x="2931914" y="2262187"/>
                </a:cubicBezTo>
                <a:cubicBezTo>
                  <a:pt x="2931914" y="2262187"/>
                  <a:pt x="2929433" y="2262187"/>
                  <a:pt x="2924473" y="2262187"/>
                </a:cubicBezTo>
                <a:cubicBezTo>
                  <a:pt x="2919512" y="2262187"/>
                  <a:pt x="2917031" y="2262187"/>
                  <a:pt x="2917031" y="2262187"/>
                </a:cubicBezTo>
                <a:close/>
                <a:moveTo>
                  <a:pt x="2567285" y="2262187"/>
                </a:moveTo>
                <a:cubicBezTo>
                  <a:pt x="2567285" y="2267148"/>
                  <a:pt x="2569766" y="2269629"/>
                  <a:pt x="2574726" y="2269629"/>
                </a:cubicBezTo>
                <a:lnTo>
                  <a:pt x="2574726" y="2262187"/>
                </a:lnTo>
                <a:close/>
                <a:moveTo>
                  <a:pt x="6548437" y="2254746"/>
                </a:moveTo>
                <a:cubicBezTo>
                  <a:pt x="6548437" y="2254746"/>
                  <a:pt x="6549677" y="2255986"/>
                  <a:pt x="6552157" y="2258467"/>
                </a:cubicBezTo>
                <a:cubicBezTo>
                  <a:pt x="6554638" y="2260947"/>
                  <a:pt x="6553399" y="2264668"/>
                  <a:pt x="6548437" y="2269629"/>
                </a:cubicBezTo>
                <a:cubicBezTo>
                  <a:pt x="6543475" y="2269629"/>
                  <a:pt x="6540995" y="2267148"/>
                  <a:pt x="6540995" y="2262187"/>
                </a:cubicBezTo>
                <a:cubicBezTo>
                  <a:pt x="6536035" y="2257227"/>
                  <a:pt x="6538515" y="2254746"/>
                  <a:pt x="6548437" y="2254746"/>
                </a:cubicBezTo>
                <a:close/>
                <a:moveTo>
                  <a:pt x="6287988" y="2254746"/>
                </a:moveTo>
                <a:cubicBezTo>
                  <a:pt x="6287988" y="2254746"/>
                  <a:pt x="6287988" y="2257227"/>
                  <a:pt x="6287988" y="2262187"/>
                </a:cubicBezTo>
                <a:cubicBezTo>
                  <a:pt x="6287988" y="2262187"/>
                  <a:pt x="6285508" y="2262187"/>
                  <a:pt x="6280547" y="2262187"/>
                </a:cubicBezTo>
                <a:close/>
                <a:moveTo>
                  <a:pt x="5409902" y="2254746"/>
                </a:moveTo>
                <a:lnTo>
                  <a:pt x="5409902" y="2262187"/>
                </a:lnTo>
                <a:lnTo>
                  <a:pt x="5417343" y="2262187"/>
                </a:lnTo>
                <a:cubicBezTo>
                  <a:pt x="5412382" y="2257227"/>
                  <a:pt x="5409902" y="2254746"/>
                  <a:pt x="5409902" y="2254746"/>
                </a:cubicBezTo>
                <a:close/>
                <a:moveTo>
                  <a:pt x="5197822" y="2254746"/>
                </a:moveTo>
                <a:cubicBezTo>
                  <a:pt x="5195342" y="2254746"/>
                  <a:pt x="5194101" y="2255986"/>
                  <a:pt x="5194101" y="2258467"/>
                </a:cubicBezTo>
                <a:cubicBezTo>
                  <a:pt x="5194101" y="2260947"/>
                  <a:pt x="5196581" y="2262187"/>
                  <a:pt x="5201543" y="2262187"/>
                </a:cubicBezTo>
                <a:cubicBezTo>
                  <a:pt x="5201543" y="2257227"/>
                  <a:pt x="5200302" y="2254746"/>
                  <a:pt x="5197822" y="2254746"/>
                </a:cubicBezTo>
                <a:close/>
                <a:moveTo>
                  <a:pt x="5060156" y="2254746"/>
                </a:moveTo>
                <a:cubicBezTo>
                  <a:pt x="5055195" y="2254746"/>
                  <a:pt x="5052715" y="2257227"/>
                  <a:pt x="5052715" y="2262187"/>
                </a:cubicBezTo>
                <a:lnTo>
                  <a:pt x="5060156" y="2262187"/>
                </a:lnTo>
                <a:close/>
                <a:moveTo>
                  <a:pt x="5149453" y="2247305"/>
                </a:moveTo>
                <a:lnTo>
                  <a:pt x="5149453" y="2254746"/>
                </a:lnTo>
                <a:cubicBezTo>
                  <a:pt x="5154414" y="2254746"/>
                  <a:pt x="5156894" y="2254746"/>
                  <a:pt x="5156894" y="2254746"/>
                </a:cubicBezTo>
                <a:cubicBezTo>
                  <a:pt x="5156894" y="2254746"/>
                  <a:pt x="5156894" y="2252265"/>
                  <a:pt x="5156894" y="2247305"/>
                </a:cubicBezTo>
                <a:cubicBezTo>
                  <a:pt x="5151933" y="2247305"/>
                  <a:pt x="5149453" y="2247305"/>
                  <a:pt x="5149453" y="2247305"/>
                </a:cubicBezTo>
                <a:close/>
                <a:moveTo>
                  <a:pt x="2864941" y="2247305"/>
                </a:moveTo>
                <a:cubicBezTo>
                  <a:pt x="2864941" y="2252265"/>
                  <a:pt x="2866181" y="2254746"/>
                  <a:pt x="2868662" y="2254746"/>
                </a:cubicBezTo>
                <a:cubicBezTo>
                  <a:pt x="2871143" y="2254746"/>
                  <a:pt x="2872383" y="2254746"/>
                  <a:pt x="2872383" y="2254746"/>
                </a:cubicBezTo>
                <a:cubicBezTo>
                  <a:pt x="2872383" y="2254746"/>
                  <a:pt x="2872383" y="2252265"/>
                  <a:pt x="2872383" y="2247305"/>
                </a:cubicBezTo>
                <a:cubicBezTo>
                  <a:pt x="2867422" y="2247305"/>
                  <a:pt x="2864941" y="2247305"/>
                  <a:pt x="2864941" y="2247305"/>
                </a:cubicBezTo>
                <a:close/>
                <a:moveTo>
                  <a:pt x="2195215" y="2247305"/>
                </a:moveTo>
                <a:lnTo>
                  <a:pt x="2210098" y="2247305"/>
                </a:lnTo>
                <a:cubicBezTo>
                  <a:pt x="2220020" y="2247305"/>
                  <a:pt x="2227461" y="2248545"/>
                  <a:pt x="2232422" y="2251025"/>
                </a:cubicBezTo>
                <a:cubicBezTo>
                  <a:pt x="2237383" y="2253506"/>
                  <a:pt x="2242344" y="2254746"/>
                  <a:pt x="2247305" y="2254746"/>
                </a:cubicBezTo>
                <a:cubicBezTo>
                  <a:pt x="2252265" y="2254746"/>
                  <a:pt x="2259707" y="2257227"/>
                  <a:pt x="2269629" y="2262187"/>
                </a:cubicBezTo>
                <a:cubicBezTo>
                  <a:pt x="2269629" y="2262187"/>
                  <a:pt x="2272109" y="2263427"/>
                  <a:pt x="2277070" y="2265908"/>
                </a:cubicBezTo>
                <a:cubicBezTo>
                  <a:pt x="2282031" y="2268389"/>
                  <a:pt x="2285752" y="2269629"/>
                  <a:pt x="2288232" y="2269629"/>
                </a:cubicBezTo>
                <a:cubicBezTo>
                  <a:pt x="2290713" y="2269629"/>
                  <a:pt x="2293193" y="2269629"/>
                  <a:pt x="2295674" y="2269629"/>
                </a:cubicBezTo>
                <a:cubicBezTo>
                  <a:pt x="2298154" y="2269629"/>
                  <a:pt x="2299394" y="2272109"/>
                  <a:pt x="2299394" y="2277070"/>
                </a:cubicBezTo>
                <a:lnTo>
                  <a:pt x="2291953" y="2277070"/>
                </a:lnTo>
                <a:cubicBezTo>
                  <a:pt x="2291953" y="2277070"/>
                  <a:pt x="2289472" y="2275830"/>
                  <a:pt x="2284512" y="2273350"/>
                </a:cubicBezTo>
                <a:cubicBezTo>
                  <a:pt x="2279551" y="2270869"/>
                  <a:pt x="2272109" y="2269629"/>
                  <a:pt x="2262187" y="2269629"/>
                </a:cubicBezTo>
                <a:cubicBezTo>
                  <a:pt x="2247305" y="2264668"/>
                  <a:pt x="2233662" y="2260947"/>
                  <a:pt x="2221260" y="2258467"/>
                </a:cubicBezTo>
                <a:cubicBezTo>
                  <a:pt x="2208858" y="2255986"/>
                  <a:pt x="2200175" y="2252265"/>
                  <a:pt x="2195215" y="2247305"/>
                </a:cubicBezTo>
                <a:close/>
                <a:moveTo>
                  <a:pt x="1685478" y="2247305"/>
                </a:moveTo>
                <a:cubicBezTo>
                  <a:pt x="1687959" y="2247305"/>
                  <a:pt x="1690440" y="2248545"/>
                  <a:pt x="1692920" y="2251025"/>
                </a:cubicBezTo>
                <a:cubicBezTo>
                  <a:pt x="1695401" y="2253506"/>
                  <a:pt x="1699121" y="2254746"/>
                  <a:pt x="1704082" y="2254746"/>
                </a:cubicBezTo>
                <a:lnTo>
                  <a:pt x="1718965" y="2254746"/>
                </a:lnTo>
                <a:lnTo>
                  <a:pt x="1726407" y="2262187"/>
                </a:lnTo>
                <a:cubicBezTo>
                  <a:pt x="1721445" y="2262187"/>
                  <a:pt x="1718965" y="2264668"/>
                  <a:pt x="1718965" y="2269629"/>
                </a:cubicBezTo>
                <a:lnTo>
                  <a:pt x="1711524" y="2269629"/>
                </a:lnTo>
                <a:cubicBezTo>
                  <a:pt x="1706563" y="2269629"/>
                  <a:pt x="1701602" y="2267148"/>
                  <a:pt x="1696641" y="2262187"/>
                </a:cubicBezTo>
                <a:cubicBezTo>
                  <a:pt x="1686719" y="2257227"/>
                  <a:pt x="1681758" y="2253506"/>
                  <a:pt x="1681758" y="2251025"/>
                </a:cubicBezTo>
                <a:cubicBezTo>
                  <a:pt x="1681758" y="2248545"/>
                  <a:pt x="1682998" y="2247305"/>
                  <a:pt x="1685478" y="2247305"/>
                </a:cubicBezTo>
                <a:close/>
                <a:moveTo>
                  <a:pt x="6215434" y="2243584"/>
                </a:moveTo>
                <a:cubicBezTo>
                  <a:pt x="6216674" y="2243584"/>
                  <a:pt x="6218535" y="2244825"/>
                  <a:pt x="6221015" y="2247305"/>
                </a:cubicBezTo>
                <a:lnTo>
                  <a:pt x="6213574" y="2247305"/>
                </a:lnTo>
                <a:cubicBezTo>
                  <a:pt x="6213574" y="2244825"/>
                  <a:pt x="6214194" y="2243584"/>
                  <a:pt x="6215434" y="2243584"/>
                </a:cubicBezTo>
                <a:close/>
                <a:moveTo>
                  <a:pt x="6518671" y="2239863"/>
                </a:moveTo>
                <a:cubicBezTo>
                  <a:pt x="6523633" y="2239863"/>
                  <a:pt x="6526113" y="2242344"/>
                  <a:pt x="6526113" y="2247305"/>
                </a:cubicBezTo>
                <a:cubicBezTo>
                  <a:pt x="6526113" y="2252265"/>
                  <a:pt x="6523633" y="2254746"/>
                  <a:pt x="6518671" y="2254746"/>
                </a:cubicBezTo>
                <a:cubicBezTo>
                  <a:pt x="6513710" y="2254746"/>
                  <a:pt x="6509989" y="2254746"/>
                  <a:pt x="6507509" y="2254746"/>
                </a:cubicBezTo>
                <a:cubicBezTo>
                  <a:pt x="6505029" y="2254746"/>
                  <a:pt x="6503789" y="2254746"/>
                  <a:pt x="6503789" y="2254746"/>
                </a:cubicBezTo>
                <a:cubicBezTo>
                  <a:pt x="6503789" y="2244824"/>
                  <a:pt x="6508750" y="2239863"/>
                  <a:pt x="6518671" y="2239863"/>
                </a:cubicBezTo>
                <a:close/>
                <a:moveTo>
                  <a:pt x="5960566" y="2239863"/>
                </a:moveTo>
                <a:lnTo>
                  <a:pt x="5953125" y="2247305"/>
                </a:lnTo>
                <a:cubicBezTo>
                  <a:pt x="5958086" y="2247305"/>
                  <a:pt x="5960566" y="2247305"/>
                  <a:pt x="5960566" y="2247305"/>
                </a:cubicBezTo>
                <a:close/>
                <a:moveTo>
                  <a:pt x="5060156" y="2239863"/>
                </a:moveTo>
                <a:lnTo>
                  <a:pt x="5075039" y="2247305"/>
                </a:lnTo>
                <a:cubicBezTo>
                  <a:pt x="5084960" y="2252265"/>
                  <a:pt x="5089922" y="2254746"/>
                  <a:pt x="5089922" y="2254746"/>
                </a:cubicBezTo>
                <a:cubicBezTo>
                  <a:pt x="5094883" y="2254746"/>
                  <a:pt x="5097363" y="2254746"/>
                  <a:pt x="5097363" y="2254746"/>
                </a:cubicBezTo>
                <a:cubicBezTo>
                  <a:pt x="5097363" y="2259707"/>
                  <a:pt x="5096122" y="2262187"/>
                  <a:pt x="5093642" y="2262187"/>
                </a:cubicBezTo>
                <a:cubicBezTo>
                  <a:pt x="5101084" y="2262187"/>
                  <a:pt x="5106045" y="2263427"/>
                  <a:pt x="5108525" y="2265908"/>
                </a:cubicBezTo>
                <a:cubicBezTo>
                  <a:pt x="5111005" y="2268389"/>
                  <a:pt x="5114726" y="2269629"/>
                  <a:pt x="5119687" y="2269629"/>
                </a:cubicBezTo>
                <a:cubicBezTo>
                  <a:pt x="5119687" y="2269629"/>
                  <a:pt x="5120928" y="2269629"/>
                  <a:pt x="5123408" y="2269629"/>
                </a:cubicBezTo>
                <a:cubicBezTo>
                  <a:pt x="5125888" y="2269629"/>
                  <a:pt x="5129609" y="2269629"/>
                  <a:pt x="5134570" y="2269629"/>
                </a:cubicBezTo>
                <a:lnTo>
                  <a:pt x="5142011" y="2262187"/>
                </a:lnTo>
                <a:lnTo>
                  <a:pt x="5127129" y="2254746"/>
                </a:lnTo>
                <a:cubicBezTo>
                  <a:pt x="5122167" y="2254746"/>
                  <a:pt x="5114726" y="2253506"/>
                  <a:pt x="5104804" y="2251025"/>
                </a:cubicBezTo>
                <a:cubicBezTo>
                  <a:pt x="5094883" y="2248545"/>
                  <a:pt x="5082480" y="2244824"/>
                  <a:pt x="5067597" y="2239863"/>
                </a:cubicBezTo>
                <a:close/>
                <a:moveTo>
                  <a:pt x="2584028" y="2236143"/>
                </a:moveTo>
                <a:cubicBezTo>
                  <a:pt x="2585269" y="2236143"/>
                  <a:pt x="2587129" y="2237383"/>
                  <a:pt x="2589609" y="2239863"/>
                </a:cubicBezTo>
                <a:lnTo>
                  <a:pt x="2582168" y="2239863"/>
                </a:lnTo>
                <a:cubicBezTo>
                  <a:pt x="2582168" y="2237383"/>
                  <a:pt x="2582788" y="2236143"/>
                  <a:pt x="2584028" y="2236143"/>
                </a:cubicBezTo>
                <a:close/>
                <a:moveTo>
                  <a:pt x="1613855" y="2236143"/>
                </a:moveTo>
                <a:cubicBezTo>
                  <a:pt x="1615715" y="2236143"/>
                  <a:pt x="1617266" y="2237383"/>
                  <a:pt x="1618506" y="2239863"/>
                </a:cubicBezTo>
                <a:cubicBezTo>
                  <a:pt x="1620987" y="2244824"/>
                  <a:pt x="1623467" y="2246065"/>
                  <a:pt x="1625948" y="2243584"/>
                </a:cubicBezTo>
                <a:cubicBezTo>
                  <a:pt x="1628428" y="2241103"/>
                  <a:pt x="1630908" y="2241103"/>
                  <a:pt x="1633389" y="2243584"/>
                </a:cubicBezTo>
                <a:cubicBezTo>
                  <a:pt x="1635869" y="2246065"/>
                  <a:pt x="1639590" y="2247305"/>
                  <a:pt x="1644551" y="2247305"/>
                </a:cubicBezTo>
                <a:cubicBezTo>
                  <a:pt x="1659434" y="2252265"/>
                  <a:pt x="1666875" y="2252265"/>
                  <a:pt x="1666875" y="2247305"/>
                </a:cubicBezTo>
                <a:lnTo>
                  <a:pt x="1659434" y="2262187"/>
                </a:lnTo>
                <a:cubicBezTo>
                  <a:pt x="1659434" y="2262187"/>
                  <a:pt x="1656953" y="2259707"/>
                  <a:pt x="1651992" y="2254746"/>
                </a:cubicBezTo>
                <a:lnTo>
                  <a:pt x="1607344" y="2239863"/>
                </a:lnTo>
                <a:cubicBezTo>
                  <a:pt x="1609824" y="2237383"/>
                  <a:pt x="1611995" y="2236143"/>
                  <a:pt x="1613855" y="2236143"/>
                </a:cubicBezTo>
                <a:close/>
                <a:moveTo>
                  <a:pt x="5514082" y="2232422"/>
                </a:moveTo>
                <a:cubicBezTo>
                  <a:pt x="5509120" y="2237383"/>
                  <a:pt x="5511602" y="2239863"/>
                  <a:pt x="5521523" y="2239863"/>
                </a:cubicBezTo>
                <a:lnTo>
                  <a:pt x="5536406" y="2239863"/>
                </a:lnTo>
                <a:lnTo>
                  <a:pt x="5543847" y="2247305"/>
                </a:lnTo>
                <a:lnTo>
                  <a:pt x="5558730" y="2247305"/>
                </a:lnTo>
                <a:cubicBezTo>
                  <a:pt x="5558730" y="2252265"/>
                  <a:pt x="5563692" y="2258467"/>
                  <a:pt x="5573613" y="2265908"/>
                </a:cubicBezTo>
                <a:cubicBezTo>
                  <a:pt x="5583535" y="2273350"/>
                  <a:pt x="5589736" y="2277070"/>
                  <a:pt x="5592217" y="2277070"/>
                </a:cubicBezTo>
                <a:cubicBezTo>
                  <a:pt x="5594697" y="2277070"/>
                  <a:pt x="5597178" y="2275830"/>
                  <a:pt x="5599658" y="2273350"/>
                </a:cubicBezTo>
                <a:cubicBezTo>
                  <a:pt x="5602138" y="2270869"/>
                  <a:pt x="5603379" y="2272109"/>
                  <a:pt x="5603379" y="2277070"/>
                </a:cubicBezTo>
                <a:cubicBezTo>
                  <a:pt x="5603379" y="2282031"/>
                  <a:pt x="5605859" y="2284512"/>
                  <a:pt x="5610820" y="2284512"/>
                </a:cubicBezTo>
                <a:lnTo>
                  <a:pt x="5625703" y="2284512"/>
                </a:lnTo>
                <a:cubicBezTo>
                  <a:pt x="5625703" y="2289472"/>
                  <a:pt x="5625703" y="2291953"/>
                  <a:pt x="5625703" y="2291953"/>
                </a:cubicBezTo>
                <a:lnTo>
                  <a:pt x="5633144" y="2291953"/>
                </a:lnTo>
                <a:cubicBezTo>
                  <a:pt x="5633144" y="2291953"/>
                  <a:pt x="5630664" y="2294434"/>
                  <a:pt x="5625703" y="2299394"/>
                </a:cubicBezTo>
                <a:cubicBezTo>
                  <a:pt x="5630664" y="2299394"/>
                  <a:pt x="5633144" y="2299394"/>
                  <a:pt x="5633144" y="2299394"/>
                </a:cubicBezTo>
                <a:lnTo>
                  <a:pt x="5633144" y="2291953"/>
                </a:lnTo>
                <a:lnTo>
                  <a:pt x="5640586" y="2291953"/>
                </a:lnTo>
                <a:lnTo>
                  <a:pt x="5655468" y="2299394"/>
                </a:lnTo>
                <a:cubicBezTo>
                  <a:pt x="5680273" y="2299394"/>
                  <a:pt x="5695156" y="2301875"/>
                  <a:pt x="5700117" y="2306836"/>
                </a:cubicBezTo>
                <a:lnTo>
                  <a:pt x="5707558" y="2299394"/>
                </a:lnTo>
                <a:cubicBezTo>
                  <a:pt x="5702597" y="2284512"/>
                  <a:pt x="5670351" y="2269629"/>
                  <a:pt x="5610820" y="2254746"/>
                </a:cubicBezTo>
                <a:lnTo>
                  <a:pt x="5588496" y="2247305"/>
                </a:lnTo>
                <a:cubicBezTo>
                  <a:pt x="5573613" y="2242344"/>
                  <a:pt x="5558730" y="2237383"/>
                  <a:pt x="5543847" y="2232422"/>
                </a:cubicBezTo>
                <a:close/>
                <a:moveTo>
                  <a:pt x="5164336" y="2232422"/>
                </a:moveTo>
                <a:cubicBezTo>
                  <a:pt x="5164336" y="2237383"/>
                  <a:pt x="5164336" y="2239863"/>
                  <a:pt x="5164336" y="2239863"/>
                </a:cubicBezTo>
                <a:lnTo>
                  <a:pt x="5171777" y="2232422"/>
                </a:lnTo>
                <a:cubicBezTo>
                  <a:pt x="5171777" y="2232422"/>
                  <a:pt x="5169297" y="2232422"/>
                  <a:pt x="5164336" y="2232422"/>
                </a:cubicBezTo>
                <a:close/>
                <a:moveTo>
                  <a:pt x="4933652" y="2232422"/>
                </a:moveTo>
                <a:cubicBezTo>
                  <a:pt x="4933652" y="2232422"/>
                  <a:pt x="4933652" y="2234902"/>
                  <a:pt x="4933652" y="2239863"/>
                </a:cubicBezTo>
                <a:cubicBezTo>
                  <a:pt x="4938613" y="2234902"/>
                  <a:pt x="4941093" y="2232422"/>
                  <a:pt x="4941093" y="2232422"/>
                </a:cubicBezTo>
                <a:cubicBezTo>
                  <a:pt x="4941093" y="2232422"/>
                  <a:pt x="4938613" y="2232422"/>
                  <a:pt x="4933652" y="2232422"/>
                </a:cubicBezTo>
                <a:close/>
                <a:moveTo>
                  <a:pt x="2477988" y="2232422"/>
                </a:moveTo>
                <a:lnTo>
                  <a:pt x="2477988" y="2232422"/>
                </a:lnTo>
                <a:lnTo>
                  <a:pt x="2477988" y="2232422"/>
                </a:lnTo>
                <a:close/>
                <a:moveTo>
                  <a:pt x="1622227" y="2232422"/>
                </a:moveTo>
                <a:lnTo>
                  <a:pt x="1637109" y="2232422"/>
                </a:lnTo>
                <a:cubicBezTo>
                  <a:pt x="1642070" y="2237383"/>
                  <a:pt x="1642070" y="2239863"/>
                  <a:pt x="1637109" y="2239863"/>
                </a:cubicBezTo>
                <a:cubicBezTo>
                  <a:pt x="1632149" y="2239863"/>
                  <a:pt x="1627187" y="2237383"/>
                  <a:pt x="1622227" y="2232422"/>
                </a:cubicBezTo>
                <a:close/>
                <a:moveTo>
                  <a:pt x="2552402" y="2224980"/>
                </a:moveTo>
                <a:lnTo>
                  <a:pt x="2559844" y="2232422"/>
                </a:lnTo>
                <a:cubicBezTo>
                  <a:pt x="2559844" y="2232422"/>
                  <a:pt x="2558604" y="2232422"/>
                  <a:pt x="2556123" y="2232422"/>
                </a:cubicBezTo>
                <a:cubicBezTo>
                  <a:pt x="2553642" y="2232422"/>
                  <a:pt x="2551162" y="2231182"/>
                  <a:pt x="2548682" y="2228701"/>
                </a:cubicBezTo>
                <a:cubicBezTo>
                  <a:pt x="2546201" y="2226220"/>
                  <a:pt x="2547442" y="2224980"/>
                  <a:pt x="2552402" y="2224980"/>
                </a:cubicBezTo>
                <a:close/>
                <a:moveTo>
                  <a:pt x="2677511" y="2222655"/>
                </a:moveTo>
                <a:cubicBezTo>
                  <a:pt x="2671000" y="2221725"/>
                  <a:pt x="2671465" y="2224980"/>
                  <a:pt x="2678906" y="2232422"/>
                </a:cubicBezTo>
                <a:lnTo>
                  <a:pt x="2686348" y="2239863"/>
                </a:lnTo>
                <a:lnTo>
                  <a:pt x="2678906" y="2239863"/>
                </a:lnTo>
                <a:lnTo>
                  <a:pt x="2671465" y="2239863"/>
                </a:lnTo>
                <a:lnTo>
                  <a:pt x="2723555" y="2247305"/>
                </a:lnTo>
                <a:cubicBezTo>
                  <a:pt x="2728515" y="2242344"/>
                  <a:pt x="2735957" y="2243584"/>
                  <a:pt x="2745879" y="2251025"/>
                </a:cubicBezTo>
                <a:cubicBezTo>
                  <a:pt x="2755801" y="2258467"/>
                  <a:pt x="2760762" y="2262187"/>
                  <a:pt x="2760762" y="2262187"/>
                </a:cubicBezTo>
                <a:cubicBezTo>
                  <a:pt x="2765722" y="2262187"/>
                  <a:pt x="2768203" y="2262187"/>
                  <a:pt x="2768203" y="2262187"/>
                </a:cubicBezTo>
                <a:cubicBezTo>
                  <a:pt x="2773164" y="2262187"/>
                  <a:pt x="2776884" y="2263427"/>
                  <a:pt x="2779365" y="2265908"/>
                </a:cubicBezTo>
                <a:cubicBezTo>
                  <a:pt x="2781846" y="2268389"/>
                  <a:pt x="2783086" y="2269629"/>
                  <a:pt x="2783086" y="2269629"/>
                </a:cubicBezTo>
                <a:lnTo>
                  <a:pt x="2827734" y="2277070"/>
                </a:lnTo>
                <a:lnTo>
                  <a:pt x="2857500" y="2284512"/>
                </a:lnTo>
                <a:cubicBezTo>
                  <a:pt x="2857500" y="2279551"/>
                  <a:pt x="2852539" y="2275830"/>
                  <a:pt x="2842617" y="2273350"/>
                </a:cubicBezTo>
                <a:cubicBezTo>
                  <a:pt x="2832695" y="2270869"/>
                  <a:pt x="2825254" y="2269629"/>
                  <a:pt x="2820293" y="2269629"/>
                </a:cubicBezTo>
                <a:cubicBezTo>
                  <a:pt x="2820293" y="2269629"/>
                  <a:pt x="2817812" y="2269629"/>
                  <a:pt x="2812851" y="2269629"/>
                </a:cubicBezTo>
                <a:cubicBezTo>
                  <a:pt x="2807891" y="2269629"/>
                  <a:pt x="2805410" y="2267148"/>
                  <a:pt x="2805410" y="2262187"/>
                </a:cubicBezTo>
                <a:lnTo>
                  <a:pt x="2775644" y="2254746"/>
                </a:lnTo>
                <a:cubicBezTo>
                  <a:pt x="2770684" y="2254746"/>
                  <a:pt x="2768203" y="2254746"/>
                  <a:pt x="2768203" y="2254746"/>
                </a:cubicBezTo>
                <a:cubicBezTo>
                  <a:pt x="2768203" y="2254746"/>
                  <a:pt x="2766963" y="2253506"/>
                  <a:pt x="2764483" y="2251025"/>
                </a:cubicBezTo>
                <a:cubicBezTo>
                  <a:pt x="2762002" y="2248545"/>
                  <a:pt x="2758281" y="2247305"/>
                  <a:pt x="2753320" y="2247305"/>
                </a:cubicBezTo>
                <a:cubicBezTo>
                  <a:pt x="2748359" y="2247305"/>
                  <a:pt x="2745879" y="2247305"/>
                  <a:pt x="2745879" y="2247305"/>
                </a:cubicBezTo>
                <a:cubicBezTo>
                  <a:pt x="2745879" y="2247305"/>
                  <a:pt x="2740918" y="2244824"/>
                  <a:pt x="2730996" y="2239863"/>
                </a:cubicBezTo>
                <a:lnTo>
                  <a:pt x="2730996" y="2232422"/>
                </a:lnTo>
                <a:lnTo>
                  <a:pt x="2716113" y="2232422"/>
                </a:lnTo>
                <a:lnTo>
                  <a:pt x="2686348" y="2224980"/>
                </a:lnTo>
                <a:cubicBezTo>
                  <a:pt x="2682627" y="2223740"/>
                  <a:pt x="2679681" y="2222965"/>
                  <a:pt x="2677511" y="2222655"/>
                </a:cubicBezTo>
                <a:close/>
                <a:moveTo>
                  <a:pt x="4946675" y="2221260"/>
                </a:moveTo>
                <a:cubicBezTo>
                  <a:pt x="4945435" y="2221260"/>
                  <a:pt x="4943574" y="2222500"/>
                  <a:pt x="4941093" y="2224980"/>
                </a:cubicBezTo>
                <a:lnTo>
                  <a:pt x="4948535" y="2224980"/>
                </a:lnTo>
                <a:cubicBezTo>
                  <a:pt x="4948535" y="2222500"/>
                  <a:pt x="4947915" y="2221260"/>
                  <a:pt x="4946675" y="2221260"/>
                </a:cubicBezTo>
                <a:close/>
                <a:moveTo>
                  <a:pt x="5157824" y="2220330"/>
                </a:moveTo>
                <a:cubicBezTo>
                  <a:pt x="5155964" y="2219709"/>
                  <a:pt x="5154414" y="2220020"/>
                  <a:pt x="5153174" y="2221260"/>
                </a:cubicBezTo>
                <a:cubicBezTo>
                  <a:pt x="5150693" y="2223740"/>
                  <a:pt x="5149453" y="2224980"/>
                  <a:pt x="5149453" y="2224980"/>
                </a:cubicBezTo>
                <a:lnTo>
                  <a:pt x="5164336" y="2224980"/>
                </a:lnTo>
                <a:cubicBezTo>
                  <a:pt x="5161855" y="2222500"/>
                  <a:pt x="5159685" y="2220950"/>
                  <a:pt x="5157824" y="2220330"/>
                </a:cubicBezTo>
                <a:close/>
                <a:moveTo>
                  <a:pt x="6116836" y="2217539"/>
                </a:moveTo>
                <a:cubicBezTo>
                  <a:pt x="6121797" y="2217539"/>
                  <a:pt x="6129238" y="2217539"/>
                  <a:pt x="6139160" y="2217539"/>
                </a:cubicBezTo>
                <a:lnTo>
                  <a:pt x="6161484" y="2232422"/>
                </a:lnTo>
                <a:cubicBezTo>
                  <a:pt x="6151563" y="2232422"/>
                  <a:pt x="6144121" y="2232422"/>
                  <a:pt x="6139160" y="2232422"/>
                </a:cubicBezTo>
                <a:cubicBezTo>
                  <a:pt x="6134199" y="2232422"/>
                  <a:pt x="6129238" y="2229941"/>
                  <a:pt x="6124277" y="2224980"/>
                </a:cubicBezTo>
                <a:cubicBezTo>
                  <a:pt x="6124277" y="2224980"/>
                  <a:pt x="6121797" y="2222500"/>
                  <a:pt x="6116836" y="2217539"/>
                </a:cubicBezTo>
                <a:close/>
                <a:moveTo>
                  <a:pt x="2135684" y="2217539"/>
                </a:moveTo>
                <a:cubicBezTo>
                  <a:pt x="2140644" y="2227461"/>
                  <a:pt x="2143125" y="2227461"/>
                  <a:pt x="2143125" y="2217539"/>
                </a:cubicBezTo>
                <a:cubicBezTo>
                  <a:pt x="2143125" y="2217539"/>
                  <a:pt x="2140644" y="2217539"/>
                  <a:pt x="2135684" y="2217539"/>
                </a:cubicBezTo>
                <a:close/>
                <a:moveTo>
                  <a:pt x="6243340" y="2210098"/>
                </a:moveTo>
                <a:cubicBezTo>
                  <a:pt x="6248301" y="2210098"/>
                  <a:pt x="6250781" y="2210098"/>
                  <a:pt x="6250781" y="2210098"/>
                </a:cubicBezTo>
                <a:cubicBezTo>
                  <a:pt x="6250781" y="2215058"/>
                  <a:pt x="6253261" y="2217539"/>
                  <a:pt x="6258222" y="2217539"/>
                </a:cubicBezTo>
                <a:cubicBezTo>
                  <a:pt x="6258222" y="2217539"/>
                  <a:pt x="6273105" y="2218779"/>
                  <a:pt x="6302871" y="2221260"/>
                </a:cubicBezTo>
                <a:cubicBezTo>
                  <a:pt x="6332636" y="2223740"/>
                  <a:pt x="6349999" y="2227461"/>
                  <a:pt x="6354961" y="2232422"/>
                </a:cubicBezTo>
                <a:cubicBezTo>
                  <a:pt x="6354961" y="2232422"/>
                  <a:pt x="6359922" y="2232422"/>
                  <a:pt x="6369843" y="2232422"/>
                </a:cubicBezTo>
                <a:cubicBezTo>
                  <a:pt x="6369843" y="2232422"/>
                  <a:pt x="6371084" y="2233662"/>
                  <a:pt x="6373564" y="2236142"/>
                </a:cubicBezTo>
                <a:cubicBezTo>
                  <a:pt x="6376044" y="2238623"/>
                  <a:pt x="6377285" y="2242344"/>
                  <a:pt x="6377285" y="2247305"/>
                </a:cubicBezTo>
                <a:cubicBezTo>
                  <a:pt x="6377285" y="2252265"/>
                  <a:pt x="6379765" y="2254746"/>
                  <a:pt x="6384726" y="2254746"/>
                </a:cubicBezTo>
                <a:cubicBezTo>
                  <a:pt x="6389687" y="2254746"/>
                  <a:pt x="6394647" y="2255986"/>
                  <a:pt x="6399609" y="2258467"/>
                </a:cubicBezTo>
                <a:cubicBezTo>
                  <a:pt x="6404570" y="2260947"/>
                  <a:pt x="6410771" y="2263427"/>
                  <a:pt x="6418213" y="2265908"/>
                </a:cubicBezTo>
                <a:cubicBezTo>
                  <a:pt x="6425654" y="2268389"/>
                  <a:pt x="6434336" y="2272109"/>
                  <a:pt x="6444257" y="2277070"/>
                </a:cubicBezTo>
                <a:cubicBezTo>
                  <a:pt x="6454179" y="2282031"/>
                  <a:pt x="6461620" y="2284512"/>
                  <a:pt x="6466581" y="2284512"/>
                </a:cubicBezTo>
                <a:cubicBezTo>
                  <a:pt x="6471543" y="2284512"/>
                  <a:pt x="6474023" y="2285752"/>
                  <a:pt x="6474023" y="2288232"/>
                </a:cubicBezTo>
                <a:cubicBezTo>
                  <a:pt x="6474023" y="2290713"/>
                  <a:pt x="6478984" y="2294434"/>
                  <a:pt x="6488905" y="2299394"/>
                </a:cubicBezTo>
                <a:lnTo>
                  <a:pt x="6503789" y="2306836"/>
                </a:lnTo>
                <a:cubicBezTo>
                  <a:pt x="6498827" y="2311797"/>
                  <a:pt x="6488905" y="2311797"/>
                  <a:pt x="6474023" y="2306836"/>
                </a:cubicBezTo>
                <a:cubicBezTo>
                  <a:pt x="6464101" y="2301875"/>
                  <a:pt x="6459140" y="2299394"/>
                  <a:pt x="6459140" y="2299394"/>
                </a:cubicBezTo>
                <a:lnTo>
                  <a:pt x="6436816" y="2291953"/>
                </a:lnTo>
                <a:cubicBezTo>
                  <a:pt x="6426895" y="2286992"/>
                  <a:pt x="6420693" y="2283272"/>
                  <a:pt x="6418213" y="2280791"/>
                </a:cubicBezTo>
                <a:cubicBezTo>
                  <a:pt x="6415733" y="2278310"/>
                  <a:pt x="6412011" y="2277070"/>
                  <a:pt x="6407051" y="2277070"/>
                </a:cubicBezTo>
                <a:lnTo>
                  <a:pt x="6399609" y="2277070"/>
                </a:lnTo>
                <a:cubicBezTo>
                  <a:pt x="6399609" y="2267148"/>
                  <a:pt x="6389687" y="2262187"/>
                  <a:pt x="6369843" y="2262187"/>
                </a:cubicBezTo>
                <a:cubicBezTo>
                  <a:pt x="6349999" y="2262187"/>
                  <a:pt x="6340078" y="2257227"/>
                  <a:pt x="6340078" y="2247305"/>
                </a:cubicBezTo>
                <a:cubicBezTo>
                  <a:pt x="6340078" y="2242344"/>
                  <a:pt x="6337598" y="2239863"/>
                  <a:pt x="6332636" y="2239863"/>
                </a:cubicBezTo>
                <a:cubicBezTo>
                  <a:pt x="6327675" y="2239863"/>
                  <a:pt x="6325195" y="2239863"/>
                  <a:pt x="6325195" y="2239863"/>
                </a:cubicBezTo>
                <a:lnTo>
                  <a:pt x="6317754" y="2232422"/>
                </a:lnTo>
                <a:lnTo>
                  <a:pt x="6317754" y="2239863"/>
                </a:lnTo>
                <a:lnTo>
                  <a:pt x="6302871" y="2247305"/>
                </a:lnTo>
                <a:cubicBezTo>
                  <a:pt x="6292949" y="2242344"/>
                  <a:pt x="6289229" y="2237383"/>
                  <a:pt x="6291709" y="2232422"/>
                </a:cubicBezTo>
                <a:cubicBezTo>
                  <a:pt x="6294189" y="2227461"/>
                  <a:pt x="6290468" y="2224980"/>
                  <a:pt x="6280547" y="2224980"/>
                </a:cubicBezTo>
                <a:cubicBezTo>
                  <a:pt x="6255742" y="2224980"/>
                  <a:pt x="6243340" y="2220020"/>
                  <a:pt x="6243340" y="2210098"/>
                </a:cubicBezTo>
                <a:close/>
                <a:moveTo>
                  <a:pt x="5454551" y="2210098"/>
                </a:moveTo>
                <a:cubicBezTo>
                  <a:pt x="5454551" y="2215058"/>
                  <a:pt x="5454551" y="2217539"/>
                  <a:pt x="5454551" y="2217539"/>
                </a:cubicBezTo>
                <a:lnTo>
                  <a:pt x="5469433" y="2217539"/>
                </a:lnTo>
                <a:lnTo>
                  <a:pt x="5476875" y="2224980"/>
                </a:lnTo>
                <a:cubicBezTo>
                  <a:pt x="5476875" y="2224980"/>
                  <a:pt x="5481836" y="2224980"/>
                  <a:pt x="5491758" y="2224980"/>
                </a:cubicBezTo>
                <a:lnTo>
                  <a:pt x="5506640" y="2224980"/>
                </a:lnTo>
                <a:lnTo>
                  <a:pt x="5491758" y="2217539"/>
                </a:lnTo>
                <a:cubicBezTo>
                  <a:pt x="5476875" y="2212578"/>
                  <a:pt x="5464472" y="2210098"/>
                  <a:pt x="5454551" y="2210098"/>
                </a:cubicBezTo>
                <a:close/>
                <a:moveTo>
                  <a:pt x="2626816" y="2210098"/>
                </a:moveTo>
                <a:lnTo>
                  <a:pt x="2626816" y="2217539"/>
                </a:lnTo>
                <a:cubicBezTo>
                  <a:pt x="2631777" y="2222500"/>
                  <a:pt x="2636738" y="2224980"/>
                  <a:pt x="2641699" y="2224980"/>
                </a:cubicBezTo>
                <a:lnTo>
                  <a:pt x="2649141" y="2224980"/>
                </a:lnTo>
                <a:cubicBezTo>
                  <a:pt x="2644180" y="2220020"/>
                  <a:pt x="2641699" y="2217539"/>
                  <a:pt x="2641699" y="2217539"/>
                </a:cubicBezTo>
                <a:close/>
                <a:moveTo>
                  <a:pt x="6351984" y="2205633"/>
                </a:moveTo>
                <a:lnTo>
                  <a:pt x="6361725" y="2208068"/>
                </a:lnTo>
                <a:lnTo>
                  <a:pt x="6362402" y="2210098"/>
                </a:lnTo>
                <a:lnTo>
                  <a:pt x="6347519" y="2210098"/>
                </a:lnTo>
                <a:close/>
                <a:moveTo>
                  <a:pt x="5348510" y="2205447"/>
                </a:moveTo>
                <a:cubicBezTo>
                  <a:pt x="5349751" y="2204826"/>
                  <a:pt x="5350371" y="2205137"/>
                  <a:pt x="5350371" y="2206377"/>
                </a:cubicBezTo>
                <a:cubicBezTo>
                  <a:pt x="5350371" y="2208858"/>
                  <a:pt x="5347891" y="2210098"/>
                  <a:pt x="5342929" y="2210098"/>
                </a:cubicBezTo>
                <a:cubicBezTo>
                  <a:pt x="5345410" y="2207617"/>
                  <a:pt x="5347270" y="2206067"/>
                  <a:pt x="5348510" y="2205447"/>
                </a:cubicBezTo>
                <a:close/>
                <a:moveTo>
                  <a:pt x="5543847" y="2202656"/>
                </a:moveTo>
                <a:lnTo>
                  <a:pt x="5536406" y="2210098"/>
                </a:lnTo>
                <a:lnTo>
                  <a:pt x="5551289" y="2210098"/>
                </a:lnTo>
                <a:cubicBezTo>
                  <a:pt x="5551289" y="2210098"/>
                  <a:pt x="5550048" y="2208858"/>
                  <a:pt x="5547568" y="2206377"/>
                </a:cubicBezTo>
                <a:cubicBezTo>
                  <a:pt x="5545088" y="2203896"/>
                  <a:pt x="5543847" y="2202656"/>
                  <a:pt x="5543847" y="2202656"/>
                </a:cubicBezTo>
                <a:close/>
                <a:moveTo>
                  <a:pt x="4874121" y="2202656"/>
                </a:moveTo>
                <a:lnTo>
                  <a:pt x="4881562" y="2210098"/>
                </a:lnTo>
                <a:cubicBezTo>
                  <a:pt x="4881562" y="2210098"/>
                  <a:pt x="4881562" y="2207617"/>
                  <a:pt x="4881562" y="2202656"/>
                </a:cubicBezTo>
                <a:cubicBezTo>
                  <a:pt x="4876601" y="2202656"/>
                  <a:pt x="4874121" y="2202656"/>
                  <a:pt x="4874121" y="2202656"/>
                </a:cubicBezTo>
                <a:close/>
                <a:moveTo>
                  <a:pt x="4836914" y="2202656"/>
                </a:moveTo>
                <a:lnTo>
                  <a:pt x="4844355" y="2210098"/>
                </a:lnTo>
                <a:cubicBezTo>
                  <a:pt x="4844355" y="2210098"/>
                  <a:pt x="4844355" y="2208858"/>
                  <a:pt x="4844355" y="2206377"/>
                </a:cubicBezTo>
                <a:cubicBezTo>
                  <a:pt x="4844355" y="2203896"/>
                  <a:pt x="4841875" y="2202656"/>
                  <a:pt x="4836914" y="2202656"/>
                </a:cubicBezTo>
                <a:close/>
                <a:moveTo>
                  <a:pt x="2373808" y="2202656"/>
                </a:moveTo>
                <a:lnTo>
                  <a:pt x="2381250" y="2210098"/>
                </a:lnTo>
                <a:lnTo>
                  <a:pt x="2418457" y="2217539"/>
                </a:lnTo>
                <a:lnTo>
                  <a:pt x="2425898" y="2217539"/>
                </a:lnTo>
                <a:cubicBezTo>
                  <a:pt x="2420938" y="2207617"/>
                  <a:pt x="2403574" y="2202656"/>
                  <a:pt x="2373808" y="2202656"/>
                </a:cubicBezTo>
                <a:close/>
                <a:moveTo>
                  <a:pt x="4925280" y="2198005"/>
                </a:moveTo>
                <a:cubicBezTo>
                  <a:pt x="4924660" y="2197385"/>
                  <a:pt x="4923730" y="2197695"/>
                  <a:pt x="4922490" y="2198935"/>
                </a:cubicBezTo>
                <a:cubicBezTo>
                  <a:pt x="4920010" y="2201416"/>
                  <a:pt x="4918769" y="2205137"/>
                  <a:pt x="4918769" y="2210098"/>
                </a:cubicBezTo>
                <a:lnTo>
                  <a:pt x="4926211" y="2202656"/>
                </a:lnTo>
                <a:cubicBezTo>
                  <a:pt x="4926211" y="2200176"/>
                  <a:pt x="4925900" y="2198626"/>
                  <a:pt x="4925280" y="2198005"/>
                </a:cubicBezTo>
                <a:close/>
                <a:moveTo>
                  <a:pt x="6176367" y="2195215"/>
                </a:moveTo>
                <a:lnTo>
                  <a:pt x="6228457" y="2202656"/>
                </a:lnTo>
                <a:lnTo>
                  <a:pt x="6221015" y="2210098"/>
                </a:lnTo>
                <a:cubicBezTo>
                  <a:pt x="6216054" y="2210098"/>
                  <a:pt x="6209853" y="2210098"/>
                  <a:pt x="6202412" y="2210098"/>
                </a:cubicBezTo>
                <a:cubicBezTo>
                  <a:pt x="6194970" y="2210098"/>
                  <a:pt x="6187529" y="2208858"/>
                  <a:pt x="6180088" y="2206377"/>
                </a:cubicBezTo>
                <a:cubicBezTo>
                  <a:pt x="6172646" y="2203896"/>
                  <a:pt x="6171406" y="2200176"/>
                  <a:pt x="6176367" y="2195215"/>
                </a:cubicBezTo>
                <a:close/>
                <a:moveTo>
                  <a:pt x="2931914" y="2195215"/>
                </a:moveTo>
                <a:cubicBezTo>
                  <a:pt x="2926953" y="2195215"/>
                  <a:pt x="2924473" y="2196455"/>
                  <a:pt x="2924473" y="2198935"/>
                </a:cubicBezTo>
                <a:cubicBezTo>
                  <a:pt x="2924473" y="2201416"/>
                  <a:pt x="2925713" y="2202656"/>
                  <a:pt x="2928193" y="2202656"/>
                </a:cubicBezTo>
                <a:cubicBezTo>
                  <a:pt x="2930674" y="2202656"/>
                  <a:pt x="2931914" y="2200176"/>
                  <a:pt x="2931914" y="2195215"/>
                </a:cubicBezTo>
                <a:close/>
                <a:moveTo>
                  <a:pt x="2626816" y="2195215"/>
                </a:moveTo>
                <a:cubicBezTo>
                  <a:pt x="2621856" y="2195215"/>
                  <a:pt x="2619375" y="2197695"/>
                  <a:pt x="2619375" y="2202656"/>
                </a:cubicBezTo>
                <a:cubicBezTo>
                  <a:pt x="2619375" y="2202656"/>
                  <a:pt x="2621856" y="2201416"/>
                  <a:pt x="2626816" y="2198935"/>
                </a:cubicBezTo>
                <a:cubicBezTo>
                  <a:pt x="2631777" y="2196455"/>
                  <a:pt x="2634258" y="2195215"/>
                  <a:pt x="2634258" y="2195215"/>
                </a:cubicBezTo>
                <a:cubicBezTo>
                  <a:pt x="2634258" y="2195215"/>
                  <a:pt x="2631777" y="2195215"/>
                  <a:pt x="2626816" y="2195215"/>
                </a:cubicBezTo>
                <a:close/>
                <a:moveTo>
                  <a:pt x="2753320" y="2187773"/>
                </a:moveTo>
                <a:lnTo>
                  <a:pt x="2753320" y="2195215"/>
                </a:lnTo>
                <a:lnTo>
                  <a:pt x="2768203" y="2195215"/>
                </a:lnTo>
                <a:cubicBezTo>
                  <a:pt x="2763242" y="2190254"/>
                  <a:pt x="2758281" y="2187773"/>
                  <a:pt x="2753320" y="2187773"/>
                </a:cubicBezTo>
                <a:close/>
                <a:moveTo>
                  <a:pt x="2440781" y="2187773"/>
                </a:moveTo>
                <a:lnTo>
                  <a:pt x="2448223" y="2187773"/>
                </a:lnTo>
                <a:lnTo>
                  <a:pt x="2448223" y="2195215"/>
                </a:lnTo>
                <a:cubicBezTo>
                  <a:pt x="2448223" y="2195215"/>
                  <a:pt x="2445742" y="2192734"/>
                  <a:pt x="2440781" y="2187773"/>
                </a:cubicBezTo>
                <a:close/>
                <a:moveTo>
                  <a:pt x="2158008" y="2187773"/>
                </a:moveTo>
                <a:cubicBezTo>
                  <a:pt x="2158008" y="2187773"/>
                  <a:pt x="2160489" y="2189013"/>
                  <a:pt x="2165449" y="2191494"/>
                </a:cubicBezTo>
                <a:cubicBezTo>
                  <a:pt x="2170410" y="2193975"/>
                  <a:pt x="2175371" y="2195215"/>
                  <a:pt x="2180332" y="2195215"/>
                </a:cubicBezTo>
                <a:cubicBezTo>
                  <a:pt x="2195215" y="2200176"/>
                  <a:pt x="2202656" y="2202656"/>
                  <a:pt x="2202656" y="2202656"/>
                </a:cubicBezTo>
                <a:cubicBezTo>
                  <a:pt x="2207617" y="2202656"/>
                  <a:pt x="2211338" y="2203896"/>
                  <a:pt x="2213818" y="2206377"/>
                </a:cubicBezTo>
                <a:cubicBezTo>
                  <a:pt x="2216299" y="2208858"/>
                  <a:pt x="2220020" y="2210098"/>
                  <a:pt x="2224980" y="2210098"/>
                </a:cubicBezTo>
                <a:cubicBezTo>
                  <a:pt x="2229941" y="2210098"/>
                  <a:pt x="2234902" y="2212578"/>
                  <a:pt x="2239863" y="2217539"/>
                </a:cubicBezTo>
                <a:cubicBezTo>
                  <a:pt x="2244824" y="2217539"/>
                  <a:pt x="2248545" y="2217539"/>
                  <a:pt x="2251025" y="2217539"/>
                </a:cubicBezTo>
                <a:cubicBezTo>
                  <a:pt x="2253506" y="2217539"/>
                  <a:pt x="2257227" y="2220020"/>
                  <a:pt x="2262187" y="2224980"/>
                </a:cubicBezTo>
                <a:cubicBezTo>
                  <a:pt x="2272109" y="2224980"/>
                  <a:pt x="2279551" y="2224980"/>
                  <a:pt x="2284512" y="2224980"/>
                </a:cubicBezTo>
                <a:lnTo>
                  <a:pt x="2306836" y="2224980"/>
                </a:lnTo>
                <a:cubicBezTo>
                  <a:pt x="2306836" y="2224980"/>
                  <a:pt x="2303115" y="2223740"/>
                  <a:pt x="2295674" y="2221260"/>
                </a:cubicBezTo>
                <a:cubicBezTo>
                  <a:pt x="2288232" y="2218779"/>
                  <a:pt x="2282031" y="2215058"/>
                  <a:pt x="2277070" y="2210098"/>
                </a:cubicBezTo>
                <a:cubicBezTo>
                  <a:pt x="2257227" y="2205137"/>
                  <a:pt x="2242344" y="2202656"/>
                  <a:pt x="2232422" y="2202656"/>
                </a:cubicBezTo>
                <a:cubicBezTo>
                  <a:pt x="2227461" y="2202656"/>
                  <a:pt x="2217539" y="2200176"/>
                  <a:pt x="2202656" y="2195215"/>
                </a:cubicBezTo>
                <a:cubicBezTo>
                  <a:pt x="2187774" y="2190254"/>
                  <a:pt x="2175371" y="2187773"/>
                  <a:pt x="2165449" y="2187773"/>
                </a:cubicBezTo>
                <a:cubicBezTo>
                  <a:pt x="2160489" y="2187773"/>
                  <a:pt x="2158008" y="2187773"/>
                  <a:pt x="2158008" y="2187773"/>
                </a:cubicBezTo>
                <a:close/>
                <a:moveTo>
                  <a:pt x="1957090" y="2187773"/>
                </a:moveTo>
                <a:cubicBezTo>
                  <a:pt x="1962051" y="2187773"/>
                  <a:pt x="1964532" y="2187773"/>
                  <a:pt x="1964532" y="2187773"/>
                </a:cubicBezTo>
                <a:lnTo>
                  <a:pt x="1957090" y="2195215"/>
                </a:lnTo>
                <a:close/>
                <a:moveTo>
                  <a:pt x="6263803" y="2184053"/>
                </a:moveTo>
                <a:cubicBezTo>
                  <a:pt x="6265043" y="2184053"/>
                  <a:pt x="6265664" y="2185293"/>
                  <a:pt x="6265664" y="2187773"/>
                </a:cubicBezTo>
                <a:lnTo>
                  <a:pt x="6258222" y="2187773"/>
                </a:lnTo>
                <a:cubicBezTo>
                  <a:pt x="6260703" y="2185293"/>
                  <a:pt x="6262563" y="2184053"/>
                  <a:pt x="6263803" y="2184053"/>
                </a:cubicBezTo>
                <a:close/>
                <a:moveTo>
                  <a:pt x="5961496" y="2183122"/>
                </a:moveTo>
                <a:cubicBezTo>
                  <a:pt x="5960877" y="2183743"/>
                  <a:pt x="5960566" y="2185293"/>
                  <a:pt x="5960566" y="2187773"/>
                </a:cubicBezTo>
                <a:cubicBezTo>
                  <a:pt x="5965527" y="2187773"/>
                  <a:pt x="5968008" y="2187773"/>
                  <a:pt x="5968008" y="2187773"/>
                </a:cubicBezTo>
                <a:cubicBezTo>
                  <a:pt x="5968008" y="2187773"/>
                  <a:pt x="5966767" y="2186533"/>
                  <a:pt x="5964287" y="2184053"/>
                </a:cubicBezTo>
                <a:cubicBezTo>
                  <a:pt x="5963047" y="2182813"/>
                  <a:pt x="5962117" y="2182503"/>
                  <a:pt x="5961496" y="2183122"/>
                </a:cubicBezTo>
                <a:close/>
                <a:moveTo>
                  <a:pt x="4844355" y="2180332"/>
                </a:moveTo>
                <a:lnTo>
                  <a:pt x="4851797" y="2187773"/>
                </a:lnTo>
                <a:cubicBezTo>
                  <a:pt x="4851797" y="2187773"/>
                  <a:pt x="4854277" y="2187773"/>
                  <a:pt x="4859238" y="2187773"/>
                </a:cubicBezTo>
                <a:close/>
                <a:moveTo>
                  <a:pt x="2611933" y="2180332"/>
                </a:moveTo>
                <a:lnTo>
                  <a:pt x="2626816" y="2187773"/>
                </a:lnTo>
                <a:lnTo>
                  <a:pt x="2634258" y="2180332"/>
                </a:lnTo>
                <a:cubicBezTo>
                  <a:pt x="2629297" y="2180332"/>
                  <a:pt x="2624336" y="2180332"/>
                  <a:pt x="2619375" y="2180332"/>
                </a:cubicBezTo>
                <a:close/>
                <a:moveTo>
                  <a:pt x="2537520" y="2180332"/>
                </a:moveTo>
                <a:lnTo>
                  <a:pt x="2611933" y="2210098"/>
                </a:lnTo>
                <a:cubicBezTo>
                  <a:pt x="2611933" y="2205137"/>
                  <a:pt x="2610693" y="2202656"/>
                  <a:pt x="2608213" y="2202656"/>
                </a:cubicBezTo>
                <a:cubicBezTo>
                  <a:pt x="2605732" y="2202656"/>
                  <a:pt x="2602011" y="2200176"/>
                  <a:pt x="2597051" y="2195215"/>
                </a:cubicBezTo>
                <a:lnTo>
                  <a:pt x="2567285" y="2187773"/>
                </a:lnTo>
                <a:close/>
                <a:moveTo>
                  <a:pt x="1994297" y="2180332"/>
                </a:moveTo>
                <a:cubicBezTo>
                  <a:pt x="1994297" y="2180332"/>
                  <a:pt x="2000498" y="2181572"/>
                  <a:pt x="2012901" y="2184053"/>
                </a:cubicBezTo>
                <a:cubicBezTo>
                  <a:pt x="2025303" y="2186533"/>
                  <a:pt x="2031504" y="2190254"/>
                  <a:pt x="2031504" y="2195215"/>
                </a:cubicBezTo>
                <a:cubicBezTo>
                  <a:pt x="2041426" y="2200176"/>
                  <a:pt x="2041426" y="2202656"/>
                  <a:pt x="2031504" y="2202656"/>
                </a:cubicBezTo>
                <a:cubicBezTo>
                  <a:pt x="2026543" y="2202656"/>
                  <a:pt x="2021582" y="2205137"/>
                  <a:pt x="2016621" y="2210098"/>
                </a:cubicBezTo>
                <a:cubicBezTo>
                  <a:pt x="2016621" y="2205137"/>
                  <a:pt x="2016621" y="2202656"/>
                  <a:pt x="2016621" y="2202656"/>
                </a:cubicBezTo>
                <a:lnTo>
                  <a:pt x="2009180" y="2195215"/>
                </a:lnTo>
                <a:close/>
                <a:moveTo>
                  <a:pt x="6325195" y="2172891"/>
                </a:moveTo>
                <a:lnTo>
                  <a:pt x="6340078" y="2172891"/>
                </a:lnTo>
                <a:lnTo>
                  <a:pt x="6347519" y="2172891"/>
                </a:lnTo>
                <a:cubicBezTo>
                  <a:pt x="6352481" y="2172891"/>
                  <a:pt x="6357441" y="2175371"/>
                  <a:pt x="6362402" y="2180332"/>
                </a:cubicBezTo>
                <a:lnTo>
                  <a:pt x="6377285" y="2187773"/>
                </a:lnTo>
                <a:cubicBezTo>
                  <a:pt x="6377285" y="2187773"/>
                  <a:pt x="6382246" y="2189013"/>
                  <a:pt x="6392167" y="2191494"/>
                </a:cubicBezTo>
                <a:cubicBezTo>
                  <a:pt x="6402089" y="2193975"/>
                  <a:pt x="6409531" y="2197695"/>
                  <a:pt x="6414491" y="2202656"/>
                </a:cubicBezTo>
                <a:cubicBezTo>
                  <a:pt x="6434336" y="2207617"/>
                  <a:pt x="6446737" y="2210098"/>
                  <a:pt x="6451699" y="2210098"/>
                </a:cubicBezTo>
                <a:cubicBezTo>
                  <a:pt x="6451699" y="2210098"/>
                  <a:pt x="6452939" y="2211338"/>
                  <a:pt x="6455419" y="2213818"/>
                </a:cubicBezTo>
                <a:cubicBezTo>
                  <a:pt x="6457899" y="2216299"/>
                  <a:pt x="6461620" y="2220020"/>
                  <a:pt x="6466581" y="2224980"/>
                </a:cubicBezTo>
                <a:cubicBezTo>
                  <a:pt x="6471543" y="2229941"/>
                  <a:pt x="6476503" y="2232422"/>
                  <a:pt x="6481465" y="2232422"/>
                </a:cubicBezTo>
                <a:cubicBezTo>
                  <a:pt x="6501309" y="2232422"/>
                  <a:pt x="6506269" y="2237383"/>
                  <a:pt x="6496347" y="2247305"/>
                </a:cubicBezTo>
                <a:cubicBezTo>
                  <a:pt x="6486425" y="2252265"/>
                  <a:pt x="6474023" y="2249785"/>
                  <a:pt x="6459140" y="2239863"/>
                </a:cubicBezTo>
                <a:cubicBezTo>
                  <a:pt x="6444257" y="2234902"/>
                  <a:pt x="6434336" y="2231182"/>
                  <a:pt x="6429375" y="2228701"/>
                </a:cubicBezTo>
                <a:cubicBezTo>
                  <a:pt x="6424413" y="2226220"/>
                  <a:pt x="6414491" y="2224980"/>
                  <a:pt x="6399609" y="2224980"/>
                </a:cubicBezTo>
                <a:cubicBezTo>
                  <a:pt x="6389687" y="2220020"/>
                  <a:pt x="6383485" y="2217539"/>
                  <a:pt x="6381005" y="2217539"/>
                </a:cubicBezTo>
                <a:cubicBezTo>
                  <a:pt x="6378525" y="2217539"/>
                  <a:pt x="6377285" y="2215058"/>
                  <a:pt x="6377285" y="2210098"/>
                </a:cubicBezTo>
                <a:cubicBezTo>
                  <a:pt x="6372324" y="2210098"/>
                  <a:pt x="6369843" y="2210098"/>
                  <a:pt x="6369843" y="2210098"/>
                </a:cubicBezTo>
                <a:lnTo>
                  <a:pt x="6361725" y="2208068"/>
                </a:lnTo>
                <a:lnTo>
                  <a:pt x="6360542" y="2204517"/>
                </a:lnTo>
                <a:cubicBezTo>
                  <a:pt x="6359302" y="2203276"/>
                  <a:pt x="6357441" y="2202656"/>
                  <a:pt x="6354961" y="2202656"/>
                </a:cubicBezTo>
                <a:lnTo>
                  <a:pt x="6351984" y="2205633"/>
                </a:lnTo>
                <a:lnTo>
                  <a:pt x="6340078" y="2202656"/>
                </a:lnTo>
                <a:lnTo>
                  <a:pt x="6325195" y="2195215"/>
                </a:lnTo>
                <a:close/>
                <a:moveTo>
                  <a:pt x="6191250" y="2172891"/>
                </a:moveTo>
                <a:cubicBezTo>
                  <a:pt x="6191250" y="2172891"/>
                  <a:pt x="6193730" y="2172891"/>
                  <a:pt x="6198691" y="2172891"/>
                </a:cubicBezTo>
                <a:lnTo>
                  <a:pt x="6191250" y="2180332"/>
                </a:lnTo>
                <a:close/>
                <a:moveTo>
                  <a:pt x="6094511" y="2172891"/>
                </a:moveTo>
                <a:lnTo>
                  <a:pt x="6109394" y="2172891"/>
                </a:lnTo>
                <a:cubicBezTo>
                  <a:pt x="6119316" y="2177851"/>
                  <a:pt x="6126757" y="2180332"/>
                  <a:pt x="6131718" y="2180332"/>
                </a:cubicBezTo>
                <a:cubicBezTo>
                  <a:pt x="6131718" y="2185293"/>
                  <a:pt x="6135439" y="2187773"/>
                  <a:pt x="6142881" y="2187773"/>
                </a:cubicBezTo>
                <a:cubicBezTo>
                  <a:pt x="6150322" y="2187773"/>
                  <a:pt x="6155283" y="2190254"/>
                  <a:pt x="6157763" y="2195215"/>
                </a:cubicBezTo>
                <a:cubicBezTo>
                  <a:pt x="6160243" y="2200176"/>
                  <a:pt x="6159004" y="2202656"/>
                  <a:pt x="6154043" y="2202656"/>
                </a:cubicBezTo>
                <a:cubicBezTo>
                  <a:pt x="6149081" y="2202656"/>
                  <a:pt x="6144121" y="2200176"/>
                  <a:pt x="6139160" y="2195215"/>
                </a:cubicBezTo>
                <a:lnTo>
                  <a:pt x="6124277" y="2187773"/>
                </a:lnTo>
                <a:cubicBezTo>
                  <a:pt x="6119316" y="2187773"/>
                  <a:pt x="6114356" y="2185293"/>
                  <a:pt x="6109394" y="2180332"/>
                </a:cubicBezTo>
                <a:cubicBezTo>
                  <a:pt x="6104433" y="2180332"/>
                  <a:pt x="6100712" y="2179092"/>
                  <a:pt x="6098232" y="2176611"/>
                </a:cubicBezTo>
                <a:cubicBezTo>
                  <a:pt x="6095752" y="2174131"/>
                  <a:pt x="6094511" y="2172891"/>
                  <a:pt x="6094511" y="2172891"/>
                </a:cubicBezTo>
                <a:close/>
                <a:moveTo>
                  <a:pt x="6064746" y="2172891"/>
                </a:moveTo>
                <a:cubicBezTo>
                  <a:pt x="6064746" y="2172891"/>
                  <a:pt x="6067226" y="2172891"/>
                  <a:pt x="6072187" y="2172891"/>
                </a:cubicBezTo>
                <a:cubicBezTo>
                  <a:pt x="6072187" y="2177851"/>
                  <a:pt x="6069707" y="2180332"/>
                  <a:pt x="6064746" y="2180332"/>
                </a:cubicBezTo>
                <a:close/>
                <a:moveTo>
                  <a:pt x="5268515" y="2172891"/>
                </a:moveTo>
                <a:cubicBezTo>
                  <a:pt x="5273477" y="2172891"/>
                  <a:pt x="5275957" y="2172891"/>
                  <a:pt x="5275957" y="2172891"/>
                </a:cubicBezTo>
                <a:lnTo>
                  <a:pt x="5275957" y="2180332"/>
                </a:lnTo>
                <a:close/>
                <a:moveTo>
                  <a:pt x="2470547" y="2172891"/>
                </a:moveTo>
                <a:lnTo>
                  <a:pt x="2485430" y="2187773"/>
                </a:lnTo>
                <a:lnTo>
                  <a:pt x="2492871" y="2195215"/>
                </a:lnTo>
                <a:lnTo>
                  <a:pt x="2515195" y="2210098"/>
                </a:lnTo>
                <a:lnTo>
                  <a:pt x="2522637" y="2217539"/>
                </a:lnTo>
                <a:cubicBezTo>
                  <a:pt x="2522637" y="2217539"/>
                  <a:pt x="2517676" y="2217539"/>
                  <a:pt x="2507754" y="2217539"/>
                </a:cubicBezTo>
                <a:cubicBezTo>
                  <a:pt x="2497832" y="2217539"/>
                  <a:pt x="2487910" y="2215058"/>
                  <a:pt x="2477988" y="2210098"/>
                </a:cubicBezTo>
                <a:cubicBezTo>
                  <a:pt x="2477988" y="2210098"/>
                  <a:pt x="2476748" y="2208858"/>
                  <a:pt x="2474267" y="2206377"/>
                </a:cubicBezTo>
                <a:cubicBezTo>
                  <a:pt x="2471787" y="2203896"/>
                  <a:pt x="2468066" y="2202656"/>
                  <a:pt x="2463105" y="2202656"/>
                </a:cubicBezTo>
                <a:lnTo>
                  <a:pt x="2463105" y="2187773"/>
                </a:lnTo>
                <a:close/>
                <a:moveTo>
                  <a:pt x="2444502" y="2172891"/>
                </a:moveTo>
                <a:cubicBezTo>
                  <a:pt x="2446983" y="2172891"/>
                  <a:pt x="2450703" y="2172891"/>
                  <a:pt x="2455664" y="2172891"/>
                </a:cubicBezTo>
                <a:lnTo>
                  <a:pt x="2448223" y="2180332"/>
                </a:lnTo>
                <a:cubicBezTo>
                  <a:pt x="2443262" y="2180332"/>
                  <a:pt x="2440781" y="2180332"/>
                  <a:pt x="2440781" y="2180332"/>
                </a:cubicBezTo>
                <a:cubicBezTo>
                  <a:pt x="2440781" y="2175371"/>
                  <a:pt x="2442021" y="2172891"/>
                  <a:pt x="2444502" y="2172891"/>
                </a:cubicBezTo>
                <a:close/>
                <a:moveTo>
                  <a:pt x="2438921" y="2169170"/>
                </a:moveTo>
                <a:cubicBezTo>
                  <a:pt x="2440161" y="2169170"/>
                  <a:pt x="2440781" y="2170410"/>
                  <a:pt x="2440781" y="2172891"/>
                </a:cubicBezTo>
                <a:lnTo>
                  <a:pt x="2433340" y="2172891"/>
                </a:lnTo>
                <a:cubicBezTo>
                  <a:pt x="2435820" y="2170410"/>
                  <a:pt x="2437680" y="2169170"/>
                  <a:pt x="2438921" y="2169170"/>
                </a:cubicBezTo>
                <a:close/>
                <a:moveTo>
                  <a:pt x="6168926" y="2165449"/>
                </a:moveTo>
                <a:cubicBezTo>
                  <a:pt x="6173887" y="2165449"/>
                  <a:pt x="6176367" y="2167930"/>
                  <a:pt x="6176367" y="2172891"/>
                </a:cubicBezTo>
                <a:cubicBezTo>
                  <a:pt x="6176367" y="2172891"/>
                  <a:pt x="6175126" y="2172891"/>
                  <a:pt x="6172646" y="2172891"/>
                </a:cubicBezTo>
                <a:cubicBezTo>
                  <a:pt x="6170166" y="2172891"/>
                  <a:pt x="6168926" y="2172891"/>
                  <a:pt x="6168926" y="2172891"/>
                </a:cubicBezTo>
                <a:close/>
                <a:moveTo>
                  <a:pt x="4985742" y="2165449"/>
                </a:moveTo>
                <a:cubicBezTo>
                  <a:pt x="4985742" y="2165449"/>
                  <a:pt x="4986983" y="2166689"/>
                  <a:pt x="4989463" y="2169170"/>
                </a:cubicBezTo>
                <a:cubicBezTo>
                  <a:pt x="4991943" y="2171650"/>
                  <a:pt x="4993183" y="2172891"/>
                  <a:pt x="4993183" y="2172891"/>
                </a:cubicBezTo>
                <a:lnTo>
                  <a:pt x="4993183" y="2180332"/>
                </a:lnTo>
                <a:lnTo>
                  <a:pt x="5015508" y="2180332"/>
                </a:lnTo>
                <a:cubicBezTo>
                  <a:pt x="5015508" y="2175371"/>
                  <a:pt x="5017988" y="2175371"/>
                  <a:pt x="5022949" y="2180332"/>
                </a:cubicBezTo>
                <a:lnTo>
                  <a:pt x="5030390" y="2180332"/>
                </a:lnTo>
                <a:lnTo>
                  <a:pt x="5008066" y="2165449"/>
                </a:lnTo>
                <a:cubicBezTo>
                  <a:pt x="5003105" y="2165449"/>
                  <a:pt x="4998145" y="2165449"/>
                  <a:pt x="4993183" y="2165449"/>
                </a:cubicBezTo>
                <a:cubicBezTo>
                  <a:pt x="4988222" y="2165449"/>
                  <a:pt x="4985742" y="2165449"/>
                  <a:pt x="4985742" y="2165449"/>
                </a:cubicBezTo>
                <a:close/>
                <a:moveTo>
                  <a:pt x="4948535" y="2165449"/>
                </a:moveTo>
                <a:cubicBezTo>
                  <a:pt x="4948535" y="2170410"/>
                  <a:pt x="4951015" y="2172891"/>
                  <a:pt x="4955976" y="2172891"/>
                </a:cubicBezTo>
                <a:lnTo>
                  <a:pt x="4955976" y="2165449"/>
                </a:lnTo>
                <a:cubicBezTo>
                  <a:pt x="4951015" y="2165449"/>
                  <a:pt x="4948535" y="2165449"/>
                  <a:pt x="4948535" y="2165449"/>
                </a:cubicBezTo>
                <a:close/>
                <a:moveTo>
                  <a:pt x="2827734" y="2165449"/>
                </a:moveTo>
                <a:lnTo>
                  <a:pt x="2835176" y="2172891"/>
                </a:lnTo>
                <a:lnTo>
                  <a:pt x="2835176" y="2165449"/>
                </a:lnTo>
                <a:cubicBezTo>
                  <a:pt x="2835176" y="2165449"/>
                  <a:pt x="2832695" y="2165449"/>
                  <a:pt x="2827734" y="2165449"/>
                </a:cubicBezTo>
                <a:close/>
                <a:moveTo>
                  <a:pt x="2105918" y="2165449"/>
                </a:moveTo>
                <a:cubicBezTo>
                  <a:pt x="2110879" y="2170410"/>
                  <a:pt x="2114600" y="2172891"/>
                  <a:pt x="2117080" y="2172891"/>
                </a:cubicBezTo>
                <a:cubicBezTo>
                  <a:pt x="2119561" y="2172891"/>
                  <a:pt x="2123281" y="2172891"/>
                  <a:pt x="2128242" y="2172891"/>
                </a:cubicBezTo>
                <a:lnTo>
                  <a:pt x="2135684" y="2172891"/>
                </a:lnTo>
                <a:cubicBezTo>
                  <a:pt x="2135684" y="2172891"/>
                  <a:pt x="2133203" y="2170410"/>
                  <a:pt x="2128242" y="2165449"/>
                </a:cubicBezTo>
                <a:close/>
                <a:moveTo>
                  <a:pt x="2567285" y="2158008"/>
                </a:moveTo>
                <a:lnTo>
                  <a:pt x="2574726" y="2172891"/>
                </a:lnTo>
                <a:lnTo>
                  <a:pt x="2597051" y="2172891"/>
                </a:lnTo>
                <a:cubicBezTo>
                  <a:pt x="2597051" y="2172891"/>
                  <a:pt x="2593330" y="2170410"/>
                  <a:pt x="2585889" y="2165449"/>
                </a:cubicBezTo>
                <a:cubicBezTo>
                  <a:pt x="2578447" y="2160488"/>
                  <a:pt x="2572246" y="2158008"/>
                  <a:pt x="2567285" y="2158008"/>
                </a:cubicBezTo>
                <a:close/>
                <a:moveTo>
                  <a:pt x="2492871" y="2158008"/>
                </a:moveTo>
                <a:lnTo>
                  <a:pt x="2515195" y="2172891"/>
                </a:lnTo>
                <a:lnTo>
                  <a:pt x="2515195" y="2165449"/>
                </a:lnTo>
                <a:close/>
                <a:moveTo>
                  <a:pt x="2265908" y="2158008"/>
                </a:moveTo>
                <a:cubicBezTo>
                  <a:pt x="2258467" y="2158008"/>
                  <a:pt x="2257227" y="2160488"/>
                  <a:pt x="2262187" y="2165449"/>
                </a:cubicBezTo>
                <a:lnTo>
                  <a:pt x="2277070" y="2165449"/>
                </a:lnTo>
                <a:lnTo>
                  <a:pt x="2291953" y="2165449"/>
                </a:lnTo>
                <a:cubicBezTo>
                  <a:pt x="2291953" y="2165449"/>
                  <a:pt x="2289472" y="2162968"/>
                  <a:pt x="2284512" y="2158008"/>
                </a:cubicBezTo>
                <a:cubicBezTo>
                  <a:pt x="2279551" y="2158008"/>
                  <a:pt x="2273350" y="2158008"/>
                  <a:pt x="2265908" y="2158008"/>
                </a:cubicBezTo>
                <a:close/>
                <a:moveTo>
                  <a:pt x="1890117" y="2158008"/>
                </a:moveTo>
                <a:lnTo>
                  <a:pt x="1957090" y="2165449"/>
                </a:lnTo>
                <a:cubicBezTo>
                  <a:pt x="1971973" y="2175371"/>
                  <a:pt x="1979414" y="2180332"/>
                  <a:pt x="1979414" y="2180332"/>
                </a:cubicBezTo>
                <a:cubicBezTo>
                  <a:pt x="1979414" y="2185293"/>
                  <a:pt x="1976934" y="2186533"/>
                  <a:pt x="1971973" y="2184053"/>
                </a:cubicBezTo>
                <a:cubicBezTo>
                  <a:pt x="1967012" y="2181572"/>
                  <a:pt x="1960811" y="2179092"/>
                  <a:pt x="1953369" y="2176611"/>
                </a:cubicBezTo>
                <a:cubicBezTo>
                  <a:pt x="1945928" y="2174131"/>
                  <a:pt x="1937246" y="2172891"/>
                  <a:pt x="1927324" y="2172891"/>
                </a:cubicBezTo>
                <a:cubicBezTo>
                  <a:pt x="1922364" y="2172891"/>
                  <a:pt x="1916162" y="2171650"/>
                  <a:pt x="1908721" y="2169170"/>
                </a:cubicBezTo>
                <a:cubicBezTo>
                  <a:pt x="1901280" y="2166689"/>
                  <a:pt x="1895078" y="2162968"/>
                  <a:pt x="1890117" y="2158008"/>
                </a:cubicBezTo>
                <a:close/>
                <a:moveTo>
                  <a:pt x="1726407" y="2158008"/>
                </a:moveTo>
                <a:cubicBezTo>
                  <a:pt x="1721445" y="2158008"/>
                  <a:pt x="1718965" y="2159248"/>
                  <a:pt x="1718965" y="2161728"/>
                </a:cubicBezTo>
                <a:cubicBezTo>
                  <a:pt x="1718965" y="2164209"/>
                  <a:pt x="1721445" y="2165449"/>
                  <a:pt x="1726407" y="2165449"/>
                </a:cubicBezTo>
                <a:cubicBezTo>
                  <a:pt x="1731367" y="2165449"/>
                  <a:pt x="1736328" y="2165449"/>
                  <a:pt x="1741289" y="2165449"/>
                </a:cubicBezTo>
                <a:close/>
                <a:moveTo>
                  <a:pt x="4717851" y="2150566"/>
                </a:moveTo>
                <a:cubicBezTo>
                  <a:pt x="4717851" y="2150566"/>
                  <a:pt x="4717851" y="2151806"/>
                  <a:pt x="4717851" y="2154287"/>
                </a:cubicBezTo>
                <a:cubicBezTo>
                  <a:pt x="4717851" y="2156768"/>
                  <a:pt x="4717851" y="2158008"/>
                  <a:pt x="4717851" y="2158008"/>
                </a:cubicBezTo>
                <a:cubicBezTo>
                  <a:pt x="4722813" y="2158008"/>
                  <a:pt x="4725293" y="2156768"/>
                  <a:pt x="4725293" y="2154287"/>
                </a:cubicBezTo>
                <a:cubicBezTo>
                  <a:pt x="4725293" y="2151806"/>
                  <a:pt x="4722813" y="2150566"/>
                  <a:pt x="4717851" y="2150566"/>
                </a:cubicBezTo>
                <a:close/>
                <a:moveTo>
                  <a:pt x="2299394" y="2150566"/>
                </a:moveTo>
                <a:cubicBezTo>
                  <a:pt x="2309317" y="2155527"/>
                  <a:pt x="2316758" y="2158008"/>
                  <a:pt x="2321719" y="2158008"/>
                </a:cubicBezTo>
                <a:lnTo>
                  <a:pt x="2314277" y="2150566"/>
                </a:lnTo>
                <a:close/>
                <a:moveTo>
                  <a:pt x="1384102" y="2150566"/>
                </a:moveTo>
                <a:lnTo>
                  <a:pt x="1391543" y="2150566"/>
                </a:lnTo>
                <a:cubicBezTo>
                  <a:pt x="1396504" y="2155527"/>
                  <a:pt x="1401465" y="2156768"/>
                  <a:pt x="1406426" y="2154287"/>
                </a:cubicBezTo>
                <a:cubicBezTo>
                  <a:pt x="1411387" y="2151806"/>
                  <a:pt x="1418828" y="2153047"/>
                  <a:pt x="1428750" y="2158008"/>
                </a:cubicBezTo>
                <a:cubicBezTo>
                  <a:pt x="1433711" y="2162968"/>
                  <a:pt x="1438672" y="2165449"/>
                  <a:pt x="1443633" y="2165449"/>
                </a:cubicBezTo>
                <a:cubicBezTo>
                  <a:pt x="1448594" y="2165449"/>
                  <a:pt x="1451074" y="2165449"/>
                  <a:pt x="1451074" y="2165449"/>
                </a:cubicBezTo>
                <a:cubicBezTo>
                  <a:pt x="1456035" y="2165449"/>
                  <a:pt x="1460996" y="2167930"/>
                  <a:pt x="1465957" y="2172891"/>
                </a:cubicBezTo>
                <a:cubicBezTo>
                  <a:pt x="1470918" y="2177851"/>
                  <a:pt x="1474639" y="2180332"/>
                  <a:pt x="1477119" y="2180332"/>
                </a:cubicBezTo>
                <a:cubicBezTo>
                  <a:pt x="1479600" y="2180332"/>
                  <a:pt x="1488281" y="2182813"/>
                  <a:pt x="1503164" y="2187773"/>
                </a:cubicBezTo>
                <a:cubicBezTo>
                  <a:pt x="1518047" y="2192734"/>
                  <a:pt x="1542852" y="2200176"/>
                  <a:pt x="1577578" y="2210098"/>
                </a:cubicBezTo>
                <a:lnTo>
                  <a:pt x="1592461" y="2217539"/>
                </a:lnTo>
                <a:cubicBezTo>
                  <a:pt x="1587500" y="2217539"/>
                  <a:pt x="1581299" y="2217539"/>
                  <a:pt x="1573858" y="2217539"/>
                </a:cubicBezTo>
                <a:cubicBezTo>
                  <a:pt x="1566416" y="2217539"/>
                  <a:pt x="1560215" y="2215058"/>
                  <a:pt x="1555254" y="2210098"/>
                </a:cubicBezTo>
                <a:lnTo>
                  <a:pt x="1525488" y="2202656"/>
                </a:lnTo>
                <a:lnTo>
                  <a:pt x="1473399" y="2187773"/>
                </a:lnTo>
                <a:cubicBezTo>
                  <a:pt x="1463477" y="2187773"/>
                  <a:pt x="1458516" y="2187773"/>
                  <a:pt x="1458516" y="2187773"/>
                </a:cubicBezTo>
                <a:lnTo>
                  <a:pt x="1436192" y="2172891"/>
                </a:lnTo>
                <a:cubicBezTo>
                  <a:pt x="1436192" y="2162968"/>
                  <a:pt x="1423789" y="2158008"/>
                  <a:pt x="1398984" y="2158008"/>
                </a:cubicBezTo>
                <a:cubicBezTo>
                  <a:pt x="1389063" y="2158008"/>
                  <a:pt x="1384102" y="2155527"/>
                  <a:pt x="1384102" y="2150566"/>
                </a:cubicBezTo>
                <a:close/>
                <a:moveTo>
                  <a:pt x="2390552" y="2146846"/>
                </a:moveTo>
                <a:cubicBezTo>
                  <a:pt x="2389312" y="2146846"/>
                  <a:pt x="2388691" y="2148086"/>
                  <a:pt x="2388691" y="2150566"/>
                </a:cubicBezTo>
                <a:cubicBezTo>
                  <a:pt x="2388691" y="2155527"/>
                  <a:pt x="2388691" y="2158008"/>
                  <a:pt x="2388691" y="2158008"/>
                </a:cubicBezTo>
                <a:cubicBezTo>
                  <a:pt x="2398613" y="2153047"/>
                  <a:pt x="2408535" y="2155527"/>
                  <a:pt x="2418457" y="2165449"/>
                </a:cubicBezTo>
                <a:lnTo>
                  <a:pt x="2411016" y="2172891"/>
                </a:lnTo>
                <a:cubicBezTo>
                  <a:pt x="2401093" y="2167930"/>
                  <a:pt x="2393652" y="2167930"/>
                  <a:pt x="2388691" y="2172891"/>
                </a:cubicBezTo>
                <a:cubicBezTo>
                  <a:pt x="2383731" y="2172891"/>
                  <a:pt x="2381250" y="2172891"/>
                  <a:pt x="2381250" y="2172891"/>
                </a:cubicBezTo>
                <a:lnTo>
                  <a:pt x="2373808" y="2165449"/>
                </a:lnTo>
                <a:cubicBezTo>
                  <a:pt x="2373808" y="2170410"/>
                  <a:pt x="2376289" y="2174131"/>
                  <a:pt x="2381250" y="2176611"/>
                </a:cubicBezTo>
                <a:cubicBezTo>
                  <a:pt x="2386211" y="2179092"/>
                  <a:pt x="2391172" y="2180332"/>
                  <a:pt x="2396133" y="2180332"/>
                </a:cubicBezTo>
                <a:cubicBezTo>
                  <a:pt x="2411016" y="2190254"/>
                  <a:pt x="2418457" y="2195215"/>
                  <a:pt x="2418457" y="2195215"/>
                </a:cubicBezTo>
                <a:cubicBezTo>
                  <a:pt x="2418457" y="2195215"/>
                  <a:pt x="2411016" y="2192734"/>
                  <a:pt x="2396133" y="2187773"/>
                </a:cubicBezTo>
                <a:cubicBezTo>
                  <a:pt x="2381250" y="2182813"/>
                  <a:pt x="2373808" y="2177851"/>
                  <a:pt x="2373808" y="2172891"/>
                </a:cubicBezTo>
                <a:lnTo>
                  <a:pt x="2329160" y="2158008"/>
                </a:lnTo>
                <a:cubicBezTo>
                  <a:pt x="2329160" y="2162968"/>
                  <a:pt x="2334121" y="2165449"/>
                  <a:pt x="2344043" y="2165449"/>
                </a:cubicBezTo>
                <a:lnTo>
                  <a:pt x="2351484" y="2172891"/>
                </a:lnTo>
                <a:lnTo>
                  <a:pt x="2358926" y="2180332"/>
                </a:lnTo>
                <a:lnTo>
                  <a:pt x="2366367" y="2187773"/>
                </a:lnTo>
                <a:lnTo>
                  <a:pt x="2366367" y="2195215"/>
                </a:lnTo>
                <a:lnTo>
                  <a:pt x="2381250" y="2195215"/>
                </a:lnTo>
                <a:lnTo>
                  <a:pt x="2403574" y="2202656"/>
                </a:lnTo>
                <a:cubicBezTo>
                  <a:pt x="2408535" y="2202656"/>
                  <a:pt x="2415976" y="2205137"/>
                  <a:pt x="2425898" y="2210098"/>
                </a:cubicBezTo>
                <a:cubicBezTo>
                  <a:pt x="2425898" y="2210098"/>
                  <a:pt x="2429619" y="2211338"/>
                  <a:pt x="2437060" y="2213818"/>
                </a:cubicBezTo>
                <a:cubicBezTo>
                  <a:pt x="2444502" y="2216299"/>
                  <a:pt x="2450703" y="2220020"/>
                  <a:pt x="2455664" y="2224980"/>
                </a:cubicBezTo>
                <a:lnTo>
                  <a:pt x="2477988" y="2232422"/>
                </a:lnTo>
                <a:lnTo>
                  <a:pt x="2463105" y="2232422"/>
                </a:lnTo>
                <a:lnTo>
                  <a:pt x="2455664" y="2232422"/>
                </a:lnTo>
                <a:lnTo>
                  <a:pt x="2470547" y="2239863"/>
                </a:lnTo>
                <a:lnTo>
                  <a:pt x="2477988" y="2232422"/>
                </a:lnTo>
                <a:lnTo>
                  <a:pt x="2500312" y="2239863"/>
                </a:lnTo>
                <a:lnTo>
                  <a:pt x="2507754" y="2247305"/>
                </a:lnTo>
                <a:cubicBezTo>
                  <a:pt x="2512715" y="2247305"/>
                  <a:pt x="2516435" y="2247305"/>
                  <a:pt x="2518916" y="2247305"/>
                </a:cubicBezTo>
                <a:cubicBezTo>
                  <a:pt x="2521397" y="2247305"/>
                  <a:pt x="2525117" y="2249785"/>
                  <a:pt x="2530078" y="2254746"/>
                </a:cubicBezTo>
                <a:lnTo>
                  <a:pt x="2530078" y="2247305"/>
                </a:lnTo>
                <a:cubicBezTo>
                  <a:pt x="2535039" y="2247305"/>
                  <a:pt x="2542480" y="2247305"/>
                  <a:pt x="2552402" y="2247305"/>
                </a:cubicBezTo>
                <a:lnTo>
                  <a:pt x="2582168" y="2262187"/>
                </a:lnTo>
                <a:cubicBezTo>
                  <a:pt x="2582168" y="2267148"/>
                  <a:pt x="2582168" y="2269629"/>
                  <a:pt x="2582168" y="2269629"/>
                </a:cubicBezTo>
                <a:lnTo>
                  <a:pt x="2589609" y="2269629"/>
                </a:lnTo>
                <a:cubicBezTo>
                  <a:pt x="2589609" y="2264668"/>
                  <a:pt x="2590849" y="2262187"/>
                  <a:pt x="2593330" y="2262187"/>
                </a:cubicBezTo>
                <a:cubicBezTo>
                  <a:pt x="2595811" y="2262187"/>
                  <a:pt x="2595811" y="2264668"/>
                  <a:pt x="2593330" y="2269629"/>
                </a:cubicBezTo>
                <a:cubicBezTo>
                  <a:pt x="2590849" y="2274590"/>
                  <a:pt x="2592090" y="2277070"/>
                  <a:pt x="2597051" y="2277070"/>
                </a:cubicBezTo>
                <a:lnTo>
                  <a:pt x="2611933" y="2277070"/>
                </a:lnTo>
                <a:lnTo>
                  <a:pt x="2611933" y="2284512"/>
                </a:lnTo>
                <a:lnTo>
                  <a:pt x="2626816" y="2291953"/>
                </a:lnTo>
                <a:cubicBezTo>
                  <a:pt x="2626816" y="2296914"/>
                  <a:pt x="2631777" y="2299394"/>
                  <a:pt x="2641699" y="2299394"/>
                </a:cubicBezTo>
                <a:lnTo>
                  <a:pt x="2649141" y="2291953"/>
                </a:lnTo>
                <a:lnTo>
                  <a:pt x="2656582" y="2291953"/>
                </a:lnTo>
                <a:cubicBezTo>
                  <a:pt x="2661543" y="2291953"/>
                  <a:pt x="2665263" y="2291953"/>
                  <a:pt x="2667744" y="2291953"/>
                </a:cubicBezTo>
                <a:cubicBezTo>
                  <a:pt x="2670225" y="2291953"/>
                  <a:pt x="2673945" y="2289472"/>
                  <a:pt x="2678906" y="2284512"/>
                </a:cubicBezTo>
                <a:lnTo>
                  <a:pt x="2686348" y="2291953"/>
                </a:lnTo>
                <a:cubicBezTo>
                  <a:pt x="2686348" y="2291953"/>
                  <a:pt x="2683867" y="2291953"/>
                  <a:pt x="2678906" y="2291953"/>
                </a:cubicBezTo>
                <a:cubicBezTo>
                  <a:pt x="2673945" y="2291953"/>
                  <a:pt x="2673945" y="2294434"/>
                  <a:pt x="2678906" y="2299394"/>
                </a:cubicBezTo>
                <a:lnTo>
                  <a:pt x="2693789" y="2299394"/>
                </a:lnTo>
                <a:lnTo>
                  <a:pt x="2701230" y="2299394"/>
                </a:lnTo>
                <a:cubicBezTo>
                  <a:pt x="2701230" y="2304355"/>
                  <a:pt x="2706191" y="2306836"/>
                  <a:pt x="2716113" y="2306836"/>
                </a:cubicBezTo>
                <a:cubicBezTo>
                  <a:pt x="2730996" y="2311797"/>
                  <a:pt x="2735957" y="2311797"/>
                  <a:pt x="2730996" y="2306836"/>
                </a:cubicBezTo>
                <a:lnTo>
                  <a:pt x="2738437" y="2306836"/>
                </a:lnTo>
                <a:cubicBezTo>
                  <a:pt x="2738437" y="2306836"/>
                  <a:pt x="2739677" y="2306836"/>
                  <a:pt x="2742158" y="2306836"/>
                </a:cubicBezTo>
                <a:cubicBezTo>
                  <a:pt x="2744639" y="2306836"/>
                  <a:pt x="2748359" y="2306836"/>
                  <a:pt x="2753320" y="2306836"/>
                </a:cubicBezTo>
                <a:cubicBezTo>
                  <a:pt x="2758281" y="2306836"/>
                  <a:pt x="2760762" y="2308076"/>
                  <a:pt x="2760762" y="2310557"/>
                </a:cubicBezTo>
                <a:cubicBezTo>
                  <a:pt x="2760762" y="2313037"/>
                  <a:pt x="2759522" y="2314277"/>
                  <a:pt x="2757041" y="2314277"/>
                </a:cubicBezTo>
                <a:cubicBezTo>
                  <a:pt x="2754561" y="2314277"/>
                  <a:pt x="2750840" y="2314277"/>
                  <a:pt x="2745879" y="2314277"/>
                </a:cubicBezTo>
                <a:lnTo>
                  <a:pt x="2753320" y="2321719"/>
                </a:lnTo>
                <a:cubicBezTo>
                  <a:pt x="2768203" y="2326679"/>
                  <a:pt x="2778125" y="2330400"/>
                  <a:pt x="2783086" y="2332881"/>
                </a:cubicBezTo>
                <a:cubicBezTo>
                  <a:pt x="2788047" y="2335361"/>
                  <a:pt x="2795488" y="2337842"/>
                  <a:pt x="2805410" y="2340322"/>
                </a:cubicBezTo>
                <a:cubicBezTo>
                  <a:pt x="2815332" y="2342803"/>
                  <a:pt x="2826494" y="2345283"/>
                  <a:pt x="2838896" y="2347764"/>
                </a:cubicBezTo>
                <a:cubicBezTo>
                  <a:pt x="2851299" y="2350244"/>
                  <a:pt x="2859981" y="2351484"/>
                  <a:pt x="2864941" y="2351484"/>
                </a:cubicBezTo>
                <a:cubicBezTo>
                  <a:pt x="2884785" y="2361406"/>
                  <a:pt x="2905869" y="2366367"/>
                  <a:pt x="2928193" y="2366367"/>
                </a:cubicBezTo>
                <a:cubicBezTo>
                  <a:pt x="2950517" y="2366367"/>
                  <a:pt x="2964160" y="2371328"/>
                  <a:pt x="2969121" y="2381250"/>
                </a:cubicBezTo>
                <a:lnTo>
                  <a:pt x="2991445" y="2388691"/>
                </a:lnTo>
                <a:lnTo>
                  <a:pt x="3013769" y="2396133"/>
                </a:lnTo>
                <a:cubicBezTo>
                  <a:pt x="3023692" y="2401093"/>
                  <a:pt x="3036094" y="2403574"/>
                  <a:pt x="3050976" y="2403574"/>
                </a:cubicBezTo>
                <a:cubicBezTo>
                  <a:pt x="3055937" y="2403574"/>
                  <a:pt x="3058418" y="2406055"/>
                  <a:pt x="3058418" y="2411016"/>
                </a:cubicBezTo>
                <a:cubicBezTo>
                  <a:pt x="3063379" y="2411016"/>
                  <a:pt x="3075781" y="2413496"/>
                  <a:pt x="3095625" y="2418457"/>
                </a:cubicBezTo>
                <a:cubicBezTo>
                  <a:pt x="3100586" y="2418457"/>
                  <a:pt x="3106787" y="2419697"/>
                  <a:pt x="3114229" y="2422178"/>
                </a:cubicBezTo>
                <a:cubicBezTo>
                  <a:pt x="3121670" y="2424658"/>
                  <a:pt x="3125391" y="2425898"/>
                  <a:pt x="3125391" y="2425898"/>
                </a:cubicBezTo>
                <a:lnTo>
                  <a:pt x="3140273" y="2433340"/>
                </a:lnTo>
                <a:cubicBezTo>
                  <a:pt x="3145234" y="2438301"/>
                  <a:pt x="3150195" y="2440781"/>
                  <a:pt x="3155156" y="2440781"/>
                </a:cubicBezTo>
                <a:cubicBezTo>
                  <a:pt x="3179961" y="2430859"/>
                  <a:pt x="3202285" y="2435820"/>
                  <a:pt x="3222129" y="2455664"/>
                </a:cubicBezTo>
                <a:cubicBezTo>
                  <a:pt x="3227090" y="2460625"/>
                  <a:pt x="3230810" y="2463105"/>
                  <a:pt x="3233291" y="2463105"/>
                </a:cubicBezTo>
                <a:cubicBezTo>
                  <a:pt x="3235772" y="2463105"/>
                  <a:pt x="3239492" y="2463105"/>
                  <a:pt x="3244453" y="2463105"/>
                </a:cubicBezTo>
                <a:cubicBezTo>
                  <a:pt x="3254375" y="2458145"/>
                  <a:pt x="3260576" y="2456904"/>
                  <a:pt x="3263057" y="2459385"/>
                </a:cubicBezTo>
                <a:cubicBezTo>
                  <a:pt x="3265537" y="2461865"/>
                  <a:pt x="3269258" y="2463105"/>
                  <a:pt x="3274219" y="2463105"/>
                </a:cubicBezTo>
                <a:cubicBezTo>
                  <a:pt x="3279179" y="2463105"/>
                  <a:pt x="3282900" y="2464345"/>
                  <a:pt x="3285381" y="2466826"/>
                </a:cubicBezTo>
                <a:cubicBezTo>
                  <a:pt x="3287861" y="2469307"/>
                  <a:pt x="3291582" y="2470547"/>
                  <a:pt x="3296543" y="2470547"/>
                </a:cubicBezTo>
                <a:lnTo>
                  <a:pt x="3296543" y="2463105"/>
                </a:lnTo>
                <a:lnTo>
                  <a:pt x="3289101" y="2448223"/>
                </a:lnTo>
                <a:cubicBezTo>
                  <a:pt x="3289101" y="2438301"/>
                  <a:pt x="3279179" y="2435820"/>
                  <a:pt x="3259336" y="2440781"/>
                </a:cubicBezTo>
                <a:cubicBezTo>
                  <a:pt x="3254375" y="2440781"/>
                  <a:pt x="3250654" y="2440781"/>
                  <a:pt x="3248174" y="2440781"/>
                </a:cubicBezTo>
                <a:cubicBezTo>
                  <a:pt x="3245693" y="2440781"/>
                  <a:pt x="3244453" y="2440781"/>
                  <a:pt x="3244453" y="2440781"/>
                </a:cubicBezTo>
                <a:cubicBezTo>
                  <a:pt x="3239492" y="2430859"/>
                  <a:pt x="3224609" y="2428379"/>
                  <a:pt x="3199805" y="2433340"/>
                </a:cubicBezTo>
                <a:cubicBezTo>
                  <a:pt x="3194844" y="2433340"/>
                  <a:pt x="3189883" y="2430859"/>
                  <a:pt x="3184922" y="2425898"/>
                </a:cubicBezTo>
                <a:lnTo>
                  <a:pt x="3177480" y="2418457"/>
                </a:lnTo>
                <a:lnTo>
                  <a:pt x="3170039" y="2418457"/>
                </a:lnTo>
                <a:cubicBezTo>
                  <a:pt x="3175000" y="2423418"/>
                  <a:pt x="3172520" y="2423418"/>
                  <a:pt x="3162598" y="2418457"/>
                </a:cubicBezTo>
                <a:cubicBezTo>
                  <a:pt x="3157637" y="2418457"/>
                  <a:pt x="3150195" y="2415976"/>
                  <a:pt x="3140273" y="2411016"/>
                </a:cubicBezTo>
                <a:cubicBezTo>
                  <a:pt x="3110508" y="2401093"/>
                  <a:pt x="3095625" y="2396133"/>
                  <a:pt x="3095625" y="2396133"/>
                </a:cubicBezTo>
                <a:lnTo>
                  <a:pt x="3080742" y="2381250"/>
                </a:lnTo>
                <a:cubicBezTo>
                  <a:pt x="3075781" y="2381250"/>
                  <a:pt x="3068340" y="2378769"/>
                  <a:pt x="3058418" y="2373809"/>
                </a:cubicBezTo>
                <a:cubicBezTo>
                  <a:pt x="3038574" y="2358926"/>
                  <a:pt x="3021211" y="2353965"/>
                  <a:pt x="3006328" y="2358926"/>
                </a:cubicBezTo>
                <a:lnTo>
                  <a:pt x="2998887" y="2358926"/>
                </a:lnTo>
                <a:lnTo>
                  <a:pt x="2991445" y="2351484"/>
                </a:lnTo>
                <a:cubicBezTo>
                  <a:pt x="2991445" y="2356445"/>
                  <a:pt x="2991445" y="2358926"/>
                  <a:pt x="2991445" y="2358926"/>
                </a:cubicBezTo>
                <a:cubicBezTo>
                  <a:pt x="2991445" y="2358926"/>
                  <a:pt x="2991445" y="2361406"/>
                  <a:pt x="2991445" y="2366367"/>
                </a:cubicBezTo>
                <a:cubicBezTo>
                  <a:pt x="2986484" y="2366367"/>
                  <a:pt x="2979043" y="2363886"/>
                  <a:pt x="2969121" y="2358926"/>
                </a:cubicBezTo>
                <a:cubicBezTo>
                  <a:pt x="2954238" y="2349004"/>
                  <a:pt x="2936875" y="2341562"/>
                  <a:pt x="2917031" y="2336601"/>
                </a:cubicBezTo>
                <a:cubicBezTo>
                  <a:pt x="2907109" y="2336601"/>
                  <a:pt x="2899668" y="2335361"/>
                  <a:pt x="2894707" y="2332881"/>
                </a:cubicBezTo>
                <a:cubicBezTo>
                  <a:pt x="2889746" y="2330400"/>
                  <a:pt x="2884785" y="2329160"/>
                  <a:pt x="2879824" y="2329160"/>
                </a:cubicBezTo>
                <a:lnTo>
                  <a:pt x="2864941" y="2329160"/>
                </a:lnTo>
                <a:cubicBezTo>
                  <a:pt x="2845098" y="2319238"/>
                  <a:pt x="2832695" y="2314277"/>
                  <a:pt x="2827734" y="2314277"/>
                </a:cubicBezTo>
                <a:lnTo>
                  <a:pt x="2820293" y="2314277"/>
                </a:lnTo>
                <a:lnTo>
                  <a:pt x="2820293" y="2306836"/>
                </a:lnTo>
                <a:lnTo>
                  <a:pt x="2820293" y="2299394"/>
                </a:lnTo>
                <a:cubicBezTo>
                  <a:pt x="2820293" y="2299394"/>
                  <a:pt x="2816572" y="2296914"/>
                  <a:pt x="2809131" y="2291953"/>
                </a:cubicBezTo>
                <a:cubicBezTo>
                  <a:pt x="2801689" y="2286992"/>
                  <a:pt x="2797969" y="2286992"/>
                  <a:pt x="2797969" y="2291953"/>
                </a:cubicBezTo>
                <a:lnTo>
                  <a:pt x="2783086" y="2291953"/>
                </a:lnTo>
                <a:cubicBezTo>
                  <a:pt x="2783086" y="2291953"/>
                  <a:pt x="2781846" y="2290713"/>
                  <a:pt x="2779365" y="2288232"/>
                </a:cubicBezTo>
                <a:cubicBezTo>
                  <a:pt x="2776884" y="2285752"/>
                  <a:pt x="2775644" y="2284512"/>
                  <a:pt x="2775644" y="2284512"/>
                </a:cubicBezTo>
                <a:cubicBezTo>
                  <a:pt x="2774404" y="2285752"/>
                  <a:pt x="2773164" y="2286682"/>
                  <a:pt x="2771924" y="2287302"/>
                </a:cubicBezTo>
                <a:lnTo>
                  <a:pt x="2769348" y="2287946"/>
                </a:lnTo>
                <a:lnTo>
                  <a:pt x="2797969" y="2299394"/>
                </a:lnTo>
                <a:cubicBezTo>
                  <a:pt x="2797969" y="2304355"/>
                  <a:pt x="2797969" y="2306836"/>
                  <a:pt x="2797969" y="2306836"/>
                </a:cubicBezTo>
                <a:cubicBezTo>
                  <a:pt x="2758281" y="2306836"/>
                  <a:pt x="2728515" y="2299394"/>
                  <a:pt x="2708672" y="2284512"/>
                </a:cubicBezTo>
                <a:cubicBezTo>
                  <a:pt x="2708672" y="2279551"/>
                  <a:pt x="2704951" y="2277070"/>
                  <a:pt x="2697510" y="2277070"/>
                </a:cubicBezTo>
                <a:cubicBezTo>
                  <a:pt x="2690068" y="2277070"/>
                  <a:pt x="2686348" y="2277070"/>
                  <a:pt x="2686348" y="2277070"/>
                </a:cubicBezTo>
                <a:lnTo>
                  <a:pt x="2686348" y="2262187"/>
                </a:lnTo>
                <a:cubicBezTo>
                  <a:pt x="2681387" y="2262187"/>
                  <a:pt x="2678906" y="2262187"/>
                  <a:pt x="2678906" y="2262187"/>
                </a:cubicBezTo>
                <a:cubicBezTo>
                  <a:pt x="2678906" y="2262187"/>
                  <a:pt x="2678906" y="2264668"/>
                  <a:pt x="2678906" y="2269629"/>
                </a:cubicBezTo>
                <a:lnTo>
                  <a:pt x="2678906" y="2277070"/>
                </a:lnTo>
                <a:cubicBezTo>
                  <a:pt x="2673945" y="2272109"/>
                  <a:pt x="2670225" y="2269629"/>
                  <a:pt x="2667744" y="2269629"/>
                </a:cubicBezTo>
                <a:cubicBezTo>
                  <a:pt x="2665263" y="2269629"/>
                  <a:pt x="2661543" y="2267148"/>
                  <a:pt x="2656582" y="2262187"/>
                </a:cubicBezTo>
                <a:lnTo>
                  <a:pt x="2664023" y="2262187"/>
                </a:lnTo>
                <a:cubicBezTo>
                  <a:pt x="2668984" y="2262187"/>
                  <a:pt x="2671465" y="2260947"/>
                  <a:pt x="2671465" y="2258467"/>
                </a:cubicBezTo>
                <a:cubicBezTo>
                  <a:pt x="2671465" y="2255986"/>
                  <a:pt x="2667744" y="2254746"/>
                  <a:pt x="2660303" y="2254746"/>
                </a:cubicBezTo>
                <a:cubicBezTo>
                  <a:pt x="2652861" y="2254746"/>
                  <a:pt x="2649141" y="2252265"/>
                  <a:pt x="2649141" y="2247305"/>
                </a:cubicBezTo>
                <a:lnTo>
                  <a:pt x="2634258" y="2239863"/>
                </a:lnTo>
                <a:cubicBezTo>
                  <a:pt x="2629297" y="2239863"/>
                  <a:pt x="2626816" y="2238623"/>
                  <a:pt x="2626816" y="2236142"/>
                </a:cubicBezTo>
                <a:cubicBezTo>
                  <a:pt x="2626816" y="2233662"/>
                  <a:pt x="2616894" y="2228701"/>
                  <a:pt x="2597051" y="2221260"/>
                </a:cubicBezTo>
                <a:cubicBezTo>
                  <a:pt x="2577207" y="2213818"/>
                  <a:pt x="2562324" y="2210098"/>
                  <a:pt x="2552402" y="2210098"/>
                </a:cubicBezTo>
                <a:cubicBezTo>
                  <a:pt x="2552402" y="2210098"/>
                  <a:pt x="2552402" y="2207617"/>
                  <a:pt x="2552402" y="2202656"/>
                </a:cubicBezTo>
                <a:lnTo>
                  <a:pt x="2530078" y="2187773"/>
                </a:lnTo>
                <a:cubicBezTo>
                  <a:pt x="2485430" y="2172891"/>
                  <a:pt x="2450703" y="2162968"/>
                  <a:pt x="2425898" y="2158008"/>
                </a:cubicBezTo>
                <a:cubicBezTo>
                  <a:pt x="2420938" y="2153047"/>
                  <a:pt x="2415976" y="2150566"/>
                  <a:pt x="2411016" y="2150566"/>
                </a:cubicBezTo>
                <a:cubicBezTo>
                  <a:pt x="2406055" y="2150566"/>
                  <a:pt x="2401093" y="2150566"/>
                  <a:pt x="2396133" y="2150566"/>
                </a:cubicBezTo>
                <a:cubicBezTo>
                  <a:pt x="2393652" y="2148086"/>
                  <a:pt x="2391792" y="2146846"/>
                  <a:pt x="2390552" y="2146846"/>
                </a:cubicBezTo>
                <a:close/>
                <a:moveTo>
                  <a:pt x="6109394" y="2143125"/>
                </a:moveTo>
                <a:cubicBezTo>
                  <a:pt x="6114356" y="2143125"/>
                  <a:pt x="6119316" y="2143125"/>
                  <a:pt x="6124277" y="2143125"/>
                </a:cubicBezTo>
                <a:cubicBezTo>
                  <a:pt x="6129238" y="2143125"/>
                  <a:pt x="6131718" y="2145606"/>
                  <a:pt x="6131718" y="2150566"/>
                </a:cubicBezTo>
                <a:cubicBezTo>
                  <a:pt x="6121797" y="2150566"/>
                  <a:pt x="6114356" y="2148086"/>
                  <a:pt x="6109394" y="2143125"/>
                </a:cubicBezTo>
                <a:close/>
                <a:moveTo>
                  <a:pt x="5127129" y="2135684"/>
                </a:moveTo>
                <a:lnTo>
                  <a:pt x="5127129" y="2143125"/>
                </a:lnTo>
                <a:cubicBezTo>
                  <a:pt x="5132090" y="2148086"/>
                  <a:pt x="5138291" y="2149326"/>
                  <a:pt x="5145732" y="2146846"/>
                </a:cubicBezTo>
                <a:cubicBezTo>
                  <a:pt x="5153174" y="2144365"/>
                  <a:pt x="5156894" y="2145606"/>
                  <a:pt x="5156894" y="2150566"/>
                </a:cubicBezTo>
                <a:cubicBezTo>
                  <a:pt x="5156894" y="2155527"/>
                  <a:pt x="5158135" y="2158008"/>
                  <a:pt x="5160615" y="2158008"/>
                </a:cubicBezTo>
                <a:cubicBezTo>
                  <a:pt x="5163095" y="2158008"/>
                  <a:pt x="5166816" y="2158008"/>
                  <a:pt x="5171777" y="2158008"/>
                </a:cubicBezTo>
                <a:lnTo>
                  <a:pt x="5186660" y="2165449"/>
                </a:lnTo>
                <a:cubicBezTo>
                  <a:pt x="5191621" y="2170410"/>
                  <a:pt x="5195342" y="2171650"/>
                  <a:pt x="5197822" y="2169170"/>
                </a:cubicBezTo>
                <a:cubicBezTo>
                  <a:pt x="5200302" y="2166689"/>
                  <a:pt x="5202783" y="2166689"/>
                  <a:pt x="5205263" y="2169170"/>
                </a:cubicBezTo>
                <a:cubicBezTo>
                  <a:pt x="5207743" y="2171650"/>
                  <a:pt x="5213945" y="2174131"/>
                  <a:pt x="5223867" y="2176611"/>
                </a:cubicBezTo>
                <a:cubicBezTo>
                  <a:pt x="5233788" y="2179092"/>
                  <a:pt x="5241230" y="2180332"/>
                  <a:pt x="5246191" y="2180332"/>
                </a:cubicBezTo>
                <a:lnTo>
                  <a:pt x="5253633" y="2172891"/>
                </a:lnTo>
                <a:cubicBezTo>
                  <a:pt x="5248671" y="2177851"/>
                  <a:pt x="5248671" y="2181572"/>
                  <a:pt x="5253633" y="2184053"/>
                </a:cubicBezTo>
                <a:cubicBezTo>
                  <a:pt x="5258594" y="2186533"/>
                  <a:pt x="5263554" y="2187773"/>
                  <a:pt x="5268515" y="2187773"/>
                </a:cubicBezTo>
                <a:cubicBezTo>
                  <a:pt x="5273477" y="2187773"/>
                  <a:pt x="5278437" y="2189013"/>
                  <a:pt x="5283398" y="2191494"/>
                </a:cubicBezTo>
                <a:cubicBezTo>
                  <a:pt x="5288359" y="2193975"/>
                  <a:pt x="5290840" y="2197695"/>
                  <a:pt x="5290840" y="2202656"/>
                </a:cubicBezTo>
                <a:cubicBezTo>
                  <a:pt x="5293320" y="2202656"/>
                  <a:pt x="5294560" y="2202656"/>
                  <a:pt x="5294560" y="2202656"/>
                </a:cubicBezTo>
                <a:lnTo>
                  <a:pt x="5305722" y="2202656"/>
                </a:lnTo>
                <a:cubicBezTo>
                  <a:pt x="5305722" y="2207617"/>
                  <a:pt x="5309443" y="2208858"/>
                  <a:pt x="5316885" y="2206377"/>
                </a:cubicBezTo>
                <a:cubicBezTo>
                  <a:pt x="5324326" y="2203896"/>
                  <a:pt x="5329287" y="2203896"/>
                  <a:pt x="5331767" y="2206377"/>
                </a:cubicBezTo>
                <a:cubicBezTo>
                  <a:pt x="5334247" y="2208858"/>
                  <a:pt x="5337968" y="2210098"/>
                  <a:pt x="5342929" y="2210098"/>
                </a:cubicBezTo>
                <a:cubicBezTo>
                  <a:pt x="5342929" y="2215058"/>
                  <a:pt x="5344170" y="2217539"/>
                  <a:pt x="5346650" y="2217539"/>
                </a:cubicBezTo>
                <a:cubicBezTo>
                  <a:pt x="5349130" y="2217539"/>
                  <a:pt x="5354092" y="2217539"/>
                  <a:pt x="5361533" y="2217539"/>
                </a:cubicBezTo>
                <a:cubicBezTo>
                  <a:pt x="5368974" y="2217539"/>
                  <a:pt x="5376416" y="2220020"/>
                  <a:pt x="5383857" y="2224980"/>
                </a:cubicBezTo>
                <a:cubicBezTo>
                  <a:pt x="5391299" y="2229941"/>
                  <a:pt x="5395019" y="2229941"/>
                  <a:pt x="5395019" y="2224980"/>
                </a:cubicBezTo>
                <a:lnTo>
                  <a:pt x="5402461" y="2232422"/>
                </a:lnTo>
                <a:cubicBezTo>
                  <a:pt x="5407422" y="2237383"/>
                  <a:pt x="5413623" y="2239863"/>
                  <a:pt x="5421064" y="2239863"/>
                </a:cubicBezTo>
                <a:cubicBezTo>
                  <a:pt x="5428506" y="2239863"/>
                  <a:pt x="5437188" y="2242344"/>
                  <a:pt x="5447109" y="2247305"/>
                </a:cubicBezTo>
                <a:cubicBezTo>
                  <a:pt x="5461992" y="2252265"/>
                  <a:pt x="5475634" y="2255986"/>
                  <a:pt x="5488037" y="2258467"/>
                </a:cubicBezTo>
                <a:cubicBezTo>
                  <a:pt x="5500440" y="2260947"/>
                  <a:pt x="5509120" y="2262187"/>
                  <a:pt x="5514082" y="2262187"/>
                </a:cubicBezTo>
                <a:lnTo>
                  <a:pt x="5521523" y="2262187"/>
                </a:lnTo>
                <a:cubicBezTo>
                  <a:pt x="5526484" y="2267148"/>
                  <a:pt x="5531445" y="2269629"/>
                  <a:pt x="5536406" y="2269629"/>
                </a:cubicBezTo>
                <a:cubicBezTo>
                  <a:pt x="5541367" y="2269629"/>
                  <a:pt x="5553769" y="2272109"/>
                  <a:pt x="5573613" y="2277070"/>
                </a:cubicBezTo>
                <a:lnTo>
                  <a:pt x="5566172" y="2269629"/>
                </a:lnTo>
                <a:lnTo>
                  <a:pt x="5551289" y="2262187"/>
                </a:lnTo>
                <a:cubicBezTo>
                  <a:pt x="5556250" y="2267148"/>
                  <a:pt x="5548809" y="2264668"/>
                  <a:pt x="5528965" y="2254746"/>
                </a:cubicBezTo>
                <a:lnTo>
                  <a:pt x="5514082" y="2254746"/>
                </a:lnTo>
                <a:lnTo>
                  <a:pt x="5506640" y="2254746"/>
                </a:lnTo>
                <a:cubicBezTo>
                  <a:pt x="5501679" y="2249785"/>
                  <a:pt x="5490517" y="2243584"/>
                  <a:pt x="5473154" y="2236142"/>
                </a:cubicBezTo>
                <a:cubicBezTo>
                  <a:pt x="5455791" y="2228701"/>
                  <a:pt x="5439668" y="2224980"/>
                  <a:pt x="5424785" y="2224980"/>
                </a:cubicBezTo>
                <a:lnTo>
                  <a:pt x="5402461" y="2210098"/>
                </a:lnTo>
                <a:cubicBezTo>
                  <a:pt x="5402461" y="2210098"/>
                  <a:pt x="5398740" y="2208858"/>
                  <a:pt x="5391299" y="2206377"/>
                </a:cubicBezTo>
                <a:cubicBezTo>
                  <a:pt x="5383857" y="2203896"/>
                  <a:pt x="5375175" y="2200176"/>
                  <a:pt x="5365254" y="2195215"/>
                </a:cubicBezTo>
                <a:lnTo>
                  <a:pt x="5342929" y="2195215"/>
                </a:lnTo>
                <a:cubicBezTo>
                  <a:pt x="5337968" y="2190254"/>
                  <a:pt x="5331767" y="2186533"/>
                  <a:pt x="5324326" y="2184053"/>
                </a:cubicBezTo>
                <a:cubicBezTo>
                  <a:pt x="5316885" y="2181572"/>
                  <a:pt x="5311923" y="2180332"/>
                  <a:pt x="5309443" y="2180332"/>
                </a:cubicBezTo>
                <a:cubicBezTo>
                  <a:pt x="5306963" y="2180332"/>
                  <a:pt x="5304482" y="2180332"/>
                  <a:pt x="5302002" y="2180332"/>
                </a:cubicBezTo>
                <a:cubicBezTo>
                  <a:pt x="5299522" y="2180332"/>
                  <a:pt x="5295801" y="2180332"/>
                  <a:pt x="5290840" y="2180332"/>
                </a:cubicBezTo>
                <a:lnTo>
                  <a:pt x="5283398" y="2172891"/>
                </a:lnTo>
                <a:lnTo>
                  <a:pt x="5246191" y="2158008"/>
                </a:lnTo>
                <a:cubicBezTo>
                  <a:pt x="5241230" y="2162968"/>
                  <a:pt x="5236270" y="2164209"/>
                  <a:pt x="5231308" y="2161728"/>
                </a:cubicBezTo>
                <a:cubicBezTo>
                  <a:pt x="5226347" y="2159248"/>
                  <a:pt x="5223867" y="2158008"/>
                  <a:pt x="5223867" y="2158008"/>
                </a:cubicBezTo>
                <a:cubicBezTo>
                  <a:pt x="5218906" y="2153047"/>
                  <a:pt x="5213945" y="2151806"/>
                  <a:pt x="5208984" y="2154287"/>
                </a:cubicBezTo>
                <a:cubicBezTo>
                  <a:pt x="5204023" y="2156768"/>
                  <a:pt x="5197822" y="2155527"/>
                  <a:pt x="5190381" y="2150566"/>
                </a:cubicBezTo>
                <a:cubicBezTo>
                  <a:pt x="5182939" y="2145606"/>
                  <a:pt x="5176738" y="2145606"/>
                  <a:pt x="5171777" y="2150566"/>
                </a:cubicBezTo>
                <a:lnTo>
                  <a:pt x="5164336" y="2143125"/>
                </a:lnTo>
                <a:lnTo>
                  <a:pt x="5149453" y="2143125"/>
                </a:lnTo>
                <a:cubicBezTo>
                  <a:pt x="5139531" y="2143125"/>
                  <a:pt x="5133329" y="2141885"/>
                  <a:pt x="5130849" y="2139404"/>
                </a:cubicBezTo>
                <a:cubicBezTo>
                  <a:pt x="5128369" y="2136924"/>
                  <a:pt x="5127129" y="2135684"/>
                  <a:pt x="5127129" y="2135684"/>
                </a:cubicBezTo>
                <a:close/>
                <a:moveTo>
                  <a:pt x="2727275" y="2135684"/>
                </a:moveTo>
                <a:cubicBezTo>
                  <a:pt x="2724795" y="2135684"/>
                  <a:pt x="2723555" y="2138164"/>
                  <a:pt x="2723555" y="2143125"/>
                </a:cubicBezTo>
                <a:cubicBezTo>
                  <a:pt x="2728515" y="2143125"/>
                  <a:pt x="2730996" y="2141885"/>
                  <a:pt x="2730996" y="2139404"/>
                </a:cubicBezTo>
                <a:cubicBezTo>
                  <a:pt x="2730996" y="2136924"/>
                  <a:pt x="2729756" y="2135684"/>
                  <a:pt x="2727275" y="2135684"/>
                </a:cubicBezTo>
                <a:close/>
                <a:moveTo>
                  <a:pt x="2589609" y="2135684"/>
                </a:moveTo>
                <a:cubicBezTo>
                  <a:pt x="2589609" y="2135684"/>
                  <a:pt x="2589609" y="2138164"/>
                  <a:pt x="2589609" y="2143125"/>
                </a:cubicBezTo>
                <a:lnTo>
                  <a:pt x="2604492" y="2150566"/>
                </a:lnTo>
                <a:cubicBezTo>
                  <a:pt x="2609453" y="2145606"/>
                  <a:pt x="2609453" y="2143125"/>
                  <a:pt x="2604492" y="2143125"/>
                </a:cubicBezTo>
                <a:cubicBezTo>
                  <a:pt x="2604492" y="2143125"/>
                  <a:pt x="2602011" y="2143125"/>
                  <a:pt x="2597051" y="2143125"/>
                </a:cubicBezTo>
                <a:cubicBezTo>
                  <a:pt x="2592090" y="2138164"/>
                  <a:pt x="2589609" y="2135684"/>
                  <a:pt x="2589609" y="2135684"/>
                </a:cubicBezTo>
                <a:close/>
                <a:moveTo>
                  <a:pt x="2485430" y="2135684"/>
                </a:moveTo>
                <a:cubicBezTo>
                  <a:pt x="2490390" y="2140644"/>
                  <a:pt x="2492871" y="2143125"/>
                  <a:pt x="2492871" y="2143125"/>
                </a:cubicBezTo>
                <a:lnTo>
                  <a:pt x="2492871" y="2135684"/>
                </a:lnTo>
                <a:cubicBezTo>
                  <a:pt x="2492871" y="2135684"/>
                  <a:pt x="2490390" y="2135684"/>
                  <a:pt x="2485430" y="2135684"/>
                </a:cubicBezTo>
                <a:close/>
                <a:moveTo>
                  <a:pt x="1235274" y="2135684"/>
                </a:moveTo>
                <a:lnTo>
                  <a:pt x="1250156" y="2143125"/>
                </a:lnTo>
                <a:lnTo>
                  <a:pt x="1257598" y="2150566"/>
                </a:lnTo>
                <a:cubicBezTo>
                  <a:pt x="1252637" y="2150566"/>
                  <a:pt x="1247676" y="2150566"/>
                  <a:pt x="1242715" y="2150566"/>
                </a:cubicBezTo>
                <a:lnTo>
                  <a:pt x="1235274" y="2143125"/>
                </a:lnTo>
                <a:cubicBezTo>
                  <a:pt x="1235274" y="2138164"/>
                  <a:pt x="1235274" y="2135684"/>
                  <a:pt x="1235274" y="2135684"/>
                </a:cubicBezTo>
                <a:close/>
                <a:moveTo>
                  <a:pt x="1194346" y="2131963"/>
                </a:moveTo>
                <a:lnTo>
                  <a:pt x="1194346" y="2131963"/>
                </a:lnTo>
                <a:cubicBezTo>
                  <a:pt x="1196826" y="2134443"/>
                  <a:pt x="1198067" y="2135684"/>
                  <a:pt x="1198067" y="2135684"/>
                </a:cubicBezTo>
                <a:close/>
                <a:moveTo>
                  <a:pt x="6057304" y="2128242"/>
                </a:moveTo>
                <a:cubicBezTo>
                  <a:pt x="6062266" y="2128242"/>
                  <a:pt x="6067226" y="2128242"/>
                  <a:pt x="6072187" y="2128242"/>
                </a:cubicBezTo>
                <a:lnTo>
                  <a:pt x="6072187" y="2135684"/>
                </a:lnTo>
                <a:cubicBezTo>
                  <a:pt x="6067226" y="2135684"/>
                  <a:pt x="6063505" y="2134443"/>
                  <a:pt x="6061025" y="2131963"/>
                </a:cubicBezTo>
                <a:cubicBezTo>
                  <a:pt x="6058545" y="2129482"/>
                  <a:pt x="6057304" y="2128242"/>
                  <a:pt x="6057304" y="2128242"/>
                </a:cubicBezTo>
                <a:close/>
                <a:moveTo>
                  <a:pt x="5104804" y="2128242"/>
                </a:moveTo>
                <a:cubicBezTo>
                  <a:pt x="5099843" y="2133203"/>
                  <a:pt x="5098604" y="2136924"/>
                  <a:pt x="5101084" y="2139404"/>
                </a:cubicBezTo>
                <a:cubicBezTo>
                  <a:pt x="5103564" y="2141885"/>
                  <a:pt x="5106045" y="2143125"/>
                  <a:pt x="5108525" y="2143125"/>
                </a:cubicBezTo>
                <a:cubicBezTo>
                  <a:pt x="5111005" y="2143125"/>
                  <a:pt x="5112246" y="2143125"/>
                  <a:pt x="5112246" y="2143125"/>
                </a:cubicBezTo>
                <a:cubicBezTo>
                  <a:pt x="5112246" y="2143125"/>
                  <a:pt x="5112246" y="2140644"/>
                  <a:pt x="5112246" y="2135684"/>
                </a:cubicBezTo>
                <a:close/>
                <a:moveTo>
                  <a:pt x="2463105" y="2128242"/>
                </a:moveTo>
                <a:cubicBezTo>
                  <a:pt x="2463105" y="2133203"/>
                  <a:pt x="2464345" y="2135684"/>
                  <a:pt x="2466826" y="2135684"/>
                </a:cubicBezTo>
                <a:cubicBezTo>
                  <a:pt x="2469307" y="2135684"/>
                  <a:pt x="2470547" y="2134443"/>
                  <a:pt x="2470547" y="2131963"/>
                </a:cubicBezTo>
                <a:cubicBezTo>
                  <a:pt x="2470547" y="2129482"/>
                  <a:pt x="2468066" y="2128242"/>
                  <a:pt x="2463105" y="2128242"/>
                </a:cubicBezTo>
                <a:close/>
                <a:moveTo>
                  <a:pt x="2358926" y="2128242"/>
                </a:moveTo>
                <a:cubicBezTo>
                  <a:pt x="2358926" y="2133203"/>
                  <a:pt x="2360166" y="2135684"/>
                  <a:pt x="2362646" y="2135684"/>
                </a:cubicBezTo>
                <a:cubicBezTo>
                  <a:pt x="2365127" y="2135684"/>
                  <a:pt x="2366367" y="2134443"/>
                  <a:pt x="2366367" y="2131963"/>
                </a:cubicBezTo>
                <a:cubicBezTo>
                  <a:pt x="2366367" y="2129482"/>
                  <a:pt x="2363886" y="2128242"/>
                  <a:pt x="2358926" y="2128242"/>
                </a:cubicBezTo>
                <a:close/>
                <a:moveTo>
                  <a:pt x="1813843" y="2128242"/>
                </a:moveTo>
                <a:cubicBezTo>
                  <a:pt x="1817564" y="2128242"/>
                  <a:pt x="1820664" y="2130723"/>
                  <a:pt x="1823145" y="2135684"/>
                </a:cubicBezTo>
                <a:lnTo>
                  <a:pt x="1815703" y="2135684"/>
                </a:lnTo>
                <a:cubicBezTo>
                  <a:pt x="1810743" y="2135684"/>
                  <a:pt x="1808262" y="2135684"/>
                  <a:pt x="1808262" y="2135684"/>
                </a:cubicBezTo>
                <a:cubicBezTo>
                  <a:pt x="1808262" y="2140644"/>
                  <a:pt x="1805781" y="2143125"/>
                  <a:pt x="1800820" y="2143125"/>
                </a:cubicBezTo>
                <a:lnTo>
                  <a:pt x="1800820" y="2135684"/>
                </a:lnTo>
                <a:cubicBezTo>
                  <a:pt x="1805781" y="2130723"/>
                  <a:pt x="1810122" y="2128242"/>
                  <a:pt x="1813843" y="2128242"/>
                </a:cubicBezTo>
                <a:close/>
                <a:moveTo>
                  <a:pt x="1771055" y="2128242"/>
                </a:moveTo>
                <a:lnTo>
                  <a:pt x="1778496" y="2128242"/>
                </a:lnTo>
                <a:cubicBezTo>
                  <a:pt x="1778496" y="2133203"/>
                  <a:pt x="1777256" y="2135684"/>
                  <a:pt x="1774776" y="2135684"/>
                </a:cubicBezTo>
                <a:cubicBezTo>
                  <a:pt x="1772295" y="2135684"/>
                  <a:pt x="1769815" y="2134443"/>
                  <a:pt x="1767334" y="2131963"/>
                </a:cubicBezTo>
                <a:cubicBezTo>
                  <a:pt x="1764854" y="2129482"/>
                  <a:pt x="1766094" y="2128242"/>
                  <a:pt x="1771055" y="2128242"/>
                </a:cubicBezTo>
                <a:close/>
                <a:moveTo>
                  <a:pt x="6034980" y="2120801"/>
                </a:moveTo>
                <a:lnTo>
                  <a:pt x="6042422" y="2120801"/>
                </a:lnTo>
                <a:lnTo>
                  <a:pt x="6042422" y="2128242"/>
                </a:lnTo>
                <a:close/>
                <a:moveTo>
                  <a:pt x="5841504" y="2120801"/>
                </a:moveTo>
                <a:cubicBezTo>
                  <a:pt x="5846465" y="2120801"/>
                  <a:pt x="5848945" y="2120801"/>
                  <a:pt x="5848945" y="2120801"/>
                </a:cubicBezTo>
                <a:lnTo>
                  <a:pt x="5841504" y="2128242"/>
                </a:lnTo>
                <a:cubicBezTo>
                  <a:pt x="5841504" y="2123281"/>
                  <a:pt x="5841504" y="2120801"/>
                  <a:pt x="5841504" y="2120801"/>
                </a:cubicBezTo>
                <a:close/>
                <a:moveTo>
                  <a:pt x="5015508" y="2120801"/>
                </a:moveTo>
                <a:lnTo>
                  <a:pt x="5022949" y="2128242"/>
                </a:lnTo>
                <a:cubicBezTo>
                  <a:pt x="5022949" y="2128242"/>
                  <a:pt x="5022949" y="2127002"/>
                  <a:pt x="5022949" y="2124521"/>
                </a:cubicBezTo>
                <a:cubicBezTo>
                  <a:pt x="5022949" y="2122041"/>
                  <a:pt x="5020469" y="2120801"/>
                  <a:pt x="5015508" y="2120801"/>
                </a:cubicBezTo>
                <a:close/>
                <a:moveTo>
                  <a:pt x="2492871" y="2120801"/>
                </a:moveTo>
                <a:cubicBezTo>
                  <a:pt x="2492871" y="2120801"/>
                  <a:pt x="2492871" y="2123281"/>
                  <a:pt x="2492871" y="2128242"/>
                </a:cubicBezTo>
                <a:cubicBezTo>
                  <a:pt x="2497832" y="2128242"/>
                  <a:pt x="2500312" y="2127002"/>
                  <a:pt x="2500312" y="2124521"/>
                </a:cubicBezTo>
                <a:cubicBezTo>
                  <a:pt x="2500312" y="2122041"/>
                  <a:pt x="2497832" y="2120801"/>
                  <a:pt x="2492871" y="2120801"/>
                </a:cubicBezTo>
                <a:close/>
                <a:moveTo>
                  <a:pt x="2128242" y="2120801"/>
                </a:moveTo>
                <a:lnTo>
                  <a:pt x="2135684" y="2120801"/>
                </a:lnTo>
                <a:cubicBezTo>
                  <a:pt x="2135684" y="2120801"/>
                  <a:pt x="2135684" y="2123281"/>
                  <a:pt x="2135684" y="2128242"/>
                </a:cubicBezTo>
                <a:cubicBezTo>
                  <a:pt x="2130723" y="2128242"/>
                  <a:pt x="2128242" y="2125761"/>
                  <a:pt x="2128242" y="2120801"/>
                </a:cubicBezTo>
                <a:close/>
                <a:moveTo>
                  <a:pt x="1912441" y="2120801"/>
                </a:moveTo>
                <a:cubicBezTo>
                  <a:pt x="1912441" y="2120801"/>
                  <a:pt x="1914922" y="2123281"/>
                  <a:pt x="1919883" y="2128242"/>
                </a:cubicBezTo>
                <a:cubicBezTo>
                  <a:pt x="1924844" y="2128242"/>
                  <a:pt x="1927324" y="2127002"/>
                  <a:pt x="1927324" y="2124521"/>
                </a:cubicBezTo>
                <a:cubicBezTo>
                  <a:pt x="1927324" y="2122041"/>
                  <a:pt x="1924844" y="2120801"/>
                  <a:pt x="1919883" y="2120801"/>
                </a:cubicBezTo>
                <a:close/>
                <a:moveTo>
                  <a:pt x="1324571" y="2120801"/>
                </a:moveTo>
                <a:cubicBezTo>
                  <a:pt x="1329531" y="2120801"/>
                  <a:pt x="1339453" y="2123281"/>
                  <a:pt x="1354336" y="2128242"/>
                </a:cubicBezTo>
                <a:lnTo>
                  <a:pt x="1346895" y="2143125"/>
                </a:lnTo>
                <a:cubicBezTo>
                  <a:pt x="1336973" y="2138164"/>
                  <a:pt x="1329531" y="2135684"/>
                  <a:pt x="1324571" y="2135684"/>
                </a:cubicBezTo>
                <a:cubicBezTo>
                  <a:pt x="1319609" y="2130723"/>
                  <a:pt x="1318369" y="2128242"/>
                  <a:pt x="1320850" y="2128242"/>
                </a:cubicBezTo>
                <a:cubicBezTo>
                  <a:pt x="1323330" y="2128242"/>
                  <a:pt x="1324571" y="2125761"/>
                  <a:pt x="1324571" y="2120801"/>
                </a:cubicBezTo>
                <a:close/>
                <a:moveTo>
                  <a:pt x="5930801" y="2117081"/>
                </a:moveTo>
                <a:cubicBezTo>
                  <a:pt x="5928320" y="2117081"/>
                  <a:pt x="5925840" y="2118321"/>
                  <a:pt x="5923359" y="2120801"/>
                </a:cubicBezTo>
                <a:lnTo>
                  <a:pt x="5930801" y="2128242"/>
                </a:lnTo>
                <a:lnTo>
                  <a:pt x="5938242" y="2128242"/>
                </a:lnTo>
                <a:lnTo>
                  <a:pt x="5938242" y="2120801"/>
                </a:lnTo>
                <a:cubicBezTo>
                  <a:pt x="5935761" y="2118321"/>
                  <a:pt x="5933281" y="2117081"/>
                  <a:pt x="5930801" y="2117081"/>
                </a:cubicBezTo>
                <a:close/>
                <a:moveTo>
                  <a:pt x="6012656" y="2113359"/>
                </a:moveTo>
                <a:lnTo>
                  <a:pt x="6020097" y="2113359"/>
                </a:lnTo>
                <a:lnTo>
                  <a:pt x="6020097" y="2120801"/>
                </a:lnTo>
                <a:close/>
                <a:moveTo>
                  <a:pt x="1421309" y="2113359"/>
                </a:moveTo>
                <a:cubicBezTo>
                  <a:pt x="1426270" y="2113359"/>
                  <a:pt x="1428750" y="2113359"/>
                  <a:pt x="1428750" y="2113359"/>
                </a:cubicBezTo>
                <a:lnTo>
                  <a:pt x="1421309" y="2120801"/>
                </a:lnTo>
                <a:cubicBezTo>
                  <a:pt x="1421309" y="2115840"/>
                  <a:pt x="1421309" y="2113359"/>
                  <a:pt x="1421309" y="2113359"/>
                </a:cubicBezTo>
                <a:close/>
                <a:moveTo>
                  <a:pt x="1153418" y="2113359"/>
                </a:moveTo>
                <a:lnTo>
                  <a:pt x="1175742" y="2113359"/>
                </a:lnTo>
                <a:lnTo>
                  <a:pt x="1194346" y="2131963"/>
                </a:lnTo>
                <a:lnTo>
                  <a:pt x="1186904" y="2128242"/>
                </a:lnTo>
                <a:cubicBezTo>
                  <a:pt x="1184424" y="2128242"/>
                  <a:pt x="1178223" y="2125761"/>
                  <a:pt x="1168301" y="2120801"/>
                </a:cubicBezTo>
                <a:cubicBezTo>
                  <a:pt x="1158379" y="2115840"/>
                  <a:pt x="1153418" y="2113359"/>
                  <a:pt x="1153418" y="2113359"/>
                </a:cubicBezTo>
                <a:close/>
                <a:moveTo>
                  <a:pt x="2271489" y="2109639"/>
                </a:moveTo>
                <a:cubicBezTo>
                  <a:pt x="2272729" y="2109639"/>
                  <a:pt x="2274590" y="2110879"/>
                  <a:pt x="2277070" y="2113359"/>
                </a:cubicBezTo>
                <a:cubicBezTo>
                  <a:pt x="2277070" y="2118320"/>
                  <a:pt x="2275830" y="2120801"/>
                  <a:pt x="2273350" y="2120801"/>
                </a:cubicBezTo>
                <a:cubicBezTo>
                  <a:pt x="2270869" y="2120801"/>
                  <a:pt x="2269629" y="2118320"/>
                  <a:pt x="2269629" y="2113359"/>
                </a:cubicBezTo>
                <a:cubicBezTo>
                  <a:pt x="2269629" y="2110879"/>
                  <a:pt x="2270249" y="2109639"/>
                  <a:pt x="2271489" y="2109639"/>
                </a:cubicBezTo>
                <a:close/>
                <a:moveTo>
                  <a:pt x="6101953" y="2105918"/>
                </a:moveTo>
                <a:cubicBezTo>
                  <a:pt x="6101953" y="2105918"/>
                  <a:pt x="6101953" y="2108399"/>
                  <a:pt x="6101953" y="2113359"/>
                </a:cubicBezTo>
                <a:cubicBezTo>
                  <a:pt x="6101953" y="2113359"/>
                  <a:pt x="6099473" y="2113359"/>
                  <a:pt x="6094511" y="2113359"/>
                </a:cubicBezTo>
                <a:close/>
                <a:moveTo>
                  <a:pt x="5982890" y="2105918"/>
                </a:moveTo>
                <a:lnTo>
                  <a:pt x="5990332" y="2105918"/>
                </a:lnTo>
                <a:lnTo>
                  <a:pt x="5997773" y="2113359"/>
                </a:lnTo>
                <a:cubicBezTo>
                  <a:pt x="5992812" y="2113359"/>
                  <a:pt x="5989091" y="2112119"/>
                  <a:pt x="5986611" y="2109639"/>
                </a:cubicBezTo>
                <a:cubicBezTo>
                  <a:pt x="5984131" y="2107158"/>
                  <a:pt x="5982890" y="2105918"/>
                  <a:pt x="5982890" y="2105918"/>
                </a:cubicBezTo>
                <a:close/>
                <a:moveTo>
                  <a:pt x="1808262" y="2105918"/>
                </a:moveTo>
                <a:cubicBezTo>
                  <a:pt x="1813223" y="2110879"/>
                  <a:pt x="1815703" y="2113359"/>
                  <a:pt x="1815703" y="2113359"/>
                </a:cubicBezTo>
                <a:lnTo>
                  <a:pt x="1815703" y="2105918"/>
                </a:lnTo>
                <a:close/>
                <a:moveTo>
                  <a:pt x="1220391" y="2105918"/>
                </a:moveTo>
                <a:cubicBezTo>
                  <a:pt x="1225352" y="2105918"/>
                  <a:pt x="1227832" y="2108399"/>
                  <a:pt x="1227832" y="2113359"/>
                </a:cubicBezTo>
                <a:cubicBezTo>
                  <a:pt x="1227832" y="2113359"/>
                  <a:pt x="1225352" y="2113359"/>
                  <a:pt x="1220391" y="2113359"/>
                </a:cubicBezTo>
                <a:cubicBezTo>
                  <a:pt x="1220391" y="2113359"/>
                  <a:pt x="1219151" y="2112119"/>
                  <a:pt x="1216670" y="2109639"/>
                </a:cubicBezTo>
                <a:cubicBezTo>
                  <a:pt x="1214190" y="2107158"/>
                  <a:pt x="1215430" y="2105918"/>
                  <a:pt x="1220391" y="2105918"/>
                </a:cubicBezTo>
                <a:close/>
                <a:moveTo>
                  <a:pt x="5938242" y="2098476"/>
                </a:moveTo>
                <a:cubicBezTo>
                  <a:pt x="5938242" y="2103437"/>
                  <a:pt x="5940722" y="2105918"/>
                  <a:pt x="5945683" y="2105918"/>
                </a:cubicBezTo>
                <a:lnTo>
                  <a:pt x="5945683" y="2098476"/>
                </a:lnTo>
                <a:cubicBezTo>
                  <a:pt x="5945683" y="2098476"/>
                  <a:pt x="5943203" y="2098476"/>
                  <a:pt x="5938242" y="2098476"/>
                </a:cubicBezTo>
                <a:close/>
                <a:moveTo>
                  <a:pt x="5923359" y="2098476"/>
                </a:moveTo>
                <a:cubicBezTo>
                  <a:pt x="5923359" y="2103437"/>
                  <a:pt x="5924600" y="2105918"/>
                  <a:pt x="5927080" y="2105918"/>
                </a:cubicBezTo>
                <a:cubicBezTo>
                  <a:pt x="5929560" y="2105918"/>
                  <a:pt x="5930801" y="2104678"/>
                  <a:pt x="5930801" y="2102197"/>
                </a:cubicBezTo>
                <a:cubicBezTo>
                  <a:pt x="5930801" y="2099717"/>
                  <a:pt x="5928320" y="2098476"/>
                  <a:pt x="5923359" y="2098476"/>
                </a:cubicBezTo>
                <a:close/>
                <a:moveTo>
                  <a:pt x="4632275" y="2098476"/>
                </a:moveTo>
                <a:cubicBezTo>
                  <a:pt x="4629795" y="2098476"/>
                  <a:pt x="4628554" y="2100957"/>
                  <a:pt x="4628554" y="2105918"/>
                </a:cubicBezTo>
                <a:lnTo>
                  <a:pt x="4635996" y="2105918"/>
                </a:lnTo>
                <a:cubicBezTo>
                  <a:pt x="4635996" y="2105918"/>
                  <a:pt x="4635996" y="2104678"/>
                  <a:pt x="4635996" y="2102197"/>
                </a:cubicBezTo>
                <a:cubicBezTo>
                  <a:pt x="4635996" y="2099717"/>
                  <a:pt x="4634755" y="2098476"/>
                  <a:pt x="4632275" y="2098476"/>
                </a:cubicBezTo>
                <a:close/>
                <a:moveTo>
                  <a:pt x="1718965" y="2098476"/>
                </a:moveTo>
                <a:lnTo>
                  <a:pt x="1718965" y="2105918"/>
                </a:lnTo>
                <a:lnTo>
                  <a:pt x="1711524" y="2105918"/>
                </a:lnTo>
                <a:cubicBezTo>
                  <a:pt x="1711524" y="2100957"/>
                  <a:pt x="1714004" y="2098476"/>
                  <a:pt x="1718965" y="2098476"/>
                </a:cubicBezTo>
                <a:close/>
                <a:moveTo>
                  <a:pt x="6639594" y="2092895"/>
                </a:moveTo>
                <a:cubicBezTo>
                  <a:pt x="6640835" y="2092895"/>
                  <a:pt x="6642695" y="2093516"/>
                  <a:pt x="6645175" y="2094756"/>
                </a:cubicBezTo>
                <a:cubicBezTo>
                  <a:pt x="6650137" y="2097236"/>
                  <a:pt x="6652617" y="2098476"/>
                  <a:pt x="6652617" y="2098476"/>
                </a:cubicBezTo>
                <a:cubicBezTo>
                  <a:pt x="6652617" y="2098476"/>
                  <a:pt x="6650137" y="2098476"/>
                  <a:pt x="6645175" y="2098476"/>
                </a:cubicBezTo>
                <a:cubicBezTo>
                  <a:pt x="6640214" y="2098476"/>
                  <a:pt x="6637734" y="2097236"/>
                  <a:pt x="6637734" y="2094756"/>
                </a:cubicBezTo>
                <a:cubicBezTo>
                  <a:pt x="6637734" y="2093516"/>
                  <a:pt x="6638353" y="2092895"/>
                  <a:pt x="6639594" y="2092895"/>
                </a:cubicBezTo>
                <a:close/>
                <a:moveTo>
                  <a:pt x="2403574" y="2091035"/>
                </a:moveTo>
                <a:cubicBezTo>
                  <a:pt x="2398613" y="2091035"/>
                  <a:pt x="2397373" y="2092275"/>
                  <a:pt x="2399853" y="2094756"/>
                </a:cubicBezTo>
                <a:cubicBezTo>
                  <a:pt x="2402334" y="2097236"/>
                  <a:pt x="2404814" y="2098476"/>
                  <a:pt x="2407295" y="2098476"/>
                </a:cubicBezTo>
                <a:cubicBezTo>
                  <a:pt x="2409775" y="2098476"/>
                  <a:pt x="2411016" y="2095996"/>
                  <a:pt x="2411016" y="2091035"/>
                </a:cubicBezTo>
                <a:cubicBezTo>
                  <a:pt x="2411016" y="2091035"/>
                  <a:pt x="2408535" y="2091035"/>
                  <a:pt x="2403574" y="2091035"/>
                </a:cubicBezTo>
                <a:close/>
                <a:moveTo>
                  <a:pt x="1852910" y="2091035"/>
                </a:moveTo>
                <a:cubicBezTo>
                  <a:pt x="1857871" y="2095996"/>
                  <a:pt x="1860352" y="2098476"/>
                  <a:pt x="1860352" y="2098476"/>
                </a:cubicBezTo>
                <a:cubicBezTo>
                  <a:pt x="1860352" y="2098476"/>
                  <a:pt x="1860352" y="2100957"/>
                  <a:pt x="1860352" y="2105918"/>
                </a:cubicBezTo>
                <a:cubicBezTo>
                  <a:pt x="1860352" y="2105918"/>
                  <a:pt x="1862832" y="2105918"/>
                  <a:pt x="1867793" y="2105918"/>
                </a:cubicBezTo>
                <a:lnTo>
                  <a:pt x="1860352" y="2113359"/>
                </a:lnTo>
                <a:lnTo>
                  <a:pt x="1852910" y="2113359"/>
                </a:lnTo>
                <a:cubicBezTo>
                  <a:pt x="1857871" y="2118320"/>
                  <a:pt x="1867793" y="2120801"/>
                  <a:pt x="1882676" y="2120801"/>
                </a:cubicBezTo>
                <a:cubicBezTo>
                  <a:pt x="1877715" y="2115840"/>
                  <a:pt x="1875234" y="2113359"/>
                  <a:pt x="1875234" y="2113359"/>
                </a:cubicBezTo>
                <a:cubicBezTo>
                  <a:pt x="1875234" y="2108399"/>
                  <a:pt x="1875234" y="2105918"/>
                  <a:pt x="1875234" y="2105918"/>
                </a:cubicBezTo>
                <a:lnTo>
                  <a:pt x="1905000" y="2105918"/>
                </a:lnTo>
                <a:cubicBezTo>
                  <a:pt x="1914922" y="2110879"/>
                  <a:pt x="1924844" y="2113359"/>
                  <a:pt x="1934766" y="2113359"/>
                </a:cubicBezTo>
                <a:cubicBezTo>
                  <a:pt x="1924844" y="2108399"/>
                  <a:pt x="1917402" y="2105918"/>
                  <a:pt x="1912441" y="2105918"/>
                </a:cubicBezTo>
                <a:cubicBezTo>
                  <a:pt x="1907481" y="2105918"/>
                  <a:pt x="1900039" y="2103437"/>
                  <a:pt x="1890117" y="2098476"/>
                </a:cubicBezTo>
                <a:cubicBezTo>
                  <a:pt x="1880196" y="2093516"/>
                  <a:pt x="1867793" y="2091035"/>
                  <a:pt x="1852910" y="2091035"/>
                </a:cubicBezTo>
                <a:close/>
                <a:moveTo>
                  <a:pt x="4963418" y="2083594"/>
                </a:moveTo>
                <a:cubicBezTo>
                  <a:pt x="4958456" y="2083594"/>
                  <a:pt x="4954736" y="2084834"/>
                  <a:pt x="4952256" y="2087314"/>
                </a:cubicBezTo>
                <a:cubicBezTo>
                  <a:pt x="4949776" y="2089795"/>
                  <a:pt x="4951015" y="2092275"/>
                  <a:pt x="4955976" y="2094756"/>
                </a:cubicBezTo>
                <a:cubicBezTo>
                  <a:pt x="4960938" y="2097236"/>
                  <a:pt x="4967138" y="2099717"/>
                  <a:pt x="4974580" y="2102197"/>
                </a:cubicBezTo>
                <a:cubicBezTo>
                  <a:pt x="4982021" y="2104678"/>
                  <a:pt x="4988222" y="2108399"/>
                  <a:pt x="4993183" y="2113359"/>
                </a:cubicBezTo>
                <a:cubicBezTo>
                  <a:pt x="4998145" y="2108399"/>
                  <a:pt x="5001865" y="2107158"/>
                  <a:pt x="5004345" y="2109639"/>
                </a:cubicBezTo>
                <a:cubicBezTo>
                  <a:pt x="5006826" y="2112119"/>
                  <a:pt x="5008066" y="2113359"/>
                  <a:pt x="5008066" y="2113359"/>
                </a:cubicBezTo>
                <a:lnTo>
                  <a:pt x="5015508" y="2113359"/>
                </a:lnTo>
                <a:lnTo>
                  <a:pt x="5030390" y="2120801"/>
                </a:lnTo>
                <a:cubicBezTo>
                  <a:pt x="5035352" y="2125761"/>
                  <a:pt x="5042793" y="2130723"/>
                  <a:pt x="5052715" y="2135684"/>
                </a:cubicBezTo>
                <a:lnTo>
                  <a:pt x="5052715" y="2128242"/>
                </a:lnTo>
                <a:cubicBezTo>
                  <a:pt x="5052715" y="2128242"/>
                  <a:pt x="5052715" y="2127002"/>
                  <a:pt x="5052715" y="2124521"/>
                </a:cubicBezTo>
                <a:cubicBezTo>
                  <a:pt x="5052715" y="2122041"/>
                  <a:pt x="5052715" y="2118320"/>
                  <a:pt x="5052715" y="2113359"/>
                </a:cubicBezTo>
                <a:lnTo>
                  <a:pt x="5060156" y="2113359"/>
                </a:lnTo>
                <a:cubicBezTo>
                  <a:pt x="5060156" y="2123281"/>
                  <a:pt x="5060156" y="2128242"/>
                  <a:pt x="5060156" y="2128242"/>
                </a:cubicBezTo>
                <a:lnTo>
                  <a:pt x="5067597" y="2120801"/>
                </a:lnTo>
                <a:lnTo>
                  <a:pt x="5075039" y="2120801"/>
                </a:lnTo>
                <a:lnTo>
                  <a:pt x="5082480" y="2120801"/>
                </a:lnTo>
                <a:cubicBezTo>
                  <a:pt x="5077519" y="2120801"/>
                  <a:pt x="5075039" y="2123281"/>
                  <a:pt x="5075039" y="2128242"/>
                </a:cubicBezTo>
                <a:cubicBezTo>
                  <a:pt x="5075039" y="2128242"/>
                  <a:pt x="5076279" y="2128242"/>
                  <a:pt x="5078760" y="2128242"/>
                </a:cubicBezTo>
                <a:cubicBezTo>
                  <a:pt x="5081240" y="2128242"/>
                  <a:pt x="5084960" y="2128242"/>
                  <a:pt x="5089922" y="2128242"/>
                </a:cubicBezTo>
                <a:lnTo>
                  <a:pt x="5097363" y="2128242"/>
                </a:lnTo>
                <a:cubicBezTo>
                  <a:pt x="5092402" y="2128242"/>
                  <a:pt x="5092402" y="2125761"/>
                  <a:pt x="5097363" y="2120801"/>
                </a:cubicBezTo>
                <a:lnTo>
                  <a:pt x="5089922" y="2113359"/>
                </a:lnTo>
                <a:cubicBezTo>
                  <a:pt x="5084960" y="2113359"/>
                  <a:pt x="5080000" y="2113359"/>
                  <a:pt x="5075039" y="2113359"/>
                </a:cubicBezTo>
                <a:cubicBezTo>
                  <a:pt x="5070077" y="2113359"/>
                  <a:pt x="5066357" y="2112119"/>
                  <a:pt x="5063877" y="2109639"/>
                </a:cubicBezTo>
                <a:cubicBezTo>
                  <a:pt x="5061397" y="2107158"/>
                  <a:pt x="5060156" y="2105918"/>
                  <a:pt x="5060156" y="2105918"/>
                </a:cubicBezTo>
                <a:lnTo>
                  <a:pt x="5052715" y="2105918"/>
                </a:lnTo>
                <a:cubicBezTo>
                  <a:pt x="5052715" y="2100957"/>
                  <a:pt x="5052715" y="2098476"/>
                  <a:pt x="5052715" y="2098476"/>
                </a:cubicBezTo>
                <a:cubicBezTo>
                  <a:pt x="5052715" y="2098476"/>
                  <a:pt x="5052715" y="2095996"/>
                  <a:pt x="5052715" y="2091035"/>
                </a:cubicBezTo>
                <a:cubicBezTo>
                  <a:pt x="5052715" y="2091035"/>
                  <a:pt x="5051474" y="2091035"/>
                  <a:pt x="5048994" y="2091035"/>
                </a:cubicBezTo>
                <a:cubicBezTo>
                  <a:pt x="5046514" y="2091035"/>
                  <a:pt x="5042793" y="2091035"/>
                  <a:pt x="5037832" y="2091035"/>
                </a:cubicBezTo>
                <a:cubicBezTo>
                  <a:pt x="5032870" y="2091035"/>
                  <a:pt x="5026670" y="2089795"/>
                  <a:pt x="5019228" y="2087314"/>
                </a:cubicBezTo>
                <a:cubicBezTo>
                  <a:pt x="5011787" y="2084834"/>
                  <a:pt x="5005586" y="2083594"/>
                  <a:pt x="5000625" y="2083594"/>
                </a:cubicBezTo>
                <a:cubicBezTo>
                  <a:pt x="4995663" y="2083594"/>
                  <a:pt x="4990703" y="2083594"/>
                  <a:pt x="4985742" y="2083594"/>
                </a:cubicBezTo>
                <a:lnTo>
                  <a:pt x="4985742" y="2091035"/>
                </a:lnTo>
                <a:cubicBezTo>
                  <a:pt x="4980781" y="2091035"/>
                  <a:pt x="4973339" y="2091035"/>
                  <a:pt x="4963418" y="2091035"/>
                </a:cubicBezTo>
                <a:close/>
                <a:moveTo>
                  <a:pt x="4680644" y="2083594"/>
                </a:moveTo>
                <a:lnTo>
                  <a:pt x="4680644" y="2091035"/>
                </a:lnTo>
                <a:cubicBezTo>
                  <a:pt x="4685606" y="2091035"/>
                  <a:pt x="4688086" y="2091035"/>
                  <a:pt x="4688086" y="2091035"/>
                </a:cubicBezTo>
                <a:close/>
                <a:moveTo>
                  <a:pt x="2031504" y="2083594"/>
                </a:moveTo>
                <a:lnTo>
                  <a:pt x="2031504" y="2091035"/>
                </a:lnTo>
                <a:lnTo>
                  <a:pt x="2038945" y="2091035"/>
                </a:lnTo>
                <a:cubicBezTo>
                  <a:pt x="2038945" y="2086074"/>
                  <a:pt x="2036465" y="2083594"/>
                  <a:pt x="2031504" y="2083594"/>
                </a:cubicBezTo>
                <a:close/>
                <a:moveTo>
                  <a:pt x="1704082" y="2083594"/>
                </a:moveTo>
                <a:cubicBezTo>
                  <a:pt x="1704082" y="2088554"/>
                  <a:pt x="1702842" y="2091035"/>
                  <a:pt x="1700361" y="2091035"/>
                </a:cubicBezTo>
                <a:cubicBezTo>
                  <a:pt x="1697881" y="2091035"/>
                  <a:pt x="1696641" y="2089795"/>
                  <a:pt x="1696641" y="2087314"/>
                </a:cubicBezTo>
                <a:cubicBezTo>
                  <a:pt x="1696641" y="2084834"/>
                  <a:pt x="1699121" y="2083594"/>
                  <a:pt x="1704082" y="2083594"/>
                </a:cubicBezTo>
                <a:close/>
                <a:moveTo>
                  <a:pt x="5617331" y="2078943"/>
                </a:moveTo>
                <a:cubicBezTo>
                  <a:pt x="5616711" y="2078322"/>
                  <a:pt x="5615781" y="2078633"/>
                  <a:pt x="5614541" y="2079873"/>
                </a:cubicBezTo>
                <a:cubicBezTo>
                  <a:pt x="5612061" y="2082354"/>
                  <a:pt x="5613300" y="2083594"/>
                  <a:pt x="5618261" y="2083594"/>
                </a:cubicBezTo>
                <a:cubicBezTo>
                  <a:pt x="5618261" y="2081114"/>
                  <a:pt x="5617951" y="2079563"/>
                  <a:pt x="5617331" y="2078943"/>
                </a:cubicBezTo>
                <a:close/>
                <a:moveTo>
                  <a:pt x="6578203" y="2076152"/>
                </a:moveTo>
                <a:cubicBezTo>
                  <a:pt x="6578203" y="2076152"/>
                  <a:pt x="6586885" y="2078633"/>
                  <a:pt x="6604247" y="2083594"/>
                </a:cubicBezTo>
                <a:cubicBezTo>
                  <a:pt x="6621611" y="2088554"/>
                  <a:pt x="6630293" y="2093516"/>
                  <a:pt x="6630293" y="2098476"/>
                </a:cubicBezTo>
                <a:lnTo>
                  <a:pt x="6600527" y="2091035"/>
                </a:lnTo>
                <a:close/>
                <a:moveTo>
                  <a:pt x="4918769" y="2076152"/>
                </a:moveTo>
                <a:cubicBezTo>
                  <a:pt x="4923731" y="2081113"/>
                  <a:pt x="4926211" y="2083594"/>
                  <a:pt x="4926211" y="2083594"/>
                </a:cubicBezTo>
                <a:cubicBezTo>
                  <a:pt x="4926211" y="2083594"/>
                  <a:pt x="4927451" y="2084834"/>
                  <a:pt x="4929931" y="2087314"/>
                </a:cubicBezTo>
                <a:cubicBezTo>
                  <a:pt x="4932411" y="2089795"/>
                  <a:pt x="4933652" y="2091035"/>
                  <a:pt x="4933652" y="2091035"/>
                </a:cubicBezTo>
                <a:lnTo>
                  <a:pt x="4941093" y="2091035"/>
                </a:lnTo>
                <a:lnTo>
                  <a:pt x="4941093" y="2083594"/>
                </a:lnTo>
                <a:lnTo>
                  <a:pt x="4933652" y="2076152"/>
                </a:lnTo>
                <a:close/>
                <a:moveTo>
                  <a:pt x="2701230" y="2076152"/>
                </a:moveTo>
                <a:cubicBezTo>
                  <a:pt x="2701230" y="2081113"/>
                  <a:pt x="2703711" y="2083594"/>
                  <a:pt x="2708672" y="2083594"/>
                </a:cubicBezTo>
                <a:cubicBezTo>
                  <a:pt x="2708672" y="2078633"/>
                  <a:pt x="2708672" y="2076152"/>
                  <a:pt x="2708672" y="2076152"/>
                </a:cubicBezTo>
                <a:close/>
                <a:moveTo>
                  <a:pt x="2515195" y="2076152"/>
                </a:moveTo>
                <a:cubicBezTo>
                  <a:pt x="2510234" y="2076152"/>
                  <a:pt x="2507754" y="2077392"/>
                  <a:pt x="2507754" y="2079873"/>
                </a:cubicBezTo>
                <a:cubicBezTo>
                  <a:pt x="2507754" y="2082354"/>
                  <a:pt x="2505273" y="2083594"/>
                  <a:pt x="2500312" y="2083594"/>
                </a:cubicBezTo>
                <a:lnTo>
                  <a:pt x="2492871" y="2083594"/>
                </a:lnTo>
                <a:lnTo>
                  <a:pt x="2500312" y="2091035"/>
                </a:lnTo>
                <a:lnTo>
                  <a:pt x="2515195" y="2091035"/>
                </a:lnTo>
                <a:lnTo>
                  <a:pt x="2522637" y="2083594"/>
                </a:lnTo>
                <a:cubicBezTo>
                  <a:pt x="2522637" y="2078633"/>
                  <a:pt x="2520156" y="2076152"/>
                  <a:pt x="2515195" y="2076152"/>
                </a:cubicBezTo>
                <a:close/>
                <a:moveTo>
                  <a:pt x="2636118" y="2072432"/>
                </a:moveTo>
                <a:cubicBezTo>
                  <a:pt x="2634878" y="2072432"/>
                  <a:pt x="2634258" y="2073672"/>
                  <a:pt x="2634258" y="2076152"/>
                </a:cubicBezTo>
                <a:lnTo>
                  <a:pt x="2641699" y="2076152"/>
                </a:lnTo>
                <a:cubicBezTo>
                  <a:pt x="2639219" y="2073672"/>
                  <a:pt x="2637358" y="2072432"/>
                  <a:pt x="2636118" y="2072432"/>
                </a:cubicBezTo>
                <a:close/>
                <a:moveTo>
                  <a:pt x="6049863" y="2068711"/>
                </a:moveTo>
                <a:lnTo>
                  <a:pt x="6064746" y="2068711"/>
                </a:lnTo>
                <a:lnTo>
                  <a:pt x="6064746" y="2076152"/>
                </a:lnTo>
                <a:cubicBezTo>
                  <a:pt x="6059785" y="2076152"/>
                  <a:pt x="6054824" y="2073672"/>
                  <a:pt x="6049863" y="2068711"/>
                </a:cubicBezTo>
                <a:close/>
                <a:moveTo>
                  <a:pt x="5841504" y="2068711"/>
                </a:moveTo>
                <a:lnTo>
                  <a:pt x="5841504" y="2076152"/>
                </a:lnTo>
                <a:cubicBezTo>
                  <a:pt x="5846465" y="2076152"/>
                  <a:pt x="5848945" y="2076152"/>
                  <a:pt x="5848945" y="2076152"/>
                </a:cubicBezTo>
                <a:cubicBezTo>
                  <a:pt x="5848945" y="2071192"/>
                  <a:pt x="5846465" y="2068711"/>
                  <a:pt x="5841504" y="2068711"/>
                </a:cubicBezTo>
                <a:close/>
                <a:moveTo>
                  <a:pt x="4903886" y="2068711"/>
                </a:moveTo>
                <a:lnTo>
                  <a:pt x="4903886" y="2076152"/>
                </a:lnTo>
                <a:lnTo>
                  <a:pt x="4907607" y="2076152"/>
                </a:lnTo>
                <a:cubicBezTo>
                  <a:pt x="4905127" y="2076152"/>
                  <a:pt x="4903886" y="2073672"/>
                  <a:pt x="4903886" y="2068711"/>
                </a:cubicBezTo>
                <a:close/>
                <a:moveTo>
                  <a:pt x="2024062" y="2068711"/>
                </a:moveTo>
                <a:lnTo>
                  <a:pt x="2016621" y="2076152"/>
                </a:lnTo>
                <a:cubicBezTo>
                  <a:pt x="2021582" y="2076152"/>
                  <a:pt x="2024062" y="2076152"/>
                  <a:pt x="2024062" y="2076152"/>
                </a:cubicBezTo>
                <a:cubicBezTo>
                  <a:pt x="2024062" y="2071192"/>
                  <a:pt x="2024062" y="2068711"/>
                  <a:pt x="2024062" y="2068711"/>
                </a:cubicBezTo>
                <a:close/>
                <a:moveTo>
                  <a:pt x="2332881" y="2066385"/>
                </a:moveTo>
                <a:cubicBezTo>
                  <a:pt x="2329160" y="2066696"/>
                  <a:pt x="2325439" y="2067471"/>
                  <a:pt x="2321719" y="2068711"/>
                </a:cubicBezTo>
                <a:lnTo>
                  <a:pt x="2314277" y="2068711"/>
                </a:lnTo>
                <a:lnTo>
                  <a:pt x="2329160" y="2076152"/>
                </a:lnTo>
                <a:cubicBezTo>
                  <a:pt x="2339082" y="2076152"/>
                  <a:pt x="2346524" y="2076152"/>
                  <a:pt x="2351484" y="2076152"/>
                </a:cubicBezTo>
                <a:lnTo>
                  <a:pt x="2358926" y="2076152"/>
                </a:lnTo>
                <a:cubicBezTo>
                  <a:pt x="2363886" y="2081113"/>
                  <a:pt x="2366367" y="2083594"/>
                  <a:pt x="2366367" y="2083594"/>
                </a:cubicBezTo>
                <a:cubicBezTo>
                  <a:pt x="2366367" y="2083594"/>
                  <a:pt x="2368848" y="2083594"/>
                  <a:pt x="2373808" y="2083594"/>
                </a:cubicBezTo>
                <a:lnTo>
                  <a:pt x="2366367" y="2076152"/>
                </a:lnTo>
                <a:cubicBezTo>
                  <a:pt x="2355205" y="2068711"/>
                  <a:pt x="2344043" y="2065455"/>
                  <a:pt x="2332881" y="2066385"/>
                </a:cubicBezTo>
                <a:close/>
                <a:moveTo>
                  <a:pt x="4942954" y="2064990"/>
                </a:moveTo>
                <a:cubicBezTo>
                  <a:pt x="4941714" y="2064990"/>
                  <a:pt x="4941093" y="2066231"/>
                  <a:pt x="4941093" y="2068711"/>
                </a:cubicBezTo>
                <a:lnTo>
                  <a:pt x="4948535" y="2068711"/>
                </a:lnTo>
                <a:cubicBezTo>
                  <a:pt x="4946054" y="2066231"/>
                  <a:pt x="4944194" y="2064990"/>
                  <a:pt x="4942954" y="2064990"/>
                </a:cubicBezTo>
                <a:close/>
                <a:moveTo>
                  <a:pt x="4502981" y="2064060"/>
                </a:moveTo>
                <a:cubicBezTo>
                  <a:pt x="4502360" y="2064680"/>
                  <a:pt x="4502051" y="2066231"/>
                  <a:pt x="4502051" y="2068711"/>
                </a:cubicBezTo>
                <a:cubicBezTo>
                  <a:pt x="4502051" y="2073672"/>
                  <a:pt x="4502051" y="2076152"/>
                  <a:pt x="4502051" y="2076152"/>
                </a:cubicBezTo>
                <a:cubicBezTo>
                  <a:pt x="4502051" y="2076152"/>
                  <a:pt x="4503291" y="2074912"/>
                  <a:pt x="4505771" y="2072432"/>
                </a:cubicBezTo>
                <a:cubicBezTo>
                  <a:pt x="4508251" y="2069951"/>
                  <a:pt x="4508251" y="2067471"/>
                  <a:pt x="4505771" y="2064990"/>
                </a:cubicBezTo>
                <a:cubicBezTo>
                  <a:pt x="4504531" y="2063750"/>
                  <a:pt x="4503601" y="2063440"/>
                  <a:pt x="4502981" y="2064060"/>
                </a:cubicBezTo>
                <a:close/>
                <a:moveTo>
                  <a:pt x="1979414" y="2061269"/>
                </a:moveTo>
                <a:lnTo>
                  <a:pt x="1979414" y="2068711"/>
                </a:lnTo>
                <a:cubicBezTo>
                  <a:pt x="1969492" y="2068711"/>
                  <a:pt x="1971973" y="2073672"/>
                  <a:pt x="1986855" y="2083594"/>
                </a:cubicBezTo>
                <a:lnTo>
                  <a:pt x="2016621" y="2083594"/>
                </a:lnTo>
                <a:cubicBezTo>
                  <a:pt x="2016621" y="2083594"/>
                  <a:pt x="2015381" y="2081113"/>
                  <a:pt x="2012901" y="2076152"/>
                </a:cubicBezTo>
                <a:cubicBezTo>
                  <a:pt x="2010420" y="2071192"/>
                  <a:pt x="2006699" y="2068711"/>
                  <a:pt x="2001738" y="2068711"/>
                </a:cubicBezTo>
                <a:cubicBezTo>
                  <a:pt x="1996777" y="2068711"/>
                  <a:pt x="1991816" y="2068711"/>
                  <a:pt x="1986855" y="2068711"/>
                </a:cubicBezTo>
                <a:close/>
                <a:moveTo>
                  <a:pt x="1733848" y="2061269"/>
                </a:moveTo>
                <a:lnTo>
                  <a:pt x="1763613" y="2076152"/>
                </a:lnTo>
                <a:lnTo>
                  <a:pt x="1808262" y="2091035"/>
                </a:lnTo>
                <a:cubicBezTo>
                  <a:pt x="1823145" y="2091035"/>
                  <a:pt x="1835547" y="2091035"/>
                  <a:pt x="1845469" y="2091035"/>
                </a:cubicBezTo>
                <a:cubicBezTo>
                  <a:pt x="1845469" y="2086074"/>
                  <a:pt x="1842988" y="2083594"/>
                  <a:pt x="1838028" y="2083594"/>
                </a:cubicBezTo>
                <a:cubicBezTo>
                  <a:pt x="1842988" y="2078633"/>
                  <a:pt x="1842988" y="2074912"/>
                  <a:pt x="1838028" y="2072432"/>
                </a:cubicBezTo>
                <a:cubicBezTo>
                  <a:pt x="1833067" y="2069951"/>
                  <a:pt x="1828106" y="2068711"/>
                  <a:pt x="1823145" y="2068711"/>
                </a:cubicBezTo>
                <a:cubicBezTo>
                  <a:pt x="1818184" y="2068711"/>
                  <a:pt x="1811982" y="2067471"/>
                  <a:pt x="1804541" y="2064990"/>
                </a:cubicBezTo>
                <a:cubicBezTo>
                  <a:pt x="1797100" y="2062509"/>
                  <a:pt x="1790898" y="2061269"/>
                  <a:pt x="1785938" y="2061269"/>
                </a:cubicBezTo>
                <a:close/>
                <a:moveTo>
                  <a:pt x="1718965" y="2061269"/>
                </a:moveTo>
                <a:lnTo>
                  <a:pt x="1711524" y="2068711"/>
                </a:lnTo>
                <a:cubicBezTo>
                  <a:pt x="1711524" y="2068711"/>
                  <a:pt x="1714004" y="2068711"/>
                  <a:pt x="1718965" y="2068711"/>
                </a:cubicBezTo>
                <a:cubicBezTo>
                  <a:pt x="1723926" y="2068711"/>
                  <a:pt x="1726407" y="2068711"/>
                  <a:pt x="1726407" y="2068711"/>
                </a:cubicBezTo>
                <a:cubicBezTo>
                  <a:pt x="1726407" y="2063750"/>
                  <a:pt x="1723926" y="2061269"/>
                  <a:pt x="1718965" y="2061269"/>
                </a:cubicBezTo>
                <a:close/>
                <a:moveTo>
                  <a:pt x="1157139" y="2061269"/>
                </a:moveTo>
                <a:cubicBezTo>
                  <a:pt x="1162100" y="2061269"/>
                  <a:pt x="1168301" y="2063750"/>
                  <a:pt x="1175742" y="2068711"/>
                </a:cubicBezTo>
                <a:cubicBezTo>
                  <a:pt x="1180703" y="2073672"/>
                  <a:pt x="1185664" y="2076152"/>
                  <a:pt x="1190625" y="2076152"/>
                </a:cubicBezTo>
                <a:lnTo>
                  <a:pt x="1272481" y="2113359"/>
                </a:lnTo>
                <a:cubicBezTo>
                  <a:pt x="1252637" y="2113359"/>
                  <a:pt x="1260078" y="2120801"/>
                  <a:pt x="1294805" y="2135684"/>
                </a:cubicBezTo>
                <a:cubicBezTo>
                  <a:pt x="1314649" y="2140644"/>
                  <a:pt x="1324571" y="2145606"/>
                  <a:pt x="1324571" y="2150566"/>
                </a:cubicBezTo>
                <a:cubicBezTo>
                  <a:pt x="1329531" y="2150566"/>
                  <a:pt x="1334492" y="2150566"/>
                  <a:pt x="1339453" y="2150566"/>
                </a:cubicBezTo>
                <a:cubicBezTo>
                  <a:pt x="1344414" y="2150566"/>
                  <a:pt x="1346895" y="2150566"/>
                  <a:pt x="1346895" y="2150566"/>
                </a:cubicBezTo>
                <a:cubicBezTo>
                  <a:pt x="1346895" y="2150566"/>
                  <a:pt x="1344414" y="2153047"/>
                  <a:pt x="1339453" y="2158008"/>
                </a:cubicBezTo>
                <a:cubicBezTo>
                  <a:pt x="1329531" y="2158008"/>
                  <a:pt x="1322090" y="2155527"/>
                  <a:pt x="1317129" y="2150566"/>
                </a:cubicBezTo>
                <a:lnTo>
                  <a:pt x="1302246" y="2143125"/>
                </a:lnTo>
                <a:cubicBezTo>
                  <a:pt x="1292325" y="2143125"/>
                  <a:pt x="1284883" y="2141885"/>
                  <a:pt x="1279922" y="2139404"/>
                </a:cubicBezTo>
                <a:cubicBezTo>
                  <a:pt x="1274961" y="2136924"/>
                  <a:pt x="1267520" y="2133203"/>
                  <a:pt x="1257598" y="2128242"/>
                </a:cubicBezTo>
                <a:cubicBezTo>
                  <a:pt x="1247676" y="2123281"/>
                  <a:pt x="1240235" y="2118320"/>
                  <a:pt x="1235274" y="2113359"/>
                </a:cubicBezTo>
                <a:cubicBezTo>
                  <a:pt x="1230312" y="2108399"/>
                  <a:pt x="1224112" y="2103437"/>
                  <a:pt x="1216670" y="2098476"/>
                </a:cubicBezTo>
                <a:cubicBezTo>
                  <a:pt x="1209229" y="2093516"/>
                  <a:pt x="1203028" y="2091035"/>
                  <a:pt x="1198067" y="2091035"/>
                </a:cubicBezTo>
                <a:cubicBezTo>
                  <a:pt x="1193105" y="2091035"/>
                  <a:pt x="1185664" y="2088554"/>
                  <a:pt x="1175742" y="2083594"/>
                </a:cubicBezTo>
                <a:lnTo>
                  <a:pt x="1153418" y="2068711"/>
                </a:lnTo>
                <a:cubicBezTo>
                  <a:pt x="1148457" y="2068711"/>
                  <a:pt x="1145977" y="2068711"/>
                  <a:pt x="1145977" y="2068711"/>
                </a:cubicBezTo>
                <a:cubicBezTo>
                  <a:pt x="1148457" y="2063750"/>
                  <a:pt x="1152178" y="2061269"/>
                  <a:pt x="1157139" y="2061269"/>
                </a:cubicBezTo>
                <a:close/>
                <a:moveTo>
                  <a:pt x="1041797" y="2061269"/>
                </a:moveTo>
                <a:lnTo>
                  <a:pt x="1064121" y="2068711"/>
                </a:lnTo>
                <a:lnTo>
                  <a:pt x="1093887" y="2083594"/>
                </a:lnTo>
                <a:cubicBezTo>
                  <a:pt x="1098848" y="2083594"/>
                  <a:pt x="1101328" y="2084834"/>
                  <a:pt x="1101328" y="2087314"/>
                </a:cubicBezTo>
                <a:cubicBezTo>
                  <a:pt x="1101328" y="2089795"/>
                  <a:pt x="1102569" y="2091035"/>
                  <a:pt x="1105049" y="2091035"/>
                </a:cubicBezTo>
                <a:cubicBezTo>
                  <a:pt x="1107529" y="2091035"/>
                  <a:pt x="1111250" y="2093516"/>
                  <a:pt x="1116211" y="2098476"/>
                </a:cubicBezTo>
                <a:cubicBezTo>
                  <a:pt x="1126133" y="2103437"/>
                  <a:pt x="1131094" y="2105918"/>
                  <a:pt x="1131094" y="2105918"/>
                </a:cubicBezTo>
                <a:lnTo>
                  <a:pt x="1123652" y="2105918"/>
                </a:lnTo>
                <a:cubicBezTo>
                  <a:pt x="1123652" y="2105918"/>
                  <a:pt x="1116211" y="2103437"/>
                  <a:pt x="1101328" y="2098476"/>
                </a:cubicBezTo>
                <a:cubicBezTo>
                  <a:pt x="1086446" y="2093516"/>
                  <a:pt x="1074043" y="2088554"/>
                  <a:pt x="1064121" y="2083594"/>
                </a:cubicBezTo>
                <a:lnTo>
                  <a:pt x="1049239" y="2076152"/>
                </a:lnTo>
                <a:cubicBezTo>
                  <a:pt x="1049239" y="2076152"/>
                  <a:pt x="1046758" y="2073672"/>
                  <a:pt x="1041797" y="2068711"/>
                </a:cubicBezTo>
                <a:close/>
                <a:moveTo>
                  <a:pt x="2642630" y="2055688"/>
                </a:moveTo>
                <a:cubicBezTo>
                  <a:pt x="2640769" y="2055688"/>
                  <a:pt x="2639219" y="2056309"/>
                  <a:pt x="2637978" y="2057549"/>
                </a:cubicBezTo>
                <a:cubicBezTo>
                  <a:pt x="2635498" y="2060029"/>
                  <a:pt x="2636738" y="2061269"/>
                  <a:pt x="2641699" y="2061269"/>
                </a:cubicBezTo>
                <a:lnTo>
                  <a:pt x="2656582" y="2061269"/>
                </a:lnTo>
                <a:cubicBezTo>
                  <a:pt x="2656582" y="2061269"/>
                  <a:pt x="2654101" y="2060029"/>
                  <a:pt x="2649141" y="2057549"/>
                </a:cubicBezTo>
                <a:cubicBezTo>
                  <a:pt x="2646660" y="2056309"/>
                  <a:pt x="2644490" y="2055688"/>
                  <a:pt x="2642630" y="2055688"/>
                </a:cubicBezTo>
                <a:close/>
                <a:moveTo>
                  <a:pt x="5566172" y="2053828"/>
                </a:moveTo>
                <a:cubicBezTo>
                  <a:pt x="5571133" y="2053828"/>
                  <a:pt x="5573613" y="2055068"/>
                  <a:pt x="5573613" y="2057549"/>
                </a:cubicBezTo>
                <a:cubicBezTo>
                  <a:pt x="5573613" y="2060029"/>
                  <a:pt x="5571133" y="2061269"/>
                  <a:pt x="5566172" y="2061269"/>
                </a:cubicBezTo>
                <a:cubicBezTo>
                  <a:pt x="5566172" y="2056309"/>
                  <a:pt x="5566172" y="2053828"/>
                  <a:pt x="5566172" y="2053828"/>
                </a:cubicBezTo>
                <a:close/>
                <a:moveTo>
                  <a:pt x="4554140" y="2053828"/>
                </a:moveTo>
                <a:cubicBezTo>
                  <a:pt x="4554140" y="2058789"/>
                  <a:pt x="4554140" y="2061269"/>
                  <a:pt x="4554140" y="2061269"/>
                </a:cubicBezTo>
                <a:cubicBezTo>
                  <a:pt x="4554140" y="2061269"/>
                  <a:pt x="4556620" y="2061269"/>
                  <a:pt x="4561582" y="2061269"/>
                </a:cubicBezTo>
                <a:lnTo>
                  <a:pt x="4561582" y="2053828"/>
                </a:lnTo>
                <a:close/>
                <a:moveTo>
                  <a:pt x="1908721" y="2053828"/>
                </a:moveTo>
                <a:cubicBezTo>
                  <a:pt x="1906240" y="2053828"/>
                  <a:pt x="1905000" y="2056309"/>
                  <a:pt x="1905000" y="2061269"/>
                </a:cubicBezTo>
                <a:lnTo>
                  <a:pt x="1912441" y="2061269"/>
                </a:lnTo>
                <a:lnTo>
                  <a:pt x="1919883" y="2061269"/>
                </a:lnTo>
                <a:cubicBezTo>
                  <a:pt x="1914922" y="2056309"/>
                  <a:pt x="1911201" y="2053828"/>
                  <a:pt x="1908721" y="2053828"/>
                </a:cubicBezTo>
                <a:close/>
                <a:moveTo>
                  <a:pt x="4537397" y="2050108"/>
                </a:moveTo>
                <a:cubicBezTo>
                  <a:pt x="4536157" y="2050108"/>
                  <a:pt x="4534297" y="2051348"/>
                  <a:pt x="4531816" y="2053828"/>
                </a:cubicBezTo>
                <a:lnTo>
                  <a:pt x="4539258" y="2053828"/>
                </a:lnTo>
                <a:cubicBezTo>
                  <a:pt x="4539258" y="2051348"/>
                  <a:pt x="4538637" y="2050108"/>
                  <a:pt x="4537397" y="2050108"/>
                </a:cubicBezTo>
                <a:close/>
                <a:moveTo>
                  <a:pt x="6258222" y="2046387"/>
                </a:moveTo>
                <a:cubicBezTo>
                  <a:pt x="6263184" y="2046387"/>
                  <a:pt x="6268144" y="2047627"/>
                  <a:pt x="6273105" y="2050107"/>
                </a:cubicBezTo>
                <a:cubicBezTo>
                  <a:pt x="6278067" y="2052588"/>
                  <a:pt x="6280547" y="2053828"/>
                  <a:pt x="6280547" y="2053828"/>
                </a:cubicBezTo>
                <a:close/>
                <a:moveTo>
                  <a:pt x="5514082" y="2046387"/>
                </a:moveTo>
                <a:lnTo>
                  <a:pt x="5506640" y="2053828"/>
                </a:lnTo>
                <a:lnTo>
                  <a:pt x="5521523" y="2053828"/>
                </a:lnTo>
                <a:cubicBezTo>
                  <a:pt x="5521523" y="2053828"/>
                  <a:pt x="5520283" y="2052588"/>
                  <a:pt x="5517802" y="2050107"/>
                </a:cubicBezTo>
                <a:cubicBezTo>
                  <a:pt x="5515322" y="2047627"/>
                  <a:pt x="5514082" y="2046387"/>
                  <a:pt x="5514082" y="2046387"/>
                </a:cubicBezTo>
                <a:close/>
                <a:moveTo>
                  <a:pt x="4874121" y="2046387"/>
                </a:moveTo>
                <a:lnTo>
                  <a:pt x="4874121" y="2053828"/>
                </a:lnTo>
                <a:cubicBezTo>
                  <a:pt x="4874121" y="2058789"/>
                  <a:pt x="4872880" y="2061269"/>
                  <a:pt x="4870400" y="2061269"/>
                </a:cubicBezTo>
                <a:cubicBezTo>
                  <a:pt x="4867920" y="2061269"/>
                  <a:pt x="4866679" y="2058789"/>
                  <a:pt x="4866679" y="2053828"/>
                </a:cubicBezTo>
                <a:cubicBezTo>
                  <a:pt x="4866679" y="2048867"/>
                  <a:pt x="4869160" y="2046387"/>
                  <a:pt x="4874121" y="2046387"/>
                </a:cubicBezTo>
                <a:close/>
                <a:moveTo>
                  <a:pt x="4851797" y="2046387"/>
                </a:moveTo>
                <a:cubicBezTo>
                  <a:pt x="4856758" y="2046387"/>
                  <a:pt x="4859238" y="2046387"/>
                  <a:pt x="4859238" y="2046387"/>
                </a:cubicBezTo>
                <a:lnTo>
                  <a:pt x="4844355" y="2053828"/>
                </a:lnTo>
                <a:cubicBezTo>
                  <a:pt x="4844355" y="2053828"/>
                  <a:pt x="4844355" y="2052588"/>
                  <a:pt x="4844355" y="2050107"/>
                </a:cubicBezTo>
                <a:cubicBezTo>
                  <a:pt x="4844355" y="2047627"/>
                  <a:pt x="4846835" y="2046387"/>
                  <a:pt x="4851797" y="2046387"/>
                </a:cubicBezTo>
                <a:close/>
                <a:moveTo>
                  <a:pt x="2604492" y="2046387"/>
                </a:moveTo>
                <a:lnTo>
                  <a:pt x="2611933" y="2053828"/>
                </a:lnTo>
                <a:lnTo>
                  <a:pt x="2619375" y="2053828"/>
                </a:lnTo>
                <a:cubicBezTo>
                  <a:pt x="2619375" y="2048867"/>
                  <a:pt x="2616894" y="2046387"/>
                  <a:pt x="2611933" y="2046387"/>
                </a:cubicBezTo>
                <a:cubicBezTo>
                  <a:pt x="2606973" y="2046387"/>
                  <a:pt x="2604492" y="2046387"/>
                  <a:pt x="2604492" y="2046387"/>
                </a:cubicBezTo>
                <a:close/>
                <a:moveTo>
                  <a:pt x="1919883" y="2046387"/>
                </a:moveTo>
                <a:lnTo>
                  <a:pt x="1934766" y="2061269"/>
                </a:lnTo>
                <a:lnTo>
                  <a:pt x="1957090" y="2061269"/>
                </a:lnTo>
                <a:lnTo>
                  <a:pt x="1949649" y="2053828"/>
                </a:lnTo>
                <a:lnTo>
                  <a:pt x="1934766" y="2053828"/>
                </a:lnTo>
                <a:close/>
                <a:moveTo>
                  <a:pt x="1473399" y="2046387"/>
                </a:moveTo>
                <a:lnTo>
                  <a:pt x="1473399" y="2053828"/>
                </a:lnTo>
                <a:lnTo>
                  <a:pt x="1480840" y="2061269"/>
                </a:lnTo>
                <a:close/>
                <a:moveTo>
                  <a:pt x="1726407" y="2038945"/>
                </a:moveTo>
                <a:cubicBezTo>
                  <a:pt x="1721445" y="2038945"/>
                  <a:pt x="1718965" y="2040185"/>
                  <a:pt x="1718965" y="2042666"/>
                </a:cubicBezTo>
                <a:cubicBezTo>
                  <a:pt x="1718965" y="2045147"/>
                  <a:pt x="1721445" y="2046387"/>
                  <a:pt x="1726407" y="2046387"/>
                </a:cubicBezTo>
                <a:close/>
                <a:moveTo>
                  <a:pt x="5543847" y="2031504"/>
                </a:moveTo>
                <a:lnTo>
                  <a:pt x="5543847" y="2053828"/>
                </a:lnTo>
                <a:lnTo>
                  <a:pt x="5543847" y="2061269"/>
                </a:lnTo>
                <a:cubicBezTo>
                  <a:pt x="5543847" y="2066230"/>
                  <a:pt x="5553769" y="2068711"/>
                  <a:pt x="5573613" y="2068711"/>
                </a:cubicBezTo>
                <a:cubicBezTo>
                  <a:pt x="5578574" y="2068711"/>
                  <a:pt x="5583535" y="2068711"/>
                  <a:pt x="5588496" y="2068711"/>
                </a:cubicBezTo>
                <a:cubicBezTo>
                  <a:pt x="5593457" y="2068711"/>
                  <a:pt x="5598417" y="2068711"/>
                  <a:pt x="5603379" y="2068711"/>
                </a:cubicBezTo>
                <a:cubicBezTo>
                  <a:pt x="5613300" y="2068711"/>
                  <a:pt x="5618261" y="2068711"/>
                  <a:pt x="5618261" y="2068711"/>
                </a:cubicBezTo>
                <a:lnTo>
                  <a:pt x="5610820" y="2061269"/>
                </a:lnTo>
                <a:lnTo>
                  <a:pt x="5603379" y="2061269"/>
                </a:lnTo>
                <a:lnTo>
                  <a:pt x="5595937" y="2061269"/>
                </a:lnTo>
                <a:cubicBezTo>
                  <a:pt x="5595937" y="2056309"/>
                  <a:pt x="5592217" y="2053828"/>
                  <a:pt x="5584775" y="2053828"/>
                </a:cubicBezTo>
                <a:cubicBezTo>
                  <a:pt x="5577334" y="2053828"/>
                  <a:pt x="5572372" y="2051347"/>
                  <a:pt x="5569892" y="2046387"/>
                </a:cubicBezTo>
                <a:cubicBezTo>
                  <a:pt x="5567412" y="2041426"/>
                  <a:pt x="5563692" y="2040185"/>
                  <a:pt x="5558730" y="2042666"/>
                </a:cubicBezTo>
                <a:cubicBezTo>
                  <a:pt x="5553769" y="2045147"/>
                  <a:pt x="5551289" y="2043906"/>
                  <a:pt x="5551289" y="2038945"/>
                </a:cubicBezTo>
                <a:cubicBezTo>
                  <a:pt x="5551289" y="2038945"/>
                  <a:pt x="5550048" y="2037705"/>
                  <a:pt x="5547568" y="2035225"/>
                </a:cubicBezTo>
                <a:cubicBezTo>
                  <a:pt x="5545088" y="2032744"/>
                  <a:pt x="5543847" y="2031504"/>
                  <a:pt x="5543847" y="2031504"/>
                </a:cubicBezTo>
                <a:close/>
                <a:moveTo>
                  <a:pt x="1957090" y="2031504"/>
                </a:moveTo>
                <a:lnTo>
                  <a:pt x="1964532" y="2031504"/>
                </a:lnTo>
                <a:lnTo>
                  <a:pt x="1964532" y="2038945"/>
                </a:lnTo>
                <a:cubicBezTo>
                  <a:pt x="1959571" y="2038945"/>
                  <a:pt x="1957090" y="2036465"/>
                  <a:pt x="1957090" y="2031504"/>
                </a:cubicBezTo>
                <a:close/>
                <a:moveTo>
                  <a:pt x="1689199" y="2031504"/>
                </a:moveTo>
                <a:cubicBezTo>
                  <a:pt x="1689199" y="2031504"/>
                  <a:pt x="1690440" y="2032744"/>
                  <a:pt x="1692920" y="2035225"/>
                </a:cubicBezTo>
                <a:cubicBezTo>
                  <a:pt x="1695401" y="2037705"/>
                  <a:pt x="1696641" y="2037705"/>
                  <a:pt x="1696641" y="2035225"/>
                </a:cubicBezTo>
                <a:cubicBezTo>
                  <a:pt x="1696641" y="2032744"/>
                  <a:pt x="1696641" y="2031504"/>
                  <a:pt x="1696641" y="2031504"/>
                </a:cubicBezTo>
                <a:close/>
                <a:moveTo>
                  <a:pt x="1056680" y="2031504"/>
                </a:moveTo>
                <a:cubicBezTo>
                  <a:pt x="1061641" y="2031504"/>
                  <a:pt x="1069082" y="2033984"/>
                  <a:pt x="1079004" y="2038945"/>
                </a:cubicBezTo>
                <a:cubicBezTo>
                  <a:pt x="1083965" y="2043906"/>
                  <a:pt x="1087686" y="2047627"/>
                  <a:pt x="1090166" y="2050107"/>
                </a:cubicBezTo>
                <a:cubicBezTo>
                  <a:pt x="1092647" y="2052588"/>
                  <a:pt x="1093887" y="2053828"/>
                  <a:pt x="1093887" y="2053828"/>
                </a:cubicBezTo>
                <a:lnTo>
                  <a:pt x="1071562" y="2053828"/>
                </a:lnTo>
                <a:cubicBezTo>
                  <a:pt x="1066602" y="2053828"/>
                  <a:pt x="1061641" y="2052588"/>
                  <a:pt x="1056680" y="2050107"/>
                </a:cubicBezTo>
                <a:cubicBezTo>
                  <a:pt x="1051719" y="2047627"/>
                  <a:pt x="1049239" y="2045147"/>
                  <a:pt x="1049239" y="2042666"/>
                </a:cubicBezTo>
                <a:cubicBezTo>
                  <a:pt x="1049239" y="2040185"/>
                  <a:pt x="1049239" y="2038945"/>
                  <a:pt x="1049239" y="2038945"/>
                </a:cubicBezTo>
                <a:close/>
                <a:moveTo>
                  <a:pt x="6228457" y="2024062"/>
                </a:moveTo>
                <a:lnTo>
                  <a:pt x="6235898" y="2038945"/>
                </a:lnTo>
                <a:lnTo>
                  <a:pt x="6221015" y="2038945"/>
                </a:lnTo>
                <a:cubicBezTo>
                  <a:pt x="6216054" y="2033984"/>
                  <a:pt x="6214815" y="2030264"/>
                  <a:pt x="6217295" y="2027783"/>
                </a:cubicBezTo>
                <a:cubicBezTo>
                  <a:pt x="6219775" y="2025302"/>
                  <a:pt x="6223495" y="2024062"/>
                  <a:pt x="6228457" y="2024062"/>
                </a:cubicBezTo>
                <a:close/>
                <a:moveTo>
                  <a:pt x="5997773" y="2024062"/>
                </a:moveTo>
                <a:cubicBezTo>
                  <a:pt x="5992812" y="2024062"/>
                  <a:pt x="5990332" y="2026543"/>
                  <a:pt x="5990332" y="2031504"/>
                </a:cubicBezTo>
                <a:lnTo>
                  <a:pt x="6027539" y="2046387"/>
                </a:lnTo>
                <a:cubicBezTo>
                  <a:pt x="6032500" y="2046387"/>
                  <a:pt x="6033740" y="2045147"/>
                  <a:pt x="6031260" y="2042666"/>
                </a:cubicBezTo>
                <a:cubicBezTo>
                  <a:pt x="6028779" y="2040185"/>
                  <a:pt x="6023818" y="2037705"/>
                  <a:pt x="6016377" y="2035225"/>
                </a:cubicBezTo>
                <a:cubicBezTo>
                  <a:pt x="6008935" y="2032744"/>
                  <a:pt x="6005215" y="2030264"/>
                  <a:pt x="6005215" y="2027783"/>
                </a:cubicBezTo>
                <a:cubicBezTo>
                  <a:pt x="6005215" y="2025302"/>
                  <a:pt x="6002734" y="2024062"/>
                  <a:pt x="5997773" y="2024062"/>
                </a:cubicBezTo>
                <a:close/>
                <a:moveTo>
                  <a:pt x="5968008" y="2024062"/>
                </a:moveTo>
                <a:lnTo>
                  <a:pt x="5975449" y="2031504"/>
                </a:lnTo>
                <a:cubicBezTo>
                  <a:pt x="5980410" y="2031504"/>
                  <a:pt x="5982890" y="2031504"/>
                  <a:pt x="5982890" y="2031504"/>
                </a:cubicBezTo>
                <a:cubicBezTo>
                  <a:pt x="5982890" y="2031504"/>
                  <a:pt x="5980410" y="2029023"/>
                  <a:pt x="5975449" y="2024062"/>
                </a:cubicBezTo>
                <a:close/>
                <a:moveTo>
                  <a:pt x="4717851" y="2024062"/>
                </a:moveTo>
                <a:lnTo>
                  <a:pt x="4740176" y="2031504"/>
                </a:lnTo>
                <a:lnTo>
                  <a:pt x="4747617" y="2031504"/>
                </a:lnTo>
                <a:lnTo>
                  <a:pt x="4755058" y="2038945"/>
                </a:lnTo>
                <a:cubicBezTo>
                  <a:pt x="4760020" y="2043906"/>
                  <a:pt x="4763740" y="2047627"/>
                  <a:pt x="4766220" y="2050107"/>
                </a:cubicBezTo>
                <a:cubicBezTo>
                  <a:pt x="4768701" y="2052588"/>
                  <a:pt x="4777383" y="2053828"/>
                  <a:pt x="4792265" y="2053828"/>
                </a:cubicBezTo>
                <a:cubicBezTo>
                  <a:pt x="4797227" y="2053828"/>
                  <a:pt x="4802187" y="2053828"/>
                  <a:pt x="4807148" y="2053828"/>
                </a:cubicBezTo>
                <a:cubicBezTo>
                  <a:pt x="4812109" y="2053828"/>
                  <a:pt x="4814590" y="2053828"/>
                  <a:pt x="4814590" y="2053828"/>
                </a:cubicBezTo>
                <a:cubicBezTo>
                  <a:pt x="4819551" y="2058789"/>
                  <a:pt x="4822031" y="2060029"/>
                  <a:pt x="4822031" y="2057549"/>
                </a:cubicBezTo>
                <a:cubicBezTo>
                  <a:pt x="4822031" y="2055068"/>
                  <a:pt x="4826992" y="2056309"/>
                  <a:pt x="4836914" y="2061269"/>
                </a:cubicBezTo>
                <a:cubicBezTo>
                  <a:pt x="4841875" y="2061269"/>
                  <a:pt x="4848076" y="2062509"/>
                  <a:pt x="4855517" y="2064990"/>
                </a:cubicBezTo>
                <a:cubicBezTo>
                  <a:pt x="4862959" y="2067471"/>
                  <a:pt x="4869160" y="2068711"/>
                  <a:pt x="4874121" y="2068711"/>
                </a:cubicBezTo>
                <a:lnTo>
                  <a:pt x="4881562" y="2068711"/>
                </a:lnTo>
                <a:cubicBezTo>
                  <a:pt x="4876601" y="2063750"/>
                  <a:pt x="4881562" y="2061269"/>
                  <a:pt x="4896445" y="2061269"/>
                </a:cubicBezTo>
                <a:lnTo>
                  <a:pt x="4911328" y="2061269"/>
                </a:lnTo>
                <a:cubicBezTo>
                  <a:pt x="4911328" y="2056309"/>
                  <a:pt x="4908848" y="2053828"/>
                  <a:pt x="4903886" y="2053828"/>
                </a:cubicBezTo>
                <a:cubicBezTo>
                  <a:pt x="4898925" y="2053828"/>
                  <a:pt x="4896445" y="2053828"/>
                  <a:pt x="4896445" y="2053828"/>
                </a:cubicBezTo>
                <a:cubicBezTo>
                  <a:pt x="4891484" y="2053828"/>
                  <a:pt x="4886524" y="2051347"/>
                  <a:pt x="4881562" y="2046387"/>
                </a:cubicBezTo>
                <a:lnTo>
                  <a:pt x="4874121" y="2046387"/>
                </a:lnTo>
                <a:lnTo>
                  <a:pt x="4870400" y="2046387"/>
                </a:lnTo>
                <a:cubicBezTo>
                  <a:pt x="4867920" y="2046387"/>
                  <a:pt x="4866679" y="2046387"/>
                  <a:pt x="4866679" y="2046387"/>
                </a:cubicBezTo>
                <a:cubicBezTo>
                  <a:pt x="4861718" y="2046387"/>
                  <a:pt x="4859238" y="2045147"/>
                  <a:pt x="4859238" y="2042666"/>
                </a:cubicBezTo>
                <a:cubicBezTo>
                  <a:pt x="4859238" y="2040185"/>
                  <a:pt x="4854277" y="2038945"/>
                  <a:pt x="4844355" y="2038945"/>
                </a:cubicBezTo>
                <a:cubicBezTo>
                  <a:pt x="4834434" y="2038945"/>
                  <a:pt x="4829472" y="2040185"/>
                  <a:pt x="4829472" y="2042666"/>
                </a:cubicBezTo>
                <a:cubicBezTo>
                  <a:pt x="4829472" y="2045147"/>
                  <a:pt x="4828232" y="2046387"/>
                  <a:pt x="4825752" y="2046387"/>
                </a:cubicBezTo>
                <a:cubicBezTo>
                  <a:pt x="4823272" y="2046387"/>
                  <a:pt x="4822031" y="2043906"/>
                  <a:pt x="4822031" y="2038945"/>
                </a:cubicBezTo>
                <a:cubicBezTo>
                  <a:pt x="4812109" y="2043906"/>
                  <a:pt x="4797227" y="2043906"/>
                  <a:pt x="4777383" y="2038945"/>
                </a:cubicBezTo>
                <a:cubicBezTo>
                  <a:pt x="4767461" y="2033984"/>
                  <a:pt x="4761259" y="2032744"/>
                  <a:pt x="4758779" y="2035225"/>
                </a:cubicBezTo>
                <a:cubicBezTo>
                  <a:pt x="4756299" y="2037705"/>
                  <a:pt x="4753818" y="2036465"/>
                  <a:pt x="4751338" y="2031504"/>
                </a:cubicBezTo>
                <a:cubicBezTo>
                  <a:pt x="4748858" y="2026543"/>
                  <a:pt x="4742656" y="2024062"/>
                  <a:pt x="4732734" y="2024062"/>
                </a:cubicBezTo>
                <a:cubicBezTo>
                  <a:pt x="4722813" y="2024062"/>
                  <a:pt x="4717851" y="2024062"/>
                  <a:pt x="4717851" y="2024062"/>
                </a:cubicBezTo>
                <a:close/>
                <a:moveTo>
                  <a:pt x="2037085" y="2020342"/>
                </a:moveTo>
                <a:cubicBezTo>
                  <a:pt x="2035845" y="2020342"/>
                  <a:pt x="2033984" y="2021582"/>
                  <a:pt x="2031504" y="2024062"/>
                </a:cubicBezTo>
                <a:lnTo>
                  <a:pt x="2038945" y="2024062"/>
                </a:lnTo>
                <a:cubicBezTo>
                  <a:pt x="2038945" y="2021582"/>
                  <a:pt x="2038325" y="2020342"/>
                  <a:pt x="2037085" y="2020342"/>
                </a:cubicBezTo>
                <a:close/>
                <a:moveTo>
                  <a:pt x="6243340" y="2016621"/>
                </a:moveTo>
                <a:cubicBezTo>
                  <a:pt x="6268144" y="2016621"/>
                  <a:pt x="6280547" y="2021582"/>
                  <a:pt x="6280547" y="2031504"/>
                </a:cubicBezTo>
                <a:lnTo>
                  <a:pt x="6273105" y="2024062"/>
                </a:lnTo>
                <a:cubicBezTo>
                  <a:pt x="6268144" y="2024062"/>
                  <a:pt x="6260702" y="2024062"/>
                  <a:pt x="6250781" y="2024062"/>
                </a:cubicBezTo>
                <a:close/>
                <a:moveTo>
                  <a:pt x="6146601" y="2016621"/>
                </a:moveTo>
                <a:cubicBezTo>
                  <a:pt x="6151563" y="2016621"/>
                  <a:pt x="6156523" y="2016621"/>
                  <a:pt x="6161484" y="2016621"/>
                </a:cubicBezTo>
                <a:lnTo>
                  <a:pt x="6183808" y="2024062"/>
                </a:lnTo>
                <a:cubicBezTo>
                  <a:pt x="6183808" y="2029023"/>
                  <a:pt x="6176367" y="2029023"/>
                  <a:pt x="6161484" y="2024062"/>
                </a:cubicBezTo>
                <a:close/>
                <a:moveTo>
                  <a:pt x="1622227" y="2016621"/>
                </a:moveTo>
                <a:cubicBezTo>
                  <a:pt x="1627187" y="2021582"/>
                  <a:pt x="1634629" y="2024062"/>
                  <a:pt x="1644551" y="2024062"/>
                </a:cubicBezTo>
                <a:cubicBezTo>
                  <a:pt x="1654473" y="2024062"/>
                  <a:pt x="1661914" y="2026543"/>
                  <a:pt x="1666875" y="2031504"/>
                </a:cubicBezTo>
                <a:lnTo>
                  <a:pt x="1681758" y="2038945"/>
                </a:lnTo>
                <a:cubicBezTo>
                  <a:pt x="1676797" y="2024062"/>
                  <a:pt x="1669356" y="2016621"/>
                  <a:pt x="1659434" y="2016621"/>
                </a:cubicBezTo>
                <a:cubicBezTo>
                  <a:pt x="1649512" y="2021582"/>
                  <a:pt x="1644551" y="2021582"/>
                  <a:pt x="1644551" y="2016621"/>
                </a:cubicBezTo>
                <a:cubicBezTo>
                  <a:pt x="1644551" y="2016621"/>
                  <a:pt x="1643310" y="2016621"/>
                  <a:pt x="1640830" y="2016621"/>
                </a:cubicBezTo>
                <a:cubicBezTo>
                  <a:pt x="1638350" y="2016621"/>
                  <a:pt x="1634629" y="2016621"/>
                  <a:pt x="1629668" y="2016621"/>
                </a:cubicBezTo>
                <a:close/>
                <a:moveTo>
                  <a:pt x="5661422" y="2015133"/>
                </a:moveTo>
                <a:lnTo>
                  <a:pt x="5670351" y="2016621"/>
                </a:lnTo>
                <a:lnTo>
                  <a:pt x="5662910" y="2016621"/>
                </a:lnTo>
                <a:close/>
                <a:moveTo>
                  <a:pt x="5655468" y="2009180"/>
                </a:moveTo>
                <a:lnTo>
                  <a:pt x="5661422" y="2015133"/>
                </a:lnTo>
                <a:lnTo>
                  <a:pt x="5659189" y="2014761"/>
                </a:lnTo>
                <a:cubicBezTo>
                  <a:pt x="5656709" y="2013521"/>
                  <a:pt x="5655468" y="2011660"/>
                  <a:pt x="5655468" y="2009180"/>
                </a:cubicBezTo>
                <a:close/>
                <a:moveTo>
                  <a:pt x="5625703" y="2009180"/>
                </a:moveTo>
                <a:cubicBezTo>
                  <a:pt x="5625703" y="2009180"/>
                  <a:pt x="5625703" y="2011660"/>
                  <a:pt x="5625703" y="2016621"/>
                </a:cubicBezTo>
                <a:cubicBezTo>
                  <a:pt x="5630664" y="2016621"/>
                  <a:pt x="5633144" y="2016621"/>
                  <a:pt x="5633144" y="2016621"/>
                </a:cubicBezTo>
                <a:lnTo>
                  <a:pt x="5640586" y="2016621"/>
                </a:lnTo>
                <a:cubicBezTo>
                  <a:pt x="5640586" y="2011660"/>
                  <a:pt x="5639345" y="2009180"/>
                  <a:pt x="5636865" y="2009180"/>
                </a:cubicBezTo>
                <a:cubicBezTo>
                  <a:pt x="5634385" y="2009180"/>
                  <a:pt x="5631904" y="2009180"/>
                  <a:pt x="5629424" y="2009180"/>
                </a:cubicBezTo>
                <a:cubicBezTo>
                  <a:pt x="5626943" y="2009180"/>
                  <a:pt x="5625703" y="2009180"/>
                  <a:pt x="5625703" y="2009180"/>
                </a:cubicBezTo>
                <a:close/>
                <a:moveTo>
                  <a:pt x="4769941" y="2009180"/>
                </a:moveTo>
                <a:cubicBezTo>
                  <a:pt x="4764980" y="2009180"/>
                  <a:pt x="4762500" y="2011660"/>
                  <a:pt x="4762500" y="2016621"/>
                </a:cubicBezTo>
                <a:cubicBezTo>
                  <a:pt x="4762500" y="2016621"/>
                  <a:pt x="4764980" y="2016621"/>
                  <a:pt x="4769941" y="2016621"/>
                </a:cubicBezTo>
                <a:close/>
                <a:moveTo>
                  <a:pt x="6570761" y="2001738"/>
                </a:moveTo>
                <a:lnTo>
                  <a:pt x="6585644" y="2009180"/>
                </a:lnTo>
                <a:lnTo>
                  <a:pt x="6578203" y="2009180"/>
                </a:lnTo>
                <a:cubicBezTo>
                  <a:pt x="6573241" y="2004219"/>
                  <a:pt x="6570761" y="2001738"/>
                  <a:pt x="6570761" y="2001738"/>
                </a:cubicBezTo>
                <a:close/>
                <a:moveTo>
                  <a:pt x="6191250" y="2001738"/>
                </a:moveTo>
                <a:cubicBezTo>
                  <a:pt x="6196211" y="2001738"/>
                  <a:pt x="6198691" y="2004219"/>
                  <a:pt x="6198691" y="2009180"/>
                </a:cubicBezTo>
                <a:lnTo>
                  <a:pt x="6191250" y="2009180"/>
                </a:lnTo>
                <a:cubicBezTo>
                  <a:pt x="6186288" y="2004219"/>
                  <a:pt x="6186288" y="2001738"/>
                  <a:pt x="6191250" y="2001738"/>
                </a:cubicBezTo>
                <a:close/>
                <a:moveTo>
                  <a:pt x="1927324" y="2001738"/>
                </a:moveTo>
                <a:cubicBezTo>
                  <a:pt x="1932285" y="2001738"/>
                  <a:pt x="1934766" y="2002978"/>
                  <a:pt x="1934766" y="2005459"/>
                </a:cubicBezTo>
                <a:cubicBezTo>
                  <a:pt x="1934766" y="2007940"/>
                  <a:pt x="1932285" y="2009180"/>
                  <a:pt x="1927324" y="2009180"/>
                </a:cubicBezTo>
                <a:lnTo>
                  <a:pt x="1934766" y="2024062"/>
                </a:lnTo>
                <a:lnTo>
                  <a:pt x="1949649" y="2031504"/>
                </a:lnTo>
                <a:cubicBezTo>
                  <a:pt x="1949649" y="2036465"/>
                  <a:pt x="1952129" y="2040185"/>
                  <a:pt x="1957090" y="2042666"/>
                </a:cubicBezTo>
                <a:cubicBezTo>
                  <a:pt x="1962051" y="2045147"/>
                  <a:pt x="1969492" y="2046387"/>
                  <a:pt x="1979414" y="2046387"/>
                </a:cubicBezTo>
                <a:cubicBezTo>
                  <a:pt x="1984375" y="2046387"/>
                  <a:pt x="1988096" y="2047627"/>
                  <a:pt x="1990576" y="2050107"/>
                </a:cubicBezTo>
                <a:cubicBezTo>
                  <a:pt x="1993056" y="2052588"/>
                  <a:pt x="1996777" y="2053828"/>
                  <a:pt x="2001738" y="2053828"/>
                </a:cubicBezTo>
                <a:lnTo>
                  <a:pt x="2009180" y="2053828"/>
                </a:lnTo>
                <a:cubicBezTo>
                  <a:pt x="2014141" y="2048867"/>
                  <a:pt x="2017861" y="2047627"/>
                  <a:pt x="2020342" y="2050107"/>
                </a:cubicBezTo>
                <a:cubicBezTo>
                  <a:pt x="2022823" y="2052588"/>
                  <a:pt x="2027783" y="2053828"/>
                  <a:pt x="2035225" y="2053828"/>
                </a:cubicBezTo>
                <a:cubicBezTo>
                  <a:pt x="2042666" y="2053828"/>
                  <a:pt x="2046387" y="2053828"/>
                  <a:pt x="2046387" y="2053828"/>
                </a:cubicBezTo>
                <a:lnTo>
                  <a:pt x="2038945" y="2061269"/>
                </a:lnTo>
                <a:lnTo>
                  <a:pt x="2031504" y="2068711"/>
                </a:lnTo>
                <a:cubicBezTo>
                  <a:pt x="2036465" y="2068711"/>
                  <a:pt x="2038945" y="2071192"/>
                  <a:pt x="2038945" y="2076152"/>
                </a:cubicBezTo>
                <a:cubicBezTo>
                  <a:pt x="2038945" y="2081113"/>
                  <a:pt x="2043906" y="2086074"/>
                  <a:pt x="2053828" y="2091035"/>
                </a:cubicBezTo>
                <a:cubicBezTo>
                  <a:pt x="2043906" y="2091035"/>
                  <a:pt x="2038945" y="2092275"/>
                  <a:pt x="2038945" y="2094756"/>
                </a:cubicBezTo>
                <a:cubicBezTo>
                  <a:pt x="2038945" y="2097236"/>
                  <a:pt x="2043906" y="2098476"/>
                  <a:pt x="2053828" y="2098476"/>
                </a:cubicBezTo>
                <a:cubicBezTo>
                  <a:pt x="2053828" y="2103437"/>
                  <a:pt x="2056309" y="2105918"/>
                  <a:pt x="2061270" y="2105918"/>
                </a:cubicBezTo>
                <a:cubicBezTo>
                  <a:pt x="2061270" y="2105918"/>
                  <a:pt x="2063750" y="2107158"/>
                  <a:pt x="2068711" y="2109639"/>
                </a:cubicBezTo>
                <a:cubicBezTo>
                  <a:pt x="2073672" y="2112119"/>
                  <a:pt x="2081113" y="2113359"/>
                  <a:pt x="2091035" y="2113359"/>
                </a:cubicBezTo>
                <a:cubicBezTo>
                  <a:pt x="2095996" y="2113359"/>
                  <a:pt x="2100957" y="2114599"/>
                  <a:pt x="2105918" y="2117080"/>
                </a:cubicBezTo>
                <a:cubicBezTo>
                  <a:pt x="2110879" y="2119561"/>
                  <a:pt x="2115840" y="2120801"/>
                  <a:pt x="2120801" y="2120801"/>
                </a:cubicBezTo>
                <a:cubicBezTo>
                  <a:pt x="2125761" y="2135684"/>
                  <a:pt x="2133203" y="2138164"/>
                  <a:pt x="2143125" y="2128242"/>
                </a:cubicBezTo>
                <a:cubicBezTo>
                  <a:pt x="2148086" y="2128242"/>
                  <a:pt x="2151807" y="2129482"/>
                  <a:pt x="2154287" y="2131963"/>
                </a:cubicBezTo>
                <a:cubicBezTo>
                  <a:pt x="2156768" y="2134443"/>
                  <a:pt x="2160489" y="2133203"/>
                  <a:pt x="2165449" y="2128242"/>
                </a:cubicBezTo>
                <a:cubicBezTo>
                  <a:pt x="2170410" y="2128242"/>
                  <a:pt x="2174131" y="2129482"/>
                  <a:pt x="2176611" y="2131963"/>
                </a:cubicBezTo>
                <a:cubicBezTo>
                  <a:pt x="2179092" y="2134443"/>
                  <a:pt x="2180332" y="2135684"/>
                  <a:pt x="2180332" y="2135684"/>
                </a:cubicBezTo>
                <a:cubicBezTo>
                  <a:pt x="2190254" y="2140644"/>
                  <a:pt x="2197696" y="2143125"/>
                  <a:pt x="2202656" y="2143125"/>
                </a:cubicBezTo>
                <a:lnTo>
                  <a:pt x="2202656" y="2135684"/>
                </a:lnTo>
                <a:cubicBezTo>
                  <a:pt x="2197696" y="2135684"/>
                  <a:pt x="2185293" y="2131963"/>
                  <a:pt x="2165449" y="2124521"/>
                </a:cubicBezTo>
                <a:cubicBezTo>
                  <a:pt x="2145606" y="2117080"/>
                  <a:pt x="2133203" y="2110879"/>
                  <a:pt x="2128242" y="2105918"/>
                </a:cubicBezTo>
                <a:lnTo>
                  <a:pt x="2120801" y="2105918"/>
                </a:lnTo>
                <a:cubicBezTo>
                  <a:pt x="2120801" y="2110879"/>
                  <a:pt x="2113360" y="2110879"/>
                  <a:pt x="2098476" y="2105918"/>
                </a:cubicBezTo>
                <a:cubicBezTo>
                  <a:pt x="2098476" y="2105918"/>
                  <a:pt x="2095996" y="2104678"/>
                  <a:pt x="2091035" y="2102197"/>
                </a:cubicBezTo>
                <a:cubicBezTo>
                  <a:pt x="2086075" y="2099717"/>
                  <a:pt x="2083594" y="2098476"/>
                  <a:pt x="2083594" y="2098476"/>
                </a:cubicBezTo>
                <a:cubicBezTo>
                  <a:pt x="2083594" y="2098476"/>
                  <a:pt x="2081113" y="2097236"/>
                  <a:pt x="2076152" y="2094756"/>
                </a:cubicBezTo>
                <a:cubicBezTo>
                  <a:pt x="2071192" y="2092275"/>
                  <a:pt x="2068711" y="2088554"/>
                  <a:pt x="2068711" y="2083594"/>
                </a:cubicBezTo>
                <a:lnTo>
                  <a:pt x="2068711" y="2076152"/>
                </a:lnTo>
                <a:cubicBezTo>
                  <a:pt x="2078633" y="2076152"/>
                  <a:pt x="2088555" y="2078633"/>
                  <a:pt x="2098476" y="2083594"/>
                </a:cubicBezTo>
                <a:cubicBezTo>
                  <a:pt x="2123281" y="2088554"/>
                  <a:pt x="2143125" y="2095996"/>
                  <a:pt x="2158008" y="2105918"/>
                </a:cubicBezTo>
                <a:cubicBezTo>
                  <a:pt x="2162969" y="2110879"/>
                  <a:pt x="2169170" y="2113359"/>
                  <a:pt x="2176611" y="2113359"/>
                </a:cubicBezTo>
                <a:cubicBezTo>
                  <a:pt x="2184053" y="2113359"/>
                  <a:pt x="2190254" y="2113359"/>
                  <a:pt x="2195215" y="2113359"/>
                </a:cubicBezTo>
                <a:lnTo>
                  <a:pt x="2202656" y="2113359"/>
                </a:lnTo>
                <a:cubicBezTo>
                  <a:pt x="2202656" y="2108399"/>
                  <a:pt x="2200175" y="2105918"/>
                  <a:pt x="2195215" y="2105918"/>
                </a:cubicBezTo>
                <a:cubicBezTo>
                  <a:pt x="2190254" y="2105918"/>
                  <a:pt x="2177851" y="2103437"/>
                  <a:pt x="2158008" y="2098476"/>
                </a:cubicBezTo>
                <a:lnTo>
                  <a:pt x="2135684" y="2083594"/>
                </a:lnTo>
                <a:cubicBezTo>
                  <a:pt x="2135684" y="2078633"/>
                  <a:pt x="2136924" y="2076152"/>
                  <a:pt x="2139404" y="2076152"/>
                </a:cubicBezTo>
                <a:cubicBezTo>
                  <a:pt x="2141885" y="2076152"/>
                  <a:pt x="2143125" y="2078633"/>
                  <a:pt x="2143125" y="2083594"/>
                </a:cubicBezTo>
                <a:lnTo>
                  <a:pt x="2150566" y="2083594"/>
                </a:lnTo>
                <a:lnTo>
                  <a:pt x="2165449" y="2083594"/>
                </a:lnTo>
                <a:cubicBezTo>
                  <a:pt x="2170410" y="2088554"/>
                  <a:pt x="2174131" y="2088554"/>
                  <a:pt x="2176611" y="2083594"/>
                </a:cubicBezTo>
                <a:cubicBezTo>
                  <a:pt x="2179092" y="2078633"/>
                  <a:pt x="2182813" y="2078633"/>
                  <a:pt x="2187774" y="2083594"/>
                </a:cubicBezTo>
                <a:lnTo>
                  <a:pt x="2195215" y="2091035"/>
                </a:lnTo>
                <a:lnTo>
                  <a:pt x="2187774" y="2091035"/>
                </a:lnTo>
                <a:lnTo>
                  <a:pt x="2180332" y="2091035"/>
                </a:lnTo>
                <a:cubicBezTo>
                  <a:pt x="2180332" y="2091035"/>
                  <a:pt x="2182813" y="2092275"/>
                  <a:pt x="2187774" y="2094756"/>
                </a:cubicBezTo>
                <a:cubicBezTo>
                  <a:pt x="2192734" y="2097236"/>
                  <a:pt x="2197696" y="2098476"/>
                  <a:pt x="2202656" y="2098476"/>
                </a:cubicBezTo>
                <a:lnTo>
                  <a:pt x="2217539" y="2098476"/>
                </a:lnTo>
                <a:lnTo>
                  <a:pt x="2232422" y="2105918"/>
                </a:lnTo>
                <a:cubicBezTo>
                  <a:pt x="2237383" y="2105918"/>
                  <a:pt x="2242344" y="2107158"/>
                  <a:pt x="2247305" y="2109639"/>
                </a:cubicBezTo>
                <a:cubicBezTo>
                  <a:pt x="2252265" y="2112119"/>
                  <a:pt x="2254746" y="2113359"/>
                  <a:pt x="2254746" y="2113359"/>
                </a:cubicBezTo>
                <a:cubicBezTo>
                  <a:pt x="2254746" y="2113359"/>
                  <a:pt x="2258467" y="2115840"/>
                  <a:pt x="2265908" y="2120801"/>
                </a:cubicBezTo>
                <a:cubicBezTo>
                  <a:pt x="2273350" y="2125761"/>
                  <a:pt x="2278310" y="2127002"/>
                  <a:pt x="2280791" y="2124521"/>
                </a:cubicBezTo>
                <a:cubicBezTo>
                  <a:pt x="2283272" y="2122041"/>
                  <a:pt x="2285752" y="2122041"/>
                  <a:pt x="2288232" y="2124521"/>
                </a:cubicBezTo>
                <a:cubicBezTo>
                  <a:pt x="2290713" y="2127002"/>
                  <a:pt x="2294434" y="2129482"/>
                  <a:pt x="2299394" y="2131963"/>
                </a:cubicBezTo>
                <a:cubicBezTo>
                  <a:pt x="2304355" y="2134443"/>
                  <a:pt x="2305596" y="2133203"/>
                  <a:pt x="2303115" y="2128242"/>
                </a:cubicBezTo>
                <a:cubicBezTo>
                  <a:pt x="2300635" y="2123281"/>
                  <a:pt x="2304355" y="2120801"/>
                  <a:pt x="2314277" y="2120801"/>
                </a:cubicBezTo>
                <a:cubicBezTo>
                  <a:pt x="2324199" y="2120801"/>
                  <a:pt x="2329160" y="2120801"/>
                  <a:pt x="2329160" y="2120801"/>
                </a:cubicBezTo>
                <a:lnTo>
                  <a:pt x="2277070" y="2105918"/>
                </a:lnTo>
                <a:cubicBezTo>
                  <a:pt x="2272109" y="2100957"/>
                  <a:pt x="2268389" y="2098476"/>
                  <a:pt x="2265908" y="2098476"/>
                </a:cubicBezTo>
                <a:cubicBezTo>
                  <a:pt x="2263427" y="2098476"/>
                  <a:pt x="2262187" y="2098476"/>
                  <a:pt x="2262187" y="2098476"/>
                </a:cubicBezTo>
                <a:cubicBezTo>
                  <a:pt x="2262187" y="2098476"/>
                  <a:pt x="2254746" y="2098476"/>
                  <a:pt x="2239863" y="2098476"/>
                </a:cubicBezTo>
                <a:lnTo>
                  <a:pt x="2217539" y="2091035"/>
                </a:lnTo>
                <a:lnTo>
                  <a:pt x="2202656" y="2083594"/>
                </a:lnTo>
                <a:lnTo>
                  <a:pt x="2195215" y="2076152"/>
                </a:lnTo>
                <a:cubicBezTo>
                  <a:pt x="2195215" y="2076152"/>
                  <a:pt x="2189013" y="2073672"/>
                  <a:pt x="2176611" y="2068711"/>
                </a:cubicBezTo>
                <a:cubicBezTo>
                  <a:pt x="2164209" y="2063750"/>
                  <a:pt x="2153047" y="2061269"/>
                  <a:pt x="2143125" y="2061269"/>
                </a:cubicBezTo>
                <a:cubicBezTo>
                  <a:pt x="2138164" y="2061269"/>
                  <a:pt x="2135684" y="2061269"/>
                  <a:pt x="2135684" y="2061269"/>
                </a:cubicBezTo>
                <a:lnTo>
                  <a:pt x="2128242" y="2046387"/>
                </a:lnTo>
                <a:cubicBezTo>
                  <a:pt x="2123281" y="2046387"/>
                  <a:pt x="2119561" y="2045147"/>
                  <a:pt x="2117080" y="2042666"/>
                </a:cubicBezTo>
                <a:cubicBezTo>
                  <a:pt x="2114600" y="2040185"/>
                  <a:pt x="2109639" y="2038945"/>
                  <a:pt x="2102197" y="2038945"/>
                </a:cubicBezTo>
                <a:cubicBezTo>
                  <a:pt x="2094756" y="2038945"/>
                  <a:pt x="2089795" y="2038945"/>
                  <a:pt x="2087314" y="2038945"/>
                </a:cubicBezTo>
                <a:cubicBezTo>
                  <a:pt x="2084834" y="2038945"/>
                  <a:pt x="2081113" y="2038945"/>
                  <a:pt x="2076152" y="2038945"/>
                </a:cubicBezTo>
                <a:cubicBezTo>
                  <a:pt x="2061270" y="2029023"/>
                  <a:pt x="2046387" y="2026543"/>
                  <a:pt x="2031504" y="2031504"/>
                </a:cubicBezTo>
                <a:cubicBezTo>
                  <a:pt x="2026543" y="2031504"/>
                  <a:pt x="2022823" y="2029023"/>
                  <a:pt x="2020342" y="2024062"/>
                </a:cubicBezTo>
                <a:cubicBezTo>
                  <a:pt x="2017861" y="2019102"/>
                  <a:pt x="2014141" y="2017861"/>
                  <a:pt x="2009180" y="2020342"/>
                </a:cubicBezTo>
                <a:cubicBezTo>
                  <a:pt x="2004219" y="2022822"/>
                  <a:pt x="1999258" y="2021582"/>
                  <a:pt x="1994297" y="2016621"/>
                </a:cubicBezTo>
                <a:cubicBezTo>
                  <a:pt x="1989336" y="2011660"/>
                  <a:pt x="1983135" y="2009180"/>
                  <a:pt x="1975693" y="2009180"/>
                </a:cubicBezTo>
                <a:cubicBezTo>
                  <a:pt x="1968252" y="2009180"/>
                  <a:pt x="1960811" y="2007940"/>
                  <a:pt x="1953369" y="2005459"/>
                </a:cubicBezTo>
                <a:cubicBezTo>
                  <a:pt x="1945928" y="2002978"/>
                  <a:pt x="1939727" y="2001738"/>
                  <a:pt x="1934766" y="2001738"/>
                </a:cubicBezTo>
                <a:close/>
                <a:moveTo>
                  <a:pt x="863203" y="2001738"/>
                </a:moveTo>
                <a:cubicBezTo>
                  <a:pt x="863203" y="2001738"/>
                  <a:pt x="866924" y="2004219"/>
                  <a:pt x="874365" y="2009180"/>
                </a:cubicBezTo>
                <a:cubicBezTo>
                  <a:pt x="881807" y="2014140"/>
                  <a:pt x="888008" y="2019102"/>
                  <a:pt x="892969" y="2024062"/>
                </a:cubicBezTo>
                <a:lnTo>
                  <a:pt x="907852" y="2031504"/>
                </a:lnTo>
                <a:cubicBezTo>
                  <a:pt x="897930" y="2031504"/>
                  <a:pt x="892969" y="2031504"/>
                  <a:pt x="892969" y="2031504"/>
                </a:cubicBezTo>
                <a:close/>
                <a:moveTo>
                  <a:pt x="6555879" y="1994297"/>
                </a:moveTo>
                <a:cubicBezTo>
                  <a:pt x="6560839" y="1994297"/>
                  <a:pt x="6563320" y="1996777"/>
                  <a:pt x="6563320" y="2001738"/>
                </a:cubicBezTo>
                <a:cubicBezTo>
                  <a:pt x="6558359" y="2001738"/>
                  <a:pt x="6553399" y="2001738"/>
                  <a:pt x="6548437" y="2001738"/>
                </a:cubicBezTo>
                <a:close/>
                <a:moveTo>
                  <a:pt x="6168926" y="1994297"/>
                </a:moveTo>
                <a:lnTo>
                  <a:pt x="6176367" y="2001738"/>
                </a:lnTo>
                <a:lnTo>
                  <a:pt x="6168926" y="2001738"/>
                </a:lnTo>
                <a:cubicBezTo>
                  <a:pt x="6168926" y="1996777"/>
                  <a:pt x="6168926" y="1994297"/>
                  <a:pt x="6168926" y="1994297"/>
                </a:cubicBezTo>
                <a:close/>
                <a:moveTo>
                  <a:pt x="6109394" y="1994297"/>
                </a:moveTo>
                <a:cubicBezTo>
                  <a:pt x="6109394" y="1999258"/>
                  <a:pt x="6111874" y="2001738"/>
                  <a:pt x="6116836" y="2001738"/>
                </a:cubicBezTo>
                <a:lnTo>
                  <a:pt x="6124277" y="1994297"/>
                </a:lnTo>
                <a:close/>
                <a:moveTo>
                  <a:pt x="5625703" y="1994297"/>
                </a:moveTo>
                <a:cubicBezTo>
                  <a:pt x="5625703" y="1994297"/>
                  <a:pt x="5626943" y="1995537"/>
                  <a:pt x="5629424" y="1998017"/>
                </a:cubicBezTo>
                <a:cubicBezTo>
                  <a:pt x="5631904" y="2000498"/>
                  <a:pt x="5635624" y="2001738"/>
                  <a:pt x="5640586" y="2001738"/>
                </a:cubicBezTo>
                <a:cubicBezTo>
                  <a:pt x="5645547" y="2006699"/>
                  <a:pt x="5649268" y="2011660"/>
                  <a:pt x="5651748" y="2016621"/>
                </a:cubicBezTo>
                <a:cubicBezTo>
                  <a:pt x="5654228" y="2021582"/>
                  <a:pt x="5657949" y="2024062"/>
                  <a:pt x="5662910" y="2024062"/>
                </a:cubicBezTo>
                <a:cubicBezTo>
                  <a:pt x="5667871" y="2024062"/>
                  <a:pt x="5671592" y="2024062"/>
                  <a:pt x="5674072" y="2024062"/>
                </a:cubicBezTo>
                <a:cubicBezTo>
                  <a:pt x="5676552" y="2024062"/>
                  <a:pt x="5677793" y="2026543"/>
                  <a:pt x="5677793" y="2031504"/>
                </a:cubicBezTo>
                <a:lnTo>
                  <a:pt x="5685234" y="2031504"/>
                </a:lnTo>
                <a:lnTo>
                  <a:pt x="5670351" y="2016621"/>
                </a:lnTo>
                <a:lnTo>
                  <a:pt x="5677793" y="2016621"/>
                </a:lnTo>
                <a:lnTo>
                  <a:pt x="5715000" y="2024062"/>
                </a:lnTo>
                <a:cubicBezTo>
                  <a:pt x="5729883" y="2029023"/>
                  <a:pt x="5744765" y="2033984"/>
                  <a:pt x="5759648" y="2038945"/>
                </a:cubicBezTo>
                <a:cubicBezTo>
                  <a:pt x="5789414" y="2048867"/>
                  <a:pt x="5809258" y="2053828"/>
                  <a:pt x="5819179" y="2053828"/>
                </a:cubicBezTo>
                <a:cubicBezTo>
                  <a:pt x="5824141" y="2053828"/>
                  <a:pt x="5826621" y="2055068"/>
                  <a:pt x="5826621" y="2057549"/>
                </a:cubicBezTo>
                <a:cubicBezTo>
                  <a:pt x="5826621" y="2060029"/>
                  <a:pt x="5832822" y="2062509"/>
                  <a:pt x="5845224" y="2064990"/>
                </a:cubicBezTo>
                <a:cubicBezTo>
                  <a:pt x="5857627" y="2067471"/>
                  <a:pt x="5867549" y="2069951"/>
                  <a:pt x="5874990" y="2072432"/>
                </a:cubicBezTo>
                <a:cubicBezTo>
                  <a:pt x="5882431" y="2074912"/>
                  <a:pt x="5889873" y="2074912"/>
                  <a:pt x="5897314" y="2072432"/>
                </a:cubicBezTo>
                <a:cubicBezTo>
                  <a:pt x="5904756" y="2069951"/>
                  <a:pt x="5908476" y="2068711"/>
                  <a:pt x="5908476" y="2068711"/>
                </a:cubicBezTo>
                <a:cubicBezTo>
                  <a:pt x="5918398" y="2068711"/>
                  <a:pt x="5918398" y="2066230"/>
                  <a:pt x="5908476" y="2061269"/>
                </a:cubicBezTo>
                <a:cubicBezTo>
                  <a:pt x="5903515" y="2061269"/>
                  <a:pt x="5898555" y="2058789"/>
                  <a:pt x="5893593" y="2053828"/>
                </a:cubicBezTo>
                <a:cubicBezTo>
                  <a:pt x="5883672" y="2053828"/>
                  <a:pt x="5876231" y="2052588"/>
                  <a:pt x="5871269" y="2050107"/>
                </a:cubicBezTo>
                <a:cubicBezTo>
                  <a:pt x="5866308" y="2047627"/>
                  <a:pt x="5862587" y="2046387"/>
                  <a:pt x="5860107" y="2046387"/>
                </a:cubicBezTo>
                <a:cubicBezTo>
                  <a:pt x="5857627" y="2046387"/>
                  <a:pt x="5853906" y="2045147"/>
                  <a:pt x="5848945" y="2042666"/>
                </a:cubicBezTo>
                <a:cubicBezTo>
                  <a:pt x="5843984" y="2040185"/>
                  <a:pt x="5839024" y="2038945"/>
                  <a:pt x="5834062" y="2038945"/>
                </a:cubicBezTo>
                <a:cubicBezTo>
                  <a:pt x="5804297" y="2038945"/>
                  <a:pt x="5789414" y="2036465"/>
                  <a:pt x="5789414" y="2031504"/>
                </a:cubicBezTo>
                <a:lnTo>
                  <a:pt x="5789414" y="2024062"/>
                </a:lnTo>
                <a:cubicBezTo>
                  <a:pt x="5789414" y="2024062"/>
                  <a:pt x="5786934" y="2024062"/>
                  <a:pt x="5781972" y="2024062"/>
                </a:cubicBezTo>
                <a:lnTo>
                  <a:pt x="5767090" y="2024062"/>
                </a:lnTo>
                <a:cubicBezTo>
                  <a:pt x="5762128" y="2024062"/>
                  <a:pt x="5757168" y="2022822"/>
                  <a:pt x="5752207" y="2020342"/>
                </a:cubicBezTo>
                <a:cubicBezTo>
                  <a:pt x="5747245" y="2017861"/>
                  <a:pt x="5743525" y="2016621"/>
                  <a:pt x="5741045" y="2016621"/>
                </a:cubicBezTo>
                <a:cubicBezTo>
                  <a:pt x="5738565" y="2016621"/>
                  <a:pt x="5736083" y="2016621"/>
                  <a:pt x="5733603" y="2016621"/>
                </a:cubicBezTo>
                <a:cubicBezTo>
                  <a:pt x="5731123" y="2016621"/>
                  <a:pt x="5729883" y="2016621"/>
                  <a:pt x="5729883" y="2016621"/>
                </a:cubicBezTo>
                <a:lnTo>
                  <a:pt x="5707558" y="2009180"/>
                </a:lnTo>
                <a:lnTo>
                  <a:pt x="5677793" y="2001738"/>
                </a:lnTo>
                <a:lnTo>
                  <a:pt x="5655468" y="1994297"/>
                </a:lnTo>
                <a:cubicBezTo>
                  <a:pt x="5655468" y="1999258"/>
                  <a:pt x="5650507" y="1999258"/>
                  <a:pt x="5640586" y="1994297"/>
                </a:cubicBezTo>
                <a:close/>
                <a:moveTo>
                  <a:pt x="5335488" y="1994297"/>
                </a:moveTo>
                <a:lnTo>
                  <a:pt x="5372695" y="2009180"/>
                </a:lnTo>
                <a:cubicBezTo>
                  <a:pt x="5372695" y="2004219"/>
                  <a:pt x="5367734" y="2000498"/>
                  <a:pt x="5357812" y="1998017"/>
                </a:cubicBezTo>
                <a:cubicBezTo>
                  <a:pt x="5347891" y="1995537"/>
                  <a:pt x="5340449" y="1994297"/>
                  <a:pt x="5335488" y="1994297"/>
                </a:cubicBezTo>
                <a:close/>
                <a:moveTo>
                  <a:pt x="2425898" y="1994297"/>
                </a:moveTo>
                <a:lnTo>
                  <a:pt x="2433340" y="2001738"/>
                </a:lnTo>
                <a:lnTo>
                  <a:pt x="2433340" y="1994297"/>
                </a:lnTo>
                <a:cubicBezTo>
                  <a:pt x="2433340" y="1994297"/>
                  <a:pt x="2430859" y="1994297"/>
                  <a:pt x="2425898" y="1994297"/>
                </a:cubicBezTo>
                <a:close/>
                <a:moveTo>
                  <a:pt x="1451075" y="1994297"/>
                </a:moveTo>
                <a:lnTo>
                  <a:pt x="1458516" y="1999878"/>
                </a:lnTo>
                <a:cubicBezTo>
                  <a:pt x="1460996" y="2001118"/>
                  <a:pt x="1463477" y="2001738"/>
                  <a:pt x="1465957" y="2001738"/>
                </a:cubicBezTo>
                <a:close/>
                <a:moveTo>
                  <a:pt x="945059" y="1994297"/>
                </a:moveTo>
                <a:lnTo>
                  <a:pt x="959942" y="1994297"/>
                </a:lnTo>
                <a:cubicBezTo>
                  <a:pt x="964903" y="1999258"/>
                  <a:pt x="969863" y="2001738"/>
                  <a:pt x="974824" y="2001738"/>
                </a:cubicBezTo>
                <a:lnTo>
                  <a:pt x="974824" y="2009180"/>
                </a:lnTo>
                <a:cubicBezTo>
                  <a:pt x="964903" y="2004219"/>
                  <a:pt x="958701" y="2001738"/>
                  <a:pt x="956221" y="2001738"/>
                </a:cubicBezTo>
                <a:cubicBezTo>
                  <a:pt x="953741" y="2001738"/>
                  <a:pt x="950020" y="1999258"/>
                  <a:pt x="945059" y="1994297"/>
                </a:cubicBezTo>
                <a:close/>
                <a:moveTo>
                  <a:pt x="6533554" y="1986855"/>
                </a:moveTo>
                <a:lnTo>
                  <a:pt x="6540995" y="1994297"/>
                </a:lnTo>
                <a:lnTo>
                  <a:pt x="6533554" y="1994297"/>
                </a:lnTo>
                <a:close/>
                <a:moveTo>
                  <a:pt x="6094511" y="1986855"/>
                </a:moveTo>
                <a:lnTo>
                  <a:pt x="6094511" y="1994297"/>
                </a:lnTo>
                <a:lnTo>
                  <a:pt x="6101953" y="1994297"/>
                </a:lnTo>
                <a:cubicBezTo>
                  <a:pt x="6101953" y="1994297"/>
                  <a:pt x="6099473" y="1991816"/>
                  <a:pt x="6094511" y="1986855"/>
                </a:cubicBezTo>
                <a:close/>
                <a:moveTo>
                  <a:pt x="6079629" y="1986855"/>
                </a:moveTo>
                <a:cubicBezTo>
                  <a:pt x="6079629" y="1991816"/>
                  <a:pt x="6080869" y="1994297"/>
                  <a:pt x="6083349" y="1994297"/>
                </a:cubicBezTo>
                <a:cubicBezTo>
                  <a:pt x="6085829" y="1994297"/>
                  <a:pt x="6087070" y="1993057"/>
                  <a:pt x="6087070" y="1990576"/>
                </a:cubicBezTo>
                <a:cubicBezTo>
                  <a:pt x="6087070" y="1988095"/>
                  <a:pt x="6084590" y="1986855"/>
                  <a:pt x="6079629" y="1986855"/>
                </a:cubicBezTo>
                <a:close/>
                <a:moveTo>
                  <a:pt x="5863828" y="1986855"/>
                </a:moveTo>
                <a:lnTo>
                  <a:pt x="5871269" y="1994297"/>
                </a:lnTo>
                <a:lnTo>
                  <a:pt x="5893593" y="2001738"/>
                </a:lnTo>
                <a:lnTo>
                  <a:pt x="5901035" y="2001738"/>
                </a:lnTo>
                <a:cubicBezTo>
                  <a:pt x="5901035" y="1996777"/>
                  <a:pt x="5896074" y="1993057"/>
                  <a:pt x="5886152" y="1990576"/>
                </a:cubicBezTo>
                <a:cubicBezTo>
                  <a:pt x="5876231" y="1988095"/>
                  <a:pt x="5868789" y="1986855"/>
                  <a:pt x="5863828" y="1986855"/>
                </a:cubicBezTo>
                <a:close/>
                <a:moveTo>
                  <a:pt x="2038945" y="1986855"/>
                </a:moveTo>
                <a:cubicBezTo>
                  <a:pt x="2038945" y="1986855"/>
                  <a:pt x="2046387" y="1989336"/>
                  <a:pt x="2061270" y="1994297"/>
                </a:cubicBezTo>
                <a:cubicBezTo>
                  <a:pt x="2076152" y="1999258"/>
                  <a:pt x="2088555" y="2004219"/>
                  <a:pt x="2098476" y="2009180"/>
                </a:cubicBezTo>
                <a:lnTo>
                  <a:pt x="2113360" y="2016621"/>
                </a:lnTo>
                <a:cubicBezTo>
                  <a:pt x="2123281" y="2016621"/>
                  <a:pt x="2128242" y="2017861"/>
                  <a:pt x="2128242" y="2020342"/>
                </a:cubicBezTo>
                <a:cubicBezTo>
                  <a:pt x="2128242" y="2022822"/>
                  <a:pt x="2133203" y="2024062"/>
                  <a:pt x="2143125" y="2024062"/>
                </a:cubicBezTo>
                <a:lnTo>
                  <a:pt x="2150566" y="2024062"/>
                </a:lnTo>
                <a:cubicBezTo>
                  <a:pt x="2150566" y="2029023"/>
                  <a:pt x="2155527" y="2031504"/>
                  <a:pt x="2165449" y="2031504"/>
                </a:cubicBezTo>
                <a:cubicBezTo>
                  <a:pt x="2175371" y="2031504"/>
                  <a:pt x="2187774" y="2033984"/>
                  <a:pt x="2202656" y="2038945"/>
                </a:cubicBezTo>
                <a:lnTo>
                  <a:pt x="2217539" y="2038945"/>
                </a:lnTo>
                <a:cubicBezTo>
                  <a:pt x="2212578" y="2033984"/>
                  <a:pt x="2203896" y="2030264"/>
                  <a:pt x="2191494" y="2027783"/>
                </a:cubicBezTo>
                <a:cubicBezTo>
                  <a:pt x="2179092" y="2025302"/>
                  <a:pt x="2167930" y="2021582"/>
                  <a:pt x="2158008" y="2016621"/>
                </a:cubicBezTo>
                <a:cubicBezTo>
                  <a:pt x="2138164" y="2011660"/>
                  <a:pt x="2125761" y="2009180"/>
                  <a:pt x="2120801" y="2009180"/>
                </a:cubicBezTo>
                <a:lnTo>
                  <a:pt x="2113360" y="2009180"/>
                </a:lnTo>
                <a:cubicBezTo>
                  <a:pt x="2118320" y="2009180"/>
                  <a:pt x="2118320" y="2006699"/>
                  <a:pt x="2113360" y="2001738"/>
                </a:cubicBezTo>
                <a:cubicBezTo>
                  <a:pt x="2103437" y="2001738"/>
                  <a:pt x="2088555" y="1999258"/>
                  <a:pt x="2068711" y="1994297"/>
                </a:cubicBezTo>
                <a:cubicBezTo>
                  <a:pt x="2048867" y="1989336"/>
                  <a:pt x="2038945" y="1986855"/>
                  <a:pt x="2038945" y="1986855"/>
                </a:cubicBezTo>
                <a:close/>
                <a:moveTo>
                  <a:pt x="6369843" y="1979414"/>
                </a:moveTo>
                <a:cubicBezTo>
                  <a:pt x="6374805" y="1979414"/>
                  <a:pt x="6377285" y="1979414"/>
                  <a:pt x="6377285" y="1979414"/>
                </a:cubicBezTo>
                <a:cubicBezTo>
                  <a:pt x="6377285" y="1979414"/>
                  <a:pt x="6377285" y="1981895"/>
                  <a:pt x="6377285" y="1986855"/>
                </a:cubicBezTo>
                <a:cubicBezTo>
                  <a:pt x="6377285" y="1986855"/>
                  <a:pt x="6374805" y="1986855"/>
                  <a:pt x="6369843" y="1986855"/>
                </a:cubicBezTo>
                <a:close/>
                <a:moveTo>
                  <a:pt x="5763369" y="1979414"/>
                </a:moveTo>
                <a:cubicBezTo>
                  <a:pt x="5760889" y="1979414"/>
                  <a:pt x="5759648" y="1980654"/>
                  <a:pt x="5759648" y="1983135"/>
                </a:cubicBezTo>
                <a:cubicBezTo>
                  <a:pt x="5759648" y="1985615"/>
                  <a:pt x="5767090" y="1989336"/>
                  <a:pt x="5781972" y="1994297"/>
                </a:cubicBezTo>
                <a:cubicBezTo>
                  <a:pt x="5796855" y="1999258"/>
                  <a:pt x="5806777" y="2001738"/>
                  <a:pt x="5811738" y="2001738"/>
                </a:cubicBezTo>
                <a:cubicBezTo>
                  <a:pt x="5816699" y="2001738"/>
                  <a:pt x="5820420" y="2001738"/>
                  <a:pt x="5822900" y="2001738"/>
                </a:cubicBezTo>
                <a:cubicBezTo>
                  <a:pt x="5825380" y="2001738"/>
                  <a:pt x="5826621" y="2004219"/>
                  <a:pt x="5826621" y="2009180"/>
                </a:cubicBezTo>
                <a:cubicBezTo>
                  <a:pt x="5831582" y="2009180"/>
                  <a:pt x="5845224" y="2012900"/>
                  <a:pt x="5867549" y="2020342"/>
                </a:cubicBezTo>
                <a:cubicBezTo>
                  <a:pt x="5878711" y="2024062"/>
                  <a:pt x="5887703" y="2026853"/>
                  <a:pt x="5894524" y="2028713"/>
                </a:cubicBezTo>
                <a:lnTo>
                  <a:pt x="5899890" y="2029786"/>
                </a:lnTo>
                <a:lnTo>
                  <a:pt x="5897314" y="2025923"/>
                </a:lnTo>
                <a:cubicBezTo>
                  <a:pt x="5897314" y="2024683"/>
                  <a:pt x="5898554" y="2024062"/>
                  <a:pt x="5901035" y="2024062"/>
                </a:cubicBezTo>
                <a:lnTo>
                  <a:pt x="5901035" y="2016621"/>
                </a:lnTo>
                <a:cubicBezTo>
                  <a:pt x="5896074" y="2016621"/>
                  <a:pt x="5893593" y="2016621"/>
                  <a:pt x="5893593" y="2016621"/>
                </a:cubicBezTo>
                <a:cubicBezTo>
                  <a:pt x="5888632" y="2016621"/>
                  <a:pt x="5881191" y="2015381"/>
                  <a:pt x="5871269" y="2012900"/>
                </a:cubicBezTo>
                <a:cubicBezTo>
                  <a:pt x="5861348" y="2010420"/>
                  <a:pt x="5851425" y="2007940"/>
                  <a:pt x="5841504" y="2005459"/>
                </a:cubicBezTo>
                <a:cubicBezTo>
                  <a:pt x="5831582" y="2002978"/>
                  <a:pt x="5824141" y="1999258"/>
                  <a:pt x="5819179" y="1994297"/>
                </a:cubicBezTo>
                <a:lnTo>
                  <a:pt x="5796855" y="1986855"/>
                </a:lnTo>
                <a:cubicBezTo>
                  <a:pt x="5781972" y="1981895"/>
                  <a:pt x="5773290" y="1979414"/>
                  <a:pt x="5770810" y="1979414"/>
                </a:cubicBezTo>
                <a:cubicBezTo>
                  <a:pt x="5768330" y="1979414"/>
                  <a:pt x="5765849" y="1979414"/>
                  <a:pt x="5763369" y="1979414"/>
                </a:cubicBezTo>
                <a:close/>
                <a:moveTo>
                  <a:pt x="5305722" y="1979414"/>
                </a:moveTo>
                <a:lnTo>
                  <a:pt x="5305722" y="1986855"/>
                </a:lnTo>
                <a:cubicBezTo>
                  <a:pt x="5305722" y="1986855"/>
                  <a:pt x="5308202" y="1986855"/>
                  <a:pt x="5313164" y="1986855"/>
                </a:cubicBezTo>
                <a:cubicBezTo>
                  <a:pt x="5313164" y="1981895"/>
                  <a:pt x="5311923" y="1979414"/>
                  <a:pt x="5309443" y="1979414"/>
                </a:cubicBezTo>
                <a:cubicBezTo>
                  <a:pt x="5306963" y="1979414"/>
                  <a:pt x="5305722" y="1979414"/>
                  <a:pt x="5305722" y="1979414"/>
                </a:cubicBezTo>
                <a:close/>
                <a:moveTo>
                  <a:pt x="907852" y="1979414"/>
                </a:moveTo>
                <a:lnTo>
                  <a:pt x="915293" y="1979414"/>
                </a:lnTo>
                <a:cubicBezTo>
                  <a:pt x="915293" y="1984375"/>
                  <a:pt x="912813" y="1986855"/>
                  <a:pt x="907852" y="1986855"/>
                </a:cubicBezTo>
                <a:close/>
                <a:moveTo>
                  <a:pt x="5529895" y="1974763"/>
                </a:moveTo>
                <a:cubicBezTo>
                  <a:pt x="5529275" y="1975383"/>
                  <a:pt x="5528965" y="1976934"/>
                  <a:pt x="5528965" y="1979414"/>
                </a:cubicBezTo>
                <a:cubicBezTo>
                  <a:pt x="5533926" y="1979414"/>
                  <a:pt x="5536406" y="1979414"/>
                  <a:pt x="5536406" y="1979414"/>
                </a:cubicBezTo>
                <a:cubicBezTo>
                  <a:pt x="5536406" y="1979414"/>
                  <a:pt x="5535165" y="1978174"/>
                  <a:pt x="5532685" y="1975693"/>
                </a:cubicBezTo>
                <a:cubicBezTo>
                  <a:pt x="5531445" y="1974453"/>
                  <a:pt x="5530515" y="1974143"/>
                  <a:pt x="5529895" y="1974763"/>
                </a:cubicBezTo>
                <a:close/>
                <a:moveTo>
                  <a:pt x="4159746" y="1971973"/>
                </a:moveTo>
                <a:cubicBezTo>
                  <a:pt x="4159746" y="1971973"/>
                  <a:pt x="4159746" y="1973213"/>
                  <a:pt x="4159746" y="1975693"/>
                </a:cubicBezTo>
                <a:cubicBezTo>
                  <a:pt x="4159746" y="1978174"/>
                  <a:pt x="4162226" y="1979414"/>
                  <a:pt x="4167188" y="1979414"/>
                </a:cubicBezTo>
                <a:cubicBezTo>
                  <a:pt x="4172149" y="1979414"/>
                  <a:pt x="4174629" y="1979414"/>
                  <a:pt x="4174629" y="1979414"/>
                </a:cubicBezTo>
                <a:lnTo>
                  <a:pt x="4167188" y="1971973"/>
                </a:lnTo>
                <a:cubicBezTo>
                  <a:pt x="4162226" y="1971973"/>
                  <a:pt x="4159746" y="1971973"/>
                  <a:pt x="4159746" y="1971973"/>
                </a:cubicBezTo>
                <a:close/>
                <a:moveTo>
                  <a:pt x="1785938" y="1971973"/>
                </a:moveTo>
                <a:cubicBezTo>
                  <a:pt x="1790898" y="1971973"/>
                  <a:pt x="1798340" y="1973213"/>
                  <a:pt x="1808262" y="1975693"/>
                </a:cubicBezTo>
                <a:cubicBezTo>
                  <a:pt x="1818184" y="1978174"/>
                  <a:pt x="1824385" y="1980654"/>
                  <a:pt x="1826865" y="1983135"/>
                </a:cubicBezTo>
                <a:cubicBezTo>
                  <a:pt x="1829346" y="1985615"/>
                  <a:pt x="1833067" y="1986855"/>
                  <a:pt x="1838028" y="1986855"/>
                </a:cubicBezTo>
                <a:cubicBezTo>
                  <a:pt x="1842988" y="1986855"/>
                  <a:pt x="1845469" y="1989336"/>
                  <a:pt x="1845469" y="1994297"/>
                </a:cubicBezTo>
                <a:lnTo>
                  <a:pt x="1808262" y="1986855"/>
                </a:lnTo>
                <a:lnTo>
                  <a:pt x="1815703" y="2001738"/>
                </a:lnTo>
                <a:lnTo>
                  <a:pt x="1815703" y="2009180"/>
                </a:lnTo>
                <a:lnTo>
                  <a:pt x="1808262" y="2001738"/>
                </a:lnTo>
                <a:cubicBezTo>
                  <a:pt x="1803301" y="1996777"/>
                  <a:pt x="1798340" y="1994297"/>
                  <a:pt x="1793379" y="1994297"/>
                </a:cubicBezTo>
                <a:lnTo>
                  <a:pt x="1778496" y="1986855"/>
                </a:lnTo>
                <a:lnTo>
                  <a:pt x="1771055" y="1986855"/>
                </a:lnTo>
                <a:cubicBezTo>
                  <a:pt x="1766094" y="1986855"/>
                  <a:pt x="1763613" y="1984375"/>
                  <a:pt x="1763613" y="1979414"/>
                </a:cubicBezTo>
                <a:cubicBezTo>
                  <a:pt x="1763613" y="1974453"/>
                  <a:pt x="1771055" y="1971973"/>
                  <a:pt x="1785938" y="1971973"/>
                </a:cubicBezTo>
                <a:close/>
                <a:moveTo>
                  <a:pt x="1503164" y="1971973"/>
                </a:moveTo>
                <a:lnTo>
                  <a:pt x="1506885" y="1971973"/>
                </a:lnTo>
                <a:cubicBezTo>
                  <a:pt x="1509365" y="1971973"/>
                  <a:pt x="1510606" y="1974453"/>
                  <a:pt x="1510606" y="1979414"/>
                </a:cubicBezTo>
                <a:close/>
                <a:moveTo>
                  <a:pt x="1287363" y="1971973"/>
                </a:moveTo>
                <a:cubicBezTo>
                  <a:pt x="1292325" y="1971973"/>
                  <a:pt x="1294805" y="1971973"/>
                  <a:pt x="1294805" y="1971973"/>
                </a:cubicBezTo>
                <a:lnTo>
                  <a:pt x="1287363" y="1979414"/>
                </a:lnTo>
                <a:cubicBezTo>
                  <a:pt x="1287363" y="1979414"/>
                  <a:pt x="1287363" y="1976933"/>
                  <a:pt x="1287363" y="1971973"/>
                </a:cubicBezTo>
                <a:close/>
                <a:moveTo>
                  <a:pt x="6012656" y="1964531"/>
                </a:moveTo>
                <a:lnTo>
                  <a:pt x="6012656" y="1971973"/>
                </a:lnTo>
                <a:lnTo>
                  <a:pt x="6020097" y="1971973"/>
                </a:lnTo>
                <a:close/>
                <a:moveTo>
                  <a:pt x="1726407" y="1964531"/>
                </a:moveTo>
                <a:cubicBezTo>
                  <a:pt x="1731367" y="1969492"/>
                  <a:pt x="1733848" y="1971973"/>
                  <a:pt x="1733848" y="1971973"/>
                </a:cubicBezTo>
                <a:lnTo>
                  <a:pt x="1733848" y="1964531"/>
                </a:lnTo>
                <a:cubicBezTo>
                  <a:pt x="1728887" y="1964531"/>
                  <a:pt x="1726407" y="1964531"/>
                  <a:pt x="1726407" y="1964531"/>
                </a:cubicBezTo>
                <a:close/>
                <a:moveTo>
                  <a:pt x="776141" y="1959324"/>
                </a:moveTo>
                <a:lnTo>
                  <a:pt x="777627" y="1960810"/>
                </a:lnTo>
                <a:cubicBezTo>
                  <a:pt x="780108" y="1963291"/>
                  <a:pt x="781348" y="1964531"/>
                  <a:pt x="781348" y="1964531"/>
                </a:cubicBezTo>
                <a:cubicBezTo>
                  <a:pt x="781348" y="1964531"/>
                  <a:pt x="780728" y="1963911"/>
                  <a:pt x="779487" y="1962671"/>
                </a:cubicBezTo>
                <a:close/>
                <a:moveTo>
                  <a:pt x="5543847" y="1957090"/>
                </a:moveTo>
                <a:lnTo>
                  <a:pt x="5536406" y="1964531"/>
                </a:lnTo>
                <a:cubicBezTo>
                  <a:pt x="5541367" y="1964531"/>
                  <a:pt x="5546327" y="1965771"/>
                  <a:pt x="5551289" y="1968252"/>
                </a:cubicBezTo>
                <a:cubicBezTo>
                  <a:pt x="5556250" y="1970733"/>
                  <a:pt x="5561210" y="1971973"/>
                  <a:pt x="5566172" y="1971973"/>
                </a:cubicBezTo>
                <a:cubicBezTo>
                  <a:pt x="5571133" y="1971973"/>
                  <a:pt x="5572372" y="1970733"/>
                  <a:pt x="5569892" y="1968252"/>
                </a:cubicBezTo>
                <a:cubicBezTo>
                  <a:pt x="5567412" y="1965771"/>
                  <a:pt x="5558730" y="1962051"/>
                  <a:pt x="5543847" y="1957090"/>
                </a:cubicBezTo>
                <a:close/>
                <a:moveTo>
                  <a:pt x="2303115" y="1957090"/>
                </a:moveTo>
                <a:cubicBezTo>
                  <a:pt x="2300635" y="1957090"/>
                  <a:pt x="2299394" y="1958330"/>
                  <a:pt x="2299394" y="1960810"/>
                </a:cubicBezTo>
                <a:cubicBezTo>
                  <a:pt x="2299394" y="1963291"/>
                  <a:pt x="2301875" y="1964531"/>
                  <a:pt x="2306836" y="1964531"/>
                </a:cubicBezTo>
                <a:cubicBezTo>
                  <a:pt x="2306836" y="1959570"/>
                  <a:pt x="2305596" y="1957090"/>
                  <a:pt x="2303115" y="1957090"/>
                </a:cubicBezTo>
                <a:close/>
                <a:moveTo>
                  <a:pt x="1294805" y="1957090"/>
                </a:moveTo>
                <a:lnTo>
                  <a:pt x="1309688" y="1964531"/>
                </a:lnTo>
                <a:lnTo>
                  <a:pt x="1302246" y="1964531"/>
                </a:lnTo>
                <a:cubicBezTo>
                  <a:pt x="1302246" y="1959570"/>
                  <a:pt x="1299766" y="1959570"/>
                  <a:pt x="1294805" y="1964531"/>
                </a:cubicBezTo>
                <a:close/>
                <a:moveTo>
                  <a:pt x="1250156" y="1957090"/>
                </a:moveTo>
                <a:lnTo>
                  <a:pt x="1257598" y="1957090"/>
                </a:lnTo>
                <a:lnTo>
                  <a:pt x="1265039" y="1964531"/>
                </a:lnTo>
                <a:close/>
                <a:moveTo>
                  <a:pt x="773906" y="1957090"/>
                </a:moveTo>
                <a:cubicBezTo>
                  <a:pt x="773906" y="1957090"/>
                  <a:pt x="774216" y="1957400"/>
                  <a:pt x="774837" y="1958020"/>
                </a:cubicBezTo>
                <a:lnTo>
                  <a:pt x="776141" y="1959324"/>
                </a:lnTo>
                <a:close/>
                <a:moveTo>
                  <a:pt x="1897559" y="1949648"/>
                </a:moveTo>
                <a:cubicBezTo>
                  <a:pt x="1897559" y="1954609"/>
                  <a:pt x="1898799" y="1957090"/>
                  <a:pt x="1901280" y="1957090"/>
                </a:cubicBezTo>
                <a:cubicBezTo>
                  <a:pt x="1903760" y="1957090"/>
                  <a:pt x="1905000" y="1959570"/>
                  <a:pt x="1905000" y="1964531"/>
                </a:cubicBezTo>
                <a:cubicBezTo>
                  <a:pt x="1905000" y="1964531"/>
                  <a:pt x="1907481" y="1964531"/>
                  <a:pt x="1912441" y="1964531"/>
                </a:cubicBezTo>
                <a:cubicBezTo>
                  <a:pt x="1917402" y="1964531"/>
                  <a:pt x="1926084" y="1965771"/>
                  <a:pt x="1938486" y="1968252"/>
                </a:cubicBezTo>
                <a:cubicBezTo>
                  <a:pt x="1950889" y="1970733"/>
                  <a:pt x="1957090" y="1971973"/>
                  <a:pt x="1957090" y="1971973"/>
                </a:cubicBezTo>
                <a:cubicBezTo>
                  <a:pt x="1957090" y="1976933"/>
                  <a:pt x="1964532" y="1979414"/>
                  <a:pt x="1979414" y="1979414"/>
                </a:cubicBezTo>
                <a:cubicBezTo>
                  <a:pt x="1989336" y="1979414"/>
                  <a:pt x="1994297" y="1981895"/>
                  <a:pt x="1994297" y="1986855"/>
                </a:cubicBezTo>
                <a:cubicBezTo>
                  <a:pt x="1999258" y="1981895"/>
                  <a:pt x="2006699" y="1981895"/>
                  <a:pt x="2016621" y="1986855"/>
                </a:cubicBezTo>
                <a:lnTo>
                  <a:pt x="2024062" y="1979414"/>
                </a:lnTo>
                <a:lnTo>
                  <a:pt x="2016621" y="1979414"/>
                </a:lnTo>
                <a:cubicBezTo>
                  <a:pt x="2021582" y="1979414"/>
                  <a:pt x="2022823" y="1978174"/>
                  <a:pt x="2020342" y="1975693"/>
                </a:cubicBezTo>
                <a:cubicBezTo>
                  <a:pt x="2017861" y="1973213"/>
                  <a:pt x="2014141" y="1971973"/>
                  <a:pt x="2009180" y="1971973"/>
                </a:cubicBezTo>
                <a:lnTo>
                  <a:pt x="2001738" y="1971973"/>
                </a:lnTo>
                <a:lnTo>
                  <a:pt x="2001738" y="1964531"/>
                </a:lnTo>
                <a:cubicBezTo>
                  <a:pt x="1971973" y="1964531"/>
                  <a:pt x="1950889" y="1962051"/>
                  <a:pt x="1938486" y="1957090"/>
                </a:cubicBezTo>
                <a:cubicBezTo>
                  <a:pt x="1926084" y="1952129"/>
                  <a:pt x="1914922" y="1949648"/>
                  <a:pt x="1905000" y="1949648"/>
                </a:cubicBezTo>
                <a:close/>
                <a:moveTo>
                  <a:pt x="1696641" y="1949648"/>
                </a:moveTo>
                <a:cubicBezTo>
                  <a:pt x="1696641" y="1949648"/>
                  <a:pt x="1697881" y="1949648"/>
                  <a:pt x="1700361" y="1949648"/>
                </a:cubicBezTo>
                <a:cubicBezTo>
                  <a:pt x="1702842" y="1949648"/>
                  <a:pt x="1706563" y="1949648"/>
                  <a:pt x="1711524" y="1949648"/>
                </a:cubicBezTo>
                <a:lnTo>
                  <a:pt x="1741289" y="1964531"/>
                </a:lnTo>
                <a:cubicBezTo>
                  <a:pt x="1736328" y="1964531"/>
                  <a:pt x="1736328" y="1967012"/>
                  <a:pt x="1741289" y="1971973"/>
                </a:cubicBezTo>
                <a:lnTo>
                  <a:pt x="1748731" y="1971973"/>
                </a:lnTo>
                <a:lnTo>
                  <a:pt x="1756172" y="1964531"/>
                </a:lnTo>
                <a:lnTo>
                  <a:pt x="1756172" y="1971973"/>
                </a:lnTo>
                <a:cubicBezTo>
                  <a:pt x="1756172" y="1976933"/>
                  <a:pt x="1756172" y="1979414"/>
                  <a:pt x="1756172" y="1979414"/>
                </a:cubicBezTo>
                <a:cubicBezTo>
                  <a:pt x="1746250" y="1979414"/>
                  <a:pt x="1736328" y="1979414"/>
                  <a:pt x="1726407" y="1979414"/>
                </a:cubicBezTo>
                <a:cubicBezTo>
                  <a:pt x="1716485" y="1974453"/>
                  <a:pt x="1706563" y="1970733"/>
                  <a:pt x="1696641" y="1968252"/>
                </a:cubicBezTo>
                <a:cubicBezTo>
                  <a:pt x="1686719" y="1965771"/>
                  <a:pt x="1681758" y="1962051"/>
                  <a:pt x="1681758" y="1957090"/>
                </a:cubicBezTo>
                <a:cubicBezTo>
                  <a:pt x="1681758" y="1957090"/>
                  <a:pt x="1684239" y="1957090"/>
                  <a:pt x="1689199" y="1957090"/>
                </a:cubicBezTo>
                <a:cubicBezTo>
                  <a:pt x="1694160" y="1957090"/>
                  <a:pt x="1696641" y="1954609"/>
                  <a:pt x="1696641" y="1949648"/>
                </a:cubicBezTo>
                <a:close/>
                <a:moveTo>
                  <a:pt x="1428750" y="1949648"/>
                </a:moveTo>
                <a:lnTo>
                  <a:pt x="1428750" y="1957090"/>
                </a:lnTo>
                <a:lnTo>
                  <a:pt x="1436192" y="1957090"/>
                </a:lnTo>
                <a:lnTo>
                  <a:pt x="1473399" y="1971973"/>
                </a:lnTo>
                <a:cubicBezTo>
                  <a:pt x="1478360" y="1971973"/>
                  <a:pt x="1480840" y="1974453"/>
                  <a:pt x="1480840" y="1979414"/>
                </a:cubicBezTo>
                <a:cubicBezTo>
                  <a:pt x="1480840" y="1979414"/>
                  <a:pt x="1482080" y="1979414"/>
                  <a:pt x="1484561" y="1979414"/>
                </a:cubicBezTo>
                <a:cubicBezTo>
                  <a:pt x="1487041" y="1979414"/>
                  <a:pt x="1490762" y="1979414"/>
                  <a:pt x="1495723" y="1979414"/>
                </a:cubicBezTo>
                <a:cubicBezTo>
                  <a:pt x="1500684" y="1979414"/>
                  <a:pt x="1503164" y="1979414"/>
                  <a:pt x="1503164" y="1979414"/>
                </a:cubicBezTo>
                <a:cubicBezTo>
                  <a:pt x="1503164" y="1979414"/>
                  <a:pt x="1503164" y="1981895"/>
                  <a:pt x="1503164" y="1986855"/>
                </a:cubicBezTo>
                <a:cubicBezTo>
                  <a:pt x="1503164" y="1991816"/>
                  <a:pt x="1510606" y="1991816"/>
                  <a:pt x="1525488" y="1986855"/>
                </a:cubicBezTo>
                <a:cubicBezTo>
                  <a:pt x="1530449" y="1986855"/>
                  <a:pt x="1535410" y="1986855"/>
                  <a:pt x="1540371" y="1986855"/>
                </a:cubicBezTo>
                <a:cubicBezTo>
                  <a:pt x="1535410" y="1986855"/>
                  <a:pt x="1535410" y="1989336"/>
                  <a:pt x="1540371" y="1994297"/>
                </a:cubicBezTo>
                <a:lnTo>
                  <a:pt x="1555254" y="1994297"/>
                </a:lnTo>
                <a:lnTo>
                  <a:pt x="1562695" y="1994297"/>
                </a:lnTo>
                <a:lnTo>
                  <a:pt x="1562695" y="2001738"/>
                </a:lnTo>
                <a:lnTo>
                  <a:pt x="1577578" y="2016621"/>
                </a:lnTo>
                <a:lnTo>
                  <a:pt x="1599902" y="2024062"/>
                </a:lnTo>
                <a:lnTo>
                  <a:pt x="1570137" y="2024062"/>
                </a:lnTo>
                <a:lnTo>
                  <a:pt x="1532930" y="2016621"/>
                </a:lnTo>
                <a:cubicBezTo>
                  <a:pt x="1532930" y="2016621"/>
                  <a:pt x="1532930" y="2014140"/>
                  <a:pt x="1532930" y="2009180"/>
                </a:cubicBezTo>
                <a:cubicBezTo>
                  <a:pt x="1527969" y="2009180"/>
                  <a:pt x="1525488" y="2009180"/>
                  <a:pt x="1525488" y="2009180"/>
                </a:cubicBezTo>
                <a:cubicBezTo>
                  <a:pt x="1525488" y="2014140"/>
                  <a:pt x="1524248" y="2015381"/>
                  <a:pt x="1521768" y="2012900"/>
                </a:cubicBezTo>
                <a:cubicBezTo>
                  <a:pt x="1519287" y="2010420"/>
                  <a:pt x="1515566" y="2009180"/>
                  <a:pt x="1510606" y="2009180"/>
                </a:cubicBezTo>
                <a:cubicBezTo>
                  <a:pt x="1505645" y="2004219"/>
                  <a:pt x="1501924" y="2004219"/>
                  <a:pt x="1499444" y="2009180"/>
                </a:cubicBezTo>
                <a:cubicBezTo>
                  <a:pt x="1496963" y="2014140"/>
                  <a:pt x="1490762" y="2014140"/>
                  <a:pt x="1480840" y="2009180"/>
                </a:cubicBezTo>
                <a:cubicBezTo>
                  <a:pt x="1460996" y="2009180"/>
                  <a:pt x="1449834" y="2007940"/>
                  <a:pt x="1447354" y="2005459"/>
                </a:cubicBezTo>
                <a:cubicBezTo>
                  <a:pt x="1444873" y="2002978"/>
                  <a:pt x="1443633" y="2001738"/>
                  <a:pt x="1443633" y="2001738"/>
                </a:cubicBezTo>
                <a:cubicBezTo>
                  <a:pt x="1443633" y="1999258"/>
                  <a:pt x="1444253" y="1997398"/>
                  <a:pt x="1445493" y="1996157"/>
                </a:cubicBezTo>
                <a:lnTo>
                  <a:pt x="1451074" y="1994297"/>
                </a:lnTo>
                <a:lnTo>
                  <a:pt x="1436192" y="1986855"/>
                </a:lnTo>
                <a:cubicBezTo>
                  <a:pt x="1436192" y="1986855"/>
                  <a:pt x="1433711" y="1989336"/>
                  <a:pt x="1428750" y="1994297"/>
                </a:cubicBezTo>
                <a:cubicBezTo>
                  <a:pt x="1423789" y="1999258"/>
                  <a:pt x="1421309" y="2001738"/>
                  <a:pt x="1421309" y="2001738"/>
                </a:cubicBezTo>
                <a:lnTo>
                  <a:pt x="1413867" y="1994297"/>
                </a:lnTo>
                <a:lnTo>
                  <a:pt x="1384102" y="2001738"/>
                </a:lnTo>
                <a:cubicBezTo>
                  <a:pt x="1384102" y="2001738"/>
                  <a:pt x="1381621" y="2001738"/>
                  <a:pt x="1376660" y="2001738"/>
                </a:cubicBezTo>
                <a:cubicBezTo>
                  <a:pt x="1371699" y="2001738"/>
                  <a:pt x="1369219" y="2001738"/>
                  <a:pt x="1369219" y="2001738"/>
                </a:cubicBezTo>
                <a:cubicBezTo>
                  <a:pt x="1369219" y="2011660"/>
                  <a:pt x="1374180" y="2016621"/>
                  <a:pt x="1384102" y="2016621"/>
                </a:cubicBezTo>
                <a:lnTo>
                  <a:pt x="1391543" y="2024062"/>
                </a:lnTo>
                <a:lnTo>
                  <a:pt x="1421309" y="2031504"/>
                </a:lnTo>
                <a:cubicBezTo>
                  <a:pt x="1436192" y="2031504"/>
                  <a:pt x="1446113" y="2033984"/>
                  <a:pt x="1451074" y="2038945"/>
                </a:cubicBezTo>
                <a:cubicBezTo>
                  <a:pt x="1456035" y="2043906"/>
                  <a:pt x="1460996" y="2045147"/>
                  <a:pt x="1465957" y="2042666"/>
                </a:cubicBezTo>
                <a:cubicBezTo>
                  <a:pt x="1470918" y="2040185"/>
                  <a:pt x="1472158" y="2036465"/>
                  <a:pt x="1469678" y="2031504"/>
                </a:cubicBezTo>
                <a:cubicBezTo>
                  <a:pt x="1467197" y="2026543"/>
                  <a:pt x="1463477" y="2026543"/>
                  <a:pt x="1458516" y="2031504"/>
                </a:cubicBezTo>
                <a:lnTo>
                  <a:pt x="1458516" y="2024062"/>
                </a:lnTo>
                <a:cubicBezTo>
                  <a:pt x="1463477" y="2019102"/>
                  <a:pt x="1467197" y="2016621"/>
                  <a:pt x="1469678" y="2016621"/>
                </a:cubicBezTo>
                <a:cubicBezTo>
                  <a:pt x="1472158" y="2016621"/>
                  <a:pt x="1473399" y="2019102"/>
                  <a:pt x="1473399" y="2024062"/>
                </a:cubicBezTo>
                <a:cubicBezTo>
                  <a:pt x="1478360" y="2024062"/>
                  <a:pt x="1480840" y="2025302"/>
                  <a:pt x="1480840" y="2027783"/>
                </a:cubicBezTo>
                <a:cubicBezTo>
                  <a:pt x="1480840" y="2030264"/>
                  <a:pt x="1483320" y="2031504"/>
                  <a:pt x="1488281" y="2031504"/>
                </a:cubicBezTo>
                <a:cubicBezTo>
                  <a:pt x="1493243" y="2031504"/>
                  <a:pt x="1496963" y="2032744"/>
                  <a:pt x="1499444" y="2035225"/>
                </a:cubicBezTo>
                <a:cubicBezTo>
                  <a:pt x="1501924" y="2037705"/>
                  <a:pt x="1506885" y="2038945"/>
                  <a:pt x="1514326" y="2038945"/>
                </a:cubicBezTo>
                <a:cubicBezTo>
                  <a:pt x="1521768" y="2038945"/>
                  <a:pt x="1525488" y="2038945"/>
                  <a:pt x="1525488" y="2038945"/>
                </a:cubicBezTo>
                <a:lnTo>
                  <a:pt x="1518047" y="2046387"/>
                </a:lnTo>
                <a:cubicBezTo>
                  <a:pt x="1498203" y="2041426"/>
                  <a:pt x="1488281" y="2038945"/>
                  <a:pt x="1488281" y="2038945"/>
                </a:cubicBezTo>
                <a:cubicBezTo>
                  <a:pt x="1488281" y="2043906"/>
                  <a:pt x="1498203" y="2048867"/>
                  <a:pt x="1518047" y="2053828"/>
                </a:cubicBezTo>
                <a:cubicBezTo>
                  <a:pt x="1537891" y="2058789"/>
                  <a:pt x="1552773" y="2061269"/>
                  <a:pt x="1562695" y="2061269"/>
                </a:cubicBezTo>
                <a:lnTo>
                  <a:pt x="1570137" y="2053828"/>
                </a:lnTo>
                <a:cubicBezTo>
                  <a:pt x="1575098" y="2048867"/>
                  <a:pt x="1577578" y="2045147"/>
                  <a:pt x="1577578" y="2042666"/>
                </a:cubicBezTo>
                <a:cubicBezTo>
                  <a:pt x="1577578" y="2040185"/>
                  <a:pt x="1580059" y="2038945"/>
                  <a:pt x="1585020" y="2038945"/>
                </a:cubicBezTo>
                <a:cubicBezTo>
                  <a:pt x="1589981" y="2038945"/>
                  <a:pt x="1592461" y="2036465"/>
                  <a:pt x="1592461" y="2031504"/>
                </a:cubicBezTo>
                <a:cubicBezTo>
                  <a:pt x="1602383" y="2021582"/>
                  <a:pt x="1607344" y="2016621"/>
                  <a:pt x="1607344" y="2016621"/>
                </a:cubicBezTo>
                <a:cubicBezTo>
                  <a:pt x="1607344" y="2011660"/>
                  <a:pt x="1602383" y="2009180"/>
                  <a:pt x="1592461" y="2009180"/>
                </a:cubicBezTo>
                <a:lnTo>
                  <a:pt x="1592461" y="2001738"/>
                </a:lnTo>
                <a:cubicBezTo>
                  <a:pt x="1592461" y="2001738"/>
                  <a:pt x="1594941" y="2001738"/>
                  <a:pt x="1599902" y="2001738"/>
                </a:cubicBezTo>
                <a:cubicBezTo>
                  <a:pt x="1604863" y="2006699"/>
                  <a:pt x="1612305" y="2009180"/>
                  <a:pt x="1622227" y="2009180"/>
                </a:cubicBezTo>
                <a:cubicBezTo>
                  <a:pt x="1617266" y="2004219"/>
                  <a:pt x="1612305" y="2001738"/>
                  <a:pt x="1607344" y="2001738"/>
                </a:cubicBezTo>
                <a:lnTo>
                  <a:pt x="1599902" y="2001738"/>
                </a:lnTo>
                <a:cubicBezTo>
                  <a:pt x="1599902" y="1996777"/>
                  <a:pt x="1599902" y="1994297"/>
                  <a:pt x="1599902" y="1994297"/>
                </a:cubicBezTo>
                <a:cubicBezTo>
                  <a:pt x="1599902" y="1994297"/>
                  <a:pt x="1597422" y="1994297"/>
                  <a:pt x="1592461" y="1994297"/>
                </a:cubicBezTo>
                <a:cubicBezTo>
                  <a:pt x="1587500" y="1989336"/>
                  <a:pt x="1581299" y="1986855"/>
                  <a:pt x="1573858" y="1986855"/>
                </a:cubicBezTo>
                <a:cubicBezTo>
                  <a:pt x="1566416" y="1986855"/>
                  <a:pt x="1562695" y="1986855"/>
                  <a:pt x="1562695" y="1986855"/>
                </a:cubicBezTo>
                <a:cubicBezTo>
                  <a:pt x="1557735" y="1991816"/>
                  <a:pt x="1555254" y="1994297"/>
                  <a:pt x="1555254" y="1994297"/>
                </a:cubicBezTo>
                <a:lnTo>
                  <a:pt x="1555254" y="1986855"/>
                </a:lnTo>
                <a:lnTo>
                  <a:pt x="1547813" y="1979414"/>
                </a:lnTo>
                <a:cubicBezTo>
                  <a:pt x="1547813" y="1979414"/>
                  <a:pt x="1546572" y="1978174"/>
                  <a:pt x="1544092" y="1975693"/>
                </a:cubicBezTo>
                <a:cubicBezTo>
                  <a:pt x="1541612" y="1973213"/>
                  <a:pt x="1537891" y="1971973"/>
                  <a:pt x="1532930" y="1971973"/>
                </a:cubicBezTo>
                <a:cubicBezTo>
                  <a:pt x="1527969" y="1967012"/>
                  <a:pt x="1519287" y="1963291"/>
                  <a:pt x="1506885" y="1960810"/>
                </a:cubicBezTo>
                <a:cubicBezTo>
                  <a:pt x="1494482" y="1958330"/>
                  <a:pt x="1483320" y="1957090"/>
                  <a:pt x="1473399" y="1957090"/>
                </a:cubicBezTo>
                <a:cubicBezTo>
                  <a:pt x="1463477" y="1957090"/>
                  <a:pt x="1453555" y="1957090"/>
                  <a:pt x="1443633" y="1957090"/>
                </a:cubicBezTo>
                <a:cubicBezTo>
                  <a:pt x="1448594" y="1952129"/>
                  <a:pt x="1448594" y="1949648"/>
                  <a:pt x="1443633" y="1949648"/>
                </a:cubicBezTo>
                <a:cubicBezTo>
                  <a:pt x="1438672" y="1949648"/>
                  <a:pt x="1433711" y="1949648"/>
                  <a:pt x="1428750" y="1949648"/>
                </a:cubicBezTo>
                <a:close/>
                <a:moveTo>
                  <a:pt x="1413867" y="1949648"/>
                </a:moveTo>
                <a:cubicBezTo>
                  <a:pt x="1408906" y="1949648"/>
                  <a:pt x="1406426" y="1950888"/>
                  <a:pt x="1406426" y="1953369"/>
                </a:cubicBezTo>
                <a:cubicBezTo>
                  <a:pt x="1406426" y="1955850"/>
                  <a:pt x="1408906" y="1957090"/>
                  <a:pt x="1413867" y="1957090"/>
                </a:cubicBezTo>
                <a:cubicBezTo>
                  <a:pt x="1418828" y="1957090"/>
                  <a:pt x="1421309" y="1957090"/>
                  <a:pt x="1421309" y="1957090"/>
                </a:cubicBezTo>
                <a:close/>
                <a:moveTo>
                  <a:pt x="1220391" y="1949648"/>
                </a:moveTo>
                <a:lnTo>
                  <a:pt x="1227832" y="1949648"/>
                </a:lnTo>
                <a:lnTo>
                  <a:pt x="1235274" y="1957090"/>
                </a:lnTo>
                <a:lnTo>
                  <a:pt x="1227832" y="1957090"/>
                </a:lnTo>
                <a:cubicBezTo>
                  <a:pt x="1227832" y="1957090"/>
                  <a:pt x="1226592" y="1955850"/>
                  <a:pt x="1224112" y="1953369"/>
                </a:cubicBezTo>
                <a:cubicBezTo>
                  <a:pt x="1221631" y="1950888"/>
                  <a:pt x="1220391" y="1949648"/>
                  <a:pt x="1220391" y="1949648"/>
                </a:cubicBezTo>
                <a:close/>
                <a:moveTo>
                  <a:pt x="2135684" y="1944997"/>
                </a:moveTo>
                <a:cubicBezTo>
                  <a:pt x="2133203" y="1945618"/>
                  <a:pt x="2130723" y="1947168"/>
                  <a:pt x="2128242" y="1949648"/>
                </a:cubicBezTo>
                <a:lnTo>
                  <a:pt x="2120801" y="1949648"/>
                </a:lnTo>
                <a:cubicBezTo>
                  <a:pt x="2130723" y="1949648"/>
                  <a:pt x="2136924" y="1950888"/>
                  <a:pt x="2139404" y="1953369"/>
                </a:cubicBezTo>
                <a:cubicBezTo>
                  <a:pt x="2141885" y="1955850"/>
                  <a:pt x="2143125" y="1957090"/>
                  <a:pt x="2143125" y="1957090"/>
                </a:cubicBezTo>
                <a:lnTo>
                  <a:pt x="2187774" y="1964531"/>
                </a:lnTo>
                <a:lnTo>
                  <a:pt x="2158008" y="1949648"/>
                </a:lnTo>
                <a:cubicBezTo>
                  <a:pt x="2153047" y="1949648"/>
                  <a:pt x="2148086" y="1948408"/>
                  <a:pt x="2143125" y="1945928"/>
                </a:cubicBezTo>
                <a:cubicBezTo>
                  <a:pt x="2140645" y="1944688"/>
                  <a:pt x="2138164" y="1944378"/>
                  <a:pt x="2135684" y="1944997"/>
                </a:cubicBezTo>
                <a:close/>
                <a:moveTo>
                  <a:pt x="6600527" y="1942207"/>
                </a:moveTo>
                <a:cubicBezTo>
                  <a:pt x="6600527" y="1942207"/>
                  <a:pt x="6605488" y="1943447"/>
                  <a:pt x="6615409" y="1945928"/>
                </a:cubicBezTo>
                <a:cubicBezTo>
                  <a:pt x="6625331" y="1948408"/>
                  <a:pt x="6636493" y="1952129"/>
                  <a:pt x="6648896" y="1957090"/>
                </a:cubicBezTo>
                <a:cubicBezTo>
                  <a:pt x="6661299" y="1962051"/>
                  <a:pt x="6669979" y="1964531"/>
                  <a:pt x="6674941" y="1964531"/>
                </a:cubicBezTo>
                <a:lnTo>
                  <a:pt x="6660058" y="1964531"/>
                </a:lnTo>
                <a:cubicBezTo>
                  <a:pt x="6655097" y="1964531"/>
                  <a:pt x="6650137" y="1963291"/>
                  <a:pt x="6645175" y="1960810"/>
                </a:cubicBezTo>
                <a:cubicBezTo>
                  <a:pt x="6640214" y="1958330"/>
                  <a:pt x="6635254" y="1957090"/>
                  <a:pt x="6630293" y="1957090"/>
                </a:cubicBezTo>
                <a:cubicBezTo>
                  <a:pt x="6615409" y="1952129"/>
                  <a:pt x="6605488" y="1947168"/>
                  <a:pt x="6600527" y="1942207"/>
                </a:cubicBezTo>
                <a:close/>
                <a:moveTo>
                  <a:pt x="6206133" y="1942207"/>
                </a:moveTo>
                <a:lnTo>
                  <a:pt x="6250781" y="1949648"/>
                </a:lnTo>
                <a:cubicBezTo>
                  <a:pt x="6250781" y="1954609"/>
                  <a:pt x="6248301" y="1954609"/>
                  <a:pt x="6243340" y="1949648"/>
                </a:cubicBezTo>
                <a:cubicBezTo>
                  <a:pt x="6243340" y="1949648"/>
                  <a:pt x="6238378" y="1949648"/>
                  <a:pt x="6228457" y="1949648"/>
                </a:cubicBezTo>
                <a:cubicBezTo>
                  <a:pt x="6218535" y="1949648"/>
                  <a:pt x="6213574" y="1949648"/>
                  <a:pt x="6213574" y="1949648"/>
                </a:cubicBezTo>
                <a:cubicBezTo>
                  <a:pt x="6213574" y="1944688"/>
                  <a:pt x="6211094" y="1942207"/>
                  <a:pt x="6206133" y="1942207"/>
                </a:cubicBezTo>
                <a:close/>
                <a:moveTo>
                  <a:pt x="5491758" y="1942207"/>
                </a:moveTo>
                <a:lnTo>
                  <a:pt x="5506640" y="1949648"/>
                </a:lnTo>
                <a:lnTo>
                  <a:pt x="5514082" y="1949648"/>
                </a:lnTo>
                <a:close/>
                <a:moveTo>
                  <a:pt x="2105918" y="1942207"/>
                </a:moveTo>
                <a:lnTo>
                  <a:pt x="2105918" y="1949648"/>
                </a:lnTo>
                <a:cubicBezTo>
                  <a:pt x="2105918" y="1949648"/>
                  <a:pt x="2108399" y="1949648"/>
                  <a:pt x="2113360" y="1949648"/>
                </a:cubicBezTo>
                <a:cubicBezTo>
                  <a:pt x="2113360" y="1944688"/>
                  <a:pt x="2110879" y="1942207"/>
                  <a:pt x="2105918" y="1942207"/>
                </a:cubicBezTo>
                <a:close/>
                <a:moveTo>
                  <a:pt x="818555" y="1934766"/>
                </a:moveTo>
                <a:cubicBezTo>
                  <a:pt x="823516" y="1934766"/>
                  <a:pt x="829717" y="1936006"/>
                  <a:pt x="837158" y="1938486"/>
                </a:cubicBezTo>
                <a:cubicBezTo>
                  <a:pt x="844600" y="1940967"/>
                  <a:pt x="848321" y="1944688"/>
                  <a:pt x="848321" y="1949648"/>
                </a:cubicBezTo>
                <a:lnTo>
                  <a:pt x="855762" y="1964531"/>
                </a:lnTo>
                <a:lnTo>
                  <a:pt x="863203" y="1971973"/>
                </a:lnTo>
                <a:lnTo>
                  <a:pt x="855762" y="1971973"/>
                </a:lnTo>
                <a:cubicBezTo>
                  <a:pt x="845840" y="1967012"/>
                  <a:pt x="835918" y="1962051"/>
                  <a:pt x="825996" y="1957090"/>
                </a:cubicBezTo>
                <a:cubicBezTo>
                  <a:pt x="811113" y="1947168"/>
                  <a:pt x="808633" y="1939726"/>
                  <a:pt x="818555" y="1934766"/>
                </a:cubicBezTo>
                <a:close/>
                <a:moveTo>
                  <a:pt x="6340078" y="1927324"/>
                </a:moveTo>
                <a:lnTo>
                  <a:pt x="6354961" y="1934766"/>
                </a:lnTo>
                <a:lnTo>
                  <a:pt x="6399609" y="1942207"/>
                </a:lnTo>
                <a:cubicBezTo>
                  <a:pt x="6424413" y="1947168"/>
                  <a:pt x="6436816" y="1952129"/>
                  <a:pt x="6436816" y="1957090"/>
                </a:cubicBezTo>
                <a:cubicBezTo>
                  <a:pt x="6441777" y="1957090"/>
                  <a:pt x="6445498" y="1957090"/>
                  <a:pt x="6447978" y="1957090"/>
                </a:cubicBezTo>
                <a:cubicBezTo>
                  <a:pt x="6450458" y="1957090"/>
                  <a:pt x="6452939" y="1957090"/>
                  <a:pt x="6455419" y="1957090"/>
                </a:cubicBezTo>
                <a:cubicBezTo>
                  <a:pt x="6457899" y="1957090"/>
                  <a:pt x="6460381" y="1957090"/>
                  <a:pt x="6462861" y="1957090"/>
                </a:cubicBezTo>
                <a:cubicBezTo>
                  <a:pt x="6465341" y="1957090"/>
                  <a:pt x="6466581" y="1959570"/>
                  <a:pt x="6466581" y="1964531"/>
                </a:cubicBezTo>
                <a:cubicBezTo>
                  <a:pt x="6466581" y="1964531"/>
                  <a:pt x="6469061" y="1964531"/>
                  <a:pt x="6474023" y="1964531"/>
                </a:cubicBezTo>
                <a:lnTo>
                  <a:pt x="6481465" y="1964531"/>
                </a:lnTo>
                <a:lnTo>
                  <a:pt x="6481465" y="1971973"/>
                </a:lnTo>
                <a:lnTo>
                  <a:pt x="6526113" y="1986855"/>
                </a:lnTo>
                <a:cubicBezTo>
                  <a:pt x="6521151" y="1986855"/>
                  <a:pt x="6517431" y="1986855"/>
                  <a:pt x="6514951" y="1986855"/>
                </a:cubicBezTo>
                <a:cubicBezTo>
                  <a:pt x="6512471" y="1986855"/>
                  <a:pt x="6505029" y="1985615"/>
                  <a:pt x="6492627" y="1983135"/>
                </a:cubicBezTo>
                <a:cubicBezTo>
                  <a:pt x="6480223" y="1980654"/>
                  <a:pt x="6471543" y="1978174"/>
                  <a:pt x="6466581" y="1975693"/>
                </a:cubicBezTo>
                <a:cubicBezTo>
                  <a:pt x="6461620" y="1973213"/>
                  <a:pt x="6451699" y="1971973"/>
                  <a:pt x="6436816" y="1971973"/>
                </a:cubicBezTo>
                <a:lnTo>
                  <a:pt x="6407051" y="1964531"/>
                </a:lnTo>
                <a:cubicBezTo>
                  <a:pt x="6407051" y="1959570"/>
                  <a:pt x="6404570" y="1957090"/>
                  <a:pt x="6399609" y="1957090"/>
                </a:cubicBezTo>
                <a:cubicBezTo>
                  <a:pt x="6399609" y="1957090"/>
                  <a:pt x="6397129" y="1957090"/>
                  <a:pt x="6392167" y="1957090"/>
                </a:cubicBezTo>
                <a:cubicBezTo>
                  <a:pt x="6387206" y="1957090"/>
                  <a:pt x="6384726" y="1957090"/>
                  <a:pt x="6384726" y="1957090"/>
                </a:cubicBezTo>
                <a:cubicBezTo>
                  <a:pt x="6374805" y="1952129"/>
                  <a:pt x="6363643" y="1948408"/>
                  <a:pt x="6351240" y="1945928"/>
                </a:cubicBezTo>
                <a:cubicBezTo>
                  <a:pt x="6338837" y="1943447"/>
                  <a:pt x="6332636" y="1939726"/>
                  <a:pt x="6332636" y="1934766"/>
                </a:cubicBezTo>
                <a:close/>
                <a:moveTo>
                  <a:pt x="1361777" y="1927324"/>
                </a:moveTo>
                <a:cubicBezTo>
                  <a:pt x="1356816" y="1927324"/>
                  <a:pt x="1354336" y="1928564"/>
                  <a:pt x="1354336" y="1931045"/>
                </a:cubicBezTo>
                <a:cubicBezTo>
                  <a:pt x="1354336" y="1933525"/>
                  <a:pt x="1356816" y="1934766"/>
                  <a:pt x="1361777" y="1934766"/>
                </a:cubicBezTo>
                <a:cubicBezTo>
                  <a:pt x="1371699" y="1939726"/>
                  <a:pt x="1376660" y="1939726"/>
                  <a:pt x="1376660" y="1934766"/>
                </a:cubicBezTo>
                <a:close/>
                <a:moveTo>
                  <a:pt x="1317129" y="1919883"/>
                </a:moveTo>
                <a:lnTo>
                  <a:pt x="1324571" y="1927324"/>
                </a:lnTo>
                <a:cubicBezTo>
                  <a:pt x="1334492" y="1932285"/>
                  <a:pt x="1341934" y="1932285"/>
                  <a:pt x="1346895" y="1927324"/>
                </a:cubicBezTo>
                <a:close/>
                <a:moveTo>
                  <a:pt x="1279922" y="1919883"/>
                </a:moveTo>
                <a:lnTo>
                  <a:pt x="1279922" y="1927324"/>
                </a:lnTo>
                <a:lnTo>
                  <a:pt x="1287363" y="1919883"/>
                </a:lnTo>
                <a:cubicBezTo>
                  <a:pt x="1287363" y="1919883"/>
                  <a:pt x="1284883" y="1919883"/>
                  <a:pt x="1279922" y="1919883"/>
                </a:cubicBezTo>
                <a:close/>
                <a:moveTo>
                  <a:pt x="1785938" y="1912441"/>
                </a:moveTo>
                <a:cubicBezTo>
                  <a:pt x="1780977" y="1912441"/>
                  <a:pt x="1778496" y="1914922"/>
                  <a:pt x="1778496" y="1919883"/>
                </a:cubicBezTo>
                <a:cubicBezTo>
                  <a:pt x="1783457" y="1919883"/>
                  <a:pt x="1785938" y="1919883"/>
                  <a:pt x="1785938" y="1919883"/>
                </a:cubicBezTo>
                <a:cubicBezTo>
                  <a:pt x="1785938" y="1919883"/>
                  <a:pt x="1785938" y="1917402"/>
                  <a:pt x="1785938" y="1912441"/>
                </a:cubicBezTo>
                <a:close/>
                <a:moveTo>
                  <a:pt x="662285" y="1912441"/>
                </a:moveTo>
                <a:lnTo>
                  <a:pt x="684610" y="1919883"/>
                </a:lnTo>
                <a:cubicBezTo>
                  <a:pt x="719336" y="1929805"/>
                  <a:pt x="746621" y="1944688"/>
                  <a:pt x="766465" y="1964531"/>
                </a:cubicBezTo>
                <a:cubicBezTo>
                  <a:pt x="771426" y="1969492"/>
                  <a:pt x="781348" y="1974453"/>
                  <a:pt x="796231" y="1979414"/>
                </a:cubicBezTo>
                <a:cubicBezTo>
                  <a:pt x="801191" y="1979414"/>
                  <a:pt x="806152" y="1980654"/>
                  <a:pt x="811113" y="1983135"/>
                </a:cubicBezTo>
                <a:cubicBezTo>
                  <a:pt x="816074" y="1985615"/>
                  <a:pt x="821035" y="1986855"/>
                  <a:pt x="825996" y="1986855"/>
                </a:cubicBezTo>
                <a:cubicBezTo>
                  <a:pt x="835918" y="1996777"/>
                  <a:pt x="840879" y="2001738"/>
                  <a:pt x="840879" y="2001738"/>
                </a:cubicBezTo>
                <a:cubicBezTo>
                  <a:pt x="850801" y="1996777"/>
                  <a:pt x="855762" y="1999258"/>
                  <a:pt x="855762" y="2009180"/>
                </a:cubicBezTo>
                <a:lnTo>
                  <a:pt x="855762" y="2016621"/>
                </a:lnTo>
                <a:cubicBezTo>
                  <a:pt x="845840" y="2011660"/>
                  <a:pt x="833437" y="2006699"/>
                  <a:pt x="818555" y="2001738"/>
                </a:cubicBezTo>
                <a:cubicBezTo>
                  <a:pt x="798711" y="1991816"/>
                  <a:pt x="782588" y="1983135"/>
                  <a:pt x="770186" y="1975693"/>
                </a:cubicBezTo>
                <a:cubicBezTo>
                  <a:pt x="757783" y="1968252"/>
                  <a:pt x="749102" y="1964531"/>
                  <a:pt x="744141" y="1964531"/>
                </a:cubicBezTo>
                <a:cubicBezTo>
                  <a:pt x="739180" y="1964531"/>
                  <a:pt x="719336" y="1957090"/>
                  <a:pt x="684610" y="1942207"/>
                </a:cubicBezTo>
                <a:cubicBezTo>
                  <a:pt x="684610" y="1937246"/>
                  <a:pt x="682129" y="1934766"/>
                  <a:pt x="677168" y="1934766"/>
                </a:cubicBezTo>
                <a:cubicBezTo>
                  <a:pt x="672207" y="1934766"/>
                  <a:pt x="667246" y="1934766"/>
                  <a:pt x="662285" y="1934766"/>
                </a:cubicBezTo>
                <a:cubicBezTo>
                  <a:pt x="657324" y="1934766"/>
                  <a:pt x="653604" y="1932285"/>
                  <a:pt x="651123" y="1927324"/>
                </a:cubicBezTo>
                <a:cubicBezTo>
                  <a:pt x="648643" y="1922363"/>
                  <a:pt x="648643" y="1918643"/>
                  <a:pt x="651123" y="1916162"/>
                </a:cubicBezTo>
                <a:cubicBezTo>
                  <a:pt x="653604" y="1913681"/>
                  <a:pt x="657324" y="1912441"/>
                  <a:pt x="662285" y="1912441"/>
                </a:cubicBezTo>
                <a:close/>
                <a:moveTo>
                  <a:pt x="1795240" y="1906860"/>
                </a:moveTo>
                <a:cubicBezTo>
                  <a:pt x="1793999" y="1906860"/>
                  <a:pt x="1793379" y="1907481"/>
                  <a:pt x="1793379" y="1908721"/>
                </a:cubicBezTo>
                <a:cubicBezTo>
                  <a:pt x="1793379" y="1911201"/>
                  <a:pt x="1798340" y="1912441"/>
                  <a:pt x="1808262" y="1912441"/>
                </a:cubicBezTo>
                <a:cubicBezTo>
                  <a:pt x="1818184" y="1912441"/>
                  <a:pt x="1823145" y="1914922"/>
                  <a:pt x="1823145" y="1919883"/>
                </a:cubicBezTo>
                <a:lnTo>
                  <a:pt x="1808262" y="1927324"/>
                </a:lnTo>
                <a:cubicBezTo>
                  <a:pt x="1813223" y="1932285"/>
                  <a:pt x="1815703" y="1934766"/>
                  <a:pt x="1815703" y="1934766"/>
                </a:cubicBezTo>
                <a:cubicBezTo>
                  <a:pt x="1815703" y="1939726"/>
                  <a:pt x="1823145" y="1942207"/>
                  <a:pt x="1838028" y="1942207"/>
                </a:cubicBezTo>
                <a:cubicBezTo>
                  <a:pt x="1852910" y="1942207"/>
                  <a:pt x="1860352" y="1942207"/>
                  <a:pt x="1860352" y="1942207"/>
                </a:cubicBezTo>
                <a:lnTo>
                  <a:pt x="1875234" y="1942207"/>
                </a:lnTo>
                <a:lnTo>
                  <a:pt x="1867793" y="1934766"/>
                </a:lnTo>
                <a:lnTo>
                  <a:pt x="1860352" y="1934766"/>
                </a:lnTo>
                <a:lnTo>
                  <a:pt x="1852910" y="1934766"/>
                </a:lnTo>
                <a:lnTo>
                  <a:pt x="1852910" y="1919883"/>
                </a:lnTo>
                <a:lnTo>
                  <a:pt x="1860352" y="1919883"/>
                </a:lnTo>
                <a:cubicBezTo>
                  <a:pt x="1865313" y="1919883"/>
                  <a:pt x="1862832" y="1917402"/>
                  <a:pt x="1852910" y="1912441"/>
                </a:cubicBezTo>
                <a:cubicBezTo>
                  <a:pt x="1847950" y="1912441"/>
                  <a:pt x="1840508" y="1912441"/>
                  <a:pt x="1830586" y="1912441"/>
                </a:cubicBezTo>
                <a:cubicBezTo>
                  <a:pt x="1815703" y="1907481"/>
                  <a:pt x="1808262" y="1906240"/>
                  <a:pt x="1808262" y="1908721"/>
                </a:cubicBezTo>
                <a:cubicBezTo>
                  <a:pt x="1808262" y="1911201"/>
                  <a:pt x="1805781" y="1911201"/>
                  <a:pt x="1800820" y="1908721"/>
                </a:cubicBezTo>
                <a:cubicBezTo>
                  <a:pt x="1798340" y="1907481"/>
                  <a:pt x="1796479" y="1906860"/>
                  <a:pt x="1795240" y="1906860"/>
                </a:cubicBezTo>
                <a:close/>
                <a:moveTo>
                  <a:pt x="6347519" y="1905000"/>
                </a:moveTo>
                <a:cubicBezTo>
                  <a:pt x="6352481" y="1905000"/>
                  <a:pt x="6354961" y="1905000"/>
                  <a:pt x="6354961" y="1905000"/>
                </a:cubicBezTo>
                <a:lnTo>
                  <a:pt x="6347519" y="1912441"/>
                </a:lnTo>
                <a:close/>
                <a:moveTo>
                  <a:pt x="2098476" y="1897559"/>
                </a:moveTo>
                <a:cubicBezTo>
                  <a:pt x="2098476" y="1902519"/>
                  <a:pt x="2100957" y="1905000"/>
                  <a:pt x="2105918" y="1905000"/>
                </a:cubicBezTo>
                <a:lnTo>
                  <a:pt x="2105918" y="1897559"/>
                </a:lnTo>
                <a:cubicBezTo>
                  <a:pt x="2105918" y="1897559"/>
                  <a:pt x="2103437" y="1897559"/>
                  <a:pt x="2098476" y="1897559"/>
                </a:cubicBezTo>
                <a:close/>
                <a:moveTo>
                  <a:pt x="1711524" y="1897559"/>
                </a:moveTo>
                <a:lnTo>
                  <a:pt x="1711524" y="1905000"/>
                </a:lnTo>
                <a:lnTo>
                  <a:pt x="1718965" y="1897559"/>
                </a:lnTo>
                <a:close/>
                <a:moveTo>
                  <a:pt x="1332012" y="1897559"/>
                </a:moveTo>
                <a:lnTo>
                  <a:pt x="1324571" y="1905000"/>
                </a:lnTo>
                <a:lnTo>
                  <a:pt x="1317129" y="1905000"/>
                </a:lnTo>
                <a:lnTo>
                  <a:pt x="1332012" y="1912441"/>
                </a:lnTo>
                <a:cubicBezTo>
                  <a:pt x="1341934" y="1912441"/>
                  <a:pt x="1346895" y="1913681"/>
                  <a:pt x="1346895" y="1916162"/>
                </a:cubicBezTo>
                <a:cubicBezTo>
                  <a:pt x="1346895" y="1918643"/>
                  <a:pt x="1348135" y="1918643"/>
                  <a:pt x="1350615" y="1916162"/>
                </a:cubicBezTo>
                <a:cubicBezTo>
                  <a:pt x="1353096" y="1913681"/>
                  <a:pt x="1353096" y="1911201"/>
                  <a:pt x="1350615" y="1908721"/>
                </a:cubicBezTo>
                <a:cubicBezTo>
                  <a:pt x="1348135" y="1906240"/>
                  <a:pt x="1344414" y="1905000"/>
                  <a:pt x="1339453" y="1905000"/>
                </a:cubicBezTo>
                <a:cubicBezTo>
                  <a:pt x="1334492" y="1905000"/>
                  <a:pt x="1332012" y="1902519"/>
                  <a:pt x="1332012" y="1897559"/>
                </a:cubicBezTo>
                <a:close/>
                <a:moveTo>
                  <a:pt x="1294805" y="1897559"/>
                </a:moveTo>
                <a:lnTo>
                  <a:pt x="1302246" y="1905000"/>
                </a:lnTo>
                <a:lnTo>
                  <a:pt x="1309688" y="1897559"/>
                </a:lnTo>
                <a:cubicBezTo>
                  <a:pt x="1304727" y="1897559"/>
                  <a:pt x="1302246" y="1897559"/>
                  <a:pt x="1302246" y="1897559"/>
                </a:cubicBezTo>
                <a:cubicBezTo>
                  <a:pt x="1302246" y="1897559"/>
                  <a:pt x="1299766" y="1897559"/>
                  <a:pt x="1294805" y="1897559"/>
                </a:cubicBezTo>
                <a:close/>
                <a:moveTo>
                  <a:pt x="6287988" y="1890117"/>
                </a:moveTo>
                <a:lnTo>
                  <a:pt x="6317754" y="1897559"/>
                </a:lnTo>
                <a:lnTo>
                  <a:pt x="6302871" y="1897559"/>
                </a:lnTo>
                <a:cubicBezTo>
                  <a:pt x="6292949" y="1892598"/>
                  <a:pt x="6287988" y="1890117"/>
                  <a:pt x="6287988" y="1890117"/>
                </a:cubicBezTo>
                <a:close/>
                <a:moveTo>
                  <a:pt x="5294560" y="1890117"/>
                </a:moveTo>
                <a:cubicBezTo>
                  <a:pt x="5292080" y="1890117"/>
                  <a:pt x="5290840" y="1892598"/>
                  <a:pt x="5290840" y="1897559"/>
                </a:cubicBezTo>
                <a:lnTo>
                  <a:pt x="5298281" y="1897559"/>
                </a:lnTo>
                <a:cubicBezTo>
                  <a:pt x="5298281" y="1892598"/>
                  <a:pt x="5297040" y="1890117"/>
                  <a:pt x="5294560" y="1890117"/>
                </a:cubicBezTo>
                <a:close/>
                <a:moveTo>
                  <a:pt x="2083594" y="1890117"/>
                </a:moveTo>
                <a:lnTo>
                  <a:pt x="2083594" y="1897559"/>
                </a:lnTo>
                <a:lnTo>
                  <a:pt x="2091035" y="1897559"/>
                </a:lnTo>
                <a:cubicBezTo>
                  <a:pt x="2086075" y="1892598"/>
                  <a:pt x="2083594" y="1890117"/>
                  <a:pt x="2083594" y="1890117"/>
                </a:cubicBezTo>
                <a:close/>
                <a:moveTo>
                  <a:pt x="1942207" y="1890117"/>
                </a:moveTo>
                <a:cubicBezTo>
                  <a:pt x="1942207" y="1900039"/>
                  <a:pt x="1947168" y="1905000"/>
                  <a:pt x="1957090" y="1905000"/>
                </a:cubicBezTo>
                <a:cubicBezTo>
                  <a:pt x="1957090" y="1905000"/>
                  <a:pt x="1959571" y="1905000"/>
                  <a:pt x="1964532" y="1905000"/>
                </a:cubicBezTo>
                <a:cubicBezTo>
                  <a:pt x="1969492" y="1905000"/>
                  <a:pt x="1974453" y="1905000"/>
                  <a:pt x="1979414" y="1905000"/>
                </a:cubicBezTo>
                <a:cubicBezTo>
                  <a:pt x="1984375" y="1909961"/>
                  <a:pt x="1990576" y="1912441"/>
                  <a:pt x="1998018" y="1912441"/>
                </a:cubicBezTo>
                <a:lnTo>
                  <a:pt x="2001738" y="1912441"/>
                </a:lnTo>
                <a:lnTo>
                  <a:pt x="2001738" y="1905000"/>
                </a:lnTo>
                <a:cubicBezTo>
                  <a:pt x="2011660" y="1909961"/>
                  <a:pt x="2014141" y="1912441"/>
                  <a:pt x="2009180" y="1912441"/>
                </a:cubicBezTo>
                <a:lnTo>
                  <a:pt x="2016621" y="1919883"/>
                </a:lnTo>
                <a:cubicBezTo>
                  <a:pt x="2016621" y="1924843"/>
                  <a:pt x="2024062" y="1927324"/>
                  <a:pt x="2038945" y="1927324"/>
                </a:cubicBezTo>
                <a:cubicBezTo>
                  <a:pt x="2053828" y="1927324"/>
                  <a:pt x="2063750" y="1929805"/>
                  <a:pt x="2068711" y="1934766"/>
                </a:cubicBezTo>
                <a:lnTo>
                  <a:pt x="2076152" y="1934766"/>
                </a:lnTo>
                <a:cubicBezTo>
                  <a:pt x="2076152" y="1929805"/>
                  <a:pt x="2073672" y="1926084"/>
                  <a:pt x="2068711" y="1923603"/>
                </a:cubicBezTo>
                <a:cubicBezTo>
                  <a:pt x="2063750" y="1921123"/>
                  <a:pt x="2058789" y="1919883"/>
                  <a:pt x="2053828" y="1919883"/>
                </a:cubicBezTo>
                <a:cubicBezTo>
                  <a:pt x="2048867" y="1919883"/>
                  <a:pt x="2043906" y="1917402"/>
                  <a:pt x="2038945" y="1912441"/>
                </a:cubicBezTo>
                <a:cubicBezTo>
                  <a:pt x="2033985" y="1912441"/>
                  <a:pt x="2030264" y="1912441"/>
                  <a:pt x="2027783" y="1912441"/>
                </a:cubicBezTo>
                <a:cubicBezTo>
                  <a:pt x="2025303" y="1912441"/>
                  <a:pt x="2022823" y="1911201"/>
                  <a:pt x="2020342" y="1908721"/>
                </a:cubicBezTo>
                <a:cubicBezTo>
                  <a:pt x="2017861" y="1906240"/>
                  <a:pt x="2016621" y="1905000"/>
                  <a:pt x="2016621" y="1905000"/>
                </a:cubicBezTo>
                <a:cubicBezTo>
                  <a:pt x="2011660" y="1900039"/>
                  <a:pt x="2004219" y="1897559"/>
                  <a:pt x="1994297" y="1897559"/>
                </a:cubicBezTo>
                <a:lnTo>
                  <a:pt x="1957090" y="1890117"/>
                </a:lnTo>
                <a:close/>
                <a:moveTo>
                  <a:pt x="2038945" y="1882676"/>
                </a:moveTo>
                <a:cubicBezTo>
                  <a:pt x="2043906" y="1887636"/>
                  <a:pt x="2048867" y="1890117"/>
                  <a:pt x="2053828" y="1890117"/>
                </a:cubicBezTo>
                <a:lnTo>
                  <a:pt x="2053828" y="1882676"/>
                </a:lnTo>
                <a:close/>
                <a:moveTo>
                  <a:pt x="1931045" y="1882676"/>
                </a:moveTo>
                <a:cubicBezTo>
                  <a:pt x="1928565" y="1882676"/>
                  <a:pt x="1927324" y="1885156"/>
                  <a:pt x="1927324" y="1890117"/>
                </a:cubicBezTo>
                <a:cubicBezTo>
                  <a:pt x="1932285" y="1890117"/>
                  <a:pt x="1934766" y="1888877"/>
                  <a:pt x="1934766" y="1886396"/>
                </a:cubicBezTo>
                <a:cubicBezTo>
                  <a:pt x="1934766" y="1883916"/>
                  <a:pt x="1933525" y="1882676"/>
                  <a:pt x="1931045" y="1882676"/>
                </a:cubicBezTo>
                <a:close/>
                <a:moveTo>
                  <a:pt x="1465957" y="1882676"/>
                </a:moveTo>
                <a:lnTo>
                  <a:pt x="1473399" y="1890117"/>
                </a:lnTo>
                <a:cubicBezTo>
                  <a:pt x="1473399" y="1895078"/>
                  <a:pt x="1473399" y="1897559"/>
                  <a:pt x="1473399" y="1897559"/>
                </a:cubicBezTo>
                <a:cubicBezTo>
                  <a:pt x="1473399" y="1897559"/>
                  <a:pt x="1470918" y="1897559"/>
                  <a:pt x="1465957" y="1897559"/>
                </a:cubicBezTo>
                <a:cubicBezTo>
                  <a:pt x="1465957" y="1897559"/>
                  <a:pt x="1465957" y="1895078"/>
                  <a:pt x="1465957" y="1890117"/>
                </a:cubicBezTo>
                <a:cubicBezTo>
                  <a:pt x="1465957" y="1885156"/>
                  <a:pt x="1465957" y="1882676"/>
                  <a:pt x="1465957" y="1882676"/>
                </a:cubicBezTo>
                <a:close/>
                <a:moveTo>
                  <a:pt x="1257598" y="1882676"/>
                </a:moveTo>
                <a:cubicBezTo>
                  <a:pt x="1262559" y="1887636"/>
                  <a:pt x="1267520" y="1890117"/>
                  <a:pt x="1272481" y="1890117"/>
                </a:cubicBezTo>
                <a:lnTo>
                  <a:pt x="1265039" y="1882676"/>
                </a:lnTo>
                <a:close/>
                <a:moveTo>
                  <a:pt x="1242715" y="1882676"/>
                </a:moveTo>
                <a:cubicBezTo>
                  <a:pt x="1237754" y="1887636"/>
                  <a:pt x="1237754" y="1890117"/>
                  <a:pt x="1242715" y="1890117"/>
                </a:cubicBezTo>
                <a:lnTo>
                  <a:pt x="1250156" y="1882676"/>
                </a:lnTo>
                <a:close/>
                <a:moveTo>
                  <a:pt x="1198067" y="1875234"/>
                </a:moveTo>
                <a:cubicBezTo>
                  <a:pt x="1198067" y="1885156"/>
                  <a:pt x="1205508" y="1890117"/>
                  <a:pt x="1220391" y="1890117"/>
                </a:cubicBezTo>
                <a:lnTo>
                  <a:pt x="1227832" y="1890117"/>
                </a:lnTo>
                <a:cubicBezTo>
                  <a:pt x="1222871" y="1885156"/>
                  <a:pt x="1217910" y="1882676"/>
                  <a:pt x="1212949" y="1882676"/>
                </a:cubicBezTo>
                <a:close/>
                <a:moveTo>
                  <a:pt x="1488281" y="1867793"/>
                </a:moveTo>
                <a:lnTo>
                  <a:pt x="1488281" y="1875234"/>
                </a:lnTo>
                <a:cubicBezTo>
                  <a:pt x="1488281" y="1875234"/>
                  <a:pt x="1490762" y="1875234"/>
                  <a:pt x="1495723" y="1875234"/>
                </a:cubicBezTo>
                <a:cubicBezTo>
                  <a:pt x="1490762" y="1870274"/>
                  <a:pt x="1488281" y="1867793"/>
                  <a:pt x="1488281" y="1867793"/>
                </a:cubicBezTo>
                <a:close/>
                <a:moveTo>
                  <a:pt x="1063656" y="1863142"/>
                </a:moveTo>
                <a:cubicBezTo>
                  <a:pt x="1055285" y="1863762"/>
                  <a:pt x="1045518" y="1865312"/>
                  <a:pt x="1034356" y="1867793"/>
                </a:cubicBezTo>
                <a:lnTo>
                  <a:pt x="1026914" y="1875234"/>
                </a:lnTo>
                <a:lnTo>
                  <a:pt x="1041797" y="1882676"/>
                </a:lnTo>
                <a:cubicBezTo>
                  <a:pt x="1051719" y="1887636"/>
                  <a:pt x="1059160" y="1890117"/>
                  <a:pt x="1064121" y="1890117"/>
                </a:cubicBezTo>
                <a:lnTo>
                  <a:pt x="1079004" y="1897559"/>
                </a:lnTo>
                <a:cubicBezTo>
                  <a:pt x="1079004" y="1897559"/>
                  <a:pt x="1088926" y="1900039"/>
                  <a:pt x="1108769" y="1905000"/>
                </a:cubicBezTo>
                <a:lnTo>
                  <a:pt x="1123652" y="1919883"/>
                </a:lnTo>
                <a:lnTo>
                  <a:pt x="1131094" y="1919883"/>
                </a:lnTo>
                <a:cubicBezTo>
                  <a:pt x="1145977" y="1914922"/>
                  <a:pt x="1158379" y="1919883"/>
                  <a:pt x="1168301" y="1934766"/>
                </a:cubicBezTo>
                <a:cubicBezTo>
                  <a:pt x="1163340" y="1934766"/>
                  <a:pt x="1160860" y="1934766"/>
                  <a:pt x="1160860" y="1934766"/>
                </a:cubicBezTo>
                <a:cubicBezTo>
                  <a:pt x="1145977" y="1934766"/>
                  <a:pt x="1145977" y="1937246"/>
                  <a:pt x="1160860" y="1942207"/>
                </a:cubicBezTo>
                <a:lnTo>
                  <a:pt x="1183184" y="1949648"/>
                </a:lnTo>
                <a:lnTo>
                  <a:pt x="1212949" y="1957090"/>
                </a:lnTo>
                <a:cubicBezTo>
                  <a:pt x="1217910" y="1957090"/>
                  <a:pt x="1222871" y="1957090"/>
                  <a:pt x="1227832" y="1957090"/>
                </a:cubicBezTo>
                <a:cubicBezTo>
                  <a:pt x="1227832" y="1962051"/>
                  <a:pt x="1230312" y="1964531"/>
                  <a:pt x="1235274" y="1964531"/>
                </a:cubicBezTo>
                <a:cubicBezTo>
                  <a:pt x="1240235" y="1964531"/>
                  <a:pt x="1245195" y="1964531"/>
                  <a:pt x="1250156" y="1964531"/>
                </a:cubicBezTo>
                <a:cubicBezTo>
                  <a:pt x="1255118" y="1969492"/>
                  <a:pt x="1260078" y="1971973"/>
                  <a:pt x="1265039" y="1971973"/>
                </a:cubicBezTo>
                <a:lnTo>
                  <a:pt x="1279922" y="1979414"/>
                </a:lnTo>
                <a:lnTo>
                  <a:pt x="1287363" y="1979414"/>
                </a:lnTo>
                <a:lnTo>
                  <a:pt x="1294805" y="1979414"/>
                </a:lnTo>
                <a:lnTo>
                  <a:pt x="1279922" y="1986855"/>
                </a:lnTo>
                <a:lnTo>
                  <a:pt x="1272481" y="1986855"/>
                </a:lnTo>
                <a:cubicBezTo>
                  <a:pt x="1272481" y="1981895"/>
                  <a:pt x="1270000" y="1979414"/>
                  <a:pt x="1265039" y="1979414"/>
                </a:cubicBezTo>
                <a:cubicBezTo>
                  <a:pt x="1260078" y="1979414"/>
                  <a:pt x="1255118" y="1976933"/>
                  <a:pt x="1250156" y="1971973"/>
                </a:cubicBezTo>
                <a:cubicBezTo>
                  <a:pt x="1250156" y="1971973"/>
                  <a:pt x="1250156" y="1974453"/>
                  <a:pt x="1250156" y="1979414"/>
                </a:cubicBezTo>
                <a:cubicBezTo>
                  <a:pt x="1250156" y="1984375"/>
                  <a:pt x="1247676" y="1984375"/>
                  <a:pt x="1242715" y="1979414"/>
                </a:cubicBezTo>
                <a:lnTo>
                  <a:pt x="1242715" y="1986855"/>
                </a:lnTo>
                <a:cubicBezTo>
                  <a:pt x="1247676" y="1986855"/>
                  <a:pt x="1251397" y="1985615"/>
                  <a:pt x="1253877" y="1983135"/>
                </a:cubicBezTo>
                <a:cubicBezTo>
                  <a:pt x="1256357" y="1980654"/>
                  <a:pt x="1258838" y="1981895"/>
                  <a:pt x="1261319" y="1986855"/>
                </a:cubicBezTo>
                <a:cubicBezTo>
                  <a:pt x="1263799" y="1991816"/>
                  <a:pt x="1270000" y="1994297"/>
                  <a:pt x="1279922" y="1994297"/>
                </a:cubicBezTo>
                <a:cubicBezTo>
                  <a:pt x="1289844" y="1994297"/>
                  <a:pt x="1294805" y="1995537"/>
                  <a:pt x="1294805" y="1998017"/>
                </a:cubicBezTo>
                <a:cubicBezTo>
                  <a:pt x="1294805" y="2000498"/>
                  <a:pt x="1297285" y="1999258"/>
                  <a:pt x="1302246" y="1994297"/>
                </a:cubicBezTo>
                <a:lnTo>
                  <a:pt x="1317129" y="2001738"/>
                </a:lnTo>
                <a:cubicBezTo>
                  <a:pt x="1322090" y="2001738"/>
                  <a:pt x="1332012" y="2001738"/>
                  <a:pt x="1346895" y="2001738"/>
                </a:cubicBezTo>
                <a:lnTo>
                  <a:pt x="1354336" y="1994297"/>
                </a:lnTo>
                <a:cubicBezTo>
                  <a:pt x="1349375" y="1994297"/>
                  <a:pt x="1341934" y="1991816"/>
                  <a:pt x="1332012" y="1986855"/>
                </a:cubicBezTo>
                <a:lnTo>
                  <a:pt x="1317129" y="1979414"/>
                </a:lnTo>
                <a:lnTo>
                  <a:pt x="1324571" y="1979414"/>
                </a:lnTo>
                <a:lnTo>
                  <a:pt x="1346895" y="1986855"/>
                </a:lnTo>
                <a:lnTo>
                  <a:pt x="1361777" y="1986855"/>
                </a:lnTo>
                <a:cubicBezTo>
                  <a:pt x="1356816" y="1981895"/>
                  <a:pt x="1354336" y="1979414"/>
                  <a:pt x="1354336" y="1979414"/>
                </a:cubicBezTo>
                <a:lnTo>
                  <a:pt x="1346895" y="1979414"/>
                </a:lnTo>
                <a:cubicBezTo>
                  <a:pt x="1336973" y="1979414"/>
                  <a:pt x="1332012" y="1975693"/>
                  <a:pt x="1332012" y="1968252"/>
                </a:cubicBezTo>
                <a:cubicBezTo>
                  <a:pt x="1332012" y="1960810"/>
                  <a:pt x="1334492" y="1957090"/>
                  <a:pt x="1339453" y="1957090"/>
                </a:cubicBezTo>
                <a:lnTo>
                  <a:pt x="1339453" y="1949648"/>
                </a:lnTo>
                <a:lnTo>
                  <a:pt x="1324571" y="1942207"/>
                </a:lnTo>
                <a:cubicBezTo>
                  <a:pt x="1314649" y="1942207"/>
                  <a:pt x="1305967" y="1939726"/>
                  <a:pt x="1298525" y="1934766"/>
                </a:cubicBezTo>
                <a:cubicBezTo>
                  <a:pt x="1291084" y="1929805"/>
                  <a:pt x="1282402" y="1929805"/>
                  <a:pt x="1272481" y="1934766"/>
                </a:cubicBezTo>
                <a:lnTo>
                  <a:pt x="1257598" y="1927324"/>
                </a:lnTo>
                <a:cubicBezTo>
                  <a:pt x="1257598" y="1922363"/>
                  <a:pt x="1255118" y="1919883"/>
                  <a:pt x="1250156" y="1919883"/>
                </a:cubicBezTo>
                <a:lnTo>
                  <a:pt x="1250156" y="1927324"/>
                </a:lnTo>
                <a:cubicBezTo>
                  <a:pt x="1245195" y="1927324"/>
                  <a:pt x="1240235" y="1927324"/>
                  <a:pt x="1235274" y="1927324"/>
                </a:cubicBezTo>
                <a:lnTo>
                  <a:pt x="1235274" y="1919883"/>
                </a:lnTo>
                <a:lnTo>
                  <a:pt x="1235274" y="1912441"/>
                </a:lnTo>
                <a:cubicBezTo>
                  <a:pt x="1230312" y="1917402"/>
                  <a:pt x="1225352" y="1917402"/>
                  <a:pt x="1220391" y="1912441"/>
                </a:cubicBezTo>
                <a:lnTo>
                  <a:pt x="1205508" y="1912441"/>
                </a:lnTo>
                <a:lnTo>
                  <a:pt x="1205508" y="1919883"/>
                </a:lnTo>
                <a:lnTo>
                  <a:pt x="1198067" y="1912441"/>
                </a:lnTo>
                <a:cubicBezTo>
                  <a:pt x="1203028" y="1912441"/>
                  <a:pt x="1203028" y="1909961"/>
                  <a:pt x="1198067" y="1905000"/>
                </a:cubicBezTo>
                <a:lnTo>
                  <a:pt x="1183184" y="1897559"/>
                </a:lnTo>
                <a:cubicBezTo>
                  <a:pt x="1183184" y="1897559"/>
                  <a:pt x="1180703" y="1895078"/>
                  <a:pt x="1175742" y="1890117"/>
                </a:cubicBezTo>
                <a:lnTo>
                  <a:pt x="1149698" y="1890117"/>
                </a:lnTo>
                <a:cubicBezTo>
                  <a:pt x="1152178" y="1890117"/>
                  <a:pt x="1155898" y="1892598"/>
                  <a:pt x="1160860" y="1897559"/>
                </a:cubicBezTo>
                <a:cubicBezTo>
                  <a:pt x="1165820" y="1897559"/>
                  <a:pt x="1168301" y="1897559"/>
                  <a:pt x="1168301" y="1897559"/>
                </a:cubicBezTo>
                <a:lnTo>
                  <a:pt x="1131094" y="1905000"/>
                </a:lnTo>
                <a:cubicBezTo>
                  <a:pt x="1111250" y="1900039"/>
                  <a:pt x="1101328" y="1892598"/>
                  <a:pt x="1101328" y="1882676"/>
                </a:cubicBezTo>
                <a:cubicBezTo>
                  <a:pt x="1101328" y="1867793"/>
                  <a:pt x="1088771" y="1861282"/>
                  <a:pt x="1063656" y="1863142"/>
                </a:cubicBezTo>
                <a:close/>
                <a:moveTo>
                  <a:pt x="1614785" y="1860351"/>
                </a:moveTo>
                <a:lnTo>
                  <a:pt x="1622227" y="1860351"/>
                </a:lnTo>
                <a:lnTo>
                  <a:pt x="1620739" y="1861096"/>
                </a:lnTo>
                <a:close/>
                <a:moveTo>
                  <a:pt x="1324571" y="1858026"/>
                </a:moveTo>
                <a:cubicBezTo>
                  <a:pt x="1332012" y="1857096"/>
                  <a:pt x="1339453" y="1860351"/>
                  <a:pt x="1346895" y="1867793"/>
                </a:cubicBezTo>
                <a:lnTo>
                  <a:pt x="1346895" y="1875234"/>
                </a:lnTo>
                <a:cubicBezTo>
                  <a:pt x="1346895" y="1875234"/>
                  <a:pt x="1344414" y="1875234"/>
                  <a:pt x="1339453" y="1875234"/>
                </a:cubicBezTo>
                <a:cubicBezTo>
                  <a:pt x="1339453" y="1875234"/>
                  <a:pt x="1338213" y="1873994"/>
                  <a:pt x="1335733" y="1871514"/>
                </a:cubicBezTo>
                <a:cubicBezTo>
                  <a:pt x="1333252" y="1869033"/>
                  <a:pt x="1329531" y="1867793"/>
                  <a:pt x="1324571" y="1867793"/>
                </a:cubicBezTo>
                <a:lnTo>
                  <a:pt x="1317129" y="1860351"/>
                </a:lnTo>
                <a:cubicBezTo>
                  <a:pt x="1319609" y="1859111"/>
                  <a:pt x="1322090" y="1858336"/>
                  <a:pt x="1324571" y="1858026"/>
                </a:cubicBezTo>
                <a:close/>
                <a:moveTo>
                  <a:pt x="1955230" y="1856631"/>
                </a:moveTo>
                <a:cubicBezTo>
                  <a:pt x="1953989" y="1856631"/>
                  <a:pt x="1952129" y="1857871"/>
                  <a:pt x="1949649" y="1860351"/>
                </a:cubicBezTo>
                <a:lnTo>
                  <a:pt x="1957090" y="1860351"/>
                </a:lnTo>
                <a:cubicBezTo>
                  <a:pt x="1957090" y="1857871"/>
                  <a:pt x="1956470" y="1856631"/>
                  <a:pt x="1955230" y="1856631"/>
                </a:cubicBezTo>
                <a:close/>
                <a:moveTo>
                  <a:pt x="1845469" y="1852910"/>
                </a:moveTo>
                <a:lnTo>
                  <a:pt x="1838028" y="1860351"/>
                </a:lnTo>
                <a:cubicBezTo>
                  <a:pt x="1842988" y="1870274"/>
                  <a:pt x="1852910" y="1876474"/>
                  <a:pt x="1867793" y="1878955"/>
                </a:cubicBezTo>
                <a:cubicBezTo>
                  <a:pt x="1882676" y="1881436"/>
                  <a:pt x="1892598" y="1880195"/>
                  <a:pt x="1897559" y="1875234"/>
                </a:cubicBezTo>
                <a:lnTo>
                  <a:pt x="1860352" y="1860351"/>
                </a:lnTo>
                <a:cubicBezTo>
                  <a:pt x="1855391" y="1860351"/>
                  <a:pt x="1850430" y="1857871"/>
                  <a:pt x="1845469" y="1852910"/>
                </a:cubicBezTo>
                <a:close/>
                <a:moveTo>
                  <a:pt x="1175742" y="1852910"/>
                </a:moveTo>
                <a:cubicBezTo>
                  <a:pt x="1175742" y="1857871"/>
                  <a:pt x="1178223" y="1860351"/>
                  <a:pt x="1183184" y="1860351"/>
                </a:cubicBezTo>
                <a:cubicBezTo>
                  <a:pt x="1188145" y="1860351"/>
                  <a:pt x="1190625" y="1857871"/>
                  <a:pt x="1190625" y="1852910"/>
                </a:cubicBezTo>
                <a:close/>
                <a:moveTo>
                  <a:pt x="1008311" y="1849189"/>
                </a:moveTo>
                <a:cubicBezTo>
                  <a:pt x="1005830" y="1849190"/>
                  <a:pt x="1004590" y="1850430"/>
                  <a:pt x="1004590" y="1852910"/>
                </a:cubicBezTo>
                <a:cubicBezTo>
                  <a:pt x="1004590" y="1852910"/>
                  <a:pt x="1007070" y="1852910"/>
                  <a:pt x="1012031" y="1852910"/>
                </a:cubicBezTo>
                <a:cubicBezTo>
                  <a:pt x="1021953" y="1852910"/>
                  <a:pt x="1026914" y="1854150"/>
                  <a:pt x="1026914" y="1856631"/>
                </a:cubicBezTo>
                <a:cubicBezTo>
                  <a:pt x="1026914" y="1859111"/>
                  <a:pt x="1030635" y="1860351"/>
                  <a:pt x="1038076" y="1860351"/>
                </a:cubicBezTo>
                <a:cubicBezTo>
                  <a:pt x="1045518" y="1860351"/>
                  <a:pt x="1049239" y="1857871"/>
                  <a:pt x="1049239" y="1852910"/>
                </a:cubicBezTo>
                <a:lnTo>
                  <a:pt x="1041797" y="1852910"/>
                </a:lnTo>
                <a:lnTo>
                  <a:pt x="1019473" y="1852910"/>
                </a:lnTo>
                <a:cubicBezTo>
                  <a:pt x="1014512" y="1850430"/>
                  <a:pt x="1010791" y="1849190"/>
                  <a:pt x="1008311" y="1849189"/>
                </a:cubicBezTo>
                <a:close/>
                <a:moveTo>
                  <a:pt x="1361777" y="1845469"/>
                </a:moveTo>
                <a:cubicBezTo>
                  <a:pt x="1361777" y="1850429"/>
                  <a:pt x="1372940" y="1856631"/>
                  <a:pt x="1395264" y="1864072"/>
                </a:cubicBezTo>
                <a:cubicBezTo>
                  <a:pt x="1417588" y="1871514"/>
                  <a:pt x="1431230" y="1875234"/>
                  <a:pt x="1436192" y="1875234"/>
                </a:cubicBezTo>
                <a:lnTo>
                  <a:pt x="1443633" y="1867793"/>
                </a:lnTo>
                <a:cubicBezTo>
                  <a:pt x="1443633" y="1867793"/>
                  <a:pt x="1438672" y="1866553"/>
                  <a:pt x="1428750" y="1864072"/>
                </a:cubicBezTo>
                <a:cubicBezTo>
                  <a:pt x="1418828" y="1861592"/>
                  <a:pt x="1412627" y="1859111"/>
                  <a:pt x="1410146" y="1856631"/>
                </a:cubicBezTo>
                <a:cubicBezTo>
                  <a:pt x="1407666" y="1854150"/>
                  <a:pt x="1402705" y="1852910"/>
                  <a:pt x="1395264" y="1852910"/>
                </a:cubicBezTo>
                <a:cubicBezTo>
                  <a:pt x="1387823" y="1852910"/>
                  <a:pt x="1384102" y="1850429"/>
                  <a:pt x="1384102" y="1845469"/>
                </a:cubicBezTo>
                <a:close/>
                <a:moveTo>
                  <a:pt x="982266" y="1845469"/>
                </a:moveTo>
                <a:cubicBezTo>
                  <a:pt x="977305" y="1845469"/>
                  <a:pt x="977305" y="1847949"/>
                  <a:pt x="982266" y="1852910"/>
                </a:cubicBezTo>
                <a:cubicBezTo>
                  <a:pt x="992188" y="1862832"/>
                  <a:pt x="1002110" y="1867793"/>
                  <a:pt x="1012031" y="1867793"/>
                </a:cubicBezTo>
                <a:lnTo>
                  <a:pt x="1012031" y="1860351"/>
                </a:lnTo>
                <a:cubicBezTo>
                  <a:pt x="1007070" y="1860351"/>
                  <a:pt x="1002110" y="1857871"/>
                  <a:pt x="997149" y="1852910"/>
                </a:cubicBezTo>
                <a:cubicBezTo>
                  <a:pt x="992188" y="1847949"/>
                  <a:pt x="987227" y="1845469"/>
                  <a:pt x="982266" y="1845469"/>
                </a:cubicBezTo>
                <a:close/>
                <a:moveTo>
                  <a:pt x="6139160" y="1838027"/>
                </a:moveTo>
                <a:lnTo>
                  <a:pt x="6139160" y="1845469"/>
                </a:lnTo>
                <a:cubicBezTo>
                  <a:pt x="6144121" y="1845469"/>
                  <a:pt x="6149081" y="1845469"/>
                  <a:pt x="6154043" y="1845469"/>
                </a:cubicBezTo>
                <a:cubicBezTo>
                  <a:pt x="6149081" y="1840508"/>
                  <a:pt x="6144121" y="1838027"/>
                  <a:pt x="6139160" y="1838027"/>
                </a:cubicBezTo>
                <a:close/>
                <a:moveTo>
                  <a:pt x="6094511" y="1838027"/>
                </a:moveTo>
                <a:lnTo>
                  <a:pt x="6072187" y="1845469"/>
                </a:lnTo>
                <a:lnTo>
                  <a:pt x="6094511" y="1845469"/>
                </a:lnTo>
                <a:cubicBezTo>
                  <a:pt x="6094511" y="1840508"/>
                  <a:pt x="6094511" y="1838027"/>
                  <a:pt x="6094511" y="1838027"/>
                </a:cubicBezTo>
                <a:close/>
                <a:moveTo>
                  <a:pt x="952500" y="1838027"/>
                </a:moveTo>
                <a:cubicBezTo>
                  <a:pt x="952500" y="1842988"/>
                  <a:pt x="952500" y="1845469"/>
                  <a:pt x="952500" y="1845469"/>
                </a:cubicBezTo>
                <a:lnTo>
                  <a:pt x="959942" y="1845469"/>
                </a:lnTo>
                <a:close/>
                <a:moveTo>
                  <a:pt x="1391543" y="1830586"/>
                </a:moveTo>
                <a:lnTo>
                  <a:pt x="1421309" y="1838027"/>
                </a:lnTo>
                <a:cubicBezTo>
                  <a:pt x="1421309" y="1833067"/>
                  <a:pt x="1418828" y="1830586"/>
                  <a:pt x="1413867" y="1830586"/>
                </a:cubicBezTo>
                <a:cubicBezTo>
                  <a:pt x="1408906" y="1830586"/>
                  <a:pt x="1403946" y="1830586"/>
                  <a:pt x="1398984" y="1830586"/>
                </a:cubicBezTo>
                <a:close/>
                <a:moveTo>
                  <a:pt x="982266" y="1830586"/>
                </a:moveTo>
                <a:lnTo>
                  <a:pt x="974824" y="1838027"/>
                </a:lnTo>
                <a:cubicBezTo>
                  <a:pt x="979785" y="1838027"/>
                  <a:pt x="982266" y="1838027"/>
                  <a:pt x="982266" y="1838027"/>
                </a:cubicBezTo>
                <a:lnTo>
                  <a:pt x="997149" y="1838027"/>
                </a:lnTo>
                <a:close/>
                <a:moveTo>
                  <a:pt x="930176" y="1830586"/>
                </a:moveTo>
                <a:lnTo>
                  <a:pt x="922735" y="1838027"/>
                </a:lnTo>
                <a:cubicBezTo>
                  <a:pt x="927696" y="1838027"/>
                  <a:pt x="931416" y="1839267"/>
                  <a:pt x="933897" y="1841748"/>
                </a:cubicBezTo>
                <a:cubicBezTo>
                  <a:pt x="936377" y="1844229"/>
                  <a:pt x="937617" y="1842988"/>
                  <a:pt x="937617" y="1838027"/>
                </a:cubicBezTo>
                <a:close/>
                <a:moveTo>
                  <a:pt x="1413867" y="1823144"/>
                </a:moveTo>
                <a:cubicBezTo>
                  <a:pt x="1413867" y="1828105"/>
                  <a:pt x="1416348" y="1830586"/>
                  <a:pt x="1421309" y="1830586"/>
                </a:cubicBezTo>
                <a:lnTo>
                  <a:pt x="1428750" y="1823144"/>
                </a:lnTo>
                <a:cubicBezTo>
                  <a:pt x="1428750" y="1823144"/>
                  <a:pt x="1426270" y="1823144"/>
                  <a:pt x="1421309" y="1823144"/>
                </a:cubicBezTo>
                <a:close/>
                <a:moveTo>
                  <a:pt x="6074048" y="1819424"/>
                </a:moveTo>
                <a:cubicBezTo>
                  <a:pt x="6072807" y="1819424"/>
                  <a:pt x="6072187" y="1820664"/>
                  <a:pt x="6072187" y="1823144"/>
                </a:cubicBezTo>
                <a:lnTo>
                  <a:pt x="6079629" y="1823144"/>
                </a:lnTo>
                <a:cubicBezTo>
                  <a:pt x="6077148" y="1820664"/>
                  <a:pt x="6075288" y="1819424"/>
                  <a:pt x="6074048" y="1819424"/>
                </a:cubicBezTo>
                <a:close/>
                <a:moveTo>
                  <a:pt x="6206133" y="1815703"/>
                </a:moveTo>
                <a:cubicBezTo>
                  <a:pt x="6216054" y="1815703"/>
                  <a:pt x="6223495" y="1816943"/>
                  <a:pt x="6228457" y="1819424"/>
                </a:cubicBezTo>
                <a:cubicBezTo>
                  <a:pt x="6233418" y="1821904"/>
                  <a:pt x="6235898" y="1823144"/>
                  <a:pt x="6235898" y="1823144"/>
                </a:cubicBezTo>
                <a:cubicBezTo>
                  <a:pt x="6240859" y="1823144"/>
                  <a:pt x="6243340" y="1823144"/>
                  <a:pt x="6243340" y="1823144"/>
                </a:cubicBezTo>
                <a:cubicBezTo>
                  <a:pt x="6243340" y="1823144"/>
                  <a:pt x="6245820" y="1823144"/>
                  <a:pt x="6250781" y="1823144"/>
                </a:cubicBezTo>
                <a:cubicBezTo>
                  <a:pt x="6250781" y="1828105"/>
                  <a:pt x="6255742" y="1830586"/>
                  <a:pt x="6265664" y="1830586"/>
                </a:cubicBezTo>
                <a:lnTo>
                  <a:pt x="6273105" y="1830586"/>
                </a:lnTo>
                <a:cubicBezTo>
                  <a:pt x="6268144" y="1825625"/>
                  <a:pt x="6268144" y="1823144"/>
                  <a:pt x="6273105" y="1823144"/>
                </a:cubicBezTo>
                <a:lnTo>
                  <a:pt x="6280547" y="1823144"/>
                </a:lnTo>
                <a:cubicBezTo>
                  <a:pt x="6280547" y="1828105"/>
                  <a:pt x="6280547" y="1830586"/>
                  <a:pt x="6280547" y="1830586"/>
                </a:cubicBezTo>
                <a:cubicBezTo>
                  <a:pt x="6280547" y="1830586"/>
                  <a:pt x="6283027" y="1830586"/>
                  <a:pt x="6287988" y="1830586"/>
                </a:cubicBezTo>
                <a:lnTo>
                  <a:pt x="6295429" y="1838027"/>
                </a:lnTo>
                <a:cubicBezTo>
                  <a:pt x="6290468" y="1838027"/>
                  <a:pt x="6285508" y="1838027"/>
                  <a:pt x="6280547" y="1838027"/>
                </a:cubicBezTo>
                <a:cubicBezTo>
                  <a:pt x="6270625" y="1838027"/>
                  <a:pt x="6263184" y="1838027"/>
                  <a:pt x="6258222" y="1838027"/>
                </a:cubicBezTo>
                <a:lnTo>
                  <a:pt x="6206133" y="1830586"/>
                </a:lnTo>
                <a:cubicBezTo>
                  <a:pt x="6201171" y="1825625"/>
                  <a:pt x="6198691" y="1823144"/>
                  <a:pt x="6198691" y="1823144"/>
                </a:cubicBezTo>
                <a:cubicBezTo>
                  <a:pt x="6193730" y="1828105"/>
                  <a:pt x="6191250" y="1828105"/>
                  <a:pt x="6191250" y="1823144"/>
                </a:cubicBezTo>
                <a:cubicBezTo>
                  <a:pt x="6191250" y="1818184"/>
                  <a:pt x="6196211" y="1815703"/>
                  <a:pt x="6206133" y="1815703"/>
                </a:cubicBezTo>
                <a:close/>
                <a:moveTo>
                  <a:pt x="1369219" y="1815703"/>
                </a:moveTo>
                <a:lnTo>
                  <a:pt x="1361777" y="1823144"/>
                </a:lnTo>
                <a:lnTo>
                  <a:pt x="1376660" y="1823144"/>
                </a:lnTo>
                <a:cubicBezTo>
                  <a:pt x="1376660" y="1818184"/>
                  <a:pt x="1374180" y="1815703"/>
                  <a:pt x="1369219" y="1815703"/>
                </a:cubicBezTo>
                <a:close/>
                <a:moveTo>
                  <a:pt x="1049239" y="1815703"/>
                </a:moveTo>
                <a:cubicBezTo>
                  <a:pt x="1049239" y="1815703"/>
                  <a:pt x="1049239" y="1818184"/>
                  <a:pt x="1049239" y="1823144"/>
                </a:cubicBezTo>
                <a:cubicBezTo>
                  <a:pt x="1054199" y="1823144"/>
                  <a:pt x="1056680" y="1821904"/>
                  <a:pt x="1056680" y="1819424"/>
                </a:cubicBezTo>
                <a:cubicBezTo>
                  <a:pt x="1056680" y="1816943"/>
                  <a:pt x="1054199" y="1815703"/>
                  <a:pt x="1049239" y="1815703"/>
                </a:cubicBezTo>
                <a:close/>
                <a:moveTo>
                  <a:pt x="1027844" y="1811052"/>
                </a:moveTo>
                <a:cubicBezTo>
                  <a:pt x="1027224" y="1811672"/>
                  <a:pt x="1026914" y="1813223"/>
                  <a:pt x="1026914" y="1815703"/>
                </a:cubicBezTo>
                <a:cubicBezTo>
                  <a:pt x="1026914" y="1815703"/>
                  <a:pt x="1028155" y="1815703"/>
                  <a:pt x="1030635" y="1815703"/>
                </a:cubicBezTo>
                <a:cubicBezTo>
                  <a:pt x="1033115" y="1815703"/>
                  <a:pt x="1034356" y="1815703"/>
                  <a:pt x="1034356" y="1815703"/>
                </a:cubicBezTo>
                <a:cubicBezTo>
                  <a:pt x="1034356" y="1815703"/>
                  <a:pt x="1033115" y="1814463"/>
                  <a:pt x="1030635" y="1811982"/>
                </a:cubicBezTo>
                <a:cubicBezTo>
                  <a:pt x="1029395" y="1810742"/>
                  <a:pt x="1028465" y="1810432"/>
                  <a:pt x="1027844" y="1811052"/>
                </a:cubicBezTo>
                <a:close/>
                <a:moveTo>
                  <a:pt x="1670596" y="1805936"/>
                </a:moveTo>
                <a:cubicBezTo>
                  <a:pt x="1669356" y="1806247"/>
                  <a:pt x="1668115" y="1807022"/>
                  <a:pt x="1666875" y="1808262"/>
                </a:cubicBezTo>
                <a:cubicBezTo>
                  <a:pt x="1666875" y="1813222"/>
                  <a:pt x="1669356" y="1815703"/>
                  <a:pt x="1674317" y="1815703"/>
                </a:cubicBezTo>
                <a:lnTo>
                  <a:pt x="1681758" y="1815703"/>
                </a:lnTo>
                <a:cubicBezTo>
                  <a:pt x="1678037" y="1808262"/>
                  <a:pt x="1674317" y="1805006"/>
                  <a:pt x="1670596" y="1805936"/>
                </a:cubicBezTo>
                <a:close/>
                <a:moveTo>
                  <a:pt x="1265039" y="1785937"/>
                </a:moveTo>
                <a:lnTo>
                  <a:pt x="1265039" y="1793379"/>
                </a:lnTo>
                <a:cubicBezTo>
                  <a:pt x="1265039" y="1793379"/>
                  <a:pt x="1267520" y="1793379"/>
                  <a:pt x="1272481" y="1793379"/>
                </a:cubicBezTo>
                <a:cubicBezTo>
                  <a:pt x="1267520" y="1788418"/>
                  <a:pt x="1265039" y="1785937"/>
                  <a:pt x="1265039" y="1785937"/>
                </a:cubicBezTo>
                <a:close/>
                <a:moveTo>
                  <a:pt x="1086446" y="1785937"/>
                </a:moveTo>
                <a:cubicBezTo>
                  <a:pt x="1086446" y="1785937"/>
                  <a:pt x="1088926" y="1785937"/>
                  <a:pt x="1093887" y="1785937"/>
                </a:cubicBezTo>
                <a:lnTo>
                  <a:pt x="1101328" y="1785937"/>
                </a:lnTo>
                <a:cubicBezTo>
                  <a:pt x="1101328" y="1785937"/>
                  <a:pt x="1098848" y="1788418"/>
                  <a:pt x="1093887" y="1793379"/>
                </a:cubicBezTo>
                <a:cubicBezTo>
                  <a:pt x="1088926" y="1793379"/>
                  <a:pt x="1086446" y="1793379"/>
                  <a:pt x="1086446" y="1793379"/>
                </a:cubicBezTo>
                <a:cubicBezTo>
                  <a:pt x="1086446" y="1788418"/>
                  <a:pt x="1086446" y="1785937"/>
                  <a:pt x="1086446" y="1785937"/>
                </a:cubicBezTo>
                <a:close/>
                <a:moveTo>
                  <a:pt x="6474023" y="1778496"/>
                </a:moveTo>
                <a:cubicBezTo>
                  <a:pt x="6474023" y="1778496"/>
                  <a:pt x="6476503" y="1778496"/>
                  <a:pt x="6481465" y="1778496"/>
                </a:cubicBezTo>
                <a:lnTo>
                  <a:pt x="6474023" y="1785937"/>
                </a:lnTo>
                <a:cubicBezTo>
                  <a:pt x="6474023" y="1780977"/>
                  <a:pt x="6474023" y="1778496"/>
                  <a:pt x="6474023" y="1778496"/>
                </a:cubicBezTo>
                <a:close/>
                <a:moveTo>
                  <a:pt x="6280547" y="1778496"/>
                </a:moveTo>
                <a:lnTo>
                  <a:pt x="6287988" y="1785937"/>
                </a:lnTo>
                <a:lnTo>
                  <a:pt x="6302871" y="1785937"/>
                </a:lnTo>
                <a:cubicBezTo>
                  <a:pt x="6302871" y="1780977"/>
                  <a:pt x="6300391" y="1778496"/>
                  <a:pt x="6295429" y="1778496"/>
                </a:cubicBezTo>
                <a:cubicBezTo>
                  <a:pt x="6290468" y="1778496"/>
                  <a:pt x="6285508" y="1778496"/>
                  <a:pt x="6280547" y="1778496"/>
                </a:cubicBezTo>
                <a:close/>
                <a:moveTo>
                  <a:pt x="6101953" y="1778496"/>
                </a:moveTo>
                <a:lnTo>
                  <a:pt x="6094511" y="1793379"/>
                </a:lnTo>
                <a:lnTo>
                  <a:pt x="6124277" y="1793379"/>
                </a:lnTo>
                <a:cubicBezTo>
                  <a:pt x="6124277" y="1788418"/>
                  <a:pt x="6123036" y="1784697"/>
                  <a:pt x="6120556" y="1782217"/>
                </a:cubicBezTo>
                <a:cubicBezTo>
                  <a:pt x="6118076" y="1779736"/>
                  <a:pt x="6111874" y="1778496"/>
                  <a:pt x="6101953" y="1778496"/>
                </a:cubicBezTo>
                <a:close/>
                <a:moveTo>
                  <a:pt x="6064746" y="1778496"/>
                </a:moveTo>
                <a:cubicBezTo>
                  <a:pt x="6074667" y="1788418"/>
                  <a:pt x="6079629" y="1788418"/>
                  <a:pt x="6079629" y="1778496"/>
                </a:cubicBezTo>
                <a:cubicBezTo>
                  <a:pt x="6074667" y="1778496"/>
                  <a:pt x="6072187" y="1778496"/>
                  <a:pt x="6072187" y="1778496"/>
                </a:cubicBezTo>
                <a:close/>
                <a:moveTo>
                  <a:pt x="6444257" y="1771055"/>
                </a:moveTo>
                <a:lnTo>
                  <a:pt x="6451699" y="1771055"/>
                </a:lnTo>
                <a:cubicBezTo>
                  <a:pt x="6451699" y="1776015"/>
                  <a:pt x="6449219" y="1778496"/>
                  <a:pt x="6444257" y="1778496"/>
                </a:cubicBezTo>
                <a:close/>
                <a:moveTo>
                  <a:pt x="6369843" y="1771055"/>
                </a:moveTo>
                <a:lnTo>
                  <a:pt x="6377285" y="1771055"/>
                </a:lnTo>
                <a:cubicBezTo>
                  <a:pt x="6377285" y="1776015"/>
                  <a:pt x="6374805" y="1778496"/>
                  <a:pt x="6369843" y="1778496"/>
                </a:cubicBezTo>
                <a:close/>
                <a:moveTo>
                  <a:pt x="6399609" y="1768575"/>
                </a:moveTo>
                <a:lnTo>
                  <a:pt x="6399609" y="1771055"/>
                </a:lnTo>
                <a:cubicBezTo>
                  <a:pt x="6394647" y="1771055"/>
                  <a:pt x="6392167" y="1771055"/>
                  <a:pt x="6392167" y="1771055"/>
                </a:cubicBezTo>
                <a:close/>
                <a:moveTo>
                  <a:pt x="1242715" y="1763613"/>
                </a:moveTo>
                <a:lnTo>
                  <a:pt x="1235274" y="1771055"/>
                </a:lnTo>
                <a:lnTo>
                  <a:pt x="1242715" y="1771055"/>
                </a:lnTo>
                <a:cubicBezTo>
                  <a:pt x="1247676" y="1771055"/>
                  <a:pt x="1250156" y="1769815"/>
                  <a:pt x="1250156" y="1767334"/>
                </a:cubicBezTo>
                <a:cubicBezTo>
                  <a:pt x="1250156" y="1764853"/>
                  <a:pt x="1247676" y="1763613"/>
                  <a:pt x="1242715" y="1763613"/>
                </a:cubicBezTo>
                <a:close/>
                <a:moveTo>
                  <a:pt x="1175742" y="1763613"/>
                </a:moveTo>
                <a:lnTo>
                  <a:pt x="1175742" y="1771055"/>
                </a:lnTo>
                <a:lnTo>
                  <a:pt x="1190625" y="1771055"/>
                </a:lnTo>
                <a:close/>
                <a:moveTo>
                  <a:pt x="1041797" y="1763613"/>
                </a:moveTo>
                <a:lnTo>
                  <a:pt x="1034356" y="1771055"/>
                </a:lnTo>
                <a:lnTo>
                  <a:pt x="1049239" y="1778496"/>
                </a:lnTo>
                <a:lnTo>
                  <a:pt x="1064121" y="1785937"/>
                </a:lnTo>
                <a:lnTo>
                  <a:pt x="1049239" y="1785937"/>
                </a:lnTo>
                <a:lnTo>
                  <a:pt x="1064121" y="1793379"/>
                </a:lnTo>
                <a:lnTo>
                  <a:pt x="1064121" y="1785937"/>
                </a:lnTo>
                <a:cubicBezTo>
                  <a:pt x="1064121" y="1785937"/>
                  <a:pt x="1066602" y="1784697"/>
                  <a:pt x="1071562" y="1782217"/>
                </a:cubicBezTo>
                <a:cubicBezTo>
                  <a:pt x="1076524" y="1779736"/>
                  <a:pt x="1079004" y="1780977"/>
                  <a:pt x="1079004" y="1785937"/>
                </a:cubicBezTo>
                <a:lnTo>
                  <a:pt x="1086446" y="1793379"/>
                </a:lnTo>
                <a:lnTo>
                  <a:pt x="1101328" y="1800820"/>
                </a:lnTo>
                <a:lnTo>
                  <a:pt x="1123652" y="1815703"/>
                </a:lnTo>
                <a:cubicBezTo>
                  <a:pt x="1123652" y="1815703"/>
                  <a:pt x="1129854" y="1818184"/>
                  <a:pt x="1142256" y="1823144"/>
                </a:cubicBezTo>
                <a:cubicBezTo>
                  <a:pt x="1154658" y="1828105"/>
                  <a:pt x="1165820" y="1833067"/>
                  <a:pt x="1175742" y="1838027"/>
                </a:cubicBezTo>
                <a:cubicBezTo>
                  <a:pt x="1180703" y="1838027"/>
                  <a:pt x="1186904" y="1840508"/>
                  <a:pt x="1194346" y="1845469"/>
                </a:cubicBezTo>
                <a:cubicBezTo>
                  <a:pt x="1201787" y="1850429"/>
                  <a:pt x="1203028" y="1852910"/>
                  <a:pt x="1198067" y="1852910"/>
                </a:cubicBezTo>
                <a:cubicBezTo>
                  <a:pt x="1198067" y="1857871"/>
                  <a:pt x="1199307" y="1860351"/>
                  <a:pt x="1201787" y="1860351"/>
                </a:cubicBezTo>
                <a:cubicBezTo>
                  <a:pt x="1204268" y="1860351"/>
                  <a:pt x="1205508" y="1860351"/>
                  <a:pt x="1205508" y="1860351"/>
                </a:cubicBezTo>
                <a:cubicBezTo>
                  <a:pt x="1210469" y="1860351"/>
                  <a:pt x="1210469" y="1857871"/>
                  <a:pt x="1205508" y="1852910"/>
                </a:cubicBezTo>
                <a:lnTo>
                  <a:pt x="1212949" y="1852910"/>
                </a:lnTo>
                <a:cubicBezTo>
                  <a:pt x="1212949" y="1852910"/>
                  <a:pt x="1221631" y="1855391"/>
                  <a:pt x="1238994" y="1860351"/>
                </a:cubicBezTo>
                <a:cubicBezTo>
                  <a:pt x="1256357" y="1865312"/>
                  <a:pt x="1267520" y="1865312"/>
                  <a:pt x="1272481" y="1860351"/>
                </a:cubicBezTo>
                <a:cubicBezTo>
                  <a:pt x="1272481" y="1860351"/>
                  <a:pt x="1274961" y="1861592"/>
                  <a:pt x="1279922" y="1864072"/>
                </a:cubicBezTo>
                <a:cubicBezTo>
                  <a:pt x="1284883" y="1866553"/>
                  <a:pt x="1288604" y="1866553"/>
                  <a:pt x="1291084" y="1864072"/>
                </a:cubicBezTo>
                <a:cubicBezTo>
                  <a:pt x="1293565" y="1861592"/>
                  <a:pt x="1297285" y="1861592"/>
                  <a:pt x="1302246" y="1864072"/>
                </a:cubicBezTo>
                <a:cubicBezTo>
                  <a:pt x="1307207" y="1866553"/>
                  <a:pt x="1310928" y="1867793"/>
                  <a:pt x="1313408" y="1867793"/>
                </a:cubicBezTo>
                <a:cubicBezTo>
                  <a:pt x="1315889" y="1867793"/>
                  <a:pt x="1320850" y="1870274"/>
                  <a:pt x="1328291" y="1875234"/>
                </a:cubicBezTo>
                <a:cubicBezTo>
                  <a:pt x="1335733" y="1880195"/>
                  <a:pt x="1341934" y="1885156"/>
                  <a:pt x="1346895" y="1890117"/>
                </a:cubicBezTo>
                <a:lnTo>
                  <a:pt x="1361777" y="1897559"/>
                </a:lnTo>
                <a:cubicBezTo>
                  <a:pt x="1361777" y="1907481"/>
                  <a:pt x="1381621" y="1912441"/>
                  <a:pt x="1421309" y="1912441"/>
                </a:cubicBezTo>
                <a:lnTo>
                  <a:pt x="1413867" y="1905000"/>
                </a:lnTo>
                <a:lnTo>
                  <a:pt x="1421309" y="1905000"/>
                </a:lnTo>
                <a:lnTo>
                  <a:pt x="1436192" y="1912441"/>
                </a:lnTo>
                <a:cubicBezTo>
                  <a:pt x="1456035" y="1927324"/>
                  <a:pt x="1475879" y="1934766"/>
                  <a:pt x="1495723" y="1934766"/>
                </a:cubicBezTo>
                <a:cubicBezTo>
                  <a:pt x="1505645" y="1934766"/>
                  <a:pt x="1510606" y="1936006"/>
                  <a:pt x="1510606" y="1938486"/>
                </a:cubicBezTo>
                <a:cubicBezTo>
                  <a:pt x="1510606" y="1940967"/>
                  <a:pt x="1514326" y="1942207"/>
                  <a:pt x="1521768" y="1942207"/>
                </a:cubicBezTo>
                <a:cubicBezTo>
                  <a:pt x="1529209" y="1942207"/>
                  <a:pt x="1540371" y="1945928"/>
                  <a:pt x="1555254" y="1953369"/>
                </a:cubicBezTo>
                <a:cubicBezTo>
                  <a:pt x="1570137" y="1960810"/>
                  <a:pt x="1583780" y="1965771"/>
                  <a:pt x="1596182" y="1968252"/>
                </a:cubicBezTo>
                <a:cubicBezTo>
                  <a:pt x="1608584" y="1970733"/>
                  <a:pt x="1617266" y="1973213"/>
                  <a:pt x="1622227" y="1975693"/>
                </a:cubicBezTo>
                <a:cubicBezTo>
                  <a:pt x="1627187" y="1978174"/>
                  <a:pt x="1630908" y="1979414"/>
                  <a:pt x="1633389" y="1979414"/>
                </a:cubicBezTo>
                <a:cubicBezTo>
                  <a:pt x="1635869" y="1979414"/>
                  <a:pt x="1639590" y="1981895"/>
                  <a:pt x="1644551" y="1986855"/>
                </a:cubicBezTo>
                <a:cubicBezTo>
                  <a:pt x="1649512" y="1991816"/>
                  <a:pt x="1656953" y="1994297"/>
                  <a:pt x="1666875" y="1994297"/>
                </a:cubicBezTo>
                <a:lnTo>
                  <a:pt x="1681758" y="1994297"/>
                </a:lnTo>
                <a:cubicBezTo>
                  <a:pt x="1691680" y="1999258"/>
                  <a:pt x="1697881" y="2000498"/>
                  <a:pt x="1700361" y="1998017"/>
                </a:cubicBezTo>
                <a:cubicBezTo>
                  <a:pt x="1702842" y="1995537"/>
                  <a:pt x="1707803" y="1996777"/>
                  <a:pt x="1715244" y="2001738"/>
                </a:cubicBezTo>
                <a:cubicBezTo>
                  <a:pt x="1722686" y="2006699"/>
                  <a:pt x="1728887" y="2009180"/>
                  <a:pt x="1733848" y="2009180"/>
                </a:cubicBezTo>
                <a:cubicBezTo>
                  <a:pt x="1738809" y="2004219"/>
                  <a:pt x="1743770" y="2004219"/>
                  <a:pt x="1748731" y="2009180"/>
                </a:cubicBezTo>
                <a:cubicBezTo>
                  <a:pt x="1753692" y="2014140"/>
                  <a:pt x="1756172" y="2016621"/>
                  <a:pt x="1756172" y="2016621"/>
                </a:cubicBezTo>
                <a:cubicBezTo>
                  <a:pt x="1761133" y="2011660"/>
                  <a:pt x="1766094" y="2009180"/>
                  <a:pt x="1771055" y="2009180"/>
                </a:cubicBezTo>
                <a:cubicBezTo>
                  <a:pt x="1766094" y="2004219"/>
                  <a:pt x="1766094" y="1999258"/>
                  <a:pt x="1771055" y="1994297"/>
                </a:cubicBezTo>
                <a:cubicBezTo>
                  <a:pt x="1776016" y="1989336"/>
                  <a:pt x="1783457" y="1994297"/>
                  <a:pt x="1793379" y="2009180"/>
                </a:cubicBezTo>
                <a:lnTo>
                  <a:pt x="1785938" y="2009180"/>
                </a:lnTo>
                <a:cubicBezTo>
                  <a:pt x="1785938" y="2009180"/>
                  <a:pt x="1785938" y="2011660"/>
                  <a:pt x="1785938" y="2016621"/>
                </a:cubicBezTo>
                <a:lnTo>
                  <a:pt x="1838028" y="2031504"/>
                </a:lnTo>
                <a:cubicBezTo>
                  <a:pt x="1842988" y="2031504"/>
                  <a:pt x="1846709" y="2031504"/>
                  <a:pt x="1849190" y="2031504"/>
                </a:cubicBezTo>
                <a:cubicBezTo>
                  <a:pt x="1851670" y="2031504"/>
                  <a:pt x="1854150" y="2031504"/>
                  <a:pt x="1856631" y="2031504"/>
                </a:cubicBezTo>
                <a:cubicBezTo>
                  <a:pt x="1859112" y="2031504"/>
                  <a:pt x="1862832" y="2031504"/>
                  <a:pt x="1867793" y="2031504"/>
                </a:cubicBezTo>
                <a:cubicBezTo>
                  <a:pt x="1867793" y="2026543"/>
                  <a:pt x="1865313" y="2024062"/>
                  <a:pt x="1860352" y="2024062"/>
                </a:cubicBezTo>
                <a:cubicBezTo>
                  <a:pt x="1855391" y="2024062"/>
                  <a:pt x="1851670" y="2022822"/>
                  <a:pt x="1849190" y="2020342"/>
                </a:cubicBezTo>
                <a:cubicBezTo>
                  <a:pt x="1846709" y="2017861"/>
                  <a:pt x="1842988" y="2014140"/>
                  <a:pt x="1838028" y="2009180"/>
                </a:cubicBezTo>
                <a:lnTo>
                  <a:pt x="1845469" y="2009180"/>
                </a:lnTo>
                <a:lnTo>
                  <a:pt x="1852910" y="2009180"/>
                </a:lnTo>
                <a:lnTo>
                  <a:pt x="1854770" y="2009180"/>
                </a:lnTo>
                <a:cubicBezTo>
                  <a:pt x="1858491" y="2009180"/>
                  <a:pt x="1862832" y="2009180"/>
                  <a:pt x="1867793" y="2009180"/>
                </a:cubicBezTo>
                <a:cubicBezTo>
                  <a:pt x="1877715" y="2009180"/>
                  <a:pt x="1885156" y="2006699"/>
                  <a:pt x="1890117" y="2001738"/>
                </a:cubicBezTo>
                <a:lnTo>
                  <a:pt x="1897559" y="2001738"/>
                </a:lnTo>
                <a:lnTo>
                  <a:pt x="1882676" y="1986855"/>
                </a:lnTo>
                <a:cubicBezTo>
                  <a:pt x="1877715" y="1986855"/>
                  <a:pt x="1873994" y="1985615"/>
                  <a:pt x="1871514" y="1983135"/>
                </a:cubicBezTo>
                <a:cubicBezTo>
                  <a:pt x="1869033" y="1980654"/>
                  <a:pt x="1867793" y="1979414"/>
                  <a:pt x="1867793" y="1979414"/>
                </a:cubicBezTo>
                <a:cubicBezTo>
                  <a:pt x="1867793" y="1979414"/>
                  <a:pt x="1860352" y="1976933"/>
                  <a:pt x="1845469" y="1971973"/>
                </a:cubicBezTo>
                <a:lnTo>
                  <a:pt x="1808262" y="1964531"/>
                </a:lnTo>
                <a:cubicBezTo>
                  <a:pt x="1803301" y="1959570"/>
                  <a:pt x="1795860" y="1957090"/>
                  <a:pt x="1785938" y="1957090"/>
                </a:cubicBezTo>
                <a:cubicBezTo>
                  <a:pt x="1776016" y="1952129"/>
                  <a:pt x="1768574" y="1949648"/>
                  <a:pt x="1763613" y="1949648"/>
                </a:cubicBezTo>
                <a:cubicBezTo>
                  <a:pt x="1758653" y="1949648"/>
                  <a:pt x="1754932" y="1948408"/>
                  <a:pt x="1752451" y="1945928"/>
                </a:cubicBezTo>
                <a:cubicBezTo>
                  <a:pt x="1749971" y="1943447"/>
                  <a:pt x="1737569" y="1938486"/>
                  <a:pt x="1715244" y="1931045"/>
                </a:cubicBezTo>
                <a:cubicBezTo>
                  <a:pt x="1692920" y="1923603"/>
                  <a:pt x="1671836" y="1917402"/>
                  <a:pt x="1651992" y="1912441"/>
                </a:cubicBezTo>
                <a:cubicBezTo>
                  <a:pt x="1612305" y="1902519"/>
                  <a:pt x="1592461" y="1897559"/>
                  <a:pt x="1592461" y="1897559"/>
                </a:cubicBezTo>
                <a:lnTo>
                  <a:pt x="1577578" y="1890117"/>
                </a:lnTo>
                <a:cubicBezTo>
                  <a:pt x="1572617" y="1890117"/>
                  <a:pt x="1565176" y="1890117"/>
                  <a:pt x="1555254" y="1890117"/>
                </a:cubicBezTo>
                <a:lnTo>
                  <a:pt x="1547813" y="1890117"/>
                </a:lnTo>
                <a:lnTo>
                  <a:pt x="1562695" y="1897559"/>
                </a:lnTo>
                <a:cubicBezTo>
                  <a:pt x="1567656" y="1897559"/>
                  <a:pt x="1575098" y="1900039"/>
                  <a:pt x="1585020" y="1905000"/>
                </a:cubicBezTo>
                <a:cubicBezTo>
                  <a:pt x="1589981" y="1909961"/>
                  <a:pt x="1594941" y="1913681"/>
                  <a:pt x="1599902" y="1916162"/>
                </a:cubicBezTo>
                <a:cubicBezTo>
                  <a:pt x="1604863" y="1918643"/>
                  <a:pt x="1607344" y="1919883"/>
                  <a:pt x="1607344" y="1919883"/>
                </a:cubicBezTo>
                <a:cubicBezTo>
                  <a:pt x="1612305" y="1919883"/>
                  <a:pt x="1627187" y="1923603"/>
                  <a:pt x="1651992" y="1931045"/>
                </a:cubicBezTo>
                <a:cubicBezTo>
                  <a:pt x="1676797" y="1938486"/>
                  <a:pt x="1684239" y="1942207"/>
                  <a:pt x="1674317" y="1942207"/>
                </a:cubicBezTo>
                <a:lnTo>
                  <a:pt x="1659434" y="1949648"/>
                </a:lnTo>
                <a:cubicBezTo>
                  <a:pt x="1659434" y="1949648"/>
                  <a:pt x="1656953" y="1947168"/>
                  <a:pt x="1651992" y="1942207"/>
                </a:cubicBezTo>
                <a:lnTo>
                  <a:pt x="1622227" y="1934766"/>
                </a:lnTo>
                <a:lnTo>
                  <a:pt x="1614785" y="1927324"/>
                </a:lnTo>
                <a:cubicBezTo>
                  <a:pt x="1609824" y="1922363"/>
                  <a:pt x="1604863" y="1922363"/>
                  <a:pt x="1599902" y="1927324"/>
                </a:cubicBezTo>
                <a:lnTo>
                  <a:pt x="1599902" y="1919883"/>
                </a:lnTo>
                <a:lnTo>
                  <a:pt x="1592461" y="1919883"/>
                </a:lnTo>
                <a:cubicBezTo>
                  <a:pt x="1587500" y="1919883"/>
                  <a:pt x="1582539" y="1919883"/>
                  <a:pt x="1577578" y="1919883"/>
                </a:cubicBezTo>
                <a:cubicBezTo>
                  <a:pt x="1577578" y="1924843"/>
                  <a:pt x="1577578" y="1927324"/>
                  <a:pt x="1577578" y="1927324"/>
                </a:cubicBezTo>
                <a:lnTo>
                  <a:pt x="1570137" y="1919883"/>
                </a:lnTo>
                <a:cubicBezTo>
                  <a:pt x="1575098" y="1919883"/>
                  <a:pt x="1577578" y="1918643"/>
                  <a:pt x="1577578" y="1916162"/>
                </a:cubicBezTo>
                <a:cubicBezTo>
                  <a:pt x="1577578" y="1913681"/>
                  <a:pt x="1577578" y="1912441"/>
                  <a:pt x="1577578" y="1912441"/>
                </a:cubicBezTo>
                <a:lnTo>
                  <a:pt x="1555254" y="1912441"/>
                </a:lnTo>
                <a:lnTo>
                  <a:pt x="1532930" y="1912441"/>
                </a:lnTo>
                <a:lnTo>
                  <a:pt x="1518047" y="1905000"/>
                </a:lnTo>
                <a:cubicBezTo>
                  <a:pt x="1513086" y="1905000"/>
                  <a:pt x="1508125" y="1905000"/>
                  <a:pt x="1503164" y="1905000"/>
                </a:cubicBezTo>
                <a:lnTo>
                  <a:pt x="1518047" y="1897559"/>
                </a:lnTo>
                <a:cubicBezTo>
                  <a:pt x="1518047" y="1902519"/>
                  <a:pt x="1520527" y="1905000"/>
                  <a:pt x="1525488" y="1905000"/>
                </a:cubicBezTo>
                <a:lnTo>
                  <a:pt x="1525488" y="1897559"/>
                </a:lnTo>
                <a:cubicBezTo>
                  <a:pt x="1520527" y="1897559"/>
                  <a:pt x="1518047" y="1895078"/>
                  <a:pt x="1518047" y="1890117"/>
                </a:cubicBezTo>
                <a:lnTo>
                  <a:pt x="1495723" y="1882676"/>
                </a:lnTo>
                <a:lnTo>
                  <a:pt x="1465957" y="1875234"/>
                </a:lnTo>
                <a:lnTo>
                  <a:pt x="1451074" y="1875234"/>
                </a:lnTo>
                <a:cubicBezTo>
                  <a:pt x="1451074" y="1880195"/>
                  <a:pt x="1443633" y="1882676"/>
                  <a:pt x="1428750" y="1882676"/>
                </a:cubicBezTo>
                <a:lnTo>
                  <a:pt x="1406426" y="1875234"/>
                </a:lnTo>
                <a:cubicBezTo>
                  <a:pt x="1401465" y="1870274"/>
                  <a:pt x="1395264" y="1866553"/>
                  <a:pt x="1387823" y="1864072"/>
                </a:cubicBezTo>
                <a:cubicBezTo>
                  <a:pt x="1380381" y="1861592"/>
                  <a:pt x="1374180" y="1860351"/>
                  <a:pt x="1369219" y="1860351"/>
                </a:cubicBezTo>
                <a:lnTo>
                  <a:pt x="1302246" y="1838027"/>
                </a:lnTo>
                <a:cubicBezTo>
                  <a:pt x="1302246" y="1838027"/>
                  <a:pt x="1302246" y="1835547"/>
                  <a:pt x="1302246" y="1830586"/>
                </a:cubicBezTo>
                <a:lnTo>
                  <a:pt x="1287363" y="1823144"/>
                </a:lnTo>
                <a:lnTo>
                  <a:pt x="1257598" y="1815703"/>
                </a:lnTo>
                <a:cubicBezTo>
                  <a:pt x="1252637" y="1815703"/>
                  <a:pt x="1250156" y="1815703"/>
                  <a:pt x="1250156" y="1815703"/>
                </a:cubicBezTo>
                <a:cubicBezTo>
                  <a:pt x="1250156" y="1820664"/>
                  <a:pt x="1250156" y="1824384"/>
                  <a:pt x="1250156" y="1826865"/>
                </a:cubicBezTo>
                <a:cubicBezTo>
                  <a:pt x="1250156" y="1829346"/>
                  <a:pt x="1252637" y="1833067"/>
                  <a:pt x="1257598" y="1838027"/>
                </a:cubicBezTo>
                <a:cubicBezTo>
                  <a:pt x="1267520" y="1842988"/>
                  <a:pt x="1274961" y="1846709"/>
                  <a:pt x="1279922" y="1849189"/>
                </a:cubicBezTo>
                <a:cubicBezTo>
                  <a:pt x="1284883" y="1851670"/>
                  <a:pt x="1287363" y="1854150"/>
                  <a:pt x="1287363" y="1856631"/>
                </a:cubicBezTo>
                <a:cubicBezTo>
                  <a:pt x="1287363" y="1859111"/>
                  <a:pt x="1286123" y="1859111"/>
                  <a:pt x="1283643" y="1856631"/>
                </a:cubicBezTo>
                <a:cubicBezTo>
                  <a:pt x="1281162" y="1854150"/>
                  <a:pt x="1272481" y="1850429"/>
                  <a:pt x="1257598" y="1845469"/>
                </a:cubicBezTo>
                <a:lnTo>
                  <a:pt x="1235274" y="1830586"/>
                </a:lnTo>
                <a:cubicBezTo>
                  <a:pt x="1240235" y="1830586"/>
                  <a:pt x="1242715" y="1825625"/>
                  <a:pt x="1242715" y="1815703"/>
                </a:cubicBezTo>
                <a:lnTo>
                  <a:pt x="1235274" y="1808262"/>
                </a:lnTo>
                <a:lnTo>
                  <a:pt x="1235274" y="1800820"/>
                </a:lnTo>
                <a:lnTo>
                  <a:pt x="1242715" y="1800820"/>
                </a:lnTo>
                <a:cubicBezTo>
                  <a:pt x="1242715" y="1800820"/>
                  <a:pt x="1241474" y="1799580"/>
                  <a:pt x="1238994" y="1797100"/>
                </a:cubicBezTo>
                <a:cubicBezTo>
                  <a:pt x="1236514" y="1794619"/>
                  <a:pt x="1232793" y="1793379"/>
                  <a:pt x="1227832" y="1793379"/>
                </a:cubicBezTo>
                <a:cubicBezTo>
                  <a:pt x="1222871" y="1788418"/>
                  <a:pt x="1217910" y="1784697"/>
                  <a:pt x="1212949" y="1782217"/>
                </a:cubicBezTo>
                <a:cubicBezTo>
                  <a:pt x="1207988" y="1779736"/>
                  <a:pt x="1203028" y="1778496"/>
                  <a:pt x="1198067" y="1778496"/>
                </a:cubicBezTo>
                <a:lnTo>
                  <a:pt x="1183184" y="1785937"/>
                </a:lnTo>
                <a:lnTo>
                  <a:pt x="1198067" y="1785937"/>
                </a:lnTo>
                <a:lnTo>
                  <a:pt x="1212949" y="1793379"/>
                </a:lnTo>
                <a:cubicBezTo>
                  <a:pt x="1222871" y="1793379"/>
                  <a:pt x="1225352" y="1798340"/>
                  <a:pt x="1220391" y="1808262"/>
                </a:cubicBezTo>
                <a:cubicBezTo>
                  <a:pt x="1220391" y="1808262"/>
                  <a:pt x="1212949" y="1805781"/>
                  <a:pt x="1198067" y="1800820"/>
                </a:cubicBezTo>
                <a:cubicBezTo>
                  <a:pt x="1188145" y="1800820"/>
                  <a:pt x="1180703" y="1800820"/>
                  <a:pt x="1175742" y="1800820"/>
                </a:cubicBezTo>
                <a:lnTo>
                  <a:pt x="1190625" y="1815703"/>
                </a:lnTo>
                <a:lnTo>
                  <a:pt x="1198067" y="1815703"/>
                </a:lnTo>
                <a:lnTo>
                  <a:pt x="1205508" y="1815703"/>
                </a:lnTo>
                <a:cubicBezTo>
                  <a:pt x="1210469" y="1815703"/>
                  <a:pt x="1211709" y="1816943"/>
                  <a:pt x="1209229" y="1819424"/>
                </a:cubicBezTo>
                <a:cubicBezTo>
                  <a:pt x="1206748" y="1821904"/>
                  <a:pt x="1207988" y="1825625"/>
                  <a:pt x="1212949" y="1830586"/>
                </a:cubicBezTo>
                <a:lnTo>
                  <a:pt x="1205508" y="1830586"/>
                </a:lnTo>
                <a:lnTo>
                  <a:pt x="1190625" y="1823144"/>
                </a:lnTo>
                <a:cubicBezTo>
                  <a:pt x="1190625" y="1833067"/>
                  <a:pt x="1175742" y="1830586"/>
                  <a:pt x="1145977" y="1815703"/>
                </a:cubicBezTo>
                <a:cubicBezTo>
                  <a:pt x="1136055" y="1810742"/>
                  <a:pt x="1129854" y="1808262"/>
                  <a:pt x="1127373" y="1808262"/>
                </a:cubicBezTo>
                <a:cubicBezTo>
                  <a:pt x="1124893" y="1808262"/>
                  <a:pt x="1121172" y="1805781"/>
                  <a:pt x="1116211" y="1800820"/>
                </a:cubicBezTo>
                <a:lnTo>
                  <a:pt x="1123652" y="1800820"/>
                </a:lnTo>
                <a:cubicBezTo>
                  <a:pt x="1123652" y="1795859"/>
                  <a:pt x="1121172" y="1793379"/>
                  <a:pt x="1116211" y="1793379"/>
                </a:cubicBezTo>
                <a:cubicBezTo>
                  <a:pt x="1111250" y="1793379"/>
                  <a:pt x="1108769" y="1792139"/>
                  <a:pt x="1108769" y="1789658"/>
                </a:cubicBezTo>
                <a:cubicBezTo>
                  <a:pt x="1108769" y="1787177"/>
                  <a:pt x="1106289" y="1783457"/>
                  <a:pt x="1101328" y="1778496"/>
                </a:cubicBezTo>
                <a:cubicBezTo>
                  <a:pt x="1096367" y="1773535"/>
                  <a:pt x="1088926" y="1771055"/>
                  <a:pt x="1079004" y="1771055"/>
                </a:cubicBezTo>
                <a:lnTo>
                  <a:pt x="1064121" y="1771055"/>
                </a:lnTo>
                <a:cubicBezTo>
                  <a:pt x="1064121" y="1766094"/>
                  <a:pt x="1061641" y="1763613"/>
                  <a:pt x="1056680" y="1763613"/>
                </a:cubicBezTo>
                <a:close/>
                <a:moveTo>
                  <a:pt x="6488905" y="1756172"/>
                </a:moveTo>
                <a:lnTo>
                  <a:pt x="6496347" y="1763613"/>
                </a:lnTo>
                <a:cubicBezTo>
                  <a:pt x="6496347" y="1763613"/>
                  <a:pt x="6493867" y="1763613"/>
                  <a:pt x="6488905" y="1763613"/>
                </a:cubicBezTo>
                <a:cubicBezTo>
                  <a:pt x="6488905" y="1763613"/>
                  <a:pt x="6486425" y="1763613"/>
                  <a:pt x="6481465" y="1763613"/>
                </a:cubicBezTo>
                <a:cubicBezTo>
                  <a:pt x="6481465" y="1758652"/>
                  <a:pt x="6483945" y="1756172"/>
                  <a:pt x="6488905" y="1756172"/>
                </a:cubicBezTo>
                <a:close/>
                <a:moveTo>
                  <a:pt x="6392167" y="1756172"/>
                </a:moveTo>
                <a:lnTo>
                  <a:pt x="6414491" y="1763613"/>
                </a:lnTo>
                <a:lnTo>
                  <a:pt x="6399609" y="1768575"/>
                </a:lnTo>
                <a:lnTo>
                  <a:pt x="6399609" y="1763613"/>
                </a:lnTo>
                <a:cubicBezTo>
                  <a:pt x="6389687" y="1763613"/>
                  <a:pt x="6387206" y="1761133"/>
                  <a:pt x="6392167" y="1756172"/>
                </a:cubicBezTo>
                <a:close/>
                <a:moveTo>
                  <a:pt x="6161484" y="1756172"/>
                </a:moveTo>
                <a:cubicBezTo>
                  <a:pt x="6156523" y="1761133"/>
                  <a:pt x="6156523" y="1763613"/>
                  <a:pt x="6161484" y="1763613"/>
                </a:cubicBezTo>
                <a:cubicBezTo>
                  <a:pt x="6166445" y="1763613"/>
                  <a:pt x="6168926" y="1761133"/>
                  <a:pt x="6168926" y="1756172"/>
                </a:cubicBezTo>
                <a:cubicBezTo>
                  <a:pt x="6163964" y="1756172"/>
                  <a:pt x="6161484" y="1756172"/>
                  <a:pt x="6161484" y="1756172"/>
                </a:cubicBezTo>
                <a:close/>
                <a:moveTo>
                  <a:pt x="5997773" y="1756172"/>
                </a:moveTo>
                <a:lnTo>
                  <a:pt x="5997773" y="1763613"/>
                </a:lnTo>
                <a:cubicBezTo>
                  <a:pt x="6007695" y="1763613"/>
                  <a:pt x="6012656" y="1763613"/>
                  <a:pt x="6012656" y="1763613"/>
                </a:cubicBezTo>
                <a:cubicBezTo>
                  <a:pt x="6012656" y="1758652"/>
                  <a:pt x="6011415" y="1756172"/>
                  <a:pt x="6008935" y="1756172"/>
                </a:cubicBezTo>
                <a:cubicBezTo>
                  <a:pt x="6006455" y="1756172"/>
                  <a:pt x="6002734" y="1756172"/>
                  <a:pt x="5997773" y="1756172"/>
                </a:cubicBezTo>
                <a:close/>
                <a:moveTo>
                  <a:pt x="1540371" y="1756172"/>
                </a:moveTo>
                <a:cubicBezTo>
                  <a:pt x="1540371" y="1761133"/>
                  <a:pt x="1542852" y="1763613"/>
                  <a:pt x="1547813" y="1763613"/>
                </a:cubicBezTo>
                <a:lnTo>
                  <a:pt x="1547813" y="1756172"/>
                </a:lnTo>
                <a:close/>
                <a:moveTo>
                  <a:pt x="1212949" y="1756172"/>
                </a:moveTo>
                <a:lnTo>
                  <a:pt x="1220391" y="1763613"/>
                </a:lnTo>
                <a:cubicBezTo>
                  <a:pt x="1225352" y="1758652"/>
                  <a:pt x="1225352" y="1756172"/>
                  <a:pt x="1220391" y="1756172"/>
                </a:cubicBezTo>
                <a:cubicBezTo>
                  <a:pt x="1220391" y="1756172"/>
                  <a:pt x="1217910" y="1756172"/>
                  <a:pt x="1212949" y="1756172"/>
                </a:cubicBezTo>
                <a:close/>
                <a:moveTo>
                  <a:pt x="1123652" y="1756172"/>
                </a:moveTo>
                <a:lnTo>
                  <a:pt x="1131094" y="1771055"/>
                </a:lnTo>
                <a:cubicBezTo>
                  <a:pt x="1131094" y="1771055"/>
                  <a:pt x="1131094" y="1768574"/>
                  <a:pt x="1131094" y="1763613"/>
                </a:cubicBezTo>
                <a:close/>
                <a:moveTo>
                  <a:pt x="714375" y="1756172"/>
                </a:moveTo>
                <a:cubicBezTo>
                  <a:pt x="704453" y="1756172"/>
                  <a:pt x="699492" y="1758652"/>
                  <a:pt x="699492" y="1763613"/>
                </a:cubicBezTo>
                <a:cubicBezTo>
                  <a:pt x="704453" y="1773535"/>
                  <a:pt x="721816" y="1778496"/>
                  <a:pt x="751582" y="1778496"/>
                </a:cubicBezTo>
                <a:cubicBezTo>
                  <a:pt x="756543" y="1778496"/>
                  <a:pt x="760264" y="1778496"/>
                  <a:pt x="762744" y="1778496"/>
                </a:cubicBezTo>
                <a:cubicBezTo>
                  <a:pt x="765225" y="1778496"/>
                  <a:pt x="766465" y="1780977"/>
                  <a:pt x="766465" y="1785937"/>
                </a:cubicBezTo>
                <a:lnTo>
                  <a:pt x="781348" y="1785937"/>
                </a:lnTo>
                <a:cubicBezTo>
                  <a:pt x="781348" y="1780977"/>
                  <a:pt x="781348" y="1778496"/>
                  <a:pt x="781348" y="1778496"/>
                </a:cubicBezTo>
                <a:cubicBezTo>
                  <a:pt x="781348" y="1773535"/>
                  <a:pt x="777627" y="1771055"/>
                  <a:pt x="770186" y="1771055"/>
                </a:cubicBezTo>
                <a:cubicBezTo>
                  <a:pt x="762744" y="1771055"/>
                  <a:pt x="756543" y="1768574"/>
                  <a:pt x="751582" y="1763613"/>
                </a:cubicBezTo>
                <a:cubicBezTo>
                  <a:pt x="751582" y="1763613"/>
                  <a:pt x="749102" y="1763613"/>
                  <a:pt x="744141" y="1763613"/>
                </a:cubicBezTo>
                <a:cubicBezTo>
                  <a:pt x="739180" y="1763613"/>
                  <a:pt x="734219" y="1763613"/>
                  <a:pt x="729258" y="1763613"/>
                </a:cubicBezTo>
                <a:cubicBezTo>
                  <a:pt x="724297" y="1763613"/>
                  <a:pt x="719336" y="1761133"/>
                  <a:pt x="714375" y="1756172"/>
                </a:cubicBezTo>
                <a:close/>
                <a:moveTo>
                  <a:pt x="6600527" y="1748730"/>
                </a:moveTo>
                <a:cubicBezTo>
                  <a:pt x="6600527" y="1753691"/>
                  <a:pt x="6600527" y="1756172"/>
                  <a:pt x="6600527" y="1756172"/>
                </a:cubicBezTo>
                <a:cubicBezTo>
                  <a:pt x="6595565" y="1756172"/>
                  <a:pt x="6593085" y="1756172"/>
                  <a:pt x="6593085" y="1756172"/>
                </a:cubicBezTo>
                <a:close/>
                <a:moveTo>
                  <a:pt x="1523628" y="1737569"/>
                </a:moveTo>
                <a:cubicBezTo>
                  <a:pt x="1522388" y="1737569"/>
                  <a:pt x="1520528" y="1738809"/>
                  <a:pt x="1518047" y="1741289"/>
                </a:cubicBezTo>
                <a:lnTo>
                  <a:pt x="1518047" y="1748730"/>
                </a:lnTo>
                <a:cubicBezTo>
                  <a:pt x="1523008" y="1748730"/>
                  <a:pt x="1525488" y="1747490"/>
                  <a:pt x="1525488" y="1745010"/>
                </a:cubicBezTo>
                <a:cubicBezTo>
                  <a:pt x="1525488" y="1742529"/>
                  <a:pt x="1525488" y="1741289"/>
                  <a:pt x="1525488" y="1741289"/>
                </a:cubicBezTo>
                <a:cubicBezTo>
                  <a:pt x="1525488" y="1738809"/>
                  <a:pt x="1524868" y="1737569"/>
                  <a:pt x="1523628" y="1737569"/>
                </a:cubicBezTo>
                <a:close/>
                <a:moveTo>
                  <a:pt x="6488905" y="1726406"/>
                </a:moveTo>
                <a:lnTo>
                  <a:pt x="6496347" y="1726406"/>
                </a:lnTo>
                <a:lnTo>
                  <a:pt x="6488905" y="1733848"/>
                </a:lnTo>
                <a:close/>
                <a:moveTo>
                  <a:pt x="945059" y="1718965"/>
                </a:moveTo>
                <a:lnTo>
                  <a:pt x="959942" y="1726406"/>
                </a:lnTo>
                <a:cubicBezTo>
                  <a:pt x="969863" y="1736328"/>
                  <a:pt x="974824" y="1741289"/>
                  <a:pt x="974824" y="1741289"/>
                </a:cubicBezTo>
                <a:cubicBezTo>
                  <a:pt x="979785" y="1741289"/>
                  <a:pt x="985986" y="1742529"/>
                  <a:pt x="993428" y="1745010"/>
                </a:cubicBezTo>
                <a:cubicBezTo>
                  <a:pt x="1000869" y="1747490"/>
                  <a:pt x="1004590" y="1751211"/>
                  <a:pt x="1004590" y="1756172"/>
                </a:cubicBezTo>
                <a:cubicBezTo>
                  <a:pt x="1004590" y="1761133"/>
                  <a:pt x="997149" y="1761133"/>
                  <a:pt x="982266" y="1756172"/>
                </a:cubicBezTo>
                <a:cubicBezTo>
                  <a:pt x="967383" y="1751211"/>
                  <a:pt x="957461" y="1745010"/>
                  <a:pt x="952500" y="1737568"/>
                </a:cubicBezTo>
                <a:cubicBezTo>
                  <a:pt x="947539" y="1730127"/>
                  <a:pt x="945059" y="1726406"/>
                  <a:pt x="945059" y="1726406"/>
                </a:cubicBezTo>
                <a:lnTo>
                  <a:pt x="945059" y="1733848"/>
                </a:lnTo>
                <a:cubicBezTo>
                  <a:pt x="954980" y="1733848"/>
                  <a:pt x="952500" y="1736328"/>
                  <a:pt x="937617" y="1741289"/>
                </a:cubicBezTo>
                <a:lnTo>
                  <a:pt x="945059" y="1748730"/>
                </a:lnTo>
                <a:cubicBezTo>
                  <a:pt x="974824" y="1768574"/>
                  <a:pt x="994668" y="1773535"/>
                  <a:pt x="1004590" y="1763613"/>
                </a:cubicBezTo>
                <a:cubicBezTo>
                  <a:pt x="1004590" y="1763613"/>
                  <a:pt x="1005830" y="1764853"/>
                  <a:pt x="1008311" y="1767334"/>
                </a:cubicBezTo>
                <a:cubicBezTo>
                  <a:pt x="1010791" y="1769815"/>
                  <a:pt x="1014512" y="1771055"/>
                  <a:pt x="1019473" y="1771055"/>
                </a:cubicBezTo>
                <a:lnTo>
                  <a:pt x="1026914" y="1771055"/>
                </a:lnTo>
                <a:lnTo>
                  <a:pt x="1026914" y="1763613"/>
                </a:lnTo>
                <a:lnTo>
                  <a:pt x="1019473" y="1771055"/>
                </a:lnTo>
                <a:lnTo>
                  <a:pt x="1012031" y="1756172"/>
                </a:lnTo>
                <a:lnTo>
                  <a:pt x="1026914" y="1756172"/>
                </a:lnTo>
                <a:cubicBezTo>
                  <a:pt x="1031875" y="1756172"/>
                  <a:pt x="1033115" y="1753691"/>
                  <a:pt x="1030635" y="1748730"/>
                </a:cubicBezTo>
                <a:cubicBezTo>
                  <a:pt x="1028155" y="1743770"/>
                  <a:pt x="1026914" y="1741289"/>
                  <a:pt x="1026914" y="1741289"/>
                </a:cubicBezTo>
                <a:cubicBezTo>
                  <a:pt x="1026914" y="1741289"/>
                  <a:pt x="1029395" y="1741289"/>
                  <a:pt x="1034356" y="1741289"/>
                </a:cubicBezTo>
                <a:cubicBezTo>
                  <a:pt x="1039317" y="1741289"/>
                  <a:pt x="1041797" y="1743770"/>
                  <a:pt x="1041797" y="1748730"/>
                </a:cubicBezTo>
                <a:lnTo>
                  <a:pt x="1049239" y="1756172"/>
                </a:lnTo>
                <a:cubicBezTo>
                  <a:pt x="1054199" y="1756172"/>
                  <a:pt x="1056680" y="1756172"/>
                  <a:pt x="1056680" y="1756172"/>
                </a:cubicBezTo>
                <a:cubicBezTo>
                  <a:pt x="1061641" y="1756172"/>
                  <a:pt x="1070322" y="1757412"/>
                  <a:pt x="1082725" y="1759892"/>
                </a:cubicBezTo>
                <a:cubicBezTo>
                  <a:pt x="1095127" y="1762373"/>
                  <a:pt x="1103809" y="1763613"/>
                  <a:pt x="1108769" y="1763613"/>
                </a:cubicBezTo>
                <a:lnTo>
                  <a:pt x="1101328" y="1748730"/>
                </a:lnTo>
                <a:cubicBezTo>
                  <a:pt x="1086446" y="1748730"/>
                  <a:pt x="1074043" y="1746250"/>
                  <a:pt x="1064121" y="1741289"/>
                </a:cubicBezTo>
                <a:cubicBezTo>
                  <a:pt x="1059160" y="1741289"/>
                  <a:pt x="1052959" y="1740049"/>
                  <a:pt x="1045518" y="1737568"/>
                </a:cubicBezTo>
                <a:cubicBezTo>
                  <a:pt x="1038076" y="1735088"/>
                  <a:pt x="1031875" y="1733848"/>
                  <a:pt x="1026914" y="1733848"/>
                </a:cubicBezTo>
                <a:cubicBezTo>
                  <a:pt x="1016993" y="1733848"/>
                  <a:pt x="1010791" y="1732608"/>
                  <a:pt x="1008311" y="1730127"/>
                </a:cubicBezTo>
                <a:cubicBezTo>
                  <a:pt x="1005830" y="1727646"/>
                  <a:pt x="999629" y="1726406"/>
                  <a:pt x="989707" y="1726406"/>
                </a:cubicBezTo>
                <a:lnTo>
                  <a:pt x="974824" y="1718965"/>
                </a:lnTo>
                <a:lnTo>
                  <a:pt x="959942" y="1718965"/>
                </a:lnTo>
                <a:close/>
                <a:moveTo>
                  <a:pt x="602754" y="1705942"/>
                </a:moveTo>
                <a:cubicBezTo>
                  <a:pt x="603994" y="1705942"/>
                  <a:pt x="605234" y="1706563"/>
                  <a:pt x="606475" y="1707803"/>
                </a:cubicBezTo>
                <a:cubicBezTo>
                  <a:pt x="608955" y="1710283"/>
                  <a:pt x="610195" y="1711523"/>
                  <a:pt x="610195" y="1711523"/>
                </a:cubicBezTo>
                <a:lnTo>
                  <a:pt x="602754" y="1711523"/>
                </a:lnTo>
                <a:cubicBezTo>
                  <a:pt x="597793" y="1711523"/>
                  <a:pt x="596553" y="1710283"/>
                  <a:pt x="599033" y="1707803"/>
                </a:cubicBezTo>
                <a:cubicBezTo>
                  <a:pt x="600274" y="1706563"/>
                  <a:pt x="601514" y="1705942"/>
                  <a:pt x="602754" y="1705942"/>
                </a:cubicBezTo>
                <a:close/>
                <a:moveTo>
                  <a:pt x="907852" y="1704082"/>
                </a:moveTo>
                <a:cubicBezTo>
                  <a:pt x="907852" y="1704082"/>
                  <a:pt x="910332" y="1706563"/>
                  <a:pt x="915293" y="1711523"/>
                </a:cubicBezTo>
                <a:cubicBezTo>
                  <a:pt x="915293" y="1711523"/>
                  <a:pt x="917773" y="1711523"/>
                  <a:pt x="922735" y="1711523"/>
                </a:cubicBezTo>
                <a:lnTo>
                  <a:pt x="915293" y="1704082"/>
                </a:lnTo>
                <a:cubicBezTo>
                  <a:pt x="910332" y="1704082"/>
                  <a:pt x="907852" y="1704082"/>
                  <a:pt x="907852" y="1704082"/>
                </a:cubicBezTo>
                <a:close/>
                <a:moveTo>
                  <a:pt x="6020097" y="1689199"/>
                </a:moveTo>
                <a:lnTo>
                  <a:pt x="6027539" y="1696641"/>
                </a:lnTo>
                <a:cubicBezTo>
                  <a:pt x="6042422" y="1701601"/>
                  <a:pt x="6049863" y="1701601"/>
                  <a:pt x="6049863" y="1696641"/>
                </a:cubicBezTo>
                <a:cubicBezTo>
                  <a:pt x="6049863" y="1691680"/>
                  <a:pt x="6046142" y="1689199"/>
                  <a:pt x="6038701" y="1689199"/>
                </a:cubicBezTo>
                <a:cubicBezTo>
                  <a:pt x="6031260" y="1689199"/>
                  <a:pt x="6027539" y="1689199"/>
                  <a:pt x="6027539" y="1689199"/>
                </a:cubicBezTo>
                <a:close/>
                <a:moveTo>
                  <a:pt x="863203" y="1689199"/>
                </a:moveTo>
                <a:lnTo>
                  <a:pt x="855762" y="1696641"/>
                </a:lnTo>
                <a:cubicBezTo>
                  <a:pt x="860723" y="1696641"/>
                  <a:pt x="865684" y="1694160"/>
                  <a:pt x="870645" y="1689199"/>
                </a:cubicBezTo>
                <a:close/>
                <a:moveTo>
                  <a:pt x="736699" y="1689199"/>
                </a:moveTo>
                <a:cubicBezTo>
                  <a:pt x="736699" y="1694160"/>
                  <a:pt x="739180" y="1696641"/>
                  <a:pt x="744141" y="1696641"/>
                </a:cubicBezTo>
                <a:lnTo>
                  <a:pt x="744141" y="1689199"/>
                </a:lnTo>
                <a:cubicBezTo>
                  <a:pt x="744141" y="1689199"/>
                  <a:pt x="741660" y="1689199"/>
                  <a:pt x="736699" y="1689199"/>
                </a:cubicBezTo>
                <a:close/>
                <a:moveTo>
                  <a:pt x="6280547" y="1681758"/>
                </a:moveTo>
                <a:lnTo>
                  <a:pt x="6295429" y="1689199"/>
                </a:lnTo>
                <a:lnTo>
                  <a:pt x="6287988" y="1689199"/>
                </a:lnTo>
                <a:close/>
                <a:moveTo>
                  <a:pt x="721816" y="1681758"/>
                </a:moveTo>
                <a:lnTo>
                  <a:pt x="721816" y="1689199"/>
                </a:lnTo>
                <a:cubicBezTo>
                  <a:pt x="726777" y="1689199"/>
                  <a:pt x="729258" y="1689199"/>
                  <a:pt x="729258" y="1689199"/>
                </a:cubicBezTo>
                <a:cubicBezTo>
                  <a:pt x="729258" y="1684238"/>
                  <a:pt x="726777" y="1681758"/>
                  <a:pt x="721816" y="1681758"/>
                </a:cubicBezTo>
                <a:close/>
                <a:moveTo>
                  <a:pt x="6243340" y="1666875"/>
                </a:moveTo>
                <a:cubicBezTo>
                  <a:pt x="6243340" y="1666875"/>
                  <a:pt x="6245820" y="1668115"/>
                  <a:pt x="6250781" y="1670596"/>
                </a:cubicBezTo>
                <a:cubicBezTo>
                  <a:pt x="6255742" y="1673076"/>
                  <a:pt x="6258222" y="1674316"/>
                  <a:pt x="6258222" y="1674316"/>
                </a:cubicBezTo>
                <a:lnTo>
                  <a:pt x="6250781" y="1674316"/>
                </a:lnTo>
                <a:close/>
                <a:moveTo>
                  <a:pt x="1049239" y="1666875"/>
                </a:moveTo>
                <a:cubicBezTo>
                  <a:pt x="1049239" y="1671836"/>
                  <a:pt x="1049239" y="1674316"/>
                  <a:pt x="1049239" y="1674316"/>
                </a:cubicBezTo>
                <a:cubicBezTo>
                  <a:pt x="1054199" y="1674316"/>
                  <a:pt x="1056680" y="1674316"/>
                  <a:pt x="1056680" y="1674316"/>
                </a:cubicBezTo>
                <a:cubicBezTo>
                  <a:pt x="1056680" y="1674316"/>
                  <a:pt x="1056680" y="1676797"/>
                  <a:pt x="1056680" y="1681758"/>
                </a:cubicBezTo>
                <a:cubicBezTo>
                  <a:pt x="1051719" y="1681758"/>
                  <a:pt x="1044277" y="1681758"/>
                  <a:pt x="1034356" y="1681758"/>
                </a:cubicBezTo>
                <a:lnTo>
                  <a:pt x="1019473" y="1681758"/>
                </a:lnTo>
                <a:lnTo>
                  <a:pt x="1034356" y="1689199"/>
                </a:lnTo>
                <a:cubicBezTo>
                  <a:pt x="1039317" y="1689199"/>
                  <a:pt x="1044277" y="1689199"/>
                  <a:pt x="1049239" y="1689199"/>
                </a:cubicBezTo>
                <a:lnTo>
                  <a:pt x="1056680" y="1696641"/>
                </a:lnTo>
                <a:cubicBezTo>
                  <a:pt x="1061641" y="1691680"/>
                  <a:pt x="1064121" y="1689199"/>
                  <a:pt x="1064121" y="1689199"/>
                </a:cubicBezTo>
                <a:cubicBezTo>
                  <a:pt x="1064121" y="1689199"/>
                  <a:pt x="1064121" y="1691680"/>
                  <a:pt x="1064121" y="1696641"/>
                </a:cubicBezTo>
                <a:lnTo>
                  <a:pt x="1079004" y="1696641"/>
                </a:lnTo>
                <a:cubicBezTo>
                  <a:pt x="1088926" y="1696641"/>
                  <a:pt x="1093887" y="1699121"/>
                  <a:pt x="1093887" y="1704082"/>
                </a:cubicBezTo>
                <a:cubicBezTo>
                  <a:pt x="1093887" y="1704082"/>
                  <a:pt x="1095127" y="1704082"/>
                  <a:pt x="1097608" y="1704082"/>
                </a:cubicBezTo>
                <a:cubicBezTo>
                  <a:pt x="1100088" y="1704082"/>
                  <a:pt x="1103809" y="1704082"/>
                  <a:pt x="1108769" y="1704082"/>
                </a:cubicBezTo>
                <a:lnTo>
                  <a:pt x="1108769" y="1711523"/>
                </a:lnTo>
                <a:lnTo>
                  <a:pt x="1101328" y="1718965"/>
                </a:lnTo>
                <a:cubicBezTo>
                  <a:pt x="1106289" y="1723926"/>
                  <a:pt x="1113731" y="1726406"/>
                  <a:pt x="1123652" y="1726406"/>
                </a:cubicBezTo>
                <a:cubicBezTo>
                  <a:pt x="1128613" y="1726406"/>
                  <a:pt x="1132334" y="1727646"/>
                  <a:pt x="1134815" y="1730127"/>
                </a:cubicBezTo>
                <a:cubicBezTo>
                  <a:pt x="1137295" y="1732608"/>
                  <a:pt x="1138535" y="1733848"/>
                  <a:pt x="1138535" y="1733848"/>
                </a:cubicBezTo>
                <a:cubicBezTo>
                  <a:pt x="1143496" y="1733848"/>
                  <a:pt x="1145977" y="1733848"/>
                  <a:pt x="1145977" y="1733848"/>
                </a:cubicBezTo>
                <a:lnTo>
                  <a:pt x="1145977" y="1726406"/>
                </a:lnTo>
                <a:lnTo>
                  <a:pt x="1138535" y="1718965"/>
                </a:lnTo>
                <a:lnTo>
                  <a:pt x="1175742" y="1733848"/>
                </a:lnTo>
                <a:cubicBezTo>
                  <a:pt x="1175742" y="1738808"/>
                  <a:pt x="1175742" y="1741289"/>
                  <a:pt x="1175742" y="1741289"/>
                </a:cubicBezTo>
                <a:cubicBezTo>
                  <a:pt x="1175742" y="1741289"/>
                  <a:pt x="1178223" y="1741289"/>
                  <a:pt x="1183184" y="1741289"/>
                </a:cubicBezTo>
                <a:cubicBezTo>
                  <a:pt x="1183184" y="1736328"/>
                  <a:pt x="1188145" y="1735088"/>
                  <a:pt x="1198067" y="1737568"/>
                </a:cubicBezTo>
                <a:cubicBezTo>
                  <a:pt x="1207988" y="1740049"/>
                  <a:pt x="1215430" y="1741289"/>
                  <a:pt x="1220391" y="1741289"/>
                </a:cubicBezTo>
                <a:cubicBezTo>
                  <a:pt x="1220391" y="1741289"/>
                  <a:pt x="1220391" y="1743770"/>
                  <a:pt x="1220391" y="1748730"/>
                </a:cubicBezTo>
                <a:cubicBezTo>
                  <a:pt x="1225352" y="1748730"/>
                  <a:pt x="1227832" y="1748730"/>
                  <a:pt x="1227832" y="1748730"/>
                </a:cubicBezTo>
                <a:lnTo>
                  <a:pt x="1250156" y="1756172"/>
                </a:lnTo>
                <a:lnTo>
                  <a:pt x="1279922" y="1763613"/>
                </a:lnTo>
                <a:cubicBezTo>
                  <a:pt x="1289844" y="1768574"/>
                  <a:pt x="1309688" y="1773535"/>
                  <a:pt x="1339453" y="1778496"/>
                </a:cubicBezTo>
                <a:cubicBezTo>
                  <a:pt x="1344414" y="1778496"/>
                  <a:pt x="1346895" y="1780977"/>
                  <a:pt x="1346895" y="1785937"/>
                </a:cubicBezTo>
                <a:cubicBezTo>
                  <a:pt x="1346895" y="1785937"/>
                  <a:pt x="1351856" y="1787177"/>
                  <a:pt x="1361777" y="1789658"/>
                </a:cubicBezTo>
                <a:cubicBezTo>
                  <a:pt x="1371699" y="1792139"/>
                  <a:pt x="1384102" y="1795859"/>
                  <a:pt x="1398984" y="1800820"/>
                </a:cubicBezTo>
                <a:cubicBezTo>
                  <a:pt x="1428750" y="1810742"/>
                  <a:pt x="1447354" y="1816943"/>
                  <a:pt x="1454795" y="1819424"/>
                </a:cubicBezTo>
                <a:cubicBezTo>
                  <a:pt x="1462236" y="1821904"/>
                  <a:pt x="1474639" y="1825625"/>
                  <a:pt x="1492002" y="1830586"/>
                </a:cubicBezTo>
                <a:cubicBezTo>
                  <a:pt x="1509365" y="1835547"/>
                  <a:pt x="1520527" y="1838027"/>
                  <a:pt x="1525488" y="1838027"/>
                </a:cubicBezTo>
                <a:cubicBezTo>
                  <a:pt x="1545332" y="1847949"/>
                  <a:pt x="1562695" y="1852910"/>
                  <a:pt x="1577578" y="1852910"/>
                </a:cubicBezTo>
                <a:lnTo>
                  <a:pt x="1570137" y="1845469"/>
                </a:lnTo>
                <a:lnTo>
                  <a:pt x="1599902" y="1860351"/>
                </a:lnTo>
                <a:lnTo>
                  <a:pt x="1607344" y="1867793"/>
                </a:lnTo>
                <a:lnTo>
                  <a:pt x="1620739" y="1861096"/>
                </a:lnTo>
                <a:lnTo>
                  <a:pt x="1622227" y="1861282"/>
                </a:lnTo>
                <a:cubicBezTo>
                  <a:pt x="1624707" y="1861902"/>
                  <a:pt x="1627187" y="1862832"/>
                  <a:pt x="1629668" y="1864072"/>
                </a:cubicBezTo>
                <a:cubicBezTo>
                  <a:pt x="1634629" y="1866553"/>
                  <a:pt x="1639590" y="1869033"/>
                  <a:pt x="1644551" y="1871514"/>
                </a:cubicBezTo>
                <a:cubicBezTo>
                  <a:pt x="1649512" y="1873994"/>
                  <a:pt x="1654473" y="1875234"/>
                  <a:pt x="1659434" y="1875234"/>
                </a:cubicBezTo>
                <a:cubicBezTo>
                  <a:pt x="1669356" y="1875234"/>
                  <a:pt x="1680518" y="1876474"/>
                  <a:pt x="1692920" y="1878955"/>
                </a:cubicBezTo>
                <a:cubicBezTo>
                  <a:pt x="1705323" y="1881436"/>
                  <a:pt x="1712764" y="1883916"/>
                  <a:pt x="1715244" y="1886396"/>
                </a:cubicBezTo>
                <a:cubicBezTo>
                  <a:pt x="1717725" y="1888877"/>
                  <a:pt x="1723926" y="1890117"/>
                  <a:pt x="1733848" y="1890117"/>
                </a:cubicBezTo>
                <a:cubicBezTo>
                  <a:pt x="1738809" y="1890117"/>
                  <a:pt x="1742529" y="1891357"/>
                  <a:pt x="1745010" y="1893838"/>
                </a:cubicBezTo>
                <a:cubicBezTo>
                  <a:pt x="1747490" y="1896318"/>
                  <a:pt x="1748731" y="1897559"/>
                  <a:pt x="1748731" y="1897559"/>
                </a:cubicBezTo>
                <a:lnTo>
                  <a:pt x="1756172" y="1897559"/>
                </a:lnTo>
                <a:cubicBezTo>
                  <a:pt x="1756172" y="1902519"/>
                  <a:pt x="1763613" y="1905000"/>
                  <a:pt x="1778496" y="1905000"/>
                </a:cubicBezTo>
                <a:lnTo>
                  <a:pt x="1800820" y="1905000"/>
                </a:lnTo>
                <a:lnTo>
                  <a:pt x="1785938" y="1897559"/>
                </a:lnTo>
                <a:cubicBezTo>
                  <a:pt x="1776016" y="1892598"/>
                  <a:pt x="1766094" y="1888877"/>
                  <a:pt x="1756172" y="1886396"/>
                </a:cubicBezTo>
                <a:cubicBezTo>
                  <a:pt x="1746250" y="1883916"/>
                  <a:pt x="1738809" y="1882676"/>
                  <a:pt x="1733848" y="1882676"/>
                </a:cubicBezTo>
                <a:cubicBezTo>
                  <a:pt x="1733848" y="1877715"/>
                  <a:pt x="1731367" y="1875234"/>
                  <a:pt x="1726407" y="1875234"/>
                </a:cubicBezTo>
                <a:lnTo>
                  <a:pt x="1681758" y="1860351"/>
                </a:lnTo>
                <a:cubicBezTo>
                  <a:pt x="1676797" y="1860351"/>
                  <a:pt x="1670596" y="1857871"/>
                  <a:pt x="1663155" y="1852910"/>
                </a:cubicBezTo>
                <a:cubicBezTo>
                  <a:pt x="1655713" y="1847949"/>
                  <a:pt x="1649512" y="1845469"/>
                  <a:pt x="1644551" y="1845469"/>
                </a:cubicBezTo>
                <a:cubicBezTo>
                  <a:pt x="1639590" y="1845469"/>
                  <a:pt x="1633389" y="1844229"/>
                  <a:pt x="1625948" y="1841748"/>
                </a:cubicBezTo>
                <a:cubicBezTo>
                  <a:pt x="1618506" y="1839267"/>
                  <a:pt x="1612305" y="1838027"/>
                  <a:pt x="1607344" y="1838027"/>
                </a:cubicBezTo>
                <a:cubicBezTo>
                  <a:pt x="1592461" y="1833067"/>
                  <a:pt x="1575098" y="1826865"/>
                  <a:pt x="1555254" y="1819424"/>
                </a:cubicBezTo>
                <a:cubicBezTo>
                  <a:pt x="1535410" y="1811982"/>
                  <a:pt x="1523008" y="1808262"/>
                  <a:pt x="1518047" y="1808262"/>
                </a:cubicBezTo>
                <a:cubicBezTo>
                  <a:pt x="1518047" y="1808262"/>
                  <a:pt x="1515566" y="1808262"/>
                  <a:pt x="1510606" y="1808262"/>
                </a:cubicBezTo>
                <a:lnTo>
                  <a:pt x="1458516" y="1785937"/>
                </a:lnTo>
                <a:cubicBezTo>
                  <a:pt x="1458516" y="1785937"/>
                  <a:pt x="1457275" y="1785937"/>
                  <a:pt x="1454795" y="1785937"/>
                </a:cubicBezTo>
                <a:cubicBezTo>
                  <a:pt x="1452315" y="1785937"/>
                  <a:pt x="1448594" y="1783457"/>
                  <a:pt x="1443633" y="1778496"/>
                </a:cubicBezTo>
                <a:lnTo>
                  <a:pt x="1428750" y="1778496"/>
                </a:lnTo>
                <a:cubicBezTo>
                  <a:pt x="1418828" y="1778496"/>
                  <a:pt x="1413867" y="1776015"/>
                  <a:pt x="1413867" y="1771055"/>
                </a:cubicBezTo>
                <a:lnTo>
                  <a:pt x="1346895" y="1748730"/>
                </a:lnTo>
                <a:cubicBezTo>
                  <a:pt x="1341934" y="1748730"/>
                  <a:pt x="1338213" y="1748730"/>
                  <a:pt x="1335733" y="1748730"/>
                </a:cubicBezTo>
                <a:cubicBezTo>
                  <a:pt x="1333252" y="1748730"/>
                  <a:pt x="1332012" y="1746250"/>
                  <a:pt x="1332012" y="1741289"/>
                </a:cubicBezTo>
                <a:cubicBezTo>
                  <a:pt x="1327051" y="1741289"/>
                  <a:pt x="1323330" y="1742529"/>
                  <a:pt x="1320850" y="1745010"/>
                </a:cubicBezTo>
                <a:cubicBezTo>
                  <a:pt x="1318369" y="1747490"/>
                  <a:pt x="1314649" y="1747490"/>
                  <a:pt x="1309688" y="1745010"/>
                </a:cubicBezTo>
                <a:cubicBezTo>
                  <a:pt x="1304727" y="1742529"/>
                  <a:pt x="1302246" y="1738808"/>
                  <a:pt x="1302246" y="1733848"/>
                </a:cubicBezTo>
                <a:cubicBezTo>
                  <a:pt x="1302246" y="1733848"/>
                  <a:pt x="1299766" y="1733848"/>
                  <a:pt x="1294805" y="1733848"/>
                </a:cubicBezTo>
                <a:lnTo>
                  <a:pt x="1287363" y="1733848"/>
                </a:lnTo>
                <a:lnTo>
                  <a:pt x="1279922" y="1726406"/>
                </a:lnTo>
                <a:lnTo>
                  <a:pt x="1272481" y="1726406"/>
                </a:lnTo>
                <a:lnTo>
                  <a:pt x="1265039" y="1733848"/>
                </a:lnTo>
                <a:lnTo>
                  <a:pt x="1257598" y="1733848"/>
                </a:lnTo>
                <a:cubicBezTo>
                  <a:pt x="1232793" y="1728887"/>
                  <a:pt x="1215430" y="1721445"/>
                  <a:pt x="1205508" y="1711523"/>
                </a:cubicBezTo>
                <a:lnTo>
                  <a:pt x="1235274" y="1718965"/>
                </a:lnTo>
                <a:cubicBezTo>
                  <a:pt x="1240235" y="1718965"/>
                  <a:pt x="1242715" y="1718965"/>
                  <a:pt x="1242715" y="1718965"/>
                </a:cubicBezTo>
                <a:lnTo>
                  <a:pt x="1227832" y="1704082"/>
                </a:lnTo>
                <a:lnTo>
                  <a:pt x="1220391" y="1704082"/>
                </a:lnTo>
                <a:cubicBezTo>
                  <a:pt x="1220391" y="1704082"/>
                  <a:pt x="1217910" y="1702842"/>
                  <a:pt x="1212949" y="1700361"/>
                </a:cubicBezTo>
                <a:cubicBezTo>
                  <a:pt x="1207988" y="1697881"/>
                  <a:pt x="1205508" y="1696641"/>
                  <a:pt x="1205508" y="1696641"/>
                </a:cubicBezTo>
                <a:cubicBezTo>
                  <a:pt x="1190625" y="1696641"/>
                  <a:pt x="1180703" y="1694160"/>
                  <a:pt x="1175742" y="1689199"/>
                </a:cubicBezTo>
                <a:cubicBezTo>
                  <a:pt x="1170781" y="1684238"/>
                  <a:pt x="1165820" y="1681758"/>
                  <a:pt x="1160860" y="1681758"/>
                </a:cubicBezTo>
                <a:lnTo>
                  <a:pt x="1168301" y="1696641"/>
                </a:lnTo>
                <a:cubicBezTo>
                  <a:pt x="1183184" y="1701601"/>
                  <a:pt x="1190625" y="1706563"/>
                  <a:pt x="1190625" y="1711523"/>
                </a:cubicBezTo>
                <a:cubicBezTo>
                  <a:pt x="1190625" y="1716484"/>
                  <a:pt x="1188145" y="1716484"/>
                  <a:pt x="1183184" y="1711523"/>
                </a:cubicBezTo>
                <a:lnTo>
                  <a:pt x="1168301" y="1711523"/>
                </a:lnTo>
                <a:cubicBezTo>
                  <a:pt x="1163340" y="1711523"/>
                  <a:pt x="1159619" y="1709043"/>
                  <a:pt x="1157139" y="1704082"/>
                </a:cubicBezTo>
                <a:cubicBezTo>
                  <a:pt x="1154658" y="1699121"/>
                  <a:pt x="1149698" y="1696641"/>
                  <a:pt x="1142256" y="1696641"/>
                </a:cubicBezTo>
                <a:cubicBezTo>
                  <a:pt x="1134815" y="1696641"/>
                  <a:pt x="1133574" y="1694160"/>
                  <a:pt x="1138535" y="1689199"/>
                </a:cubicBezTo>
                <a:lnTo>
                  <a:pt x="1123652" y="1674316"/>
                </a:lnTo>
                <a:lnTo>
                  <a:pt x="1116211" y="1681758"/>
                </a:lnTo>
                <a:lnTo>
                  <a:pt x="1108769" y="1689199"/>
                </a:lnTo>
                <a:cubicBezTo>
                  <a:pt x="1103809" y="1684238"/>
                  <a:pt x="1095127" y="1679277"/>
                  <a:pt x="1082725" y="1674316"/>
                </a:cubicBezTo>
                <a:cubicBezTo>
                  <a:pt x="1070322" y="1669356"/>
                  <a:pt x="1061641" y="1666875"/>
                  <a:pt x="1056680" y="1666875"/>
                </a:cubicBezTo>
                <a:close/>
                <a:moveTo>
                  <a:pt x="5966147" y="1664549"/>
                </a:moveTo>
                <a:cubicBezTo>
                  <a:pt x="5962426" y="1664860"/>
                  <a:pt x="5958086" y="1665635"/>
                  <a:pt x="5953125" y="1666875"/>
                </a:cubicBezTo>
                <a:lnTo>
                  <a:pt x="5968008" y="1674316"/>
                </a:lnTo>
                <a:lnTo>
                  <a:pt x="5982890" y="1674316"/>
                </a:lnTo>
                <a:cubicBezTo>
                  <a:pt x="5982890" y="1666875"/>
                  <a:pt x="5977309" y="1663619"/>
                  <a:pt x="5966147" y="1664549"/>
                </a:cubicBezTo>
                <a:close/>
                <a:moveTo>
                  <a:pt x="5908476" y="1659434"/>
                </a:moveTo>
                <a:cubicBezTo>
                  <a:pt x="5908476" y="1659434"/>
                  <a:pt x="5910956" y="1661914"/>
                  <a:pt x="5915918" y="1666875"/>
                </a:cubicBezTo>
                <a:cubicBezTo>
                  <a:pt x="5920879" y="1666875"/>
                  <a:pt x="5925839" y="1664394"/>
                  <a:pt x="5930801" y="1659434"/>
                </a:cubicBezTo>
                <a:lnTo>
                  <a:pt x="5915918" y="1659434"/>
                </a:lnTo>
                <a:cubicBezTo>
                  <a:pt x="5910956" y="1659434"/>
                  <a:pt x="5908476" y="1659434"/>
                  <a:pt x="5908476" y="1659434"/>
                </a:cubicBezTo>
                <a:close/>
                <a:moveTo>
                  <a:pt x="1108769" y="1659434"/>
                </a:moveTo>
                <a:lnTo>
                  <a:pt x="1116211" y="1666875"/>
                </a:lnTo>
                <a:lnTo>
                  <a:pt x="1123652" y="1659434"/>
                </a:lnTo>
                <a:cubicBezTo>
                  <a:pt x="1123652" y="1659434"/>
                  <a:pt x="1118691" y="1659434"/>
                  <a:pt x="1108769" y="1659434"/>
                </a:cubicBezTo>
                <a:close/>
                <a:moveTo>
                  <a:pt x="5899175" y="1655713"/>
                </a:moveTo>
                <a:cubicBezTo>
                  <a:pt x="5897935" y="1655713"/>
                  <a:pt x="5896074" y="1656953"/>
                  <a:pt x="5893593" y="1659434"/>
                </a:cubicBezTo>
                <a:lnTo>
                  <a:pt x="5901035" y="1659434"/>
                </a:lnTo>
                <a:cubicBezTo>
                  <a:pt x="5901035" y="1656953"/>
                  <a:pt x="5900415" y="1655713"/>
                  <a:pt x="5899175" y="1655713"/>
                </a:cubicBezTo>
                <a:close/>
                <a:moveTo>
                  <a:pt x="976685" y="1654783"/>
                </a:moveTo>
                <a:cubicBezTo>
                  <a:pt x="975444" y="1654163"/>
                  <a:pt x="974824" y="1654473"/>
                  <a:pt x="974824" y="1655713"/>
                </a:cubicBezTo>
                <a:cubicBezTo>
                  <a:pt x="974824" y="1658193"/>
                  <a:pt x="977305" y="1661914"/>
                  <a:pt x="982266" y="1666875"/>
                </a:cubicBezTo>
                <a:cubicBezTo>
                  <a:pt x="987227" y="1671836"/>
                  <a:pt x="994668" y="1671836"/>
                  <a:pt x="1004590" y="1666875"/>
                </a:cubicBezTo>
                <a:cubicBezTo>
                  <a:pt x="1009551" y="1666875"/>
                  <a:pt x="1009551" y="1664394"/>
                  <a:pt x="1004590" y="1659434"/>
                </a:cubicBezTo>
                <a:cubicBezTo>
                  <a:pt x="999629" y="1659434"/>
                  <a:pt x="992188" y="1659434"/>
                  <a:pt x="982266" y="1659434"/>
                </a:cubicBezTo>
                <a:cubicBezTo>
                  <a:pt x="979785" y="1656953"/>
                  <a:pt x="977925" y="1655403"/>
                  <a:pt x="976685" y="1654783"/>
                </a:cubicBezTo>
                <a:close/>
                <a:moveTo>
                  <a:pt x="6206133" y="1651992"/>
                </a:moveTo>
                <a:cubicBezTo>
                  <a:pt x="6206133" y="1651992"/>
                  <a:pt x="6208613" y="1654473"/>
                  <a:pt x="6213574" y="1659434"/>
                </a:cubicBezTo>
                <a:lnTo>
                  <a:pt x="6206133" y="1659434"/>
                </a:lnTo>
                <a:close/>
                <a:moveTo>
                  <a:pt x="1026914" y="1651992"/>
                </a:moveTo>
                <a:lnTo>
                  <a:pt x="1034356" y="1666875"/>
                </a:lnTo>
                <a:cubicBezTo>
                  <a:pt x="1034356" y="1666875"/>
                  <a:pt x="1036836" y="1666875"/>
                  <a:pt x="1041797" y="1666875"/>
                </a:cubicBezTo>
                <a:cubicBezTo>
                  <a:pt x="1036836" y="1666875"/>
                  <a:pt x="1034356" y="1664394"/>
                  <a:pt x="1034356" y="1659434"/>
                </a:cubicBezTo>
                <a:cubicBezTo>
                  <a:pt x="1034356" y="1654473"/>
                  <a:pt x="1031875" y="1651992"/>
                  <a:pt x="1026914" y="1651992"/>
                </a:cubicBezTo>
                <a:close/>
                <a:moveTo>
                  <a:pt x="5871269" y="1644551"/>
                </a:moveTo>
                <a:lnTo>
                  <a:pt x="5871269" y="1651992"/>
                </a:lnTo>
                <a:lnTo>
                  <a:pt x="5878711" y="1644551"/>
                </a:lnTo>
                <a:cubicBezTo>
                  <a:pt x="5873749" y="1644551"/>
                  <a:pt x="5871269" y="1644551"/>
                  <a:pt x="5871269" y="1644551"/>
                </a:cubicBezTo>
                <a:close/>
                <a:moveTo>
                  <a:pt x="1066912" y="1639900"/>
                </a:moveTo>
                <a:cubicBezTo>
                  <a:pt x="1065052" y="1640520"/>
                  <a:pt x="1064121" y="1642071"/>
                  <a:pt x="1064121" y="1644551"/>
                </a:cubicBezTo>
                <a:lnTo>
                  <a:pt x="1054199" y="1644551"/>
                </a:lnTo>
                <a:lnTo>
                  <a:pt x="1079004" y="1659434"/>
                </a:lnTo>
                <a:cubicBezTo>
                  <a:pt x="1079004" y="1659434"/>
                  <a:pt x="1080244" y="1656953"/>
                  <a:pt x="1082725" y="1651992"/>
                </a:cubicBezTo>
                <a:cubicBezTo>
                  <a:pt x="1085205" y="1647031"/>
                  <a:pt x="1082725" y="1643311"/>
                  <a:pt x="1075283" y="1640830"/>
                </a:cubicBezTo>
                <a:cubicBezTo>
                  <a:pt x="1071563" y="1639590"/>
                  <a:pt x="1068772" y="1639280"/>
                  <a:pt x="1066912" y="1639900"/>
                </a:cubicBezTo>
                <a:close/>
                <a:moveTo>
                  <a:pt x="5945683" y="1637109"/>
                </a:moveTo>
                <a:lnTo>
                  <a:pt x="5953125" y="1644551"/>
                </a:lnTo>
                <a:cubicBezTo>
                  <a:pt x="5953125" y="1644551"/>
                  <a:pt x="5953125" y="1642070"/>
                  <a:pt x="5953125" y="1637109"/>
                </a:cubicBezTo>
                <a:cubicBezTo>
                  <a:pt x="5948163" y="1637109"/>
                  <a:pt x="5945683" y="1637109"/>
                  <a:pt x="5945683" y="1637109"/>
                </a:cubicBezTo>
                <a:close/>
                <a:moveTo>
                  <a:pt x="1041797" y="1637109"/>
                </a:moveTo>
                <a:lnTo>
                  <a:pt x="1047998" y="1640830"/>
                </a:lnTo>
                <a:lnTo>
                  <a:pt x="1047378" y="1638970"/>
                </a:lnTo>
                <a:cubicBezTo>
                  <a:pt x="1046138" y="1637730"/>
                  <a:pt x="1044278" y="1637109"/>
                  <a:pt x="1041797" y="1637109"/>
                </a:cubicBezTo>
                <a:close/>
                <a:moveTo>
                  <a:pt x="5960566" y="1622226"/>
                </a:moveTo>
                <a:lnTo>
                  <a:pt x="5975449" y="1637109"/>
                </a:lnTo>
                <a:lnTo>
                  <a:pt x="5975449" y="1629668"/>
                </a:lnTo>
                <a:cubicBezTo>
                  <a:pt x="5970488" y="1629668"/>
                  <a:pt x="5968008" y="1628428"/>
                  <a:pt x="5968008" y="1625947"/>
                </a:cubicBezTo>
                <a:cubicBezTo>
                  <a:pt x="5968008" y="1623467"/>
                  <a:pt x="5965527" y="1622226"/>
                  <a:pt x="5960566" y="1622226"/>
                </a:cubicBezTo>
                <a:close/>
                <a:moveTo>
                  <a:pt x="5767090" y="1622226"/>
                </a:moveTo>
                <a:cubicBezTo>
                  <a:pt x="5772051" y="1627187"/>
                  <a:pt x="5774531" y="1629668"/>
                  <a:pt x="5774531" y="1629668"/>
                </a:cubicBezTo>
                <a:cubicBezTo>
                  <a:pt x="5779492" y="1629668"/>
                  <a:pt x="5779492" y="1627187"/>
                  <a:pt x="5774531" y="1622226"/>
                </a:cubicBezTo>
                <a:cubicBezTo>
                  <a:pt x="5769570" y="1622226"/>
                  <a:pt x="5767090" y="1622226"/>
                  <a:pt x="5767090" y="1622226"/>
                </a:cubicBezTo>
                <a:close/>
                <a:moveTo>
                  <a:pt x="706934" y="1622226"/>
                </a:moveTo>
                <a:cubicBezTo>
                  <a:pt x="711895" y="1622226"/>
                  <a:pt x="716856" y="1622226"/>
                  <a:pt x="721816" y="1622226"/>
                </a:cubicBezTo>
                <a:cubicBezTo>
                  <a:pt x="726777" y="1622226"/>
                  <a:pt x="729258" y="1624707"/>
                  <a:pt x="729258" y="1629668"/>
                </a:cubicBezTo>
                <a:lnTo>
                  <a:pt x="729258" y="1637109"/>
                </a:lnTo>
                <a:cubicBezTo>
                  <a:pt x="729258" y="1637109"/>
                  <a:pt x="726777" y="1634629"/>
                  <a:pt x="721816" y="1629668"/>
                </a:cubicBezTo>
                <a:cubicBezTo>
                  <a:pt x="716856" y="1629668"/>
                  <a:pt x="709414" y="1629668"/>
                  <a:pt x="699492" y="1629668"/>
                </a:cubicBezTo>
                <a:close/>
                <a:moveTo>
                  <a:pt x="825996" y="1614785"/>
                </a:moveTo>
                <a:cubicBezTo>
                  <a:pt x="825996" y="1619746"/>
                  <a:pt x="824756" y="1622226"/>
                  <a:pt x="822275" y="1622226"/>
                </a:cubicBezTo>
                <a:cubicBezTo>
                  <a:pt x="819795" y="1622226"/>
                  <a:pt x="818555" y="1620986"/>
                  <a:pt x="818555" y="1618506"/>
                </a:cubicBezTo>
                <a:cubicBezTo>
                  <a:pt x="818555" y="1616025"/>
                  <a:pt x="821035" y="1614785"/>
                  <a:pt x="825996" y="1614785"/>
                </a:cubicBezTo>
                <a:close/>
                <a:moveTo>
                  <a:pt x="602754" y="1614785"/>
                </a:moveTo>
                <a:cubicBezTo>
                  <a:pt x="612676" y="1614785"/>
                  <a:pt x="621358" y="1616025"/>
                  <a:pt x="628799" y="1618506"/>
                </a:cubicBezTo>
                <a:cubicBezTo>
                  <a:pt x="636240" y="1620986"/>
                  <a:pt x="643682" y="1623467"/>
                  <a:pt x="651123" y="1625947"/>
                </a:cubicBezTo>
                <a:cubicBezTo>
                  <a:pt x="658564" y="1628428"/>
                  <a:pt x="662285" y="1630908"/>
                  <a:pt x="662285" y="1633389"/>
                </a:cubicBezTo>
                <a:cubicBezTo>
                  <a:pt x="662285" y="1635869"/>
                  <a:pt x="661045" y="1637109"/>
                  <a:pt x="658564" y="1637109"/>
                </a:cubicBezTo>
                <a:cubicBezTo>
                  <a:pt x="656084" y="1637109"/>
                  <a:pt x="652363" y="1637109"/>
                  <a:pt x="647403" y="1637109"/>
                </a:cubicBezTo>
                <a:lnTo>
                  <a:pt x="632520" y="1637109"/>
                </a:lnTo>
                <a:lnTo>
                  <a:pt x="617637" y="1629668"/>
                </a:lnTo>
                <a:cubicBezTo>
                  <a:pt x="617637" y="1629668"/>
                  <a:pt x="616396" y="1628428"/>
                  <a:pt x="613916" y="1625947"/>
                </a:cubicBezTo>
                <a:cubicBezTo>
                  <a:pt x="611436" y="1623467"/>
                  <a:pt x="607715" y="1622226"/>
                  <a:pt x="602754" y="1622226"/>
                </a:cubicBezTo>
                <a:close/>
                <a:moveTo>
                  <a:pt x="937617" y="1613132"/>
                </a:moveTo>
                <a:lnTo>
                  <a:pt x="944129" y="1613855"/>
                </a:lnTo>
                <a:lnTo>
                  <a:pt x="945059" y="1614785"/>
                </a:lnTo>
                <a:cubicBezTo>
                  <a:pt x="940098" y="1614785"/>
                  <a:pt x="937617" y="1614785"/>
                  <a:pt x="937617" y="1614785"/>
                </a:cubicBezTo>
                <a:close/>
                <a:moveTo>
                  <a:pt x="5848945" y="1607344"/>
                </a:moveTo>
                <a:lnTo>
                  <a:pt x="5856386" y="1614785"/>
                </a:lnTo>
                <a:lnTo>
                  <a:pt x="5878711" y="1614785"/>
                </a:lnTo>
                <a:cubicBezTo>
                  <a:pt x="5878711" y="1614785"/>
                  <a:pt x="5876231" y="1613545"/>
                  <a:pt x="5871269" y="1611064"/>
                </a:cubicBezTo>
                <a:cubicBezTo>
                  <a:pt x="5866308" y="1608584"/>
                  <a:pt x="5863828" y="1607344"/>
                  <a:pt x="5863828" y="1607344"/>
                </a:cubicBezTo>
                <a:close/>
                <a:moveTo>
                  <a:pt x="863203" y="1607344"/>
                </a:moveTo>
                <a:cubicBezTo>
                  <a:pt x="863203" y="1612304"/>
                  <a:pt x="865684" y="1614785"/>
                  <a:pt x="870645" y="1614785"/>
                </a:cubicBezTo>
                <a:lnTo>
                  <a:pt x="878086" y="1607344"/>
                </a:lnTo>
                <a:cubicBezTo>
                  <a:pt x="873125" y="1607344"/>
                  <a:pt x="869404" y="1607344"/>
                  <a:pt x="866924" y="1607344"/>
                </a:cubicBezTo>
                <a:cubicBezTo>
                  <a:pt x="864444" y="1607344"/>
                  <a:pt x="863203" y="1607344"/>
                  <a:pt x="863203" y="1607344"/>
                </a:cubicBezTo>
                <a:close/>
                <a:moveTo>
                  <a:pt x="803672" y="1607344"/>
                </a:moveTo>
                <a:cubicBezTo>
                  <a:pt x="808633" y="1607344"/>
                  <a:pt x="811113" y="1607344"/>
                  <a:pt x="811113" y="1607344"/>
                </a:cubicBezTo>
                <a:cubicBezTo>
                  <a:pt x="811113" y="1607344"/>
                  <a:pt x="811113" y="1609824"/>
                  <a:pt x="811113" y="1614785"/>
                </a:cubicBezTo>
                <a:cubicBezTo>
                  <a:pt x="811113" y="1614785"/>
                  <a:pt x="808633" y="1614785"/>
                  <a:pt x="803672" y="1614785"/>
                </a:cubicBezTo>
                <a:close/>
                <a:moveTo>
                  <a:pt x="937617" y="1592461"/>
                </a:moveTo>
                <a:lnTo>
                  <a:pt x="945059" y="1599902"/>
                </a:lnTo>
                <a:cubicBezTo>
                  <a:pt x="954980" y="1599902"/>
                  <a:pt x="959942" y="1601142"/>
                  <a:pt x="959942" y="1603623"/>
                </a:cubicBezTo>
                <a:cubicBezTo>
                  <a:pt x="959942" y="1601142"/>
                  <a:pt x="962422" y="1599902"/>
                  <a:pt x="967383" y="1599902"/>
                </a:cubicBezTo>
                <a:close/>
                <a:moveTo>
                  <a:pt x="736699" y="1585019"/>
                </a:moveTo>
                <a:lnTo>
                  <a:pt x="788789" y="1599902"/>
                </a:lnTo>
                <a:cubicBezTo>
                  <a:pt x="783828" y="1604863"/>
                  <a:pt x="778867" y="1604863"/>
                  <a:pt x="773906" y="1599902"/>
                </a:cubicBezTo>
                <a:cubicBezTo>
                  <a:pt x="768945" y="1599902"/>
                  <a:pt x="765225" y="1598662"/>
                  <a:pt x="762744" y="1596182"/>
                </a:cubicBezTo>
                <a:cubicBezTo>
                  <a:pt x="760264" y="1593701"/>
                  <a:pt x="756543" y="1592461"/>
                  <a:pt x="751582" y="1592461"/>
                </a:cubicBezTo>
                <a:cubicBezTo>
                  <a:pt x="746621" y="1592461"/>
                  <a:pt x="741660" y="1589980"/>
                  <a:pt x="736699" y="1585019"/>
                </a:cubicBezTo>
                <a:close/>
                <a:moveTo>
                  <a:pt x="907852" y="1577578"/>
                </a:moveTo>
                <a:cubicBezTo>
                  <a:pt x="912813" y="1577578"/>
                  <a:pt x="916534" y="1578818"/>
                  <a:pt x="919014" y="1581299"/>
                </a:cubicBezTo>
                <a:cubicBezTo>
                  <a:pt x="921494" y="1583779"/>
                  <a:pt x="922735" y="1585019"/>
                  <a:pt x="922735" y="1585019"/>
                </a:cubicBezTo>
                <a:lnTo>
                  <a:pt x="922735" y="1577578"/>
                </a:lnTo>
                <a:close/>
                <a:moveTo>
                  <a:pt x="848321" y="1570137"/>
                </a:moveTo>
                <a:cubicBezTo>
                  <a:pt x="848321" y="1575097"/>
                  <a:pt x="848321" y="1577578"/>
                  <a:pt x="848321" y="1577578"/>
                </a:cubicBezTo>
                <a:lnTo>
                  <a:pt x="855762" y="1570137"/>
                </a:lnTo>
                <a:cubicBezTo>
                  <a:pt x="855762" y="1570137"/>
                  <a:pt x="853281" y="1570137"/>
                  <a:pt x="848321" y="1570137"/>
                </a:cubicBezTo>
                <a:close/>
                <a:moveTo>
                  <a:pt x="811113" y="1562695"/>
                </a:moveTo>
                <a:cubicBezTo>
                  <a:pt x="811113" y="1562695"/>
                  <a:pt x="811113" y="1565176"/>
                  <a:pt x="811113" y="1570137"/>
                </a:cubicBezTo>
                <a:lnTo>
                  <a:pt x="825996" y="1570137"/>
                </a:lnTo>
                <a:lnTo>
                  <a:pt x="818555" y="1562695"/>
                </a:lnTo>
                <a:lnTo>
                  <a:pt x="814834" y="1562695"/>
                </a:lnTo>
                <a:close/>
                <a:moveTo>
                  <a:pt x="825996" y="1547812"/>
                </a:moveTo>
                <a:cubicBezTo>
                  <a:pt x="821035" y="1547812"/>
                  <a:pt x="818555" y="1550293"/>
                  <a:pt x="818555" y="1555254"/>
                </a:cubicBezTo>
                <a:cubicBezTo>
                  <a:pt x="823516" y="1555254"/>
                  <a:pt x="825996" y="1555254"/>
                  <a:pt x="825996" y="1555254"/>
                </a:cubicBezTo>
                <a:close/>
                <a:moveTo>
                  <a:pt x="677168" y="1547812"/>
                </a:moveTo>
                <a:cubicBezTo>
                  <a:pt x="682129" y="1547812"/>
                  <a:pt x="687090" y="1550293"/>
                  <a:pt x="692051" y="1555254"/>
                </a:cubicBezTo>
                <a:cubicBezTo>
                  <a:pt x="697012" y="1560215"/>
                  <a:pt x="699492" y="1562695"/>
                  <a:pt x="699492" y="1562695"/>
                </a:cubicBezTo>
                <a:lnTo>
                  <a:pt x="706934" y="1570137"/>
                </a:lnTo>
                <a:lnTo>
                  <a:pt x="721816" y="1577578"/>
                </a:lnTo>
                <a:cubicBezTo>
                  <a:pt x="711895" y="1577578"/>
                  <a:pt x="706934" y="1576338"/>
                  <a:pt x="706934" y="1573857"/>
                </a:cubicBezTo>
                <a:cubicBezTo>
                  <a:pt x="706934" y="1571377"/>
                  <a:pt x="704453" y="1570137"/>
                  <a:pt x="699492" y="1570137"/>
                </a:cubicBezTo>
                <a:lnTo>
                  <a:pt x="662285" y="1555254"/>
                </a:lnTo>
                <a:cubicBezTo>
                  <a:pt x="667246" y="1550293"/>
                  <a:pt x="672207" y="1547812"/>
                  <a:pt x="677168" y="1547812"/>
                </a:cubicBezTo>
                <a:close/>
                <a:moveTo>
                  <a:pt x="394395" y="1547812"/>
                </a:moveTo>
                <a:lnTo>
                  <a:pt x="401836" y="1547812"/>
                </a:lnTo>
                <a:lnTo>
                  <a:pt x="401836" y="1555254"/>
                </a:lnTo>
                <a:cubicBezTo>
                  <a:pt x="401836" y="1555254"/>
                  <a:pt x="400596" y="1554014"/>
                  <a:pt x="398115" y="1551533"/>
                </a:cubicBezTo>
                <a:cubicBezTo>
                  <a:pt x="395635" y="1549052"/>
                  <a:pt x="394395" y="1547812"/>
                  <a:pt x="394395" y="1547812"/>
                </a:cubicBezTo>
                <a:close/>
                <a:moveTo>
                  <a:pt x="775767" y="1544092"/>
                </a:moveTo>
                <a:cubicBezTo>
                  <a:pt x="774527" y="1544092"/>
                  <a:pt x="773906" y="1545332"/>
                  <a:pt x="773906" y="1547812"/>
                </a:cubicBezTo>
                <a:lnTo>
                  <a:pt x="781348" y="1547812"/>
                </a:lnTo>
                <a:cubicBezTo>
                  <a:pt x="778867" y="1545332"/>
                  <a:pt x="777007" y="1544092"/>
                  <a:pt x="775767" y="1544092"/>
                </a:cubicBezTo>
                <a:close/>
                <a:moveTo>
                  <a:pt x="684610" y="1532930"/>
                </a:moveTo>
                <a:cubicBezTo>
                  <a:pt x="689570" y="1532930"/>
                  <a:pt x="694531" y="1535410"/>
                  <a:pt x="699492" y="1540371"/>
                </a:cubicBezTo>
                <a:cubicBezTo>
                  <a:pt x="684610" y="1540371"/>
                  <a:pt x="677168" y="1539131"/>
                  <a:pt x="677168" y="1536650"/>
                </a:cubicBezTo>
                <a:cubicBezTo>
                  <a:pt x="677168" y="1534170"/>
                  <a:pt x="679648" y="1532930"/>
                  <a:pt x="684610" y="1532930"/>
                </a:cubicBezTo>
                <a:close/>
                <a:moveTo>
                  <a:pt x="632520" y="1532930"/>
                </a:moveTo>
                <a:lnTo>
                  <a:pt x="647403" y="1532930"/>
                </a:lnTo>
                <a:cubicBezTo>
                  <a:pt x="652363" y="1537890"/>
                  <a:pt x="656084" y="1541611"/>
                  <a:pt x="658564" y="1544092"/>
                </a:cubicBezTo>
                <a:cubicBezTo>
                  <a:pt x="661045" y="1546572"/>
                  <a:pt x="662285" y="1547812"/>
                  <a:pt x="662285" y="1547812"/>
                </a:cubicBezTo>
                <a:lnTo>
                  <a:pt x="647403" y="1547812"/>
                </a:lnTo>
                <a:cubicBezTo>
                  <a:pt x="647403" y="1542852"/>
                  <a:pt x="644922" y="1540371"/>
                  <a:pt x="639961" y="1540371"/>
                </a:cubicBezTo>
                <a:lnTo>
                  <a:pt x="632520" y="1540371"/>
                </a:lnTo>
                <a:cubicBezTo>
                  <a:pt x="637481" y="1540371"/>
                  <a:pt x="637481" y="1537890"/>
                  <a:pt x="632520" y="1532930"/>
                </a:cubicBezTo>
                <a:close/>
                <a:moveTo>
                  <a:pt x="654844" y="1525488"/>
                </a:moveTo>
                <a:cubicBezTo>
                  <a:pt x="659805" y="1530449"/>
                  <a:pt x="659805" y="1532930"/>
                  <a:pt x="654844" y="1532930"/>
                </a:cubicBezTo>
                <a:cubicBezTo>
                  <a:pt x="649883" y="1532930"/>
                  <a:pt x="647403" y="1531690"/>
                  <a:pt x="647403" y="1529209"/>
                </a:cubicBezTo>
                <a:cubicBezTo>
                  <a:pt x="647403" y="1526728"/>
                  <a:pt x="649883" y="1525488"/>
                  <a:pt x="654844" y="1525488"/>
                </a:cubicBezTo>
                <a:close/>
                <a:moveTo>
                  <a:pt x="5670351" y="1510605"/>
                </a:moveTo>
                <a:lnTo>
                  <a:pt x="5670351" y="1518047"/>
                </a:lnTo>
                <a:lnTo>
                  <a:pt x="5662910" y="1518047"/>
                </a:lnTo>
                <a:close/>
                <a:moveTo>
                  <a:pt x="729258" y="1510605"/>
                </a:moveTo>
                <a:lnTo>
                  <a:pt x="729258" y="1518047"/>
                </a:lnTo>
                <a:cubicBezTo>
                  <a:pt x="734219" y="1523008"/>
                  <a:pt x="737940" y="1525488"/>
                  <a:pt x="740420" y="1525488"/>
                </a:cubicBezTo>
                <a:cubicBezTo>
                  <a:pt x="742900" y="1525488"/>
                  <a:pt x="744141" y="1523008"/>
                  <a:pt x="744141" y="1518047"/>
                </a:cubicBezTo>
                <a:lnTo>
                  <a:pt x="736699" y="1510605"/>
                </a:lnTo>
                <a:cubicBezTo>
                  <a:pt x="731738" y="1510605"/>
                  <a:pt x="729258" y="1510605"/>
                  <a:pt x="729258" y="1510605"/>
                </a:cubicBezTo>
                <a:close/>
                <a:moveTo>
                  <a:pt x="768325" y="1506885"/>
                </a:moveTo>
                <a:cubicBezTo>
                  <a:pt x="767085" y="1506885"/>
                  <a:pt x="766465" y="1508125"/>
                  <a:pt x="766465" y="1510605"/>
                </a:cubicBezTo>
                <a:lnTo>
                  <a:pt x="773906" y="1510605"/>
                </a:lnTo>
                <a:cubicBezTo>
                  <a:pt x="771426" y="1508125"/>
                  <a:pt x="769566" y="1506885"/>
                  <a:pt x="768325" y="1506885"/>
                </a:cubicBezTo>
                <a:close/>
                <a:moveTo>
                  <a:pt x="744141" y="1503164"/>
                </a:moveTo>
                <a:lnTo>
                  <a:pt x="751582" y="1510605"/>
                </a:lnTo>
                <a:cubicBezTo>
                  <a:pt x="751582" y="1510605"/>
                  <a:pt x="751582" y="1508125"/>
                  <a:pt x="751582" y="1503164"/>
                </a:cubicBezTo>
                <a:close/>
                <a:moveTo>
                  <a:pt x="684610" y="1480840"/>
                </a:moveTo>
                <a:cubicBezTo>
                  <a:pt x="689570" y="1485801"/>
                  <a:pt x="692051" y="1488281"/>
                  <a:pt x="692051" y="1488281"/>
                </a:cubicBezTo>
                <a:cubicBezTo>
                  <a:pt x="692051" y="1488281"/>
                  <a:pt x="690811" y="1488281"/>
                  <a:pt x="688330" y="1488281"/>
                </a:cubicBezTo>
                <a:cubicBezTo>
                  <a:pt x="685850" y="1488281"/>
                  <a:pt x="683369" y="1488281"/>
                  <a:pt x="680889" y="1488281"/>
                </a:cubicBezTo>
                <a:cubicBezTo>
                  <a:pt x="678408" y="1488281"/>
                  <a:pt x="677168" y="1487041"/>
                  <a:pt x="677168" y="1484560"/>
                </a:cubicBezTo>
                <a:cubicBezTo>
                  <a:pt x="677168" y="1482080"/>
                  <a:pt x="679648" y="1480840"/>
                  <a:pt x="684610" y="1480840"/>
                </a:cubicBezTo>
                <a:close/>
                <a:moveTo>
                  <a:pt x="587871" y="1473398"/>
                </a:moveTo>
                <a:cubicBezTo>
                  <a:pt x="587871" y="1473398"/>
                  <a:pt x="592832" y="1473398"/>
                  <a:pt x="602754" y="1473398"/>
                </a:cubicBezTo>
                <a:lnTo>
                  <a:pt x="602754" y="1480840"/>
                </a:lnTo>
                <a:cubicBezTo>
                  <a:pt x="592832" y="1480840"/>
                  <a:pt x="587871" y="1478359"/>
                  <a:pt x="587871" y="1473398"/>
                </a:cubicBezTo>
                <a:close/>
                <a:moveTo>
                  <a:pt x="846460" y="1454795"/>
                </a:moveTo>
                <a:cubicBezTo>
                  <a:pt x="845220" y="1454795"/>
                  <a:pt x="843360" y="1456035"/>
                  <a:pt x="840879" y="1458516"/>
                </a:cubicBezTo>
                <a:cubicBezTo>
                  <a:pt x="840879" y="1458516"/>
                  <a:pt x="840879" y="1459756"/>
                  <a:pt x="840879" y="1462236"/>
                </a:cubicBezTo>
                <a:cubicBezTo>
                  <a:pt x="840879" y="1464717"/>
                  <a:pt x="838399" y="1465957"/>
                  <a:pt x="833437" y="1465957"/>
                </a:cubicBezTo>
                <a:cubicBezTo>
                  <a:pt x="823516" y="1465957"/>
                  <a:pt x="825996" y="1468438"/>
                  <a:pt x="840879" y="1473398"/>
                </a:cubicBezTo>
                <a:cubicBezTo>
                  <a:pt x="845840" y="1473398"/>
                  <a:pt x="855762" y="1475879"/>
                  <a:pt x="870645" y="1480840"/>
                </a:cubicBezTo>
                <a:lnTo>
                  <a:pt x="900410" y="1480840"/>
                </a:lnTo>
                <a:cubicBezTo>
                  <a:pt x="895449" y="1475879"/>
                  <a:pt x="880566" y="1470918"/>
                  <a:pt x="855762" y="1465957"/>
                </a:cubicBezTo>
                <a:cubicBezTo>
                  <a:pt x="850801" y="1465957"/>
                  <a:pt x="847080" y="1465957"/>
                  <a:pt x="844600" y="1465957"/>
                </a:cubicBezTo>
                <a:cubicBezTo>
                  <a:pt x="842119" y="1465957"/>
                  <a:pt x="843359" y="1463476"/>
                  <a:pt x="848321" y="1458516"/>
                </a:cubicBezTo>
                <a:cubicBezTo>
                  <a:pt x="848321" y="1456035"/>
                  <a:pt x="847700" y="1454795"/>
                  <a:pt x="846460" y="1454795"/>
                </a:cubicBezTo>
                <a:close/>
                <a:moveTo>
                  <a:pt x="5461992" y="1443633"/>
                </a:moveTo>
                <a:cubicBezTo>
                  <a:pt x="5461992" y="1443633"/>
                  <a:pt x="5463233" y="1444873"/>
                  <a:pt x="5465713" y="1447353"/>
                </a:cubicBezTo>
                <a:cubicBezTo>
                  <a:pt x="5468193" y="1449834"/>
                  <a:pt x="5469433" y="1451074"/>
                  <a:pt x="5469433" y="1451074"/>
                </a:cubicBezTo>
                <a:lnTo>
                  <a:pt x="5469433" y="1443633"/>
                </a:lnTo>
                <a:close/>
                <a:moveTo>
                  <a:pt x="409277" y="1443633"/>
                </a:moveTo>
                <a:lnTo>
                  <a:pt x="416719" y="1443633"/>
                </a:lnTo>
                <a:lnTo>
                  <a:pt x="416719" y="1451074"/>
                </a:lnTo>
                <a:close/>
                <a:moveTo>
                  <a:pt x="766465" y="1436191"/>
                </a:moveTo>
                <a:lnTo>
                  <a:pt x="781348" y="1443633"/>
                </a:lnTo>
                <a:cubicBezTo>
                  <a:pt x="781348" y="1438672"/>
                  <a:pt x="780108" y="1436191"/>
                  <a:pt x="777627" y="1436191"/>
                </a:cubicBezTo>
                <a:cubicBezTo>
                  <a:pt x="775147" y="1436191"/>
                  <a:pt x="771426" y="1436191"/>
                  <a:pt x="766465" y="1436191"/>
                </a:cubicBezTo>
                <a:close/>
                <a:moveTo>
                  <a:pt x="424160" y="1428750"/>
                </a:moveTo>
                <a:lnTo>
                  <a:pt x="431602" y="1436191"/>
                </a:lnTo>
                <a:lnTo>
                  <a:pt x="424160" y="1436191"/>
                </a:lnTo>
                <a:cubicBezTo>
                  <a:pt x="419199" y="1431231"/>
                  <a:pt x="419199" y="1428750"/>
                  <a:pt x="424160" y="1428750"/>
                </a:cubicBezTo>
                <a:close/>
                <a:moveTo>
                  <a:pt x="714375" y="1421309"/>
                </a:moveTo>
                <a:cubicBezTo>
                  <a:pt x="704453" y="1421309"/>
                  <a:pt x="699492" y="1422549"/>
                  <a:pt x="699492" y="1425029"/>
                </a:cubicBezTo>
                <a:cubicBezTo>
                  <a:pt x="699492" y="1427510"/>
                  <a:pt x="701973" y="1431231"/>
                  <a:pt x="706934" y="1436191"/>
                </a:cubicBezTo>
                <a:cubicBezTo>
                  <a:pt x="711895" y="1431231"/>
                  <a:pt x="719336" y="1428750"/>
                  <a:pt x="729258" y="1428750"/>
                </a:cubicBezTo>
                <a:cubicBezTo>
                  <a:pt x="729258" y="1428750"/>
                  <a:pt x="729258" y="1427510"/>
                  <a:pt x="729258" y="1425029"/>
                </a:cubicBezTo>
                <a:cubicBezTo>
                  <a:pt x="729258" y="1422549"/>
                  <a:pt x="724297" y="1421309"/>
                  <a:pt x="714375" y="1421309"/>
                </a:cubicBezTo>
                <a:close/>
                <a:moveTo>
                  <a:pt x="617637" y="1413867"/>
                </a:moveTo>
                <a:lnTo>
                  <a:pt x="639961" y="1421309"/>
                </a:lnTo>
                <a:cubicBezTo>
                  <a:pt x="654844" y="1426269"/>
                  <a:pt x="662285" y="1428750"/>
                  <a:pt x="662285" y="1428750"/>
                </a:cubicBezTo>
                <a:cubicBezTo>
                  <a:pt x="662285" y="1418828"/>
                  <a:pt x="649883" y="1413867"/>
                  <a:pt x="625078" y="1413867"/>
                </a:cubicBezTo>
                <a:close/>
                <a:moveTo>
                  <a:pt x="602754" y="1406426"/>
                </a:moveTo>
                <a:lnTo>
                  <a:pt x="610195" y="1413867"/>
                </a:lnTo>
                <a:lnTo>
                  <a:pt x="610195" y="1406426"/>
                </a:lnTo>
                <a:cubicBezTo>
                  <a:pt x="610195" y="1406426"/>
                  <a:pt x="607715" y="1406426"/>
                  <a:pt x="602754" y="1406426"/>
                </a:cubicBezTo>
                <a:close/>
                <a:moveTo>
                  <a:pt x="729258" y="1391543"/>
                </a:moveTo>
                <a:lnTo>
                  <a:pt x="729258" y="1398984"/>
                </a:lnTo>
                <a:cubicBezTo>
                  <a:pt x="734219" y="1398984"/>
                  <a:pt x="739180" y="1398984"/>
                  <a:pt x="744141" y="1398984"/>
                </a:cubicBezTo>
                <a:lnTo>
                  <a:pt x="736699" y="1391543"/>
                </a:lnTo>
                <a:cubicBezTo>
                  <a:pt x="731738" y="1391543"/>
                  <a:pt x="729258" y="1391543"/>
                  <a:pt x="729258" y="1391543"/>
                </a:cubicBezTo>
                <a:close/>
                <a:moveTo>
                  <a:pt x="5409902" y="1384101"/>
                </a:moveTo>
                <a:lnTo>
                  <a:pt x="5424785" y="1398984"/>
                </a:lnTo>
                <a:cubicBezTo>
                  <a:pt x="5419824" y="1403945"/>
                  <a:pt x="5414863" y="1401465"/>
                  <a:pt x="5409902" y="1391543"/>
                </a:cubicBezTo>
                <a:cubicBezTo>
                  <a:pt x="5409902" y="1391543"/>
                  <a:pt x="5409902" y="1389062"/>
                  <a:pt x="5409902" y="1384101"/>
                </a:cubicBezTo>
                <a:close/>
                <a:moveTo>
                  <a:pt x="5342929" y="1384101"/>
                </a:moveTo>
                <a:cubicBezTo>
                  <a:pt x="5342929" y="1384101"/>
                  <a:pt x="5345410" y="1384101"/>
                  <a:pt x="5350371" y="1384101"/>
                </a:cubicBezTo>
                <a:cubicBezTo>
                  <a:pt x="5355332" y="1384101"/>
                  <a:pt x="5357812" y="1385342"/>
                  <a:pt x="5357812" y="1387822"/>
                </a:cubicBezTo>
                <a:cubicBezTo>
                  <a:pt x="5357812" y="1390303"/>
                  <a:pt x="5352851" y="1391543"/>
                  <a:pt x="5342929" y="1391543"/>
                </a:cubicBezTo>
                <a:cubicBezTo>
                  <a:pt x="5337968" y="1391543"/>
                  <a:pt x="5335488" y="1390303"/>
                  <a:pt x="5335488" y="1387822"/>
                </a:cubicBezTo>
                <a:cubicBezTo>
                  <a:pt x="5335488" y="1385342"/>
                  <a:pt x="5337968" y="1384101"/>
                  <a:pt x="5342929" y="1384101"/>
                </a:cubicBezTo>
                <a:close/>
                <a:moveTo>
                  <a:pt x="5350371" y="1361777"/>
                </a:moveTo>
                <a:lnTo>
                  <a:pt x="5395019" y="1376660"/>
                </a:lnTo>
                <a:lnTo>
                  <a:pt x="5372695" y="1376660"/>
                </a:lnTo>
                <a:cubicBezTo>
                  <a:pt x="5357812" y="1371699"/>
                  <a:pt x="5350371" y="1366738"/>
                  <a:pt x="5350371" y="1361777"/>
                </a:cubicBezTo>
                <a:close/>
                <a:moveTo>
                  <a:pt x="5298281" y="1346894"/>
                </a:moveTo>
                <a:lnTo>
                  <a:pt x="5305722" y="1346894"/>
                </a:lnTo>
                <a:cubicBezTo>
                  <a:pt x="5305722" y="1346894"/>
                  <a:pt x="5305722" y="1349375"/>
                  <a:pt x="5305722" y="1354336"/>
                </a:cubicBezTo>
                <a:cubicBezTo>
                  <a:pt x="5300761" y="1354336"/>
                  <a:pt x="5298281" y="1351855"/>
                  <a:pt x="5298281" y="1346894"/>
                </a:cubicBezTo>
                <a:close/>
                <a:moveTo>
                  <a:pt x="439973" y="1342244"/>
                </a:moveTo>
                <a:cubicBezTo>
                  <a:pt x="443074" y="1341624"/>
                  <a:pt x="446485" y="1341934"/>
                  <a:pt x="450205" y="1343174"/>
                </a:cubicBezTo>
                <a:cubicBezTo>
                  <a:pt x="457647" y="1345654"/>
                  <a:pt x="462607" y="1348134"/>
                  <a:pt x="465088" y="1350615"/>
                </a:cubicBezTo>
                <a:cubicBezTo>
                  <a:pt x="467569" y="1353096"/>
                  <a:pt x="471289" y="1354336"/>
                  <a:pt x="476250" y="1354336"/>
                </a:cubicBezTo>
                <a:cubicBezTo>
                  <a:pt x="471289" y="1359297"/>
                  <a:pt x="463848" y="1359297"/>
                  <a:pt x="453926" y="1354336"/>
                </a:cubicBezTo>
                <a:lnTo>
                  <a:pt x="439043" y="1346894"/>
                </a:lnTo>
                <a:lnTo>
                  <a:pt x="431602" y="1346894"/>
                </a:lnTo>
                <a:cubicBezTo>
                  <a:pt x="434082" y="1344414"/>
                  <a:pt x="436873" y="1342864"/>
                  <a:pt x="439973" y="1342244"/>
                </a:cubicBezTo>
                <a:close/>
                <a:moveTo>
                  <a:pt x="5231308" y="1317129"/>
                </a:moveTo>
                <a:lnTo>
                  <a:pt x="5261074" y="1332012"/>
                </a:lnTo>
                <a:cubicBezTo>
                  <a:pt x="5256113" y="1332012"/>
                  <a:pt x="5246191" y="1332012"/>
                  <a:pt x="5231308" y="1332012"/>
                </a:cubicBezTo>
                <a:cubicBezTo>
                  <a:pt x="5226347" y="1327051"/>
                  <a:pt x="5226347" y="1322090"/>
                  <a:pt x="5231308" y="1317129"/>
                </a:cubicBezTo>
                <a:close/>
                <a:moveTo>
                  <a:pt x="5216426" y="1317129"/>
                </a:moveTo>
                <a:cubicBezTo>
                  <a:pt x="5221387" y="1317129"/>
                  <a:pt x="5223867" y="1319609"/>
                  <a:pt x="5223867" y="1324570"/>
                </a:cubicBezTo>
                <a:lnTo>
                  <a:pt x="5216426" y="1324570"/>
                </a:lnTo>
                <a:cubicBezTo>
                  <a:pt x="5216426" y="1324570"/>
                  <a:pt x="5216426" y="1322090"/>
                  <a:pt x="5216426" y="1317129"/>
                </a:cubicBezTo>
                <a:close/>
                <a:moveTo>
                  <a:pt x="558106" y="1317129"/>
                </a:moveTo>
                <a:cubicBezTo>
                  <a:pt x="563066" y="1317129"/>
                  <a:pt x="565547" y="1319609"/>
                  <a:pt x="565547" y="1324570"/>
                </a:cubicBezTo>
                <a:cubicBezTo>
                  <a:pt x="565547" y="1329531"/>
                  <a:pt x="563066" y="1332012"/>
                  <a:pt x="558106" y="1332012"/>
                </a:cubicBezTo>
                <a:close/>
                <a:moveTo>
                  <a:pt x="498574" y="1317129"/>
                </a:moveTo>
                <a:cubicBezTo>
                  <a:pt x="503535" y="1317129"/>
                  <a:pt x="506016" y="1317129"/>
                  <a:pt x="506016" y="1317129"/>
                </a:cubicBezTo>
                <a:cubicBezTo>
                  <a:pt x="506016" y="1317129"/>
                  <a:pt x="506016" y="1318369"/>
                  <a:pt x="506016" y="1320850"/>
                </a:cubicBezTo>
                <a:cubicBezTo>
                  <a:pt x="506016" y="1323330"/>
                  <a:pt x="506016" y="1324570"/>
                  <a:pt x="506016" y="1324570"/>
                </a:cubicBezTo>
                <a:cubicBezTo>
                  <a:pt x="506016" y="1324570"/>
                  <a:pt x="503535" y="1322090"/>
                  <a:pt x="498574" y="1317129"/>
                </a:cubicBezTo>
                <a:close/>
                <a:moveTo>
                  <a:pt x="528340" y="1309687"/>
                </a:moveTo>
                <a:lnTo>
                  <a:pt x="535781" y="1309687"/>
                </a:lnTo>
                <a:cubicBezTo>
                  <a:pt x="535781" y="1309687"/>
                  <a:pt x="537022" y="1310927"/>
                  <a:pt x="539502" y="1313408"/>
                </a:cubicBezTo>
                <a:cubicBezTo>
                  <a:pt x="541983" y="1315889"/>
                  <a:pt x="543223" y="1317129"/>
                  <a:pt x="543223" y="1317129"/>
                </a:cubicBezTo>
                <a:cubicBezTo>
                  <a:pt x="543223" y="1317129"/>
                  <a:pt x="540742" y="1318369"/>
                  <a:pt x="535781" y="1320850"/>
                </a:cubicBezTo>
                <a:cubicBezTo>
                  <a:pt x="530821" y="1323330"/>
                  <a:pt x="525859" y="1324570"/>
                  <a:pt x="520899" y="1324570"/>
                </a:cubicBezTo>
                <a:cubicBezTo>
                  <a:pt x="530821" y="1319609"/>
                  <a:pt x="533301" y="1314648"/>
                  <a:pt x="528340" y="1309687"/>
                </a:cubicBezTo>
                <a:close/>
                <a:moveTo>
                  <a:pt x="5045273" y="1257598"/>
                </a:moveTo>
                <a:lnTo>
                  <a:pt x="5052715" y="1257598"/>
                </a:lnTo>
                <a:lnTo>
                  <a:pt x="5060156" y="1265039"/>
                </a:lnTo>
                <a:lnTo>
                  <a:pt x="5052715" y="1265039"/>
                </a:lnTo>
                <a:cubicBezTo>
                  <a:pt x="5052715" y="1265039"/>
                  <a:pt x="5050234" y="1262558"/>
                  <a:pt x="5045273" y="1257598"/>
                </a:cubicBezTo>
                <a:close/>
                <a:moveTo>
                  <a:pt x="558106" y="1257598"/>
                </a:moveTo>
                <a:cubicBezTo>
                  <a:pt x="563066" y="1257598"/>
                  <a:pt x="566787" y="1257598"/>
                  <a:pt x="569268" y="1257598"/>
                </a:cubicBezTo>
                <a:cubicBezTo>
                  <a:pt x="571748" y="1257598"/>
                  <a:pt x="572988" y="1260078"/>
                  <a:pt x="572988" y="1265039"/>
                </a:cubicBezTo>
                <a:lnTo>
                  <a:pt x="565547" y="1265039"/>
                </a:lnTo>
                <a:close/>
                <a:moveTo>
                  <a:pt x="4948535" y="1183184"/>
                </a:moveTo>
                <a:cubicBezTo>
                  <a:pt x="4953496" y="1183184"/>
                  <a:pt x="4955976" y="1183184"/>
                  <a:pt x="4955976" y="1183184"/>
                </a:cubicBezTo>
                <a:lnTo>
                  <a:pt x="4941093" y="1190625"/>
                </a:lnTo>
                <a:close/>
                <a:moveTo>
                  <a:pt x="4881562" y="1168301"/>
                </a:moveTo>
                <a:lnTo>
                  <a:pt x="4889004" y="1168301"/>
                </a:lnTo>
                <a:cubicBezTo>
                  <a:pt x="4893965" y="1168301"/>
                  <a:pt x="4898925" y="1168301"/>
                  <a:pt x="4903886" y="1168301"/>
                </a:cubicBezTo>
                <a:cubicBezTo>
                  <a:pt x="4908848" y="1168301"/>
                  <a:pt x="4911328" y="1169541"/>
                  <a:pt x="4911328" y="1172021"/>
                </a:cubicBezTo>
                <a:cubicBezTo>
                  <a:pt x="4911328" y="1174502"/>
                  <a:pt x="4911328" y="1175742"/>
                  <a:pt x="4911328" y="1175742"/>
                </a:cubicBezTo>
                <a:cubicBezTo>
                  <a:pt x="4911328" y="1180703"/>
                  <a:pt x="4910087" y="1183184"/>
                  <a:pt x="4907607" y="1183184"/>
                </a:cubicBezTo>
                <a:cubicBezTo>
                  <a:pt x="4905127" y="1183184"/>
                  <a:pt x="4901406" y="1180703"/>
                  <a:pt x="4896445" y="1175742"/>
                </a:cubicBezTo>
                <a:lnTo>
                  <a:pt x="4889004" y="1175742"/>
                </a:lnTo>
                <a:cubicBezTo>
                  <a:pt x="4884042" y="1175742"/>
                  <a:pt x="4881562" y="1173262"/>
                  <a:pt x="4881562" y="1168301"/>
                </a:cubicBezTo>
                <a:close/>
                <a:moveTo>
                  <a:pt x="446484" y="1153418"/>
                </a:moveTo>
                <a:lnTo>
                  <a:pt x="453926" y="1153418"/>
                </a:lnTo>
                <a:lnTo>
                  <a:pt x="461367" y="1160859"/>
                </a:lnTo>
                <a:cubicBezTo>
                  <a:pt x="456406" y="1160859"/>
                  <a:pt x="452686" y="1159619"/>
                  <a:pt x="450205" y="1157139"/>
                </a:cubicBezTo>
                <a:cubicBezTo>
                  <a:pt x="447725" y="1154659"/>
                  <a:pt x="446484" y="1153418"/>
                  <a:pt x="446484" y="1153418"/>
                </a:cubicBezTo>
                <a:close/>
                <a:moveTo>
                  <a:pt x="565547" y="1131094"/>
                </a:moveTo>
                <a:lnTo>
                  <a:pt x="558106" y="1138535"/>
                </a:lnTo>
                <a:lnTo>
                  <a:pt x="565547" y="1138535"/>
                </a:lnTo>
                <a:cubicBezTo>
                  <a:pt x="565547" y="1138535"/>
                  <a:pt x="565547" y="1136055"/>
                  <a:pt x="565547" y="1131094"/>
                </a:cubicBezTo>
                <a:close/>
                <a:moveTo>
                  <a:pt x="379512" y="1123652"/>
                </a:moveTo>
                <a:cubicBezTo>
                  <a:pt x="379512" y="1123652"/>
                  <a:pt x="380752" y="1123652"/>
                  <a:pt x="383232" y="1123652"/>
                </a:cubicBezTo>
                <a:cubicBezTo>
                  <a:pt x="385713" y="1123652"/>
                  <a:pt x="386953" y="1123652"/>
                  <a:pt x="386953" y="1123652"/>
                </a:cubicBezTo>
                <a:cubicBezTo>
                  <a:pt x="386953" y="1128614"/>
                  <a:pt x="386953" y="1131094"/>
                  <a:pt x="386953" y="1131094"/>
                </a:cubicBezTo>
                <a:cubicBezTo>
                  <a:pt x="381992" y="1131094"/>
                  <a:pt x="379512" y="1131094"/>
                  <a:pt x="379512" y="1131094"/>
                </a:cubicBezTo>
                <a:cubicBezTo>
                  <a:pt x="379512" y="1131094"/>
                  <a:pt x="379512" y="1128614"/>
                  <a:pt x="379512" y="1123652"/>
                </a:cubicBezTo>
                <a:close/>
                <a:moveTo>
                  <a:pt x="372070" y="1116211"/>
                </a:moveTo>
                <a:cubicBezTo>
                  <a:pt x="372070" y="1116211"/>
                  <a:pt x="372070" y="1118692"/>
                  <a:pt x="372070" y="1123652"/>
                </a:cubicBezTo>
                <a:lnTo>
                  <a:pt x="364629" y="1123652"/>
                </a:lnTo>
                <a:cubicBezTo>
                  <a:pt x="369590" y="1118692"/>
                  <a:pt x="372070" y="1116211"/>
                  <a:pt x="372070" y="1116211"/>
                </a:cubicBezTo>
                <a:close/>
                <a:moveTo>
                  <a:pt x="4756919" y="1111560"/>
                </a:moveTo>
                <a:cubicBezTo>
                  <a:pt x="4758159" y="1112180"/>
                  <a:pt x="4760019" y="1113731"/>
                  <a:pt x="4762500" y="1116211"/>
                </a:cubicBezTo>
                <a:cubicBezTo>
                  <a:pt x="4762500" y="1116211"/>
                  <a:pt x="4761259" y="1116211"/>
                  <a:pt x="4758779" y="1116211"/>
                </a:cubicBezTo>
                <a:cubicBezTo>
                  <a:pt x="4756299" y="1116211"/>
                  <a:pt x="4755058" y="1114971"/>
                  <a:pt x="4755058" y="1112490"/>
                </a:cubicBezTo>
                <a:cubicBezTo>
                  <a:pt x="4755058" y="1111250"/>
                  <a:pt x="4755678" y="1110940"/>
                  <a:pt x="4756919" y="1111560"/>
                </a:cubicBezTo>
                <a:close/>
                <a:moveTo>
                  <a:pt x="379512" y="1101328"/>
                </a:moveTo>
                <a:cubicBezTo>
                  <a:pt x="384473" y="1101328"/>
                  <a:pt x="394395" y="1106289"/>
                  <a:pt x="409277" y="1116211"/>
                </a:cubicBezTo>
                <a:cubicBezTo>
                  <a:pt x="424160" y="1126133"/>
                  <a:pt x="430361" y="1133574"/>
                  <a:pt x="427881" y="1138535"/>
                </a:cubicBezTo>
                <a:cubicBezTo>
                  <a:pt x="425401" y="1143496"/>
                  <a:pt x="419199" y="1143496"/>
                  <a:pt x="409277" y="1138535"/>
                </a:cubicBezTo>
                <a:cubicBezTo>
                  <a:pt x="404316" y="1133574"/>
                  <a:pt x="401836" y="1131094"/>
                  <a:pt x="401836" y="1131094"/>
                </a:cubicBezTo>
                <a:cubicBezTo>
                  <a:pt x="401836" y="1126133"/>
                  <a:pt x="400596" y="1122412"/>
                  <a:pt x="398115" y="1119932"/>
                </a:cubicBezTo>
                <a:cubicBezTo>
                  <a:pt x="395635" y="1117451"/>
                  <a:pt x="391914" y="1116211"/>
                  <a:pt x="386953" y="1116211"/>
                </a:cubicBezTo>
                <a:close/>
                <a:moveTo>
                  <a:pt x="416719" y="1079004"/>
                </a:moveTo>
                <a:lnTo>
                  <a:pt x="424160" y="1079004"/>
                </a:lnTo>
                <a:cubicBezTo>
                  <a:pt x="419199" y="1079004"/>
                  <a:pt x="416719" y="1083965"/>
                  <a:pt x="416719" y="1093887"/>
                </a:cubicBezTo>
                <a:cubicBezTo>
                  <a:pt x="416719" y="1093887"/>
                  <a:pt x="414238" y="1093887"/>
                  <a:pt x="409277" y="1093887"/>
                </a:cubicBezTo>
                <a:close/>
                <a:moveTo>
                  <a:pt x="4554140" y="1064121"/>
                </a:moveTo>
                <a:lnTo>
                  <a:pt x="4569023" y="1071562"/>
                </a:lnTo>
                <a:lnTo>
                  <a:pt x="4591347" y="1071562"/>
                </a:lnTo>
                <a:cubicBezTo>
                  <a:pt x="4606230" y="1066602"/>
                  <a:pt x="4640957" y="1076524"/>
                  <a:pt x="4695527" y="1101328"/>
                </a:cubicBezTo>
                <a:lnTo>
                  <a:pt x="4692737" y="1101328"/>
                </a:lnTo>
                <a:cubicBezTo>
                  <a:pt x="4689636" y="1101328"/>
                  <a:pt x="4685605" y="1101328"/>
                  <a:pt x="4680644" y="1101328"/>
                </a:cubicBezTo>
                <a:cubicBezTo>
                  <a:pt x="4665761" y="1101328"/>
                  <a:pt x="4655840" y="1101328"/>
                  <a:pt x="4650879" y="1101328"/>
                </a:cubicBezTo>
                <a:cubicBezTo>
                  <a:pt x="4650879" y="1101328"/>
                  <a:pt x="4649638" y="1100088"/>
                  <a:pt x="4647158" y="1097607"/>
                </a:cubicBezTo>
                <a:cubicBezTo>
                  <a:pt x="4644678" y="1095127"/>
                  <a:pt x="4640957" y="1093887"/>
                  <a:pt x="4635996" y="1093887"/>
                </a:cubicBezTo>
                <a:cubicBezTo>
                  <a:pt x="4626074" y="1093887"/>
                  <a:pt x="4613672" y="1091407"/>
                  <a:pt x="4598789" y="1086445"/>
                </a:cubicBezTo>
                <a:cubicBezTo>
                  <a:pt x="4588867" y="1086445"/>
                  <a:pt x="4581426" y="1085205"/>
                  <a:pt x="4576465" y="1082725"/>
                </a:cubicBezTo>
                <a:cubicBezTo>
                  <a:pt x="4571503" y="1080244"/>
                  <a:pt x="4569023" y="1079004"/>
                  <a:pt x="4569023" y="1079004"/>
                </a:cubicBezTo>
                <a:close/>
                <a:moveTo>
                  <a:pt x="4420195" y="1056680"/>
                </a:moveTo>
                <a:cubicBezTo>
                  <a:pt x="4425156" y="1061641"/>
                  <a:pt x="4430117" y="1064121"/>
                  <a:pt x="4435078" y="1064121"/>
                </a:cubicBezTo>
                <a:cubicBezTo>
                  <a:pt x="4435078" y="1064121"/>
                  <a:pt x="4437559" y="1064121"/>
                  <a:pt x="4442519" y="1064121"/>
                </a:cubicBezTo>
                <a:cubicBezTo>
                  <a:pt x="4447481" y="1064121"/>
                  <a:pt x="4449961" y="1064121"/>
                  <a:pt x="4449961" y="1064121"/>
                </a:cubicBezTo>
                <a:lnTo>
                  <a:pt x="4457402" y="1071562"/>
                </a:lnTo>
                <a:lnTo>
                  <a:pt x="4442519" y="1079004"/>
                </a:lnTo>
                <a:lnTo>
                  <a:pt x="4435078" y="1071562"/>
                </a:lnTo>
                <a:lnTo>
                  <a:pt x="4427636" y="1064121"/>
                </a:lnTo>
                <a:close/>
                <a:moveTo>
                  <a:pt x="349746" y="1049238"/>
                </a:moveTo>
                <a:cubicBezTo>
                  <a:pt x="354707" y="1049238"/>
                  <a:pt x="360908" y="1050479"/>
                  <a:pt x="368350" y="1052959"/>
                </a:cubicBezTo>
                <a:cubicBezTo>
                  <a:pt x="375791" y="1055440"/>
                  <a:pt x="379512" y="1059160"/>
                  <a:pt x="379512" y="1064121"/>
                </a:cubicBezTo>
                <a:cubicBezTo>
                  <a:pt x="379512" y="1069082"/>
                  <a:pt x="372070" y="1069082"/>
                  <a:pt x="357187" y="1064121"/>
                </a:cubicBezTo>
                <a:close/>
                <a:moveTo>
                  <a:pt x="4375547" y="1041797"/>
                </a:moveTo>
                <a:lnTo>
                  <a:pt x="4390430" y="1056680"/>
                </a:lnTo>
                <a:cubicBezTo>
                  <a:pt x="4390430" y="1056680"/>
                  <a:pt x="4387949" y="1056680"/>
                  <a:pt x="4382988" y="1056680"/>
                </a:cubicBezTo>
                <a:lnTo>
                  <a:pt x="4375547" y="1049238"/>
                </a:lnTo>
                <a:cubicBezTo>
                  <a:pt x="4370586" y="1054200"/>
                  <a:pt x="4366865" y="1055440"/>
                  <a:pt x="4364385" y="1052959"/>
                </a:cubicBezTo>
                <a:cubicBezTo>
                  <a:pt x="4361904" y="1050479"/>
                  <a:pt x="4361904" y="1047998"/>
                  <a:pt x="4364385" y="1045517"/>
                </a:cubicBezTo>
                <a:cubicBezTo>
                  <a:pt x="4366865" y="1043037"/>
                  <a:pt x="4370586" y="1041797"/>
                  <a:pt x="4375547" y="1041797"/>
                </a:cubicBezTo>
                <a:close/>
                <a:moveTo>
                  <a:pt x="349746" y="1034355"/>
                </a:moveTo>
                <a:cubicBezTo>
                  <a:pt x="349746" y="1034355"/>
                  <a:pt x="354707" y="1035596"/>
                  <a:pt x="364629" y="1038076"/>
                </a:cubicBezTo>
                <a:cubicBezTo>
                  <a:pt x="374551" y="1040557"/>
                  <a:pt x="384473" y="1041797"/>
                  <a:pt x="394395" y="1041797"/>
                </a:cubicBezTo>
                <a:lnTo>
                  <a:pt x="401836" y="1049238"/>
                </a:lnTo>
                <a:cubicBezTo>
                  <a:pt x="401836" y="1054200"/>
                  <a:pt x="398115" y="1055440"/>
                  <a:pt x="390674" y="1052959"/>
                </a:cubicBezTo>
                <a:cubicBezTo>
                  <a:pt x="383232" y="1050479"/>
                  <a:pt x="377031" y="1049238"/>
                  <a:pt x="372070" y="1049238"/>
                </a:cubicBezTo>
                <a:close/>
                <a:moveTo>
                  <a:pt x="319980" y="1026914"/>
                </a:moveTo>
                <a:lnTo>
                  <a:pt x="334863" y="1026914"/>
                </a:lnTo>
                <a:cubicBezTo>
                  <a:pt x="339824" y="1031875"/>
                  <a:pt x="339824" y="1034355"/>
                  <a:pt x="334863" y="1034355"/>
                </a:cubicBezTo>
                <a:lnTo>
                  <a:pt x="319980" y="1034355"/>
                </a:lnTo>
                <a:close/>
                <a:moveTo>
                  <a:pt x="378582" y="1014822"/>
                </a:moveTo>
                <a:cubicBezTo>
                  <a:pt x="379202" y="1015442"/>
                  <a:pt x="379512" y="1016992"/>
                  <a:pt x="379512" y="1019473"/>
                </a:cubicBezTo>
                <a:cubicBezTo>
                  <a:pt x="374551" y="1024434"/>
                  <a:pt x="372070" y="1025674"/>
                  <a:pt x="372070" y="1023193"/>
                </a:cubicBezTo>
                <a:cubicBezTo>
                  <a:pt x="372070" y="1020713"/>
                  <a:pt x="373311" y="1018233"/>
                  <a:pt x="375791" y="1015752"/>
                </a:cubicBezTo>
                <a:cubicBezTo>
                  <a:pt x="377031" y="1014512"/>
                  <a:pt x="377961" y="1014202"/>
                  <a:pt x="378582" y="1014822"/>
                </a:cubicBezTo>
                <a:close/>
                <a:moveTo>
                  <a:pt x="546943" y="1012031"/>
                </a:moveTo>
                <a:cubicBezTo>
                  <a:pt x="544463" y="1012031"/>
                  <a:pt x="543223" y="1013272"/>
                  <a:pt x="543223" y="1015752"/>
                </a:cubicBezTo>
                <a:cubicBezTo>
                  <a:pt x="543223" y="1018233"/>
                  <a:pt x="545703" y="1019473"/>
                  <a:pt x="550664" y="1019473"/>
                </a:cubicBezTo>
                <a:cubicBezTo>
                  <a:pt x="550664" y="1019473"/>
                  <a:pt x="551904" y="1018233"/>
                  <a:pt x="554385" y="1015752"/>
                </a:cubicBezTo>
                <a:cubicBezTo>
                  <a:pt x="556865" y="1013272"/>
                  <a:pt x="558106" y="1012031"/>
                  <a:pt x="558106" y="1012031"/>
                </a:cubicBezTo>
                <a:cubicBezTo>
                  <a:pt x="553145" y="1012031"/>
                  <a:pt x="549424" y="1012031"/>
                  <a:pt x="546943" y="1012031"/>
                </a:cubicBezTo>
                <a:close/>
                <a:moveTo>
                  <a:pt x="4247183" y="1008310"/>
                </a:moveTo>
                <a:cubicBezTo>
                  <a:pt x="4248423" y="1008310"/>
                  <a:pt x="4249043" y="1009551"/>
                  <a:pt x="4249043" y="1012031"/>
                </a:cubicBezTo>
                <a:lnTo>
                  <a:pt x="4241602" y="1012031"/>
                </a:lnTo>
                <a:cubicBezTo>
                  <a:pt x="4244082" y="1009551"/>
                  <a:pt x="4245943" y="1008310"/>
                  <a:pt x="4247183" y="1008310"/>
                </a:cubicBezTo>
                <a:close/>
                <a:moveTo>
                  <a:pt x="4219277" y="1004590"/>
                </a:moveTo>
                <a:lnTo>
                  <a:pt x="4226719" y="1004590"/>
                </a:lnTo>
                <a:lnTo>
                  <a:pt x="4226719" y="1012031"/>
                </a:lnTo>
                <a:cubicBezTo>
                  <a:pt x="4226719" y="1007070"/>
                  <a:pt x="4224238" y="1004590"/>
                  <a:pt x="4219277" y="1004590"/>
                </a:cubicBezTo>
                <a:close/>
                <a:moveTo>
                  <a:pt x="349746" y="1004590"/>
                </a:moveTo>
                <a:cubicBezTo>
                  <a:pt x="354707" y="1004590"/>
                  <a:pt x="357187" y="1007070"/>
                  <a:pt x="357187" y="1012031"/>
                </a:cubicBezTo>
                <a:lnTo>
                  <a:pt x="349746" y="1012031"/>
                </a:lnTo>
                <a:close/>
                <a:moveTo>
                  <a:pt x="4293691" y="989707"/>
                </a:moveTo>
                <a:cubicBezTo>
                  <a:pt x="4293691" y="989707"/>
                  <a:pt x="4296172" y="990948"/>
                  <a:pt x="4301133" y="993428"/>
                </a:cubicBezTo>
                <a:cubicBezTo>
                  <a:pt x="4306094" y="995908"/>
                  <a:pt x="4311055" y="997148"/>
                  <a:pt x="4316016" y="997148"/>
                </a:cubicBezTo>
                <a:lnTo>
                  <a:pt x="4316016" y="1004590"/>
                </a:lnTo>
                <a:cubicBezTo>
                  <a:pt x="4306094" y="1004590"/>
                  <a:pt x="4298652" y="1003350"/>
                  <a:pt x="4293691" y="1000869"/>
                </a:cubicBezTo>
                <a:cubicBezTo>
                  <a:pt x="4288730" y="998389"/>
                  <a:pt x="4286250" y="997148"/>
                  <a:pt x="4286250" y="997148"/>
                </a:cubicBezTo>
                <a:close/>
                <a:moveTo>
                  <a:pt x="4055566" y="952500"/>
                </a:moveTo>
                <a:cubicBezTo>
                  <a:pt x="4060527" y="952500"/>
                  <a:pt x="4060527" y="954981"/>
                  <a:pt x="4055566" y="959941"/>
                </a:cubicBezTo>
                <a:lnTo>
                  <a:pt x="4048125" y="959941"/>
                </a:lnTo>
                <a:cubicBezTo>
                  <a:pt x="4048125" y="954981"/>
                  <a:pt x="4050605" y="952500"/>
                  <a:pt x="4055566" y="952500"/>
                </a:cubicBezTo>
                <a:close/>
                <a:moveTo>
                  <a:pt x="587871" y="952500"/>
                </a:moveTo>
                <a:cubicBezTo>
                  <a:pt x="587871" y="957461"/>
                  <a:pt x="590352" y="959941"/>
                  <a:pt x="595312" y="959941"/>
                </a:cubicBezTo>
                <a:lnTo>
                  <a:pt x="595312" y="952500"/>
                </a:lnTo>
                <a:cubicBezTo>
                  <a:pt x="595312" y="952500"/>
                  <a:pt x="592832" y="952500"/>
                  <a:pt x="587871" y="952500"/>
                </a:cubicBezTo>
                <a:close/>
                <a:moveTo>
                  <a:pt x="3988594" y="937617"/>
                </a:moveTo>
                <a:cubicBezTo>
                  <a:pt x="3993555" y="937617"/>
                  <a:pt x="3996035" y="938858"/>
                  <a:pt x="3996035" y="941338"/>
                </a:cubicBezTo>
                <a:cubicBezTo>
                  <a:pt x="3996035" y="943818"/>
                  <a:pt x="3994795" y="945059"/>
                  <a:pt x="3992314" y="945059"/>
                </a:cubicBezTo>
                <a:cubicBezTo>
                  <a:pt x="3989834" y="945059"/>
                  <a:pt x="3988594" y="942578"/>
                  <a:pt x="3988594" y="937617"/>
                </a:cubicBezTo>
                <a:close/>
                <a:moveTo>
                  <a:pt x="580430" y="937617"/>
                </a:moveTo>
                <a:cubicBezTo>
                  <a:pt x="580430" y="942578"/>
                  <a:pt x="582910" y="945059"/>
                  <a:pt x="587871" y="945059"/>
                </a:cubicBezTo>
                <a:lnTo>
                  <a:pt x="602754" y="945059"/>
                </a:lnTo>
                <a:close/>
                <a:moveTo>
                  <a:pt x="491133" y="937617"/>
                </a:moveTo>
                <a:lnTo>
                  <a:pt x="491133" y="945059"/>
                </a:lnTo>
                <a:lnTo>
                  <a:pt x="498574" y="945059"/>
                </a:lnTo>
                <a:cubicBezTo>
                  <a:pt x="498574" y="940098"/>
                  <a:pt x="496094" y="937617"/>
                  <a:pt x="491133" y="937617"/>
                </a:cubicBezTo>
                <a:close/>
                <a:moveTo>
                  <a:pt x="334863" y="937617"/>
                </a:moveTo>
                <a:cubicBezTo>
                  <a:pt x="344785" y="942578"/>
                  <a:pt x="347266" y="945059"/>
                  <a:pt x="342305" y="945059"/>
                </a:cubicBezTo>
                <a:lnTo>
                  <a:pt x="327422" y="945059"/>
                </a:lnTo>
                <a:close/>
                <a:moveTo>
                  <a:pt x="422300" y="932966"/>
                </a:moveTo>
                <a:cubicBezTo>
                  <a:pt x="423540" y="932346"/>
                  <a:pt x="424160" y="932656"/>
                  <a:pt x="424160" y="933896"/>
                </a:cubicBezTo>
                <a:cubicBezTo>
                  <a:pt x="424160" y="936377"/>
                  <a:pt x="421680" y="937617"/>
                  <a:pt x="416719" y="937617"/>
                </a:cubicBezTo>
                <a:cubicBezTo>
                  <a:pt x="419199" y="935137"/>
                  <a:pt x="421060" y="933587"/>
                  <a:pt x="422300" y="932966"/>
                </a:cubicBezTo>
                <a:close/>
                <a:moveTo>
                  <a:pt x="305098" y="930176"/>
                </a:moveTo>
                <a:lnTo>
                  <a:pt x="305098" y="937617"/>
                </a:lnTo>
                <a:lnTo>
                  <a:pt x="290215" y="937617"/>
                </a:lnTo>
                <a:close/>
                <a:moveTo>
                  <a:pt x="3943945" y="922734"/>
                </a:moveTo>
                <a:lnTo>
                  <a:pt x="3951387" y="930176"/>
                </a:lnTo>
                <a:cubicBezTo>
                  <a:pt x="3951387" y="930176"/>
                  <a:pt x="3950146" y="930176"/>
                  <a:pt x="3947666" y="930176"/>
                </a:cubicBezTo>
                <a:cubicBezTo>
                  <a:pt x="3945186" y="930176"/>
                  <a:pt x="3941465" y="930176"/>
                  <a:pt x="3936504" y="930176"/>
                </a:cubicBezTo>
                <a:close/>
                <a:moveTo>
                  <a:pt x="416719" y="907851"/>
                </a:moveTo>
                <a:cubicBezTo>
                  <a:pt x="416719" y="907851"/>
                  <a:pt x="416719" y="910332"/>
                  <a:pt x="416719" y="915293"/>
                </a:cubicBezTo>
                <a:cubicBezTo>
                  <a:pt x="416719" y="925215"/>
                  <a:pt x="419199" y="926455"/>
                  <a:pt x="424160" y="919014"/>
                </a:cubicBezTo>
                <a:cubicBezTo>
                  <a:pt x="429121" y="911572"/>
                  <a:pt x="426641" y="907851"/>
                  <a:pt x="416719" y="907851"/>
                </a:cubicBezTo>
                <a:close/>
                <a:moveTo>
                  <a:pt x="319980" y="907851"/>
                </a:moveTo>
                <a:cubicBezTo>
                  <a:pt x="324941" y="907851"/>
                  <a:pt x="328662" y="909092"/>
                  <a:pt x="331143" y="911572"/>
                </a:cubicBezTo>
                <a:cubicBezTo>
                  <a:pt x="333623" y="914053"/>
                  <a:pt x="332383" y="917774"/>
                  <a:pt x="327422" y="922734"/>
                </a:cubicBezTo>
                <a:lnTo>
                  <a:pt x="327422" y="930176"/>
                </a:lnTo>
                <a:cubicBezTo>
                  <a:pt x="327422" y="930176"/>
                  <a:pt x="326182" y="928936"/>
                  <a:pt x="323701" y="926455"/>
                </a:cubicBezTo>
                <a:cubicBezTo>
                  <a:pt x="321221" y="923975"/>
                  <a:pt x="319980" y="922734"/>
                  <a:pt x="319980" y="922734"/>
                </a:cubicBezTo>
                <a:cubicBezTo>
                  <a:pt x="315020" y="912813"/>
                  <a:pt x="315020" y="907851"/>
                  <a:pt x="319980" y="907851"/>
                </a:cubicBezTo>
                <a:close/>
                <a:moveTo>
                  <a:pt x="299517" y="904131"/>
                </a:moveTo>
                <a:cubicBezTo>
                  <a:pt x="300757" y="904131"/>
                  <a:pt x="302617" y="905371"/>
                  <a:pt x="305098" y="907851"/>
                </a:cubicBezTo>
                <a:lnTo>
                  <a:pt x="305098" y="915293"/>
                </a:lnTo>
                <a:cubicBezTo>
                  <a:pt x="305098" y="915293"/>
                  <a:pt x="302617" y="912813"/>
                  <a:pt x="297656" y="907851"/>
                </a:cubicBezTo>
                <a:cubicBezTo>
                  <a:pt x="297656" y="905371"/>
                  <a:pt x="298277" y="904131"/>
                  <a:pt x="299517" y="904131"/>
                </a:cubicBezTo>
                <a:close/>
                <a:moveTo>
                  <a:pt x="282774" y="900410"/>
                </a:moveTo>
                <a:lnTo>
                  <a:pt x="290215" y="907851"/>
                </a:lnTo>
                <a:cubicBezTo>
                  <a:pt x="290215" y="907851"/>
                  <a:pt x="288975" y="907851"/>
                  <a:pt x="286494" y="907851"/>
                </a:cubicBezTo>
                <a:cubicBezTo>
                  <a:pt x="284014" y="907851"/>
                  <a:pt x="280293" y="907851"/>
                  <a:pt x="275332" y="907851"/>
                </a:cubicBezTo>
                <a:lnTo>
                  <a:pt x="267891" y="907851"/>
                </a:lnTo>
                <a:cubicBezTo>
                  <a:pt x="272852" y="902890"/>
                  <a:pt x="277812" y="900410"/>
                  <a:pt x="282774" y="900410"/>
                </a:cubicBezTo>
                <a:close/>
                <a:moveTo>
                  <a:pt x="452066" y="896689"/>
                </a:moveTo>
                <a:cubicBezTo>
                  <a:pt x="453306" y="896689"/>
                  <a:pt x="453926" y="897930"/>
                  <a:pt x="453926" y="900410"/>
                </a:cubicBezTo>
                <a:cubicBezTo>
                  <a:pt x="453926" y="905371"/>
                  <a:pt x="451445" y="907851"/>
                  <a:pt x="446484" y="907851"/>
                </a:cubicBezTo>
                <a:cubicBezTo>
                  <a:pt x="446484" y="907851"/>
                  <a:pt x="446484" y="910332"/>
                  <a:pt x="446484" y="915293"/>
                </a:cubicBezTo>
                <a:cubicBezTo>
                  <a:pt x="446484" y="920254"/>
                  <a:pt x="451445" y="922734"/>
                  <a:pt x="461367" y="922734"/>
                </a:cubicBezTo>
                <a:cubicBezTo>
                  <a:pt x="466328" y="922734"/>
                  <a:pt x="468809" y="925215"/>
                  <a:pt x="468809" y="930176"/>
                </a:cubicBezTo>
                <a:cubicBezTo>
                  <a:pt x="468809" y="935137"/>
                  <a:pt x="467569" y="937617"/>
                  <a:pt x="465088" y="937617"/>
                </a:cubicBezTo>
                <a:cubicBezTo>
                  <a:pt x="462607" y="937617"/>
                  <a:pt x="461367" y="937617"/>
                  <a:pt x="461367" y="937617"/>
                </a:cubicBezTo>
                <a:lnTo>
                  <a:pt x="453926" y="937617"/>
                </a:lnTo>
                <a:lnTo>
                  <a:pt x="394395" y="915293"/>
                </a:lnTo>
                <a:cubicBezTo>
                  <a:pt x="394395" y="910332"/>
                  <a:pt x="391914" y="907851"/>
                  <a:pt x="386953" y="907851"/>
                </a:cubicBezTo>
                <a:cubicBezTo>
                  <a:pt x="381992" y="907851"/>
                  <a:pt x="378272" y="907851"/>
                  <a:pt x="375791" y="907851"/>
                </a:cubicBezTo>
                <a:cubicBezTo>
                  <a:pt x="373311" y="907851"/>
                  <a:pt x="372070" y="907851"/>
                  <a:pt x="372070" y="907851"/>
                </a:cubicBezTo>
                <a:cubicBezTo>
                  <a:pt x="372070" y="902890"/>
                  <a:pt x="378272" y="901650"/>
                  <a:pt x="390674" y="904131"/>
                </a:cubicBezTo>
                <a:cubicBezTo>
                  <a:pt x="403076" y="906611"/>
                  <a:pt x="409277" y="906611"/>
                  <a:pt x="409277" y="904131"/>
                </a:cubicBezTo>
                <a:cubicBezTo>
                  <a:pt x="409277" y="901650"/>
                  <a:pt x="414238" y="900410"/>
                  <a:pt x="424160" y="900410"/>
                </a:cubicBezTo>
                <a:cubicBezTo>
                  <a:pt x="429121" y="905371"/>
                  <a:pt x="434082" y="907851"/>
                  <a:pt x="439043" y="907851"/>
                </a:cubicBezTo>
                <a:cubicBezTo>
                  <a:pt x="444004" y="907851"/>
                  <a:pt x="446484" y="905371"/>
                  <a:pt x="446484" y="900410"/>
                </a:cubicBezTo>
                <a:cubicBezTo>
                  <a:pt x="448965" y="897930"/>
                  <a:pt x="450825" y="896689"/>
                  <a:pt x="452066" y="896689"/>
                </a:cubicBezTo>
                <a:close/>
                <a:moveTo>
                  <a:pt x="3951387" y="892969"/>
                </a:moveTo>
                <a:cubicBezTo>
                  <a:pt x="3961309" y="897930"/>
                  <a:pt x="3968750" y="900410"/>
                  <a:pt x="3973711" y="900410"/>
                </a:cubicBezTo>
                <a:cubicBezTo>
                  <a:pt x="3968750" y="900410"/>
                  <a:pt x="3965029" y="900410"/>
                  <a:pt x="3962549" y="900410"/>
                </a:cubicBezTo>
                <a:cubicBezTo>
                  <a:pt x="3960068" y="900410"/>
                  <a:pt x="3958828" y="902890"/>
                  <a:pt x="3958828" y="907851"/>
                </a:cubicBezTo>
                <a:cubicBezTo>
                  <a:pt x="3953867" y="907851"/>
                  <a:pt x="3947666" y="906611"/>
                  <a:pt x="3940225" y="904131"/>
                </a:cubicBezTo>
                <a:cubicBezTo>
                  <a:pt x="3932783" y="901650"/>
                  <a:pt x="3929063" y="899170"/>
                  <a:pt x="3929063" y="896689"/>
                </a:cubicBezTo>
                <a:cubicBezTo>
                  <a:pt x="3929063" y="894209"/>
                  <a:pt x="3936504" y="892969"/>
                  <a:pt x="3951387" y="892969"/>
                </a:cubicBezTo>
                <a:close/>
                <a:moveTo>
                  <a:pt x="253008" y="892969"/>
                </a:moveTo>
                <a:lnTo>
                  <a:pt x="260449" y="892969"/>
                </a:lnTo>
                <a:cubicBezTo>
                  <a:pt x="260449" y="892969"/>
                  <a:pt x="260449" y="895449"/>
                  <a:pt x="260449" y="900410"/>
                </a:cubicBezTo>
                <a:cubicBezTo>
                  <a:pt x="255489" y="900410"/>
                  <a:pt x="253008" y="897930"/>
                  <a:pt x="253008" y="892969"/>
                </a:cubicBezTo>
                <a:close/>
                <a:moveTo>
                  <a:pt x="587871" y="878086"/>
                </a:moveTo>
                <a:cubicBezTo>
                  <a:pt x="587871" y="883047"/>
                  <a:pt x="589111" y="885527"/>
                  <a:pt x="591592" y="885527"/>
                </a:cubicBezTo>
                <a:cubicBezTo>
                  <a:pt x="594072" y="885527"/>
                  <a:pt x="595312" y="884287"/>
                  <a:pt x="595312" y="881807"/>
                </a:cubicBezTo>
                <a:cubicBezTo>
                  <a:pt x="595312" y="879326"/>
                  <a:pt x="592832" y="878086"/>
                  <a:pt x="587871" y="878086"/>
                </a:cubicBezTo>
                <a:close/>
                <a:moveTo>
                  <a:pt x="580430" y="878086"/>
                </a:moveTo>
                <a:cubicBezTo>
                  <a:pt x="575469" y="878086"/>
                  <a:pt x="572988" y="880566"/>
                  <a:pt x="572988" y="885527"/>
                </a:cubicBezTo>
                <a:lnTo>
                  <a:pt x="580430" y="885527"/>
                </a:lnTo>
                <a:close/>
                <a:moveTo>
                  <a:pt x="3832324" y="870644"/>
                </a:moveTo>
                <a:lnTo>
                  <a:pt x="3839766" y="870644"/>
                </a:lnTo>
                <a:cubicBezTo>
                  <a:pt x="3849687" y="870644"/>
                  <a:pt x="3862090" y="870644"/>
                  <a:pt x="3876973" y="870644"/>
                </a:cubicBezTo>
                <a:lnTo>
                  <a:pt x="3884414" y="878086"/>
                </a:lnTo>
                <a:cubicBezTo>
                  <a:pt x="3879453" y="878086"/>
                  <a:pt x="3872012" y="878086"/>
                  <a:pt x="3862090" y="878086"/>
                </a:cubicBezTo>
                <a:close/>
                <a:moveTo>
                  <a:pt x="602754" y="870644"/>
                </a:moveTo>
                <a:cubicBezTo>
                  <a:pt x="602754" y="870644"/>
                  <a:pt x="602754" y="873125"/>
                  <a:pt x="602754" y="878086"/>
                </a:cubicBezTo>
                <a:cubicBezTo>
                  <a:pt x="602754" y="883047"/>
                  <a:pt x="605234" y="885527"/>
                  <a:pt x="610195" y="885527"/>
                </a:cubicBezTo>
                <a:lnTo>
                  <a:pt x="610195" y="878086"/>
                </a:lnTo>
                <a:cubicBezTo>
                  <a:pt x="605234" y="873125"/>
                  <a:pt x="602754" y="870644"/>
                  <a:pt x="602754" y="870644"/>
                </a:cubicBezTo>
                <a:close/>
                <a:moveTo>
                  <a:pt x="3802559" y="848320"/>
                </a:moveTo>
                <a:cubicBezTo>
                  <a:pt x="3802559" y="848320"/>
                  <a:pt x="3805039" y="848320"/>
                  <a:pt x="3810000" y="848320"/>
                </a:cubicBezTo>
                <a:lnTo>
                  <a:pt x="3802559" y="855762"/>
                </a:lnTo>
                <a:close/>
                <a:moveTo>
                  <a:pt x="431602" y="840879"/>
                </a:moveTo>
                <a:lnTo>
                  <a:pt x="439043" y="840879"/>
                </a:lnTo>
                <a:cubicBezTo>
                  <a:pt x="444004" y="845840"/>
                  <a:pt x="448965" y="848320"/>
                  <a:pt x="453926" y="848320"/>
                </a:cubicBezTo>
                <a:lnTo>
                  <a:pt x="439043" y="848320"/>
                </a:lnTo>
                <a:cubicBezTo>
                  <a:pt x="434082" y="843359"/>
                  <a:pt x="431602" y="840879"/>
                  <a:pt x="431602" y="840879"/>
                </a:cubicBezTo>
                <a:close/>
                <a:moveTo>
                  <a:pt x="3542109" y="825996"/>
                </a:moveTo>
                <a:lnTo>
                  <a:pt x="3579316" y="840879"/>
                </a:lnTo>
                <a:lnTo>
                  <a:pt x="3571875" y="840879"/>
                </a:lnTo>
                <a:lnTo>
                  <a:pt x="3556992" y="840879"/>
                </a:lnTo>
                <a:cubicBezTo>
                  <a:pt x="3556992" y="835918"/>
                  <a:pt x="3554512" y="833437"/>
                  <a:pt x="3549551" y="833437"/>
                </a:cubicBezTo>
                <a:cubicBezTo>
                  <a:pt x="3544590" y="833437"/>
                  <a:pt x="3540869" y="833437"/>
                  <a:pt x="3538389" y="833437"/>
                </a:cubicBezTo>
                <a:cubicBezTo>
                  <a:pt x="3535908" y="833437"/>
                  <a:pt x="3534668" y="833437"/>
                  <a:pt x="3534668" y="833437"/>
                </a:cubicBezTo>
                <a:cubicBezTo>
                  <a:pt x="3534668" y="828476"/>
                  <a:pt x="3537148" y="825996"/>
                  <a:pt x="3542109" y="825996"/>
                </a:cubicBezTo>
                <a:close/>
                <a:moveTo>
                  <a:pt x="327422" y="825996"/>
                </a:moveTo>
                <a:cubicBezTo>
                  <a:pt x="337344" y="825996"/>
                  <a:pt x="342305" y="828476"/>
                  <a:pt x="342305" y="833437"/>
                </a:cubicBezTo>
                <a:cubicBezTo>
                  <a:pt x="342305" y="838398"/>
                  <a:pt x="332383" y="838398"/>
                  <a:pt x="312539" y="833437"/>
                </a:cubicBezTo>
                <a:close/>
                <a:moveTo>
                  <a:pt x="3698379" y="818555"/>
                </a:moveTo>
                <a:cubicBezTo>
                  <a:pt x="3708301" y="818555"/>
                  <a:pt x="3719463" y="821035"/>
                  <a:pt x="3731865" y="825996"/>
                </a:cubicBezTo>
                <a:cubicBezTo>
                  <a:pt x="3744268" y="830957"/>
                  <a:pt x="3751709" y="834678"/>
                  <a:pt x="3754189" y="837158"/>
                </a:cubicBezTo>
                <a:cubicBezTo>
                  <a:pt x="3756670" y="839638"/>
                  <a:pt x="3761631" y="840879"/>
                  <a:pt x="3769072" y="840879"/>
                </a:cubicBezTo>
                <a:cubicBezTo>
                  <a:pt x="3776514" y="840879"/>
                  <a:pt x="3780234" y="842119"/>
                  <a:pt x="3780234" y="844600"/>
                </a:cubicBezTo>
                <a:cubicBezTo>
                  <a:pt x="3780234" y="847080"/>
                  <a:pt x="3775273" y="848320"/>
                  <a:pt x="3765352" y="848320"/>
                </a:cubicBezTo>
                <a:cubicBezTo>
                  <a:pt x="3755430" y="848320"/>
                  <a:pt x="3750469" y="845840"/>
                  <a:pt x="3750469" y="840879"/>
                </a:cubicBezTo>
                <a:cubicBezTo>
                  <a:pt x="3740547" y="840879"/>
                  <a:pt x="3733106" y="838398"/>
                  <a:pt x="3728145" y="833437"/>
                </a:cubicBezTo>
                <a:cubicBezTo>
                  <a:pt x="3723183" y="828476"/>
                  <a:pt x="3718223" y="828476"/>
                  <a:pt x="3713262" y="833437"/>
                </a:cubicBezTo>
                <a:cubicBezTo>
                  <a:pt x="3693418" y="833437"/>
                  <a:pt x="3683496" y="830957"/>
                  <a:pt x="3683496" y="825996"/>
                </a:cubicBezTo>
                <a:cubicBezTo>
                  <a:pt x="3683496" y="821035"/>
                  <a:pt x="3688457" y="818555"/>
                  <a:pt x="3698379" y="818555"/>
                </a:cubicBezTo>
                <a:close/>
                <a:moveTo>
                  <a:pt x="435322" y="818555"/>
                </a:moveTo>
                <a:cubicBezTo>
                  <a:pt x="437803" y="818555"/>
                  <a:pt x="441523" y="818555"/>
                  <a:pt x="446484" y="818555"/>
                </a:cubicBezTo>
                <a:cubicBezTo>
                  <a:pt x="456406" y="818555"/>
                  <a:pt x="461367" y="819795"/>
                  <a:pt x="461367" y="822275"/>
                </a:cubicBezTo>
                <a:cubicBezTo>
                  <a:pt x="461367" y="824756"/>
                  <a:pt x="456406" y="825996"/>
                  <a:pt x="446484" y="825996"/>
                </a:cubicBezTo>
                <a:cubicBezTo>
                  <a:pt x="446484" y="825996"/>
                  <a:pt x="444004" y="825996"/>
                  <a:pt x="439043" y="825996"/>
                </a:cubicBezTo>
                <a:cubicBezTo>
                  <a:pt x="434082" y="825996"/>
                  <a:pt x="431602" y="825996"/>
                  <a:pt x="431602" y="825996"/>
                </a:cubicBezTo>
                <a:cubicBezTo>
                  <a:pt x="431602" y="821035"/>
                  <a:pt x="432842" y="818555"/>
                  <a:pt x="435322" y="818555"/>
                </a:cubicBezTo>
                <a:close/>
                <a:moveTo>
                  <a:pt x="253008" y="818555"/>
                </a:moveTo>
                <a:lnTo>
                  <a:pt x="267891" y="825996"/>
                </a:lnTo>
                <a:cubicBezTo>
                  <a:pt x="257969" y="830957"/>
                  <a:pt x="250527" y="830957"/>
                  <a:pt x="245566" y="825996"/>
                </a:cubicBezTo>
                <a:close/>
                <a:moveTo>
                  <a:pt x="297656" y="811113"/>
                </a:moveTo>
                <a:cubicBezTo>
                  <a:pt x="302617" y="811113"/>
                  <a:pt x="305098" y="813594"/>
                  <a:pt x="305098" y="818555"/>
                </a:cubicBezTo>
                <a:lnTo>
                  <a:pt x="297656" y="818555"/>
                </a:lnTo>
                <a:cubicBezTo>
                  <a:pt x="292696" y="818555"/>
                  <a:pt x="290215" y="817314"/>
                  <a:pt x="290215" y="814834"/>
                </a:cubicBezTo>
                <a:cubicBezTo>
                  <a:pt x="290215" y="812354"/>
                  <a:pt x="292696" y="811113"/>
                  <a:pt x="297656" y="811113"/>
                </a:cubicBezTo>
                <a:close/>
                <a:moveTo>
                  <a:pt x="3664892" y="806462"/>
                </a:moveTo>
                <a:cubicBezTo>
                  <a:pt x="3667373" y="805842"/>
                  <a:pt x="3671094" y="806152"/>
                  <a:pt x="3676055" y="807392"/>
                </a:cubicBezTo>
                <a:cubicBezTo>
                  <a:pt x="3685976" y="809873"/>
                  <a:pt x="3688457" y="813594"/>
                  <a:pt x="3683496" y="818555"/>
                </a:cubicBezTo>
                <a:lnTo>
                  <a:pt x="3676055" y="818555"/>
                </a:lnTo>
                <a:cubicBezTo>
                  <a:pt x="3676055" y="813594"/>
                  <a:pt x="3673574" y="811113"/>
                  <a:pt x="3668613" y="811113"/>
                </a:cubicBezTo>
                <a:lnTo>
                  <a:pt x="3661172" y="811113"/>
                </a:lnTo>
                <a:cubicBezTo>
                  <a:pt x="3661172" y="808633"/>
                  <a:pt x="3662412" y="807082"/>
                  <a:pt x="3664892" y="806462"/>
                </a:cubicBezTo>
                <a:close/>
                <a:moveTo>
                  <a:pt x="3646289" y="803672"/>
                </a:moveTo>
                <a:cubicBezTo>
                  <a:pt x="3651250" y="803672"/>
                  <a:pt x="3653730" y="804912"/>
                  <a:pt x="3653730" y="807392"/>
                </a:cubicBezTo>
                <a:cubicBezTo>
                  <a:pt x="3653730" y="809873"/>
                  <a:pt x="3653730" y="811113"/>
                  <a:pt x="3653730" y="811113"/>
                </a:cubicBezTo>
                <a:lnTo>
                  <a:pt x="3646289" y="811113"/>
                </a:lnTo>
                <a:cubicBezTo>
                  <a:pt x="3641328" y="806152"/>
                  <a:pt x="3641328" y="803672"/>
                  <a:pt x="3646289" y="803672"/>
                </a:cubicBezTo>
                <a:close/>
                <a:moveTo>
                  <a:pt x="394395" y="803672"/>
                </a:moveTo>
                <a:cubicBezTo>
                  <a:pt x="394395" y="803672"/>
                  <a:pt x="395635" y="804912"/>
                  <a:pt x="398115" y="807392"/>
                </a:cubicBezTo>
                <a:cubicBezTo>
                  <a:pt x="400596" y="809873"/>
                  <a:pt x="405557" y="811113"/>
                  <a:pt x="412998" y="811113"/>
                </a:cubicBezTo>
                <a:cubicBezTo>
                  <a:pt x="420439" y="811113"/>
                  <a:pt x="426641" y="813594"/>
                  <a:pt x="431602" y="818555"/>
                </a:cubicBezTo>
                <a:lnTo>
                  <a:pt x="394395" y="811113"/>
                </a:lnTo>
                <a:close/>
                <a:moveTo>
                  <a:pt x="589731" y="801346"/>
                </a:moveTo>
                <a:cubicBezTo>
                  <a:pt x="588491" y="801657"/>
                  <a:pt x="587871" y="802431"/>
                  <a:pt x="587871" y="803672"/>
                </a:cubicBezTo>
                <a:cubicBezTo>
                  <a:pt x="587871" y="808633"/>
                  <a:pt x="590352" y="811113"/>
                  <a:pt x="595312" y="811113"/>
                </a:cubicBezTo>
                <a:cubicBezTo>
                  <a:pt x="595312" y="811113"/>
                  <a:pt x="597793" y="811113"/>
                  <a:pt x="602754" y="811113"/>
                </a:cubicBezTo>
                <a:cubicBezTo>
                  <a:pt x="607715" y="811113"/>
                  <a:pt x="615156" y="813594"/>
                  <a:pt x="625078" y="818555"/>
                </a:cubicBezTo>
                <a:cubicBezTo>
                  <a:pt x="635000" y="823516"/>
                  <a:pt x="639961" y="825996"/>
                  <a:pt x="639961" y="825996"/>
                </a:cubicBezTo>
                <a:cubicBezTo>
                  <a:pt x="639961" y="825996"/>
                  <a:pt x="638721" y="823516"/>
                  <a:pt x="636240" y="818555"/>
                </a:cubicBezTo>
                <a:cubicBezTo>
                  <a:pt x="633760" y="813594"/>
                  <a:pt x="627559" y="811113"/>
                  <a:pt x="617637" y="811113"/>
                </a:cubicBezTo>
                <a:cubicBezTo>
                  <a:pt x="602754" y="803672"/>
                  <a:pt x="593452" y="800416"/>
                  <a:pt x="589731" y="801346"/>
                </a:cubicBezTo>
                <a:close/>
                <a:moveTo>
                  <a:pt x="349746" y="796230"/>
                </a:moveTo>
                <a:lnTo>
                  <a:pt x="372070" y="796230"/>
                </a:lnTo>
                <a:cubicBezTo>
                  <a:pt x="377031" y="796230"/>
                  <a:pt x="379512" y="798711"/>
                  <a:pt x="379512" y="803672"/>
                </a:cubicBezTo>
                <a:cubicBezTo>
                  <a:pt x="379512" y="808633"/>
                  <a:pt x="372070" y="808633"/>
                  <a:pt x="357187" y="803672"/>
                </a:cubicBezTo>
                <a:cubicBezTo>
                  <a:pt x="352227" y="803672"/>
                  <a:pt x="349746" y="801191"/>
                  <a:pt x="349746" y="796230"/>
                </a:cubicBezTo>
                <a:close/>
                <a:moveTo>
                  <a:pt x="3616523" y="781348"/>
                </a:moveTo>
                <a:cubicBezTo>
                  <a:pt x="3621484" y="781348"/>
                  <a:pt x="3626445" y="783828"/>
                  <a:pt x="3631406" y="788789"/>
                </a:cubicBezTo>
                <a:cubicBezTo>
                  <a:pt x="3626445" y="788789"/>
                  <a:pt x="3622724" y="788789"/>
                  <a:pt x="3620244" y="788789"/>
                </a:cubicBezTo>
                <a:cubicBezTo>
                  <a:pt x="3617764" y="788789"/>
                  <a:pt x="3614043" y="788789"/>
                  <a:pt x="3609082" y="788789"/>
                </a:cubicBezTo>
                <a:close/>
                <a:moveTo>
                  <a:pt x="394395" y="781348"/>
                </a:moveTo>
                <a:cubicBezTo>
                  <a:pt x="394395" y="781348"/>
                  <a:pt x="396875" y="781348"/>
                  <a:pt x="401836" y="781348"/>
                </a:cubicBezTo>
                <a:lnTo>
                  <a:pt x="401836" y="788789"/>
                </a:lnTo>
                <a:close/>
                <a:moveTo>
                  <a:pt x="3530947" y="755303"/>
                </a:moveTo>
                <a:cubicBezTo>
                  <a:pt x="3535908" y="755303"/>
                  <a:pt x="3539629" y="756543"/>
                  <a:pt x="3542109" y="759023"/>
                </a:cubicBezTo>
                <a:cubicBezTo>
                  <a:pt x="3547070" y="763984"/>
                  <a:pt x="3553271" y="767705"/>
                  <a:pt x="3560713" y="770185"/>
                </a:cubicBezTo>
                <a:cubicBezTo>
                  <a:pt x="3568154" y="772666"/>
                  <a:pt x="3574355" y="773906"/>
                  <a:pt x="3579316" y="773906"/>
                </a:cubicBezTo>
                <a:lnTo>
                  <a:pt x="3594199" y="781348"/>
                </a:lnTo>
                <a:cubicBezTo>
                  <a:pt x="3594199" y="781348"/>
                  <a:pt x="3591719" y="781348"/>
                  <a:pt x="3586758" y="781348"/>
                </a:cubicBezTo>
                <a:lnTo>
                  <a:pt x="3564433" y="781348"/>
                </a:lnTo>
                <a:cubicBezTo>
                  <a:pt x="3554512" y="776387"/>
                  <a:pt x="3543350" y="772666"/>
                  <a:pt x="3530947" y="770185"/>
                </a:cubicBezTo>
                <a:cubicBezTo>
                  <a:pt x="3518545" y="767705"/>
                  <a:pt x="3512344" y="765224"/>
                  <a:pt x="3512344" y="762744"/>
                </a:cubicBezTo>
                <a:cubicBezTo>
                  <a:pt x="3512344" y="760264"/>
                  <a:pt x="3512344" y="759023"/>
                  <a:pt x="3512344" y="759023"/>
                </a:cubicBezTo>
                <a:cubicBezTo>
                  <a:pt x="3519785" y="756543"/>
                  <a:pt x="3525986" y="755303"/>
                  <a:pt x="3530947" y="755303"/>
                </a:cubicBezTo>
                <a:close/>
                <a:moveTo>
                  <a:pt x="431602" y="744141"/>
                </a:moveTo>
                <a:cubicBezTo>
                  <a:pt x="431602" y="744141"/>
                  <a:pt x="434082" y="744141"/>
                  <a:pt x="439043" y="744141"/>
                </a:cubicBezTo>
                <a:cubicBezTo>
                  <a:pt x="439043" y="749102"/>
                  <a:pt x="439043" y="751582"/>
                  <a:pt x="439043" y="751582"/>
                </a:cubicBezTo>
                <a:cubicBezTo>
                  <a:pt x="439043" y="751582"/>
                  <a:pt x="437803" y="751582"/>
                  <a:pt x="435322" y="751582"/>
                </a:cubicBezTo>
                <a:cubicBezTo>
                  <a:pt x="432842" y="751582"/>
                  <a:pt x="431602" y="749102"/>
                  <a:pt x="431602" y="744141"/>
                </a:cubicBezTo>
                <a:close/>
                <a:moveTo>
                  <a:pt x="417649" y="739490"/>
                </a:moveTo>
                <a:cubicBezTo>
                  <a:pt x="419509" y="740110"/>
                  <a:pt x="421680" y="741660"/>
                  <a:pt x="424160" y="744141"/>
                </a:cubicBezTo>
                <a:lnTo>
                  <a:pt x="424160" y="751582"/>
                </a:lnTo>
                <a:lnTo>
                  <a:pt x="416719" y="751582"/>
                </a:lnTo>
                <a:cubicBezTo>
                  <a:pt x="411758" y="746621"/>
                  <a:pt x="410517" y="742900"/>
                  <a:pt x="412998" y="740420"/>
                </a:cubicBezTo>
                <a:cubicBezTo>
                  <a:pt x="414238" y="739180"/>
                  <a:pt x="415789" y="738870"/>
                  <a:pt x="417649" y="739490"/>
                </a:cubicBezTo>
                <a:close/>
                <a:moveTo>
                  <a:pt x="3482578" y="736699"/>
                </a:moveTo>
                <a:lnTo>
                  <a:pt x="3490019" y="744141"/>
                </a:lnTo>
                <a:lnTo>
                  <a:pt x="3504902" y="751582"/>
                </a:lnTo>
                <a:lnTo>
                  <a:pt x="3490019" y="751582"/>
                </a:lnTo>
                <a:cubicBezTo>
                  <a:pt x="3480098" y="746621"/>
                  <a:pt x="3475137" y="744141"/>
                  <a:pt x="3475137" y="744141"/>
                </a:cubicBezTo>
                <a:close/>
                <a:moveTo>
                  <a:pt x="3460254" y="729258"/>
                </a:moveTo>
                <a:cubicBezTo>
                  <a:pt x="3465215" y="729258"/>
                  <a:pt x="3467695" y="731738"/>
                  <a:pt x="3467695" y="736699"/>
                </a:cubicBezTo>
                <a:cubicBezTo>
                  <a:pt x="3462734" y="741660"/>
                  <a:pt x="3457773" y="744141"/>
                  <a:pt x="3452812" y="744141"/>
                </a:cubicBezTo>
                <a:cubicBezTo>
                  <a:pt x="3452812" y="739180"/>
                  <a:pt x="3454053" y="735459"/>
                  <a:pt x="3456533" y="732978"/>
                </a:cubicBezTo>
                <a:cubicBezTo>
                  <a:pt x="3459013" y="730498"/>
                  <a:pt x="3460254" y="729258"/>
                  <a:pt x="3460254" y="729258"/>
                </a:cubicBezTo>
                <a:close/>
                <a:moveTo>
                  <a:pt x="3430488" y="714375"/>
                </a:moveTo>
                <a:cubicBezTo>
                  <a:pt x="3430488" y="714375"/>
                  <a:pt x="3432969" y="716855"/>
                  <a:pt x="3437930" y="721816"/>
                </a:cubicBezTo>
                <a:lnTo>
                  <a:pt x="3423047" y="721816"/>
                </a:lnTo>
                <a:close/>
                <a:moveTo>
                  <a:pt x="3400723" y="706934"/>
                </a:moveTo>
                <a:lnTo>
                  <a:pt x="3423047" y="706934"/>
                </a:lnTo>
                <a:lnTo>
                  <a:pt x="3408164" y="714375"/>
                </a:lnTo>
                <a:close/>
                <a:moveTo>
                  <a:pt x="3363516" y="692051"/>
                </a:moveTo>
                <a:cubicBezTo>
                  <a:pt x="3378398" y="692051"/>
                  <a:pt x="3385840" y="697012"/>
                  <a:pt x="3385840" y="706934"/>
                </a:cubicBezTo>
                <a:cubicBezTo>
                  <a:pt x="3375918" y="706934"/>
                  <a:pt x="3368476" y="704453"/>
                  <a:pt x="3363516" y="699492"/>
                </a:cubicBezTo>
                <a:close/>
                <a:moveTo>
                  <a:pt x="3333750" y="684609"/>
                </a:moveTo>
                <a:cubicBezTo>
                  <a:pt x="3333750" y="684609"/>
                  <a:pt x="3336231" y="684609"/>
                  <a:pt x="3341191" y="684609"/>
                </a:cubicBezTo>
                <a:lnTo>
                  <a:pt x="3341191" y="692051"/>
                </a:lnTo>
                <a:cubicBezTo>
                  <a:pt x="3336231" y="692051"/>
                  <a:pt x="3333750" y="689570"/>
                  <a:pt x="3333750" y="684609"/>
                </a:cubicBezTo>
                <a:close/>
                <a:moveTo>
                  <a:pt x="3132832" y="684609"/>
                </a:moveTo>
                <a:cubicBezTo>
                  <a:pt x="3137793" y="684609"/>
                  <a:pt x="3140273" y="685850"/>
                  <a:pt x="3140273" y="688330"/>
                </a:cubicBezTo>
                <a:cubicBezTo>
                  <a:pt x="3140273" y="690810"/>
                  <a:pt x="3139033" y="692051"/>
                  <a:pt x="3136553" y="692051"/>
                </a:cubicBezTo>
                <a:cubicBezTo>
                  <a:pt x="3134072" y="692051"/>
                  <a:pt x="3132832" y="689570"/>
                  <a:pt x="3132832" y="684609"/>
                </a:cubicBezTo>
                <a:close/>
                <a:moveTo>
                  <a:pt x="3103066" y="684609"/>
                </a:moveTo>
                <a:cubicBezTo>
                  <a:pt x="3108027" y="684609"/>
                  <a:pt x="3110508" y="684609"/>
                  <a:pt x="3110508" y="684609"/>
                </a:cubicBezTo>
                <a:cubicBezTo>
                  <a:pt x="3110508" y="689570"/>
                  <a:pt x="3105547" y="692051"/>
                  <a:pt x="3095625" y="692051"/>
                </a:cubicBezTo>
                <a:close/>
                <a:moveTo>
                  <a:pt x="394395" y="684609"/>
                </a:moveTo>
                <a:cubicBezTo>
                  <a:pt x="389434" y="684609"/>
                  <a:pt x="386953" y="687090"/>
                  <a:pt x="386953" y="692051"/>
                </a:cubicBezTo>
                <a:cubicBezTo>
                  <a:pt x="386953" y="692051"/>
                  <a:pt x="389434" y="692051"/>
                  <a:pt x="394395" y="692051"/>
                </a:cubicBezTo>
                <a:cubicBezTo>
                  <a:pt x="394395" y="687090"/>
                  <a:pt x="394395" y="684609"/>
                  <a:pt x="394395" y="684609"/>
                </a:cubicBezTo>
                <a:close/>
                <a:moveTo>
                  <a:pt x="223242" y="684609"/>
                </a:moveTo>
                <a:lnTo>
                  <a:pt x="238125" y="692051"/>
                </a:lnTo>
                <a:cubicBezTo>
                  <a:pt x="238125" y="692051"/>
                  <a:pt x="233164" y="692051"/>
                  <a:pt x="223242" y="692051"/>
                </a:cubicBezTo>
                <a:close/>
                <a:moveTo>
                  <a:pt x="81855" y="684609"/>
                </a:moveTo>
                <a:lnTo>
                  <a:pt x="89297" y="684609"/>
                </a:lnTo>
                <a:lnTo>
                  <a:pt x="89297" y="692051"/>
                </a:lnTo>
                <a:cubicBezTo>
                  <a:pt x="84336" y="687090"/>
                  <a:pt x="81855" y="684609"/>
                  <a:pt x="81855" y="684609"/>
                </a:cubicBezTo>
                <a:close/>
                <a:moveTo>
                  <a:pt x="3084463" y="677168"/>
                </a:moveTo>
                <a:cubicBezTo>
                  <a:pt x="3086943" y="677168"/>
                  <a:pt x="3088183" y="679648"/>
                  <a:pt x="3088183" y="684609"/>
                </a:cubicBezTo>
                <a:cubicBezTo>
                  <a:pt x="3083223" y="684609"/>
                  <a:pt x="3080742" y="684609"/>
                  <a:pt x="3080742" y="684609"/>
                </a:cubicBezTo>
                <a:cubicBezTo>
                  <a:pt x="3080742" y="679648"/>
                  <a:pt x="3081982" y="677168"/>
                  <a:pt x="3084463" y="677168"/>
                </a:cubicBezTo>
                <a:close/>
                <a:moveTo>
                  <a:pt x="334863" y="677168"/>
                </a:moveTo>
                <a:lnTo>
                  <a:pt x="349746" y="684609"/>
                </a:lnTo>
                <a:cubicBezTo>
                  <a:pt x="349746" y="679648"/>
                  <a:pt x="347266" y="677168"/>
                  <a:pt x="342305" y="677168"/>
                </a:cubicBezTo>
                <a:cubicBezTo>
                  <a:pt x="337344" y="677168"/>
                  <a:pt x="334863" y="677168"/>
                  <a:pt x="334863" y="677168"/>
                </a:cubicBezTo>
                <a:close/>
                <a:moveTo>
                  <a:pt x="208359" y="677168"/>
                </a:moveTo>
                <a:lnTo>
                  <a:pt x="215801" y="677168"/>
                </a:lnTo>
                <a:cubicBezTo>
                  <a:pt x="210840" y="677168"/>
                  <a:pt x="210840" y="679648"/>
                  <a:pt x="215801" y="684609"/>
                </a:cubicBezTo>
                <a:lnTo>
                  <a:pt x="208359" y="684609"/>
                </a:lnTo>
                <a:close/>
                <a:moveTo>
                  <a:pt x="133945" y="677168"/>
                </a:moveTo>
                <a:cubicBezTo>
                  <a:pt x="133945" y="677168"/>
                  <a:pt x="136426" y="677168"/>
                  <a:pt x="141387" y="677168"/>
                </a:cubicBezTo>
                <a:cubicBezTo>
                  <a:pt x="141387" y="682129"/>
                  <a:pt x="145107" y="684609"/>
                  <a:pt x="152549" y="684609"/>
                </a:cubicBezTo>
                <a:cubicBezTo>
                  <a:pt x="159990" y="684609"/>
                  <a:pt x="163711" y="685850"/>
                  <a:pt x="163711" y="688330"/>
                </a:cubicBezTo>
                <a:cubicBezTo>
                  <a:pt x="163711" y="690810"/>
                  <a:pt x="156270" y="692051"/>
                  <a:pt x="141387" y="692051"/>
                </a:cubicBezTo>
                <a:cubicBezTo>
                  <a:pt x="141387" y="692051"/>
                  <a:pt x="138906" y="689570"/>
                  <a:pt x="133945" y="684609"/>
                </a:cubicBezTo>
                <a:cubicBezTo>
                  <a:pt x="133945" y="679648"/>
                  <a:pt x="133945" y="677168"/>
                  <a:pt x="133945" y="677168"/>
                </a:cubicBezTo>
                <a:close/>
                <a:moveTo>
                  <a:pt x="52090" y="669726"/>
                </a:moveTo>
                <a:cubicBezTo>
                  <a:pt x="52090" y="669726"/>
                  <a:pt x="54570" y="669726"/>
                  <a:pt x="59531" y="669726"/>
                </a:cubicBezTo>
                <a:cubicBezTo>
                  <a:pt x="64492" y="669726"/>
                  <a:pt x="69453" y="672207"/>
                  <a:pt x="74414" y="677168"/>
                </a:cubicBezTo>
                <a:lnTo>
                  <a:pt x="52090" y="677168"/>
                </a:lnTo>
                <a:cubicBezTo>
                  <a:pt x="52090" y="672207"/>
                  <a:pt x="52090" y="669726"/>
                  <a:pt x="52090" y="669726"/>
                </a:cubicBezTo>
                <a:close/>
                <a:moveTo>
                  <a:pt x="3289101" y="662285"/>
                </a:moveTo>
                <a:lnTo>
                  <a:pt x="3296543" y="669726"/>
                </a:lnTo>
                <a:cubicBezTo>
                  <a:pt x="3296543" y="669726"/>
                  <a:pt x="3295303" y="669726"/>
                  <a:pt x="3292822" y="669726"/>
                </a:cubicBezTo>
                <a:cubicBezTo>
                  <a:pt x="3290342" y="669726"/>
                  <a:pt x="3287861" y="668486"/>
                  <a:pt x="3285381" y="666006"/>
                </a:cubicBezTo>
                <a:cubicBezTo>
                  <a:pt x="3282900" y="663525"/>
                  <a:pt x="3284141" y="662285"/>
                  <a:pt x="3289101" y="662285"/>
                </a:cubicBezTo>
                <a:close/>
                <a:moveTo>
                  <a:pt x="81855" y="662285"/>
                </a:moveTo>
                <a:lnTo>
                  <a:pt x="89297" y="669726"/>
                </a:lnTo>
                <a:lnTo>
                  <a:pt x="89297" y="677168"/>
                </a:lnTo>
                <a:cubicBezTo>
                  <a:pt x="84336" y="677168"/>
                  <a:pt x="83096" y="675928"/>
                  <a:pt x="85576" y="673447"/>
                </a:cubicBezTo>
                <a:cubicBezTo>
                  <a:pt x="88057" y="670967"/>
                  <a:pt x="86817" y="669726"/>
                  <a:pt x="81855" y="669726"/>
                </a:cubicBezTo>
                <a:cubicBezTo>
                  <a:pt x="81855" y="669726"/>
                  <a:pt x="81855" y="667246"/>
                  <a:pt x="81855" y="662285"/>
                </a:cubicBezTo>
                <a:close/>
                <a:moveTo>
                  <a:pt x="3229570" y="647402"/>
                </a:moveTo>
                <a:lnTo>
                  <a:pt x="3237012" y="647402"/>
                </a:lnTo>
                <a:cubicBezTo>
                  <a:pt x="3241972" y="647402"/>
                  <a:pt x="3246934" y="647402"/>
                  <a:pt x="3251894" y="647402"/>
                </a:cubicBezTo>
                <a:lnTo>
                  <a:pt x="3244453" y="654844"/>
                </a:lnTo>
                <a:close/>
                <a:moveTo>
                  <a:pt x="290215" y="647402"/>
                </a:moveTo>
                <a:lnTo>
                  <a:pt x="305098" y="647402"/>
                </a:lnTo>
                <a:cubicBezTo>
                  <a:pt x="305098" y="647402"/>
                  <a:pt x="306338" y="648643"/>
                  <a:pt x="308818" y="651123"/>
                </a:cubicBezTo>
                <a:cubicBezTo>
                  <a:pt x="311299" y="653603"/>
                  <a:pt x="312539" y="654844"/>
                  <a:pt x="312539" y="654844"/>
                </a:cubicBezTo>
                <a:cubicBezTo>
                  <a:pt x="312539" y="664765"/>
                  <a:pt x="310059" y="667246"/>
                  <a:pt x="305098" y="662285"/>
                </a:cubicBezTo>
                <a:cubicBezTo>
                  <a:pt x="300137" y="657324"/>
                  <a:pt x="297656" y="657324"/>
                  <a:pt x="297656" y="662285"/>
                </a:cubicBezTo>
                <a:lnTo>
                  <a:pt x="305098" y="669726"/>
                </a:lnTo>
                <a:cubicBezTo>
                  <a:pt x="295176" y="669726"/>
                  <a:pt x="287734" y="669726"/>
                  <a:pt x="282774" y="669726"/>
                </a:cubicBezTo>
                <a:cubicBezTo>
                  <a:pt x="277812" y="669726"/>
                  <a:pt x="275332" y="667246"/>
                  <a:pt x="275332" y="662285"/>
                </a:cubicBezTo>
                <a:cubicBezTo>
                  <a:pt x="270371" y="657324"/>
                  <a:pt x="270371" y="654844"/>
                  <a:pt x="275332" y="654844"/>
                </a:cubicBezTo>
                <a:close/>
                <a:moveTo>
                  <a:pt x="52090" y="647402"/>
                </a:moveTo>
                <a:lnTo>
                  <a:pt x="66973" y="647402"/>
                </a:lnTo>
                <a:lnTo>
                  <a:pt x="59531" y="662285"/>
                </a:lnTo>
                <a:cubicBezTo>
                  <a:pt x="54570" y="662285"/>
                  <a:pt x="53330" y="659805"/>
                  <a:pt x="55811" y="654844"/>
                </a:cubicBezTo>
                <a:cubicBezTo>
                  <a:pt x="58291" y="649883"/>
                  <a:pt x="57051" y="647402"/>
                  <a:pt x="52090" y="647402"/>
                </a:cubicBezTo>
                <a:close/>
                <a:moveTo>
                  <a:pt x="3214687" y="632519"/>
                </a:moveTo>
                <a:cubicBezTo>
                  <a:pt x="3214687" y="637480"/>
                  <a:pt x="3217168" y="639961"/>
                  <a:pt x="3222129" y="639961"/>
                </a:cubicBezTo>
                <a:lnTo>
                  <a:pt x="3214687" y="639961"/>
                </a:lnTo>
                <a:close/>
                <a:moveTo>
                  <a:pt x="76274" y="612986"/>
                </a:moveTo>
                <a:cubicBezTo>
                  <a:pt x="77515" y="613606"/>
                  <a:pt x="79375" y="615156"/>
                  <a:pt x="81855" y="617637"/>
                </a:cubicBezTo>
                <a:lnTo>
                  <a:pt x="74414" y="617637"/>
                </a:lnTo>
                <a:cubicBezTo>
                  <a:pt x="74414" y="617637"/>
                  <a:pt x="74414" y="616396"/>
                  <a:pt x="74414" y="613916"/>
                </a:cubicBezTo>
                <a:cubicBezTo>
                  <a:pt x="74414" y="612676"/>
                  <a:pt x="75034" y="612366"/>
                  <a:pt x="76274" y="612986"/>
                </a:cubicBezTo>
                <a:close/>
                <a:moveTo>
                  <a:pt x="59531" y="610195"/>
                </a:moveTo>
                <a:lnTo>
                  <a:pt x="66973" y="610195"/>
                </a:lnTo>
                <a:cubicBezTo>
                  <a:pt x="66973" y="610195"/>
                  <a:pt x="65732" y="611436"/>
                  <a:pt x="63252" y="613916"/>
                </a:cubicBezTo>
                <a:cubicBezTo>
                  <a:pt x="60771" y="616396"/>
                  <a:pt x="59531" y="616396"/>
                  <a:pt x="59531" y="613916"/>
                </a:cubicBezTo>
                <a:cubicBezTo>
                  <a:pt x="59531" y="611436"/>
                  <a:pt x="59531" y="610195"/>
                  <a:pt x="59531" y="610195"/>
                </a:cubicBezTo>
                <a:close/>
                <a:moveTo>
                  <a:pt x="3132832" y="602754"/>
                </a:moveTo>
                <a:cubicBezTo>
                  <a:pt x="3137793" y="602754"/>
                  <a:pt x="3140273" y="602754"/>
                  <a:pt x="3140273" y="602754"/>
                </a:cubicBezTo>
                <a:lnTo>
                  <a:pt x="3132832" y="610195"/>
                </a:lnTo>
                <a:cubicBezTo>
                  <a:pt x="3127871" y="610195"/>
                  <a:pt x="3125391" y="608955"/>
                  <a:pt x="3125391" y="606475"/>
                </a:cubicBezTo>
                <a:cubicBezTo>
                  <a:pt x="3125391" y="603994"/>
                  <a:pt x="3127871" y="602754"/>
                  <a:pt x="3132832" y="602754"/>
                </a:cubicBezTo>
                <a:close/>
                <a:moveTo>
                  <a:pt x="2824479" y="592987"/>
                </a:moveTo>
                <a:cubicBezTo>
                  <a:pt x="2829130" y="592057"/>
                  <a:pt x="2835176" y="595312"/>
                  <a:pt x="2842617" y="602754"/>
                </a:cubicBezTo>
                <a:cubicBezTo>
                  <a:pt x="2837656" y="602754"/>
                  <a:pt x="2832695" y="602754"/>
                  <a:pt x="2827734" y="602754"/>
                </a:cubicBezTo>
                <a:cubicBezTo>
                  <a:pt x="2827734" y="602754"/>
                  <a:pt x="2825254" y="600273"/>
                  <a:pt x="2820293" y="595312"/>
                </a:cubicBezTo>
                <a:cubicBezTo>
                  <a:pt x="2821533" y="594072"/>
                  <a:pt x="2822928" y="593297"/>
                  <a:pt x="2824479" y="592987"/>
                </a:cubicBezTo>
                <a:close/>
                <a:moveTo>
                  <a:pt x="3095625" y="587871"/>
                </a:moveTo>
                <a:cubicBezTo>
                  <a:pt x="3100586" y="587871"/>
                  <a:pt x="3103066" y="590351"/>
                  <a:pt x="3103066" y="595312"/>
                </a:cubicBezTo>
                <a:lnTo>
                  <a:pt x="3095625" y="595312"/>
                </a:lnTo>
                <a:cubicBezTo>
                  <a:pt x="3090664" y="595312"/>
                  <a:pt x="3088183" y="595312"/>
                  <a:pt x="3088183" y="595312"/>
                </a:cubicBezTo>
                <a:cubicBezTo>
                  <a:pt x="3088183" y="595312"/>
                  <a:pt x="3089424" y="594072"/>
                  <a:pt x="3091904" y="591592"/>
                </a:cubicBezTo>
                <a:cubicBezTo>
                  <a:pt x="3094385" y="589111"/>
                  <a:pt x="3095625" y="587871"/>
                  <a:pt x="3095625" y="587871"/>
                </a:cubicBezTo>
                <a:close/>
                <a:moveTo>
                  <a:pt x="3036094" y="565547"/>
                </a:moveTo>
                <a:cubicBezTo>
                  <a:pt x="3036094" y="565547"/>
                  <a:pt x="3038574" y="565547"/>
                  <a:pt x="3043535" y="565547"/>
                </a:cubicBezTo>
                <a:lnTo>
                  <a:pt x="3043535" y="572988"/>
                </a:lnTo>
                <a:close/>
                <a:moveTo>
                  <a:pt x="625078" y="558105"/>
                </a:moveTo>
                <a:cubicBezTo>
                  <a:pt x="620117" y="558105"/>
                  <a:pt x="617637" y="560586"/>
                  <a:pt x="617637" y="565547"/>
                </a:cubicBezTo>
                <a:lnTo>
                  <a:pt x="632520" y="558105"/>
                </a:lnTo>
                <a:close/>
                <a:moveTo>
                  <a:pt x="744141" y="550664"/>
                </a:moveTo>
                <a:lnTo>
                  <a:pt x="736699" y="558105"/>
                </a:lnTo>
                <a:lnTo>
                  <a:pt x="751582" y="558105"/>
                </a:lnTo>
                <a:cubicBezTo>
                  <a:pt x="746621" y="553144"/>
                  <a:pt x="744141" y="550664"/>
                  <a:pt x="744141" y="550664"/>
                </a:cubicBezTo>
                <a:close/>
                <a:moveTo>
                  <a:pt x="572988" y="528340"/>
                </a:moveTo>
                <a:lnTo>
                  <a:pt x="565547" y="535781"/>
                </a:lnTo>
                <a:lnTo>
                  <a:pt x="580430" y="535781"/>
                </a:lnTo>
                <a:cubicBezTo>
                  <a:pt x="580430" y="530820"/>
                  <a:pt x="577949" y="528340"/>
                  <a:pt x="572988" y="528340"/>
                </a:cubicBezTo>
                <a:close/>
                <a:moveTo>
                  <a:pt x="546943" y="520898"/>
                </a:moveTo>
                <a:cubicBezTo>
                  <a:pt x="544463" y="520898"/>
                  <a:pt x="543223" y="523379"/>
                  <a:pt x="543223" y="528340"/>
                </a:cubicBezTo>
                <a:cubicBezTo>
                  <a:pt x="543223" y="533301"/>
                  <a:pt x="545703" y="535781"/>
                  <a:pt x="550664" y="535781"/>
                </a:cubicBezTo>
                <a:cubicBezTo>
                  <a:pt x="555625" y="535781"/>
                  <a:pt x="556865" y="533301"/>
                  <a:pt x="554385" y="528340"/>
                </a:cubicBezTo>
                <a:cubicBezTo>
                  <a:pt x="551904" y="523379"/>
                  <a:pt x="549424" y="520898"/>
                  <a:pt x="546943" y="520898"/>
                </a:cubicBezTo>
                <a:close/>
                <a:moveTo>
                  <a:pt x="2693789" y="506016"/>
                </a:moveTo>
                <a:cubicBezTo>
                  <a:pt x="2693789" y="506016"/>
                  <a:pt x="2696270" y="506016"/>
                  <a:pt x="2701230" y="506016"/>
                </a:cubicBezTo>
                <a:cubicBezTo>
                  <a:pt x="2701230" y="510977"/>
                  <a:pt x="2699990" y="513457"/>
                  <a:pt x="2697510" y="513457"/>
                </a:cubicBezTo>
                <a:cubicBezTo>
                  <a:pt x="2695029" y="513457"/>
                  <a:pt x="2693789" y="510977"/>
                  <a:pt x="2693789" y="506016"/>
                </a:cubicBezTo>
                <a:close/>
                <a:moveTo>
                  <a:pt x="632520" y="476250"/>
                </a:moveTo>
                <a:cubicBezTo>
                  <a:pt x="642442" y="486172"/>
                  <a:pt x="654844" y="491133"/>
                  <a:pt x="669727" y="491133"/>
                </a:cubicBezTo>
                <a:cubicBezTo>
                  <a:pt x="674688" y="491133"/>
                  <a:pt x="679648" y="491133"/>
                  <a:pt x="684610" y="491133"/>
                </a:cubicBezTo>
                <a:lnTo>
                  <a:pt x="684610" y="498574"/>
                </a:lnTo>
                <a:lnTo>
                  <a:pt x="692051" y="498574"/>
                </a:lnTo>
                <a:cubicBezTo>
                  <a:pt x="697012" y="493613"/>
                  <a:pt x="700732" y="491133"/>
                  <a:pt x="703213" y="491133"/>
                </a:cubicBezTo>
                <a:cubicBezTo>
                  <a:pt x="705693" y="491133"/>
                  <a:pt x="706934" y="491133"/>
                  <a:pt x="706934" y="491133"/>
                </a:cubicBezTo>
                <a:cubicBezTo>
                  <a:pt x="711895" y="496094"/>
                  <a:pt x="714375" y="497334"/>
                  <a:pt x="714375" y="494853"/>
                </a:cubicBezTo>
                <a:cubicBezTo>
                  <a:pt x="714375" y="492373"/>
                  <a:pt x="708174" y="488652"/>
                  <a:pt x="695772" y="483691"/>
                </a:cubicBezTo>
                <a:cubicBezTo>
                  <a:pt x="683369" y="478730"/>
                  <a:pt x="674688" y="476250"/>
                  <a:pt x="669727" y="476250"/>
                </a:cubicBezTo>
                <a:lnTo>
                  <a:pt x="654844" y="476250"/>
                </a:lnTo>
                <a:close/>
                <a:moveTo>
                  <a:pt x="2537520" y="468809"/>
                </a:moveTo>
                <a:cubicBezTo>
                  <a:pt x="2542480" y="468809"/>
                  <a:pt x="2544961" y="468809"/>
                  <a:pt x="2544961" y="468809"/>
                </a:cubicBezTo>
                <a:lnTo>
                  <a:pt x="2544961" y="476250"/>
                </a:lnTo>
                <a:close/>
                <a:moveTo>
                  <a:pt x="483691" y="461367"/>
                </a:moveTo>
                <a:lnTo>
                  <a:pt x="483691" y="468809"/>
                </a:lnTo>
                <a:lnTo>
                  <a:pt x="491133" y="461367"/>
                </a:lnTo>
                <a:cubicBezTo>
                  <a:pt x="486172" y="461367"/>
                  <a:pt x="483691" y="461367"/>
                  <a:pt x="483691" y="461367"/>
                </a:cubicBezTo>
                <a:close/>
                <a:moveTo>
                  <a:pt x="2440781" y="453926"/>
                </a:moveTo>
                <a:cubicBezTo>
                  <a:pt x="2440781" y="453926"/>
                  <a:pt x="2440781" y="456406"/>
                  <a:pt x="2440781" y="461367"/>
                </a:cubicBezTo>
                <a:cubicBezTo>
                  <a:pt x="2435820" y="461367"/>
                  <a:pt x="2433340" y="460127"/>
                  <a:pt x="2433340" y="457646"/>
                </a:cubicBezTo>
                <a:cubicBezTo>
                  <a:pt x="2433340" y="455166"/>
                  <a:pt x="2435820" y="453926"/>
                  <a:pt x="2440781" y="453926"/>
                </a:cubicBezTo>
                <a:close/>
                <a:moveTo>
                  <a:pt x="1897559" y="453926"/>
                </a:moveTo>
                <a:lnTo>
                  <a:pt x="1897559" y="461367"/>
                </a:lnTo>
                <a:cubicBezTo>
                  <a:pt x="1902520" y="461367"/>
                  <a:pt x="1905000" y="458887"/>
                  <a:pt x="1905000" y="453926"/>
                </a:cubicBezTo>
                <a:close/>
                <a:moveTo>
                  <a:pt x="297656" y="446484"/>
                </a:moveTo>
                <a:lnTo>
                  <a:pt x="305098" y="446484"/>
                </a:lnTo>
                <a:lnTo>
                  <a:pt x="297656" y="453926"/>
                </a:lnTo>
                <a:close/>
                <a:moveTo>
                  <a:pt x="2403574" y="431601"/>
                </a:moveTo>
                <a:cubicBezTo>
                  <a:pt x="2403574" y="431601"/>
                  <a:pt x="2406055" y="431601"/>
                  <a:pt x="2411016" y="431601"/>
                </a:cubicBezTo>
                <a:cubicBezTo>
                  <a:pt x="2411016" y="431601"/>
                  <a:pt x="2408535" y="434082"/>
                  <a:pt x="2403574" y="439043"/>
                </a:cubicBezTo>
                <a:close/>
                <a:moveTo>
                  <a:pt x="379512" y="424160"/>
                </a:moveTo>
                <a:lnTo>
                  <a:pt x="372070" y="431601"/>
                </a:lnTo>
                <a:cubicBezTo>
                  <a:pt x="377031" y="431601"/>
                  <a:pt x="379512" y="431601"/>
                  <a:pt x="379512" y="431601"/>
                </a:cubicBezTo>
                <a:cubicBezTo>
                  <a:pt x="379512" y="431601"/>
                  <a:pt x="381992" y="431601"/>
                  <a:pt x="386953" y="431601"/>
                </a:cubicBezTo>
                <a:cubicBezTo>
                  <a:pt x="386953" y="431601"/>
                  <a:pt x="385713" y="430361"/>
                  <a:pt x="383232" y="427881"/>
                </a:cubicBezTo>
                <a:cubicBezTo>
                  <a:pt x="380752" y="425400"/>
                  <a:pt x="379512" y="424160"/>
                  <a:pt x="379512" y="424160"/>
                </a:cubicBezTo>
                <a:close/>
                <a:moveTo>
                  <a:pt x="2321719" y="416719"/>
                </a:moveTo>
                <a:cubicBezTo>
                  <a:pt x="2321719" y="416719"/>
                  <a:pt x="2322959" y="417959"/>
                  <a:pt x="2325439" y="420439"/>
                </a:cubicBezTo>
                <a:cubicBezTo>
                  <a:pt x="2327920" y="422920"/>
                  <a:pt x="2329160" y="424160"/>
                  <a:pt x="2329160" y="424160"/>
                </a:cubicBezTo>
                <a:lnTo>
                  <a:pt x="2321719" y="424160"/>
                </a:lnTo>
                <a:close/>
                <a:moveTo>
                  <a:pt x="312539" y="409277"/>
                </a:moveTo>
                <a:lnTo>
                  <a:pt x="327422" y="416719"/>
                </a:lnTo>
                <a:cubicBezTo>
                  <a:pt x="322461" y="416719"/>
                  <a:pt x="317500" y="416719"/>
                  <a:pt x="312539" y="416719"/>
                </a:cubicBezTo>
                <a:close/>
                <a:moveTo>
                  <a:pt x="2559844" y="401836"/>
                </a:moveTo>
                <a:lnTo>
                  <a:pt x="2567285" y="401836"/>
                </a:lnTo>
                <a:cubicBezTo>
                  <a:pt x="2582168" y="406797"/>
                  <a:pt x="2594570" y="409277"/>
                  <a:pt x="2604492" y="409277"/>
                </a:cubicBezTo>
                <a:cubicBezTo>
                  <a:pt x="2614414" y="414238"/>
                  <a:pt x="2619375" y="416719"/>
                  <a:pt x="2619375" y="416719"/>
                </a:cubicBezTo>
                <a:lnTo>
                  <a:pt x="2626816" y="424160"/>
                </a:lnTo>
                <a:cubicBezTo>
                  <a:pt x="2631777" y="424160"/>
                  <a:pt x="2640459" y="425400"/>
                  <a:pt x="2652861" y="427881"/>
                </a:cubicBezTo>
                <a:cubicBezTo>
                  <a:pt x="2665263" y="430361"/>
                  <a:pt x="2676425" y="434082"/>
                  <a:pt x="2686348" y="439043"/>
                </a:cubicBezTo>
                <a:cubicBezTo>
                  <a:pt x="2696270" y="444004"/>
                  <a:pt x="2699990" y="447725"/>
                  <a:pt x="2697510" y="450205"/>
                </a:cubicBezTo>
                <a:cubicBezTo>
                  <a:pt x="2695029" y="452685"/>
                  <a:pt x="2688828" y="451445"/>
                  <a:pt x="2678906" y="446484"/>
                </a:cubicBezTo>
                <a:cubicBezTo>
                  <a:pt x="2673945" y="446484"/>
                  <a:pt x="2668984" y="444004"/>
                  <a:pt x="2664023" y="439043"/>
                </a:cubicBezTo>
                <a:cubicBezTo>
                  <a:pt x="2659063" y="434082"/>
                  <a:pt x="2656582" y="434082"/>
                  <a:pt x="2656582" y="439043"/>
                </a:cubicBezTo>
                <a:cubicBezTo>
                  <a:pt x="2656582" y="439043"/>
                  <a:pt x="2651621" y="437803"/>
                  <a:pt x="2641699" y="435322"/>
                </a:cubicBezTo>
                <a:cubicBezTo>
                  <a:pt x="2631777" y="432842"/>
                  <a:pt x="2621856" y="430361"/>
                  <a:pt x="2611933" y="427881"/>
                </a:cubicBezTo>
                <a:cubicBezTo>
                  <a:pt x="2602011" y="425400"/>
                  <a:pt x="2597051" y="421680"/>
                  <a:pt x="2597051" y="416719"/>
                </a:cubicBezTo>
                <a:cubicBezTo>
                  <a:pt x="2597051" y="416719"/>
                  <a:pt x="2594570" y="416719"/>
                  <a:pt x="2589609" y="416719"/>
                </a:cubicBezTo>
                <a:cubicBezTo>
                  <a:pt x="2584649" y="416719"/>
                  <a:pt x="2579687" y="416719"/>
                  <a:pt x="2574726" y="416719"/>
                </a:cubicBezTo>
                <a:cubicBezTo>
                  <a:pt x="2564804" y="411758"/>
                  <a:pt x="2557363" y="409277"/>
                  <a:pt x="2552402" y="409277"/>
                </a:cubicBezTo>
                <a:cubicBezTo>
                  <a:pt x="2557363" y="404316"/>
                  <a:pt x="2559844" y="401836"/>
                  <a:pt x="2559844" y="401836"/>
                </a:cubicBezTo>
                <a:close/>
                <a:moveTo>
                  <a:pt x="2269629" y="401836"/>
                </a:moveTo>
                <a:cubicBezTo>
                  <a:pt x="2274590" y="401836"/>
                  <a:pt x="2277070" y="401836"/>
                  <a:pt x="2277070" y="401836"/>
                </a:cubicBezTo>
                <a:lnTo>
                  <a:pt x="2277070" y="409277"/>
                </a:lnTo>
                <a:close/>
                <a:moveTo>
                  <a:pt x="848321" y="401836"/>
                </a:moveTo>
                <a:lnTo>
                  <a:pt x="855762" y="409277"/>
                </a:lnTo>
                <a:cubicBezTo>
                  <a:pt x="860723" y="409277"/>
                  <a:pt x="863203" y="406797"/>
                  <a:pt x="863203" y="401836"/>
                </a:cubicBezTo>
                <a:cubicBezTo>
                  <a:pt x="863203" y="401836"/>
                  <a:pt x="860723" y="401836"/>
                  <a:pt x="855762" y="401836"/>
                </a:cubicBezTo>
                <a:cubicBezTo>
                  <a:pt x="850801" y="401836"/>
                  <a:pt x="848321" y="401836"/>
                  <a:pt x="848321" y="401836"/>
                </a:cubicBezTo>
                <a:close/>
                <a:moveTo>
                  <a:pt x="424160" y="401836"/>
                </a:moveTo>
                <a:cubicBezTo>
                  <a:pt x="424160" y="406797"/>
                  <a:pt x="426641" y="409277"/>
                  <a:pt x="431602" y="409277"/>
                </a:cubicBezTo>
                <a:cubicBezTo>
                  <a:pt x="431602" y="404316"/>
                  <a:pt x="431602" y="401836"/>
                  <a:pt x="431602" y="401836"/>
                </a:cubicBezTo>
                <a:close/>
                <a:moveTo>
                  <a:pt x="223242" y="401836"/>
                </a:moveTo>
                <a:cubicBezTo>
                  <a:pt x="228203" y="401836"/>
                  <a:pt x="231924" y="401836"/>
                  <a:pt x="234404" y="401836"/>
                </a:cubicBezTo>
                <a:cubicBezTo>
                  <a:pt x="236885" y="401836"/>
                  <a:pt x="238125" y="404316"/>
                  <a:pt x="238125" y="409277"/>
                </a:cubicBezTo>
                <a:cubicBezTo>
                  <a:pt x="243086" y="409277"/>
                  <a:pt x="245566" y="410518"/>
                  <a:pt x="245566" y="412998"/>
                </a:cubicBezTo>
                <a:cubicBezTo>
                  <a:pt x="245566" y="415478"/>
                  <a:pt x="240606" y="414238"/>
                  <a:pt x="230684" y="409277"/>
                </a:cubicBezTo>
                <a:cubicBezTo>
                  <a:pt x="225723" y="409277"/>
                  <a:pt x="223242" y="406797"/>
                  <a:pt x="223242" y="401836"/>
                </a:cubicBezTo>
                <a:close/>
                <a:moveTo>
                  <a:pt x="186035" y="401836"/>
                </a:moveTo>
                <a:cubicBezTo>
                  <a:pt x="190996" y="401836"/>
                  <a:pt x="195957" y="401836"/>
                  <a:pt x="200918" y="401836"/>
                </a:cubicBezTo>
                <a:lnTo>
                  <a:pt x="193477" y="409277"/>
                </a:lnTo>
                <a:close/>
                <a:moveTo>
                  <a:pt x="141387" y="394394"/>
                </a:moveTo>
                <a:cubicBezTo>
                  <a:pt x="141387" y="394394"/>
                  <a:pt x="143867" y="394394"/>
                  <a:pt x="148828" y="394394"/>
                </a:cubicBezTo>
                <a:cubicBezTo>
                  <a:pt x="153789" y="394394"/>
                  <a:pt x="156270" y="394394"/>
                  <a:pt x="156270" y="394394"/>
                </a:cubicBezTo>
                <a:lnTo>
                  <a:pt x="141387" y="401836"/>
                </a:lnTo>
                <a:cubicBezTo>
                  <a:pt x="141387" y="396875"/>
                  <a:pt x="141387" y="394394"/>
                  <a:pt x="141387" y="394394"/>
                </a:cubicBezTo>
                <a:close/>
                <a:moveTo>
                  <a:pt x="1867793" y="386953"/>
                </a:moveTo>
                <a:cubicBezTo>
                  <a:pt x="1867793" y="386953"/>
                  <a:pt x="1875234" y="389433"/>
                  <a:pt x="1890117" y="394394"/>
                </a:cubicBezTo>
                <a:cubicBezTo>
                  <a:pt x="1905000" y="394394"/>
                  <a:pt x="1912441" y="394394"/>
                  <a:pt x="1912441" y="394394"/>
                </a:cubicBezTo>
                <a:cubicBezTo>
                  <a:pt x="1912441" y="389433"/>
                  <a:pt x="1911202" y="386953"/>
                  <a:pt x="1908721" y="386953"/>
                </a:cubicBezTo>
                <a:cubicBezTo>
                  <a:pt x="1906240" y="386953"/>
                  <a:pt x="1903760" y="386953"/>
                  <a:pt x="1901280" y="386953"/>
                </a:cubicBezTo>
                <a:cubicBezTo>
                  <a:pt x="1898799" y="386953"/>
                  <a:pt x="1895078" y="386953"/>
                  <a:pt x="1890117" y="386953"/>
                </a:cubicBezTo>
                <a:cubicBezTo>
                  <a:pt x="1885156" y="386953"/>
                  <a:pt x="1882676" y="386953"/>
                  <a:pt x="1882676" y="386953"/>
                </a:cubicBezTo>
                <a:close/>
                <a:moveTo>
                  <a:pt x="372070" y="386953"/>
                </a:moveTo>
                <a:lnTo>
                  <a:pt x="364629" y="394394"/>
                </a:lnTo>
                <a:lnTo>
                  <a:pt x="386953" y="394394"/>
                </a:lnTo>
                <a:lnTo>
                  <a:pt x="401836" y="394394"/>
                </a:lnTo>
                <a:lnTo>
                  <a:pt x="409277" y="394394"/>
                </a:lnTo>
                <a:lnTo>
                  <a:pt x="401836" y="386953"/>
                </a:lnTo>
                <a:lnTo>
                  <a:pt x="394395" y="386953"/>
                </a:lnTo>
                <a:cubicBezTo>
                  <a:pt x="394395" y="391914"/>
                  <a:pt x="391914" y="394394"/>
                  <a:pt x="386953" y="394394"/>
                </a:cubicBezTo>
                <a:cubicBezTo>
                  <a:pt x="381992" y="394394"/>
                  <a:pt x="377031" y="391914"/>
                  <a:pt x="372070" y="386953"/>
                </a:cubicBezTo>
                <a:close/>
                <a:moveTo>
                  <a:pt x="1653853" y="382302"/>
                </a:moveTo>
                <a:cubicBezTo>
                  <a:pt x="1652612" y="382922"/>
                  <a:pt x="1651992" y="384473"/>
                  <a:pt x="1651992" y="386953"/>
                </a:cubicBezTo>
                <a:cubicBezTo>
                  <a:pt x="1651992" y="391914"/>
                  <a:pt x="1654473" y="394394"/>
                  <a:pt x="1659434" y="394394"/>
                </a:cubicBezTo>
                <a:cubicBezTo>
                  <a:pt x="1664395" y="394394"/>
                  <a:pt x="1666875" y="393154"/>
                  <a:pt x="1666875" y="390674"/>
                </a:cubicBezTo>
                <a:cubicBezTo>
                  <a:pt x="1666875" y="388193"/>
                  <a:pt x="1664395" y="385713"/>
                  <a:pt x="1659434" y="383232"/>
                </a:cubicBezTo>
                <a:cubicBezTo>
                  <a:pt x="1656953" y="381992"/>
                  <a:pt x="1655093" y="381682"/>
                  <a:pt x="1653853" y="382302"/>
                </a:cubicBezTo>
                <a:close/>
                <a:moveTo>
                  <a:pt x="2507754" y="379512"/>
                </a:moveTo>
                <a:lnTo>
                  <a:pt x="2544961" y="394394"/>
                </a:lnTo>
                <a:cubicBezTo>
                  <a:pt x="2544961" y="399355"/>
                  <a:pt x="2537520" y="399355"/>
                  <a:pt x="2522637" y="394394"/>
                </a:cubicBezTo>
                <a:close/>
                <a:moveTo>
                  <a:pt x="610195" y="379512"/>
                </a:moveTo>
                <a:lnTo>
                  <a:pt x="617637" y="386953"/>
                </a:lnTo>
                <a:lnTo>
                  <a:pt x="625078" y="386953"/>
                </a:lnTo>
                <a:cubicBezTo>
                  <a:pt x="620117" y="381992"/>
                  <a:pt x="615156" y="379512"/>
                  <a:pt x="610195" y="379512"/>
                </a:cubicBezTo>
                <a:close/>
                <a:moveTo>
                  <a:pt x="171152" y="379512"/>
                </a:moveTo>
                <a:lnTo>
                  <a:pt x="178594" y="401836"/>
                </a:lnTo>
                <a:cubicBezTo>
                  <a:pt x="178594" y="411758"/>
                  <a:pt x="178594" y="416719"/>
                  <a:pt x="178594" y="416719"/>
                </a:cubicBezTo>
                <a:cubicBezTo>
                  <a:pt x="178594" y="416719"/>
                  <a:pt x="176113" y="415478"/>
                  <a:pt x="171152" y="412998"/>
                </a:cubicBezTo>
                <a:cubicBezTo>
                  <a:pt x="166191" y="410518"/>
                  <a:pt x="166191" y="406797"/>
                  <a:pt x="171152" y="401836"/>
                </a:cubicBezTo>
                <a:lnTo>
                  <a:pt x="171152" y="386953"/>
                </a:lnTo>
                <a:cubicBezTo>
                  <a:pt x="171152" y="386953"/>
                  <a:pt x="169912" y="385713"/>
                  <a:pt x="167432" y="383232"/>
                </a:cubicBezTo>
                <a:cubicBezTo>
                  <a:pt x="164951" y="380752"/>
                  <a:pt x="166191" y="379512"/>
                  <a:pt x="171152" y="379512"/>
                </a:cubicBezTo>
                <a:close/>
                <a:moveTo>
                  <a:pt x="1905000" y="372070"/>
                </a:moveTo>
                <a:cubicBezTo>
                  <a:pt x="1900039" y="372070"/>
                  <a:pt x="1897559" y="373311"/>
                  <a:pt x="1897559" y="375791"/>
                </a:cubicBezTo>
                <a:cubicBezTo>
                  <a:pt x="1897559" y="378271"/>
                  <a:pt x="1901280" y="379512"/>
                  <a:pt x="1908721" y="379512"/>
                </a:cubicBezTo>
                <a:cubicBezTo>
                  <a:pt x="1916162" y="379512"/>
                  <a:pt x="1919883" y="381992"/>
                  <a:pt x="1919883" y="386953"/>
                </a:cubicBezTo>
                <a:lnTo>
                  <a:pt x="1934766" y="386953"/>
                </a:lnTo>
                <a:cubicBezTo>
                  <a:pt x="1934766" y="381992"/>
                  <a:pt x="1933525" y="379512"/>
                  <a:pt x="1931045" y="379512"/>
                </a:cubicBezTo>
                <a:cubicBezTo>
                  <a:pt x="1928565" y="379512"/>
                  <a:pt x="1927324" y="379512"/>
                  <a:pt x="1927324" y="379512"/>
                </a:cubicBezTo>
                <a:lnTo>
                  <a:pt x="1912441" y="372070"/>
                </a:lnTo>
                <a:cubicBezTo>
                  <a:pt x="1912441" y="372070"/>
                  <a:pt x="1909961" y="372070"/>
                  <a:pt x="1905000" y="372070"/>
                </a:cubicBezTo>
                <a:close/>
                <a:moveTo>
                  <a:pt x="1585020" y="372070"/>
                </a:moveTo>
                <a:cubicBezTo>
                  <a:pt x="1585020" y="372070"/>
                  <a:pt x="1583780" y="373311"/>
                  <a:pt x="1581299" y="375791"/>
                </a:cubicBezTo>
                <a:cubicBezTo>
                  <a:pt x="1578819" y="378271"/>
                  <a:pt x="1580059" y="379512"/>
                  <a:pt x="1585020" y="379512"/>
                </a:cubicBezTo>
                <a:cubicBezTo>
                  <a:pt x="1589981" y="379512"/>
                  <a:pt x="1592461" y="377031"/>
                  <a:pt x="1592461" y="372070"/>
                </a:cubicBezTo>
                <a:cubicBezTo>
                  <a:pt x="1587500" y="372070"/>
                  <a:pt x="1585020" y="372070"/>
                  <a:pt x="1585020" y="372070"/>
                </a:cubicBezTo>
                <a:close/>
                <a:moveTo>
                  <a:pt x="721816" y="372070"/>
                </a:moveTo>
                <a:cubicBezTo>
                  <a:pt x="726777" y="372070"/>
                  <a:pt x="729258" y="374551"/>
                  <a:pt x="729258" y="379512"/>
                </a:cubicBezTo>
                <a:cubicBezTo>
                  <a:pt x="729258" y="379512"/>
                  <a:pt x="726777" y="379512"/>
                  <a:pt x="721816" y="379512"/>
                </a:cubicBezTo>
                <a:close/>
                <a:moveTo>
                  <a:pt x="431602" y="372070"/>
                </a:moveTo>
                <a:cubicBezTo>
                  <a:pt x="431602" y="377031"/>
                  <a:pt x="431602" y="379512"/>
                  <a:pt x="431602" y="379512"/>
                </a:cubicBezTo>
                <a:lnTo>
                  <a:pt x="439043" y="379512"/>
                </a:lnTo>
                <a:cubicBezTo>
                  <a:pt x="439043" y="374551"/>
                  <a:pt x="436563" y="372070"/>
                  <a:pt x="431602" y="372070"/>
                </a:cubicBezTo>
                <a:close/>
                <a:moveTo>
                  <a:pt x="141387" y="372070"/>
                </a:moveTo>
                <a:lnTo>
                  <a:pt x="148828" y="372070"/>
                </a:lnTo>
                <a:lnTo>
                  <a:pt x="141387" y="379512"/>
                </a:lnTo>
                <a:cubicBezTo>
                  <a:pt x="146348" y="374551"/>
                  <a:pt x="146348" y="372070"/>
                  <a:pt x="141387" y="372070"/>
                </a:cubicBezTo>
                <a:close/>
                <a:moveTo>
                  <a:pt x="718096" y="364629"/>
                </a:moveTo>
                <a:lnTo>
                  <a:pt x="705224" y="365433"/>
                </a:lnTo>
                <a:lnTo>
                  <a:pt x="707864" y="366489"/>
                </a:lnTo>
                <a:cubicBezTo>
                  <a:pt x="709724" y="367730"/>
                  <a:pt x="711895" y="369590"/>
                  <a:pt x="714375" y="372070"/>
                </a:cubicBezTo>
                <a:lnTo>
                  <a:pt x="706934" y="372070"/>
                </a:lnTo>
                <a:cubicBezTo>
                  <a:pt x="701973" y="372070"/>
                  <a:pt x="699492" y="370830"/>
                  <a:pt x="699492" y="368350"/>
                </a:cubicBezTo>
                <a:lnTo>
                  <a:pt x="700024" y="366755"/>
                </a:lnTo>
                <a:lnTo>
                  <a:pt x="695772" y="368350"/>
                </a:lnTo>
                <a:cubicBezTo>
                  <a:pt x="693291" y="370830"/>
                  <a:pt x="689570" y="372070"/>
                  <a:pt x="684610" y="372070"/>
                </a:cubicBezTo>
                <a:cubicBezTo>
                  <a:pt x="689570" y="372070"/>
                  <a:pt x="693291" y="373311"/>
                  <a:pt x="695772" y="375791"/>
                </a:cubicBezTo>
                <a:cubicBezTo>
                  <a:pt x="698252" y="378271"/>
                  <a:pt x="699492" y="379512"/>
                  <a:pt x="699492" y="379512"/>
                </a:cubicBezTo>
                <a:cubicBezTo>
                  <a:pt x="704453" y="379512"/>
                  <a:pt x="708174" y="379512"/>
                  <a:pt x="710654" y="379512"/>
                </a:cubicBezTo>
                <a:cubicBezTo>
                  <a:pt x="713135" y="379512"/>
                  <a:pt x="718096" y="380752"/>
                  <a:pt x="725537" y="383232"/>
                </a:cubicBezTo>
                <a:cubicBezTo>
                  <a:pt x="732979" y="385713"/>
                  <a:pt x="741660" y="389433"/>
                  <a:pt x="751582" y="394394"/>
                </a:cubicBezTo>
                <a:lnTo>
                  <a:pt x="781348" y="394394"/>
                </a:lnTo>
                <a:lnTo>
                  <a:pt x="788789" y="394394"/>
                </a:lnTo>
                <a:cubicBezTo>
                  <a:pt x="818555" y="409277"/>
                  <a:pt x="833437" y="411758"/>
                  <a:pt x="833437" y="401836"/>
                </a:cubicBezTo>
                <a:cubicBezTo>
                  <a:pt x="833437" y="396875"/>
                  <a:pt x="830957" y="394394"/>
                  <a:pt x="825996" y="394394"/>
                </a:cubicBezTo>
                <a:lnTo>
                  <a:pt x="818555" y="394394"/>
                </a:lnTo>
                <a:cubicBezTo>
                  <a:pt x="818555" y="394394"/>
                  <a:pt x="816074" y="394394"/>
                  <a:pt x="811113" y="394394"/>
                </a:cubicBezTo>
                <a:lnTo>
                  <a:pt x="811113" y="386953"/>
                </a:lnTo>
                <a:cubicBezTo>
                  <a:pt x="811113" y="386953"/>
                  <a:pt x="808633" y="385713"/>
                  <a:pt x="803672" y="383232"/>
                </a:cubicBezTo>
                <a:cubicBezTo>
                  <a:pt x="798711" y="380752"/>
                  <a:pt x="793750" y="379512"/>
                  <a:pt x="788789" y="379512"/>
                </a:cubicBezTo>
                <a:cubicBezTo>
                  <a:pt x="783828" y="379512"/>
                  <a:pt x="780108" y="379512"/>
                  <a:pt x="777627" y="379512"/>
                </a:cubicBezTo>
                <a:cubicBezTo>
                  <a:pt x="775147" y="379512"/>
                  <a:pt x="771426" y="377031"/>
                  <a:pt x="766465" y="372070"/>
                </a:cubicBezTo>
                <a:lnTo>
                  <a:pt x="751582" y="372070"/>
                </a:lnTo>
                <a:cubicBezTo>
                  <a:pt x="746621" y="372070"/>
                  <a:pt x="742900" y="370830"/>
                  <a:pt x="740420" y="368350"/>
                </a:cubicBezTo>
                <a:cubicBezTo>
                  <a:pt x="737940" y="365869"/>
                  <a:pt x="730498" y="364629"/>
                  <a:pt x="718096" y="364629"/>
                </a:cubicBezTo>
                <a:close/>
                <a:moveTo>
                  <a:pt x="572988" y="364629"/>
                </a:moveTo>
                <a:lnTo>
                  <a:pt x="587871" y="372070"/>
                </a:lnTo>
                <a:lnTo>
                  <a:pt x="595312" y="372070"/>
                </a:lnTo>
                <a:lnTo>
                  <a:pt x="602754" y="372070"/>
                </a:lnTo>
                <a:close/>
                <a:moveTo>
                  <a:pt x="165571" y="360908"/>
                </a:moveTo>
                <a:cubicBezTo>
                  <a:pt x="166811" y="360908"/>
                  <a:pt x="168672" y="362148"/>
                  <a:pt x="171152" y="364629"/>
                </a:cubicBezTo>
                <a:lnTo>
                  <a:pt x="163711" y="364629"/>
                </a:lnTo>
                <a:cubicBezTo>
                  <a:pt x="163711" y="362148"/>
                  <a:pt x="164331" y="360908"/>
                  <a:pt x="165571" y="360908"/>
                </a:cubicBezTo>
                <a:close/>
                <a:moveTo>
                  <a:pt x="1778496" y="357187"/>
                </a:moveTo>
                <a:cubicBezTo>
                  <a:pt x="1778496" y="362148"/>
                  <a:pt x="1793379" y="369590"/>
                  <a:pt x="1823145" y="379512"/>
                </a:cubicBezTo>
                <a:cubicBezTo>
                  <a:pt x="1842988" y="379512"/>
                  <a:pt x="1852910" y="379512"/>
                  <a:pt x="1852910" y="379512"/>
                </a:cubicBezTo>
                <a:cubicBezTo>
                  <a:pt x="1847950" y="374551"/>
                  <a:pt x="1844229" y="372070"/>
                  <a:pt x="1841748" y="372070"/>
                </a:cubicBezTo>
                <a:cubicBezTo>
                  <a:pt x="1839268" y="372070"/>
                  <a:pt x="1835547" y="372070"/>
                  <a:pt x="1830586" y="372070"/>
                </a:cubicBezTo>
                <a:lnTo>
                  <a:pt x="1823145" y="364629"/>
                </a:lnTo>
                <a:cubicBezTo>
                  <a:pt x="1818184" y="364629"/>
                  <a:pt x="1815703" y="364629"/>
                  <a:pt x="1815703" y="364629"/>
                </a:cubicBezTo>
                <a:cubicBezTo>
                  <a:pt x="1815703" y="364629"/>
                  <a:pt x="1810743" y="363388"/>
                  <a:pt x="1800820" y="360908"/>
                </a:cubicBezTo>
                <a:cubicBezTo>
                  <a:pt x="1790898" y="358428"/>
                  <a:pt x="1783457" y="357187"/>
                  <a:pt x="1778496" y="357187"/>
                </a:cubicBezTo>
                <a:close/>
                <a:moveTo>
                  <a:pt x="1525488" y="357187"/>
                </a:moveTo>
                <a:cubicBezTo>
                  <a:pt x="1520527" y="362148"/>
                  <a:pt x="1518047" y="365869"/>
                  <a:pt x="1518047" y="368350"/>
                </a:cubicBezTo>
                <a:cubicBezTo>
                  <a:pt x="1518047" y="370830"/>
                  <a:pt x="1520527" y="369590"/>
                  <a:pt x="1525488" y="364629"/>
                </a:cubicBezTo>
                <a:close/>
                <a:moveTo>
                  <a:pt x="2172891" y="349746"/>
                </a:moveTo>
                <a:cubicBezTo>
                  <a:pt x="2177851" y="349746"/>
                  <a:pt x="2180332" y="349746"/>
                  <a:pt x="2180332" y="349746"/>
                </a:cubicBezTo>
                <a:lnTo>
                  <a:pt x="2172891" y="357187"/>
                </a:lnTo>
                <a:close/>
                <a:moveTo>
                  <a:pt x="1756172" y="349746"/>
                </a:moveTo>
                <a:cubicBezTo>
                  <a:pt x="1751211" y="354707"/>
                  <a:pt x="1748731" y="357187"/>
                  <a:pt x="1748731" y="357187"/>
                </a:cubicBezTo>
                <a:cubicBezTo>
                  <a:pt x="1748731" y="357187"/>
                  <a:pt x="1749971" y="357187"/>
                  <a:pt x="1752451" y="357187"/>
                </a:cubicBezTo>
                <a:cubicBezTo>
                  <a:pt x="1754932" y="357187"/>
                  <a:pt x="1756172" y="354707"/>
                  <a:pt x="1756172" y="349746"/>
                </a:cubicBezTo>
                <a:close/>
                <a:moveTo>
                  <a:pt x="1733848" y="349746"/>
                </a:moveTo>
                <a:lnTo>
                  <a:pt x="1741289" y="357187"/>
                </a:lnTo>
                <a:lnTo>
                  <a:pt x="1741289" y="349746"/>
                </a:lnTo>
                <a:cubicBezTo>
                  <a:pt x="1741289" y="349746"/>
                  <a:pt x="1738809" y="349746"/>
                  <a:pt x="1733848" y="349746"/>
                </a:cubicBezTo>
                <a:close/>
                <a:moveTo>
                  <a:pt x="2373808" y="342305"/>
                </a:moveTo>
                <a:lnTo>
                  <a:pt x="2388691" y="342305"/>
                </a:lnTo>
                <a:lnTo>
                  <a:pt x="2388691" y="349746"/>
                </a:lnTo>
                <a:close/>
                <a:moveTo>
                  <a:pt x="2150566" y="342305"/>
                </a:moveTo>
                <a:cubicBezTo>
                  <a:pt x="2160489" y="347266"/>
                  <a:pt x="2165449" y="349746"/>
                  <a:pt x="2165449" y="349746"/>
                </a:cubicBezTo>
                <a:cubicBezTo>
                  <a:pt x="2165449" y="349746"/>
                  <a:pt x="2160489" y="349746"/>
                  <a:pt x="2150566" y="349746"/>
                </a:cubicBezTo>
                <a:close/>
                <a:moveTo>
                  <a:pt x="1473399" y="342305"/>
                </a:moveTo>
                <a:lnTo>
                  <a:pt x="1488281" y="357187"/>
                </a:lnTo>
                <a:lnTo>
                  <a:pt x="1495723" y="349746"/>
                </a:lnTo>
                <a:close/>
                <a:moveTo>
                  <a:pt x="1681758" y="334863"/>
                </a:moveTo>
                <a:cubicBezTo>
                  <a:pt x="1681758" y="339824"/>
                  <a:pt x="1684239" y="341064"/>
                  <a:pt x="1689199" y="338584"/>
                </a:cubicBezTo>
                <a:cubicBezTo>
                  <a:pt x="1694160" y="336104"/>
                  <a:pt x="1699121" y="337344"/>
                  <a:pt x="1704082" y="342305"/>
                </a:cubicBezTo>
                <a:lnTo>
                  <a:pt x="1711524" y="342305"/>
                </a:lnTo>
                <a:lnTo>
                  <a:pt x="1711524" y="334863"/>
                </a:lnTo>
                <a:cubicBezTo>
                  <a:pt x="1711524" y="334863"/>
                  <a:pt x="1706563" y="334863"/>
                  <a:pt x="1696641" y="334863"/>
                </a:cubicBezTo>
                <a:cubicBezTo>
                  <a:pt x="1691680" y="334863"/>
                  <a:pt x="1687959" y="334863"/>
                  <a:pt x="1685478" y="334863"/>
                </a:cubicBezTo>
                <a:cubicBezTo>
                  <a:pt x="1682998" y="334863"/>
                  <a:pt x="1681758" y="334863"/>
                  <a:pt x="1681758" y="334863"/>
                </a:cubicBezTo>
                <a:close/>
                <a:moveTo>
                  <a:pt x="491133" y="334863"/>
                </a:moveTo>
                <a:cubicBezTo>
                  <a:pt x="491133" y="334863"/>
                  <a:pt x="491133" y="337344"/>
                  <a:pt x="491133" y="342305"/>
                </a:cubicBezTo>
                <a:cubicBezTo>
                  <a:pt x="491133" y="342305"/>
                  <a:pt x="488652" y="342305"/>
                  <a:pt x="483691" y="342305"/>
                </a:cubicBezTo>
                <a:close/>
                <a:moveTo>
                  <a:pt x="543223" y="327422"/>
                </a:moveTo>
                <a:cubicBezTo>
                  <a:pt x="538262" y="327422"/>
                  <a:pt x="538262" y="329902"/>
                  <a:pt x="543223" y="334863"/>
                </a:cubicBezTo>
                <a:cubicBezTo>
                  <a:pt x="548184" y="339824"/>
                  <a:pt x="553145" y="342305"/>
                  <a:pt x="558106" y="342305"/>
                </a:cubicBezTo>
                <a:cubicBezTo>
                  <a:pt x="558106" y="342305"/>
                  <a:pt x="560586" y="342305"/>
                  <a:pt x="565547" y="342305"/>
                </a:cubicBezTo>
                <a:cubicBezTo>
                  <a:pt x="570508" y="342305"/>
                  <a:pt x="575469" y="344785"/>
                  <a:pt x="580430" y="349746"/>
                </a:cubicBezTo>
                <a:lnTo>
                  <a:pt x="610195" y="357187"/>
                </a:lnTo>
                <a:cubicBezTo>
                  <a:pt x="630039" y="357187"/>
                  <a:pt x="637481" y="354707"/>
                  <a:pt x="632520" y="349746"/>
                </a:cubicBezTo>
                <a:cubicBezTo>
                  <a:pt x="632520" y="344785"/>
                  <a:pt x="635000" y="344785"/>
                  <a:pt x="639961" y="349746"/>
                </a:cubicBezTo>
                <a:lnTo>
                  <a:pt x="647403" y="349746"/>
                </a:lnTo>
                <a:cubicBezTo>
                  <a:pt x="647403" y="354707"/>
                  <a:pt x="647403" y="357187"/>
                  <a:pt x="647403" y="357187"/>
                </a:cubicBezTo>
                <a:lnTo>
                  <a:pt x="662285" y="357187"/>
                </a:lnTo>
                <a:lnTo>
                  <a:pt x="654844" y="349746"/>
                </a:lnTo>
                <a:cubicBezTo>
                  <a:pt x="654844" y="349746"/>
                  <a:pt x="652363" y="349746"/>
                  <a:pt x="647403" y="349746"/>
                </a:cubicBezTo>
                <a:cubicBezTo>
                  <a:pt x="642442" y="344785"/>
                  <a:pt x="639961" y="342305"/>
                  <a:pt x="639961" y="342305"/>
                </a:cubicBezTo>
                <a:cubicBezTo>
                  <a:pt x="639961" y="342305"/>
                  <a:pt x="637481" y="342305"/>
                  <a:pt x="632520" y="342305"/>
                </a:cubicBezTo>
                <a:cubicBezTo>
                  <a:pt x="627559" y="342305"/>
                  <a:pt x="625078" y="342305"/>
                  <a:pt x="625078" y="342305"/>
                </a:cubicBezTo>
                <a:cubicBezTo>
                  <a:pt x="625078" y="342305"/>
                  <a:pt x="620117" y="339824"/>
                  <a:pt x="610195" y="334863"/>
                </a:cubicBezTo>
                <a:lnTo>
                  <a:pt x="595312" y="334863"/>
                </a:lnTo>
                <a:cubicBezTo>
                  <a:pt x="595312" y="329902"/>
                  <a:pt x="592832" y="327422"/>
                  <a:pt x="587871" y="327422"/>
                </a:cubicBezTo>
                <a:cubicBezTo>
                  <a:pt x="582910" y="327422"/>
                  <a:pt x="577949" y="327422"/>
                  <a:pt x="572988" y="327422"/>
                </a:cubicBezTo>
                <a:lnTo>
                  <a:pt x="550664" y="327422"/>
                </a:lnTo>
                <a:close/>
                <a:moveTo>
                  <a:pt x="148828" y="327422"/>
                </a:moveTo>
                <a:lnTo>
                  <a:pt x="156270" y="327422"/>
                </a:lnTo>
                <a:cubicBezTo>
                  <a:pt x="161231" y="337344"/>
                  <a:pt x="164951" y="341064"/>
                  <a:pt x="167432" y="338584"/>
                </a:cubicBezTo>
                <a:cubicBezTo>
                  <a:pt x="169912" y="336104"/>
                  <a:pt x="173633" y="336104"/>
                  <a:pt x="178594" y="338584"/>
                </a:cubicBezTo>
                <a:cubicBezTo>
                  <a:pt x="183555" y="341064"/>
                  <a:pt x="186035" y="343545"/>
                  <a:pt x="186035" y="346025"/>
                </a:cubicBezTo>
                <a:cubicBezTo>
                  <a:pt x="186035" y="348506"/>
                  <a:pt x="184795" y="349746"/>
                  <a:pt x="182315" y="349746"/>
                </a:cubicBezTo>
                <a:cubicBezTo>
                  <a:pt x="179834" y="349746"/>
                  <a:pt x="176113" y="349746"/>
                  <a:pt x="171152" y="349746"/>
                </a:cubicBezTo>
                <a:cubicBezTo>
                  <a:pt x="166191" y="344785"/>
                  <a:pt x="162471" y="341064"/>
                  <a:pt x="159990" y="338584"/>
                </a:cubicBezTo>
                <a:cubicBezTo>
                  <a:pt x="157510" y="336104"/>
                  <a:pt x="153789" y="334863"/>
                  <a:pt x="148828" y="334863"/>
                </a:cubicBezTo>
                <a:cubicBezTo>
                  <a:pt x="148828" y="334863"/>
                  <a:pt x="148828" y="333623"/>
                  <a:pt x="148828" y="331142"/>
                </a:cubicBezTo>
                <a:cubicBezTo>
                  <a:pt x="148828" y="328662"/>
                  <a:pt x="148828" y="327422"/>
                  <a:pt x="148828" y="327422"/>
                </a:cubicBezTo>
                <a:close/>
                <a:moveTo>
                  <a:pt x="1577578" y="319980"/>
                </a:moveTo>
                <a:lnTo>
                  <a:pt x="1592461" y="327422"/>
                </a:lnTo>
                <a:cubicBezTo>
                  <a:pt x="1592461" y="322461"/>
                  <a:pt x="1589981" y="319980"/>
                  <a:pt x="1585020" y="319980"/>
                </a:cubicBezTo>
                <a:close/>
                <a:moveTo>
                  <a:pt x="1421309" y="319980"/>
                </a:moveTo>
                <a:cubicBezTo>
                  <a:pt x="1421309" y="319980"/>
                  <a:pt x="1418828" y="322461"/>
                  <a:pt x="1413867" y="327422"/>
                </a:cubicBezTo>
                <a:lnTo>
                  <a:pt x="1421309" y="327422"/>
                </a:lnTo>
                <a:close/>
                <a:moveTo>
                  <a:pt x="424160" y="319980"/>
                </a:moveTo>
                <a:lnTo>
                  <a:pt x="424160" y="327422"/>
                </a:lnTo>
                <a:cubicBezTo>
                  <a:pt x="424160" y="327422"/>
                  <a:pt x="421680" y="327422"/>
                  <a:pt x="416719" y="327422"/>
                </a:cubicBezTo>
                <a:cubicBezTo>
                  <a:pt x="416719" y="322461"/>
                  <a:pt x="419199" y="319980"/>
                  <a:pt x="424160" y="319980"/>
                </a:cubicBezTo>
                <a:close/>
                <a:moveTo>
                  <a:pt x="580430" y="312539"/>
                </a:moveTo>
                <a:cubicBezTo>
                  <a:pt x="585391" y="317500"/>
                  <a:pt x="587871" y="319980"/>
                  <a:pt x="587871" y="319980"/>
                </a:cubicBezTo>
                <a:lnTo>
                  <a:pt x="587871" y="312539"/>
                </a:lnTo>
                <a:close/>
                <a:moveTo>
                  <a:pt x="394395" y="312539"/>
                </a:moveTo>
                <a:lnTo>
                  <a:pt x="416719" y="327422"/>
                </a:lnTo>
                <a:lnTo>
                  <a:pt x="401836" y="327422"/>
                </a:lnTo>
                <a:close/>
                <a:moveTo>
                  <a:pt x="535781" y="305098"/>
                </a:moveTo>
                <a:lnTo>
                  <a:pt x="550664" y="312539"/>
                </a:lnTo>
                <a:cubicBezTo>
                  <a:pt x="550664" y="307578"/>
                  <a:pt x="548184" y="305098"/>
                  <a:pt x="543223" y="305098"/>
                </a:cubicBezTo>
                <a:cubicBezTo>
                  <a:pt x="538262" y="305098"/>
                  <a:pt x="535781" y="305098"/>
                  <a:pt x="535781" y="305098"/>
                </a:cubicBezTo>
                <a:close/>
                <a:moveTo>
                  <a:pt x="1592461" y="297656"/>
                </a:moveTo>
                <a:cubicBezTo>
                  <a:pt x="1592461" y="302617"/>
                  <a:pt x="1589981" y="305098"/>
                  <a:pt x="1585020" y="305098"/>
                </a:cubicBezTo>
                <a:lnTo>
                  <a:pt x="1592461" y="312539"/>
                </a:lnTo>
                <a:cubicBezTo>
                  <a:pt x="1592461" y="312539"/>
                  <a:pt x="1594941" y="312539"/>
                  <a:pt x="1599902" y="312539"/>
                </a:cubicBezTo>
                <a:cubicBezTo>
                  <a:pt x="1604863" y="312539"/>
                  <a:pt x="1607344" y="315019"/>
                  <a:pt x="1607344" y="319980"/>
                </a:cubicBezTo>
                <a:cubicBezTo>
                  <a:pt x="1617266" y="319980"/>
                  <a:pt x="1629668" y="322461"/>
                  <a:pt x="1644551" y="327422"/>
                </a:cubicBezTo>
                <a:cubicBezTo>
                  <a:pt x="1659434" y="332383"/>
                  <a:pt x="1666875" y="334863"/>
                  <a:pt x="1666875" y="334863"/>
                </a:cubicBezTo>
                <a:lnTo>
                  <a:pt x="1674317" y="327422"/>
                </a:lnTo>
                <a:cubicBezTo>
                  <a:pt x="1669356" y="327422"/>
                  <a:pt x="1665635" y="327422"/>
                  <a:pt x="1663155" y="327422"/>
                </a:cubicBezTo>
                <a:cubicBezTo>
                  <a:pt x="1660674" y="327422"/>
                  <a:pt x="1656953" y="327422"/>
                  <a:pt x="1651992" y="327422"/>
                </a:cubicBezTo>
                <a:lnTo>
                  <a:pt x="1644551" y="319980"/>
                </a:lnTo>
                <a:cubicBezTo>
                  <a:pt x="1644551" y="319980"/>
                  <a:pt x="1639590" y="319980"/>
                  <a:pt x="1629668" y="319980"/>
                </a:cubicBezTo>
                <a:cubicBezTo>
                  <a:pt x="1629668" y="319980"/>
                  <a:pt x="1628428" y="318740"/>
                  <a:pt x="1625948" y="316260"/>
                </a:cubicBezTo>
                <a:cubicBezTo>
                  <a:pt x="1623467" y="313779"/>
                  <a:pt x="1619746" y="312539"/>
                  <a:pt x="1614785" y="312539"/>
                </a:cubicBezTo>
                <a:cubicBezTo>
                  <a:pt x="1614785" y="312539"/>
                  <a:pt x="1613545" y="312539"/>
                  <a:pt x="1611065" y="312539"/>
                </a:cubicBezTo>
                <a:cubicBezTo>
                  <a:pt x="1608584" y="312539"/>
                  <a:pt x="1606104" y="310059"/>
                  <a:pt x="1603623" y="305098"/>
                </a:cubicBezTo>
                <a:cubicBezTo>
                  <a:pt x="1601143" y="300137"/>
                  <a:pt x="1597422" y="297656"/>
                  <a:pt x="1592461" y="297656"/>
                </a:cubicBezTo>
                <a:close/>
                <a:moveTo>
                  <a:pt x="1547813" y="297656"/>
                </a:moveTo>
                <a:cubicBezTo>
                  <a:pt x="1542852" y="302617"/>
                  <a:pt x="1542852" y="305098"/>
                  <a:pt x="1547813" y="305098"/>
                </a:cubicBezTo>
                <a:lnTo>
                  <a:pt x="1562695" y="305098"/>
                </a:lnTo>
                <a:cubicBezTo>
                  <a:pt x="1562695" y="300137"/>
                  <a:pt x="1557735" y="297656"/>
                  <a:pt x="1547813" y="297656"/>
                </a:cubicBezTo>
                <a:close/>
                <a:moveTo>
                  <a:pt x="474390" y="286494"/>
                </a:moveTo>
                <a:cubicBezTo>
                  <a:pt x="470669" y="286494"/>
                  <a:pt x="468809" y="287734"/>
                  <a:pt x="468809" y="290215"/>
                </a:cubicBezTo>
                <a:cubicBezTo>
                  <a:pt x="468809" y="295176"/>
                  <a:pt x="470049" y="297656"/>
                  <a:pt x="472529" y="297656"/>
                </a:cubicBezTo>
                <a:cubicBezTo>
                  <a:pt x="475010" y="297656"/>
                  <a:pt x="478731" y="300137"/>
                  <a:pt x="483691" y="305098"/>
                </a:cubicBezTo>
                <a:lnTo>
                  <a:pt x="476250" y="297656"/>
                </a:lnTo>
                <a:lnTo>
                  <a:pt x="483691" y="297656"/>
                </a:lnTo>
                <a:cubicBezTo>
                  <a:pt x="483691" y="302617"/>
                  <a:pt x="486172" y="302617"/>
                  <a:pt x="491133" y="297656"/>
                </a:cubicBezTo>
                <a:cubicBezTo>
                  <a:pt x="496094" y="292695"/>
                  <a:pt x="496094" y="290215"/>
                  <a:pt x="491133" y="290215"/>
                </a:cubicBezTo>
                <a:cubicBezTo>
                  <a:pt x="483691" y="287734"/>
                  <a:pt x="478110" y="286494"/>
                  <a:pt x="474390" y="286494"/>
                </a:cubicBezTo>
                <a:close/>
                <a:moveTo>
                  <a:pt x="267891" y="282773"/>
                </a:moveTo>
                <a:cubicBezTo>
                  <a:pt x="272852" y="287734"/>
                  <a:pt x="276572" y="290215"/>
                  <a:pt x="279053" y="290215"/>
                </a:cubicBezTo>
                <a:cubicBezTo>
                  <a:pt x="281533" y="290215"/>
                  <a:pt x="282774" y="287734"/>
                  <a:pt x="282774" y="282773"/>
                </a:cubicBezTo>
                <a:cubicBezTo>
                  <a:pt x="282774" y="282773"/>
                  <a:pt x="280293" y="282773"/>
                  <a:pt x="275332" y="282773"/>
                </a:cubicBezTo>
                <a:cubicBezTo>
                  <a:pt x="270371" y="282773"/>
                  <a:pt x="267891" y="282773"/>
                  <a:pt x="267891" y="282773"/>
                </a:cubicBezTo>
                <a:close/>
                <a:moveTo>
                  <a:pt x="59531" y="282773"/>
                </a:moveTo>
                <a:cubicBezTo>
                  <a:pt x="59531" y="282773"/>
                  <a:pt x="62012" y="282773"/>
                  <a:pt x="66973" y="282773"/>
                </a:cubicBezTo>
                <a:lnTo>
                  <a:pt x="74414" y="282773"/>
                </a:lnTo>
                <a:lnTo>
                  <a:pt x="66973" y="290215"/>
                </a:lnTo>
                <a:cubicBezTo>
                  <a:pt x="66973" y="290215"/>
                  <a:pt x="65732" y="288974"/>
                  <a:pt x="63252" y="286494"/>
                </a:cubicBezTo>
                <a:cubicBezTo>
                  <a:pt x="60771" y="284014"/>
                  <a:pt x="59531" y="282773"/>
                  <a:pt x="59531" y="282773"/>
                </a:cubicBezTo>
                <a:close/>
                <a:moveTo>
                  <a:pt x="1934766" y="275332"/>
                </a:moveTo>
                <a:lnTo>
                  <a:pt x="1964532" y="282773"/>
                </a:lnTo>
                <a:lnTo>
                  <a:pt x="1949649" y="282773"/>
                </a:lnTo>
                <a:close/>
                <a:moveTo>
                  <a:pt x="66973" y="260449"/>
                </a:moveTo>
                <a:lnTo>
                  <a:pt x="74414" y="260449"/>
                </a:lnTo>
                <a:lnTo>
                  <a:pt x="74414" y="267891"/>
                </a:lnTo>
                <a:cubicBezTo>
                  <a:pt x="69453" y="267891"/>
                  <a:pt x="66973" y="265410"/>
                  <a:pt x="66973" y="260449"/>
                </a:cubicBezTo>
                <a:close/>
                <a:moveTo>
                  <a:pt x="1369219" y="253008"/>
                </a:moveTo>
                <a:cubicBezTo>
                  <a:pt x="1364258" y="253008"/>
                  <a:pt x="1360537" y="254248"/>
                  <a:pt x="1358057" y="256728"/>
                </a:cubicBezTo>
                <a:cubicBezTo>
                  <a:pt x="1355576" y="259209"/>
                  <a:pt x="1354336" y="260449"/>
                  <a:pt x="1354336" y="260449"/>
                </a:cubicBezTo>
                <a:cubicBezTo>
                  <a:pt x="1354336" y="265410"/>
                  <a:pt x="1358057" y="266650"/>
                  <a:pt x="1365498" y="264170"/>
                </a:cubicBezTo>
                <a:cubicBezTo>
                  <a:pt x="1372940" y="261689"/>
                  <a:pt x="1379141" y="262930"/>
                  <a:pt x="1384102" y="267891"/>
                </a:cubicBezTo>
                <a:cubicBezTo>
                  <a:pt x="1389063" y="272852"/>
                  <a:pt x="1392783" y="274092"/>
                  <a:pt x="1395264" y="271611"/>
                </a:cubicBezTo>
                <a:cubicBezTo>
                  <a:pt x="1397744" y="269131"/>
                  <a:pt x="1398984" y="267891"/>
                  <a:pt x="1398984" y="267891"/>
                </a:cubicBezTo>
                <a:cubicBezTo>
                  <a:pt x="1398984" y="257969"/>
                  <a:pt x="1389063" y="253008"/>
                  <a:pt x="1369219" y="253008"/>
                </a:cubicBezTo>
                <a:close/>
                <a:moveTo>
                  <a:pt x="126504" y="253008"/>
                </a:moveTo>
                <a:cubicBezTo>
                  <a:pt x="131465" y="257969"/>
                  <a:pt x="136426" y="260449"/>
                  <a:pt x="141387" y="260449"/>
                </a:cubicBezTo>
                <a:cubicBezTo>
                  <a:pt x="146348" y="260449"/>
                  <a:pt x="148828" y="261689"/>
                  <a:pt x="148828" y="264170"/>
                </a:cubicBezTo>
                <a:cubicBezTo>
                  <a:pt x="148828" y="266650"/>
                  <a:pt x="141387" y="267891"/>
                  <a:pt x="126504" y="267891"/>
                </a:cubicBezTo>
                <a:cubicBezTo>
                  <a:pt x="121543" y="267891"/>
                  <a:pt x="119063" y="265410"/>
                  <a:pt x="119063" y="260449"/>
                </a:cubicBezTo>
                <a:close/>
                <a:moveTo>
                  <a:pt x="204639" y="248357"/>
                </a:moveTo>
                <a:cubicBezTo>
                  <a:pt x="202158" y="248977"/>
                  <a:pt x="200918" y="250527"/>
                  <a:pt x="200918" y="253008"/>
                </a:cubicBezTo>
                <a:cubicBezTo>
                  <a:pt x="200918" y="257969"/>
                  <a:pt x="205879" y="260449"/>
                  <a:pt x="215801" y="260449"/>
                </a:cubicBezTo>
                <a:cubicBezTo>
                  <a:pt x="220762" y="260449"/>
                  <a:pt x="225723" y="262930"/>
                  <a:pt x="230684" y="267891"/>
                </a:cubicBezTo>
                <a:lnTo>
                  <a:pt x="238125" y="260449"/>
                </a:lnTo>
                <a:cubicBezTo>
                  <a:pt x="233164" y="255488"/>
                  <a:pt x="225723" y="251767"/>
                  <a:pt x="215801" y="249287"/>
                </a:cubicBezTo>
                <a:cubicBezTo>
                  <a:pt x="210840" y="248047"/>
                  <a:pt x="207119" y="247737"/>
                  <a:pt x="204639" y="248357"/>
                </a:cubicBezTo>
                <a:close/>
                <a:moveTo>
                  <a:pt x="1332012" y="245566"/>
                </a:moveTo>
                <a:cubicBezTo>
                  <a:pt x="1332012" y="245566"/>
                  <a:pt x="1333252" y="246807"/>
                  <a:pt x="1335733" y="249287"/>
                </a:cubicBezTo>
                <a:cubicBezTo>
                  <a:pt x="1338213" y="251767"/>
                  <a:pt x="1339453" y="253008"/>
                  <a:pt x="1339453" y="253008"/>
                </a:cubicBezTo>
                <a:lnTo>
                  <a:pt x="1339453" y="245566"/>
                </a:lnTo>
                <a:close/>
                <a:moveTo>
                  <a:pt x="267891" y="245566"/>
                </a:moveTo>
                <a:lnTo>
                  <a:pt x="260449" y="253008"/>
                </a:lnTo>
                <a:cubicBezTo>
                  <a:pt x="265410" y="253008"/>
                  <a:pt x="267891" y="253008"/>
                  <a:pt x="267891" y="253008"/>
                </a:cubicBezTo>
                <a:cubicBezTo>
                  <a:pt x="267891" y="253008"/>
                  <a:pt x="270371" y="253008"/>
                  <a:pt x="275332" y="253008"/>
                </a:cubicBezTo>
                <a:close/>
                <a:moveTo>
                  <a:pt x="44648" y="245566"/>
                </a:moveTo>
                <a:cubicBezTo>
                  <a:pt x="54570" y="245566"/>
                  <a:pt x="59531" y="248047"/>
                  <a:pt x="59531" y="253008"/>
                </a:cubicBezTo>
                <a:lnTo>
                  <a:pt x="37207" y="253008"/>
                </a:lnTo>
                <a:cubicBezTo>
                  <a:pt x="37207" y="248047"/>
                  <a:pt x="39687" y="245566"/>
                  <a:pt x="44648" y="245566"/>
                </a:cubicBezTo>
                <a:close/>
                <a:moveTo>
                  <a:pt x="1696641" y="238125"/>
                </a:moveTo>
                <a:cubicBezTo>
                  <a:pt x="1701602" y="238125"/>
                  <a:pt x="1704082" y="238125"/>
                  <a:pt x="1704082" y="238125"/>
                </a:cubicBezTo>
                <a:lnTo>
                  <a:pt x="1704082" y="245566"/>
                </a:lnTo>
                <a:close/>
                <a:moveTo>
                  <a:pt x="234404" y="238125"/>
                </a:moveTo>
                <a:cubicBezTo>
                  <a:pt x="231924" y="238125"/>
                  <a:pt x="233164" y="240605"/>
                  <a:pt x="238125" y="245566"/>
                </a:cubicBezTo>
                <a:lnTo>
                  <a:pt x="245566" y="238125"/>
                </a:lnTo>
                <a:cubicBezTo>
                  <a:pt x="240606" y="238125"/>
                  <a:pt x="236885" y="238125"/>
                  <a:pt x="234404" y="238125"/>
                </a:cubicBezTo>
                <a:close/>
                <a:moveTo>
                  <a:pt x="1317129" y="230684"/>
                </a:moveTo>
                <a:cubicBezTo>
                  <a:pt x="1322090" y="235645"/>
                  <a:pt x="1324571" y="238125"/>
                  <a:pt x="1324571" y="238125"/>
                </a:cubicBezTo>
                <a:cubicBezTo>
                  <a:pt x="1324571" y="238125"/>
                  <a:pt x="1324571" y="235645"/>
                  <a:pt x="1324571" y="230684"/>
                </a:cubicBezTo>
                <a:close/>
                <a:moveTo>
                  <a:pt x="66973" y="230684"/>
                </a:moveTo>
                <a:lnTo>
                  <a:pt x="74414" y="253008"/>
                </a:lnTo>
                <a:cubicBezTo>
                  <a:pt x="69453" y="253008"/>
                  <a:pt x="66973" y="250527"/>
                  <a:pt x="66973" y="245566"/>
                </a:cubicBezTo>
                <a:close/>
                <a:moveTo>
                  <a:pt x="1242715" y="215801"/>
                </a:moveTo>
                <a:lnTo>
                  <a:pt x="1257598" y="223242"/>
                </a:lnTo>
                <a:cubicBezTo>
                  <a:pt x="1257598" y="218281"/>
                  <a:pt x="1255118" y="215801"/>
                  <a:pt x="1250156" y="215801"/>
                </a:cubicBezTo>
                <a:close/>
                <a:moveTo>
                  <a:pt x="111621" y="215801"/>
                </a:moveTo>
                <a:lnTo>
                  <a:pt x="119063" y="215801"/>
                </a:lnTo>
                <a:lnTo>
                  <a:pt x="119063" y="223242"/>
                </a:lnTo>
                <a:cubicBezTo>
                  <a:pt x="114102" y="223242"/>
                  <a:pt x="111621" y="220762"/>
                  <a:pt x="111621" y="215801"/>
                </a:cubicBezTo>
                <a:close/>
                <a:moveTo>
                  <a:pt x="186035" y="208359"/>
                </a:moveTo>
                <a:cubicBezTo>
                  <a:pt x="186035" y="213320"/>
                  <a:pt x="186035" y="215801"/>
                  <a:pt x="186035" y="215801"/>
                </a:cubicBezTo>
                <a:cubicBezTo>
                  <a:pt x="186035" y="215801"/>
                  <a:pt x="188516" y="215801"/>
                  <a:pt x="193477" y="215801"/>
                </a:cubicBezTo>
                <a:lnTo>
                  <a:pt x="200918" y="223242"/>
                </a:lnTo>
                <a:lnTo>
                  <a:pt x="211222" y="228394"/>
                </a:lnTo>
                <a:lnTo>
                  <a:pt x="212080" y="223242"/>
                </a:lnTo>
                <a:cubicBezTo>
                  <a:pt x="214561" y="218281"/>
                  <a:pt x="213321" y="215801"/>
                  <a:pt x="208359" y="215801"/>
                </a:cubicBezTo>
                <a:cubicBezTo>
                  <a:pt x="203399" y="215801"/>
                  <a:pt x="200918" y="214560"/>
                  <a:pt x="200918" y="212080"/>
                </a:cubicBezTo>
                <a:cubicBezTo>
                  <a:pt x="200918" y="209599"/>
                  <a:pt x="198438" y="208359"/>
                  <a:pt x="193477" y="208359"/>
                </a:cubicBezTo>
                <a:cubicBezTo>
                  <a:pt x="188516" y="208359"/>
                  <a:pt x="186035" y="208359"/>
                  <a:pt x="186035" y="208359"/>
                </a:cubicBezTo>
                <a:close/>
                <a:moveTo>
                  <a:pt x="163711" y="200918"/>
                </a:moveTo>
                <a:cubicBezTo>
                  <a:pt x="163711" y="205879"/>
                  <a:pt x="163711" y="208359"/>
                  <a:pt x="163711" y="208359"/>
                </a:cubicBezTo>
                <a:lnTo>
                  <a:pt x="171152" y="208359"/>
                </a:lnTo>
                <a:cubicBezTo>
                  <a:pt x="171152" y="203398"/>
                  <a:pt x="168672" y="200918"/>
                  <a:pt x="163711" y="200918"/>
                </a:cubicBezTo>
                <a:close/>
                <a:moveTo>
                  <a:pt x="111621" y="200918"/>
                </a:moveTo>
                <a:cubicBezTo>
                  <a:pt x="106660" y="200918"/>
                  <a:pt x="102939" y="203398"/>
                  <a:pt x="100459" y="208359"/>
                </a:cubicBezTo>
                <a:cubicBezTo>
                  <a:pt x="97979" y="213320"/>
                  <a:pt x="94258" y="213320"/>
                  <a:pt x="89297" y="208359"/>
                </a:cubicBezTo>
                <a:lnTo>
                  <a:pt x="81855" y="215801"/>
                </a:lnTo>
                <a:cubicBezTo>
                  <a:pt x="91778" y="220762"/>
                  <a:pt x="111621" y="225722"/>
                  <a:pt x="141387" y="230684"/>
                </a:cubicBezTo>
                <a:cubicBezTo>
                  <a:pt x="156270" y="230684"/>
                  <a:pt x="163711" y="231924"/>
                  <a:pt x="163711" y="234404"/>
                </a:cubicBezTo>
                <a:cubicBezTo>
                  <a:pt x="163711" y="236885"/>
                  <a:pt x="166191" y="238125"/>
                  <a:pt x="171152" y="238125"/>
                </a:cubicBezTo>
                <a:cubicBezTo>
                  <a:pt x="176113" y="238125"/>
                  <a:pt x="178594" y="238125"/>
                  <a:pt x="178594" y="238125"/>
                </a:cubicBezTo>
                <a:lnTo>
                  <a:pt x="186035" y="230684"/>
                </a:lnTo>
                <a:cubicBezTo>
                  <a:pt x="181074" y="230684"/>
                  <a:pt x="178594" y="226963"/>
                  <a:pt x="178594" y="219521"/>
                </a:cubicBezTo>
                <a:cubicBezTo>
                  <a:pt x="178594" y="212080"/>
                  <a:pt x="178594" y="208359"/>
                  <a:pt x="178594" y="208359"/>
                </a:cubicBezTo>
                <a:lnTo>
                  <a:pt x="171152" y="215801"/>
                </a:lnTo>
                <a:cubicBezTo>
                  <a:pt x="166191" y="215801"/>
                  <a:pt x="163711" y="218281"/>
                  <a:pt x="163711" y="223242"/>
                </a:cubicBezTo>
                <a:lnTo>
                  <a:pt x="156270" y="223242"/>
                </a:lnTo>
                <a:lnTo>
                  <a:pt x="148828" y="215801"/>
                </a:lnTo>
                <a:lnTo>
                  <a:pt x="126504" y="208359"/>
                </a:lnTo>
                <a:cubicBezTo>
                  <a:pt x="126504" y="208359"/>
                  <a:pt x="124023" y="208359"/>
                  <a:pt x="119063" y="208359"/>
                </a:cubicBezTo>
                <a:cubicBezTo>
                  <a:pt x="114102" y="208359"/>
                  <a:pt x="111621" y="205879"/>
                  <a:pt x="111621" y="200918"/>
                </a:cubicBezTo>
                <a:close/>
                <a:moveTo>
                  <a:pt x="148828" y="193476"/>
                </a:moveTo>
                <a:lnTo>
                  <a:pt x="156270" y="200918"/>
                </a:lnTo>
                <a:lnTo>
                  <a:pt x="156270" y="193476"/>
                </a:lnTo>
                <a:cubicBezTo>
                  <a:pt x="156270" y="193476"/>
                  <a:pt x="153789" y="193476"/>
                  <a:pt x="148828" y="193476"/>
                </a:cubicBezTo>
                <a:close/>
                <a:moveTo>
                  <a:pt x="1332012" y="178594"/>
                </a:moveTo>
                <a:cubicBezTo>
                  <a:pt x="1336973" y="178594"/>
                  <a:pt x="1339453" y="178594"/>
                  <a:pt x="1339453" y="178594"/>
                </a:cubicBezTo>
                <a:lnTo>
                  <a:pt x="1339453" y="186035"/>
                </a:lnTo>
                <a:cubicBezTo>
                  <a:pt x="1334492" y="186035"/>
                  <a:pt x="1332012" y="183555"/>
                  <a:pt x="1332012" y="178594"/>
                </a:cubicBezTo>
                <a:close/>
                <a:moveTo>
                  <a:pt x="111621" y="171152"/>
                </a:moveTo>
                <a:lnTo>
                  <a:pt x="119063" y="193476"/>
                </a:lnTo>
                <a:cubicBezTo>
                  <a:pt x="124023" y="193476"/>
                  <a:pt x="128985" y="190996"/>
                  <a:pt x="133945" y="186035"/>
                </a:cubicBezTo>
                <a:lnTo>
                  <a:pt x="126504" y="178594"/>
                </a:lnTo>
                <a:cubicBezTo>
                  <a:pt x="121543" y="173633"/>
                  <a:pt x="116582" y="171152"/>
                  <a:pt x="111621" y="171152"/>
                </a:cubicBezTo>
                <a:close/>
                <a:moveTo>
                  <a:pt x="74414" y="171152"/>
                </a:moveTo>
                <a:cubicBezTo>
                  <a:pt x="74414" y="171152"/>
                  <a:pt x="81855" y="173633"/>
                  <a:pt x="96738" y="178594"/>
                </a:cubicBezTo>
                <a:cubicBezTo>
                  <a:pt x="96738" y="178594"/>
                  <a:pt x="94258" y="176113"/>
                  <a:pt x="89297" y="171152"/>
                </a:cubicBezTo>
                <a:close/>
                <a:moveTo>
                  <a:pt x="1294805" y="163711"/>
                </a:moveTo>
                <a:lnTo>
                  <a:pt x="1302246" y="163711"/>
                </a:lnTo>
                <a:cubicBezTo>
                  <a:pt x="1302246" y="168672"/>
                  <a:pt x="1302246" y="171152"/>
                  <a:pt x="1302246" y="171152"/>
                </a:cubicBezTo>
                <a:cubicBezTo>
                  <a:pt x="1302246" y="171152"/>
                  <a:pt x="1301006" y="171152"/>
                  <a:pt x="1298525" y="171152"/>
                </a:cubicBezTo>
                <a:cubicBezTo>
                  <a:pt x="1296045" y="171152"/>
                  <a:pt x="1294805" y="168672"/>
                  <a:pt x="1294805" y="163711"/>
                </a:cubicBezTo>
                <a:close/>
                <a:moveTo>
                  <a:pt x="1279922" y="156269"/>
                </a:moveTo>
                <a:lnTo>
                  <a:pt x="1279922" y="163711"/>
                </a:lnTo>
                <a:lnTo>
                  <a:pt x="1272481" y="163711"/>
                </a:lnTo>
                <a:close/>
                <a:moveTo>
                  <a:pt x="1257598" y="148828"/>
                </a:moveTo>
                <a:cubicBezTo>
                  <a:pt x="1267520" y="148828"/>
                  <a:pt x="1272481" y="153789"/>
                  <a:pt x="1272481" y="163711"/>
                </a:cubicBezTo>
                <a:cubicBezTo>
                  <a:pt x="1272481" y="163711"/>
                  <a:pt x="1267520" y="163711"/>
                  <a:pt x="1257598" y="163711"/>
                </a:cubicBezTo>
                <a:cubicBezTo>
                  <a:pt x="1257598" y="158750"/>
                  <a:pt x="1257598" y="156269"/>
                  <a:pt x="1257598" y="156269"/>
                </a:cubicBezTo>
                <a:cubicBezTo>
                  <a:pt x="1257598" y="151308"/>
                  <a:pt x="1257598" y="148828"/>
                  <a:pt x="1257598" y="148828"/>
                </a:cubicBezTo>
                <a:close/>
                <a:moveTo>
                  <a:pt x="7441" y="148828"/>
                </a:moveTo>
                <a:lnTo>
                  <a:pt x="14883" y="148828"/>
                </a:lnTo>
                <a:lnTo>
                  <a:pt x="14883" y="156269"/>
                </a:lnTo>
                <a:cubicBezTo>
                  <a:pt x="9922" y="156269"/>
                  <a:pt x="7441" y="153789"/>
                  <a:pt x="7441" y="148828"/>
                </a:cubicBezTo>
                <a:close/>
                <a:moveTo>
                  <a:pt x="62322" y="146502"/>
                </a:moveTo>
                <a:cubicBezTo>
                  <a:pt x="60461" y="146812"/>
                  <a:pt x="59531" y="147588"/>
                  <a:pt x="59531" y="148828"/>
                </a:cubicBezTo>
                <a:cubicBezTo>
                  <a:pt x="59531" y="148828"/>
                  <a:pt x="62012" y="150068"/>
                  <a:pt x="66973" y="152549"/>
                </a:cubicBezTo>
                <a:cubicBezTo>
                  <a:pt x="71934" y="155029"/>
                  <a:pt x="76894" y="156269"/>
                  <a:pt x="81855" y="156269"/>
                </a:cubicBezTo>
                <a:cubicBezTo>
                  <a:pt x="86817" y="156269"/>
                  <a:pt x="89297" y="156269"/>
                  <a:pt x="89297" y="156269"/>
                </a:cubicBezTo>
                <a:cubicBezTo>
                  <a:pt x="91778" y="156269"/>
                  <a:pt x="94878" y="156269"/>
                  <a:pt x="98599" y="156269"/>
                </a:cubicBezTo>
                <a:lnTo>
                  <a:pt x="104180" y="156269"/>
                </a:lnTo>
                <a:cubicBezTo>
                  <a:pt x="81855" y="148828"/>
                  <a:pt x="67903" y="145572"/>
                  <a:pt x="62322" y="146502"/>
                </a:cubicBezTo>
                <a:close/>
                <a:moveTo>
                  <a:pt x="98599" y="137666"/>
                </a:moveTo>
                <a:cubicBezTo>
                  <a:pt x="97358" y="137666"/>
                  <a:pt x="96738" y="138906"/>
                  <a:pt x="96738" y="141387"/>
                </a:cubicBezTo>
                <a:lnTo>
                  <a:pt x="104180" y="141387"/>
                </a:lnTo>
                <a:cubicBezTo>
                  <a:pt x="101699" y="138906"/>
                  <a:pt x="99839" y="137666"/>
                  <a:pt x="98599" y="137666"/>
                </a:cubicBezTo>
                <a:close/>
                <a:moveTo>
                  <a:pt x="1447354" y="133945"/>
                </a:moveTo>
                <a:cubicBezTo>
                  <a:pt x="1449834" y="133945"/>
                  <a:pt x="1451074" y="135186"/>
                  <a:pt x="1451074" y="137666"/>
                </a:cubicBezTo>
                <a:cubicBezTo>
                  <a:pt x="1451074" y="140146"/>
                  <a:pt x="1448594" y="141387"/>
                  <a:pt x="1443633" y="141387"/>
                </a:cubicBezTo>
                <a:cubicBezTo>
                  <a:pt x="1443633" y="136425"/>
                  <a:pt x="1444873" y="133945"/>
                  <a:pt x="1447354" y="133945"/>
                </a:cubicBezTo>
                <a:close/>
                <a:moveTo>
                  <a:pt x="506016" y="133945"/>
                </a:moveTo>
                <a:cubicBezTo>
                  <a:pt x="506016" y="133945"/>
                  <a:pt x="508496" y="133945"/>
                  <a:pt x="513457" y="133945"/>
                </a:cubicBezTo>
                <a:cubicBezTo>
                  <a:pt x="513457" y="138906"/>
                  <a:pt x="513457" y="141387"/>
                  <a:pt x="513457" y="141387"/>
                </a:cubicBezTo>
                <a:cubicBezTo>
                  <a:pt x="508496" y="141387"/>
                  <a:pt x="506016" y="141387"/>
                  <a:pt x="506016" y="141387"/>
                </a:cubicBezTo>
                <a:cubicBezTo>
                  <a:pt x="506016" y="141387"/>
                  <a:pt x="506016" y="138906"/>
                  <a:pt x="506016" y="133945"/>
                </a:cubicBezTo>
                <a:close/>
                <a:moveTo>
                  <a:pt x="141387" y="133945"/>
                </a:moveTo>
                <a:lnTo>
                  <a:pt x="141387" y="141387"/>
                </a:lnTo>
                <a:lnTo>
                  <a:pt x="148828" y="141387"/>
                </a:lnTo>
                <a:lnTo>
                  <a:pt x="156270" y="141387"/>
                </a:lnTo>
                <a:cubicBezTo>
                  <a:pt x="151309" y="136425"/>
                  <a:pt x="147588" y="133945"/>
                  <a:pt x="145107" y="133945"/>
                </a:cubicBezTo>
                <a:cubicBezTo>
                  <a:pt x="142627" y="133945"/>
                  <a:pt x="141387" y="133945"/>
                  <a:pt x="141387" y="133945"/>
                </a:cubicBezTo>
                <a:close/>
                <a:moveTo>
                  <a:pt x="461367" y="126504"/>
                </a:moveTo>
                <a:lnTo>
                  <a:pt x="498574" y="141387"/>
                </a:lnTo>
                <a:cubicBezTo>
                  <a:pt x="498574" y="141387"/>
                  <a:pt x="497334" y="141387"/>
                  <a:pt x="494853" y="141387"/>
                </a:cubicBezTo>
                <a:cubicBezTo>
                  <a:pt x="492373" y="141387"/>
                  <a:pt x="488652" y="141387"/>
                  <a:pt x="483691" y="141387"/>
                </a:cubicBezTo>
                <a:cubicBezTo>
                  <a:pt x="473769" y="136425"/>
                  <a:pt x="466328" y="131465"/>
                  <a:pt x="461367" y="126504"/>
                </a:cubicBezTo>
                <a:close/>
                <a:moveTo>
                  <a:pt x="214871" y="114411"/>
                </a:moveTo>
                <a:cubicBezTo>
                  <a:pt x="216731" y="113792"/>
                  <a:pt x="218281" y="114102"/>
                  <a:pt x="219522" y="115342"/>
                </a:cubicBezTo>
                <a:cubicBezTo>
                  <a:pt x="222002" y="117822"/>
                  <a:pt x="223242" y="120303"/>
                  <a:pt x="223242" y="122783"/>
                </a:cubicBezTo>
                <a:cubicBezTo>
                  <a:pt x="223242" y="125263"/>
                  <a:pt x="225723" y="126504"/>
                  <a:pt x="230684" y="126504"/>
                </a:cubicBezTo>
                <a:lnTo>
                  <a:pt x="215801" y="126504"/>
                </a:lnTo>
                <a:cubicBezTo>
                  <a:pt x="215801" y="126504"/>
                  <a:pt x="213321" y="126504"/>
                  <a:pt x="208359" y="126504"/>
                </a:cubicBezTo>
                <a:cubicBezTo>
                  <a:pt x="203399" y="126504"/>
                  <a:pt x="200918" y="126504"/>
                  <a:pt x="200918" y="126504"/>
                </a:cubicBezTo>
                <a:cubicBezTo>
                  <a:pt x="195957" y="126504"/>
                  <a:pt x="193477" y="126504"/>
                  <a:pt x="193477" y="126504"/>
                </a:cubicBezTo>
                <a:lnTo>
                  <a:pt x="208359" y="119062"/>
                </a:lnTo>
                <a:cubicBezTo>
                  <a:pt x="210840" y="116582"/>
                  <a:pt x="213010" y="115032"/>
                  <a:pt x="214871" y="114411"/>
                </a:cubicBezTo>
                <a:close/>
                <a:moveTo>
                  <a:pt x="744141" y="104179"/>
                </a:moveTo>
                <a:lnTo>
                  <a:pt x="744141" y="111621"/>
                </a:lnTo>
                <a:lnTo>
                  <a:pt x="751582" y="111621"/>
                </a:lnTo>
                <a:cubicBezTo>
                  <a:pt x="751582" y="106660"/>
                  <a:pt x="749102" y="104179"/>
                  <a:pt x="744141" y="104179"/>
                </a:cubicBezTo>
                <a:close/>
                <a:moveTo>
                  <a:pt x="1198067" y="96738"/>
                </a:moveTo>
                <a:cubicBezTo>
                  <a:pt x="1198067" y="96738"/>
                  <a:pt x="1200547" y="96738"/>
                  <a:pt x="1205508" y="96738"/>
                </a:cubicBezTo>
                <a:cubicBezTo>
                  <a:pt x="1205508" y="101699"/>
                  <a:pt x="1203028" y="104179"/>
                  <a:pt x="1198067" y="104179"/>
                </a:cubicBezTo>
                <a:cubicBezTo>
                  <a:pt x="1198067" y="99218"/>
                  <a:pt x="1198067" y="96738"/>
                  <a:pt x="1198067" y="96738"/>
                </a:cubicBezTo>
                <a:close/>
                <a:moveTo>
                  <a:pt x="1086446" y="96738"/>
                </a:moveTo>
                <a:lnTo>
                  <a:pt x="1079004" y="104179"/>
                </a:lnTo>
                <a:cubicBezTo>
                  <a:pt x="1083965" y="109141"/>
                  <a:pt x="1086446" y="111621"/>
                  <a:pt x="1086446" y="111621"/>
                </a:cubicBezTo>
                <a:cubicBezTo>
                  <a:pt x="1091407" y="111621"/>
                  <a:pt x="1093887" y="109141"/>
                  <a:pt x="1093887" y="104179"/>
                </a:cubicBezTo>
                <a:cubicBezTo>
                  <a:pt x="1093887" y="104179"/>
                  <a:pt x="1092647" y="104179"/>
                  <a:pt x="1090166" y="104179"/>
                </a:cubicBezTo>
                <a:cubicBezTo>
                  <a:pt x="1087686" y="104179"/>
                  <a:pt x="1086446" y="101699"/>
                  <a:pt x="1086446" y="96738"/>
                </a:cubicBezTo>
                <a:close/>
                <a:moveTo>
                  <a:pt x="1220391" y="89297"/>
                </a:moveTo>
                <a:lnTo>
                  <a:pt x="1257598" y="96738"/>
                </a:lnTo>
                <a:cubicBezTo>
                  <a:pt x="1262559" y="101699"/>
                  <a:pt x="1265039" y="104179"/>
                  <a:pt x="1265039" y="104179"/>
                </a:cubicBezTo>
                <a:lnTo>
                  <a:pt x="1272481" y="111621"/>
                </a:lnTo>
                <a:lnTo>
                  <a:pt x="1279922" y="119062"/>
                </a:lnTo>
                <a:lnTo>
                  <a:pt x="1272481" y="119062"/>
                </a:lnTo>
                <a:lnTo>
                  <a:pt x="1279922" y="126504"/>
                </a:lnTo>
                <a:lnTo>
                  <a:pt x="1279922" y="141387"/>
                </a:lnTo>
                <a:cubicBezTo>
                  <a:pt x="1279922" y="141387"/>
                  <a:pt x="1282402" y="141387"/>
                  <a:pt x="1287363" y="141387"/>
                </a:cubicBezTo>
                <a:cubicBezTo>
                  <a:pt x="1292325" y="146348"/>
                  <a:pt x="1294805" y="151308"/>
                  <a:pt x="1294805" y="156269"/>
                </a:cubicBezTo>
                <a:cubicBezTo>
                  <a:pt x="1289844" y="161230"/>
                  <a:pt x="1284883" y="161230"/>
                  <a:pt x="1279922" y="156269"/>
                </a:cubicBezTo>
                <a:lnTo>
                  <a:pt x="1272481" y="148828"/>
                </a:lnTo>
                <a:cubicBezTo>
                  <a:pt x="1272481" y="148828"/>
                  <a:pt x="1272481" y="146348"/>
                  <a:pt x="1272481" y="141387"/>
                </a:cubicBezTo>
                <a:cubicBezTo>
                  <a:pt x="1272481" y="136425"/>
                  <a:pt x="1270000" y="133945"/>
                  <a:pt x="1265039" y="133945"/>
                </a:cubicBezTo>
                <a:cubicBezTo>
                  <a:pt x="1265039" y="128984"/>
                  <a:pt x="1262559" y="126504"/>
                  <a:pt x="1257598" y="126504"/>
                </a:cubicBezTo>
                <a:lnTo>
                  <a:pt x="1250156" y="126504"/>
                </a:lnTo>
                <a:lnTo>
                  <a:pt x="1242715" y="126504"/>
                </a:lnTo>
                <a:cubicBezTo>
                  <a:pt x="1242715" y="126504"/>
                  <a:pt x="1242715" y="124024"/>
                  <a:pt x="1242715" y="119062"/>
                </a:cubicBezTo>
                <a:cubicBezTo>
                  <a:pt x="1237754" y="119062"/>
                  <a:pt x="1232793" y="116582"/>
                  <a:pt x="1227832" y="111621"/>
                </a:cubicBezTo>
                <a:lnTo>
                  <a:pt x="1242715" y="111621"/>
                </a:lnTo>
                <a:lnTo>
                  <a:pt x="1250156" y="111621"/>
                </a:lnTo>
                <a:cubicBezTo>
                  <a:pt x="1250156" y="111621"/>
                  <a:pt x="1252637" y="111621"/>
                  <a:pt x="1257598" y="111621"/>
                </a:cubicBezTo>
                <a:cubicBezTo>
                  <a:pt x="1257598" y="106660"/>
                  <a:pt x="1255118" y="104179"/>
                  <a:pt x="1250156" y="104179"/>
                </a:cubicBezTo>
                <a:close/>
                <a:moveTo>
                  <a:pt x="1198067" y="81855"/>
                </a:moveTo>
                <a:lnTo>
                  <a:pt x="1205508" y="81855"/>
                </a:lnTo>
                <a:cubicBezTo>
                  <a:pt x="1205508" y="86817"/>
                  <a:pt x="1205508" y="89297"/>
                  <a:pt x="1205508" y="89297"/>
                </a:cubicBezTo>
                <a:cubicBezTo>
                  <a:pt x="1205508" y="84335"/>
                  <a:pt x="1203028" y="81855"/>
                  <a:pt x="1198067" y="81855"/>
                </a:cubicBezTo>
                <a:close/>
                <a:moveTo>
                  <a:pt x="498574" y="81855"/>
                </a:moveTo>
                <a:lnTo>
                  <a:pt x="506016" y="81855"/>
                </a:lnTo>
                <a:lnTo>
                  <a:pt x="513457" y="81855"/>
                </a:lnTo>
                <a:cubicBezTo>
                  <a:pt x="513457" y="86817"/>
                  <a:pt x="510977" y="89297"/>
                  <a:pt x="506016" y="89297"/>
                </a:cubicBezTo>
                <a:cubicBezTo>
                  <a:pt x="501055" y="89297"/>
                  <a:pt x="498574" y="86817"/>
                  <a:pt x="498574" y="81855"/>
                </a:cubicBezTo>
                <a:close/>
                <a:moveTo>
                  <a:pt x="1376660" y="59531"/>
                </a:moveTo>
                <a:cubicBezTo>
                  <a:pt x="1376660" y="59531"/>
                  <a:pt x="1379141" y="62011"/>
                  <a:pt x="1384102" y="66972"/>
                </a:cubicBezTo>
                <a:lnTo>
                  <a:pt x="1384102" y="74414"/>
                </a:lnTo>
                <a:cubicBezTo>
                  <a:pt x="1379141" y="74414"/>
                  <a:pt x="1376660" y="71934"/>
                  <a:pt x="1376660" y="66972"/>
                </a:cubicBezTo>
                <a:close/>
                <a:moveTo>
                  <a:pt x="1160860" y="44648"/>
                </a:moveTo>
                <a:lnTo>
                  <a:pt x="1168301" y="52090"/>
                </a:lnTo>
                <a:cubicBezTo>
                  <a:pt x="1163340" y="52090"/>
                  <a:pt x="1160860" y="52090"/>
                  <a:pt x="1160860" y="52090"/>
                </a:cubicBezTo>
                <a:cubicBezTo>
                  <a:pt x="1160860" y="52090"/>
                  <a:pt x="1158379" y="52090"/>
                  <a:pt x="1153418" y="52090"/>
                </a:cubicBezTo>
                <a:cubicBezTo>
                  <a:pt x="1153418" y="47128"/>
                  <a:pt x="1155898" y="44648"/>
                  <a:pt x="1160860" y="44648"/>
                </a:cubicBezTo>
                <a:close/>
                <a:moveTo>
                  <a:pt x="690190" y="40928"/>
                </a:moveTo>
                <a:cubicBezTo>
                  <a:pt x="691431" y="40928"/>
                  <a:pt x="692051" y="42168"/>
                  <a:pt x="692051" y="44648"/>
                </a:cubicBezTo>
                <a:lnTo>
                  <a:pt x="699492" y="59531"/>
                </a:lnTo>
                <a:cubicBezTo>
                  <a:pt x="699492" y="59531"/>
                  <a:pt x="699492" y="62011"/>
                  <a:pt x="699492" y="66972"/>
                </a:cubicBezTo>
                <a:cubicBezTo>
                  <a:pt x="694531" y="66972"/>
                  <a:pt x="689570" y="64492"/>
                  <a:pt x="684610" y="59531"/>
                </a:cubicBezTo>
                <a:lnTo>
                  <a:pt x="684610" y="44648"/>
                </a:lnTo>
                <a:cubicBezTo>
                  <a:pt x="687090" y="42168"/>
                  <a:pt x="688950" y="40928"/>
                  <a:pt x="690190" y="40928"/>
                </a:cubicBezTo>
                <a:close/>
                <a:moveTo>
                  <a:pt x="706934" y="37207"/>
                </a:moveTo>
                <a:cubicBezTo>
                  <a:pt x="706934" y="37207"/>
                  <a:pt x="709414" y="37207"/>
                  <a:pt x="714375" y="37207"/>
                </a:cubicBezTo>
                <a:lnTo>
                  <a:pt x="736699" y="44648"/>
                </a:lnTo>
                <a:lnTo>
                  <a:pt x="766465" y="59531"/>
                </a:lnTo>
                <a:cubicBezTo>
                  <a:pt x="771426" y="59531"/>
                  <a:pt x="775147" y="59531"/>
                  <a:pt x="777627" y="59531"/>
                </a:cubicBezTo>
                <a:cubicBezTo>
                  <a:pt x="780108" y="59531"/>
                  <a:pt x="778867" y="57051"/>
                  <a:pt x="773906" y="52090"/>
                </a:cubicBezTo>
                <a:lnTo>
                  <a:pt x="781348" y="52090"/>
                </a:lnTo>
                <a:lnTo>
                  <a:pt x="788789" y="52090"/>
                </a:lnTo>
                <a:lnTo>
                  <a:pt x="796231" y="52090"/>
                </a:lnTo>
                <a:cubicBezTo>
                  <a:pt x="806152" y="57051"/>
                  <a:pt x="813594" y="59531"/>
                  <a:pt x="818555" y="59531"/>
                </a:cubicBezTo>
                <a:cubicBezTo>
                  <a:pt x="823516" y="59531"/>
                  <a:pt x="828477" y="59531"/>
                  <a:pt x="833437" y="59531"/>
                </a:cubicBezTo>
                <a:cubicBezTo>
                  <a:pt x="838399" y="59531"/>
                  <a:pt x="840879" y="59531"/>
                  <a:pt x="840879" y="59531"/>
                </a:cubicBezTo>
                <a:cubicBezTo>
                  <a:pt x="845840" y="64492"/>
                  <a:pt x="852041" y="66972"/>
                  <a:pt x="859483" y="66972"/>
                </a:cubicBezTo>
                <a:cubicBezTo>
                  <a:pt x="866924" y="66972"/>
                  <a:pt x="873125" y="69453"/>
                  <a:pt x="878086" y="74414"/>
                </a:cubicBezTo>
                <a:cubicBezTo>
                  <a:pt x="883047" y="74414"/>
                  <a:pt x="886768" y="75654"/>
                  <a:pt x="889248" y="78135"/>
                </a:cubicBezTo>
                <a:cubicBezTo>
                  <a:pt x="891729" y="80615"/>
                  <a:pt x="895449" y="81855"/>
                  <a:pt x="900410" y="81855"/>
                </a:cubicBezTo>
                <a:cubicBezTo>
                  <a:pt x="910332" y="81855"/>
                  <a:pt x="917773" y="81855"/>
                  <a:pt x="922735" y="81855"/>
                </a:cubicBezTo>
                <a:lnTo>
                  <a:pt x="967383" y="96738"/>
                </a:lnTo>
                <a:cubicBezTo>
                  <a:pt x="972344" y="96738"/>
                  <a:pt x="977305" y="99218"/>
                  <a:pt x="982266" y="104179"/>
                </a:cubicBezTo>
                <a:cubicBezTo>
                  <a:pt x="987227" y="104179"/>
                  <a:pt x="993428" y="105420"/>
                  <a:pt x="1000869" y="107900"/>
                </a:cubicBezTo>
                <a:cubicBezTo>
                  <a:pt x="1008311" y="110380"/>
                  <a:pt x="1019473" y="111621"/>
                  <a:pt x="1034356" y="111621"/>
                </a:cubicBezTo>
                <a:cubicBezTo>
                  <a:pt x="1049239" y="111621"/>
                  <a:pt x="1056680" y="111621"/>
                  <a:pt x="1056680" y="111621"/>
                </a:cubicBezTo>
                <a:lnTo>
                  <a:pt x="1064121" y="119062"/>
                </a:lnTo>
                <a:cubicBezTo>
                  <a:pt x="1064121" y="114101"/>
                  <a:pt x="1065362" y="111621"/>
                  <a:pt x="1067842" y="111621"/>
                </a:cubicBezTo>
                <a:cubicBezTo>
                  <a:pt x="1070322" y="111621"/>
                  <a:pt x="1071562" y="111621"/>
                  <a:pt x="1071562" y="111621"/>
                </a:cubicBezTo>
                <a:cubicBezTo>
                  <a:pt x="1076524" y="106660"/>
                  <a:pt x="1074043" y="104179"/>
                  <a:pt x="1064121" y="104179"/>
                </a:cubicBezTo>
                <a:cubicBezTo>
                  <a:pt x="1059160" y="99218"/>
                  <a:pt x="1054199" y="96738"/>
                  <a:pt x="1049239" y="96738"/>
                </a:cubicBezTo>
                <a:cubicBezTo>
                  <a:pt x="1039317" y="96738"/>
                  <a:pt x="1033115" y="94258"/>
                  <a:pt x="1030635" y="89297"/>
                </a:cubicBezTo>
                <a:cubicBezTo>
                  <a:pt x="1028155" y="84335"/>
                  <a:pt x="1034356" y="81855"/>
                  <a:pt x="1049239" y="81855"/>
                </a:cubicBezTo>
                <a:cubicBezTo>
                  <a:pt x="1069082" y="76894"/>
                  <a:pt x="1071562" y="71934"/>
                  <a:pt x="1056680" y="66972"/>
                </a:cubicBezTo>
                <a:cubicBezTo>
                  <a:pt x="1051719" y="66972"/>
                  <a:pt x="1049239" y="65732"/>
                  <a:pt x="1049239" y="63252"/>
                </a:cubicBezTo>
                <a:cubicBezTo>
                  <a:pt x="1049239" y="60772"/>
                  <a:pt x="1049239" y="59531"/>
                  <a:pt x="1049239" y="59531"/>
                </a:cubicBezTo>
                <a:cubicBezTo>
                  <a:pt x="1049239" y="59531"/>
                  <a:pt x="1049239" y="57051"/>
                  <a:pt x="1049239" y="52090"/>
                </a:cubicBezTo>
                <a:lnTo>
                  <a:pt x="1026914" y="52090"/>
                </a:lnTo>
                <a:cubicBezTo>
                  <a:pt x="1026914" y="57051"/>
                  <a:pt x="1025674" y="59531"/>
                  <a:pt x="1023193" y="59531"/>
                </a:cubicBezTo>
                <a:cubicBezTo>
                  <a:pt x="1020713" y="59531"/>
                  <a:pt x="1019473" y="58290"/>
                  <a:pt x="1019473" y="55810"/>
                </a:cubicBezTo>
                <a:cubicBezTo>
                  <a:pt x="1019473" y="53330"/>
                  <a:pt x="1021953" y="49610"/>
                  <a:pt x="1026914" y="44648"/>
                </a:cubicBezTo>
                <a:lnTo>
                  <a:pt x="1071562" y="44648"/>
                </a:lnTo>
                <a:cubicBezTo>
                  <a:pt x="1071562" y="44648"/>
                  <a:pt x="1074043" y="44648"/>
                  <a:pt x="1079004" y="44648"/>
                </a:cubicBezTo>
                <a:cubicBezTo>
                  <a:pt x="1083965" y="44648"/>
                  <a:pt x="1092647" y="45889"/>
                  <a:pt x="1105049" y="48369"/>
                </a:cubicBezTo>
                <a:cubicBezTo>
                  <a:pt x="1117451" y="50849"/>
                  <a:pt x="1126133" y="52090"/>
                  <a:pt x="1131094" y="52090"/>
                </a:cubicBezTo>
                <a:cubicBezTo>
                  <a:pt x="1136055" y="52090"/>
                  <a:pt x="1141016" y="52090"/>
                  <a:pt x="1145977" y="52090"/>
                </a:cubicBezTo>
                <a:lnTo>
                  <a:pt x="1168301" y="59531"/>
                </a:lnTo>
                <a:lnTo>
                  <a:pt x="1168301" y="66972"/>
                </a:lnTo>
                <a:cubicBezTo>
                  <a:pt x="1163340" y="71934"/>
                  <a:pt x="1168301" y="79375"/>
                  <a:pt x="1183184" y="89297"/>
                </a:cubicBezTo>
                <a:cubicBezTo>
                  <a:pt x="1188145" y="99218"/>
                  <a:pt x="1190625" y="106660"/>
                  <a:pt x="1190625" y="111621"/>
                </a:cubicBezTo>
                <a:cubicBezTo>
                  <a:pt x="1190625" y="116582"/>
                  <a:pt x="1190625" y="119062"/>
                  <a:pt x="1190625" y="119062"/>
                </a:cubicBezTo>
                <a:cubicBezTo>
                  <a:pt x="1195586" y="119062"/>
                  <a:pt x="1201787" y="121542"/>
                  <a:pt x="1209229" y="126504"/>
                </a:cubicBezTo>
                <a:cubicBezTo>
                  <a:pt x="1216670" y="131465"/>
                  <a:pt x="1222871" y="133945"/>
                  <a:pt x="1227832" y="133945"/>
                </a:cubicBezTo>
                <a:cubicBezTo>
                  <a:pt x="1252637" y="133945"/>
                  <a:pt x="1265039" y="136425"/>
                  <a:pt x="1265039" y="141387"/>
                </a:cubicBezTo>
                <a:lnTo>
                  <a:pt x="1242715" y="141387"/>
                </a:lnTo>
                <a:cubicBezTo>
                  <a:pt x="1237754" y="141387"/>
                  <a:pt x="1235274" y="141387"/>
                  <a:pt x="1235274" y="141387"/>
                </a:cubicBezTo>
                <a:lnTo>
                  <a:pt x="1235274" y="148828"/>
                </a:lnTo>
                <a:lnTo>
                  <a:pt x="1227832" y="148828"/>
                </a:lnTo>
                <a:lnTo>
                  <a:pt x="1220391" y="141387"/>
                </a:lnTo>
                <a:cubicBezTo>
                  <a:pt x="1215430" y="136425"/>
                  <a:pt x="1210469" y="136425"/>
                  <a:pt x="1205508" y="141387"/>
                </a:cubicBezTo>
                <a:cubicBezTo>
                  <a:pt x="1205508" y="136425"/>
                  <a:pt x="1203028" y="133945"/>
                  <a:pt x="1198067" y="133945"/>
                </a:cubicBezTo>
                <a:cubicBezTo>
                  <a:pt x="1193105" y="133945"/>
                  <a:pt x="1190625" y="135186"/>
                  <a:pt x="1190625" y="137666"/>
                </a:cubicBezTo>
                <a:cubicBezTo>
                  <a:pt x="1190625" y="140146"/>
                  <a:pt x="1188145" y="141387"/>
                  <a:pt x="1183184" y="141387"/>
                </a:cubicBezTo>
                <a:lnTo>
                  <a:pt x="1175742" y="141387"/>
                </a:lnTo>
                <a:cubicBezTo>
                  <a:pt x="1175742" y="151308"/>
                  <a:pt x="1190625" y="161230"/>
                  <a:pt x="1220391" y="171152"/>
                </a:cubicBezTo>
                <a:cubicBezTo>
                  <a:pt x="1235274" y="176113"/>
                  <a:pt x="1246436" y="179834"/>
                  <a:pt x="1253877" y="182314"/>
                </a:cubicBezTo>
                <a:cubicBezTo>
                  <a:pt x="1261319" y="184795"/>
                  <a:pt x="1267520" y="186035"/>
                  <a:pt x="1272481" y="186035"/>
                </a:cubicBezTo>
                <a:cubicBezTo>
                  <a:pt x="1272481" y="186035"/>
                  <a:pt x="1274961" y="186035"/>
                  <a:pt x="1279922" y="186035"/>
                </a:cubicBezTo>
                <a:cubicBezTo>
                  <a:pt x="1294805" y="195957"/>
                  <a:pt x="1307207" y="198437"/>
                  <a:pt x="1317129" y="193476"/>
                </a:cubicBezTo>
                <a:lnTo>
                  <a:pt x="1324571" y="193476"/>
                </a:lnTo>
                <a:lnTo>
                  <a:pt x="1324571" y="200918"/>
                </a:lnTo>
                <a:cubicBezTo>
                  <a:pt x="1329531" y="200918"/>
                  <a:pt x="1333252" y="200918"/>
                  <a:pt x="1335733" y="200918"/>
                </a:cubicBezTo>
                <a:cubicBezTo>
                  <a:pt x="1338213" y="200918"/>
                  <a:pt x="1339453" y="200918"/>
                  <a:pt x="1339453" y="200918"/>
                </a:cubicBezTo>
                <a:lnTo>
                  <a:pt x="1354336" y="208359"/>
                </a:lnTo>
                <a:lnTo>
                  <a:pt x="1369219" y="208359"/>
                </a:lnTo>
                <a:cubicBezTo>
                  <a:pt x="1369219" y="208359"/>
                  <a:pt x="1374180" y="208359"/>
                  <a:pt x="1384102" y="208359"/>
                </a:cubicBezTo>
                <a:cubicBezTo>
                  <a:pt x="1389063" y="208359"/>
                  <a:pt x="1394024" y="209599"/>
                  <a:pt x="1398984" y="212080"/>
                </a:cubicBezTo>
                <a:cubicBezTo>
                  <a:pt x="1403946" y="214560"/>
                  <a:pt x="1406426" y="215801"/>
                  <a:pt x="1406426" y="215801"/>
                </a:cubicBezTo>
                <a:lnTo>
                  <a:pt x="1398984" y="208359"/>
                </a:lnTo>
                <a:cubicBezTo>
                  <a:pt x="1384102" y="198437"/>
                  <a:pt x="1374180" y="190996"/>
                  <a:pt x="1369219" y="186035"/>
                </a:cubicBezTo>
                <a:cubicBezTo>
                  <a:pt x="1364258" y="181074"/>
                  <a:pt x="1361777" y="178594"/>
                  <a:pt x="1361777" y="178594"/>
                </a:cubicBezTo>
                <a:cubicBezTo>
                  <a:pt x="1356816" y="178594"/>
                  <a:pt x="1351856" y="176113"/>
                  <a:pt x="1346895" y="171152"/>
                </a:cubicBezTo>
                <a:cubicBezTo>
                  <a:pt x="1341934" y="171152"/>
                  <a:pt x="1338213" y="169912"/>
                  <a:pt x="1335733" y="167431"/>
                </a:cubicBezTo>
                <a:cubicBezTo>
                  <a:pt x="1333252" y="164951"/>
                  <a:pt x="1329531" y="163711"/>
                  <a:pt x="1324571" y="163711"/>
                </a:cubicBezTo>
                <a:cubicBezTo>
                  <a:pt x="1319609" y="153789"/>
                  <a:pt x="1317129" y="148828"/>
                  <a:pt x="1317129" y="148828"/>
                </a:cubicBezTo>
                <a:lnTo>
                  <a:pt x="1339453" y="156269"/>
                </a:lnTo>
                <a:cubicBezTo>
                  <a:pt x="1339453" y="156269"/>
                  <a:pt x="1340694" y="156269"/>
                  <a:pt x="1343174" y="156269"/>
                </a:cubicBezTo>
                <a:cubicBezTo>
                  <a:pt x="1345654" y="156269"/>
                  <a:pt x="1351856" y="158750"/>
                  <a:pt x="1361777" y="163711"/>
                </a:cubicBezTo>
                <a:cubicBezTo>
                  <a:pt x="1366739" y="163711"/>
                  <a:pt x="1369219" y="163711"/>
                  <a:pt x="1369219" y="163711"/>
                </a:cubicBezTo>
                <a:lnTo>
                  <a:pt x="1384102" y="171152"/>
                </a:lnTo>
                <a:cubicBezTo>
                  <a:pt x="1389063" y="166191"/>
                  <a:pt x="1391543" y="166191"/>
                  <a:pt x="1391543" y="171152"/>
                </a:cubicBezTo>
                <a:cubicBezTo>
                  <a:pt x="1391543" y="171152"/>
                  <a:pt x="1390303" y="172392"/>
                  <a:pt x="1387823" y="174873"/>
                </a:cubicBezTo>
                <a:cubicBezTo>
                  <a:pt x="1385342" y="177353"/>
                  <a:pt x="1386582" y="178594"/>
                  <a:pt x="1391543" y="178594"/>
                </a:cubicBezTo>
                <a:cubicBezTo>
                  <a:pt x="1396504" y="178594"/>
                  <a:pt x="1398984" y="178594"/>
                  <a:pt x="1398984" y="178594"/>
                </a:cubicBezTo>
                <a:cubicBezTo>
                  <a:pt x="1398984" y="178594"/>
                  <a:pt x="1400225" y="179834"/>
                  <a:pt x="1402705" y="182314"/>
                </a:cubicBezTo>
                <a:cubicBezTo>
                  <a:pt x="1405186" y="184795"/>
                  <a:pt x="1407666" y="186035"/>
                  <a:pt x="1410146" y="186035"/>
                </a:cubicBezTo>
                <a:cubicBezTo>
                  <a:pt x="1412627" y="186035"/>
                  <a:pt x="1416348" y="186035"/>
                  <a:pt x="1421309" y="186035"/>
                </a:cubicBezTo>
                <a:cubicBezTo>
                  <a:pt x="1421309" y="190996"/>
                  <a:pt x="1423789" y="192236"/>
                  <a:pt x="1428750" y="189756"/>
                </a:cubicBezTo>
                <a:cubicBezTo>
                  <a:pt x="1433711" y="187275"/>
                  <a:pt x="1436192" y="188515"/>
                  <a:pt x="1436192" y="193476"/>
                </a:cubicBezTo>
                <a:lnTo>
                  <a:pt x="1451074" y="193476"/>
                </a:lnTo>
                <a:lnTo>
                  <a:pt x="1465957" y="208359"/>
                </a:lnTo>
                <a:cubicBezTo>
                  <a:pt x="1460996" y="208359"/>
                  <a:pt x="1460996" y="210840"/>
                  <a:pt x="1465957" y="215801"/>
                </a:cubicBezTo>
                <a:cubicBezTo>
                  <a:pt x="1485801" y="230684"/>
                  <a:pt x="1500684" y="233164"/>
                  <a:pt x="1510606" y="223242"/>
                </a:cubicBezTo>
                <a:cubicBezTo>
                  <a:pt x="1510606" y="223242"/>
                  <a:pt x="1511846" y="224482"/>
                  <a:pt x="1514326" y="226963"/>
                </a:cubicBezTo>
                <a:cubicBezTo>
                  <a:pt x="1516807" y="229443"/>
                  <a:pt x="1518047" y="230684"/>
                  <a:pt x="1518047" y="230684"/>
                </a:cubicBezTo>
                <a:cubicBezTo>
                  <a:pt x="1523008" y="235645"/>
                  <a:pt x="1530449" y="238125"/>
                  <a:pt x="1540371" y="238125"/>
                </a:cubicBezTo>
                <a:cubicBezTo>
                  <a:pt x="1550293" y="238125"/>
                  <a:pt x="1557735" y="241846"/>
                  <a:pt x="1562695" y="249287"/>
                </a:cubicBezTo>
                <a:cubicBezTo>
                  <a:pt x="1567656" y="256728"/>
                  <a:pt x="1571377" y="259209"/>
                  <a:pt x="1573858" y="256728"/>
                </a:cubicBezTo>
                <a:cubicBezTo>
                  <a:pt x="1576338" y="254248"/>
                  <a:pt x="1582539" y="253008"/>
                  <a:pt x="1592461" y="253008"/>
                </a:cubicBezTo>
                <a:lnTo>
                  <a:pt x="1637109" y="260449"/>
                </a:lnTo>
                <a:cubicBezTo>
                  <a:pt x="1656953" y="265410"/>
                  <a:pt x="1666875" y="270371"/>
                  <a:pt x="1666875" y="275332"/>
                </a:cubicBezTo>
                <a:cubicBezTo>
                  <a:pt x="1666875" y="275332"/>
                  <a:pt x="1669356" y="275332"/>
                  <a:pt x="1674317" y="275332"/>
                </a:cubicBezTo>
                <a:cubicBezTo>
                  <a:pt x="1679277" y="275332"/>
                  <a:pt x="1684239" y="277812"/>
                  <a:pt x="1689199" y="282773"/>
                </a:cubicBezTo>
                <a:cubicBezTo>
                  <a:pt x="1699121" y="282773"/>
                  <a:pt x="1709043" y="284014"/>
                  <a:pt x="1718965" y="286494"/>
                </a:cubicBezTo>
                <a:cubicBezTo>
                  <a:pt x="1728887" y="288974"/>
                  <a:pt x="1736328" y="291455"/>
                  <a:pt x="1741289" y="293935"/>
                </a:cubicBezTo>
                <a:cubicBezTo>
                  <a:pt x="1746250" y="296416"/>
                  <a:pt x="1753692" y="297656"/>
                  <a:pt x="1763613" y="297656"/>
                </a:cubicBezTo>
                <a:cubicBezTo>
                  <a:pt x="1768574" y="297656"/>
                  <a:pt x="1777256" y="300137"/>
                  <a:pt x="1789658" y="305098"/>
                </a:cubicBezTo>
                <a:cubicBezTo>
                  <a:pt x="1802061" y="310059"/>
                  <a:pt x="1818184" y="312539"/>
                  <a:pt x="1838028" y="312539"/>
                </a:cubicBezTo>
                <a:cubicBezTo>
                  <a:pt x="1847950" y="317500"/>
                  <a:pt x="1857871" y="321221"/>
                  <a:pt x="1867793" y="323701"/>
                </a:cubicBezTo>
                <a:cubicBezTo>
                  <a:pt x="1877715" y="326181"/>
                  <a:pt x="1885156" y="327422"/>
                  <a:pt x="1890117" y="327422"/>
                </a:cubicBezTo>
                <a:cubicBezTo>
                  <a:pt x="1895078" y="327422"/>
                  <a:pt x="1900039" y="327422"/>
                  <a:pt x="1905000" y="327422"/>
                </a:cubicBezTo>
                <a:lnTo>
                  <a:pt x="1934766" y="334863"/>
                </a:lnTo>
                <a:lnTo>
                  <a:pt x="1957090" y="342305"/>
                </a:lnTo>
                <a:cubicBezTo>
                  <a:pt x="1962051" y="342305"/>
                  <a:pt x="1969492" y="343545"/>
                  <a:pt x="1979414" y="346025"/>
                </a:cubicBezTo>
                <a:cubicBezTo>
                  <a:pt x="1989336" y="348506"/>
                  <a:pt x="2000498" y="350986"/>
                  <a:pt x="2012901" y="353467"/>
                </a:cubicBezTo>
                <a:cubicBezTo>
                  <a:pt x="2025303" y="355947"/>
                  <a:pt x="2035225" y="358428"/>
                  <a:pt x="2042666" y="360908"/>
                </a:cubicBezTo>
                <a:cubicBezTo>
                  <a:pt x="2050107" y="363388"/>
                  <a:pt x="2056309" y="364629"/>
                  <a:pt x="2061270" y="364629"/>
                </a:cubicBezTo>
                <a:lnTo>
                  <a:pt x="2068711" y="357187"/>
                </a:lnTo>
                <a:cubicBezTo>
                  <a:pt x="2068711" y="362148"/>
                  <a:pt x="2071192" y="364629"/>
                  <a:pt x="2076152" y="364629"/>
                </a:cubicBezTo>
                <a:cubicBezTo>
                  <a:pt x="2076152" y="364629"/>
                  <a:pt x="2078633" y="364629"/>
                  <a:pt x="2083594" y="364629"/>
                </a:cubicBezTo>
                <a:cubicBezTo>
                  <a:pt x="2088555" y="364629"/>
                  <a:pt x="2093516" y="367109"/>
                  <a:pt x="2098476" y="372070"/>
                </a:cubicBezTo>
                <a:cubicBezTo>
                  <a:pt x="2108399" y="377031"/>
                  <a:pt x="2118320" y="379512"/>
                  <a:pt x="2128242" y="379512"/>
                </a:cubicBezTo>
                <a:cubicBezTo>
                  <a:pt x="2128242" y="379512"/>
                  <a:pt x="2129482" y="379512"/>
                  <a:pt x="2131963" y="379512"/>
                </a:cubicBezTo>
                <a:cubicBezTo>
                  <a:pt x="2134444" y="379512"/>
                  <a:pt x="2135684" y="381992"/>
                  <a:pt x="2135684" y="386953"/>
                </a:cubicBezTo>
                <a:cubicBezTo>
                  <a:pt x="2135684" y="386953"/>
                  <a:pt x="2138164" y="386953"/>
                  <a:pt x="2143125" y="386953"/>
                </a:cubicBezTo>
                <a:lnTo>
                  <a:pt x="2150566" y="386953"/>
                </a:lnTo>
                <a:lnTo>
                  <a:pt x="2158008" y="386953"/>
                </a:lnTo>
                <a:cubicBezTo>
                  <a:pt x="2158008" y="386953"/>
                  <a:pt x="2161728" y="388193"/>
                  <a:pt x="2169170" y="390674"/>
                </a:cubicBezTo>
                <a:cubicBezTo>
                  <a:pt x="2176611" y="393154"/>
                  <a:pt x="2185293" y="395635"/>
                  <a:pt x="2195215" y="398115"/>
                </a:cubicBezTo>
                <a:cubicBezTo>
                  <a:pt x="2205137" y="400596"/>
                  <a:pt x="2212578" y="404316"/>
                  <a:pt x="2217539" y="409277"/>
                </a:cubicBezTo>
                <a:lnTo>
                  <a:pt x="2224980" y="401836"/>
                </a:lnTo>
                <a:cubicBezTo>
                  <a:pt x="2229941" y="401836"/>
                  <a:pt x="2232422" y="401836"/>
                  <a:pt x="2232422" y="401836"/>
                </a:cubicBezTo>
                <a:lnTo>
                  <a:pt x="2239863" y="409277"/>
                </a:lnTo>
                <a:lnTo>
                  <a:pt x="2306836" y="424160"/>
                </a:lnTo>
                <a:lnTo>
                  <a:pt x="2381250" y="446484"/>
                </a:lnTo>
                <a:lnTo>
                  <a:pt x="2381250" y="439043"/>
                </a:lnTo>
                <a:cubicBezTo>
                  <a:pt x="2386211" y="439043"/>
                  <a:pt x="2390862" y="439973"/>
                  <a:pt x="2395203" y="441833"/>
                </a:cubicBezTo>
                <a:lnTo>
                  <a:pt x="2401921" y="446484"/>
                </a:lnTo>
                <a:lnTo>
                  <a:pt x="2407295" y="450205"/>
                </a:lnTo>
                <a:cubicBezTo>
                  <a:pt x="2414736" y="457646"/>
                  <a:pt x="2423418" y="463847"/>
                  <a:pt x="2433340" y="468809"/>
                </a:cubicBezTo>
                <a:cubicBezTo>
                  <a:pt x="2448223" y="468809"/>
                  <a:pt x="2458145" y="470049"/>
                  <a:pt x="2463105" y="472529"/>
                </a:cubicBezTo>
                <a:cubicBezTo>
                  <a:pt x="2468066" y="475010"/>
                  <a:pt x="2470547" y="478730"/>
                  <a:pt x="2470547" y="483691"/>
                </a:cubicBezTo>
                <a:lnTo>
                  <a:pt x="2492871" y="491133"/>
                </a:lnTo>
                <a:cubicBezTo>
                  <a:pt x="2497832" y="491133"/>
                  <a:pt x="2506514" y="494853"/>
                  <a:pt x="2518916" y="502295"/>
                </a:cubicBezTo>
                <a:cubicBezTo>
                  <a:pt x="2531318" y="509736"/>
                  <a:pt x="2542480" y="513457"/>
                  <a:pt x="2552402" y="513457"/>
                </a:cubicBezTo>
                <a:cubicBezTo>
                  <a:pt x="2562324" y="513457"/>
                  <a:pt x="2568525" y="514697"/>
                  <a:pt x="2571006" y="517178"/>
                </a:cubicBezTo>
                <a:cubicBezTo>
                  <a:pt x="2573486" y="519658"/>
                  <a:pt x="2579687" y="520898"/>
                  <a:pt x="2589609" y="520898"/>
                </a:cubicBezTo>
                <a:cubicBezTo>
                  <a:pt x="2599531" y="520898"/>
                  <a:pt x="2605732" y="523379"/>
                  <a:pt x="2608213" y="528340"/>
                </a:cubicBezTo>
                <a:cubicBezTo>
                  <a:pt x="2610693" y="533301"/>
                  <a:pt x="2614414" y="535781"/>
                  <a:pt x="2619375" y="535781"/>
                </a:cubicBezTo>
                <a:lnTo>
                  <a:pt x="2649141" y="543223"/>
                </a:lnTo>
                <a:cubicBezTo>
                  <a:pt x="2659063" y="548184"/>
                  <a:pt x="2667744" y="550664"/>
                  <a:pt x="2675185" y="550664"/>
                </a:cubicBezTo>
                <a:cubicBezTo>
                  <a:pt x="2682627" y="550664"/>
                  <a:pt x="2687588" y="550664"/>
                  <a:pt x="2690068" y="550664"/>
                </a:cubicBezTo>
                <a:cubicBezTo>
                  <a:pt x="2692549" y="550664"/>
                  <a:pt x="2695029" y="551904"/>
                  <a:pt x="2697510" y="554385"/>
                </a:cubicBezTo>
                <a:cubicBezTo>
                  <a:pt x="2699990" y="556865"/>
                  <a:pt x="2701230" y="558105"/>
                  <a:pt x="2701230" y="558105"/>
                </a:cubicBezTo>
                <a:cubicBezTo>
                  <a:pt x="2701230" y="558105"/>
                  <a:pt x="2706191" y="560586"/>
                  <a:pt x="2716113" y="565547"/>
                </a:cubicBezTo>
                <a:cubicBezTo>
                  <a:pt x="2726035" y="570508"/>
                  <a:pt x="2732236" y="572988"/>
                  <a:pt x="2734717" y="572988"/>
                </a:cubicBezTo>
                <a:cubicBezTo>
                  <a:pt x="2737197" y="572988"/>
                  <a:pt x="2742158" y="575469"/>
                  <a:pt x="2749600" y="580430"/>
                </a:cubicBezTo>
                <a:cubicBezTo>
                  <a:pt x="2757041" y="585391"/>
                  <a:pt x="2763242" y="587871"/>
                  <a:pt x="2768203" y="587871"/>
                </a:cubicBezTo>
                <a:cubicBezTo>
                  <a:pt x="2768203" y="587871"/>
                  <a:pt x="2769443" y="587871"/>
                  <a:pt x="2771924" y="587871"/>
                </a:cubicBezTo>
                <a:cubicBezTo>
                  <a:pt x="2774405" y="587871"/>
                  <a:pt x="2778125" y="590351"/>
                  <a:pt x="2783086" y="595312"/>
                </a:cubicBezTo>
                <a:cubicBezTo>
                  <a:pt x="2788047" y="595312"/>
                  <a:pt x="2793008" y="595312"/>
                  <a:pt x="2797969" y="595312"/>
                </a:cubicBezTo>
                <a:cubicBezTo>
                  <a:pt x="2802929" y="595312"/>
                  <a:pt x="2810371" y="597793"/>
                  <a:pt x="2820293" y="602754"/>
                </a:cubicBezTo>
                <a:cubicBezTo>
                  <a:pt x="2845098" y="612676"/>
                  <a:pt x="2859981" y="617637"/>
                  <a:pt x="2864941" y="617637"/>
                </a:cubicBezTo>
                <a:cubicBezTo>
                  <a:pt x="2869902" y="617637"/>
                  <a:pt x="2869902" y="615156"/>
                  <a:pt x="2864941" y="610195"/>
                </a:cubicBezTo>
                <a:lnTo>
                  <a:pt x="2872383" y="610195"/>
                </a:lnTo>
                <a:lnTo>
                  <a:pt x="2872383" y="617637"/>
                </a:lnTo>
                <a:cubicBezTo>
                  <a:pt x="2872383" y="617637"/>
                  <a:pt x="2873623" y="620117"/>
                  <a:pt x="2876103" y="625078"/>
                </a:cubicBezTo>
                <a:cubicBezTo>
                  <a:pt x="2878584" y="630039"/>
                  <a:pt x="2882305" y="630039"/>
                  <a:pt x="2887266" y="625078"/>
                </a:cubicBezTo>
                <a:lnTo>
                  <a:pt x="2887266" y="617637"/>
                </a:lnTo>
                <a:cubicBezTo>
                  <a:pt x="2882305" y="617637"/>
                  <a:pt x="2879824" y="616396"/>
                  <a:pt x="2879824" y="613916"/>
                </a:cubicBezTo>
                <a:cubicBezTo>
                  <a:pt x="2879824" y="611436"/>
                  <a:pt x="2882305" y="610195"/>
                  <a:pt x="2887266" y="610195"/>
                </a:cubicBezTo>
                <a:lnTo>
                  <a:pt x="2894707" y="610195"/>
                </a:lnTo>
                <a:lnTo>
                  <a:pt x="2902148" y="610195"/>
                </a:lnTo>
                <a:cubicBezTo>
                  <a:pt x="2902148" y="610195"/>
                  <a:pt x="2903388" y="611436"/>
                  <a:pt x="2905869" y="613916"/>
                </a:cubicBezTo>
                <a:cubicBezTo>
                  <a:pt x="2908350" y="616396"/>
                  <a:pt x="2909590" y="617637"/>
                  <a:pt x="2909590" y="617637"/>
                </a:cubicBezTo>
                <a:cubicBezTo>
                  <a:pt x="2919512" y="617637"/>
                  <a:pt x="2924473" y="622598"/>
                  <a:pt x="2924473" y="632519"/>
                </a:cubicBezTo>
                <a:cubicBezTo>
                  <a:pt x="2929433" y="632519"/>
                  <a:pt x="2931914" y="635000"/>
                  <a:pt x="2931914" y="639961"/>
                </a:cubicBezTo>
                <a:lnTo>
                  <a:pt x="2939355" y="654844"/>
                </a:lnTo>
                <a:lnTo>
                  <a:pt x="2954238" y="647402"/>
                </a:lnTo>
                <a:cubicBezTo>
                  <a:pt x="2949277" y="642441"/>
                  <a:pt x="2949277" y="639961"/>
                  <a:pt x="2954238" y="639961"/>
                </a:cubicBezTo>
                <a:cubicBezTo>
                  <a:pt x="2959199" y="644922"/>
                  <a:pt x="2961680" y="647402"/>
                  <a:pt x="2961680" y="647402"/>
                </a:cubicBezTo>
                <a:cubicBezTo>
                  <a:pt x="2961680" y="652363"/>
                  <a:pt x="2969121" y="654844"/>
                  <a:pt x="2984004" y="654844"/>
                </a:cubicBezTo>
                <a:lnTo>
                  <a:pt x="2998887" y="647402"/>
                </a:lnTo>
                <a:cubicBezTo>
                  <a:pt x="2998887" y="642441"/>
                  <a:pt x="2995166" y="636240"/>
                  <a:pt x="2987725" y="628799"/>
                </a:cubicBezTo>
                <a:cubicBezTo>
                  <a:pt x="2980283" y="621357"/>
                  <a:pt x="2976562" y="617637"/>
                  <a:pt x="2976562" y="617637"/>
                </a:cubicBezTo>
                <a:cubicBezTo>
                  <a:pt x="2971602" y="617637"/>
                  <a:pt x="2969121" y="617637"/>
                  <a:pt x="2969121" y="617637"/>
                </a:cubicBezTo>
                <a:cubicBezTo>
                  <a:pt x="2969121" y="617637"/>
                  <a:pt x="2969121" y="615156"/>
                  <a:pt x="2969121" y="610195"/>
                </a:cubicBezTo>
                <a:cubicBezTo>
                  <a:pt x="2969121" y="610195"/>
                  <a:pt x="2967881" y="610195"/>
                  <a:pt x="2965400" y="610195"/>
                </a:cubicBezTo>
                <a:cubicBezTo>
                  <a:pt x="2962920" y="610195"/>
                  <a:pt x="2956719" y="607715"/>
                  <a:pt x="2946797" y="602754"/>
                </a:cubicBezTo>
                <a:lnTo>
                  <a:pt x="2939355" y="587871"/>
                </a:lnTo>
                <a:lnTo>
                  <a:pt x="2946797" y="587871"/>
                </a:lnTo>
                <a:cubicBezTo>
                  <a:pt x="2951758" y="587871"/>
                  <a:pt x="2954238" y="590351"/>
                  <a:pt x="2954238" y="595312"/>
                </a:cubicBezTo>
                <a:lnTo>
                  <a:pt x="2976562" y="602754"/>
                </a:lnTo>
                <a:cubicBezTo>
                  <a:pt x="2986484" y="607715"/>
                  <a:pt x="2993926" y="612676"/>
                  <a:pt x="2998887" y="617637"/>
                </a:cubicBezTo>
                <a:cubicBezTo>
                  <a:pt x="3003847" y="622598"/>
                  <a:pt x="3011289" y="630039"/>
                  <a:pt x="3021211" y="639961"/>
                </a:cubicBezTo>
                <a:cubicBezTo>
                  <a:pt x="3026172" y="644922"/>
                  <a:pt x="3029892" y="649883"/>
                  <a:pt x="3032373" y="654844"/>
                </a:cubicBezTo>
                <a:cubicBezTo>
                  <a:pt x="3034854" y="659805"/>
                  <a:pt x="3036094" y="662285"/>
                  <a:pt x="3036094" y="662285"/>
                </a:cubicBezTo>
                <a:lnTo>
                  <a:pt x="3036094" y="669726"/>
                </a:lnTo>
                <a:cubicBezTo>
                  <a:pt x="3041054" y="674688"/>
                  <a:pt x="3043535" y="674688"/>
                  <a:pt x="3043535" y="669726"/>
                </a:cubicBezTo>
                <a:lnTo>
                  <a:pt x="3073301" y="677168"/>
                </a:lnTo>
                <a:cubicBezTo>
                  <a:pt x="3068340" y="677168"/>
                  <a:pt x="3064619" y="677168"/>
                  <a:pt x="3062139" y="677168"/>
                </a:cubicBezTo>
                <a:cubicBezTo>
                  <a:pt x="3059658" y="677168"/>
                  <a:pt x="3058418" y="677168"/>
                  <a:pt x="3058418" y="677168"/>
                </a:cubicBezTo>
                <a:cubicBezTo>
                  <a:pt x="3053457" y="672207"/>
                  <a:pt x="3050976" y="672207"/>
                  <a:pt x="3050976" y="677168"/>
                </a:cubicBezTo>
                <a:cubicBezTo>
                  <a:pt x="3050976" y="682129"/>
                  <a:pt x="3050976" y="684609"/>
                  <a:pt x="3050976" y="684609"/>
                </a:cubicBezTo>
                <a:cubicBezTo>
                  <a:pt x="3055937" y="684609"/>
                  <a:pt x="3063379" y="687090"/>
                  <a:pt x="3073301" y="692051"/>
                </a:cubicBezTo>
                <a:cubicBezTo>
                  <a:pt x="3112988" y="706934"/>
                  <a:pt x="3132832" y="711895"/>
                  <a:pt x="3132832" y="706934"/>
                </a:cubicBezTo>
                <a:cubicBezTo>
                  <a:pt x="3132832" y="706934"/>
                  <a:pt x="3130351" y="705693"/>
                  <a:pt x="3125391" y="703213"/>
                </a:cubicBezTo>
                <a:cubicBezTo>
                  <a:pt x="3120430" y="700732"/>
                  <a:pt x="3117949" y="699492"/>
                  <a:pt x="3117949" y="699492"/>
                </a:cubicBezTo>
                <a:lnTo>
                  <a:pt x="3132832" y="699492"/>
                </a:lnTo>
                <a:cubicBezTo>
                  <a:pt x="3137793" y="699492"/>
                  <a:pt x="3141513" y="700732"/>
                  <a:pt x="3143994" y="703213"/>
                </a:cubicBezTo>
                <a:cubicBezTo>
                  <a:pt x="3146475" y="705693"/>
                  <a:pt x="3147715" y="706934"/>
                  <a:pt x="3147715" y="706934"/>
                </a:cubicBezTo>
                <a:cubicBezTo>
                  <a:pt x="3147715" y="711895"/>
                  <a:pt x="3148955" y="715615"/>
                  <a:pt x="3151435" y="718096"/>
                </a:cubicBezTo>
                <a:cubicBezTo>
                  <a:pt x="3153916" y="720576"/>
                  <a:pt x="3155156" y="719336"/>
                  <a:pt x="3155156" y="714375"/>
                </a:cubicBezTo>
                <a:cubicBezTo>
                  <a:pt x="3160117" y="714375"/>
                  <a:pt x="3162598" y="714375"/>
                  <a:pt x="3162598" y="714375"/>
                </a:cubicBezTo>
                <a:cubicBezTo>
                  <a:pt x="3162598" y="714375"/>
                  <a:pt x="3165078" y="715615"/>
                  <a:pt x="3170039" y="718096"/>
                </a:cubicBezTo>
                <a:cubicBezTo>
                  <a:pt x="3175000" y="720576"/>
                  <a:pt x="3178720" y="723057"/>
                  <a:pt x="3181201" y="725537"/>
                </a:cubicBezTo>
                <a:cubicBezTo>
                  <a:pt x="3183682" y="728017"/>
                  <a:pt x="3184922" y="729258"/>
                  <a:pt x="3184922" y="729258"/>
                </a:cubicBezTo>
                <a:cubicBezTo>
                  <a:pt x="3189883" y="729258"/>
                  <a:pt x="3192363" y="731738"/>
                  <a:pt x="3192363" y="736699"/>
                </a:cubicBezTo>
                <a:cubicBezTo>
                  <a:pt x="3192363" y="736699"/>
                  <a:pt x="3193603" y="736699"/>
                  <a:pt x="3196084" y="736699"/>
                </a:cubicBezTo>
                <a:cubicBezTo>
                  <a:pt x="3198565" y="736699"/>
                  <a:pt x="3201045" y="735459"/>
                  <a:pt x="3203525" y="732978"/>
                </a:cubicBezTo>
                <a:cubicBezTo>
                  <a:pt x="3206006" y="730498"/>
                  <a:pt x="3208486" y="729258"/>
                  <a:pt x="3210967" y="729258"/>
                </a:cubicBezTo>
                <a:cubicBezTo>
                  <a:pt x="3213447" y="729258"/>
                  <a:pt x="3219648" y="729258"/>
                  <a:pt x="3229570" y="729258"/>
                </a:cubicBezTo>
                <a:cubicBezTo>
                  <a:pt x="3234531" y="734219"/>
                  <a:pt x="3239492" y="737939"/>
                  <a:pt x="3244453" y="740420"/>
                </a:cubicBezTo>
                <a:cubicBezTo>
                  <a:pt x="3249414" y="742900"/>
                  <a:pt x="3251894" y="744141"/>
                  <a:pt x="3251894" y="744141"/>
                </a:cubicBezTo>
                <a:cubicBezTo>
                  <a:pt x="3251894" y="744141"/>
                  <a:pt x="3259336" y="746621"/>
                  <a:pt x="3274219" y="751582"/>
                </a:cubicBezTo>
                <a:lnTo>
                  <a:pt x="3296543" y="759023"/>
                </a:lnTo>
                <a:cubicBezTo>
                  <a:pt x="3296543" y="763984"/>
                  <a:pt x="3299024" y="766465"/>
                  <a:pt x="3303984" y="766465"/>
                </a:cubicBezTo>
                <a:cubicBezTo>
                  <a:pt x="3308945" y="766465"/>
                  <a:pt x="3311426" y="766465"/>
                  <a:pt x="3311426" y="766465"/>
                </a:cubicBezTo>
                <a:lnTo>
                  <a:pt x="3318867" y="766465"/>
                </a:lnTo>
                <a:cubicBezTo>
                  <a:pt x="3318867" y="766465"/>
                  <a:pt x="3326308" y="768945"/>
                  <a:pt x="3341191" y="773906"/>
                </a:cubicBezTo>
                <a:cubicBezTo>
                  <a:pt x="3341191" y="773906"/>
                  <a:pt x="3344912" y="775146"/>
                  <a:pt x="3352353" y="777627"/>
                </a:cubicBezTo>
                <a:cubicBezTo>
                  <a:pt x="3359795" y="780107"/>
                  <a:pt x="3365996" y="783828"/>
                  <a:pt x="3370957" y="788789"/>
                </a:cubicBezTo>
                <a:cubicBezTo>
                  <a:pt x="3375918" y="788789"/>
                  <a:pt x="3385840" y="791269"/>
                  <a:pt x="3400723" y="796230"/>
                </a:cubicBezTo>
                <a:cubicBezTo>
                  <a:pt x="3415605" y="801191"/>
                  <a:pt x="3425527" y="803672"/>
                  <a:pt x="3430488" y="803672"/>
                </a:cubicBezTo>
                <a:cubicBezTo>
                  <a:pt x="3430488" y="808633"/>
                  <a:pt x="3431729" y="811113"/>
                  <a:pt x="3434209" y="811113"/>
                </a:cubicBezTo>
                <a:cubicBezTo>
                  <a:pt x="3436689" y="811113"/>
                  <a:pt x="3442891" y="811113"/>
                  <a:pt x="3452812" y="811113"/>
                </a:cubicBezTo>
                <a:cubicBezTo>
                  <a:pt x="3457773" y="811113"/>
                  <a:pt x="3460254" y="813594"/>
                  <a:pt x="3460254" y="818555"/>
                </a:cubicBezTo>
                <a:cubicBezTo>
                  <a:pt x="3475137" y="828476"/>
                  <a:pt x="3497461" y="835918"/>
                  <a:pt x="3527226" y="840879"/>
                </a:cubicBezTo>
                <a:cubicBezTo>
                  <a:pt x="3532187" y="840879"/>
                  <a:pt x="3537148" y="842119"/>
                  <a:pt x="3542109" y="844600"/>
                </a:cubicBezTo>
                <a:cubicBezTo>
                  <a:pt x="3547070" y="847080"/>
                  <a:pt x="3549551" y="848320"/>
                  <a:pt x="3549551" y="848320"/>
                </a:cubicBezTo>
                <a:cubicBezTo>
                  <a:pt x="3554512" y="853281"/>
                  <a:pt x="3559472" y="855762"/>
                  <a:pt x="3564433" y="855762"/>
                </a:cubicBezTo>
                <a:lnTo>
                  <a:pt x="3594199" y="863203"/>
                </a:lnTo>
                <a:cubicBezTo>
                  <a:pt x="3599160" y="863203"/>
                  <a:pt x="3605361" y="864443"/>
                  <a:pt x="3612803" y="866924"/>
                </a:cubicBezTo>
                <a:cubicBezTo>
                  <a:pt x="3620244" y="869404"/>
                  <a:pt x="3626445" y="870644"/>
                  <a:pt x="3631406" y="870644"/>
                </a:cubicBezTo>
                <a:cubicBezTo>
                  <a:pt x="3636367" y="870644"/>
                  <a:pt x="3641328" y="871885"/>
                  <a:pt x="3646289" y="874365"/>
                </a:cubicBezTo>
                <a:cubicBezTo>
                  <a:pt x="3651250" y="876846"/>
                  <a:pt x="3656211" y="878086"/>
                  <a:pt x="3661172" y="878086"/>
                </a:cubicBezTo>
                <a:cubicBezTo>
                  <a:pt x="3666133" y="878086"/>
                  <a:pt x="3668613" y="878086"/>
                  <a:pt x="3668613" y="878086"/>
                </a:cubicBezTo>
                <a:cubicBezTo>
                  <a:pt x="3673574" y="878086"/>
                  <a:pt x="3683496" y="880566"/>
                  <a:pt x="3698379" y="885527"/>
                </a:cubicBezTo>
                <a:cubicBezTo>
                  <a:pt x="3713262" y="890488"/>
                  <a:pt x="3723183" y="892969"/>
                  <a:pt x="3728145" y="892969"/>
                </a:cubicBezTo>
                <a:cubicBezTo>
                  <a:pt x="3733106" y="897930"/>
                  <a:pt x="3745508" y="900410"/>
                  <a:pt x="3765352" y="900410"/>
                </a:cubicBezTo>
                <a:cubicBezTo>
                  <a:pt x="3800078" y="905371"/>
                  <a:pt x="3822402" y="912813"/>
                  <a:pt x="3832324" y="922734"/>
                </a:cubicBezTo>
                <a:lnTo>
                  <a:pt x="3847207" y="922734"/>
                </a:lnTo>
                <a:cubicBezTo>
                  <a:pt x="3862090" y="922734"/>
                  <a:pt x="3869531" y="925215"/>
                  <a:pt x="3869531" y="930176"/>
                </a:cubicBezTo>
                <a:lnTo>
                  <a:pt x="3914180" y="937617"/>
                </a:lnTo>
                <a:lnTo>
                  <a:pt x="3929063" y="945059"/>
                </a:lnTo>
                <a:lnTo>
                  <a:pt x="3943945" y="937617"/>
                </a:lnTo>
                <a:lnTo>
                  <a:pt x="3966270" y="945059"/>
                </a:lnTo>
                <a:lnTo>
                  <a:pt x="3996035" y="967383"/>
                </a:lnTo>
                <a:cubicBezTo>
                  <a:pt x="3996035" y="967383"/>
                  <a:pt x="3998516" y="967383"/>
                  <a:pt x="4003477" y="967383"/>
                </a:cubicBezTo>
                <a:lnTo>
                  <a:pt x="4025801" y="967383"/>
                </a:lnTo>
                <a:cubicBezTo>
                  <a:pt x="4030762" y="962422"/>
                  <a:pt x="4033242" y="962422"/>
                  <a:pt x="4033242" y="967383"/>
                </a:cubicBezTo>
                <a:lnTo>
                  <a:pt x="4048125" y="967383"/>
                </a:lnTo>
                <a:cubicBezTo>
                  <a:pt x="4058047" y="967383"/>
                  <a:pt x="4066729" y="968623"/>
                  <a:pt x="4074170" y="971103"/>
                </a:cubicBezTo>
                <a:cubicBezTo>
                  <a:pt x="4081611" y="973584"/>
                  <a:pt x="4087812" y="974824"/>
                  <a:pt x="4092773" y="974824"/>
                </a:cubicBezTo>
                <a:lnTo>
                  <a:pt x="4100215" y="989707"/>
                </a:lnTo>
                <a:lnTo>
                  <a:pt x="4129980" y="997148"/>
                </a:lnTo>
                <a:cubicBezTo>
                  <a:pt x="4134942" y="997148"/>
                  <a:pt x="4139902" y="997148"/>
                  <a:pt x="4144863" y="997148"/>
                </a:cubicBezTo>
                <a:cubicBezTo>
                  <a:pt x="4144863" y="1002110"/>
                  <a:pt x="4146104" y="1005830"/>
                  <a:pt x="4148584" y="1008310"/>
                </a:cubicBezTo>
                <a:cubicBezTo>
                  <a:pt x="4151064" y="1010791"/>
                  <a:pt x="4154785" y="1012031"/>
                  <a:pt x="4159746" y="1012031"/>
                </a:cubicBezTo>
                <a:lnTo>
                  <a:pt x="4152305" y="1004590"/>
                </a:lnTo>
                <a:cubicBezTo>
                  <a:pt x="4152305" y="999629"/>
                  <a:pt x="4152305" y="997148"/>
                  <a:pt x="4152305" y="997148"/>
                </a:cubicBezTo>
                <a:lnTo>
                  <a:pt x="4189512" y="1004590"/>
                </a:lnTo>
                <a:cubicBezTo>
                  <a:pt x="4189512" y="1004590"/>
                  <a:pt x="4193232" y="1004590"/>
                  <a:pt x="4200674" y="1004590"/>
                </a:cubicBezTo>
                <a:cubicBezTo>
                  <a:pt x="4208115" y="1004590"/>
                  <a:pt x="4211836" y="1007070"/>
                  <a:pt x="4211836" y="1012031"/>
                </a:cubicBezTo>
                <a:cubicBezTo>
                  <a:pt x="4211836" y="1012031"/>
                  <a:pt x="4213076" y="1013272"/>
                  <a:pt x="4215557" y="1015752"/>
                </a:cubicBezTo>
                <a:cubicBezTo>
                  <a:pt x="4218037" y="1018233"/>
                  <a:pt x="4221758" y="1019473"/>
                  <a:pt x="4226719" y="1019473"/>
                </a:cubicBezTo>
                <a:cubicBezTo>
                  <a:pt x="4231680" y="1019473"/>
                  <a:pt x="4236641" y="1021953"/>
                  <a:pt x="4241602" y="1026914"/>
                </a:cubicBezTo>
                <a:cubicBezTo>
                  <a:pt x="4251523" y="1036836"/>
                  <a:pt x="4258965" y="1039317"/>
                  <a:pt x="4263926" y="1034355"/>
                </a:cubicBezTo>
                <a:lnTo>
                  <a:pt x="4293691" y="1049238"/>
                </a:lnTo>
                <a:cubicBezTo>
                  <a:pt x="4293691" y="1049238"/>
                  <a:pt x="4291211" y="1049238"/>
                  <a:pt x="4286250" y="1049238"/>
                </a:cubicBezTo>
                <a:cubicBezTo>
                  <a:pt x="4286250" y="1054200"/>
                  <a:pt x="4287490" y="1056680"/>
                  <a:pt x="4289971" y="1056680"/>
                </a:cubicBezTo>
                <a:cubicBezTo>
                  <a:pt x="4292451" y="1056680"/>
                  <a:pt x="4293691" y="1054200"/>
                  <a:pt x="4293691" y="1049238"/>
                </a:cubicBezTo>
                <a:cubicBezTo>
                  <a:pt x="4293691" y="1049238"/>
                  <a:pt x="4296172" y="1050479"/>
                  <a:pt x="4301133" y="1052959"/>
                </a:cubicBezTo>
                <a:cubicBezTo>
                  <a:pt x="4306094" y="1055440"/>
                  <a:pt x="4311055" y="1054200"/>
                  <a:pt x="4316016" y="1049238"/>
                </a:cubicBezTo>
                <a:cubicBezTo>
                  <a:pt x="4320977" y="1044277"/>
                  <a:pt x="4328418" y="1044277"/>
                  <a:pt x="4338340" y="1049238"/>
                </a:cubicBezTo>
                <a:lnTo>
                  <a:pt x="4345781" y="1064121"/>
                </a:lnTo>
                <a:cubicBezTo>
                  <a:pt x="4340820" y="1064121"/>
                  <a:pt x="4338340" y="1062881"/>
                  <a:pt x="4338340" y="1060400"/>
                </a:cubicBezTo>
                <a:lnTo>
                  <a:pt x="4338340" y="1064121"/>
                </a:lnTo>
                <a:cubicBezTo>
                  <a:pt x="4348262" y="1069082"/>
                  <a:pt x="4354463" y="1070322"/>
                  <a:pt x="4356943" y="1067842"/>
                </a:cubicBezTo>
                <a:cubicBezTo>
                  <a:pt x="4359424" y="1065362"/>
                  <a:pt x="4360664" y="1061641"/>
                  <a:pt x="4360664" y="1056680"/>
                </a:cubicBezTo>
                <a:lnTo>
                  <a:pt x="4405313" y="1071562"/>
                </a:lnTo>
                <a:lnTo>
                  <a:pt x="4427636" y="1079004"/>
                </a:lnTo>
                <a:lnTo>
                  <a:pt x="4449961" y="1086445"/>
                </a:lnTo>
                <a:cubicBezTo>
                  <a:pt x="4459883" y="1081484"/>
                  <a:pt x="4464843" y="1082725"/>
                  <a:pt x="4464843" y="1090166"/>
                </a:cubicBezTo>
                <a:cubicBezTo>
                  <a:pt x="4464843" y="1097607"/>
                  <a:pt x="4467324" y="1100088"/>
                  <a:pt x="4472285" y="1097607"/>
                </a:cubicBezTo>
                <a:cubicBezTo>
                  <a:pt x="4477246" y="1095127"/>
                  <a:pt x="4482207" y="1095127"/>
                  <a:pt x="4487168" y="1097607"/>
                </a:cubicBezTo>
                <a:cubicBezTo>
                  <a:pt x="4492129" y="1100088"/>
                  <a:pt x="4497090" y="1101328"/>
                  <a:pt x="4502051" y="1101328"/>
                </a:cubicBezTo>
                <a:cubicBezTo>
                  <a:pt x="4507012" y="1101328"/>
                  <a:pt x="4516933" y="1105049"/>
                  <a:pt x="4531816" y="1112490"/>
                </a:cubicBezTo>
                <a:cubicBezTo>
                  <a:pt x="4546699" y="1119932"/>
                  <a:pt x="4557861" y="1122412"/>
                  <a:pt x="4565302" y="1119932"/>
                </a:cubicBezTo>
                <a:cubicBezTo>
                  <a:pt x="4572744" y="1117451"/>
                  <a:pt x="4577705" y="1116211"/>
                  <a:pt x="4580185" y="1116211"/>
                </a:cubicBezTo>
                <a:cubicBezTo>
                  <a:pt x="4582665" y="1116211"/>
                  <a:pt x="4586386" y="1117451"/>
                  <a:pt x="4591347" y="1119932"/>
                </a:cubicBezTo>
                <a:cubicBezTo>
                  <a:pt x="4596309" y="1122412"/>
                  <a:pt x="4603750" y="1123652"/>
                  <a:pt x="4613672" y="1123652"/>
                </a:cubicBezTo>
                <a:cubicBezTo>
                  <a:pt x="4613672" y="1123652"/>
                  <a:pt x="4614912" y="1124893"/>
                  <a:pt x="4617392" y="1127373"/>
                </a:cubicBezTo>
                <a:cubicBezTo>
                  <a:pt x="4619872" y="1129854"/>
                  <a:pt x="4622354" y="1131094"/>
                  <a:pt x="4624834" y="1131094"/>
                </a:cubicBezTo>
                <a:cubicBezTo>
                  <a:pt x="4627314" y="1131094"/>
                  <a:pt x="4629795" y="1131094"/>
                  <a:pt x="4632275" y="1131094"/>
                </a:cubicBezTo>
                <a:cubicBezTo>
                  <a:pt x="4634755" y="1131094"/>
                  <a:pt x="4637236" y="1131094"/>
                  <a:pt x="4639717" y="1131094"/>
                </a:cubicBezTo>
                <a:cubicBezTo>
                  <a:pt x="4642197" y="1131094"/>
                  <a:pt x="4644678" y="1132334"/>
                  <a:pt x="4647158" y="1134814"/>
                </a:cubicBezTo>
                <a:cubicBezTo>
                  <a:pt x="4649638" y="1137295"/>
                  <a:pt x="4650879" y="1138535"/>
                  <a:pt x="4650879" y="1138535"/>
                </a:cubicBezTo>
                <a:cubicBezTo>
                  <a:pt x="4655840" y="1138535"/>
                  <a:pt x="4664521" y="1139776"/>
                  <a:pt x="4676924" y="1142256"/>
                </a:cubicBezTo>
                <a:cubicBezTo>
                  <a:pt x="4689326" y="1144736"/>
                  <a:pt x="4698007" y="1148457"/>
                  <a:pt x="4702968" y="1153418"/>
                </a:cubicBezTo>
                <a:cubicBezTo>
                  <a:pt x="4707930" y="1153418"/>
                  <a:pt x="4710410" y="1153418"/>
                  <a:pt x="4710410" y="1153418"/>
                </a:cubicBezTo>
                <a:lnTo>
                  <a:pt x="4732734" y="1160859"/>
                </a:lnTo>
                <a:cubicBezTo>
                  <a:pt x="4742656" y="1165821"/>
                  <a:pt x="4752578" y="1168301"/>
                  <a:pt x="4762500" y="1168301"/>
                </a:cubicBezTo>
                <a:cubicBezTo>
                  <a:pt x="4782344" y="1168301"/>
                  <a:pt x="4802187" y="1173262"/>
                  <a:pt x="4822031" y="1183184"/>
                </a:cubicBezTo>
                <a:cubicBezTo>
                  <a:pt x="4831952" y="1188145"/>
                  <a:pt x="4836914" y="1190625"/>
                  <a:pt x="4836914" y="1190625"/>
                </a:cubicBezTo>
                <a:cubicBezTo>
                  <a:pt x="4841875" y="1190625"/>
                  <a:pt x="4848076" y="1191866"/>
                  <a:pt x="4855517" y="1194346"/>
                </a:cubicBezTo>
                <a:cubicBezTo>
                  <a:pt x="4862959" y="1196826"/>
                  <a:pt x="4871641" y="1199307"/>
                  <a:pt x="4881562" y="1201787"/>
                </a:cubicBezTo>
                <a:cubicBezTo>
                  <a:pt x="4891484" y="1204268"/>
                  <a:pt x="4902646" y="1206748"/>
                  <a:pt x="4915049" y="1209228"/>
                </a:cubicBezTo>
                <a:cubicBezTo>
                  <a:pt x="4927451" y="1211709"/>
                  <a:pt x="4933652" y="1215430"/>
                  <a:pt x="4933652" y="1220391"/>
                </a:cubicBezTo>
                <a:lnTo>
                  <a:pt x="4948535" y="1227832"/>
                </a:lnTo>
                <a:cubicBezTo>
                  <a:pt x="4948535" y="1227832"/>
                  <a:pt x="4948535" y="1229072"/>
                  <a:pt x="4948535" y="1231553"/>
                </a:cubicBezTo>
                <a:cubicBezTo>
                  <a:pt x="4948535" y="1234033"/>
                  <a:pt x="4953496" y="1235273"/>
                  <a:pt x="4963418" y="1235273"/>
                </a:cubicBezTo>
                <a:cubicBezTo>
                  <a:pt x="4968379" y="1235273"/>
                  <a:pt x="4973339" y="1237754"/>
                  <a:pt x="4978301" y="1242715"/>
                </a:cubicBezTo>
                <a:lnTo>
                  <a:pt x="4985742" y="1250156"/>
                </a:lnTo>
                <a:lnTo>
                  <a:pt x="4993183" y="1257598"/>
                </a:lnTo>
                <a:cubicBezTo>
                  <a:pt x="4993183" y="1257598"/>
                  <a:pt x="4995663" y="1257598"/>
                  <a:pt x="5000625" y="1257598"/>
                </a:cubicBezTo>
                <a:cubicBezTo>
                  <a:pt x="5005586" y="1257598"/>
                  <a:pt x="5008066" y="1257598"/>
                  <a:pt x="5008066" y="1257598"/>
                </a:cubicBezTo>
                <a:cubicBezTo>
                  <a:pt x="5013027" y="1247676"/>
                  <a:pt x="5020469" y="1250156"/>
                  <a:pt x="5030390" y="1265039"/>
                </a:cubicBezTo>
                <a:cubicBezTo>
                  <a:pt x="5035352" y="1270000"/>
                  <a:pt x="5040312" y="1272480"/>
                  <a:pt x="5045273" y="1272480"/>
                </a:cubicBezTo>
                <a:cubicBezTo>
                  <a:pt x="5050234" y="1272480"/>
                  <a:pt x="5055195" y="1273720"/>
                  <a:pt x="5060156" y="1276201"/>
                </a:cubicBezTo>
                <a:cubicBezTo>
                  <a:pt x="5065117" y="1278682"/>
                  <a:pt x="5070077" y="1279922"/>
                  <a:pt x="5075039" y="1279922"/>
                </a:cubicBezTo>
                <a:cubicBezTo>
                  <a:pt x="5089922" y="1289844"/>
                  <a:pt x="5099843" y="1294805"/>
                  <a:pt x="5104804" y="1294805"/>
                </a:cubicBezTo>
                <a:cubicBezTo>
                  <a:pt x="5109766" y="1299765"/>
                  <a:pt x="5114726" y="1303486"/>
                  <a:pt x="5119687" y="1305967"/>
                </a:cubicBezTo>
                <a:cubicBezTo>
                  <a:pt x="5124649" y="1308447"/>
                  <a:pt x="5127129" y="1309687"/>
                  <a:pt x="5127129" y="1309687"/>
                </a:cubicBezTo>
                <a:cubicBezTo>
                  <a:pt x="5132090" y="1314648"/>
                  <a:pt x="5137050" y="1317129"/>
                  <a:pt x="5142011" y="1317129"/>
                </a:cubicBezTo>
                <a:cubicBezTo>
                  <a:pt x="5171777" y="1317129"/>
                  <a:pt x="5186660" y="1322090"/>
                  <a:pt x="5186660" y="1332012"/>
                </a:cubicBezTo>
                <a:cubicBezTo>
                  <a:pt x="5186660" y="1332012"/>
                  <a:pt x="5191621" y="1332012"/>
                  <a:pt x="5201543" y="1332012"/>
                </a:cubicBezTo>
                <a:cubicBezTo>
                  <a:pt x="5201543" y="1332012"/>
                  <a:pt x="5202783" y="1333252"/>
                  <a:pt x="5205263" y="1335732"/>
                </a:cubicBezTo>
                <a:cubicBezTo>
                  <a:pt x="5207743" y="1338213"/>
                  <a:pt x="5211464" y="1339453"/>
                  <a:pt x="5216426" y="1339453"/>
                </a:cubicBezTo>
                <a:cubicBezTo>
                  <a:pt x="5221387" y="1344414"/>
                  <a:pt x="5226347" y="1346894"/>
                  <a:pt x="5231308" y="1346894"/>
                </a:cubicBezTo>
                <a:cubicBezTo>
                  <a:pt x="5236270" y="1346894"/>
                  <a:pt x="5239990" y="1348134"/>
                  <a:pt x="5242470" y="1350615"/>
                </a:cubicBezTo>
                <a:cubicBezTo>
                  <a:pt x="5244951" y="1353096"/>
                  <a:pt x="5248671" y="1354336"/>
                  <a:pt x="5253633" y="1354336"/>
                </a:cubicBezTo>
                <a:cubicBezTo>
                  <a:pt x="5258594" y="1354336"/>
                  <a:pt x="5261074" y="1354336"/>
                  <a:pt x="5261074" y="1354336"/>
                </a:cubicBezTo>
                <a:cubicBezTo>
                  <a:pt x="5256113" y="1359297"/>
                  <a:pt x="5257353" y="1363017"/>
                  <a:pt x="5264795" y="1365498"/>
                </a:cubicBezTo>
                <a:cubicBezTo>
                  <a:pt x="5272236" y="1367979"/>
                  <a:pt x="5278437" y="1369219"/>
                  <a:pt x="5283398" y="1369219"/>
                </a:cubicBezTo>
                <a:lnTo>
                  <a:pt x="5290840" y="1369219"/>
                </a:lnTo>
                <a:lnTo>
                  <a:pt x="5283398" y="1376660"/>
                </a:lnTo>
                <a:cubicBezTo>
                  <a:pt x="5288359" y="1376660"/>
                  <a:pt x="5304482" y="1381621"/>
                  <a:pt x="5331767" y="1391543"/>
                </a:cubicBezTo>
                <a:cubicBezTo>
                  <a:pt x="5359053" y="1401465"/>
                  <a:pt x="5370215" y="1403945"/>
                  <a:pt x="5365254" y="1398984"/>
                </a:cubicBezTo>
                <a:lnTo>
                  <a:pt x="5372695" y="1391543"/>
                </a:lnTo>
                <a:cubicBezTo>
                  <a:pt x="5382617" y="1396504"/>
                  <a:pt x="5390058" y="1400224"/>
                  <a:pt x="5395019" y="1402705"/>
                </a:cubicBezTo>
                <a:cubicBezTo>
                  <a:pt x="5399981" y="1405186"/>
                  <a:pt x="5402461" y="1408906"/>
                  <a:pt x="5402461" y="1413867"/>
                </a:cubicBezTo>
                <a:lnTo>
                  <a:pt x="5409902" y="1421309"/>
                </a:lnTo>
                <a:lnTo>
                  <a:pt x="5409902" y="1413867"/>
                </a:lnTo>
                <a:lnTo>
                  <a:pt x="5424785" y="1421309"/>
                </a:lnTo>
                <a:lnTo>
                  <a:pt x="5439668" y="1428750"/>
                </a:lnTo>
                <a:lnTo>
                  <a:pt x="5469433" y="1436191"/>
                </a:lnTo>
                <a:cubicBezTo>
                  <a:pt x="5479355" y="1441152"/>
                  <a:pt x="5485557" y="1446113"/>
                  <a:pt x="5488037" y="1451074"/>
                </a:cubicBezTo>
                <a:cubicBezTo>
                  <a:pt x="5490517" y="1456035"/>
                  <a:pt x="5496719" y="1458516"/>
                  <a:pt x="5506640" y="1458516"/>
                </a:cubicBezTo>
                <a:cubicBezTo>
                  <a:pt x="5516562" y="1458516"/>
                  <a:pt x="5524003" y="1460996"/>
                  <a:pt x="5528965" y="1465957"/>
                </a:cubicBezTo>
                <a:lnTo>
                  <a:pt x="5528965" y="1473398"/>
                </a:lnTo>
                <a:lnTo>
                  <a:pt x="5536406" y="1473398"/>
                </a:lnTo>
                <a:lnTo>
                  <a:pt x="5573613" y="1480840"/>
                </a:lnTo>
                <a:cubicBezTo>
                  <a:pt x="5578574" y="1480840"/>
                  <a:pt x="5583535" y="1482080"/>
                  <a:pt x="5588496" y="1484560"/>
                </a:cubicBezTo>
                <a:cubicBezTo>
                  <a:pt x="5593457" y="1487041"/>
                  <a:pt x="5595937" y="1488281"/>
                  <a:pt x="5595937" y="1488281"/>
                </a:cubicBezTo>
                <a:cubicBezTo>
                  <a:pt x="5615781" y="1488281"/>
                  <a:pt x="5620742" y="1493242"/>
                  <a:pt x="5610820" y="1503164"/>
                </a:cubicBezTo>
                <a:cubicBezTo>
                  <a:pt x="5610820" y="1498203"/>
                  <a:pt x="5608340" y="1495723"/>
                  <a:pt x="5603379" y="1495723"/>
                </a:cubicBezTo>
                <a:lnTo>
                  <a:pt x="5603379" y="1503164"/>
                </a:lnTo>
                <a:cubicBezTo>
                  <a:pt x="5608340" y="1508125"/>
                  <a:pt x="5610820" y="1508125"/>
                  <a:pt x="5610820" y="1503164"/>
                </a:cubicBezTo>
                <a:cubicBezTo>
                  <a:pt x="5610820" y="1508125"/>
                  <a:pt x="5610820" y="1510605"/>
                  <a:pt x="5610820" y="1510605"/>
                </a:cubicBezTo>
                <a:cubicBezTo>
                  <a:pt x="5610820" y="1510605"/>
                  <a:pt x="5613300" y="1513086"/>
                  <a:pt x="5618261" y="1518047"/>
                </a:cubicBezTo>
                <a:cubicBezTo>
                  <a:pt x="5618261" y="1527969"/>
                  <a:pt x="5620742" y="1534170"/>
                  <a:pt x="5625703" y="1536650"/>
                </a:cubicBezTo>
                <a:cubicBezTo>
                  <a:pt x="5630664" y="1539131"/>
                  <a:pt x="5635624" y="1540371"/>
                  <a:pt x="5640586" y="1540371"/>
                </a:cubicBezTo>
                <a:lnTo>
                  <a:pt x="5655468" y="1540371"/>
                </a:lnTo>
                <a:lnTo>
                  <a:pt x="5640586" y="1532930"/>
                </a:lnTo>
                <a:cubicBezTo>
                  <a:pt x="5630664" y="1532930"/>
                  <a:pt x="5625703" y="1530449"/>
                  <a:pt x="5625703" y="1525488"/>
                </a:cubicBezTo>
                <a:cubicBezTo>
                  <a:pt x="5625703" y="1525488"/>
                  <a:pt x="5625703" y="1524248"/>
                  <a:pt x="5625703" y="1521767"/>
                </a:cubicBezTo>
                <a:cubicBezTo>
                  <a:pt x="5625703" y="1519287"/>
                  <a:pt x="5623223" y="1515566"/>
                  <a:pt x="5618261" y="1510605"/>
                </a:cubicBezTo>
                <a:lnTo>
                  <a:pt x="5625703" y="1510605"/>
                </a:lnTo>
                <a:cubicBezTo>
                  <a:pt x="5640586" y="1515566"/>
                  <a:pt x="5645547" y="1518047"/>
                  <a:pt x="5640586" y="1518047"/>
                </a:cubicBezTo>
                <a:lnTo>
                  <a:pt x="5657329" y="1523628"/>
                </a:lnTo>
                <a:lnTo>
                  <a:pt x="5662910" y="1518047"/>
                </a:lnTo>
                <a:cubicBezTo>
                  <a:pt x="5667871" y="1518047"/>
                  <a:pt x="5670351" y="1520527"/>
                  <a:pt x="5670351" y="1525488"/>
                </a:cubicBezTo>
                <a:lnTo>
                  <a:pt x="5662910" y="1525488"/>
                </a:lnTo>
                <a:cubicBezTo>
                  <a:pt x="5667871" y="1530449"/>
                  <a:pt x="5672831" y="1532930"/>
                  <a:pt x="5677793" y="1532930"/>
                </a:cubicBezTo>
                <a:lnTo>
                  <a:pt x="5685234" y="1532930"/>
                </a:lnTo>
                <a:cubicBezTo>
                  <a:pt x="5685234" y="1532930"/>
                  <a:pt x="5685234" y="1530449"/>
                  <a:pt x="5685234" y="1525488"/>
                </a:cubicBezTo>
                <a:lnTo>
                  <a:pt x="5692676" y="1532930"/>
                </a:lnTo>
                <a:lnTo>
                  <a:pt x="5715000" y="1540371"/>
                </a:lnTo>
                <a:cubicBezTo>
                  <a:pt x="5719961" y="1540371"/>
                  <a:pt x="5723682" y="1541611"/>
                  <a:pt x="5726162" y="1544092"/>
                </a:cubicBezTo>
                <a:cubicBezTo>
                  <a:pt x="5728642" y="1546572"/>
                  <a:pt x="5737324" y="1550293"/>
                  <a:pt x="5752207" y="1555254"/>
                </a:cubicBezTo>
                <a:cubicBezTo>
                  <a:pt x="5851425" y="1580059"/>
                  <a:pt x="5938242" y="1604863"/>
                  <a:pt x="6012656" y="1629668"/>
                </a:cubicBezTo>
                <a:lnTo>
                  <a:pt x="6072187" y="1644551"/>
                </a:lnTo>
                <a:cubicBezTo>
                  <a:pt x="6087070" y="1649511"/>
                  <a:pt x="6111874" y="1656953"/>
                  <a:pt x="6146601" y="1666875"/>
                </a:cubicBezTo>
                <a:cubicBezTo>
                  <a:pt x="6146601" y="1666875"/>
                  <a:pt x="6147842" y="1668115"/>
                  <a:pt x="6150322" y="1670596"/>
                </a:cubicBezTo>
                <a:cubicBezTo>
                  <a:pt x="6152802" y="1673076"/>
                  <a:pt x="6156523" y="1674316"/>
                  <a:pt x="6161484" y="1674316"/>
                </a:cubicBezTo>
                <a:cubicBezTo>
                  <a:pt x="6166445" y="1674316"/>
                  <a:pt x="6178847" y="1676797"/>
                  <a:pt x="6198691" y="1681758"/>
                </a:cubicBezTo>
                <a:cubicBezTo>
                  <a:pt x="6263184" y="1701601"/>
                  <a:pt x="6302871" y="1714004"/>
                  <a:pt x="6317754" y="1718965"/>
                </a:cubicBezTo>
                <a:cubicBezTo>
                  <a:pt x="6322715" y="1718965"/>
                  <a:pt x="6330156" y="1720205"/>
                  <a:pt x="6340078" y="1722685"/>
                </a:cubicBezTo>
                <a:cubicBezTo>
                  <a:pt x="6349999" y="1725166"/>
                  <a:pt x="6358681" y="1727646"/>
                  <a:pt x="6366123" y="1730127"/>
                </a:cubicBezTo>
                <a:cubicBezTo>
                  <a:pt x="6373564" y="1732608"/>
                  <a:pt x="6377285" y="1733848"/>
                  <a:pt x="6377285" y="1733848"/>
                </a:cubicBezTo>
                <a:cubicBezTo>
                  <a:pt x="6377285" y="1733848"/>
                  <a:pt x="6369843" y="1733848"/>
                  <a:pt x="6354961" y="1733848"/>
                </a:cubicBezTo>
                <a:cubicBezTo>
                  <a:pt x="6354961" y="1733848"/>
                  <a:pt x="6352481" y="1733848"/>
                  <a:pt x="6347519" y="1733848"/>
                </a:cubicBezTo>
                <a:cubicBezTo>
                  <a:pt x="6342558" y="1733848"/>
                  <a:pt x="6337598" y="1733848"/>
                  <a:pt x="6332636" y="1733848"/>
                </a:cubicBezTo>
                <a:cubicBezTo>
                  <a:pt x="6327675" y="1733848"/>
                  <a:pt x="6323954" y="1732608"/>
                  <a:pt x="6321474" y="1730127"/>
                </a:cubicBezTo>
                <a:cubicBezTo>
                  <a:pt x="6318994" y="1727646"/>
                  <a:pt x="6317754" y="1726406"/>
                  <a:pt x="6317754" y="1726406"/>
                </a:cubicBezTo>
                <a:cubicBezTo>
                  <a:pt x="6312792" y="1721445"/>
                  <a:pt x="6306592" y="1718965"/>
                  <a:pt x="6299150" y="1718965"/>
                </a:cubicBezTo>
                <a:cubicBezTo>
                  <a:pt x="6291709" y="1718965"/>
                  <a:pt x="6285508" y="1718965"/>
                  <a:pt x="6280547" y="1718965"/>
                </a:cubicBezTo>
                <a:cubicBezTo>
                  <a:pt x="6275585" y="1714004"/>
                  <a:pt x="6270625" y="1711523"/>
                  <a:pt x="6265664" y="1711523"/>
                </a:cubicBezTo>
                <a:cubicBezTo>
                  <a:pt x="6260702" y="1711523"/>
                  <a:pt x="6253261" y="1711523"/>
                  <a:pt x="6243340" y="1711523"/>
                </a:cubicBezTo>
                <a:cubicBezTo>
                  <a:pt x="6228457" y="1706563"/>
                  <a:pt x="6218535" y="1704082"/>
                  <a:pt x="6213574" y="1704082"/>
                </a:cubicBezTo>
                <a:cubicBezTo>
                  <a:pt x="6208613" y="1704082"/>
                  <a:pt x="6206133" y="1704082"/>
                  <a:pt x="6206133" y="1704082"/>
                </a:cubicBezTo>
                <a:lnTo>
                  <a:pt x="6161484" y="1689199"/>
                </a:lnTo>
                <a:cubicBezTo>
                  <a:pt x="6141640" y="1684238"/>
                  <a:pt x="6129238" y="1680518"/>
                  <a:pt x="6124277" y="1678037"/>
                </a:cubicBezTo>
                <a:cubicBezTo>
                  <a:pt x="6119316" y="1675556"/>
                  <a:pt x="6116836" y="1674316"/>
                  <a:pt x="6116836" y="1674316"/>
                </a:cubicBezTo>
                <a:cubicBezTo>
                  <a:pt x="6116836" y="1669356"/>
                  <a:pt x="6115595" y="1666875"/>
                  <a:pt x="6113115" y="1666875"/>
                </a:cubicBezTo>
                <a:cubicBezTo>
                  <a:pt x="6110635" y="1666875"/>
                  <a:pt x="6109394" y="1666875"/>
                  <a:pt x="6109394" y="1666875"/>
                </a:cubicBezTo>
                <a:lnTo>
                  <a:pt x="6087070" y="1666875"/>
                </a:lnTo>
                <a:cubicBezTo>
                  <a:pt x="6082109" y="1661914"/>
                  <a:pt x="6079629" y="1661914"/>
                  <a:pt x="6079629" y="1666875"/>
                </a:cubicBezTo>
                <a:lnTo>
                  <a:pt x="6057304" y="1651992"/>
                </a:lnTo>
                <a:lnTo>
                  <a:pt x="6049863" y="1651992"/>
                </a:lnTo>
                <a:cubicBezTo>
                  <a:pt x="6044902" y="1651992"/>
                  <a:pt x="6039942" y="1651992"/>
                  <a:pt x="6034980" y="1651992"/>
                </a:cubicBezTo>
                <a:cubicBezTo>
                  <a:pt x="6030019" y="1651992"/>
                  <a:pt x="6025059" y="1651992"/>
                  <a:pt x="6020097" y="1651992"/>
                </a:cubicBezTo>
                <a:cubicBezTo>
                  <a:pt x="6015136" y="1651992"/>
                  <a:pt x="6011415" y="1650752"/>
                  <a:pt x="6008935" y="1648271"/>
                </a:cubicBezTo>
                <a:cubicBezTo>
                  <a:pt x="6006455" y="1645791"/>
                  <a:pt x="6003974" y="1644551"/>
                  <a:pt x="6001494" y="1644551"/>
                </a:cubicBezTo>
                <a:cubicBezTo>
                  <a:pt x="5999014" y="1644551"/>
                  <a:pt x="5995293" y="1644551"/>
                  <a:pt x="5990332" y="1644551"/>
                </a:cubicBezTo>
                <a:cubicBezTo>
                  <a:pt x="5985370" y="1644551"/>
                  <a:pt x="5982890" y="1644551"/>
                  <a:pt x="5982890" y="1644551"/>
                </a:cubicBezTo>
                <a:lnTo>
                  <a:pt x="5960566" y="1637109"/>
                </a:lnTo>
                <a:cubicBezTo>
                  <a:pt x="5960566" y="1637109"/>
                  <a:pt x="5960566" y="1638349"/>
                  <a:pt x="5960566" y="1640830"/>
                </a:cubicBezTo>
                <a:cubicBezTo>
                  <a:pt x="5960566" y="1643311"/>
                  <a:pt x="5963046" y="1644551"/>
                  <a:pt x="5968008" y="1644551"/>
                </a:cubicBezTo>
                <a:cubicBezTo>
                  <a:pt x="5972969" y="1644551"/>
                  <a:pt x="5976690" y="1645791"/>
                  <a:pt x="5979170" y="1648271"/>
                </a:cubicBezTo>
                <a:cubicBezTo>
                  <a:pt x="5981650" y="1650752"/>
                  <a:pt x="5982890" y="1651992"/>
                  <a:pt x="5982890" y="1651992"/>
                </a:cubicBezTo>
                <a:cubicBezTo>
                  <a:pt x="5982890" y="1651992"/>
                  <a:pt x="5984131" y="1651992"/>
                  <a:pt x="5986611" y="1651992"/>
                </a:cubicBezTo>
                <a:cubicBezTo>
                  <a:pt x="5989091" y="1651992"/>
                  <a:pt x="5991572" y="1651992"/>
                  <a:pt x="5994052" y="1651992"/>
                </a:cubicBezTo>
                <a:cubicBezTo>
                  <a:pt x="5996533" y="1651992"/>
                  <a:pt x="6000253" y="1653232"/>
                  <a:pt x="6005215" y="1655713"/>
                </a:cubicBezTo>
                <a:cubicBezTo>
                  <a:pt x="6010176" y="1658193"/>
                  <a:pt x="6015136" y="1660674"/>
                  <a:pt x="6020097" y="1663154"/>
                </a:cubicBezTo>
                <a:cubicBezTo>
                  <a:pt x="6025059" y="1665635"/>
                  <a:pt x="6027539" y="1665635"/>
                  <a:pt x="6027539" y="1663154"/>
                </a:cubicBezTo>
                <a:cubicBezTo>
                  <a:pt x="6027539" y="1660674"/>
                  <a:pt x="6030019" y="1661914"/>
                  <a:pt x="6034980" y="1666875"/>
                </a:cubicBezTo>
                <a:cubicBezTo>
                  <a:pt x="6039942" y="1666875"/>
                  <a:pt x="6043662" y="1668115"/>
                  <a:pt x="6046142" y="1670596"/>
                </a:cubicBezTo>
                <a:cubicBezTo>
                  <a:pt x="6048622" y="1673076"/>
                  <a:pt x="6052343" y="1674316"/>
                  <a:pt x="6057304" y="1674316"/>
                </a:cubicBezTo>
                <a:cubicBezTo>
                  <a:pt x="6072187" y="1674316"/>
                  <a:pt x="6083349" y="1675556"/>
                  <a:pt x="6090791" y="1678037"/>
                </a:cubicBezTo>
                <a:cubicBezTo>
                  <a:pt x="6098232" y="1680518"/>
                  <a:pt x="6103193" y="1682998"/>
                  <a:pt x="6105674" y="1685478"/>
                </a:cubicBezTo>
                <a:cubicBezTo>
                  <a:pt x="6108154" y="1687959"/>
                  <a:pt x="6111874" y="1689199"/>
                  <a:pt x="6116836" y="1689199"/>
                </a:cubicBezTo>
                <a:lnTo>
                  <a:pt x="6124277" y="1689199"/>
                </a:lnTo>
                <a:lnTo>
                  <a:pt x="6124277" y="1696641"/>
                </a:lnTo>
                <a:lnTo>
                  <a:pt x="6131718" y="1696641"/>
                </a:lnTo>
                <a:lnTo>
                  <a:pt x="6131718" y="1689199"/>
                </a:lnTo>
                <a:cubicBezTo>
                  <a:pt x="6136680" y="1694160"/>
                  <a:pt x="6139160" y="1696641"/>
                  <a:pt x="6139160" y="1696641"/>
                </a:cubicBezTo>
                <a:lnTo>
                  <a:pt x="6154043" y="1704082"/>
                </a:lnTo>
                <a:cubicBezTo>
                  <a:pt x="6159004" y="1699121"/>
                  <a:pt x="6167685" y="1699121"/>
                  <a:pt x="6180088" y="1704082"/>
                </a:cubicBezTo>
                <a:cubicBezTo>
                  <a:pt x="6192490" y="1709043"/>
                  <a:pt x="6213574" y="1714004"/>
                  <a:pt x="6243340" y="1718965"/>
                </a:cubicBezTo>
                <a:cubicBezTo>
                  <a:pt x="6253261" y="1723926"/>
                  <a:pt x="6261943" y="1726406"/>
                  <a:pt x="6269385" y="1726406"/>
                </a:cubicBezTo>
                <a:cubicBezTo>
                  <a:pt x="6276826" y="1726406"/>
                  <a:pt x="6281787" y="1727646"/>
                  <a:pt x="6284267" y="1730127"/>
                </a:cubicBezTo>
                <a:cubicBezTo>
                  <a:pt x="6286747" y="1732608"/>
                  <a:pt x="6290468" y="1731367"/>
                  <a:pt x="6295429" y="1726406"/>
                </a:cubicBezTo>
                <a:lnTo>
                  <a:pt x="6295429" y="1733848"/>
                </a:lnTo>
                <a:cubicBezTo>
                  <a:pt x="6295429" y="1733848"/>
                  <a:pt x="6302871" y="1736328"/>
                  <a:pt x="6317754" y="1741289"/>
                </a:cubicBezTo>
                <a:cubicBezTo>
                  <a:pt x="6327675" y="1741289"/>
                  <a:pt x="6335117" y="1741289"/>
                  <a:pt x="6340078" y="1741289"/>
                </a:cubicBezTo>
                <a:cubicBezTo>
                  <a:pt x="6345039" y="1741289"/>
                  <a:pt x="6347519" y="1741289"/>
                  <a:pt x="6347519" y="1741289"/>
                </a:cubicBezTo>
                <a:cubicBezTo>
                  <a:pt x="6347519" y="1746250"/>
                  <a:pt x="6352481" y="1748730"/>
                  <a:pt x="6362402" y="1748730"/>
                </a:cubicBezTo>
                <a:lnTo>
                  <a:pt x="6384726" y="1756172"/>
                </a:lnTo>
                <a:cubicBezTo>
                  <a:pt x="6379765" y="1756172"/>
                  <a:pt x="6377285" y="1756172"/>
                  <a:pt x="6377285" y="1756172"/>
                </a:cubicBezTo>
                <a:cubicBezTo>
                  <a:pt x="6377285" y="1761133"/>
                  <a:pt x="6374805" y="1763613"/>
                  <a:pt x="6369843" y="1763613"/>
                </a:cubicBezTo>
                <a:cubicBezTo>
                  <a:pt x="6364882" y="1763613"/>
                  <a:pt x="6362402" y="1763613"/>
                  <a:pt x="6362402" y="1763613"/>
                </a:cubicBezTo>
                <a:cubicBezTo>
                  <a:pt x="6362402" y="1768574"/>
                  <a:pt x="6362402" y="1771055"/>
                  <a:pt x="6362402" y="1771055"/>
                </a:cubicBezTo>
                <a:cubicBezTo>
                  <a:pt x="6362402" y="1771055"/>
                  <a:pt x="6359922" y="1771055"/>
                  <a:pt x="6354961" y="1771055"/>
                </a:cubicBezTo>
                <a:lnTo>
                  <a:pt x="6347519" y="1771055"/>
                </a:lnTo>
                <a:cubicBezTo>
                  <a:pt x="6352481" y="1766094"/>
                  <a:pt x="6352481" y="1763613"/>
                  <a:pt x="6347519" y="1763613"/>
                </a:cubicBezTo>
                <a:cubicBezTo>
                  <a:pt x="6342558" y="1763613"/>
                  <a:pt x="6338837" y="1763613"/>
                  <a:pt x="6336357" y="1763613"/>
                </a:cubicBezTo>
                <a:cubicBezTo>
                  <a:pt x="6333877" y="1763613"/>
                  <a:pt x="6328916" y="1766094"/>
                  <a:pt x="6321474" y="1771055"/>
                </a:cubicBezTo>
                <a:cubicBezTo>
                  <a:pt x="6314033" y="1776015"/>
                  <a:pt x="6310312" y="1776015"/>
                  <a:pt x="6310312" y="1771055"/>
                </a:cubicBezTo>
                <a:cubicBezTo>
                  <a:pt x="6310312" y="1766094"/>
                  <a:pt x="6310312" y="1763613"/>
                  <a:pt x="6310312" y="1763613"/>
                </a:cubicBezTo>
                <a:lnTo>
                  <a:pt x="6302871" y="1756172"/>
                </a:lnTo>
                <a:cubicBezTo>
                  <a:pt x="6302871" y="1756172"/>
                  <a:pt x="6301630" y="1756172"/>
                  <a:pt x="6299150" y="1756172"/>
                </a:cubicBezTo>
                <a:cubicBezTo>
                  <a:pt x="6296670" y="1756172"/>
                  <a:pt x="6292949" y="1756172"/>
                  <a:pt x="6287988" y="1756172"/>
                </a:cubicBezTo>
                <a:cubicBezTo>
                  <a:pt x="6287988" y="1751211"/>
                  <a:pt x="6285508" y="1751211"/>
                  <a:pt x="6280547" y="1756172"/>
                </a:cubicBezTo>
                <a:lnTo>
                  <a:pt x="6273105" y="1756172"/>
                </a:lnTo>
                <a:lnTo>
                  <a:pt x="6228457" y="1733848"/>
                </a:lnTo>
                <a:cubicBezTo>
                  <a:pt x="6213574" y="1733848"/>
                  <a:pt x="6201171" y="1732608"/>
                  <a:pt x="6191250" y="1730127"/>
                </a:cubicBezTo>
                <a:cubicBezTo>
                  <a:pt x="6181328" y="1727646"/>
                  <a:pt x="6172646" y="1726406"/>
                  <a:pt x="6165205" y="1726406"/>
                </a:cubicBezTo>
                <a:cubicBezTo>
                  <a:pt x="6157763" y="1726406"/>
                  <a:pt x="6150322" y="1723926"/>
                  <a:pt x="6142881" y="1718965"/>
                </a:cubicBezTo>
                <a:cubicBezTo>
                  <a:pt x="6135439" y="1714004"/>
                  <a:pt x="6125518" y="1711523"/>
                  <a:pt x="6113115" y="1711523"/>
                </a:cubicBezTo>
                <a:cubicBezTo>
                  <a:pt x="6100712" y="1711523"/>
                  <a:pt x="6093271" y="1710283"/>
                  <a:pt x="6090791" y="1707803"/>
                </a:cubicBezTo>
                <a:cubicBezTo>
                  <a:pt x="6088311" y="1705322"/>
                  <a:pt x="6084590" y="1702842"/>
                  <a:pt x="6079629" y="1700361"/>
                </a:cubicBezTo>
                <a:cubicBezTo>
                  <a:pt x="6074667" y="1697881"/>
                  <a:pt x="6069707" y="1699121"/>
                  <a:pt x="6064746" y="1704082"/>
                </a:cubicBezTo>
                <a:cubicBezTo>
                  <a:pt x="6074667" y="1704082"/>
                  <a:pt x="6080869" y="1706563"/>
                  <a:pt x="6083349" y="1711523"/>
                </a:cubicBezTo>
                <a:cubicBezTo>
                  <a:pt x="6085829" y="1716484"/>
                  <a:pt x="6089550" y="1718965"/>
                  <a:pt x="6094511" y="1718965"/>
                </a:cubicBezTo>
                <a:cubicBezTo>
                  <a:pt x="6114356" y="1718965"/>
                  <a:pt x="6124277" y="1721445"/>
                  <a:pt x="6124277" y="1726406"/>
                </a:cubicBezTo>
                <a:cubicBezTo>
                  <a:pt x="6124277" y="1731367"/>
                  <a:pt x="6126757" y="1733848"/>
                  <a:pt x="6131718" y="1733848"/>
                </a:cubicBezTo>
                <a:lnTo>
                  <a:pt x="6161484" y="1741289"/>
                </a:lnTo>
                <a:cubicBezTo>
                  <a:pt x="6166445" y="1741289"/>
                  <a:pt x="6171406" y="1741289"/>
                  <a:pt x="6176367" y="1741289"/>
                </a:cubicBezTo>
                <a:cubicBezTo>
                  <a:pt x="6176367" y="1736328"/>
                  <a:pt x="6177608" y="1735088"/>
                  <a:pt x="6180088" y="1737568"/>
                </a:cubicBezTo>
                <a:cubicBezTo>
                  <a:pt x="6182568" y="1740049"/>
                  <a:pt x="6186288" y="1741289"/>
                  <a:pt x="6191250" y="1741289"/>
                </a:cubicBezTo>
                <a:cubicBezTo>
                  <a:pt x="6196211" y="1746250"/>
                  <a:pt x="6201171" y="1748730"/>
                  <a:pt x="6206133" y="1748730"/>
                </a:cubicBezTo>
                <a:cubicBezTo>
                  <a:pt x="6221015" y="1748730"/>
                  <a:pt x="6223495" y="1751211"/>
                  <a:pt x="6213574" y="1756172"/>
                </a:cubicBezTo>
                <a:lnTo>
                  <a:pt x="6198691" y="1763613"/>
                </a:lnTo>
                <a:lnTo>
                  <a:pt x="6206133" y="1771055"/>
                </a:lnTo>
                <a:cubicBezTo>
                  <a:pt x="6250781" y="1785937"/>
                  <a:pt x="6275585" y="1790898"/>
                  <a:pt x="6280547" y="1785937"/>
                </a:cubicBezTo>
                <a:lnTo>
                  <a:pt x="6265664" y="1778496"/>
                </a:lnTo>
                <a:lnTo>
                  <a:pt x="6235898" y="1771055"/>
                </a:lnTo>
                <a:cubicBezTo>
                  <a:pt x="6235898" y="1771055"/>
                  <a:pt x="6233418" y="1769815"/>
                  <a:pt x="6228457" y="1767334"/>
                </a:cubicBezTo>
                <a:cubicBezTo>
                  <a:pt x="6223495" y="1764853"/>
                  <a:pt x="6221015" y="1766094"/>
                  <a:pt x="6221015" y="1771055"/>
                </a:cubicBezTo>
                <a:lnTo>
                  <a:pt x="6221015" y="1763613"/>
                </a:lnTo>
                <a:cubicBezTo>
                  <a:pt x="6225977" y="1758652"/>
                  <a:pt x="6228457" y="1756172"/>
                  <a:pt x="6228457" y="1756172"/>
                </a:cubicBezTo>
                <a:lnTo>
                  <a:pt x="6243340" y="1756172"/>
                </a:lnTo>
                <a:cubicBezTo>
                  <a:pt x="6258222" y="1756172"/>
                  <a:pt x="6265664" y="1758652"/>
                  <a:pt x="6265664" y="1763613"/>
                </a:cubicBezTo>
                <a:cubicBezTo>
                  <a:pt x="6270625" y="1768574"/>
                  <a:pt x="6278067" y="1768574"/>
                  <a:pt x="6287988" y="1763613"/>
                </a:cubicBezTo>
                <a:lnTo>
                  <a:pt x="6302871" y="1778496"/>
                </a:lnTo>
                <a:lnTo>
                  <a:pt x="6310312" y="1785937"/>
                </a:lnTo>
                <a:lnTo>
                  <a:pt x="6317754" y="1785937"/>
                </a:lnTo>
                <a:cubicBezTo>
                  <a:pt x="6317754" y="1785937"/>
                  <a:pt x="6320234" y="1785937"/>
                  <a:pt x="6325195" y="1785937"/>
                </a:cubicBezTo>
                <a:lnTo>
                  <a:pt x="6340078" y="1785937"/>
                </a:lnTo>
                <a:lnTo>
                  <a:pt x="6347519" y="1793379"/>
                </a:lnTo>
                <a:cubicBezTo>
                  <a:pt x="6347519" y="1803301"/>
                  <a:pt x="6347519" y="1808262"/>
                  <a:pt x="6347519" y="1808262"/>
                </a:cubicBezTo>
                <a:cubicBezTo>
                  <a:pt x="6352481" y="1808262"/>
                  <a:pt x="6357441" y="1810742"/>
                  <a:pt x="6362402" y="1815703"/>
                </a:cubicBezTo>
                <a:cubicBezTo>
                  <a:pt x="6352481" y="1820664"/>
                  <a:pt x="6345039" y="1823144"/>
                  <a:pt x="6340078" y="1823144"/>
                </a:cubicBezTo>
                <a:lnTo>
                  <a:pt x="6340078" y="1815703"/>
                </a:lnTo>
                <a:cubicBezTo>
                  <a:pt x="6340078" y="1815703"/>
                  <a:pt x="6337598" y="1818184"/>
                  <a:pt x="6332636" y="1823144"/>
                </a:cubicBezTo>
                <a:lnTo>
                  <a:pt x="6302871" y="1815703"/>
                </a:lnTo>
                <a:cubicBezTo>
                  <a:pt x="6292949" y="1815703"/>
                  <a:pt x="6278067" y="1815703"/>
                  <a:pt x="6258222" y="1815703"/>
                </a:cubicBezTo>
                <a:cubicBezTo>
                  <a:pt x="6238378" y="1815703"/>
                  <a:pt x="6228457" y="1815703"/>
                  <a:pt x="6228457" y="1815703"/>
                </a:cubicBezTo>
                <a:cubicBezTo>
                  <a:pt x="6223495" y="1815703"/>
                  <a:pt x="6221015" y="1813222"/>
                  <a:pt x="6221015" y="1808262"/>
                </a:cubicBezTo>
                <a:cubicBezTo>
                  <a:pt x="6221015" y="1803301"/>
                  <a:pt x="6221015" y="1800820"/>
                  <a:pt x="6221015" y="1800820"/>
                </a:cubicBezTo>
                <a:cubicBezTo>
                  <a:pt x="6221015" y="1800820"/>
                  <a:pt x="6218535" y="1803301"/>
                  <a:pt x="6213574" y="1808262"/>
                </a:cubicBezTo>
                <a:lnTo>
                  <a:pt x="6191250" y="1800820"/>
                </a:lnTo>
                <a:cubicBezTo>
                  <a:pt x="6191250" y="1800820"/>
                  <a:pt x="6188770" y="1800820"/>
                  <a:pt x="6183808" y="1800820"/>
                </a:cubicBezTo>
                <a:cubicBezTo>
                  <a:pt x="6178847" y="1800820"/>
                  <a:pt x="6175126" y="1800820"/>
                  <a:pt x="6172646" y="1800820"/>
                </a:cubicBezTo>
                <a:cubicBezTo>
                  <a:pt x="6170166" y="1800820"/>
                  <a:pt x="6167685" y="1800820"/>
                  <a:pt x="6165205" y="1800820"/>
                </a:cubicBezTo>
                <a:cubicBezTo>
                  <a:pt x="6162725" y="1800820"/>
                  <a:pt x="6161484" y="1800820"/>
                  <a:pt x="6161484" y="1800820"/>
                </a:cubicBezTo>
                <a:lnTo>
                  <a:pt x="6139160" y="1793379"/>
                </a:lnTo>
                <a:cubicBezTo>
                  <a:pt x="6139160" y="1798340"/>
                  <a:pt x="6140401" y="1800820"/>
                  <a:pt x="6142881" y="1800820"/>
                </a:cubicBezTo>
                <a:cubicBezTo>
                  <a:pt x="6145361" y="1800820"/>
                  <a:pt x="6149081" y="1800820"/>
                  <a:pt x="6154043" y="1800820"/>
                </a:cubicBezTo>
                <a:lnTo>
                  <a:pt x="6168926" y="1808262"/>
                </a:lnTo>
                <a:cubicBezTo>
                  <a:pt x="6173887" y="1808262"/>
                  <a:pt x="6177608" y="1808262"/>
                  <a:pt x="6180088" y="1808262"/>
                </a:cubicBezTo>
                <a:cubicBezTo>
                  <a:pt x="6182568" y="1808262"/>
                  <a:pt x="6183808" y="1810742"/>
                  <a:pt x="6183808" y="1815703"/>
                </a:cubicBezTo>
                <a:cubicBezTo>
                  <a:pt x="6183808" y="1815703"/>
                  <a:pt x="6182568" y="1816943"/>
                  <a:pt x="6180088" y="1819424"/>
                </a:cubicBezTo>
                <a:cubicBezTo>
                  <a:pt x="6177608" y="1821904"/>
                  <a:pt x="6173887" y="1823144"/>
                  <a:pt x="6168926" y="1823144"/>
                </a:cubicBezTo>
                <a:cubicBezTo>
                  <a:pt x="6163964" y="1823144"/>
                  <a:pt x="6161484" y="1823144"/>
                  <a:pt x="6161484" y="1823144"/>
                </a:cubicBezTo>
                <a:lnTo>
                  <a:pt x="6295429" y="1852910"/>
                </a:lnTo>
                <a:cubicBezTo>
                  <a:pt x="6315274" y="1857871"/>
                  <a:pt x="6330156" y="1860351"/>
                  <a:pt x="6340078" y="1860351"/>
                </a:cubicBezTo>
                <a:lnTo>
                  <a:pt x="6354961" y="1867793"/>
                </a:lnTo>
                <a:lnTo>
                  <a:pt x="6340078" y="1867793"/>
                </a:lnTo>
                <a:lnTo>
                  <a:pt x="6295429" y="1875234"/>
                </a:lnTo>
                <a:lnTo>
                  <a:pt x="6280547" y="1875234"/>
                </a:lnTo>
                <a:cubicBezTo>
                  <a:pt x="6275585" y="1875234"/>
                  <a:pt x="6270625" y="1875234"/>
                  <a:pt x="6265664" y="1875234"/>
                </a:cubicBezTo>
                <a:cubicBezTo>
                  <a:pt x="6260702" y="1875234"/>
                  <a:pt x="6258222" y="1872754"/>
                  <a:pt x="6258222" y="1867793"/>
                </a:cubicBezTo>
                <a:cubicBezTo>
                  <a:pt x="6253261" y="1867793"/>
                  <a:pt x="6248301" y="1867793"/>
                  <a:pt x="6243340" y="1867793"/>
                </a:cubicBezTo>
                <a:cubicBezTo>
                  <a:pt x="6213574" y="1872754"/>
                  <a:pt x="6188770" y="1870274"/>
                  <a:pt x="6168926" y="1860351"/>
                </a:cubicBezTo>
                <a:cubicBezTo>
                  <a:pt x="6168926" y="1860351"/>
                  <a:pt x="6167685" y="1860351"/>
                  <a:pt x="6165205" y="1860351"/>
                </a:cubicBezTo>
                <a:cubicBezTo>
                  <a:pt x="6162725" y="1860351"/>
                  <a:pt x="6159004" y="1860351"/>
                  <a:pt x="6154043" y="1860351"/>
                </a:cubicBezTo>
                <a:lnTo>
                  <a:pt x="6154043" y="1867793"/>
                </a:lnTo>
                <a:cubicBezTo>
                  <a:pt x="6159004" y="1867793"/>
                  <a:pt x="6166445" y="1870274"/>
                  <a:pt x="6176367" y="1875234"/>
                </a:cubicBezTo>
                <a:cubicBezTo>
                  <a:pt x="6186288" y="1880195"/>
                  <a:pt x="6193730" y="1882676"/>
                  <a:pt x="6198691" y="1882676"/>
                </a:cubicBezTo>
                <a:cubicBezTo>
                  <a:pt x="6218535" y="1892598"/>
                  <a:pt x="6230937" y="1895078"/>
                  <a:pt x="6235898" y="1890117"/>
                </a:cubicBezTo>
                <a:cubicBezTo>
                  <a:pt x="6240859" y="1885156"/>
                  <a:pt x="6250781" y="1885156"/>
                  <a:pt x="6265664" y="1890117"/>
                </a:cubicBezTo>
                <a:cubicBezTo>
                  <a:pt x="6275585" y="1895078"/>
                  <a:pt x="6280547" y="1900039"/>
                  <a:pt x="6280547" y="1905000"/>
                </a:cubicBezTo>
                <a:cubicBezTo>
                  <a:pt x="6270625" y="1905000"/>
                  <a:pt x="6265664" y="1902519"/>
                  <a:pt x="6265664" y="1897559"/>
                </a:cubicBezTo>
                <a:lnTo>
                  <a:pt x="6250781" y="1897559"/>
                </a:lnTo>
                <a:lnTo>
                  <a:pt x="6302871" y="1919883"/>
                </a:lnTo>
                <a:lnTo>
                  <a:pt x="6325195" y="1927324"/>
                </a:lnTo>
                <a:cubicBezTo>
                  <a:pt x="6325195" y="1932285"/>
                  <a:pt x="6322715" y="1934766"/>
                  <a:pt x="6317754" y="1934766"/>
                </a:cubicBezTo>
                <a:cubicBezTo>
                  <a:pt x="6312792" y="1934766"/>
                  <a:pt x="6302871" y="1934766"/>
                  <a:pt x="6287988" y="1934766"/>
                </a:cubicBezTo>
                <a:cubicBezTo>
                  <a:pt x="6283027" y="1934766"/>
                  <a:pt x="6276826" y="1933525"/>
                  <a:pt x="6269385" y="1931045"/>
                </a:cubicBezTo>
                <a:cubicBezTo>
                  <a:pt x="6261943" y="1928564"/>
                  <a:pt x="6258222" y="1927324"/>
                  <a:pt x="6258222" y="1927324"/>
                </a:cubicBezTo>
                <a:cubicBezTo>
                  <a:pt x="6253261" y="1922363"/>
                  <a:pt x="6249540" y="1921123"/>
                  <a:pt x="6247060" y="1923603"/>
                </a:cubicBezTo>
                <a:cubicBezTo>
                  <a:pt x="6244580" y="1926084"/>
                  <a:pt x="6238378" y="1924843"/>
                  <a:pt x="6228457" y="1919883"/>
                </a:cubicBezTo>
                <a:cubicBezTo>
                  <a:pt x="6228457" y="1919883"/>
                  <a:pt x="6225977" y="1918643"/>
                  <a:pt x="6221015" y="1916162"/>
                </a:cubicBezTo>
                <a:cubicBezTo>
                  <a:pt x="6216054" y="1913681"/>
                  <a:pt x="6213574" y="1912441"/>
                  <a:pt x="6213574" y="1912441"/>
                </a:cubicBezTo>
                <a:cubicBezTo>
                  <a:pt x="6208613" y="1912441"/>
                  <a:pt x="6206133" y="1912441"/>
                  <a:pt x="6206133" y="1912441"/>
                </a:cubicBezTo>
                <a:lnTo>
                  <a:pt x="6198691" y="1905000"/>
                </a:lnTo>
                <a:lnTo>
                  <a:pt x="6191250" y="1905000"/>
                </a:lnTo>
                <a:cubicBezTo>
                  <a:pt x="6186288" y="1905000"/>
                  <a:pt x="6178847" y="1903760"/>
                  <a:pt x="6168926" y="1901279"/>
                </a:cubicBezTo>
                <a:cubicBezTo>
                  <a:pt x="6159004" y="1898799"/>
                  <a:pt x="6150322" y="1897559"/>
                  <a:pt x="6142881" y="1897559"/>
                </a:cubicBezTo>
                <a:cubicBezTo>
                  <a:pt x="6135439" y="1897559"/>
                  <a:pt x="6131718" y="1897559"/>
                  <a:pt x="6131718" y="1897559"/>
                </a:cubicBezTo>
                <a:cubicBezTo>
                  <a:pt x="6121797" y="1897559"/>
                  <a:pt x="6111874" y="1892598"/>
                  <a:pt x="6101953" y="1882676"/>
                </a:cubicBezTo>
                <a:cubicBezTo>
                  <a:pt x="6096992" y="1877715"/>
                  <a:pt x="6093271" y="1876474"/>
                  <a:pt x="6090791" y="1878955"/>
                </a:cubicBezTo>
                <a:cubicBezTo>
                  <a:pt x="6088311" y="1881436"/>
                  <a:pt x="6082109" y="1882676"/>
                  <a:pt x="6072187" y="1882676"/>
                </a:cubicBezTo>
                <a:cubicBezTo>
                  <a:pt x="6062266" y="1882676"/>
                  <a:pt x="6054824" y="1881436"/>
                  <a:pt x="6049863" y="1878955"/>
                </a:cubicBezTo>
                <a:cubicBezTo>
                  <a:pt x="6044902" y="1876474"/>
                  <a:pt x="6032500" y="1872754"/>
                  <a:pt x="6012656" y="1867793"/>
                </a:cubicBezTo>
                <a:lnTo>
                  <a:pt x="5997773" y="1867793"/>
                </a:lnTo>
                <a:lnTo>
                  <a:pt x="5938242" y="1845469"/>
                </a:lnTo>
                <a:lnTo>
                  <a:pt x="5945683" y="1852910"/>
                </a:lnTo>
                <a:cubicBezTo>
                  <a:pt x="5945683" y="1852910"/>
                  <a:pt x="5950645" y="1854150"/>
                  <a:pt x="5960566" y="1856631"/>
                </a:cubicBezTo>
                <a:cubicBezTo>
                  <a:pt x="5970488" y="1859111"/>
                  <a:pt x="5980410" y="1862832"/>
                  <a:pt x="5990332" y="1867793"/>
                </a:cubicBezTo>
                <a:cubicBezTo>
                  <a:pt x="5995293" y="1872754"/>
                  <a:pt x="6001494" y="1876474"/>
                  <a:pt x="6008935" y="1878955"/>
                </a:cubicBezTo>
                <a:cubicBezTo>
                  <a:pt x="6016377" y="1881436"/>
                  <a:pt x="6023818" y="1882676"/>
                  <a:pt x="6031260" y="1882676"/>
                </a:cubicBezTo>
                <a:cubicBezTo>
                  <a:pt x="6038701" y="1882676"/>
                  <a:pt x="6042422" y="1885156"/>
                  <a:pt x="6042422" y="1890117"/>
                </a:cubicBezTo>
                <a:lnTo>
                  <a:pt x="6064746" y="1897559"/>
                </a:lnTo>
                <a:cubicBezTo>
                  <a:pt x="6064746" y="1897559"/>
                  <a:pt x="6065986" y="1897559"/>
                  <a:pt x="6068467" y="1897559"/>
                </a:cubicBezTo>
                <a:cubicBezTo>
                  <a:pt x="6070947" y="1897559"/>
                  <a:pt x="6074667" y="1897559"/>
                  <a:pt x="6079629" y="1897559"/>
                </a:cubicBezTo>
                <a:cubicBezTo>
                  <a:pt x="6084590" y="1897559"/>
                  <a:pt x="6088311" y="1898799"/>
                  <a:pt x="6090791" y="1901279"/>
                </a:cubicBezTo>
                <a:cubicBezTo>
                  <a:pt x="6093271" y="1903760"/>
                  <a:pt x="6092031" y="1905000"/>
                  <a:pt x="6087070" y="1905000"/>
                </a:cubicBezTo>
                <a:cubicBezTo>
                  <a:pt x="6082109" y="1905000"/>
                  <a:pt x="6079629" y="1907481"/>
                  <a:pt x="6079629" y="1912441"/>
                </a:cubicBezTo>
                <a:cubicBezTo>
                  <a:pt x="6079629" y="1912441"/>
                  <a:pt x="6082109" y="1912441"/>
                  <a:pt x="6087070" y="1912441"/>
                </a:cubicBezTo>
                <a:cubicBezTo>
                  <a:pt x="6092031" y="1912441"/>
                  <a:pt x="6099473" y="1912441"/>
                  <a:pt x="6109394" y="1912441"/>
                </a:cubicBezTo>
                <a:cubicBezTo>
                  <a:pt x="6119316" y="1912441"/>
                  <a:pt x="6126757" y="1914922"/>
                  <a:pt x="6131718" y="1919883"/>
                </a:cubicBezTo>
                <a:cubicBezTo>
                  <a:pt x="6136680" y="1934766"/>
                  <a:pt x="6141640" y="1937246"/>
                  <a:pt x="6146601" y="1927324"/>
                </a:cubicBezTo>
                <a:lnTo>
                  <a:pt x="6168926" y="1927324"/>
                </a:lnTo>
                <a:lnTo>
                  <a:pt x="6183808" y="1934766"/>
                </a:lnTo>
                <a:lnTo>
                  <a:pt x="6213574" y="1949648"/>
                </a:lnTo>
                <a:lnTo>
                  <a:pt x="6221015" y="1957090"/>
                </a:lnTo>
                <a:lnTo>
                  <a:pt x="6250781" y="1964531"/>
                </a:lnTo>
                <a:cubicBezTo>
                  <a:pt x="6280547" y="1974453"/>
                  <a:pt x="6309072" y="1983135"/>
                  <a:pt x="6336357" y="1990576"/>
                </a:cubicBezTo>
                <a:cubicBezTo>
                  <a:pt x="6363643" y="1998017"/>
                  <a:pt x="6389687" y="2001738"/>
                  <a:pt x="6414491" y="2001738"/>
                </a:cubicBezTo>
                <a:cubicBezTo>
                  <a:pt x="6429375" y="2001738"/>
                  <a:pt x="6436816" y="2004219"/>
                  <a:pt x="6436816" y="2009180"/>
                </a:cubicBezTo>
                <a:lnTo>
                  <a:pt x="6444257" y="2009180"/>
                </a:lnTo>
                <a:cubicBezTo>
                  <a:pt x="6434336" y="2009180"/>
                  <a:pt x="6426895" y="2010420"/>
                  <a:pt x="6421933" y="2012900"/>
                </a:cubicBezTo>
                <a:cubicBezTo>
                  <a:pt x="6416972" y="2015381"/>
                  <a:pt x="6414491" y="2016621"/>
                  <a:pt x="6414491" y="2016621"/>
                </a:cubicBezTo>
                <a:cubicBezTo>
                  <a:pt x="6414491" y="2021582"/>
                  <a:pt x="6414491" y="2024062"/>
                  <a:pt x="6414491" y="2024062"/>
                </a:cubicBezTo>
                <a:cubicBezTo>
                  <a:pt x="6414491" y="2024062"/>
                  <a:pt x="6416972" y="2024062"/>
                  <a:pt x="6421933" y="2024062"/>
                </a:cubicBezTo>
                <a:cubicBezTo>
                  <a:pt x="6421933" y="2029023"/>
                  <a:pt x="6424413" y="2031504"/>
                  <a:pt x="6429375" y="2031504"/>
                </a:cubicBezTo>
                <a:cubicBezTo>
                  <a:pt x="6434336" y="2031504"/>
                  <a:pt x="6440537" y="2032744"/>
                  <a:pt x="6447978" y="2035225"/>
                </a:cubicBezTo>
                <a:cubicBezTo>
                  <a:pt x="6455419" y="2037705"/>
                  <a:pt x="6461620" y="2038945"/>
                  <a:pt x="6466581" y="2038945"/>
                </a:cubicBezTo>
                <a:lnTo>
                  <a:pt x="6481465" y="2046387"/>
                </a:lnTo>
                <a:cubicBezTo>
                  <a:pt x="6486425" y="2046387"/>
                  <a:pt x="6498827" y="2051347"/>
                  <a:pt x="6518671" y="2061269"/>
                </a:cubicBezTo>
                <a:lnTo>
                  <a:pt x="6570761" y="2076152"/>
                </a:lnTo>
                <a:cubicBezTo>
                  <a:pt x="6570761" y="2081113"/>
                  <a:pt x="6538515" y="2073672"/>
                  <a:pt x="6474023" y="2053828"/>
                </a:cubicBezTo>
                <a:cubicBezTo>
                  <a:pt x="6464101" y="2048867"/>
                  <a:pt x="6454179" y="2045147"/>
                  <a:pt x="6444257" y="2042666"/>
                </a:cubicBezTo>
                <a:cubicBezTo>
                  <a:pt x="6434336" y="2040185"/>
                  <a:pt x="6425654" y="2037705"/>
                  <a:pt x="6418213" y="2035225"/>
                </a:cubicBezTo>
                <a:cubicBezTo>
                  <a:pt x="6410771" y="2032744"/>
                  <a:pt x="6404570" y="2031504"/>
                  <a:pt x="6399609" y="2031504"/>
                </a:cubicBezTo>
                <a:lnTo>
                  <a:pt x="6362402" y="2016621"/>
                </a:lnTo>
                <a:cubicBezTo>
                  <a:pt x="6347519" y="2016621"/>
                  <a:pt x="6335117" y="2016621"/>
                  <a:pt x="6325195" y="2016621"/>
                </a:cubicBezTo>
                <a:cubicBezTo>
                  <a:pt x="6315274" y="2016621"/>
                  <a:pt x="6310312" y="2015381"/>
                  <a:pt x="6310312" y="2012900"/>
                </a:cubicBezTo>
                <a:cubicBezTo>
                  <a:pt x="6310312" y="2010420"/>
                  <a:pt x="6304111" y="2007940"/>
                  <a:pt x="6291709" y="2005459"/>
                </a:cubicBezTo>
                <a:cubicBezTo>
                  <a:pt x="6279306" y="2002978"/>
                  <a:pt x="6271865" y="2001738"/>
                  <a:pt x="6269385" y="2001738"/>
                </a:cubicBezTo>
                <a:cubicBezTo>
                  <a:pt x="6266904" y="2001738"/>
                  <a:pt x="6260702" y="1999258"/>
                  <a:pt x="6250781" y="1994297"/>
                </a:cubicBezTo>
                <a:lnTo>
                  <a:pt x="6228457" y="1986855"/>
                </a:lnTo>
                <a:lnTo>
                  <a:pt x="6206133" y="1986855"/>
                </a:lnTo>
                <a:cubicBezTo>
                  <a:pt x="6196211" y="1981895"/>
                  <a:pt x="6190009" y="1980654"/>
                  <a:pt x="6187529" y="1983135"/>
                </a:cubicBezTo>
                <a:cubicBezTo>
                  <a:pt x="6185049" y="1985615"/>
                  <a:pt x="6181328" y="1983135"/>
                  <a:pt x="6176367" y="1975693"/>
                </a:cubicBezTo>
                <a:cubicBezTo>
                  <a:pt x="6171406" y="1968252"/>
                  <a:pt x="6167685" y="1967012"/>
                  <a:pt x="6165205" y="1971973"/>
                </a:cubicBezTo>
                <a:cubicBezTo>
                  <a:pt x="6162725" y="1976933"/>
                  <a:pt x="6155283" y="1975693"/>
                  <a:pt x="6142881" y="1968252"/>
                </a:cubicBezTo>
                <a:cubicBezTo>
                  <a:pt x="6130478" y="1960810"/>
                  <a:pt x="6123036" y="1958330"/>
                  <a:pt x="6120556" y="1960810"/>
                </a:cubicBezTo>
                <a:cubicBezTo>
                  <a:pt x="6118076" y="1963291"/>
                  <a:pt x="6113115" y="1964531"/>
                  <a:pt x="6105674" y="1964531"/>
                </a:cubicBezTo>
                <a:cubicBezTo>
                  <a:pt x="6098232" y="1964531"/>
                  <a:pt x="6093271" y="1963291"/>
                  <a:pt x="6090791" y="1960810"/>
                </a:cubicBezTo>
                <a:cubicBezTo>
                  <a:pt x="6088311" y="1958330"/>
                  <a:pt x="6083349" y="1957090"/>
                  <a:pt x="6075908" y="1957090"/>
                </a:cubicBezTo>
                <a:cubicBezTo>
                  <a:pt x="6068467" y="1957090"/>
                  <a:pt x="6064746" y="1954609"/>
                  <a:pt x="6064746" y="1949648"/>
                </a:cubicBezTo>
                <a:lnTo>
                  <a:pt x="6042422" y="1949648"/>
                </a:lnTo>
                <a:cubicBezTo>
                  <a:pt x="6032500" y="1944688"/>
                  <a:pt x="6022577" y="1942207"/>
                  <a:pt x="6012656" y="1942207"/>
                </a:cubicBezTo>
                <a:cubicBezTo>
                  <a:pt x="6012656" y="1942207"/>
                  <a:pt x="6011415" y="1942207"/>
                  <a:pt x="6008935" y="1942207"/>
                </a:cubicBezTo>
                <a:cubicBezTo>
                  <a:pt x="6006455" y="1942207"/>
                  <a:pt x="6005215" y="1944688"/>
                  <a:pt x="6005215" y="1949648"/>
                </a:cubicBezTo>
                <a:cubicBezTo>
                  <a:pt x="6005215" y="1949648"/>
                  <a:pt x="6012656" y="1953369"/>
                  <a:pt x="6027539" y="1960810"/>
                </a:cubicBezTo>
                <a:cubicBezTo>
                  <a:pt x="6042422" y="1968252"/>
                  <a:pt x="6052343" y="1971973"/>
                  <a:pt x="6057304" y="1971973"/>
                </a:cubicBezTo>
                <a:lnTo>
                  <a:pt x="6072187" y="1971973"/>
                </a:lnTo>
                <a:cubicBezTo>
                  <a:pt x="6077149" y="1971973"/>
                  <a:pt x="6092031" y="1975693"/>
                  <a:pt x="6116836" y="1983135"/>
                </a:cubicBezTo>
                <a:cubicBezTo>
                  <a:pt x="6141640" y="1990576"/>
                  <a:pt x="6154043" y="1994297"/>
                  <a:pt x="6154043" y="1994297"/>
                </a:cubicBezTo>
                <a:lnTo>
                  <a:pt x="6154043" y="2001738"/>
                </a:lnTo>
                <a:cubicBezTo>
                  <a:pt x="6149081" y="1996777"/>
                  <a:pt x="6144121" y="1995537"/>
                  <a:pt x="6139160" y="1998017"/>
                </a:cubicBezTo>
                <a:cubicBezTo>
                  <a:pt x="6134199" y="2000498"/>
                  <a:pt x="6131718" y="2001738"/>
                  <a:pt x="6131718" y="2001738"/>
                </a:cubicBezTo>
                <a:cubicBezTo>
                  <a:pt x="6131718" y="2011660"/>
                  <a:pt x="6124277" y="2014140"/>
                  <a:pt x="6109394" y="2009180"/>
                </a:cubicBezTo>
                <a:cubicBezTo>
                  <a:pt x="6099473" y="2004219"/>
                  <a:pt x="6092031" y="2001738"/>
                  <a:pt x="6087070" y="2001738"/>
                </a:cubicBezTo>
                <a:cubicBezTo>
                  <a:pt x="6082109" y="2001738"/>
                  <a:pt x="6069707" y="1999258"/>
                  <a:pt x="6049863" y="1994297"/>
                </a:cubicBezTo>
                <a:cubicBezTo>
                  <a:pt x="6010176" y="1979414"/>
                  <a:pt x="5987852" y="1974453"/>
                  <a:pt x="5982890" y="1979414"/>
                </a:cubicBezTo>
                <a:lnTo>
                  <a:pt x="6116836" y="2024062"/>
                </a:lnTo>
                <a:lnTo>
                  <a:pt x="6154043" y="2038945"/>
                </a:lnTo>
                <a:lnTo>
                  <a:pt x="6139160" y="2038945"/>
                </a:lnTo>
                <a:lnTo>
                  <a:pt x="6131718" y="2038945"/>
                </a:lnTo>
                <a:cubicBezTo>
                  <a:pt x="6136680" y="2043906"/>
                  <a:pt x="6144121" y="2047627"/>
                  <a:pt x="6154043" y="2050107"/>
                </a:cubicBezTo>
                <a:cubicBezTo>
                  <a:pt x="6163964" y="2052588"/>
                  <a:pt x="6171406" y="2056309"/>
                  <a:pt x="6176367" y="2061269"/>
                </a:cubicBezTo>
                <a:lnTo>
                  <a:pt x="6198691" y="2068711"/>
                </a:lnTo>
                <a:lnTo>
                  <a:pt x="6213574" y="2068711"/>
                </a:lnTo>
                <a:lnTo>
                  <a:pt x="6228457" y="2076152"/>
                </a:lnTo>
                <a:cubicBezTo>
                  <a:pt x="6263184" y="2081113"/>
                  <a:pt x="6287988" y="2088554"/>
                  <a:pt x="6302871" y="2098476"/>
                </a:cubicBezTo>
                <a:cubicBezTo>
                  <a:pt x="6307832" y="2098476"/>
                  <a:pt x="6314033" y="2098476"/>
                  <a:pt x="6321474" y="2098476"/>
                </a:cubicBezTo>
                <a:cubicBezTo>
                  <a:pt x="6328916" y="2098476"/>
                  <a:pt x="6332636" y="2100957"/>
                  <a:pt x="6332636" y="2105918"/>
                </a:cubicBezTo>
                <a:cubicBezTo>
                  <a:pt x="6332636" y="2105918"/>
                  <a:pt x="6335117" y="2107158"/>
                  <a:pt x="6340078" y="2109639"/>
                </a:cubicBezTo>
                <a:cubicBezTo>
                  <a:pt x="6345039" y="2112119"/>
                  <a:pt x="6352481" y="2113359"/>
                  <a:pt x="6362402" y="2113359"/>
                </a:cubicBezTo>
                <a:cubicBezTo>
                  <a:pt x="6377285" y="2118320"/>
                  <a:pt x="6387206" y="2123281"/>
                  <a:pt x="6392167" y="2128242"/>
                </a:cubicBezTo>
                <a:cubicBezTo>
                  <a:pt x="6392167" y="2128242"/>
                  <a:pt x="6389687" y="2128242"/>
                  <a:pt x="6384726" y="2128242"/>
                </a:cubicBezTo>
                <a:cubicBezTo>
                  <a:pt x="6379765" y="2128242"/>
                  <a:pt x="6374805" y="2128242"/>
                  <a:pt x="6369843" y="2128242"/>
                </a:cubicBezTo>
                <a:cubicBezTo>
                  <a:pt x="6359922" y="2123281"/>
                  <a:pt x="6349999" y="2120801"/>
                  <a:pt x="6340078" y="2120801"/>
                </a:cubicBezTo>
                <a:cubicBezTo>
                  <a:pt x="6335117" y="2115840"/>
                  <a:pt x="6330156" y="2113359"/>
                  <a:pt x="6325195" y="2113359"/>
                </a:cubicBezTo>
                <a:cubicBezTo>
                  <a:pt x="6320234" y="2113359"/>
                  <a:pt x="6315274" y="2113359"/>
                  <a:pt x="6310312" y="2113359"/>
                </a:cubicBezTo>
                <a:lnTo>
                  <a:pt x="6265664" y="2098476"/>
                </a:lnTo>
                <a:cubicBezTo>
                  <a:pt x="6245820" y="2093516"/>
                  <a:pt x="6233418" y="2089795"/>
                  <a:pt x="6228457" y="2087314"/>
                </a:cubicBezTo>
                <a:cubicBezTo>
                  <a:pt x="6223495" y="2084834"/>
                  <a:pt x="6218535" y="2083594"/>
                  <a:pt x="6213574" y="2083594"/>
                </a:cubicBezTo>
                <a:lnTo>
                  <a:pt x="6161484" y="2068711"/>
                </a:lnTo>
                <a:cubicBezTo>
                  <a:pt x="6161484" y="2068711"/>
                  <a:pt x="6156523" y="2068711"/>
                  <a:pt x="6146601" y="2068711"/>
                </a:cubicBezTo>
                <a:lnTo>
                  <a:pt x="6109394" y="2061269"/>
                </a:lnTo>
                <a:cubicBezTo>
                  <a:pt x="6104433" y="2056309"/>
                  <a:pt x="6099473" y="2053828"/>
                  <a:pt x="6094511" y="2053828"/>
                </a:cubicBezTo>
                <a:cubicBezTo>
                  <a:pt x="6089550" y="2053828"/>
                  <a:pt x="6083349" y="2052588"/>
                  <a:pt x="6075908" y="2050107"/>
                </a:cubicBezTo>
                <a:cubicBezTo>
                  <a:pt x="6068467" y="2047627"/>
                  <a:pt x="6064746" y="2046387"/>
                  <a:pt x="6064746" y="2046387"/>
                </a:cubicBezTo>
                <a:cubicBezTo>
                  <a:pt x="6059785" y="2051347"/>
                  <a:pt x="6057304" y="2053828"/>
                  <a:pt x="6057304" y="2053828"/>
                </a:cubicBezTo>
                <a:cubicBezTo>
                  <a:pt x="6057304" y="2053828"/>
                  <a:pt x="6057304" y="2051347"/>
                  <a:pt x="6057304" y="2046387"/>
                </a:cubicBezTo>
                <a:cubicBezTo>
                  <a:pt x="6052343" y="2046387"/>
                  <a:pt x="6048622" y="2046387"/>
                  <a:pt x="6046142" y="2046387"/>
                </a:cubicBezTo>
                <a:cubicBezTo>
                  <a:pt x="6043662" y="2046387"/>
                  <a:pt x="6042422" y="2046387"/>
                  <a:pt x="6042422" y="2046387"/>
                </a:cubicBezTo>
                <a:lnTo>
                  <a:pt x="6034980" y="2053828"/>
                </a:lnTo>
                <a:lnTo>
                  <a:pt x="6027539" y="2053828"/>
                </a:lnTo>
                <a:lnTo>
                  <a:pt x="6027539" y="2061269"/>
                </a:lnTo>
                <a:cubicBezTo>
                  <a:pt x="6002734" y="2061269"/>
                  <a:pt x="5982890" y="2053828"/>
                  <a:pt x="5968008" y="2038945"/>
                </a:cubicBezTo>
                <a:lnTo>
                  <a:pt x="5960566" y="2038945"/>
                </a:lnTo>
                <a:cubicBezTo>
                  <a:pt x="5955605" y="2038945"/>
                  <a:pt x="5953125" y="2038945"/>
                  <a:pt x="5953125" y="2038945"/>
                </a:cubicBezTo>
                <a:cubicBezTo>
                  <a:pt x="5953125" y="2038945"/>
                  <a:pt x="5950645" y="2036465"/>
                  <a:pt x="5945683" y="2031504"/>
                </a:cubicBezTo>
                <a:cubicBezTo>
                  <a:pt x="5945683" y="2031504"/>
                  <a:pt x="5940722" y="2031504"/>
                  <a:pt x="5930801" y="2031504"/>
                </a:cubicBezTo>
                <a:lnTo>
                  <a:pt x="5923359" y="2031504"/>
                </a:lnTo>
                <a:cubicBezTo>
                  <a:pt x="5923359" y="2031504"/>
                  <a:pt x="5925839" y="2033984"/>
                  <a:pt x="5930801" y="2038945"/>
                </a:cubicBezTo>
                <a:cubicBezTo>
                  <a:pt x="5930801" y="2038945"/>
                  <a:pt x="5930801" y="2041426"/>
                  <a:pt x="5930801" y="2046387"/>
                </a:cubicBezTo>
                <a:cubicBezTo>
                  <a:pt x="5935762" y="2041426"/>
                  <a:pt x="5940722" y="2041426"/>
                  <a:pt x="5945683" y="2046387"/>
                </a:cubicBezTo>
                <a:cubicBezTo>
                  <a:pt x="5950645" y="2051347"/>
                  <a:pt x="5955605" y="2053828"/>
                  <a:pt x="5960566" y="2053828"/>
                </a:cubicBezTo>
                <a:cubicBezTo>
                  <a:pt x="5965527" y="2053828"/>
                  <a:pt x="5969248" y="2053828"/>
                  <a:pt x="5971728" y="2053828"/>
                </a:cubicBezTo>
                <a:cubicBezTo>
                  <a:pt x="5974208" y="2053828"/>
                  <a:pt x="5975449" y="2053828"/>
                  <a:pt x="5975449" y="2053828"/>
                </a:cubicBezTo>
                <a:cubicBezTo>
                  <a:pt x="5980410" y="2063750"/>
                  <a:pt x="5992812" y="2068711"/>
                  <a:pt x="6012656" y="2068711"/>
                </a:cubicBezTo>
                <a:cubicBezTo>
                  <a:pt x="6047383" y="2068711"/>
                  <a:pt x="6064746" y="2073672"/>
                  <a:pt x="6064746" y="2083594"/>
                </a:cubicBezTo>
                <a:cubicBezTo>
                  <a:pt x="6064746" y="2088554"/>
                  <a:pt x="6059785" y="2091035"/>
                  <a:pt x="6049863" y="2091035"/>
                </a:cubicBezTo>
                <a:cubicBezTo>
                  <a:pt x="6034980" y="2091035"/>
                  <a:pt x="6037460" y="2093516"/>
                  <a:pt x="6057304" y="2098476"/>
                </a:cubicBezTo>
                <a:cubicBezTo>
                  <a:pt x="6062266" y="2103437"/>
                  <a:pt x="6069707" y="2107158"/>
                  <a:pt x="6079629" y="2109639"/>
                </a:cubicBezTo>
                <a:cubicBezTo>
                  <a:pt x="6089550" y="2112119"/>
                  <a:pt x="6098232" y="2114599"/>
                  <a:pt x="6105674" y="2117080"/>
                </a:cubicBezTo>
                <a:cubicBezTo>
                  <a:pt x="6113115" y="2119561"/>
                  <a:pt x="6116836" y="2120801"/>
                  <a:pt x="6116836" y="2120801"/>
                </a:cubicBezTo>
                <a:lnTo>
                  <a:pt x="6124277" y="2120801"/>
                </a:lnTo>
                <a:lnTo>
                  <a:pt x="6124277" y="2128242"/>
                </a:lnTo>
                <a:cubicBezTo>
                  <a:pt x="6129238" y="2128242"/>
                  <a:pt x="6132959" y="2128242"/>
                  <a:pt x="6135439" y="2128242"/>
                </a:cubicBezTo>
                <a:cubicBezTo>
                  <a:pt x="6137919" y="2128242"/>
                  <a:pt x="6141640" y="2127002"/>
                  <a:pt x="6146601" y="2124521"/>
                </a:cubicBezTo>
                <a:cubicBezTo>
                  <a:pt x="6151563" y="2122041"/>
                  <a:pt x="6155283" y="2120801"/>
                  <a:pt x="6157763" y="2120801"/>
                </a:cubicBezTo>
                <a:cubicBezTo>
                  <a:pt x="6160243" y="2120801"/>
                  <a:pt x="6161484" y="2123281"/>
                  <a:pt x="6161484" y="2128242"/>
                </a:cubicBezTo>
                <a:lnTo>
                  <a:pt x="6168926" y="2135684"/>
                </a:lnTo>
                <a:cubicBezTo>
                  <a:pt x="6168926" y="2130723"/>
                  <a:pt x="6168926" y="2128242"/>
                  <a:pt x="6168926" y="2128242"/>
                </a:cubicBezTo>
                <a:lnTo>
                  <a:pt x="6176367" y="2128242"/>
                </a:lnTo>
                <a:cubicBezTo>
                  <a:pt x="6186288" y="2128242"/>
                  <a:pt x="6191250" y="2130723"/>
                  <a:pt x="6191250" y="2135684"/>
                </a:cubicBezTo>
                <a:cubicBezTo>
                  <a:pt x="6191250" y="2145606"/>
                  <a:pt x="6203652" y="2150566"/>
                  <a:pt x="6228457" y="2150566"/>
                </a:cubicBezTo>
                <a:lnTo>
                  <a:pt x="6250781" y="2158008"/>
                </a:lnTo>
                <a:cubicBezTo>
                  <a:pt x="6260702" y="2162968"/>
                  <a:pt x="6269385" y="2164209"/>
                  <a:pt x="6276826" y="2161728"/>
                </a:cubicBezTo>
                <a:cubicBezTo>
                  <a:pt x="6284267" y="2159248"/>
                  <a:pt x="6292949" y="2160488"/>
                  <a:pt x="6302871" y="2165449"/>
                </a:cubicBezTo>
                <a:cubicBezTo>
                  <a:pt x="6312792" y="2170410"/>
                  <a:pt x="6317754" y="2175371"/>
                  <a:pt x="6317754" y="2180332"/>
                </a:cubicBezTo>
                <a:lnTo>
                  <a:pt x="6265664" y="2172891"/>
                </a:lnTo>
                <a:cubicBezTo>
                  <a:pt x="6260702" y="2167930"/>
                  <a:pt x="6253261" y="2165449"/>
                  <a:pt x="6243340" y="2165449"/>
                </a:cubicBezTo>
                <a:lnTo>
                  <a:pt x="6213574" y="2158008"/>
                </a:lnTo>
                <a:cubicBezTo>
                  <a:pt x="6203652" y="2153047"/>
                  <a:pt x="6196211" y="2150566"/>
                  <a:pt x="6191250" y="2150566"/>
                </a:cubicBezTo>
                <a:cubicBezTo>
                  <a:pt x="6186288" y="2150566"/>
                  <a:pt x="6171406" y="2145606"/>
                  <a:pt x="6146601" y="2135684"/>
                </a:cubicBezTo>
                <a:cubicBezTo>
                  <a:pt x="6082109" y="2115840"/>
                  <a:pt x="6032500" y="2100957"/>
                  <a:pt x="5997773" y="2091035"/>
                </a:cubicBezTo>
                <a:cubicBezTo>
                  <a:pt x="5977929" y="2081113"/>
                  <a:pt x="5965527" y="2078633"/>
                  <a:pt x="5960566" y="2083594"/>
                </a:cubicBezTo>
                <a:lnTo>
                  <a:pt x="5953125" y="2076152"/>
                </a:lnTo>
                <a:cubicBezTo>
                  <a:pt x="5948163" y="2071192"/>
                  <a:pt x="5940722" y="2071192"/>
                  <a:pt x="5930801" y="2076152"/>
                </a:cubicBezTo>
                <a:lnTo>
                  <a:pt x="5908476" y="2076152"/>
                </a:lnTo>
                <a:lnTo>
                  <a:pt x="5923359" y="2083594"/>
                </a:lnTo>
                <a:cubicBezTo>
                  <a:pt x="5928320" y="2088554"/>
                  <a:pt x="5938242" y="2093516"/>
                  <a:pt x="5953125" y="2098476"/>
                </a:cubicBezTo>
                <a:lnTo>
                  <a:pt x="5968008" y="2105918"/>
                </a:lnTo>
                <a:lnTo>
                  <a:pt x="5975449" y="2113359"/>
                </a:lnTo>
                <a:lnTo>
                  <a:pt x="5982890" y="2120801"/>
                </a:lnTo>
                <a:lnTo>
                  <a:pt x="5945683" y="2113359"/>
                </a:lnTo>
                <a:cubicBezTo>
                  <a:pt x="5940722" y="2108399"/>
                  <a:pt x="5938242" y="2108399"/>
                  <a:pt x="5938242" y="2113359"/>
                </a:cubicBezTo>
                <a:lnTo>
                  <a:pt x="5953125" y="2120801"/>
                </a:lnTo>
                <a:cubicBezTo>
                  <a:pt x="5958086" y="2120801"/>
                  <a:pt x="5963046" y="2122041"/>
                  <a:pt x="5968008" y="2124521"/>
                </a:cubicBezTo>
                <a:cubicBezTo>
                  <a:pt x="5972969" y="2127002"/>
                  <a:pt x="5975449" y="2128242"/>
                  <a:pt x="5975449" y="2128242"/>
                </a:cubicBezTo>
                <a:cubicBezTo>
                  <a:pt x="5980410" y="2133203"/>
                  <a:pt x="5985370" y="2135684"/>
                  <a:pt x="5990332" y="2135684"/>
                </a:cubicBezTo>
                <a:cubicBezTo>
                  <a:pt x="5995293" y="2135684"/>
                  <a:pt x="5999014" y="2135684"/>
                  <a:pt x="6001494" y="2135684"/>
                </a:cubicBezTo>
                <a:cubicBezTo>
                  <a:pt x="6003974" y="2135684"/>
                  <a:pt x="6005215" y="2135684"/>
                  <a:pt x="6005215" y="2135684"/>
                </a:cubicBezTo>
                <a:cubicBezTo>
                  <a:pt x="6005215" y="2140644"/>
                  <a:pt x="6012656" y="2145606"/>
                  <a:pt x="6027539" y="2150566"/>
                </a:cubicBezTo>
                <a:cubicBezTo>
                  <a:pt x="6042422" y="2155527"/>
                  <a:pt x="6052343" y="2158008"/>
                  <a:pt x="6057304" y="2158008"/>
                </a:cubicBezTo>
                <a:lnTo>
                  <a:pt x="6064746" y="2165449"/>
                </a:lnTo>
                <a:cubicBezTo>
                  <a:pt x="6059785" y="2170410"/>
                  <a:pt x="6054824" y="2170410"/>
                  <a:pt x="6049863" y="2165449"/>
                </a:cubicBezTo>
                <a:cubicBezTo>
                  <a:pt x="6049863" y="2165449"/>
                  <a:pt x="6047383" y="2165449"/>
                  <a:pt x="6042422" y="2165449"/>
                </a:cubicBezTo>
                <a:lnTo>
                  <a:pt x="6034980" y="2165449"/>
                </a:lnTo>
                <a:cubicBezTo>
                  <a:pt x="6030019" y="2155527"/>
                  <a:pt x="6012656" y="2150566"/>
                  <a:pt x="5982890" y="2150566"/>
                </a:cubicBezTo>
                <a:cubicBezTo>
                  <a:pt x="5977929" y="2150566"/>
                  <a:pt x="5972969" y="2149326"/>
                  <a:pt x="5968008" y="2146846"/>
                </a:cubicBezTo>
                <a:cubicBezTo>
                  <a:pt x="5963046" y="2144365"/>
                  <a:pt x="5960566" y="2143125"/>
                  <a:pt x="5960566" y="2143125"/>
                </a:cubicBezTo>
                <a:cubicBezTo>
                  <a:pt x="5955605" y="2143125"/>
                  <a:pt x="5948163" y="2143125"/>
                  <a:pt x="5938242" y="2143125"/>
                </a:cubicBezTo>
                <a:lnTo>
                  <a:pt x="5923359" y="2135684"/>
                </a:lnTo>
                <a:cubicBezTo>
                  <a:pt x="5913438" y="2130723"/>
                  <a:pt x="5908476" y="2130723"/>
                  <a:pt x="5908476" y="2135684"/>
                </a:cubicBezTo>
                <a:cubicBezTo>
                  <a:pt x="5903515" y="2135684"/>
                  <a:pt x="5901035" y="2133203"/>
                  <a:pt x="5901035" y="2128242"/>
                </a:cubicBezTo>
                <a:cubicBezTo>
                  <a:pt x="5901035" y="2128242"/>
                  <a:pt x="5896074" y="2128242"/>
                  <a:pt x="5886152" y="2128242"/>
                </a:cubicBezTo>
                <a:cubicBezTo>
                  <a:pt x="5881191" y="2128242"/>
                  <a:pt x="5876231" y="2127002"/>
                  <a:pt x="5871269" y="2124521"/>
                </a:cubicBezTo>
                <a:cubicBezTo>
                  <a:pt x="5866308" y="2122041"/>
                  <a:pt x="5863828" y="2120801"/>
                  <a:pt x="5863828" y="2120801"/>
                </a:cubicBezTo>
                <a:cubicBezTo>
                  <a:pt x="5843984" y="2110879"/>
                  <a:pt x="5831582" y="2108399"/>
                  <a:pt x="5826621" y="2113359"/>
                </a:cubicBezTo>
                <a:cubicBezTo>
                  <a:pt x="5826621" y="2123281"/>
                  <a:pt x="5816699" y="2123281"/>
                  <a:pt x="5796855" y="2113359"/>
                </a:cubicBezTo>
                <a:cubicBezTo>
                  <a:pt x="5791894" y="2108399"/>
                  <a:pt x="5779492" y="2103437"/>
                  <a:pt x="5759648" y="2098476"/>
                </a:cubicBezTo>
                <a:cubicBezTo>
                  <a:pt x="5754687" y="2098476"/>
                  <a:pt x="5749727" y="2097236"/>
                  <a:pt x="5744765" y="2094756"/>
                </a:cubicBezTo>
                <a:cubicBezTo>
                  <a:pt x="5739804" y="2092275"/>
                  <a:pt x="5734844" y="2089795"/>
                  <a:pt x="5729883" y="2087314"/>
                </a:cubicBezTo>
                <a:cubicBezTo>
                  <a:pt x="5724921" y="2084834"/>
                  <a:pt x="5718720" y="2082354"/>
                  <a:pt x="5711279" y="2079873"/>
                </a:cubicBezTo>
                <a:cubicBezTo>
                  <a:pt x="5703838" y="2077392"/>
                  <a:pt x="5697637" y="2076152"/>
                  <a:pt x="5692676" y="2076152"/>
                </a:cubicBezTo>
                <a:cubicBezTo>
                  <a:pt x="5677793" y="2076152"/>
                  <a:pt x="5665390" y="2073672"/>
                  <a:pt x="5655468" y="2068711"/>
                </a:cubicBezTo>
                <a:lnTo>
                  <a:pt x="5640586" y="2076152"/>
                </a:lnTo>
                <a:cubicBezTo>
                  <a:pt x="5645547" y="2081113"/>
                  <a:pt x="5660430" y="2083594"/>
                  <a:pt x="5685234" y="2083594"/>
                </a:cubicBezTo>
                <a:cubicBezTo>
                  <a:pt x="5690195" y="2088554"/>
                  <a:pt x="5692676" y="2092275"/>
                  <a:pt x="5692676" y="2094756"/>
                </a:cubicBezTo>
                <a:cubicBezTo>
                  <a:pt x="5692676" y="2097236"/>
                  <a:pt x="5697637" y="2095996"/>
                  <a:pt x="5707558" y="2091035"/>
                </a:cubicBezTo>
                <a:lnTo>
                  <a:pt x="5715000" y="2098476"/>
                </a:lnTo>
                <a:lnTo>
                  <a:pt x="5729883" y="2105918"/>
                </a:lnTo>
                <a:cubicBezTo>
                  <a:pt x="5739804" y="2105918"/>
                  <a:pt x="5747245" y="2107158"/>
                  <a:pt x="5752207" y="2109639"/>
                </a:cubicBezTo>
                <a:cubicBezTo>
                  <a:pt x="5757168" y="2112119"/>
                  <a:pt x="5763369" y="2113359"/>
                  <a:pt x="5770810" y="2113359"/>
                </a:cubicBezTo>
                <a:cubicBezTo>
                  <a:pt x="5778252" y="2113359"/>
                  <a:pt x="5781972" y="2115840"/>
                  <a:pt x="5781972" y="2120801"/>
                </a:cubicBezTo>
                <a:cubicBezTo>
                  <a:pt x="5786934" y="2120801"/>
                  <a:pt x="5789414" y="2120801"/>
                  <a:pt x="5789414" y="2120801"/>
                </a:cubicBezTo>
                <a:cubicBezTo>
                  <a:pt x="5789414" y="2120801"/>
                  <a:pt x="5789414" y="2123281"/>
                  <a:pt x="5789414" y="2128242"/>
                </a:cubicBezTo>
                <a:lnTo>
                  <a:pt x="5796855" y="2128242"/>
                </a:lnTo>
                <a:lnTo>
                  <a:pt x="5856386" y="2143125"/>
                </a:lnTo>
                <a:lnTo>
                  <a:pt x="5863828" y="2143125"/>
                </a:lnTo>
                <a:cubicBezTo>
                  <a:pt x="5863828" y="2143125"/>
                  <a:pt x="5865068" y="2143125"/>
                  <a:pt x="5867549" y="2143125"/>
                </a:cubicBezTo>
                <a:cubicBezTo>
                  <a:pt x="5870029" y="2143125"/>
                  <a:pt x="5876231" y="2145606"/>
                  <a:pt x="5886152" y="2150566"/>
                </a:cubicBezTo>
                <a:lnTo>
                  <a:pt x="5908476" y="2158008"/>
                </a:lnTo>
                <a:cubicBezTo>
                  <a:pt x="5913438" y="2158008"/>
                  <a:pt x="5918398" y="2159248"/>
                  <a:pt x="5923359" y="2161728"/>
                </a:cubicBezTo>
                <a:cubicBezTo>
                  <a:pt x="5928320" y="2164209"/>
                  <a:pt x="5930801" y="2165449"/>
                  <a:pt x="5930801" y="2165449"/>
                </a:cubicBezTo>
                <a:cubicBezTo>
                  <a:pt x="5930801" y="2165449"/>
                  <a:pt x="5933281" y="2166689"/>
                  <a:pt x="5938242" y="2169170"/>
                </a:cubicBezTo>
                <a:cubicBezTo>
                  <a:pt x="5943203" y="2171650"/>
                  <a:pt x="5955605" y="2172891"/>
                  <a:pt x="5975449" y="2172891"/>
                </a:cubicBezTo>
                <a:lnTo>
                  <a:pt x="5997773" y="2180332"/>
                </a:lnTo>
                <a:cubicBezTo>
                  <a:pt x="5992812" y="2185293"/>
                  <a:pt x="5990332" y="2187773"/>
                  <a:pt x="5990332" y="2187773"/>
                </a:cubicBezTo>
                <a:cubicBezTo>
                  <a:pt x="5990332" y="2192734"/>
                  <a:pt x="5987852" y="2195215"/>
                  <a:pt x="5982890" y="2195215"/>
                </a:cubicBezTo>
                <a:lnTo>
                  <a:pt x="6005215" y="2195215"/>
                </a:lnTo>
                <a:cubicBezTo>
                  <a:pt x="6010176" y="2190254"/>
                  <a:pt x="6016377" y="2189013"/>
                  <a:pt x="6023818" y="2191494"/>
                </a:cubicBezTo>
                <a:cubicBezTo>
                  <a:pt x="6031260" y="2193975"/>
                  <a:pt x="6037460" y="2197695"/>
                  <a:pt x="6042422" y="2202656"/>
                </a:cubicBezTo>
                <a:cubicBezTo>
                  <a:pt x="6042422" y="2202656"/>
                  <a:pt x="6044902" y="2203896"/>
                  <a:pt x="6049863" y="2206377"/>
                </a:cubicBezTo>
                <a:cubicBezTo>
                  <a:pt x="6054824" y="2208858"/>
                  <a:pt x="6059785" y="2207617"/>
                  <a:pt x="6064746" y="2202656"/>
                </a:cubicBezTo>
                <a:lnTo>
                  <a:pt x="6101953" y="2217539"/>
                </a:lnTo>
                <a:cubicBezTo>
                  <a:pt x="6101953" y="2217539"/>
                  <a:pt x="6099473" y="2217539"/>
                  <a:pt x="6094511" y="2217539"/>
                </a:cubicBezTo>
                <a:cubicBezTo>
                  <a:pt x="6089550" y="2217539"/>
                  <a:pt x="6087070" y="2217539"/>
                  <a:pt x="6087070" y="2217539"/>
                </a:cubicBezTo>
                <a:cubicBezTo>
                  <a:pt x="6087070" y="2222500"/>
                  <a:pt x="6101953" y="2229941"/>
                  <a:pt x="6131718" y="2239863"/>
                </a:cubicBezTo>
                <a:cubicBezTo>
                  <a:pt x="6136680" y="2239863"/>
                  <a:pt x="6140401" y="2239863"/>
                  <a:pt x="6142881" y="2239863"/>
                </a:cubicBezTo>
                <a:cubicBezTo>
                  <a:pt x="6145361" y="2239863"/>
                  <a:pt x="6146601" y="2239863"/>
                  <a:pt x="6146601" y="2239863"/>
                </a:cubicBezTo>
                <a:cubicBezTo>
                  <a:pt x="6151563" y="2239863"/>
                  <a:pt x="6154043" y="2242344"/>
                  <a:pt x="6154043" y="2247305"/>
                </a:cubicBezTo>
                <a:cubicBezTo>
                  <a:pt x="6208613" y="2262187"/>
                  <a:pt x="6255742" y="2272109"/>
                  <a:pt x="6295429" y="2277070"/>
                </a:cubicBezTo>
                <a:cubicBezTo>
                  <a:pt x="6315274" y="2277070"/>
                  <a:pt x="6330156" y="2279551"/>
                  <a:pt x="6340078" y="2284512"/>
                </a:cubicBezTo>
                <a:lnTo>
                  <a:pt x="6347519" y="2284512"/>
                </a:lnTo>
                <a:lnTo>
                  <a:pt x="6340078" y="2291953"/>
                </a:lnTo>
                <a:cubicBezTo>
                  <a:pt x="6335117" y="2291953"/>
                  <a:pt x="6330156" y="2291953"/>
                  <a:pt x="6325195" y="2291953"/>
                </a:cubicBezTo>
                <a:cubicBezTo>
                  <a:pt x="6320234" y="2291953"/>
                  <a:pt x="6317754" y="2291953"/>
                  <a:pt x="6317754" y="2291953"/>
                </a:cubicBezTo>
                <a:lnTo>
                  <a:pt x="6302871" y="2299394"/>
                </a:lnTo>
                <a:lnTo>
                  <a:pt x="6287988" y="2299394"/>
                </a:lnTo>
                <a:cubicBezTo>
                  <a:pt x="6278067" y="2294434"/>
                  <a:pt x="6268144" y="2290713"/>
                  <a:pt x="6258222" y="2288232"/>
                </a:cubicBezTo>
                <a:cubicBezTo>
                  <a:pt x="6248301" y="2285752"/>
                  <a:pt x="6240859" y="2285752"/>
                  <a:pt x="6235898" y="2288232"/>
                </a:cubicBezTo>
                <a:cubicBezTo>
                  <a:pt x="6230937" y="2290713"/>
                  <a:pt x="6225977" y="2289472"/>
                  <a:pt x="6221015" y="2284512"/>
                </a:cubicBezTo>
                <a:cubicBezTo>
                  <a:pt x="6216054" y="2279551"/>
                  <a:pt x="6211094" y="2279551"/>
                  <a:pt x="6206133" y="2284512"/>
                </a:cubicBezTo>
                <a:cubicBezTo>
                  <a:pt x="6201171" y="2284512"/>
                  <a:pt x="6197451" y="2283272"/>
                  <a:pt x="6194970" y="2280791"/>
                </a:cubicBezTo>
                <a:cubicBezTo>
                  <a:pt x="6192490" y="2278310"/>
                  <a:pt x="6191250" y="2277070"/>
                  <a:pt x="6191250" y="2277070"/>
                </a:cubicBezTo>
                <a:cubicBezTo>
                  <a:pt x="6191250" y="2277070"/>
                  <a:pt x="6188770" y="2277070"/>
                  <a:pt x="6183808" y="2277070"/>
                </a:cubicBezTo>
                <a:cubicBezTo>
                  <a:pt x="6178847" y="2277070"/>
                  <a:pt x="6173887" y="2274590"/>
                  <a:pt x="6168926" y="2269629"/>
                </a:cubicBezTo>
                <a:cubicBezTo>
                  <a:pt x="6163964" y="2264668"/>
                  <a:pt x="6156523" y="2262187"/>
                  <a:pt x="6146601" y="2262187"/>
                </a:cubicBezTo>
                <a:cubicBezTo>
                  <a:pt x="6141640" y="2267148"/>
                  <a:pt x="6136680" y="2268389"/>
                  <a:pt x="6131718" y="2265908"/>
                </a:cubicBezTo>
                <a:cubicBezTo>
                  <a:pt x="6126757" y="2263427"/>
                  <a:pt x="6121797" y="2262187"/>
                  <a:pt x="6116836" y="2262187"/>
                </a:cubicBezTo>
                <a:cubicBezTo>
                  <a:pt x="6106914" y="2262187"/>
                  <a:pt x="6099473" y="2262187"/>
                  <a:pt x="6094511" y="2262187"/>
                </a:cubicBezTo>
                <a:lnTo>
                  <a:pt x="6094511" y="2247305"/>
                </a:lnTo>
                <a:lnTo>
                  <a:pt x="6094511" y="2239863"/>
                </a:lnTo>
                <a:lnTo>
                  <a:pt x="6087070" y="2239863"/>
                </a:lnTo>
                <a:cubicBezTo>
                  <a:pt x="6087070" y="2229941"/>
                  <a:pt x="6084590" y="2232422"/>
                  <a:pt x="6079629" y="2247305"/>
                </a:cubicBezTo>
                <a:lnTo>
                  <a:pt x="6079629" y="2254746"/>
                </a:lnTo>
                <a:cubicBezTo>
                  <a:pt x="6074667" y="2254746"/>
                  <a:pt x="6065986" y="2251025"/>
                  <a:pt x="6053584" y="2243584"/>
                </a:cubicBezTo>
                <a:cubicBezTo>
                  <a:pt x="6041181" y="2236142"/>
                  <a:pt x="6033740" y="2233662"/>
                  <a:pt x="6031260" y="2236142"/>
                </a:cubicBezTo>
                <a:cubicBezTo>
                  <a:pt x="6028779" y="2238623"/>
                  <a:pt x="6023818" y="2239863"/>
                  <a:pt x="6016377" y="2239863"/>
                </a:cubicBezTo>
                <a:cubicBezTo>
                  <a:pt x="6008935" y="2239863"/>
                  <a:pt x="6005215" y="2237383"/>
                  <a:pt x="6005215" y="2232422"/>
                </a:cubicBezTo>
                <a:cubicBezTo>
                  <a:pt x="6005215" y="2232422"/>
                  <a:pt x="6002734" y="2232422"/>
                  <a:pt x="5997773" y="2232422"/>
                </a:cubicBezTo>
                <a:cubicBezTo>
                  <a:pt x="5992812" y="2232422"/>
                  <a:pt x="5990332" y="2232422"/>
                  <a:pt x="5990332" y="2232422"/>
                </a:cubicBezTo>
                <a:lnTo>
                  <a:pt x="5975449" y="2224980"/>
                </a:lnTo>
                <a:cubicBezTo>
                  <a:pt x="5975449" y="2224980"/>
                  <a:pt x="5972969" y="2224980"/>
                  <a:pt x="5968008" y="2224980"/>
                </a:cubicBezTo>
                <a:cubicBezTo>
                  <a:pt x="5963046" y="2224980"/>
                  <a:pt x="5963046" y="2227461"/>
                  <a:pt x="5968008" y="2232422"/>
                </a:cubicBezTo>
                <a:lnTo>
                  <a:pt x="5982890" y="2239863"/>
                </a:lnTo>
                <a:cubicBezTo>
                  <a:pt x="5987852" y="2239863"/>
                  <a:pt x="5990332" y="2241103"/>
                  <a:pt x="5990332" y="2243584"/>
                </a:cubicBezTo>
                <a:cubicBezTo>
                  <a:pt x="5990332" y="2246065"/>
                  <a:pt x="5997773" y="2247305"/>
                  <a:pt x="6012656" y="2247305"/>
                </a:cubicBezTo>
                <a:cubicBezTo>
                  <a:pt x="6017617" y="2247305"/>
                  <a:pt x="6022577" y="2248545"/>
                  <a:pt x="6027539" y="2251025"/>
                </a:cubicBezTo>
                <a:cubicBezTo>
                  <a:pt x="6032500" y="2253506"/>
                  <a:pt x="6036221" y="2255986"/>
                  <a:pt x="6038701" y="2258467"/>
                </a:cubicBezTo>
                <a:cubicBezTo>
                  <a:pt x="6041181" y="2260947"/>
                  <a:pt x="6046142" y="2263427"/>
                  <a:pt x="6053584" y="2265908"/>
                </a:cubicBezTo>
                <a:cubicBezTo>
                  <a:pt x="6061025" y="2268389"/>
                  <a:pt x="6067226" y="2269629"/>
                  <a:pt x="6072187" y="2269629"/>
                </a:cubicBezTo>
                <a:cubicBezTo>
                  <a:pt x="6092031" y="2274590"/>
                  <a:pt x="6106914" y="2279551"/>
                  <a:pt x="6116836" y="2284512"/>
                </a:cubicBezTo>
                <a:lnTo>
                  <a:pt x="6124277" y="2291953"/>
                </a:lnTo>
                <a:cubicBezTo>
                  <a:pt x="6114356" y="2286992"/>
                  <a:pt x="6109394" y="2285752"/>
                  <a:pt x="6109394" y="2288232"/>
                </a:cubicBezTo>
                <a:cubicBezTo>
                  <a:pt x="6109394" y="2290713"/>
                  <a:pt x="6106914" y="2291953"/>
                  <a:pt x="6101953" y="2291953"/>
                </a:cubicBezTo>
                <a:cubicBezTo>
                  <a:pt x="6096992" y="2291953"/>
                  <a:pt x="6094511" y="2291953"/>
                  <a:pt x="6094511" y="2291953"/>
                </a:cubicBezTo>
                <a:cubicBezTo>
                  <a:pt x="6094511" y="2291953"/>
                  <a:pt x="6094511" y="2294434"/>
                  <a:pt x="6094511" y="2299394"/>
                </a:cubicBezTo>
                <a:cubicBezTo>
                  <a:pt x="6094511" y="2304355"/>
                  <a:pt x="6092031" y="2304355"/>
                  <a:pt x="6087070" y="2299394"/>
                </a:cubicBezTo>
                <a:lnTo>
                  <a:pt x="6079629" y="2291953"/>
                </a:lnTo>
                <a:lnTo>
                  <a:pt x="6072187" y="2284512"/>
                </a:lnTo>
                <a:lnTo>
                  <a:pt x="6064746" y="2277070"/>
                </a:lnTo>
                <a:cubicBezTo>
                  <a:pt x="6054824" y="2277070"/>
                  <a:pt x="6047383" y="2279551"/>
                  <a:pt x="6042422" y="2284512"/>
                </a:cubicBezTo>
                <a:cubicBezTo>
                  <a:pt x="6037460" y="2284512"/>
                  <a:pt x="6034980" y="2283272"/>
                  <a:pt x="6034980" y="2280791"/>
                </a:cubicBezTo>
                <a:cubicBezTo>
                  <a:pt x="6034980" y="2278310"/>
                  <a:pt x="6032500" y="2277070"/>
                  <a:pt x="6027539" y="2277070"/>
                </a:cubicBezTo>
                <a:lnTo>
                  <a:pt x="6027539" y="2269629"/>
                </a:lnTo>
                <a:cubicBezTo>
                  <a:pt x="6022577" y="2269629"/>
                  <a:pt x="6020097" y="2270869"/>
                  <a:pt x="6020097" y="2273350"/>
                </a:cubicBezTo>
                <a:cubicBezTo>
                  <a:pt x="6020097" y="2275830"/>
                  <a:pt x="6012656" y="2277070"/>
                  <a:pt x="5997773" y="2277070"/>
                </a:cubicBezTo>
                <a:cubicBezTo>
                  <a:pt x="5987852" y="2272109"/>
                  <a:pt x="5982890" y="2272109"/>
                  <a:pt x="5982890" y="2277070"/>
                </a:cubicBezTo>
                <a:lnTo>
                  <a:pt x="5968008" y="2277070"/>
                </a:lnTo>
                <a:lnTo>
                  <a:pt x="5968008" y="2269629"/>
                </a:lnTo>
                <a:cubicBezTo>
                  <a:pt x="5963046" y="2264668"/>
                  <a:pt x="5950645" y="2262187"/>
                  <a:pt x="5930801" y="2262187"/>
                </a:cubicBezTo>
                <a:cubicBezTo>
                  <a:pt x="5925839" y="2262187"/>
                  <a:pt x="5923359" y="2260947"/>
                  <a:pt x="5923359" y="2258467"/>
                </a:cubicBezTo>
                <a:cubicBezTo>
                  <a:pt x="5923359" y="2255986"/>
                  <a:pt x="5918398" y="2254746"/>
                  <a:pt x="5908476" y="2254746"/>
                </a:cubicBezTo>
                <a:cubicBezTo>
                  <a:pt x="5893593" y="2254746"/>
                  <a:pt x="5891113" y="2257227"/>
                  <a:pt x="5901035" y="2262187"/>
                </a:cubicBezTo>
                <a:cubicBezTo>
                  <a:pt x="5905996" y="2267148"/>
                  <a:pt x="5938242" y="2277070"/>
                  <a:pt x="5997773" y="2291953"/>
                </a:cubicBezTo>
                <a:lnTo>
                  <a:pt x="6064746" y="2314277"/>
                </a:lnTo>
                <a:lnTo>
                  <a:pt x="6057304" y="2314277"/>
                </a:lnTo>
                <a:lnTo>
                  <a:pt x="6042422" y="2314277"/>
                </a:lnTo>
                <a:cubicBezTo>
                  <a:pt x="6047383" y="2319238"/>
                  <a:pt x="6057304" y="2324199"/>
                  <a:pt x="6072187" y="2329160"/>
                </a:cubicBezTo>
                <a:cubicBezTo>
                  <a:pt x="6077149" y="2334121"/>
                  <a:pt x="6082109" y="2337842"/>
                  <a:pt x="6087070" y="2340322"/>
                </a:cubicBezTo>
                <a:cubicBezTo>
                  <a:pt x="6092031" y="2342803"/>
                  <a:pt x="6094511" y="2344043"/>
                  <a:pt x="6094511" y="2344043"/>
                </a:cubicBezTo>
                <a:cubicBezTo>
                  <a:pt x="6099473" y="2344043"/>
                  <a:pt x="6104433" y="2344043"/>
                  <a:pt x="6109394" y="2344043"/>
                </a:cubicBezTo>
                <a:lnTo>
                  <a:pt x="6124277" y="2351484"/>
                </a:lnTo>
                <a:lnTo>
                  <a:pt x="6139160" y="2351484"/>
                </a:lnTo>
                <a:cubicBezTo>
                  <a:pt x="6173887" y="2356445"/>
                  <a:pt x="6201171" y="2363886"/>
                  <a:pt x="6221015" y="2373809"/>
                </a:cubicBezTo>
                <a:cubicBezTo>
                  <a:pt x="6221015" y="2378769"/>
                  <a:pt x="6223495" y="2381250"/>
                  <a:pt x="6228457" y="2381250"/>
                </a:cubicBezTo>
                <a:cubicBezTo>
                  <a:pt x="6233418" y="2381250"/>
                  <a:pt x="6238378" y="2381250"/>
                  <a:pt x="6243340" y="2381250"/>
                </a:cubicBezTo>
                <a:lnTo>
                  <a:pt x="6250781" y="2388691"/>
                </a:lnTo>
                <a:lnTo>
                  <a:pt x="6280547" y="2396133"/>
                </a:lnTo>
                <a:cubicBezTo>
                  <a:pt x="6295429" y="2401093"/>
                  <a:pt x="6305351" y="2403574"/>
                  <a:pt x="6310312" y="2403574"/>
                </a:cubicBezTo>
                <a:cubicBezTo>
                  <a:pt x="6305351" y="2403574"/>
                  <a:pt x="6300391" y="2403574"/>
                  <a:pt x="6295429" y="2403574"/>
                </a:cubicBezTo>
                <a:cubicBezTo>
                  <a:pt x="6290468" y="2403574"/>
                  <a:pt x="6285508" y="2403574"/>
                  <a:pt x="6280547" y="2403574"/>
                </a:cubicBezTo>
                <a:cubicBezTo>
                  <a:pt x="6270625" y="2398613"/>
                  <a:pt x="6255742" y="2393652"/>
                  <a:pt x="6235898" y="2388691"/>
                </a:cubicBezTo>
                <a:cubicBezTo>
                  <a:pt x="6196211" y="2378769"/>
                  <a:pt x="6163964" y="2368848"/>
                  <a:pt x="6139160" y="2358926"/>
                </a:cubicBezTo>
                <a:cubicBezTo>
                  <a:pt x="6134199" y="2358926"/>
                  <a:pt x="6129238" y="2358926"/>
                  <a:pt x="6124277" y="2358926"/>
                </a:cubicBezTo>
                <a:lnTo>
                  <a:pt x="6079629" y="2351484"/>
                </a:lnTo>
                <a:cubicBezTo>
                  <a:pt x="6074667" y="2346524"/>
                  <a:pt x="6067226" y="2344043"/>
                  <a:pt x="6057304" y="2344043"/>
                </a:cubicBezTo>
                <a:cubicBezTo>
                  <a:pt x="6047383" y="2344043"/>
                  <a:pt x="6042422" y="2342803"/>
                  <a:pt x="6042422" y="2340322"/>
                </a:cubicBezTo>
                <a:cubicBezTo>
                  <a:pt x="6042422" y="2337842"/>
                  <a:pt x="6039942" y="2336601"/>
                  <a:pt x="6034980" y="2336601"/>
                </a:cubicBezTo>
                <a:lnTo>
                  <a:pt x="5990332" y="2329160"/>
                </a:lnTo>
                <a:cubicBezTo>
                  <a:pt x="5980410" y="2324199"/>
                  <a:pt x="5975449" y="2324199"/>
                  <a:pt x="5975449" y="2329160"/>
                </a:cubicBezTo>
                <a:cubicBezTo>
                  <a:pt x="5970488" y="2329160"/>
                  <a:pt x="5968008" y="2329160"/>
                  <a:pt x="5968008" y="2329160"/>
                </a:cubicBezTo>
                <a:cubicBezTo>
                  <a:pt x="5963046" y="2324199"/>
                  <a:pt x="5958086" y="2321719"/>
                  <a:pt x="5953125" y="2321719"/>
                </a:cubicBezTo>
                <a:cubicBezTo>
                  <a:pt x="5948163" y="2321719"/>
                  <a:pt x="5948163" y="2324199"/>
                  <a:pt x="5953125" y="2329160"/>
                </a:cubicBezTo>
                <a:cubicBezTo>
                  <a:pt x="5948163" y="2329160"/>
                  <a:pt x="5944443" y="2329160"/>
                  <a:pt x="5941963" y="2329160"/>
                </a:cubicBezTo>
                <a:cubicBezTo>
                  <a:pt x="5939483" y="2329160"/>
                  <a:pt x="5938242" y="2330400"/>
                  <a:pt x="5938242" y="2332881"/>
                </a:cubicBezTo>
                <a:cubicBezTo>
                  <a:pt x="5938242" y="2335361"/>
                  <a:pt x="5935762" y="2336601"/>
                  <a:pt x="5930801" y="2336601"/>
                </a:cubicBezTo>
                <a:cubicBezTo>
                  <a:pt x="5925839" y="2336601"/>
                  <a:pt x="5915918" y="2334121"/>
                  <a:pt x="5901035" y="2329160"/>
                </a:cubicBezTo>
                <a:cubicBezTo>
                  <a:pt x="5881191" y="2319238"/>
                  <a:pt x="5868789" y="2314277"/>
                  <a:pt x="5863828" y="2314277"/>
                </a:cubicBezTo>
                <a:cubicBezTo>
                  <a:pt x="5858867" y="2314277"/>
                  <a:pt x="5855146" y="2313037"/>
                  <a:pt x="5852666" y="2310557"/>
                </a:cubicBezTo>
                <a:cubicBezTo>
                  <a:pt x="5850186" y="2308076"/>
                  <a:pt x="5846465" y="2306836"/>
                  <a:pt x="5841504" y="2306836"/>
                </a:cubicBezTo>
                <a:cubicBezTo>
                  <a:pt x="5831582" y="2306836"/>
                  <a:pt x="5822900" y="2304355"/>
                  <a:pt x="5815459" y="2299394"/>
                </a:cubicBezTo>
                <a:cubicBezTo>
                  <a:pt x="5808017" y="2294434"/>
                  <a:pt x="5803056" y="2293193"/>
                  <a:pt x="5800576" y="2295674"/>
                </a:cubicBezTo>
                <a:cubicBezTo>
                  <a:pt x="5798096" y="2298154"/>
                  <a:pt x="5794375" y="2296914"/>
                  <a:pt x="5789414" y="2291953"/>
                </a:cubicBezTo>
                <a:cubicBezTo>
                  <a:pt x="5784452" y="2286992"/>
                  <a:pt x="5777011" y="2284512"/>
                  <a:pt x="5767090" y="2284512"/>
                </a:cubicBezTo>
                <a:lnTo>
                  <a:pt x="5737324" y="2269629"/>
                </a:lnTo>
                <a:cubicBezTo>
                  <a:pt x="5727402" y="2269629"/>
                  <a:pt x="5719961" y="2269629"/>
                  <a:pt x="5715000" y="2269629"/>
                </a:cubicBezTo>
                <a:lnTo>
                  <a:pt x="5677793" y="2254746"/>
                </a:lnTo>
                <a:cubicBezTo>
                  <a:pt x="5672831" y="2249785"/>
                  <a:pt x="5665390" y="2247305"/>
                  <a:pt x="5655468" y="2247305"/>
                </a:cubicBezTo>
                <a:lnTo>
                  <a:pt x="5648027" y="2254746"/>
                </a:lnTo>
                <a:cubicBezTo>
                  <a:pt x="5648027" y="2259707"/>
                  <a:pt x="5652988" y="2262187"/>
                  <a:pt x="5662910" y="2262187"/>
                </a:cubicBezTo>
                <a:cubicBezTo>
                  <a:pt x="5672831" y="2262187"/>
                  <a:pt x="5677793" y="2263427"/>
                  <a:pt x="5677793" y="2265908"/>
                </a:cubicBezTo>
                <a:cubicBezTo>
                  <a:pt x="5677793" y="2268389"/>
                  <a:pt x="5680273" y="2270869"/>
                  <a:pt x="5685234" y="2273350"/>
                </a:cubicBezTo>
                <a:cubicBezTo>
                  <a:pt x="5690195" y="2275830"/>
                  <a:pt x="5695156" y="2275830"/>
                  <a:pt x="5700117" y="2273350"/>
                </a:cubicBezTo>
                <a:cubicBezTo>
                  <a:pt x="5705078" y="2270869"/>
                  <a:pt x="5712520" y="2272109"/>
                  <a:pt x="5722441" y="2277070"/>
                </a:cubicBezTo>
                <a:lnTo>
                  <a:pt x="5759648" y="2284512"/>
                </a:lnTo>
                <a:cubicBezTo>
                  <a:pt x="5759648" y="2289472"/>
                  <a:pt x="5759648" y="2291953"/>
                  <a:pt x="5759648" y="2291953"/>
                </a:cubicBezTo>
                <a:cubicBezTo>
                  <a:pt x="5759648" y="2291953"/>
                  <a:pt x="5760889" y="2293193"/>
                  <a:pt x="5763369" y="2295674"/>
                </a:cubicBezTo>
                <a:cubicBezTo>
                  <a:pt x="5765849" y="2298154"/>
                  <a:pt x="5769570" y="2299394"/>
                  <a:pt x="5774531" y="2299394"/>
                </a:cubicBezTo>
                <a:cubicBezTo>
                  <a:pt x="5779492" y="2299394"/>
                  <a:pt x="5788173" y="2303115"/>
                  <a:pt x="5800576" y="2310557"/>
                </a:cubicBezTo>
                <a:cubicBezTo>
                  <a:pt x="5812979" y="2317998"/>
                  <a:pt x="5820420" y="2319238"/>
                  <a:pt x="5822900" y="2314277"/>
                </a:cubicBezTo>
                <a:cubicBezTo>
                  <a:pt x="5825380" y="2309317"/>
                  <a:pt x="5827861" y="2306836"/>
                  <a:pt x="5830342" y="2306836"/>
                </a:cubicBezTo>
                <a:cubicBezTo>
                  <a:pt x="5832822" y="2306836"/>
                  <a:pt x="5834062" y="2309317"/>
                  <a:pt x="5834062" y="2314277"/>
                </a:cubicBezTo>
                <a:lnTo>
                  <a:pt x="5856386" y="2336601"/>
                </a:lnTo>
                <a:cubicBezTo>
                  <a:pt x="5876231" y="2341562"/>
                  <a:pt x="5886152" y="2345283"/>
                  <a:pt x="5886152" y="2347764"/>
                </a:cubicBezTo>
                <a:cubicBezTo>
                  <a:pt x="5886152" y="2350244"/>
                  <a:pt x="5888632" y="2351484"/>
                  <a:pt x="5893593" y="2351484"/>
                </a:cubicBezTo>
                <a:lnTo>
                  <a:pt x="5930801" y="2358926"/>
                </a:lnTo>
                <a:cubicBezTo>
                  <a:pt x="5935762" y="2363886"/>
                  <a:pt x="5950645" y="2371328"/>
                  <a:pt x="5975449" y="2381250"/>
                </a:cubicBezTo>
                <a:cubicBezTo>
                  <a:pt x="6000253" y="2391172"/>
                  <a:pt x="6015136" y="2396133"/>
                  <a:pt x="6020097" y="2396133"/>
                </a:cubicBezTo>
                <a:cubicBezTo>
                  <a:pt x="6025059" y="2396133"/>
                  <a:pt x="6027539" y="2396133"/>
                  <a:pt x="6027539" y="2396133"/>
                </a:cubicBezTo>
                <a:cubicBezTo>
                  <a:pt x="6027539" y="2401093"/>
                  <a:pt x="6028779" y="2403574"/>
                  <a:pt x="6031260" y="2403574"/>
                </a:cubicBezTo>
                <a:lnTo>
                  <a:pt x="6012656" y="2396133"/>
                </a:lnTo>
                <a:cubicBezTo>
                  <a:pt x="6002734" y="2396133"/>
                  <a:pt x="5987852" y="2392412"/>
                  <a:pt x="5968008" y="2384971"/>
                </a:cubicBezTo>
                <a:cubicBezTo>
                  <a:pt x="5948163" y="2377529"/>
                  <a:pt x="5937001" y="2376289"/>
                  <a:pt x="5934521" y="2381250"/>
                </a:cubicBezTo>
                <a:cubicBezTo>
                  <a:pt x="5932041" y="2386211"/>
                  <a:pt x="5929560" y="2386211"/>
                  <a:pt x="5927080" y="2381250"/>
                </a:cubicBezTo>
                <a:cubicBezTo>
                  <a:pt x="5924600" y="2376289"/>
                  <a:pt x="5918398" y="2371328"/>
                  <a:pt x="5908476" y="2366367"/>
                </a:cubicBezTo>
                <a:cubicBezTo>
                  <a:pt x="5898555" y="2361406"/>
                  <a:pt x="5891113" y="2358926"/>
                  <a:pt x="5886152" y="2358926"/>
                </a:cubicBezTo>
                <a:lnTo>
                  <a:pt x="5893593" y="2366367"/>
                </a:lnTo>
                <a:cubicBezTo>
                  <a:pt x="5898555" y="2366367"/>
                  <a:pt x="5898555" y="2368848"/>
                  <a:pt x="5893593" y="2373809"/>
                </a:cubicBezTo>
                <a:lnTo>
                  <a:pt x="5901035" y="2381250"/>
                </a:lnTo>
                <a:lnTo>
                  <a:pt x="5893593" y="2381250"/>
                </a:lnTo>
                <a:cubicBezTo>
                  <a:pt x="5883672" y="2376289"/>
                  <a:pt x="5878711" y="2372568"/>
                  <a:pt x="5878711" y="2370088"/>
                </a:cubicBezTo>
                <a:cubicBezTo>
                  <a:pt x="5878711" y="2367607"/>
                  <a:pt x="5876231" y="2366367"/>
                  <a:pt x="5871269" y="2366367"/>
                </a:cubicBezTo>
                <a:lnTo>
                  <a:pt x="5871269" y="2373809"/>
                </a:lnTo>
                <a:lnTo>
                  <a:pt x="5863828" y="2366367"/>
                </a:lnTo>
                <a:lnTo>
                  <a:pt x="5841504" y="2358926"/>
                </a:lnTo>
                <a:cubicBezTo>
                  <a:pt x="5841504" y="2358926"/>
                  <a:pt x="5839024" y="2357686"/>
                  <a:pt x="5834062" y="2355205"/>
                </a:cubicBezTo>
                <a:cubicBezTo>
                  <a:pt x="5829101" y="2352724"/>
                  <a:pt x="5826621" y="2351484"/>
                  <a:pt x="5826621" y="2351484"/>
                </a:cubicBezTo>
                <a:cubicBezTo>
                  <a:pt x="5816699" y="2351484"/>
                  <a:pt x="5814218" y="2353965"/>
                  <a:pt x="5819179" y="2358926"/>
                </a:cubicBezTo>
                <a:lnTo>
                  <a:pt x="5811738" y="2358926"/>
                </a:lnTo>
                <a:cubicBezTo>
                  <a:pt x="5811738" y="2353965"/>
                  <a:pt x="5808017" y="2351484"/>
                  <a:pt x="5800576" y="2351484"/>
                </a:cubicBezTo>
                <a:cubicBezTo>
                  <a:pt x="5793135" y="2351484"/>
                  <a:pt x="5789414" y="2346524"/>
                  <a:pt x="5789414" y="2336601"/>
                </a:cubicBezTo>
                <a:cubicBezTo>
                  <a:pt x="5789414" y="2326679"/>
                  <a:pt x="5786934" y="2321719"/>
                  <a:pt x="5781972" y="2321719"/>
                </a:cubicBezTo>
                <a:lnTo>
                  <a:pt x="5770810" y="2321719"/>
                </a:lnTo>
                <a:cubicBezTo>
                  <a:pt x="5773290" y="2321719"/>
                  <a:pt x="5777011" y="2324199"/>
                  <a:pt x="5781972" y="2329160"/>
                </a:cubicBezTo>
                <a:lnTo>
                  <a:pt x="5781972" y="2336601"/>
                </a:lnTo>
                <a:cubicBezTo>
                  <a:pt x="5781972" y="2336601"/>
                  <a:pt x="5779492" y="2340322"/>
                  <a:pt x="5774531" y="2347764"/>
                </a:cubicBezTo>
                <a:cubicBezTo>
                  <a:pt x="5769570" y="2355205"/>
                  <a:pt x="5763369" y="2358926"/>
                  <a:pt x="5755927" y="2358926"/>
                </a:cubicBezTo>
                <a:cubicBezTo>
                  <a:pt x="5748486" y="2358926"/>
                  <a:pt x="5744765" y="2360166"/>
                  <a:pt x="5744765" y="2362646"/>
                </a:cubicBezTo>
                <a:cubicBezTo>
                  <a:pt x="5744765" y="2365127"/>
                  <a:pt x="5747245" y="2367607"/>
                  <a:pt x="5752207" y="2370088"/>
                </a:cubicBezTo>
                <a:cubicBezTo>
                  <a:pt x="5757168" y="2372568"/>
                  <a:pt x="5762128" y="2373809"/>
                  <a:pt x="5767090" y="2373809"/>
                </a:cubicBezTo>
                <a:cubicBezTo>
                  <a:pt x="5762128" y="2378769"/>
                  <a:pt x="5764609" y="2381250"/>
                  <a:pt x="5774531" y="2381250"/>
                </a:cubicBezTo>
                <a:cubicBezTo>
                  <a:pt x="5789414" y="2381250"/>
                  <a:pt x="5796855" y="2383731"/>
                  <a:pt x="5796855" y="2388691"/>
                </a:cubicBezTo>
                <a:lnTo>
                  <a:pt x="5781972" y="2388691"/>
                </a:lnTo>
                <a:cubicBezTo>
                  <a:pt x="5781972" y="2393652"/>
                  <a:pt x="5781972" y="2396133"/>
                  <a:pt x="5781972" y="2396133"/>
                </a:cubicBezTo>
                <a:lnTo>
                  <a:pt x="5781972" y="2403574"/>
                </a:lnTo>
                <a:cubicBezTo>
                  <a:pt x="5781972" y="2403574"/>
                  <a:pt x="5780732" y="2402334"/>
                  <a:pt x="5778252" y="2399853"/>
                </a:cubicBezTo>
                <a:cubicBezTo>
                  <a:pt x="5775772" y="2397373"/>
                  <a:pt x="5769570" y="2393652"/>
                  <a:pt x="5759648" y="2388691"/>
                </a:cubicBezTo>
                <a:lnTo>
                  <a:pt x="5744765" y="2396133"/>
                </a:lnTo>
                <a:lnTo>
                  <a:pt x="5774531" y="2403574"/>
                </a:lnTo>
                <a:cubicBezTo>
                  <a:pt x="5779492" y="2408535"/>
                  <a:pt x="5784452" y="2413496"/>
                  <a:pt x="5789414" y="2418457"/>
                </a:cubicBezTo>
                <a:lnTo>
                  <a:pt x="5789414" y="2425898"/>
                </a:lnTo>
                <a:lnTo>
                  <a:pt x="5781972" y="2425898"/>
                </a:lnTo>
                <a:cubicBezTo>
                  <a:pt x="5781972" y="2430859"/>
                  <a:pt x="5779492" y="2433340"/>
                  <a:pt x="5774531" y="2433340"/>
                </a:cubicBezTo>
                <a:lnTo>
                  <a:pt x="5796855" y="2448223"/>
                </a:lnTo>
                <a:lnTo>
                  <a:pt x="5804297" y="2455664"/>
                </a:lnTo>
                <a:lnTo>
                  <a:pt x="5789414" y="2463105"/>
                </a:lnTo>
                <a:cubicBezTo>
                  <a:pt x="5784452" y="2463105"/>
                  <a:pt x="5780732" y="2463105"/>
                  <a:pt x="5778252" y="2463105"/>
                </a:cubicBezTo>
                <a:cubicBezTo>
                  <a:pt x="5775772" y="2463105"/>
                  <a:pt x="5774531" y="2465586"/>
                  <a:pt x="5774531" y="2470547"/>
                </a:cubicBezTo>
                <a:cubicBezTo>
                  <a:pt x="5774531" y="2470547"/>
                  <a:pt x="5777011" y="2470547"/>
                  <a:pt x="5781972" y="2470547"/>
                </a:cubicBezTo>
                <a:lnTo>
                  <a:pt x="5789414" y="2477988"/>
                </a:lnTo>
                <a:cubicBezTo>
                  <a:pt x="5789414" y="2477988"/>
                  <a:pt x="5789414" y="2480469"/>
                  <a:pt x="5789414" y="2485430"/>
                </a:cubicBezTo>
                <a:lnTo>
                  <a:pt x="5781972" y="2485430"/>
                </a:lnTo>
                <a:lnTo>
                  <a:pt x="5767090" y="2485430"/>
                </a:lnTo>
                <a:lnTo>
                  <a:pt x="5781972" y="2492871"/>
                </a:lnTo>
                <a:cubicBezTo>
                  <a:pt x="5786934" y="2492871"/>
                  <a:pt x="5790654" y="2492871"/>
                  <a:pt x="5793135" y="2492871"/>
                </a:cubicBezTo>
                <a:cubicBezTo>
                  <a:pt x="5795615" y="2492871"/>
                  <a:pt x="5799335" y="2492871"/>
                  <a:pt x="5804297" y="2492871"/>
                </a:cubicBezTo>
                <a:cubicBezTo>
                  <a:pt x="5809258" y="2492871"/>
                  <a:pt x="5811738" y="2492871"/>
                  <a:pt x="5811738" y="2492871"/>
                </a:cubicBezTo>
                <a:cubicBezTo>
                  <a:pt x="5816699" y="2492871"/>
                  <a:pt x="5819179" y="2494111"/>
                  <a:pt x="5819179" y="2496592"/>
                </a:cubicBezTo>
                <a:cubicBezTo>
                  <a:pt x="5819179" y="2499072"/>
                  <a:pt x="5819179" y="2500312"/>
                  <a:pt x="5819179" y="2500312"/>
                </a:cubicBezTo>
                <a:lnTo>
                  <a:pt x="5826621" y="2500312"/>
                </a:lnTo>
                <a:cubicBezTo>
                  <a:pt x="5826621" y="2495352"/>
                  <a:pt x="5824141" y="2492871"/>
                  <a:pt x="5819179" y="2492871"/>
                </a:cubicBezTo>
                <a:cubicBezTo>
                  <a:pt x="5819179" y="2487910"/>
                  <a:pt x="5819179" y="2485430"/>
                  <a:pt x="5819179" y="2485430"/>
                </a:cubicBezTo>
                <a:cubicBezTo>
                  <a:pt x="5819179" y="2485430"/>
                  <a:pt x="5822900" y="2486670"/>
                  <a:pt x="5830342" y="2489150"/>
                </a:cubicBezTo>
                <a:cubicBezTo>
                  <a:pt x="5837783" y="2491631"/>
                  <a:pt x="5846465" y="2495352"/>
                  <a:pt x="5856386" y="2500312"/>
                </a:cubicBezTo>
                <a:cubicBezTo>
                  <a:pt x="5866308" y="2505273"/>
                  <a:pt x="5873749" y="2507754"/>
                  <a:pt x="5878711" y="2507754"/>
                </a:cubicBezTo>
                <a:cubicBezTo>
                  <a:pt x="5883672" y="2512715"/>
                  <a:pt x="5888632" y="2515195"/>
                  <a:pt x="5893593" y="2515195"/>
                </a:cubicBezTo>
                <a:cubicBezTo>
                  <a:pt x="5898555" y="2515195"/>
                  <a:pt x="5902276" y="2516435"/>
                  <a:pt x="5904756" y="2518916"/>
                </a:cubicBezTo>
                <a:cubicBezTo>
                  <a:pt x="5907236" y="2521397"/>
                  <a:pt x="5913438" y="2523877"/>
                  <a:pt x="5923359" y="2526357"/>
                </a:cubicBezTo>
                <a:cubicBezTo>
                  <a:pt x="5933281" y="2528838"/>
                  <a:pt x="5940722" y="2530078"/>
                  <a:pt x="5945683" y="2530078"/>
                </a:cubicBezTo>
                <a:cubicBezTo>
                  <a:pt x="5950645" y="2530078"/>
                  <a:pt x="5951884" y="2532559"/>
                  <a:pt x="5949404" y="2537519"/>
                </a:cubicBezTo>
                <a:cubicBezTo>
                  <a:pt x="5946924" y="2542480"/>
                  <a:pt x="5943203" y="2544961"/>
                  <a:pt x="5938242" y="2544961"/>
                </a:cubicBezTo>
                <a:cubicBezTo>
                  <a:pt x="5938242" y="2549922"/>
                  <a:pt x="5935762" y="2552402"/>
                  <a:pt x="5930801" y="2552402"/>
                </a:cubicBezTo>
                <a:cubicBezTo>
                  <a:pt x="5925839" y="2552402"/>
                  <a:pt x="5923359" y="2552402"/>
                  <a:pt x="5923359" y="2552402"/>
                </a:cubicBezTo>
                <a:lnTo>
                  <a:pt x="5915918" y="2552402"/>
                </a:lnTo>
                <a:cubicBezTo>
                  <a:pt x="5915918" y="2547442"/>
                  <a:pt x="5913438" y="2544961"/>
                  <a:pt x="5908476" y="2544961"/>
                </a:cubicBezTo>
                <a:cubicBezTo>
                  <a:pt x="5903515" y="2544961"/>
                  <a:pt x="5902276" y="2543721"/>
                  <a:pt x="5904756" y="2541240"/>
                </a:cubicBezTo>
                <a:cubicBezTo>
                  <a:pt x="5907236" y="2538759"/>
                  <a:pt x="5905996" y="2536279"/>
                  <a:pt x="5901035" y="2533799"/>
                </a:cubicBezTo>
                <a:cubicBezTo>
                  <a:pt x="5896074" y="2531318"/>
                  <a:pt x="5891113" y="2528838"/>
                  <a:pt x="5886152" y="2526357"/>
                </a:cubicBezTo>
                <a:cubicBezTo>
                  <a:pt x="5881191" y="2523877"/>
                  <a:pt x="5876231" y="2525117"/>
                  <a:pt x="5871269" y="2530078"/>
                </a:cubicBezTo>
                <a:cubicBezTo>
                  <a:pt x="5871269" y="2535039"/>
                  <a:pt x="5870029" y="2537519"/>
                  <a:pt x="5867549" y="2537519"/>
                </a:cubicBezTo>
                <a:cubicBezTo>
                  <a:pt x="5865068" y="2537519"/>
                  <a:pt x="5861348" y="2536279"/>
                  <a:pt x="5856386" y="2533799"/>
                </a:cubicBezTo>
                <a:cubicBezTo>
                  <a:pt x="5851425" y="2531318"/>
                  <a:pt x="5847704" y="2530078"/>
                  <a:pt x="5845224" y="2530078"/>
                </a:cubicBezTo>
                <a:cubicBezTo>
                  <a:pt x="5842744" y="2530078"/>
                  <a:pt x="5841504" y="2532559"/>
                  <a:pt x="5841504" y="2537519"/>
                </a:cubicBezTo>
                <a:lnTo>
                  <a:pt x="5834062" y="2537519"/>
                </a:lnTo>
                <a:cubicBezTo>
                  <a:pt x="5829101" y="2532559"/>
                  <a:pt x="5826621" y="2530078"/>
                  <a:pt x="5826621" y="2530078"/>
                </a:cubicBezTo>
                <a:lnTo>
                  <a:pt x="5826621" y="2537519"/>
                </a:lnTo>
                <a:cubicBezTo>
                  <a:pt x="5826621" y="2542480"/>
                  <a:pt x="5826621" y="2547442"/>
                  <a:pt x="5826621" y="2552402"/>
                </a:cubicBezTo>
                <a:lnTo>
                  <a:pt x="5834062" y="2559844"/>
                </a:lnTo>
                <a:cubicBezTo>
                  <a:pt x="5834062" y="2559844"/>
                  <a:pt x="5831582" y="2559844"/>
                  <a:pt x="5826621" y="2559844"/>
                </a:cubicBezTo>
                <a:cubicBezTo>
                  <a:pt x="5826621" y="2564804"/>
                  <a:pt x="5826621" y="2567285"/>
                  <a:pt x="5826621" y="2567285"/>
                </a:cubicBezTo>
                <a:lnTo>
                  <a:pt x="5841504" y="2582168"/>
                </a:lnTo>
                <a:cubicBezTo>
                  <a:pt x="5846465" y="2587129"/>
                  <a:pt x="5847704" y="2590849"/>
                  <a:pt x="5845224" y="2593330"/>
                </a:cubicBezTo>
                <a:cubicBezTo>
                  <a:pt x="5842744" y="2595811"/>
                  <a:pt x="5843984" y="2599531"/>
                  <a:pt x="5848945" y="2604492"/>
                </a:cubicBezTo>
                <a:lnTo>
                  <a:pt x="5841504" y="2611934"/>
                </a:lnTo>
                <a:cubicBezTo>
                  <a:pt x="5836542" y="2606973"/>
                  <a:pt x="5832822" y="2605732"/>
                  <a:pt x="5830342" y="2608213"/>
                </a:cubicBezTo>
                <a:cubicBezTo>
                  <a:pt x="5827861" y="2610693"/>
                  <a:pt x="5827861" y="2614414"/>
                  <a:pt x="5830342" y="2619375"/>
                </a:cubicBezTo>
                <a:cubicBezTo>
                  <a:pt x="5832822" y="2624336"/>
                  <a:pt x="5834062" y="2626816"/>
                  <a:pt x="5834062" y="2626816"/>
                </a:cubicBezTo>
                <a:lnTo>
                  <a:pt x="5841504" y="2634258"/>
                </a:lnTo>
                <a:cubicBezTo>
                  <a:pt x="5846465" y="2634258"/>
                  <a:pt x="5850186" y="2631777"/>
                  <a:pt x="5852666" y="2626816"/>
                </a:cubicBezTo>
                <a:cubicBezTo>
                  <a:pt x="5855146" y="2621856"/>
                  <a:pt x="5856386" y="2616894"/>
                  <a:pt x="5856386" y="2611934"/>
                </a:cubicBezTo>
                <a:lnTo>
                  <a:pt x="5863828" y="2611934"/>
                </a:lnTo>
                <a:cubicBezTo>
                  <a:pt x="5863828" y="2616894"/>
                  <a:pt x="5866308" y="2619375"/>
                  <a:pt x="5871269" y="2619375"/>
                </a:cubicBezTo>
                <a:cubicBezTo>
                  <a:pt x="5871269" y="2619375"/>
                  <a:pt x="5873749" y="2619375"/>
                  <a:pt x="5878711" y="2619375"/>
                </a:cubicBezTo>
                <a:cubicBezTo>
                  <a:pt x="5878711" y="2624336"/>
                  <a:pt x="5881191" y="2626816"/>
                  <a:pt x="5886152" y="2626816"/>
                </a:cubicBezTo>
                <a:lnTo>
                  <a:pt x="5878711" y="2626816"/>
                </a:lnTo>
                <a:cubicBezTo>
                  <a:pt x="5868789" y="2621856"/>
                  <a:pt x="5862587" y="2621856"/>
                  <a:pt x="5860107" y="2626816"/>
                </a:cubicBezTo>
                <a:cubicBezTo>
                  <a:pt x="5857627" y="2631777"/>
                  <a:pt x="5857627" y="2635498"/>
                  <a:pt x="5860107" y="2637978"/>
                </a:cubicBezTo>
                <a:cubicBezTo>
                  <a:pt x="5862587" y="2640459"/>
                  <a:pt x="5861348" y="2641699"/>
                  <a:pt x="5856386" y="2641699"/>
                </a:cubicBezTo>
                <a:lnTo>
                  <a:pt x="5856386" y="2649141"/>
                </a:lnTo>
                <a:lnTo>
                  <a:pt x="5848945" y="2649141"/>
                </a:lnTo>
                <a:lnTo>
                  <a:pt x="5863828" y="2656582"/>
                </a:lnTo>
                <a:lnTo>
                  <a:pt x="5863828" y="2649141"/>
                </a:lnTo>
                <a:lnTo>
                  <a:pt x="5863828" y="2641699"/>
                </a:lnTo>
                <a:cubicBezTo>
                  <a:pt x="5868789" y="2641699"/>
                  <a:pt x="5872510" y="2642939"/>
                  <a:pt x="5874990" y="2645420"/>
                </a:cubicBezTo>
                <a:cubicBezTo>
                  <a:pt x="5877470" y="2647900"/>
                  <a:pt x="5876231" y="2649141"/>
                  <a:pt x="5871269" y="2649141"/>
                </a:cubicBezTo>
                <a:lnTo>
                  <a:pt x="5871269" y="2664023"/>
                </a:lnTo>
                <a:cubicBezTo>
                  <a:pt x="5861348" y="2664023"/>
                  <a:pt x="5857627" y="2666504"/>
                  <a:pt x="5860107" y="2671465"/>
                </a:cubicBezTo>
                <a:cubicBezTo>
                  <a:pt x="5862587" y="2676426"/>
                  <a:pt x="5858867" y="2678906"/>
                  <a:pt x="5848945" y="2678906"/>
                </a:cubicBezTo>
                <a:cubicBezTo>
                  <a:pt x="5839024" y="2678906"/>
                  <a:pt x="5834062" y="2676426"/>
                  <a:pt x="5834062" y="2671465"/>
                </a:cubicBezTo>
                <a:cubicBezTo>
                  <a:pt x="5829101" y="2671465"/>
                  <a:pt x="5825380" y="2671465"/>
                  <a:pt x="5822900" y="2671465"/>
                </a:cubicBezTo>
                <a:cubicBezTo>
                  <a:pt x="5820420" y="2671465"/>
                  <a:pt x="5816699" y="2671465"/>
                  <a:pt x="5811738" y="2671465"/>
                </a:cubicBezTo>
                <a:cubicBezTo>
                  <a:pt x="5816699" y="2676426"/>
                  <a:pt x="5814218" y="2678906"/>
                  <a:pt x="5804297" y="2678906"/>
                </a:cubicBezTo>
                <a:cubicBezTo>
                  <a:pt x="5799335" y="2673945"/>
                  <a:pt x="5791894" y="2671465"/>
                  <a:pt x="5781972" y="2671465"/>
                </a:cubicBezTo>
                <a:cubicBezTo>
                  <a:pt x="5772051" y="2666504"/>
                  <a:pt x="5764609" y="2664023"/>
                  <a:pt x="5759648" y="2664023"/>
                </a:cubicBezTo>
                <a:lnTo>
                  <a:pt x="5767090" y="2671465"/>
                </a:lnTo>
                <a:lnTo>
                  <a:pt x="5774531" y="2678906"/>
                </a:lnTo>
                <a:cubicBezTo>
                  <a:pt x="5779492" y="2678906"/>
                  <a:pt x="5784452" y="2681387"/>
                  <a:pt x="5789414" y="2686348"/>
                </a:cubicBezTo>
                <a:cubicBezTo>
                  <a:pt x="5794375" y="2691308"/>
                  <a:pt x="5799335" y="2693789"/>
                  <a:pt x="5804297" y="2693789"/>
                </a:cubicBezTo>
                <a:lnTo>
                  <a:pt x="5811738" y="2701230"/>
                </a:lnTo>
                <a:lnTo>
                  <a:pt x="5811738" y="2708672"/>
                </a:lnTo>
                <a:lnTo>
                  <a:pt x="5826621" y="2716113"/>
                </a:lnTo>
                <a:lnTo>
                  <a:pt x="5863828" y="2723555"/>
                </a:lnTo>
                <a:cubicBezTo>
                  <a:pt x="5863828" y="2723555"/>
                  <a:pt x="5865068" y="2724795"/>
                  <a:pt x="5867549" y="2727275"/>
                </a:cubicBezTo>
                <a:cubicBezTo>
                  <a:pt x="5870029" y="2729756"/>
                  <a:pt x="5873749" y="2733477"/>
                  <a:pt x="5878711" y="2738437"/>
                </a:cubicBezTo>
                <a:lnTo>
                  <a:pt x="5886152" y="2745879"/>
                </a:lnTo>
                <a:cubicBezTo>
                  <a:pt x="5891113" y="2745879"/>
                  <a:pt x="5894834" y="2747119"/>
                  <a:pt x="5897314" y="2749600"/>
                </a:cubicBezTo>
                <a:cubicBezTo>
                  <a:pt x="5899794" y="2752080"/>
                  <a:pt x="5902276" y="2752080"/>
                  <a:pt x="5904756" y="2749600"/>
                </a:cubicBezTo>
                <a:cubicBezTo>
                  <a:pt x="5907236" y="2747119"/>
                  <a:pt x="5909717" y="2748359"/>
                  <a:pt x="5912197" y="2753320"/>
                </a:cubicBezTo>
                <a:cubicBezTo>
                  <a:pt x="5914677" y="2758281"/>
                  <a:pt x="5917158" y="2759522"/>
                  <a:pt x="5919638" y="2757041"/>
                </a:cubicBezTo>
                <a:cubicBezTo>
                  <a:pt x="5922118" y="2754560"/>
                  <a:pt x="5925839" y="2755801"/>
                  <a:pt x="5930801" y="2760762"/>
                </a:cubicBezTo>
                <a:cubicBezTo>
                  <a:pt x="5940722" y="2770684"/>
                  <a:pt x="5949404" y="2776884"/>
                  <a:pt x="5956845" y="2779365"/>
                </a:cubicBezTo>
                <a:cubicBezTo>
                  <a:pt x="5964287" y="2781846"/>
                  <a:pt x="5980410" y="2790527"/>
                  <a:pt x="6005215" y="2805410"/>
                </a:cubicBezTo>
                <a:cubicBezTo>
                  <a:pt x="6025059" y="2810371"/>
                  <a:pt x="6043662" y="2819053"/>
                  <a:pt x="6061025" y="2831455"/>
                </a:cubicBezTo>
                <a:cubicBezTo>
                  <a:pt x="6078388" y="2843857"/>
                  <a:pt x="6087070" y="2855019"/>
                  <a:pt x="6087070" y="2864941"/>
                </a:cubicBezTo>
                <a:cubicBezTo>
                  <a:pt x="6087070" y="2869902"/>
                  <a:pt x="6088311" y="2873623"/>
                  <a:pt x="6090791" y="2876103"/>
                </a:cubicBezTo>
                <a:cubicBezTo>
                  <a:pt x="6093271" y="2878584"/>
                  <a:pt x="6093271" y="2879824"/>
                  <a:pt x="6090791" y="2879824"/>
                </a:cubicBezTo>
                <a:cubicBezTo>
                  <a:pt x="6088311" y="2879824"/>
                  <a:pt x="6087070" y="2877343"/>
                  <a:pt x="6087070" y="2872383"/>
                </a:cubicBezTo>
                <a:cubicBezTo>
                  <a:pt x="6087070" y="2867422"/>
                  <a:pt x="6079629" y="2864941"/>
                  <a:pt x="6064746" y="2864941"/>
                </a:cubicBezTo>
                <a:cubicBezTo>
                  <a:pt x="6059785" y="2864941"/>
                  <a:pt x="6057304" y="2864941"/>
                  <a:pt x="6057304" y="2864941"/>
                </a:cubicBezTo>
                <a:cubicBezTo>
                  <a:pt x="6052343" y="2864941"/>
                  <a:pt x="6047383" y="2862461"/>
                  <a:pt x="6042422" y="2857500"/>
                </a:cubicBezTo>
                <a:lnTo>
                  <a:pt x="6020097" y="2850059"/>
                </a:lnTo>
                <a:cubicBezTo>
                  <a:pt x="6020097" y="2850059"/>
                  <a:pt x="6017617" y="2850059"/>
                  <a:pt x="6012656" y="2850059"/>
                </a:cubicBezTo>
                <a:lnTo>
                  <a:pt x="5982890" y="2835176"/>
                </a:lnTo>
                <a:cubicBezTo>
                  <a:pt x="5977929" y="2840136"/>
                  <a:pt x="5974208" y="2842617"/>
                  <a:pt x="5971728" y="2842617"/>
                </a:cubicBezTo>
                <a:cubicBezTo>
                  <a:pt x="5969248" y="2842617"/>
                  <a:pt x="5965527" y="2840136"/>
                  <a:pt x="5960566" y="2835176"/>
                </a:cubicBezTo>
                <a:lnTo>
                  <a:pt x="5953125" y="2835176"/>
                </a:lnTo>
                <a:cubicBezTo>
                  <a:pt x="5958086" y="2840136"/>
                  <a:pt x="5987852" y="2855019"/>
                  <a:pt x="6042422" y="2879824"/>
                </a:cubicBezTo>
                <a:lnTo>
                  <a:pt x="6072187" y="2902148"/>
                </a:lnTo>
                <a:lnTo>
                  <a:pt x="6087070" y="2917031"/>
                </a:lnTo>
                <a:lnTo>
                  <a:pt x="6094511" y="2931914"/>
                </a:lnTo>
                <a:cubicBezTo>
                  <a:pt x="6089550" y="2931914"/>
                  <a:pt x="6084590" y="2929433"/>
                  <a:pt x="6079629" y="2924473"/>
                </a:cubicBezTo>
                <a:lnTo>
                  <a:pt x="6072187" y="2924473"/>
                </a:lnTo>
                <a:cubicBezTo>
                  <a:pt x="6072187" y="2924473"/>
                  <a:pt x="6069707" y="2924473"/>
                  <a:pt x="6064746" y="2924473"/>
                </a:cubicBezTo>
                <a:cubicBezTo>
                  <a:pt x="6059785" y="2919512"/>
                  <a:pt x="6057304" y="2917031"/>
                  <a:pt x="6057304" y="2917031"/>
                </a:cubicBezTo>
                <a:lnTo>
                  <a:pt x="6020097" y="2894707"/>
                </a:lnTo>
                <a:cubicBezTo>
                  <a:pt x="6020097" y="2894707"/>
                  <a:pt x="6021338" y="2895947"/>
                  <a:pt x="6023818" y="2898428"/>
                </a:cubicBezTo>
                <a:cubicBezTo>
                  <a:pt x="6026298" y="2900908"/>
                  <a:pt x="6027539" y="2902148"/>
                  <a:pt x="6027539" y="2902148"/>
                </a:cubicBezTo>
                <a:lnTo>
                  <a:pt x="6012656" y="2902148"/>
                </a:lnTo>
                <a:cubicBezTo>
                  <a:pt x="6012656" y="2902148"/>
                  <a:pt x="6012656" y="2900908"/>
                  <a:pt x="6012656" y="2898428"/>
                </a:cubicBezTo>
                <a:cubicBezTo>
                  <a:pt x="6012656" y="2895947"/>
                  <a:pt x="6010176" y="2893467"/>
                  <a:pt x="6005215" y="2890986"/>
                </a:cubicBezTo>
                <a:cubicBezTo>
                  <a:pt x="6000253" y="2888506"/>
                  <a:pt x="5996533" y="2886025"/>
                  <a:pt x="5994052" y="2883545"/>
                </a:cubicBezTo>
                <a:cubicBezTo>
                  <a:pt x="5991572" y="2881064"/>
                  <a:pt x="5990332" y="2877343"/>
                  <a:pt x="5990332" y="2872383"/>
                </a:cubicBezTo>
                <a:cubicBezTo>
                  <a:pt x="5990332" y="2867422"/>
                  <a:pt x="5977929" y="2862461"/>
                  <a:pt x="5953125" y="2857500"/>
                </a:cubicBezTo>
                <a:cubicBezTo>
                  <a:pt x="5938242" y="2852539"/>
                  <a:pt x="5928320" y="2847578"/>
                  <a:pt x="5923359" y="2842617"/>
                </a:cubicBezTo>
                <a:cubicBezTo>
                  <a:pt x="5923359" y="2842617"/>
                  <a:pt x="5922118" y="2841377"/>
                  <a:pt x="5919638" y="2838896"/>
                </a:cubicBezTo>
                <a:cubicBezTo>
                  <a:pt x="5917158" y="2836416"/>
                  <a:pt x="5913438" y="2835176"/>
                  <a:pt x="5908476" y="2835176"/>
                </a:cubicBezTo>
                <a:cubicBezTo>
                  <a:pt x="5898555" y="2835176"/>
                  <a:pt x="5893593" y="2833936"/>
                  <a:pt x="5893593" y="2831455"/>
                </a:cubicBezTo>
                <a:cubicBezTo>
                  <a:pt x="5893593" y="2828974"/>
                  <a:pt x="5892353" y="2827734"/>
                  <a:pt x="5889873" y="2827734"/>
                </a:cubicBezTo>
                <a:cubicBezTo>
                  <a:pt x="5887393" y="2827734"/>
                  <a:pt x="5886152" y="2830215"/>
                  <a:pt x="5886152" y="2835176"/>
                </a:cubicBezTo>
                <a:lnTo>
                  <a:pt x="5863828" y="2820293"/>
                </a:lnTo>
                <a:lnTo>
                  <a:pt x="5848945" y="2812851"/>
                </a:lnTo>
                <a:cubicBezTo>
                  <a:pt x="5839024" y="2807891"/>
                  <a:pt x="5832822" y="2804170"/>
                  <a:pt x="5830342" y="2801689"/>
                </a:cubicBezTo>
                <a:cubicBezTo>
                  <a:pt x="5827861" y="2799209"/>
                  <a:pt x="5829101" y="2797969"/>
                  <a:pt x="5834062" y="2797969"/>
                </a:cubicBezTo>
                <a:cubicBezTo>
                  <a:pt x="5834062" y="2793008"/>
                  <a:pt x="5834062" y="2790527"/>
                  <a:pt x="5834062" y="2790527"/>
                </a:cubicBezTo>
                <a:cubicBezTo>
                  <a:pt x="5834062" y="2790527"/>
                  <a:pt x="5831582" y="2790527"/>
                  <a:pt x="5826621" y="2790527"/>
                </a:cubicBezTo>
                <a:lnTo>
                  <a:pt x="5841504" y="2783086"/>
                </a:lnTo>
                <a:cubicBezTo>
                  <a:pt x="5851425" y="2783086"/>
                  <a:pt x="5853906" y="2780605"/>
                  <a:pt x="5848945" y="2775644"/>
                </a:cubicBezTo>
                <a:lnTo>
                  <a:pt x="5856386" y="2768203"/>
                </a:lnTo>
                <a:lnTo>
                  <a:pt x="5856386" y="2760762"/>
                </a:lnTo>
                <a:lnTo>
                  <a:pt x="5841504" y="2760762"/>
                </a:lnTo>
                <a:cubicBezTo>
                  <a:pt x="5841504" y="2760762"/>
                  <a:pt x="5839024" y="2763242"/>
                  <a:pt x="5834062" y="2768203"/>
                </a:cubicBezTo>
                <a:lnTo>
                  <a:pt x="5826621" y="2768203"/>
                </a:lnTo>
                <a:cubicBezTo>
                  <a:pt x="5826621" y="2763242"/>
                  <a:pt x="5829101" y="2760762"/>
                  <a:pt x="5834062" y="2760762"/>
                </a:cubicBezTo>
                <a:lnTo>
                  <a:pt x="5834062" y="2753320"/>
                </a:lnTo>
                <a:lnTo>
                  <a:pt x="5841504" y="2745879"/>
                </a:lnTo>
                <a:cubicBezTo>
                  <a:pt x="5826621" y="2735957"/>
                  <a:pt x="5814218" y="2730996"/>
                  <a:pt x="5804297" y="2730996"/>
                </a:cubicBezTo>
                <a:lnTo>
                  <a:pt x="5789414" y="2723555"/>
                </a:lnTo>
                <a:cubicBezTo>
                  <a:pt x="5784452" y="2718594"/>
                  <a:pt x="5779492" y="2714873"/>
                  <a:pt x="5774531" y="2712392"/>
                </a:cubicBezTo>
                <a:cubicBezTo>
                  <a:pt x="5769570" y="2709912"/>
                  <a:pt x="5763369" y="2706191"/>
                  <a:pt x="5755927" y="2701230"/>
                </a:cubicBezTo>
                <a:cubicBezTo>
                  <a:pt x="5748486" y="2696270"/>
                  <a:pt x="5738565" y="2691308"/>
                  <a:pt x="5726162" y="2686348"/>
                </a:cubicBezTo>
                <a:cubicBezTo>
                  <a:pt x="5713759" y="2681387"/>
                  <a:pt x="5707558" y="2676426"/>
                  <a:pt x="5707558" y="2671465"/>
                </a:cubicBezTo>
                <a:lnTo>
                  <a:pt x="5700117" y="2664023"/>
                </a:lnTo>
                <a:cubicBezTo>
                  <a:pt x="5700117" y="2668984"/>
                  <a:pt x="5697637" y="2671465"/>
                  <a:pt x="5692676" y="2671465"/>
                </a:cubicBezTo>
                <a:lnTo>
                  <a:pt x="5685234" y="2671465"/>
                </a:lnTo>
                <a:cubicBezTo>
                  <a:pt x="5690195" y="2671465"/>
                  <a:pt x="5691435" y="2672705"/>
                  <a:pt x="5688955" y="2675185"/>
                </a:cubicBezTo>
                <a:cubicBezTo>
                  <a:pt x="5686475" y="2677666"/>
                  <a:pt x="5685234" y="2678906"/>
                  <a:pt x="5685234" y="2678906"/>
                </a:cubicBezTo>
                <a:cubicBezTo>
                  <a:pt x="5685234" y="2683867"/>
                  <a:pt x="5682754" y="2683867"/>
                  <a:pt x="5677793" y="2678906"/>
                </a:cubicBezTo>
                <a:cubicBezTo>
                  <a:pt x="5672831" y="2673945"/>
                  <a:pt x="5670351" y="2671465"/>
                  <a:pt x="5670351" y="2671465"/>
                </a:cubicBezTo>
                <a:lnTo>
                  <a:pt x="5670351" y="2678906"/>
                </a:lnTo>
                <a:cubicBezTo>
                  <a:pt x="5670351" y="2678906"/>
                  <a:pt x="5670351" y="2681387"/>
                  <a:pt x="5670351" y="2686348"/>
                </a:cubicBezTo>
                <a:lnTo>
                  <a:pt x="5662910" y="2678906"/>
                </a:lnTo>
                <a:cubicBezTo>
                  <a:pt x="5657949" y="2673945"/>
                  <a:pt x="5655468" y="2671465"/>
                  <a:pt x="5655468" y="2671465"/>
                </a:cubicBezTo>
                <a:cubicBezTo>
                  <a:pt x="5655468" y="2671465"/>
                  <a:pt x="5656709" y="2670225"/>
                  <a:pt x="5659189" y="2667744"/>
                </a:cubicBezTo>
                <a:cubicBezTo>
                  <a:pt x="5661669" y="2665263"/>
                  <a:pt x="5661669" y="2664023"/>
                  <a:pt x="5659189" y="2664023"/>
                </a:cubicBezTo>
                <a:cubicBezTo>
                  <a:pt x="5656709" y="2664023"/>
                  <a:pt x="5655468" y="2664023"/>
                  <a:pt x="5655468" y="2664023"/>
                </a:cubicBezTo>
                <a:cubicBezTo>
                  <a:pt x="5650507" y="2659063"/>
                  <a:pt x="5650507" y="2656582"/>
                  <a:pt x="5655468" y="2656582"/>
                </a:cubicBezTo>
                <a:lnTo>
                  <a:pt x="5648027" y="2656582"/>
                </a:lnTo>
                <a:lnTo>
                  <a:pt x="5640586" y="2641699"/>
                </a:lnTo>
                <a:cubicBezTo>
                  <a:pt x="5645547" y="2641699"/>
                  <a:pt x="5650507" y="2644180"/>
                  <a:pt x="5655468" y="2649141"/>
                </a:cubicBezTo>
                <a:cubicBezTo>
                  <a:pt x="5660430" y="2654101"/>
                  <a:pt x="5665390" y="2655342"/>
                  <a:pt x="5670351" y="2652861"/>
                </a:cubicBezTo>
                <a:cubicBezTo>
                  <a:pt x="5675313" y="2650381"/>
                  <a:pt x="5675313" y="2646660"/>
                  <a:pt x="5670351" y="2641699"/>
                </a:cubicBezTo>
                <a:lnTo>
                  <a:pt x="5655468" y="2626816"/>
                </a:lnTo>
                <a:cubicBezTo>
                  <a:pt x="5655468" y="2626816"/>
                  <a:pt x="5652988" y="2626816"/>
                  <a:pt x="5648027" y="2626816"/>
                </a:cubicBezTo>
                <a:lnTo>
                  <a:pt x="5640586" y="2626816"/>
                </a:lnTo>
                <a:cubicBezTo>
                  <a:pt x="5635624" y="2626816"/>
                  <a:pt x="5630664" y="2626816"/>
                  <a:pt x="5625703" y="2626816"/>
                </a:cubicBezTo>
                <a:cubicBezTo>
                  <a:pt x="5625703" y="2626816"/>
                  <a:pt x="5623223" y="2628056"/>
                  <a:pt x="5618261" y="2630537"/>
                </a:cubicBezTo>
                <a:cubicBezTo>
                  <a:pt x="5613300" y="2633018"/>
                  <a:pt x="5610820" y="2636738"/>
                  <a:pt x="5610820" y="2641699"/>
                </a:cubicBezTo>
                <a:lnTo>
                  <a:pt x="5603379" y="2649141"/>
                </a:lnTo>
                <a:cubicBezTo>
                  <a:pt x="5608340" y="2649141"/>
                  <a:pt x="5610820" y="2651621"/>
                  <a:pt x="5610820" y="2656582"/>
                </a:cubicBezTo>
                <a:cubicBezTo>
                  <a:pt x="5610820" y="2661543"/>
                  <a:pt x="5604619" y="2664023"/>
                  <a:pt x="5592217" y="2664023"/>
                </a:cubicBezTo>
                <a:cubicBezTo>
                  <a:pt x="5579814" y="2664023"/>
                  <a:pt x="5566172" y="2662783"/>
                  <a:pt x="5551289" y="2660303"/>
                </a:cubicBezTo>
                <a:cubicBezTo>
                  <a:pt x="5536406" y="2657822"/>
                  <a:pt x="5526484" y="2655342"/>
                  <a:pt x="5521523" y="2652861"/>
                </a:cubicBezTo>
                <a:cubicBezTo>
                  <a:pt x="5516562" y="2650381"/>
                  <a:pt x="5512841" y="2649141"/>
                  <a:pt x="5510361" y="2649141"/>
                </a:cubicBezTo>
                <a:cubicBezTo>
                  <a:pt x="5507881" y="2649141"/>
                  <a:pt x="5504160" y="2649141"/>
                  <a:pt x="5499199" y="2649141"/>
                </a:cubicBezTo>
                <a:lnTo>
                  <a:pt x="5499199" y="2656582"/>
                </a:lnTo>
                <a:cubicBezTo>
                  <a:pt x="5509120" y="2656582"/>
                  <a:pt x="5516562" y="2661543"/>
                  <a:pt x="5521523" y="2671465"/>
                </a:cubicBezTo>
                <a:lnTo>
                  <a:pt x="5536406" y="2678906"/>
                </a:lnTo>
                <a:lnTo>
                  <a:pt x="5514082" y="2678906"/>
                </a:lnTo>
                <a:cubicBezTo>
                  <a:pt x="5499199" y="2678906"/>
                  <a:pt x="5491758" y="2676426"/>
                  <a:pt x="5491758" y="2671465"/>
                </a:cubicBezTo>
                <a:cubicBezTo>
                  <a:pt x="5486796" y="2671465"/>
                  <a:pt x="5484316" y="2671465"/>
                  <a:pt x="5484316" y="2671465"/>
                </a:cubicBezTo>
                <a:cubicBezTo>
                  <a:pt x="5484316" y="2671465"/>
                  <a:pt x="5484316" y="2673945"/>
                  <a:pt x="5484316" y="2678906"/>
                </a:cubicBezTo>
                <a:lnTo>
                  <a:pt x="5454551" y="2686348"/>
                </a:lnTo>
                <a:lnTo>
                  <a:pt x="5454551" y="2671465"/>
                </a:lnTo>
                <a:cubicBezTo>
                  <a:pt x="5449589" y="2671465"/>
                  <a:pt x="5444629" y="2670225"/>
                  <a:pt x="5439668" y="2667744"/>
                </a:cubicBezTo>
                <a:cubicBezTo>
                  <a:pt x="5434706" y="2665263"/>
                  <a:pt x="5432226" y="2664023"/>
                  <a:pt x="5432226" y="2664023"/>
                </a:cubicBezTo>
                <a:cubicBezTo>
                  <a:pt x="5432226" y="2664023"/>
                  <a:pt x="5432226" y="2666504"/>
                  <a:pt x="5432226" y="2671465"/>
                </a:cubicBezTo>
                <a:lnTo>
                  <a:pt x="5424785" y="2678906"/>
                </a:lnTo>
                <a:cubicBezTo>
                  <a:pt x="5424785" y="2678906"/>
                  <a:pt x="5423544" y="2680146"/>
                  <a:pt x="5421064" y="2682627"/>
                </a:cubicBezTo>
                <a:cubicBezTo>
                  <a:pt x="5418584" y="2685108"/>
                  <a:pt x="5417343" y="2688828"/>
                  <a:pt x="5417343" y="2693789"/>
                </a:cubicBezTo>
                <a:cubicBezTo>
                  <a:pt x="5417343" y="2703711"/>
                  <a:pt x="5422305" y="2703711"/>
                  <a:pt x="5432226" y="2693789"/>
                </a:cubicBezTo>
                <a:cubicBezTo>
                  <a:pt x="5432226" y="2688828"/>
                  <a:pt x="5434706" y="2688828"/>
                  <a:pt x="5439668" y="2693789"/>
                </a:cubicBezTo>
                <a:cubicBezTo>
                  <a:pt x="5444629" y="2698750"/>
                  <a:pt x="5447109" y="2698750"/>
                  <a:pt x="5447109" y="2693789"/>
                </a:cubicBezTo>
                <a:cubicBezTo>
                  <a:pt x="5452070" y="2693789"/>
                  <a:pt x="5454551" y="2695029"/>
                  <a:pt x="5454551" y="2697510"/>
                </a:cubicBezTo>
                <a:cubicBezTo>
                  <a:pt x="5454551" y="2699990"/>
                  <a:pt x="5457031" y="2701230"/>
                  <a:pt x="5461992" y="2701230"/>
                </a:cubicBezTo>
                <a:cubicBezTo>
                  <a:pt x="5461992" y="2711152"/>
                  <a:pt x="5471913" y="2711152"/>
                  <a:pt x="5491758" y="2701230"/>
                </a:cubicBezTo>
                <a:lnTo>
                  <a:pt x="5499199" y="2701230"/>
                </a:lnTo>
                <a:lnTo>
                  <a:pt x="5499199" y="2708672"/>
                </a:lnTo>
                <a:lnTo>
                  <a:pt x="5514082" y="2701230"/>
                </a:lnTo>
                <a:lnTo>
                  <a:pt x="5518733" y="2701230"/>
                </a:lnTo>
                <a:cubicBezTo>
                  <a:pt x="5520593" y="2701230"/>
                  <a:pt x="5521523" y="2701230"/>
                  <a:pt x="5521523" y="2701230"/>
                </a:cubicBezTo>
                <a:lnTo>
                  <a:pt x="5499199" y="2716113"/>
                </a:lnTo>
                <a:cubicBezTo>
                  <a:pt x="5489277" y="2716113"/>
                  <a:pt x="5484316" y="2718594"/>
                  <a:pt x="5484316" y="2723555"/>
                </a:cubicBezTo>
                <a:lnTo>
                  <a:pt x="5484316" y="2730996"/>
                </a:lnTo>
                <a:lnTo>
                  <a:pt x="5506640" y="2745879"/>
                </a:lnTo>
                <a:cubicBezTo>
                  <a:pt x="5516562" y="2745879"/>
                  <a:pt x="5524003" y="2748359"/>
                  <a:pt x="5528965" y="2753320"/>
                </a:cubicBezTo>
                <a:cubicBezTo>
                  <a:pt x="5533926" y="2753320"/>
                  <a:pt x="5536406" y="2753320"/>
                  <a:pt x="5536406" y="2753320"/>
                </a:cubicBezTo>
                <a:cubicBezTo>
                  <a:pt x="5536406" y="2753320"/>
                  <a:pt x="5538886" y="2753320"/>
                  <a:pt x="5543847" y="2753320"/>
                </a:cubicBezTo>
                <a:cubicBezTo>
                  <a:pt x="5543847" y="2753320"/>
                  <a:pt x="5545088" y="2755801"/>
                  <a:pt x="5547568" y="2760762"/>
                </a:cubicBezTo>
                <a:cubicBezTo>
                  <a:pt x="5550048" y="2765722"/>
                  <a:pt x="5548809" y="2768203"/>
                  <a:pt x="5543847" y="2768203"/>
                </a:cubicBezTo>
                <a:lnTo>
                  <a:pt x="5528965" y="2768203"/>
                </a:lnTo>
                <a:cubicBezTo>
                  <a:pt x="5524003" y="2773164"/>
                  <a:pt x="5519043" y="2775644"/>
                  <a:pt x="5514082" y="2775644"/>
                </a:cubicBezTo>
                <a:lnTo>
                  <a:pt x="5514082" y="2768203"/>
                </a:lnTo>
                <a:lnTo>
                  <a:pt x="5506640" y="2760762"/>
                </a:lnTo>
                <a:cubicBezTo>
                  <a:pt x="5501679" y="2760762"/>
                  <a:pt x="5500440" y="2763242"/>
                  <a:pt x="5502920" y="2768203"/>
                </a:cubicBezTo>
                <a:cubicBezTo>
                  <a:pt x="5505400" y="2773164"/>
                  <a:pt x="5504160" y="2775644"/>
                  <a:pt x="5499199" y="2775644"/>
                </a:cubicBezTo>
                <a:cubicBezTo>
                  <a:pt x="5499199" y="2770684"/>
                  <a:pt x="5495478" y="2766963"/>
                  <a:pt x="5488037" y="2764482"/>
                </a:cubicBezTo>
                <a:cubicBezTo>
                  <a:pt x="5480595" y="2762002"/>
                  <a:pt x="5475634" y="2759522"/>
                  <a:pt x="5473154" y="2757041"/>
                </a:cubicBezTo>
                <a:cubicBezTo>
                  <a:pt x="5470674" y="2754560"/>
                  <a:pt x="5469433" y="2753320"/>
                  <a:pt x="5469433" y="2753320"/>
                </a:cubicBezTo>
                <a:lnTo>
                  <a:pt x="5454551" y="2753320"/>
                </a:lnTo>
                <a:lnTo>
                  <a:pt x="5417343" y="2745879"/>
                </a:lnTo>
                <a:lnTo>
                  <a:pt x="5406181" y="2745879"/>
                </a:lnTo>
                <a:cubicBezTo>
                  <a:pt x="5408661" y="2745879"/>
                  <a:pt x="5409902" y="2744639"/>
                  <a:pt x="5409902" y="2742158"/>
                </a:cubicBezTo>
                <a:cubicBezTo>
                  <a:pt x="5409902" y="2739677"/>
                  <a:pt x="5408661" y="2737197"/>
                  <a:pt x="5406181" y="2734717"/>
                </a:cubicBezTo>
                <a:cubicBezTo>
                  <a:pt x="5403701" y="2732236"/>
                  <a:pt x="5401220" y="2732236"/>
                  <a:pt x="5398740" y="2734717"/>
                </a:cubicBezTo>
                <a:cubicBezTo>
                  <a:pt x="5396260" y="2737197"/>
                  <a:pt x="5396260" y="2739677"/>
                  <a:pt x="5398740" y="2742158"/>
                </a:cubicBezTo>
                <a:cubicBezTo>
                  <a:pt x="5401220" y="2744639"/>
                  <a:pt x="5403701" y="2745879"/>
                  <a:pt x="5406181" y="2745879"/>
                </a:cubicBezTo>
                <a:lnTo>
                  <a:pt x="5391299" y="2745879"/>
                </a:lnTo>
                <a:cubicBezTo>
                  <a:pt x="5383857" y="2745879"/>
                  <a:pt x="5380136" y="2747119"/>
                  <a:pt x="5380136" y="2749600"/>
                </a:cubicBezTo>
                <a:cubicBezTo>
                  <a:pt x="5380136" y="2752080"/>
                  <a:pt x="5378896" y="2753320"/>
                  <a:pt x="5376416" y="2753320"/>
                </a:cubicBezTo>
                <a:cubicBezTo>
                  <a:pt x="5373936" y="2753320"/>
                  <a:pt x="5370215" y="2753320"/>
                  <a:pt x="5365254" y="2753320"/>
                </a:cubicBezTo>
                <a:lnTo>
                  <a:pt x="5357812" y="2753320"/>
                </a:lnTo>
                <a:lnTo>
                  <a:pt x="5357812" y="2760762"/>
                </a:lnTo>
                <a:cubicBezTo>
                  <a:pt x="5352851" y="2760762"/>
                  <a:pt x="5350371" y="2758281"/>
                  <a:pt x="5350371" y="2753320"/>
                </a:cubicBezTo>
                <a:cubicBezTo>
                  <a:pt x="5350371" y="2743398"/>
                  <a:pt x="5352851" y="2740918"/>
                  <a:pt x="5357812" y="2745879"/>
                </a:cubicBezTo>
                <a:cubicBezTo>
                  <a:pt x="5362774" y="2745879"/>
                  <a:pt x="5366494" y="2744639"/>
                  <a:pt x="5368974" y="2742158"/>
                </a:cubicBezTo>
                <a:cubicBezTo>
                  <a:pt x="5371454" y="2739677"/>
                  <a:pt x="5370215" y="2738437"/>
                  <a:pt x="5365254" y="2738437"/>
                </a:cubicBezTo>
                <a:cubicBezTo>
                  <a:pt x="5360292" y="2738437"/>
                  <a:pt x="5357812" y="2738437"/>
                  <a:pt x="5357812" y="2738437"/>
                </a:cubicBezTo>
                <a:cubicBezTo>
                  <a:pt x="5357812" y="2733477"/>
                  <a:pt x="5356572" y="2730996"/>
                  <a:pt x="5354092" y="2730996"/>
                </a:cubicBezTo>
                <a:cubicBezTo>
                  <a:pt x="5351611" y="2730996"/>
                  <a:pt x="5349130" y="2730996"/>
                  <a:pt x="5346650" y="2730996"/>
                </a:cubicBezTo>
                <a:cubicBezTo>
                  <a:pt x="5344170" y="2730996"/>
                  <a:pt x="5341689" y="2732236"/>
                  <a:pt x="5339209" y="2734717"/>
                </a:cubicBezTo>
                <a:cubicBezTo>
                  <a:pt x="5336729" y="2737197"/>
                  <a:pt x="5333008" y="2738437"/>
                  <a:pt x="5328047" y="2738437"/>
                </a:cubicBezTo>
                <a:cubicBezTo>
                  <a:pt x="5323085" y="2738437"/>
                  <a:pt x="5320605" y="2738437"/>
                  <a:pt x="5320605" y="2738437"/>
                </a:cubicBezTo>
                <a:cubicBezTo>
                  <a:pt x="5320605" y="2743398"/>
                  <a:pt x="5313164" y="2745879"/>
                  <a:pt x="5298281" y="2745879"/>
                </a:cubicBezTo>
                <a:lnTo>
                  <a:pt x="5290840" y="2745879"/>
                </a:lnTo>
                <a:cubicBezTo>
                  <a:pt x="5290840" y="2740918"/>
                  <a:pt x="5289599" y="2738437"/>
                  <a:pt x="5287119" y="2738437"/>
                </a:cubicBezTo>
                <a:cubicBezTo>
                  <a:pt x="5284639" y="2738437"/>
                  <a:pt x="5283398" y="2738437"/>
                  <a:pt x="5283398" y="2738437"/>
                </a:cubicBezTo>
                <a:cubicBezTo>
                  <a:pt x="5273477" y="2738437"/>
                  <a:pt x="5268515" y="2738437"/>
                  <a:pt x="5268515" y="2738437"/>
                </a:cubicBezTo>
                <a:cubicBezTo>
                  <a:pt x="5268515" y="2733477"/>
                  <a:pt x="5267275" y="2730996"/>
                  <a:pt x="5264795" y="2730996"/>
                </a:cubicBezTo>
                <a:cubicBezTo>
                  <a:pt x="5262315" y="2730996"/>
                  <a:pt x="5261074" y="2730996"/>
                  <a:pt x="5261074" y="2730996"/>
                </a:cubicBezTo>
                <a:lnTo>
                  <a:pt x="5238750" y="2730996"/>
                </a:lnTo>
                <a:cubicBezTo>
                  <a:pt x="5238750" y="2726035"/>
                  <a:pt x="5236270" y="2723555"/>
                  <a:pt x="5231308" y="2723555"/>
                </a:cubicBezTo>
                <a:cubicBezTo>
                  <a:pt x="5226347" y="2723555"/>
                  <a:pt x="5223867" y="2721074"/>
                  <a:pt x="5223867" y="2716113"/>
                </a:cubicBezTo>
                <a:cubicBezTo>
                  <a:pt x="5223867" y="2716113"/>
                  <a:pt x="5222626" y="2716113"/>
                  <a:pt x="5220146" y="2716113"/>
                </a:cubicBezTo>
                <a:cubicBezTo>
                  <a:pt x="5217666" y="2716113"/>
                  <a:pt x="5213945" y="2716113"/>
                  <a:pt x="5208984" y="2716113"/>
                </a:cubicBezTo>
                <a:lnTo>
                  <a:pt x="5186660" y="2716113"/>
                </a:lnTo>
                <a:cubicBezTo>
                  <a:pt x="5181699" y="2711152"/>
                  <a:pt x="5171777" y="2706191"/>
                  <a:pt x="5156894" y="2701230"/>
                </a:cubicBezTo>
                <a:cubicBezTo>
                  <a:pt x="5151933" y="2701230"/>
                  <a:pt x="5145732" y="2701230"/>
                  <a:pt x="5138291" y="2701230"/>
                </a:cubicBezTo>
                <a:cubicBezTo>
                  <a:pt x="5130849" y="2701230"/>
                  <a:pt x="5123408" y="2699990"/>
                  <a:pt x="5115967" y="2697510"/>
                </a:cubicBezTo>
                <a:cubicBezTo>
                  <a:pt x="5108525" y="2695029"/>
                  <a:pt x="5102324" y="2693789"/>
                  <a:pt x="5097363" y="2693789"/>
                </a:cubicBezTo>
                <a:lnTo>
                  <a:pt x="5097363" y="2701230"/>
                </a:lnTo>
                <a:cubicBezTo>
                  <a:pt x="5112246" y="2711152"/>
                  <a:pt x="5122167" y="2713633"/>
                  <a:pt x="5127129" y="2708672"/>
                </a:cubicBezTo>
                <a:lnTo>
                  <a:pt x="5134570" y="2708672"/>
                </a:lnTo>
                <a:cubicBezTo>
                  <a:pt x="5139531" y="2713633"/>
                  <a:pt x="5140771" y="2716113"/>
                  <a:pt x="5138291" y="2716113"/>
                </a:cubicBezTo>
                <a:cubicBezTo>
                  <a:pt x="5135811" y="2716113"/>
                  <a:pt x="5129609" y="2716113"/>
                  <a:pt x="5119687" y="2716113"/>
                </a:cubicBezTo>
                <a:cubicBezTo>
                  <a:pt x="5104804" y="2716113"/>
                  <a:pt x="5092402" y="2716113"/>
                  <a:pt x="5082480" y="2716113"/>
                </a:cubicBezTo>
                <a:lnTo>
                  <a:pt x="5075039" y="2701230"/>
                </a:lnTo>
                <a:lnTo>
                  <a:pt x="5067597" y="2701230"/>
                </a:lnTo>
                <a:cubicBezTo>
                  <a:pt x="5062636" y="2701230"/>
                  <a:pt x="5060156" y="2703711"/>
                  <a:pt x="5060156" y="2708672"/>
                </a:cubicBezTo>
                <a:lnTo>
                  <a:pt x="5060156" y="2704951"/>
                </a:lnTo>
                <a:cubicBezTo>
                  <a:pt x="5060156" y="2702470"/>
                  <a:pt x="5060156" y="2701230"/>
                  <a:pt x="5060156" y="2701230"/>
                </a:cubicBezTo>
                <a:cubicBezTo>
                  <a:pt x="5060156" y="2686348"/>
                  <a:pt x="5055195" y="2678906"/>
                  <a:pt x="5045273" y="2678906"/>
                </a:cubicBezTo>
                <a:lnTo>
                  <a:pt x="5015508" y="2671465"/>
                </a:lnTo>
                <a:cubicBezTo>
                  <a:pt x="5020469" y="2671465"/>
                  <a:pt x="5024190" y="2668984"/>
                  <a:pt x="5026670" y="2664023"/>
                </a:cubicBezTo>
                <a:cubicBezTo>
                  <a:pt x="5029150" y="2659063"/>
                  <a:pt x="5027910" y="2656582"/>
                  <a:pt x="5022949" y="2656582"/>
                </a:cubicBezTo>
                <a:lnTo>
                  <a:pt x="5015508" y="2656582"/>
                </a:lnTo>
                <a:lnTo>
                  <a:pt x="4970859" y="2649141"/>
                </a:lnTo>
                <a:lnTo>
                  <a:pt x="4963418" y="2649141"/>
                </a:lnTo>
                <a:cubicBezTo>
                  <a:pt x="4963418" y="2654101"/>
                  <a:pt x="4960938" y="2656582"/>
                  <a:pt x="4955976" y="2656582"/>
                </a:cubicBezTo>
                <a:cubicBezTo>
                  <a:pt x="4951015" y="2656582"/>
                  <a:pt x="4951015" y="2654101"/>
                  <a:pt x="4955976" y="2649141"/>
                </a:cubicBezTo>
                <a:lnTo>
                  <a:pt x="4948535" y="2641699"/>
                </a:lnTo>
                <a:cubicBezTo>
                  <a:pt x="4943574" y="2641699"/>
                  <a:pt x="4941093" y="2641699"/>
                  <a:pt x="4941093" y="2641699"/>
                </a:cubicBezTo>
                <a:cubicBezTo>
                  <a:pt x="4941093" y="2641699"/>
                  <a:pt x="4941093" y="2640459"/>
                  <a:pt x="4941093" y="2637978"/>
                </a:cubicBezTo>
                <a:cubicBezTo>
                  <a:pt x="4941093" y="2635498"/>
                  <a:pt x="4938613" y="2636738"/>
                  <a:pt x="4933652" y="2641699"/>
                </a:cubicBezTo>
                <a:cubicBezTo>
                  <a:pt x="4933652" y="2641699"/>
                  <a:pt x="4936132" y="2642939"/>
                  <a:pt x="4941093" y="2645420"/>
                </a:cubicBezTo>
                <a:cubicBezTo>
                  <a:pt x="4946055" y="2647900"/>
                  <a:pt x="4946055" y="2651621"/>
                  <a:pt x="4941093" y="2656582"/>
                </a:cubicBezTo>
                <a:cubicBezTo>
                  <a:pt x="4941093" y="2651621"/>
                  <a:pt x="4936132" y="2649141"/>
                  <a:pt x="4926211" y="2649141"/>
                </a:cubicBezTo>
                <a:lnTo>
                  <a:pt x="4918769" y="2641699"/>
                </a:lnTo>
                <a:cubicBezTo>
                  <a:pt x="4923731" y="2641699"/>
                  <a:pt x="4923731" y="2639218"/>
                  <a:pt x="4918769" y="2634258"/>
                </a:cubicBezTo>
                <a:cubicBezTo>
                  <a:pt x="4908848" y="2629297"/>
                  <a:pt x="4901406" y="2631777"/>
                  <a:pt x="4896445" y="2641699"/>
                </a:cubicBezTo>
                <a:cubicBezTo>
                  <a:pt x="4896445" y="2646660"/>
                  <a:pt x="4892724" y="2646660"/>
                  <a:pt x="4885283" y="2641699"/>
                </a:cubicBezTo>
                <a:cubicBezTo>
                  <a:pt x="4877842" y="2636738"/>
                  <a:pt x="4874121" y="2631777"/>
                  <a:pt x="4874121" y="2626816"/>
                </a:cubicBezTo>
                <a:lnTo>
                  <a:pt x="4844355" y="2634258"/>
                </a:lnTo>
                <a:lnTo>
                  <a:pt x="4851797" y="2641699"/>
                </a:lnTo>
                <a:lnTo>
                  <a:pt x="4859238" y="2634258"/>
                </a:lnTo>
                <a:cubicBezTo>
                  <a:pt x="4864199" y="2634258"/>
                  <a:pt x="4869160" y="2634258"/>
                  <a:pt x="4874121" y="2634258"/>
                </a:cubicBezTo>
                <a:lnTo>
                  <a:pt x="4874121" y="2641699"/>
                </a:lnTo>
                <a:cubicBezTo>
                  <a:pt x="4874121" y="2646660"/>
                  <a:pt x="4876601" y="2649141"/>
                  <a:pt x="4881562" y="2649141"/>
                </a:cubicBezTo>
                <a:cubicBezTo>
                  <a:pt x="4891484" y="2654101"/>
                  <a:pt x="4893965" y="2659063"/>
                  <a:pt x="4889004" y="2664023"/>
                </a:cubicBezTo>
                <a:lnTo>
                  <a:pt x="4866679" y="2664023"/>
                </a:lnTo>
                <a:lnTo>
                  <a:pt x="4829472" y="2656582"/>
                </a:lnTo>
                <a:cubicBezTo>
                  <a:pt x="4829472" y="2651621"/>
                  <a:pt x="4825752" y="2647900"/>
                  <a:pt x="4818310" y="2645420"/>
                </a:cubicBezTo>
                <a:cubicBezTo>
                  <a:pt x="4810869" y="2642939"/>
                  <a:pt x="4804668" y="2644180"/>
                  <a:pt x="4799707" y="2649141"/>
                </a:cubicBezTo>
                <a:lnTo>
                  <a:pt x="4829472" y="2664023"/>
                </a:lnTo>
                <a:cubicBezTo>
                  <a:pt x="4834434" y="2664023"/>
                  <a:pt x="4836914" y="2664023"/>
                  <a:pt x="4836914" y="2664023"/>
                </a:cubicBezTo>
                <a:cubicBezTo>
                  <a:pt x="4836914" y="2664023"/>
                  <a:pt x="4839394" y="2664023"/>
                  <a:pt x="4844355" y="2664023"/>
                </a:cubicBezTo>
                <a:cubicBezTo>
                  <a:pt x="4854277" y="2673945"/>
                  <a:pt x="4861718" y="2678906"/>
                  <a:pt x="4866679" y="2678906"/>
                </a:cubicBezTo>
                <a:lnTo>
                  <a:pt x="4874121" y="2678906"/>
                </a:lnTo>
                <a:lnTo>
                  <a:pt x="4881562" y="2686348"/>
                </a:lnTo>
                <a:cubicBezTo>
                  <a:pt x="4886524" y="2686348"/>
                  <a:pt x="4891484" y="2686348"/>
                  <a:pt x="4896445" y="2686348"/>
                </a:cubicBezTo>
                <a:cubicBezTo>
                  <a:pt x="4901406" y="2686348"/>
                  <a:pt x="4903886" y="2688828"/>
                  <a:pt x="4903886" y="2693789"/>
                </a:cubicBezTo>
                <a:lnTo>
                  <a:pt x="4923730" y="2698750"/>
                </a:lnTo>
                <a:lnTo>
                  <a:pt x="4918769" y="2693789"/>
                </a:lnTo>
                <a:cubicBezTo>
                  <a:pt x="4918769" y="2693789"/>
                  <a:pt x="4922490" y="2693789"/>
                  <a:pt x="4929931" y="2693789"/>
                </a:cubicBezTo>
                <a:cubicBezTo>
                  <a:pt x="4937373" y="2693789"/>
                  <a:pt x="4941093" y="2696270"/>
                  <a:pt x="4941093" y="2701230"/>
                </a:cubicBezTo>
                <a:lnTo>
                  <a:pt x="4933652" y="2701230"/>
                </a:lnTo>
                <a:cubicBezTo>
                  <a:pt x="4943574" y="2701230"/>
                  <a:pt x="4949776" y="2703711"/>
                  <a:pt x="4952256" y="2708672"/>
                </a:cubicBezTo>
                <a:cubicBezTo>
                  <a:pt x="4954736" y="2713633"/>
                  <a:pt x="4955976" y="2716113"/>
                  <a:pt x="4955976" y="2716113"/>
                </a:cubicBezTo>
                <a:lnTo>
                  <a:pt x="4955976" y="2708672"/>
                </a:lnTo>
                <a:lnTo>
                  <a:pt x="4970859" y="2708672"/>
                </a:lnTo>
                <a:lnTo>
                  <a:pt x="4970859" y="2716113"/>
                </a:lnTo>
                <a:lnTo>
                  <a:pt x="4970859" y="2723555"/>
                </a:lnTo>
                <a:cubicBezTo>
                  <a:pt x="4970859" y="2723555"/>
                  <a:pt x="4980781" y="2726035"/>
                  <a:pt x="5000625" y="2730996"/>
                </a:cubicBezTo>
                <a:lnTo>
                  <a:pt x="5037832" y="2738437"/>
                </a:lnTo>
                <a:lnTo>
                  <a:pt x="5030390" y="2730996"/>
                </a:lnTo>
                <a:lnTo>
                  <a:pt x="5030390" y="2723555"/>
                </a:lnTo>
                <a:cubicBezTo>
                  <a:pt x="5030390" y="2728515"/>
                  <a:pt x="5035352" y="2730996"/>
                  <a:pt x="5045273" y="2730996"/>
                </a:cubicBezTo>
                <a:lnTo>
                  <a:pt x="5060156" y="2745879"/>
                </a:lnTo>
                <a:lnTo>
                  <a:pt x="5067597" y="2745879"/>
                </a:lnTo>
                <a:cubicBezTo>
                  <a:pt x="5067597" y="2745879"/>
                  <a:pt x="5071318" y="2747119"/>
                  <a:pt x="5078760" y="2749600"/>
                </a:cubicBezTo>
                <a:cubicBezTo>
                  <a:pt x="5086201" y="2752080"/>
                  <a:pt x="5092402" y="2754560"/>
                  <a:pt x="5097363" y="2757041"/>
                </a:cubicBezTo>
                <a:cubicBezTo>
                  <a:pt x="5102324" y="2759522"/>
                  <a:pt x="5108525" y="2762002"/>
                  <a:pt x="5115967" y="2764482"/>
                </a:cubicBezTo>
                <a:cubicBezTo>
                  <a:pt x="5123408" y="2766963"/>
                  <a:pt x="5127129" y="2768203"/>
                  <a:pt x="5127129" y="2768203"/>
                </a:cubicBezTo>
                <a:cubicBezTo>
                  <a:pt x="5137050" y="2768203"/>
                  <a:pt x="5144492" y="2768203"/>
                  <a:pt x="5149453" y="2768203"/>
                </a:cubicBezTo>
                <a:lnTo>
                  <a:pt x="5156894" y="2775644"/>
                </a:lnTo>
                <a:lnTo>
                  <a:pt x="5142011" y="2775644"/>
                </a:lnTo>
                <a:lnTo>
                  <a:pt x="5149453" y="2783086"/>
                </a:lnTo>
                <a:cubicBezTo>
                  <a:pt x="5159374" y="2788047"/>
                  <a:pt x="5166816" y="2790527"/>
                  <a:pt x="5171777" y="2790527"/>
                </a:cubicBezTo>
                <a:lnTo>
                  <a:pt x="5171777" y="2783086"/>
                </a:lnTo>
                <a:lnTo>
                  <a:pt x="5179218" y="2775644"/>
                </a:lnTo>
                <a:cubicBezTo>
                  <a:pt x="5184180" y="2775644"/>
                  <a:pt x="5186660" y="2775644"/>
                  <a:pt x="5186660" y="2775644"/>
                </a:cubicBezTo>
                <a:lnTo>
                  <a:pt x="5194101" y="2775644"/>
                </a:lnTo>
                <a:cubicBezTo>
                  <a:pt x="5194101" y="2780605"/>
                  <a:pt x="5194101" y="2783086"/>
                  <a:pt x="5194101" y="2783086"/>
                </a:cubicBezTo>
                <a:cubicBezTo>
                  <a:pt x="5199063" y="2783086"/>
                  <a:pt x="5199063" y="2785567"/>
                  <a:pt x="5194101" y="2790527"/>
                </a:cubicBezTo>
                <a:cubicBezTo>
                  <a:pt x="5194101" y="2795488"/>
                  <a:pt x="5204023" y="2800449"/>
                  <a:pt x="5223867" y="2805410"/>
                </a:cubicBezTo>
                <a:cubicBezTo>
                  <a:pt x="5228828" y="2805410"/>
                  <a:pt x="5232549" y="2805410"/>
                  <a:pt x="5235029" y="2805410"/>
                </a:cubicBezTo>
                <a:cubicBezTo>
                  <a:pt x="5237509" y="2805410"/>
                  <a:pt x="5238750" y="2802929"/>
                  <a:pt x="5238750" y="2797969"/>
                </a:cubicBezTo>
                <a:lnTo>
                  <a:pt x="5253633" y="2797969"/>
                </a:lnTo>
                <a:cubicBezTo>
                  <a:pt x="5268515" y="2802929"/>
                  <a:pt x="5278437" y="2805410"/>
                  <a:pt x="5283398" y="2805410"/>
                </a:cubicBezTo>
                <a:lnTo>
                  <a:pt x="5290840" y="2805410"/>
                </a:lnTo>
                <a:lnTo>
                  <a:pt x="5290840" y="2812851"/>
                </a:lnTo>
                <a:cubicBezTo>
                  <a:pt x="5295801" y="2817812"/>
                  <a:pt x="5299522" y="2819053"/>
                  <a:pt x="5302002" y="2816572"/>
                </a:cubicBezTo>
                <a:cubicBezTo>
                  <a:pt x="5304482" y="2814092"/>
                  <a:pt x="5306963" y="2812851"/>
                  <a:pt x="5309443" y="2812851"/>
                </a:cubicBezTo>
                <a:cubicBezTo>
                  <a:pt x="5311923" y="2812851"/>
                  <a:pt x="5313164" y="2814092"/>
                  <a:pt x="5313164" y="2816572"/>
                </a:cubicBezTo>
                <a:cubicBezTo>
                  <a:pt x="5313164" y="2819053"/>
                  <a:pt x="5313164" y="2820293"/>
                  <a:pt x="5313164" y="2820293"/>
                </a:cubicBezTo>
                <a:cubicBezTo>
                  <a:pt x="5308202" y="2820293"/>
                  <a:pt x="5305722" y="2820293"/>
                  <a:pt x="5305722" y="2820293"/>
                </a:cubicBezTo>
                <a:cubicBezTo>
                  <a:pt x="5305722" y="2820293"/>
                  <a:pt x="5305722" y="2822774"/>
                  <a:pt x="5305722" y="2827734"/>
                </a:cubicBezTo>
                <a:cubicBezTo>
                  <a:pt x="5310684" y="2827734"/>
                  <a:pt x="5314404" y="2826494"/>
                  <a:pt x="5316885" y="2824014"/>
                </a:cubicBezTo>
                <a:cubicBezTo>
                  <a:pt x="5319365" y="2821533"/>
                  <a:pt x="5325567" y="2820293"/>
                  <a:pt x="5335488" y="2820293"/>
                </a:cubicBezTo>
                <a:cubicBezTo>
                  <a:pt x="5340449" y="2820293"/>
                  <a:pt x="5345410" y="2821533"/>
                  <a:pt x="5350371" y="2824014"/>
                </a:cubicBezTo>
                <a:cubicBezTo>
                  <a:pt x="5355332" y="2826494"/>
                  <a:pt x="5360292" y="2827734"/>
                  <a:pt x="5365254" y="2827734"/>
                </a:cubicBezTo>
                <a:lnTo>
                  <a:pt x="5372695" y="2835176"/>
                </a:lnTo>
                <a:cubicBezTo>
                  <a:pt x="5377656" y="2835176"/>
                  <a:pt x="5381377" y="2833936"/>
                  <a:pt x="5383857" y="2831455"/>
                </a:cubicBezTo>
                <a:cubicBezTo>
                  <a:pt x="5386337" y="2828974"/>
                  <a:pt x="5390058" y="2830215"/>
                  <a:pt x="5395019" y="2835176"/>
                </a:cubicBezTo>
                <a:cubicBezTo>
                  <a:pt x="5404941" y="2835176"/>
                  <a:pt x="5412382" y="2835176"/>
                  <a:pt x="5417343" y="2835176"/>
                </a:cubicBezTo>
                <a:cubicBezTo>
                  <a:pt x="5422305" y="2835176"/>
                  <a:pt x="5427265" y="2837656"/>
                  <a:pt x="5432226" y="2842617"/>
                </a:cubicBezTo>
                <a:cubicBezTo>
                  <a:pt x="5442148" y="2842617"/>
                  <a:pt x="5447109" y="2842617"/>
                  <a:pt x="5447109" y="2842617"/>
                </a:cubicBezTo>
                <a:lnTo>
                  <a:pt x="5454551" y="2850059"/>
                </a:lnTo>
                <a:cubicBezTo>
                  <a:pt x="5464472" y="2850059"/>
                  <a:pt x="5470674" y="2851299"/>
                  <a:pt x="5473154" y="2853779"/>
                </a:cubicBezTo>
                <a:cubicBezTo>
                  <a:pt x="5475634" y="2856260"/>
                  <a:pt x="5481836" y="2857500"/>
                  <a:pt x="5491758" y="2857500"/>
                </a:cubicBezTo>
                <a:lnTo>
                  <a:pt x="5491758" y="2864941"/>
                </a:lnTo>
                <a:cubicBezTo>
                  <a:pt x="5496719" y="2864941"/>
                  <a:pt x="5499199" y="2867422"/>
                  <a:pt x="5499199" y="2872383"/>
                </a:cubicBezTo>
                <a:cubicBezTo>
                  <a:pt x="5499199" y="2877343"/>
                  <a:pt x="5490517" y="2879824"/>
                  <a:pt x="5473154" y="2879824"/>
                </a:cubicBezTo>
                <a:cubicBezTo>
                  <a:pt x="5455791" y="2879824"/>
                  <a:pt x="5444629" y="2879824"/>
                  <a:pt x="5439668" y="2879824"/>
                </a:cubicBezTo>
                <a:cubicBezTo>
                  <a:pt x="5434706" y="2879824"/>
                  <a:pt x="5429746" y="2879824"/>
                  <a:pt x="5424785" y="2879824"/>
                </a:cubicBezTo>
                <a:cubicBezTo>
                  <a:pt x="5419824" y="2879824"/>
                  <a:pt x="5414863" y="2879824"/>
                  <a:pt x="5409902" y="2879824"/>
                </a:cubicBezTo>
                <a:lnTo>
                  <a:pt x="5432226" y="2887266"/>
                </a:lnTo>
                <a:cubicBezTo>
                  <a:pt x="5457031" y="2887266"/>
                  <a:pt x="5469433" y="2887266"/>
                  <a:pt x="5469433" y="2887266"/>
                </a:cubicBezTo>
                <a:lnTo>
                  <a:pt x="5469433" y="2894707"/>
                </a:lnTo>
                <a:lnTo>
                  <a:pt x="5476875" y="2902148"/>
                </a:lnTo>
                <a:lnTo>
                  <a:pt x="5491758" y="2909590"/>
                </a:lnTo>
                <a:lnTo>
                  <a:pt x="5484316" y="2909590"/>
                </a:lnTo>
                <a:lnTo>
                  <a:pt x="5476875" y="2909590"/>
                </a:lnTo>
                <a:cubicBezTo>
                  <a:pt x="5481836" y="2909590"/>
                  <a:pt x="5481836" y="2912070"/>
                  <a:pt x="5476875" y="2917031"/>
                </a:cubicBezTo>
                <a:lnTo>
                  <a:pt x="5461992" y="2909590"/>
                </a:lnTo>
                <a:lnTo>
                  <a:pt x="5461992" y="2905869"/>
                </a:lnTo>
                <a:cubicBezTo>
                  <a:pt x="5461992" y="2908350"/>
                  <a:pt x="5459512" y="2909590"/>
                  <a:pt x="5454551" y="2909590"/>
                </a:cubicBezTo>
                <a:lnTo>
                  <a:pt x="5447109" y="2909590"/>
                </a:lnTo>
                <a:lnTo>
                  <a:pt x="5424785" y="2902148"/>
                </a:lnTo>
                <a:lnTo>
                  <a:pt x="5372695" y="2887266"/>
                </a:lnTo>
                <a:cubicBezTo>
                  <a:pt x="5362774" y="2887266"/>
                  <a:pt x="5355332" y="2884785"/>
                  <a:pt x="5350371" y="2879824"/>
                </a:cubicBezTo>
                <a:cubicBezTo>
                  <a:pt x="5345410" y="2874863"/>
                  <a:pt x="5342929" y="2872383"/>
                  <a:pt x="5342929" y="2872383"/>
                </a:cubicBezTo>
                <a:cubicBezTo>
                  <a:pt x="5342929" y="2872383"/>
                  <a:pt x="5345410" y="2869902"/>
                  <a:pt x="5350371" y="2864941"/>
                </a:cubicBezTo>
                <a:lnTo>
                  <a:pt x="5357812" y="2857500"/>
                </a:lnTo>
                <a:cubicBezTo>
                  <a:pt x="5357812" y="2857500"/>
                  <a:pt x="5357812" y="2859981"/>
                  <a:pt x="5357812" y="2864941"/>
                </a:cubicBezTo>
                <a:cubicBezTo>
                  <a:pt x="5357812" y="2869902"/>
                  <a:pt x="5360292" y="2872383"/>
                  <a:pt x="5365254" y="2872383"/>
                </a:cubicBezTo>
                <a:cubicBezTo>
                  <a:pt x="5370215" y="2877343"/>
                  <a:pt x="5375175" y="2879824"/>
                  <a:pt x="5380136" y="2879824"/>
                </a:cubicBezTo>
                <a:cubicBezTo>
                  <a:pt x="5385098" y="2879824"/>
                  <a:pt x="5390058" y="2877343"/>
                  <a:pt x="5395019" y="2872383"/>
                </a:cubicBezTo>
                <a:lnTo>
                  <a:pt x="5402461" y="2864941"/>
                </a:lnTo>
                <a:cubicBezTo>
                  <a:pt x="5397499" y="2864941"/>
                  <a:pt x="5392539" y="2864941"/>
                  <a:pt x="5387578" y="2864941"/>
                </a:cubicBezTo>
                <a:cubicBezTo>
                  <a:pt x="5367734" y="2859981"/>
                  <a:pt x="5357812" y="2855019"/>
                  <a:pt x="5357812" y="2850059"/>
                </a:cubicBezTo>
                <a:lnTo>
                  <a:pt x="5342929" y="2842617"/>
                </a:lnTo>
                <a:lnTo>
                  <a:pt x="5342929" y="2850059"/>
                </a:lnTo>
                <a:lnTo>
                  <a:pt x="5328047" y="2850059"/>
                </a:lnTo>
                <a:cubicBezTo>
                  <a:pt x="5323085" y="2850059"/>
                  <a:pt x="5318125" y="2850059"/>
                  <a:pt x="5313164" y="2850059"/>
                </a:cubicBezTo>
                <a:cubicBezTo>
                  <a:pt x="5313164" y="2855019"/>
                  <a:pt x="5318125" y="2859981"/>
                  <a:pt x="5328047" y="2864941"/>
                </a:cubicBezTo>
                <a:lnTo>
                  <a:pt x="5320605" y="2864941"/>
                </a:lnTo>
                <a:cubicBezTo>
                  <a:pt x="5320605" y="2864941"/>
                  <a:pt x="5318125" y="2864941"/>
                  <a:pt x="5313164" y="2864941"/>
                </a:cubicBezTo>
                <a:cubicBezTo>
                  <a:pt x="5313164" y="2869902"/>
                  <a:pt x="5309443" y="2871143"/>
                  <a:pt x="5302002" y="2868662"/>
                </a:cubicBezTo>
                <a:cubicBezTo>
                  <a:pt x="5294560" y="2866181"/>
                  <a:pt x="5290840" y="2867422"/>
                  <a:pt x="5290840" y="2872383"/>
                </a:cubicBezTo>
                <a:lnTo>
                  <a:pt x="5283398" y="2879824"/>
                </a:lnTo>
                <a:cubicBezTo>
                  <a:pt x="5288359" y="2884785"/>
                  <a:pt x="5290840" y="2887266"/>
                  <a:pt x="5290840" y="2887266"/>
                </a:cubicBezTo>
                <a:cubicBezTo>
                  <a:pt x="5290840" y="2887266"/>
                  <a:pt x="5288359" y="2887266"/>
                  <a:pt x="5283398" y="2887266"/>
                </a:cubicBezTo>
                <a:lnTo>
                  <a:pt x="5283398" y="2894707"/>
                </a:lnTo>
                <a:cubicBezTo>
                  <a:pt x="5288359" y="2894707"/>
                  <a:pt x="5289599" y="2897188"/>
                  <a:pt x="5287119" y="2902148"/>
                </a:cubicBezTo>
                <a:cubicBezTo>
                  <a:pt x="5284639" y="2907109"/>
                  <a:pt x="5285878" y="2909590"/>
                  <a:pt x="5290840" y="2909590"/>
                </a:cubicBezTo>
                <a:cubicBezTo>
                  <a:pt x="5295801" y="2909590"/>
                  <a:pt x="5295801" y="2912070"/>
                  <a:pt x="5290840" y="2917031"/>
                </a:cubicBezTo>
                <a:cubicBezTo>
                  <a:pt x="5285878" y="2917031"/>
                  <a:pt x="5283398" y="2914551"/>
                  <a:pt x="5283398" y="2909590"/>
                </a:cubicBezTo>
                <a:lnTo>
                  <a:pt x="5223867" y="2894707"/>
                </a:lnTo>
                <a:cubicBezTo>
                  <a:pt x="5208984" y="2894707"/>
                  <a:pt x="5201543" y="2892226"/>
                  <a:pt x="5201543" y="2887266"/>
                </a:cubicBezTo>
                <a:cubicBezTo>
                  <a:pt x="5196581" y="2887266"/>
                  <a:pt x="5194101" y="2887266"/>
                  <a:pt x="5194101" y="2887266"/>
                </a:cubicBezTo>
                <a:cubicBezTo>
                  <a:pt x="5194101" y="2887266"/>
                  <a:pt x="5191621" y="2889746"/>
                  <a:pt x="5186660" y="2894707"/>
                </a:cubicBezTo>
                <a:cubicBezTo>
                  <a:pt x="5186660" y="2894707"/>
                  <a:pt x="5185419" y="2893467"/>
                  <a:pt x="5182939" y="2890986"/>
                </a:cubicBezTo>
                <a:cubicBezTo>
                  <a:pt x="5180459" y="2888506"/>
                  <a:pt x="5174257" y="2887266"/>
                  <a:pt x="5164336" y="2887266"/>
                </a:cubicBezTo>
                <a:cubicBezTo>
                  <a:pt x="5169297" y="2882305"/>
                  <a:pt x="5169297" y="2879824"/>
                  <a:pt x="5164336" y="2879824"/>
                </a:cubicBezTo>
                <a:lnTo>
                  <a:pt x="5171777" y="2857500"/>
                </a:lnTo>
                <a:cubicBezTo>
                  <a:pt x="5181699" y="2862461"/>
                  <a:pt x="5194101" y="2867422"/>
                  <a:pt x="5208984" y="2872383"/>
                </a:cubicBezTo>
                <a:cubicBezTo>
                  <a:pt x="5213945" y="2872383"/>
                  <a:pt x="5217666" y="2873623"/>
                  <a:pt x="5220146" y="2876103"/>
                </a:cubicBezTo>
                <a:cubicBezTo>
                  <a:pt x="5222626" y="2878584"/>
                  <a:pt x="5226347" y="2879824"/>
                  <a:pt x="5231308" y="2879824"/>
                </a:cubicBezTo>
                <a:lnTo>
                  <a:pt x="5238750" y="2879824"/>
                </a:lnTo>
                <a:cubicBezTo>
                  <a:pt x="5228828" y="2869902"/>
                  <a:pt x="5213945" y="2864941"/>
                  <a:pt x="5194101" y="2864941"/>
                </a:cubicBezTo>
                <a:cubicBezTo>
                  <a:pt x="5184180" y="2859981"/>
                  <a:pt x="5179218" y="2855019"/>
                  <a:pt x="5179218" y="2850059"/>
                </a:cubicBezTo>
                <a:cubicBezTo>
                  <a:pt x="5179218" y="2850059"/>
                  <a:pt x="5176738" y="2850059"/>
                  <a:pt x="5171777" y="2850059"/>
                </a:cubicBezTo>
                <a:cubicBezTo>
                  <a:pt x="5166816" y="2850059"/>
                  <a:pt x="5164336" y="2845098"/>
                  <a:pt x="5164336" y="2835176"/>
                </a:cubicBezTo>
                <a:cubicBezTo>
                  <a:pt x="5164336" y="2830215"/>
                  <a:pt x="5166816" y="2827734"/>
                  <a:pt x="5171777" y="2827734"/>
                </a:cubicBezTo>
                <a:cubicBezTo>
                  <a:pt x="5176738" y="2827734"/>
                  <a:pt x="5179218" y="2827734"/>
                  <a:pt x="5179218" y="2827734"/>
                </a:cubicBezTo>
                <a:lnTo>
                  <a:pt x="5156894" y="2820293"/>
                </a:lnTo>
                <a:cubicBezTo>
                  <a:pt x="5156894" y="2820293"/>
                  <a:pt x="5156894" y="2822774"/>
                  <a:pt x="5156894" y="2827734"/>
                </a:cubicBezTo>
                <a:cubicBezTo>
                  <a:pt x="5151933" y="2827734"/>
                  <a:pt x="5148212" y="2827734"/>
                  <a:pt x="5145732" y="2827734"/>
                </a:cubicBezTo>
                <a:cubicBezTo>
                  <a:pt x="5143252" y="2827734"/>
                  <a:pt x="5144492" y="2830215"/>
                  <a:pt x="5149453" y="2835176"/>
                </a:cubicBezTo>
                <a:cubicBezTo>
                  <a:pt x="5149453" y="2840136"/>
                  <a:pt x="5149453" y="2842617"/>
                  <a:pt x="5149453" y="2842617"/>
                </a:cubicBezTo>
                <a:lnTo>
                  <a:pt x="5127129" y="2842617"/>
                </a:lnTo>
                <a:lnTo>
                  <a:pt x="5119687" y="2842617"/>
                </a:lnTo>
                <a:cubicBezTo>
                  <a:pt x="5119687" y="2842617"/>
                  <a:pt x="5118447" y="2842617"/>
                  <a:pt x="5115967" y="2842617"/>
                </a:cubicBezTo>
                <a:cubicBezTo>
                  <a:pt x="5113486" y="2842617"/>
                  <a:pt x="5109766" y="2842617"/>
                  <a:pt x="5104804" y="2842617"/>
                </a:cubicBezTo>
                <a:cubicBezTo>
                  <a:pt x="5104804" y="2842617"/>
                  <a:pt x="5103564" y="2843857"/>
                  <a:pt x="5101084" y="2846338"/>
                </a:cubicBezTo>
                <a:cubicBezTo>
                  <a:pt x="5098604" y="2848818"/>
                  <a:pt x="5097363" y="2850059"/>
                  <a:pt x="5097363" y="2850059"/>
                </a:cubicBezTo>
                <a:lnTo>
                  <a:pt x="5097363" y="2857500"/>
                </a:lnTo>
                <a:cubicBezTo>
                  <a:pt x="5092402" y="2852539"/>
                  <a:pt x="5089922" y="2847578"/>
                  <a:pt x="5089922" y="2842617"/>
                </a:cubicBezTo>
                <a:lnTo>
                  <a:pt x="5088682" y="2840757"/>
                </a:lnTo>
                <a:lnTo>
                  <a:pt x="5088061" y="2841687"/>
                </a:lnTo>
                <a:cubicBezTo>
                  <a:pt x="5086821" y="2842307"/>
                  <a:pt x="5084961" y="2842617"/>
                  <a:pt x="5082480" y="2842617"/>
                </a:cubicBezTo>
                <a:cubicBezTo>
                  <a:pt x="5082480" y="2840136"/>
                  <a:pt x="5082791" y="2838276"/>
                  <a:pt x="5083410" y="2837036"/>
                </a:cubicBezTo>
                <a:lnTo>
                  <a:pt x="5083968" y="2836664"/>
                </a:lnTo>
                <a:lnTo>
                  <a:pt x="5075039" y="2835176"/>
                </a:lnTo>
                <a:lnTo>
                  <a:pt x="5052715" y="2835176"/>
                </a:lnTo>
                <a:cubicBezTo>
                  <a:pt x="5052715" y="2825254"/>
                  <a:pt x="5057676" y="2822774"/>
                  <a:pt x="5067597" y="2827734"/>
                </a:cubicBezTo>
                <a:cubicBezTo>
                  <a:pt x="5072559" y="2827734"/>
                  <a:pt x="5077519" y="2827734"/>
                  <a:pt x="5082480" y="2827734"/>
                </a:cubicBezTo>
                <a:cubicBezTo>
                  <a:pt x="5082480" y="2827734"/>
                  <a:pt x="5084960" y="2827734"/>
                  <a:pt x="5089922" y="2827734"/>
                </a:cubicBezTo>
                <a:lnTo>
                  <a:pt x="5119687" y="2827734"/>
                </a:lnTo>
                <a:cubicBezTo>
                  <a:pt x="5124649" y="2827734"/>
                  <a:pt x="5128369" y="2826494"/>
                  <a:pt x="5130849" y="2824014"/>
                </a:cubicBezTo>
                <a:cubicBezTo>
                  <a:pt x="5133329" y="2821533"/>
                  <a:pt x="5132090" y="2820293"/>
                  <a:pt x="5127129" y="2820293"/>
                </a:cubicBezTo>
                <a:lnTo>
                  <a:pt x="5127129" y="2812851"/>
                </a:lnTo>
                <a:cubicBezTo>
                  <a:pt x="5132090" y="2812851"/>
                  <a:pt x="5134570" y="2810371"/>
                  <a:pt x="5134570" y="2805410"/>
                </a:cubicBezTo>
                <a:cubicBezTo>
                  <a:pt x="5134570" y="2800449"/>
                  <a:pt x="5133329" y="2797969"/>
                  <a:pt x="5130849" y="2797969"/>
                </a:cubicBezTo>
                <a:cubicBezTo>
                  <a:pt x="5128369" y="2797969"/>
                  <a:pt x="5124649" y="2797969"/>
                  <a:pt x="5119687" y="2797969"/>
                </a:cubicBezTo>
                <a:cubicBezTo>
                  <a:pt x="5114726" y="2793008"/>
                  <a:pt x="5107285" y="2790527"/>
                  <a:pt x="5097363" y="2790527"/>
                </a:cubicBezTo>
                <a:lnTo>
                  <a:pt x="5075039" y="2790527"/>
                </a:lnTo>
                <a:lnTo>
                  <a:pt x="5067597" y="2790527"/>
                </a:lnTo>
                <a:cubicBezTo>
                  <a:pt x="5062636" y="2795488"/>
                  <a:pt x="5062636" y="2797969"/>
                  <a:pt x="5067597" y="2797969"/>
                </a:cubicBezTo>
                <a:cubicBezTo>
                  <a:pt x="5072559" y="2797969"/>
                  <a:pt x="5076279" y="2799209"/>
                  <a:pt x="5078760" y="2801689"/>
                </a:cubicBezTo>
                <a:cubicBezTo>
                  <a:pt x="5081240" y="2804170"/>
                  <a:pt x="5084960" y="2805410"/>
                  <a:pt x="5089922" y="2805410"/>
                </a:cubicBezTo>
                <a:lnTo>
                  <a:pt x="5075039" y="2805410"/>
                </a:lnTo>
                <a:cubicBezTo>
                  <a:pt x="5070077" y="2805410"/>
                  <a:pt x="5063877" y="2804170"/>
                  <a:pt x="5056435" y="2801689"/>
                </a:cubicBezTo>
                <a:cubicBezTo>
                  <a:pt x="5048994" y="2799209"/>
                  <a:pt x="5047753" y="2800449"/>
                  <a:pt x="5052715" y="2805410"/>
                </a:cubicBezTo>
                <a:lnTo>
                  <a:pt x="5045273" y="2812851"/>
                </a:lnTo>
                <a:lnTo>
                  <a:pt x="5022949" y="2820293"/>
                </a:lnTo>
                <a:lnTo>
                  <a:pt x="5022949" y="2812851"/>
                </a:lnTo>
                <a:lnTo>
                  <a:pt x="5015508" y="2805410"/>
                </a:lnTo>
                <a:lnTo>
                  <a:pt x="5008066" y="2812851"/>
                </a:lnTo>
                <a:lnTo>
                  <a:pt x="5000625" y="2812851"/>
                </a:lnTo>
                <a:cubicBezTo>
                  <a:pt x="4990703" y="2807891"/>
                  <a:pt x="4978301" y="2805410"/>
                  <a:pt x="4963418" y="2805410"/>
                </a:cubicBezTo>
                <a:lnTo>
                  <a:pt x="4955976" y="2797969"/>
                </a:lnTo>
                <a:lnTo>
                  <a:pt x="4955976" y="2790527"/>
                </a:lnTo>
                <a:cubicBezTo>
                  <a:pt x="4960938" y="2785567"/>
                  <a:pt x="4963418" y="2783086"/>
                  <a:pt x="4963418" y="2783086"/>
                </a:cubicBezTo>
                <a:lnTo>
                  <a:pt x="4978301" y="2797969"/>
                </a:lnTo>
                <a:cubicBezTo>
                  <a:pt x="4983262" y="2802929"/>
                  <a:pt x="4988222" y="2805410"/>
                  <a:pt x="4993183" y="2805410"/>
                </a:cubicBezTo>
                <a:cubicBezTo>
                  <a:pt x="4998145" y="2805410"/>
                  <a:pt x="5003105" y="2802929"/>
                  <a:pt x="5008066" y="2797969"/>
                </a:cubicBezTo>
                <a:cubicBezTo>
                  <a:pt x="5022949" y="2797969"/>
                  <a:pt x="5032870" y="2797969"/>
                  <a:pt x="5037832" y="2797969"/>
                </a:cubicBezTo>
                <a:lnTo>
                  <a:pt x="5030390" y="2783086"/>
                </a:lnTo>
                <a:cubicBezTo>
                  <a:pt x="5025429" y="2783086"/>
                  <a:pt x="5021708" y="2781846"/>
                  <a:pt x="5019228" y="2779365"/>
                </a:cubicBezTo>
                <a:cubicBezTo>
                  <a:pt x="5016748" y="2776884"/>
                  <a:pt x="5006826" y="2775644"/>
                  <a:pt x="4989463" y="2775644"/>
                </a:cubicBezTo>
                <a:cubicBezTo>
                  <a:pt x="4972100" y="2775644"/>
                  <a:pt x="4962177" y="2774404"/>
                  <a:pt x="4959697" y="2771924"/>
                </a:cubicBezTo>
                <a:cubicBezTo>
                  <a:pt x="4957217" y="2769443"/>
                  <a:pt x="4952256" y="2769443"/>
                  <a:pt x="4944814" y="2771924"/>
                </a:cubicBezTo>
                <a:cubicBezTo>
                  <a:pt x="4941093" y="2773164"/>
                  <a:pt x="4937993" y="2774095"/>
                  <a:pt x="4935512" y="2774714"/>
                </a:cubicBezTo>
                <a:lnTo>
                  <a:pt x="4933652" y="2775024"/>
                </a:lnTo>
                <a:lnTo>
                  <a:pt x="4933652" y="2753320"/>
                </a:lnTo>
                <a:cubicBezTo>
                  <a:pt x="4933652" y="2753320"/>
                  <a:pt x="4933652" y="2750840"/>
                  <a:pt x="4933652" y="2745879"/>
                </a:cubicBezTo>
                <a:lnTo>
                  <a:pt x="4903886" y="2730996"/>
                </a:lnTo>
                <a:lnTo>
                  <a:pt x="4911328" y="2738437"/>
                </a:lnTo>
                <a:cubicBezTo>
                  <a:pt x="4916289" y="2743398"/>
                  <a:pt x="4918769" y="2745879"/>
                  <a:pt x="4918769" y="2745879"/>
                </a:cubicBezTo>
                <a:lnTo>
                  <a:pt x="4911328" y="2760762"/>
                </a:lnTo>
                <a:lnTo>
                  <a:pt x="4896445" y="2753320"/>
                </a:lnTo>
                <a:cubicBezTo>
                  <a:pt x="4891484" y="2748359"/>
                  <a:pt x="4884042" y="2745879"/>
                  <a:pt x="4874121" y="2745879"/>
                </a:cubicBezTo>
                <a:cubicBezTo>
                  <a:pt x="4869160" y="2745879"/>
                  <a:pt x="4866679" y="2745879"/>
                  <a:pt x="4866679" y="2745879"/>
                </a:cubicBezTo>
                <a:lnTo>
                  <a:pt x="4851797" y="2753320"/>
                </a:lnTo>
                <a:cubicBezTo>
                  <a:pt x="4866679" y="2758281"/>
                  <a:pt x="4874121" y="2763242"/>
                  <a:pt x="4874121" y="2768203"/>
                </a:cubicBezTo>
                <a:lnTo>
                  <a:pt x="4881562" y="2775644"/>
                </a:lnTo>
                <a:lnTo>
                  <a:pt x="4889004" y="2783086"/>
                </a:lnTo>
                <a:lnTo>
                  <a:pt x="4896445" y="2790527"/>
                </a:lnTo>
                <a:lnTo>
                  <a:pt x="4911328" y="2797969"/>
                </a:lnTo>
                <a:lnTo>
                  <a:pt x="4941093" y="2812851"/>
                </a:lnTo>
                <a:cubicBezTo>
                  <a:pt x="4941093" y="2812851"/>
                  <a:pt x="4938613" y="2812851"/>
                  <a:pt x="4933652" y="2812851"/>
                </a:cubicBezTo>
                <a:cubicBezTo>
                  <a:pt x="4928691" y="2807891"/>
                  <a:pt x="4923731" y="2807891"/>
                  <a:pt x="4918769" y="2812851"/>
                </a:cubicBezTo>
                <a:lnTo>
                  <a:pt x="4911328" y="2820293"/>
                </a:lnTo>
                <a:lnTo>
                  <a:pt x="4889004" y="2812851"/>
                </a:lnTo>
                <a:cubicBezTo>
                  <a:pt x="4884042" y="2812851"/>
                  <a:pt x="4881562" y="2812851"/>
                  <a:pt x="4881562" y="2812851"/>
                </a:cubicBezTo>
                <a:cubicBezTo>
                  <a:pt x="4876601" y="2807891"/>
                  <a:pt x="4871641" y="2805410"/>
                  <a:pt x="4866679" y="2805410"/>
                </a:cubicBezTo>
                <a:lnTo>
                  <a:pt x="4866679" y="2812851"/>
                </a:lnTo>
                <a:lnTo>
                  <a:pt x="4866679" y="2827734"/>
                </a:lnTo>
                <a:lnTo>
                  <a:pt x="4859238" y="2827734"/>
                </a:lnTo>
                <a:cubicBezTo>
                  <a:pt x="4849317" y="2822774"/>
                  <a:pt x="4845596" y="2819053"/>
                  <a:pt x="4848076" y="2816572"/>
                </a:cubicBezTo>
                <a:cubicBezTo>
                  <a:pt x="4850556" y="2814092"/>
                  <a:pt x="4851797" y="2810371"/>
                  <a:pt x="4851797" y="2805410"/>
                </a:cubicBezTo>
                <a:cubicBezTo>
                  <a:pt x="4851797" y="2800449"/>
                  <a:pt x="4854277" y="2797969"/>
                  <a:pt x="4859238" y="2797969"/>
                </a:cubicBezTo>
                <a:lnTo>
                  <a:pt x="4851797" y="2790527"/>
                </a:lnTo>
                <a:lnTo>
                  <a:pt x="4844355" y="2783086"/>
                </a:lnTo>
                <a:cubicBezTo>
                  <a:pt x="4844355" y="2778125"/>
                  <a:pt x="4844355" y="2775644"/>
                  <a:pt x="4844355" y="2775644"/>
                </a:cubicBezTo>
                <a:cubicBezTo>
                  <a:pt x="4839394" y="2775644"/>
                  <a:pt x="4839394" y="2774404"/>
                  <a:pt x="4844355" y="2771924"/>
                </a:cubicBezTo>
                <a:cubicBezTo>
                  <a:pt x="4844355" y="2774404"/>
                  <a:pt x="4846835" y="2775644"/>
                  <a:pt x="4851797" y="2775644"/>
                </a:cubicBezTo>
                <a:lnTo>
                  <a:pt x="4859238" y="2768203"/>
                </a:lnTo>
                <a:cubicBezTo>
                  <a:pt x="4859238" y="2768203"/>
                  <a:pt x="4856758" y="2768203"/>
                  <a:pt x="4851797" y="2768203"/>
                </a:cubicBezTo>
                <a:lnTo>
                  <a:pt x="4846645" y="2769062"/>
                </a:lnTo>
                <a:lnTo>
                  <a:pt x="4848076" y="2767273"/>
                </a:lnTo>
                <a:cubicBezTo>
                  <a:pt x="4848076" y="2765413"/>
                  <a:pt x="4846836" y="2763242"/>
                  <a:pt x="4844355" y="2760762"/>
                </a:cubicBezTo>
                <a:cubicBezTo>
                  <a:pt x="4844355" y="2760762"/>
                  <a:pt x="4843115" y="2760762"/>
                  <a:pt x="4840635" y="2760762"/>
                </a:cubicBezTo>
                <a:cubicBezTo>
                  <a:pt x="4838154" y="2760762"/>
                  <a:pt x="4836914" y="2763242"/>
                  <a:pt x="4836914" y="2768203"/>
                </a:cubicBezTo>
                <a:cubicBezTo>
                  <a:pt x="4831952" y="2773164"/>
                  <a:pt x="4829472" y="2773164"/>
                  <a:pt x="4829472" y="2768203"/>
                </a:cubicBezTo>
                <a:lnTo>
                  <a:pt x="4807148" y="2753320"/>
                </a:lnTo>
                <a:cubicBezTo>
                  <a:pt x="4802187" y="2753320"/>
                  <a:pt x="4797227" y="2750840"/>
                  <a:pt x="4792265" y="2745879"/>
                </a:cubicBezTo>
                <a:cubicBezTo>
                  <a:pt x="4787304" y="2745879"/>
                  <a:pt x="4784824" y="2747119"/>
                  <a:pt x="4784824" y="2749600"/>
                </a:cubicBezTo>
                <a:cubicBezTo>
                  <a:pt x="4784824" y="2752080"/>
                  <a:pt x="4787304" y="2753320"/>
                  <a:pt x="4792265" y="2753320"/>
                </a:cubicBezTo>
                <a:cubicBezTo>
                  <a:pt x="4797227" y="2753320"/>
                  <a:pt x="4799707" y="2755801"/>
                  <a:pt x="4799707" y="2760762"/>
                </a:cubicBezTo>
                <a:lnTo>
                  <a:pt x="4792265" y="2760762"/>
                </a:lnTo>
                <a:cubicBezTo>
                  <a:pt x="4782344" y="2760762"/>
                  <a:pt x="4777383" y="2762002"/>
                  <a:pt x="4777383" y="2764482"/>
                </a:cubicBezTo>
                <a:lnTo>
                  <a:pt x="4777383" y="2760762"/>
                </a:lnTo>
                <a:lnTo>
                  <a:pt x="4769941" y="2745879"/>
                </a:lnTo>
                <a:lnTo>
                  <a:pt x="4762500" y="2760762"/>
                </a:lnTo>
                <a:cubicBezTo>
                  <a:pt x="4762500" y="2765722"/>
                  <a:pt x="4762500" y="2769443"/>
                  <a:pt x="4762500" y="2771924"/>
                </a:cubicBezTo>
                <a:cubicBezTo>
                  <a:pt x="4762500" y="2774404"/>
                  <a:pt x="4760020" y="2775644"/>
                  <a:pt x="4755058" y="2775644"/>
                </a:cubicBezTo>
                <a:cubicBezTo>
                  <a:pt x="4750097" y="2775644"/>
                  <a:pt x="4746376" y="2774404"/>
                  <a:pt x="4743896" y="2771924"/>
                </a:cubicBezTo>
                <a:cubicBezTo>
                  <a:pt x="4741416" y="2769443"/>
                  <a:pt x="4737695" y="2766963"/>
                  <a:pt x="4732734" y="2764482"/>
                </a:cubicBezTo>
                <a:cubicBezTo>
                  <a:pt x="4727773" y="2762002"/>
                  <a:pt x="4724052" y="2760762"/>
                  <a:pt x="4721572" y="2760762"/>
                </a:cubicBezTo>
                <a:cubicBezTo>
                  <a:pt x="4719092" y="2760762"/>
                  <a:pt x="4715371" y="2758281"/>
                  <a:pt x="4710410" y="2753320"/>
                </a:cubicBezTo>
                <a:lnTo>
                  <a:pt x="4717851" y="2745879"/>
                </a:lnTo>
                <a:lnTo>
                  <a:pt x="4710410" y="2738437"/>
                </a:lnTo>
                <a:lnTo>
                  <a:pt x="4702968" y="2738437"/>
                </a:lnTo>
                <a:cubicBezTo>
                  <a:pt x="4698007" y="2738437"/>
                  <a:pt x="4698007" y="2740918"/>
                  <a:pt x="4702968" y="2745879"/>
                </a:cubicBezTo>
                <a:lnTo>
                  <a:pt x="4688086" y="2738437"/>
                </a:lnTo>
                <a:cubicBezTo>
                  <a:pt x="4685605" y="2735957"/>
                  <a:pt x="4682505" y="2734097"/>
                  <a:pt x="4678784" y="2732856"/>
                </a:cubicBezTo>
                <a:lnTo>
                  <a:pt x="4674443" y="2732237"/>
                </a:lnTo>
                <a:lnTo>
                  <a:pt x="4679714" y="2737507"/>
                </a:lnTo>
                <a:cubicBezTo>
                  <a:pt x="4681575" y="2739368"/>
                  <a:pt x="4683125" y="2740918"/>
                  <a:pt x="4684365" y="2742158"/>
                </a:cubicBezTo>
                <a:cubicBezTo>
                  <a:pt x="4686845" y="2744639"/>
                  <a:pt x="4688086" y="2745879"/>
                  <a:pt x="4688086" y="2745879"/>
                </a:cubicBezTo>
                <a:cubicBezTo>
                  <a:pt x="4683124" y="2745879"/>
                  <a:pt x="4675683" y="2745879"/>
                  <a:pt x="4665761" y="2745879"/>
                </a:cubicBezTo>
                <a:cubicBezTo>
                  <a:pt x="4660800" y="2745879"/>
                  <a:pt x="4655840" y="2744639"/>
                  <a:pt x="4650879" y="2742158"/>
                </a:cubicBezTo>
                <a:cubicBezTo>
                  <a:pt x="4645917" y="2739677"/>
                  <a:pt x="4640957" y="2738437"/>
                  <a:pt x="4635996" y="2738437"/>
                </a:cubicBezTo>
                <a:lnTo>
                  <a:pt x="4606230" y="2730996"/>
                </a:lnTo>
                <a:cubicBezTo>
                  <a:pt x="4601269" y="2730996"/>
                  <a:pt x="4592588" y="2727275"/>
                  <a:pt x="4580185" y="2719834"/>
                </a:cubicBezTo>
                <a:cubicBezTo>
                  <a:pt x="4567783" y="2712392"/>
                  <a:pt x="4559102" y="2708672"/>
                  <a:pt x="4554140" y="2708672"/>
                </a:cubicBezTo>
                <a:cubicBezTo>
                  <a:pt x="4549179" y="2708672"/>
                  <a:pt x="4546699" y="2707432"/>
                  <a:pt x="4546699" y="2704951"/>
                </a:cubicBezTo>
                <a:cubicBezTo>
                  <a:pt x="4546699" y="2702470"/>
                  <a:pt x="4539258" y="2701230"/>
                  <a:pt x="4524375" y="2701230"/>
                </a:cubicBezTo>
                <a:lnTo>
                  <a:pt x="4494609" y="2693789"/>
                </a:lnTo>
                <a:lnTo>
                  <a:pt x="4472285" y="2693789"/>
                </a:lnTo>
                <a:cubicBezTo>
                  <a:pt x="4472285" y="2698750"/>
                  <a:pt x="4469805" y="2698750"/>
                  <a:pt x="4464843" y="2693789"/>
                </a:cubicBezTo>
                <a:lnTo>
                  <a:pt x="4457402" y="2701230"/>
                </a:lnTo>
                <a:cubicBezTo>
                  <a:pt x="4457402" y="2701230"/>
                  <a:pt x="4454922" y="2701230"/>
                  <a:pt x="4449961" y="2701230"/>
                </a:cubicBezTo>
                <a:cubicBezTo>
                  <a:pt x="4445000" y="2701230"/>
                  <a:pt x="4442519" y="2698750"/>
                  <a:pt x="4442519" y="2693789"/>
                </a:cubicBezTo>
                <a:cubicBezTo>
                  <a:pt x="4442519" y="2688828"/>
                  <a:pt x="4440039" y="2686348"/>
                  <a:pt x="4435078" y="2686348"/>
                </a:cubicBezTo>
                <a:cubicBezTo>
                  <a:pt x="4435078" y="2686348"/>
                  <a:pt x="4433838" y="2685108"/>
                  <a:pt x="4431357" y="2682627"/>
                </a:cubicBezTo>
                <a:cubicBezTo>
                  <a:pt x="4428877" y="2680146"/>
                  <a:pt x="4425156" y="2678906"/>
                  <a:pt x="4420195" y="2678906"/>
                </a:cubicBezTo>
                <a:cubicBezTo>
                  <a:pt x="4420195" y="2673945"/>
                  <a:pt x="4416474" y="2672705"/>
                  <a:pt x="4409033" y="2675185"/>
                </a:cubicBezTo>
                <a:cubicBezTo>
                  <a:pt x="4401592" y="2677666"/>
                  <a:pt x="4396631" y="2680146"/>
                  <a:pt x="4394150" y="2682627"/>
                </a:cubicBezTo>
                <a:cubicBezTo>
                  <a:pt x="4391670" y="2685108"/>
                  <a:pt x="4380508" y="2685108"/>
                  <a:pt x="4360664" y="2682627"/>
                </a:cubicBezTo>
                <a:cubicBezTo>
                  <a:pt x="4340820" y="2680146"/>
                  <a:pt x="4328418" y="2678906"/>
                  <a:pt x="4323457" y="2678906"/>
                </a:cubicBezTo>
                <a:lnTo>
                  <a:pt x="4316016" y="2671465"/>
                </a:lnTo>
                <a:lnTo>
                  <a:pt x="4323457" y="2671465"/>
                </a:lnTo>
                <a:lnTo>
                  <a:pt x="4323457" y="2664023"/>
                </a:lnTo>
                <a:cubicBezTo>
                  <a:pt x="4323457" y="2664023"/>
                  <a:pt x="4323457" y="2661543"/>
                  <a:pt x="4323457" y="2656582"/>
                </a:cubicBezTo>
                <a:lnTo>
                  <a:pt x="4330898" y="2656582"/>
                </a:lnTo>
                <a:lnTo>
                  <a:pt x="4338340" y="2649141"/>
                </a:lnTo>
                <a:cubicBezTo>
                  <a:pt x="4338340" y="2649141"/>
                  <a:pt x="4335859" y="2649141"/>
                  <a:pt x="4330898" y="2649141"/>
                </a:cubicBezTo>
                <a:lnTo>
                  <a:pt x="4323457" y="2649141"/>
                </a:lnTo>
                <a:cubicBezTo>
                  <a:pt x="4323457" y="2649141"/>
                  <a:pt x="4320977" y="2651621"/>
                  <a:pt x="4316016" y="2656582"/>
                </a:cubicBezTo>
                <a:lnTo>
                  <a:pt x="4316016" y="2664023"/>
                </a:lnTo>
                <a:lnTo>
                  <a:pt x="4286250" y="2656582"/>
                </a:lnTo>
                <a:cubicBezTo>
                  <a:pt x="4276328" y="2651621"/>
                  <a:pt x="4268887" y="2651621"/>
                  <a:pt x="4263926" y="2656582"/>
                </a:cubicBezTo>
                <a:lnTo>
                  <a:pt x="4256484" y="2649141"/>
                </a:lnTo>
                <a:cubicBezTo>
                  <a:pt x="4256484" y="2644180"/>
                  <a:pt x="4254004" y="2641699"/>
                  <a:pt x="4249043" y="2641699"/>
                </a:cubicBezTo>
                <a:lnTo>
                  <a:pt x="4249043" y="2649141"/>
                </a:lnTo>
                <a:lnTo>
                  <a:pt x="4241602" y="2649141"/>
                </a:lnTo>
                <a:lnTo>
                  <a:pt x="4226719" y="2641699"/>
                </a:lnTo>
                <a:lnTo>
                  <a:pt x="4219277" y="2641699"/>
                </a:lnTo>
                <a:cubicBezTo>
                  <a:pt x="4224238" y="2646660"/>
                  <a:pt x="4224238" y="2649141"/>
                  <a:pt x="4219277" y="2649141"/>
                </a:cubicBezTo>
                <a:lnTo>
                  <a:pt x="4226719" y="2656582"/>
                </a:lnTo>
                <a:lnTo>
                  <a:pt x="4241602" y="2656582"/>
                </a:lnTo>
                <a:cubicBezTo>
                  <a:pt x="4241602" y="2661543"/>
                  <a:pt x="4244082" y="2664023"/>
                  <a:pt x="4249043" y="2664023"/>
                </a:cubicBezTo>
                <a:lnTo>
                  <a:pt x="4256484" y="2664023"/>
                </a:lnTo>
                <a:cubicBezTo>
                  <a:pt x="4256484" y="2664023"/>
                  <a:pt x="4261445" y="2666504"/>
                  <a:pt x="4271367" y="2671465"/>
                </a:cubicBezTo>
                <a:cubicBezTo>
                  <a:pt x="4281289" y="2676426"/>
                  <a:pt x="4288730" y="2676426"/>
                  <a:pt x="4293691" y="2671465"/>
                </a:cubicBezTo>
                <a:cubicBezTo>
                  <a:pt x="4293691" y="2676426"/>
                  <a:pt x="4296172" y="2680146"/>
                  <a:pt x="4301133" y="2682627"/>
                </a:cubicBezTo>
                <a:cubicBezTo>
                  <a:pt x="4306094" y="2685108"/>
                  <a:pt x="4308574" y="2683867"/>
                  <a:pt x="4308574" y="2678906"/>
                </a:cubicBezTo>
                <a:lnTo>
                  <a:pt x="4323457" y="2678906"/>
                </a:lnTo>
                <a:cubicBezTo>
                  <a:pt x="4323457" y="2683867"/>
                  <a:pt x="4327178" y="2687588"/>
                  <a:pt x="4334619" y="2690068"/>
                </a:cubicBezTo>
                <a:cubicBezTo>
                  <a:pt x="4342061" y="2692549"/>
                  <a:pt x="4350742" y="2693789"/>
                  <a:pt x="4360664" y="2693789"/>
                </a:cubicBezTo>
                <a:cubicBezTo>
                  <a:pt x="4365625" y="2693789"/>
                  <a:pt x="4369346" y="2695029"/>
                  <a:pt x="4371826" y="2697510"/>
                </a:cubicBezTo>
                <a:cubicBezTo>
                  <a:pt x="4374307" y="2699990"/>
                  <a:pt x="4381748" y="2702470"/>
                  <a:pt x="4394150" y="2704951"/>
                </a:cubicBezTo>
                <a:cubicBezTo>
                  <a:pt x="4406553" y="2707432"/>
                  <a:pt x="4412754" y="2708672"/>
                  <a:pt x="4412754" y="2708672"/>
                </a:cubicBezTo>
                <a:cubicBezTo>
                  <a:pt x="4417715" y="2708672"/>
                  <a:pt x="4422676" y="2709912"/>
                  <a:pt x="4427636" y="2712392"/>
                </a:cubicBezTo>
                <a:cubicBezTo>
                  <a:pt x="4432598" y="2714873"/>
                  <a:pt x="4437559" y="2716113"/>
                  <a:pt x="4442519" y="2716113"/>
                </a:cubicBezTo>
                <a:cubicBezTo>
                  <a:pt x="4472285" y="2726035"/>
                  <a:pt x="4489648" y="2730996"/>
                  <a:pt x="4494609" y="2730996"/>
                </a:cubicBezTo>
                <a:cubicBezTo>
                  <a:pt x="4499570" y="2730996"/>
                  <a:pt x="4502051" y="2730996"/>
                  <a:pt x="4502051" y="2730996"/>
                </a:cubicBezTo>
                <a:cubicBezTo>
                  <a:pt x="4507012" y="2730996"/>
                  <a:pt x="4509492" y="2733477"/>
                  <a:pt x="4509492" y="2738437"/>
                </a:cubicBezTo>
                <a:cubicBezTo>
                  <a:pt x="4509492" y="2738437"/>
                  <a:pt x="4511972" y="2739677"/>
                  <a:pt x="4516933" y="2742158"/>
                </a:cubicBezTo>
                <a:cubicBezTo>
                  <a:pt x="4521895" y="2744639"/>
                  <a:pt x="4529336" y="2745879"/>
                  <a:pt x="4539258" y="2745879"/>
                </a:cubicBezTo>
                <a:lnTo>
                  <a:pt x="4561582" y="2753320"/>
                </a:lnTo>
                <a:lnTo>
                  <a:pt x="4576465" y="2753320"/>
                </a:lnTo>
                <a:cubicBezTo>
                  <a:pt x="4576465" y="2753320"/>
                  <a:pt x="4573984" y="2750840"/>
                  <a:pt x="4569023" y="2745879"/>
                </a:cubicBezTo>
                <a:lnTo>
                  <a:pt x="4576465" y="2745879"/>
                </a:lnTo>
                <a:lnTo>
                  <a:pt x="4583906" y="2745879"/>
                </a:lnTo>
                <a:lnTo>
                  <a:pt x="4576465" y="2738437"/>
                </a:lnTo>
                <a:cubicBezTo>
                  <a:pt x="4581426" y="2738437"/>
                  <a:pt x="4591347" y="2740918"/>
                  <a:pt x="4606230" y="2745879"/>
                </a:cubicBezTo>
                <a:cubicBezTo>
                  <a:pt x="4611192" y="2745879"/>
                  <a:pt x="4613672" y="2745879"/>
                  <a:pt x="4613672" y="2745879"/>
                </a:cubicBezTo>
                <a:cubicBezTo>
                  <a:pt x="4613672" y="2745879"/>
                  <a:pt x="4613672" y="2747119"/>
                  <a:pt x="4613672" y="2749600"/>
                </a:cubicBezTo>
                <a:cubicBezTo>
                  <a:pt x="4613672" y="2752080"/>
                  <a:pt x="4614912" y="2754560"/>
                  <a:pt x="4617392" y="2757041"/>
                </a:cubicBezTo>
                <a:cubicBezTo>
                  <a:pt x="4619872" y="2759522"/>
                  <a:pt x="4623593" y="2762002"/>
                  <a:pt x="4628554" y="2764482"/>
                </a:cubicBezTo>
                <a:cubicBezTo>
                  <a:pt x="4633516" y="2766963"/>
                  <a:pt x="4637236" y="2768203"/>
                  <a:pt x="4639717" y="2768203"/>
                </a:cubicBezTo>
                <a:cubicBezTo>
                  <a:pt x="4642197" y="2768203"/>
                  <a:pt x="4643437" y="2770684"/>
                  <a:pt x="4643437" y="2775644"/>
                </a:cubicBezTo>
                <a:cubicBezTo>
                  <a:pt x="4648399" y="2770684"/>
                  <a:pt x="4665761" y="2773164"/>
                  <a:pt x="4695527" y="2783086"/>
                </a:cubicBezTo>
                <a:lnTo>
                  <a:pt x="4717851" y="2797969"/>
                </a:lnTo>
                <a:lnTo>
                  <a:pt x="4740176" y="2805410"/>
                </a:lnTo>
                <a:cubicBezTo>
                  <a:pt x="4745137" y="2810371"/>
                  <a:pt x="4753818" y="2815332"/>
                  <a:pt x="4766220" y="2820293"/>
                </a:cubicBezTo>
                <a:cubicBezTo>
                  <a:pt x="4778623" y="2825254"/>
                  <a:pt x="4787304" y="2825254"/>
                  <a:pt x="4792265" y="2820293"/>
                </a:cubicBezTo>
                <a:lnTo>
                  <a:pt x="4762500" y="2797969"/>
                </a:lnTo>
                <a:lnTo>
                  <a:pt x="4747617" y="2783086"/>
                </a:lnTo>
                <a:cubicBezTo>
                  <a:pt x="4747617" y="2778125"/>
                  <a:pt x="4752578" y="2778125"/>
                  <a:pt x="4762500" y="2783086"/>
                </a:cubicBezTo>
                <a:cubicBezTo>
                  <a:pt x="4772421" y="2783086"/>
                  <a:pt x="4774902" y="2785567"/>
                  <a:pt x="4769941" y="2790527"/>
                </a:cubicBezTo>
                <a:cubicBezTo>
                  <a:pt x="4769941" y="2790527"/>
                  <a:pt x="4772421" y="2793008"/>
                  <a:pt x="4777383" y="2797969"/>
                </a:cubicBezTo>
                <a:cubicBezTo>
                  <a:pt x="4782344" y="2802929"/>
                  <a:pt x="4786065" y="2804170"/>
                  <a:pt x="4788545" y="2801689"/>
                </a:cubicBezTo>
                <a:cubicBezTo>
                  <a:pt x="4791025" y="2799209"/>
                  <a:pt x="4794745" y="2796729"/>
                  <a:pt x="4799707" y="2794248"/>
                </a:cubicBezTo>
                <a:cubicBezTo>
                  <a:pt x="4804668" y="2791767"/>
                  <a:pt x="4809628" y="2793008"/>
                  <a:pt x="4814590" y="2797969"/>
                </a:cubicBezTo>
                <a:lnTo>
                  <a:pt x="4799707" y="2812851"/>
                </a:lnTo>
                <a:lnTo>
                  <a:pt x="4792265" y="2812851"/>
                </a:lnTo>
                <a:cubicBezTo>
                  <a:pt x="4812109" y="2817812"/>
                  <a:pt x="4819551" y="2825254"/>
                  <a:pt x="4814590" y="2835176"/>
                </a:cubicBezTo>
                <a:lnTo>
                  <a:pt x="4851797" y="2850059"/>
                </a:lnTo>
                <a:cubicBezTo>
                  <a:pt x="4856758" y="2850059"/>
                  <a:pt x="4859238" y="2848818"/>
                  <a:pt x="4859238" y="2846338"/>
                </a:cubicBezTo>
                <a:cubicBezTo>
                  <a:pt x="4859238" y="2843857"/>
                  <a:pt x="4859238" y="2842617"/>
                  <a:pt x="4859238" y="2842617"/>
                </a:cubicBezTo>
                <a:cubicBezTo>
                  <a:pt x="4859238" y="2837656"/>
                  <a:pt x="4861718" y="2835176"/>
                  <a:pt x="4866679" y="2835176"/>
                </a:cubicBezTo>
                <a:cubicBezTo>
                  <a:pt x="4871641" y="2835176"/>
                  <a:pt x="4871641" y="2837656"/>
                  <a:pt x="4866679" y="2842617"/>
                </a:cubicBezTo>
                <a:cubicBezTo>
                  <a:pt x="4866679" y="2847578"/>
                  <a:pt x="4866679" y="2850059"/>
                  <a:pt x="4866679" y="2850059"/>
                </a:cubicBezTo>
                <a:lnTo>
                  <a:pt x="4874121" y="2857500"/>
                </a:lnTo>
                <a:cubicBezTo>
                  <a:pt x="4884042" y="2872383"/>
                  <a:pt x="4884042" y="2877343"/>
                  <a:pt x="4874121" y="2872383"/>
                </a:cubicBezTo>
                <a:cubicBezTo>
                  <a:pt x="4874121" y="2872383"/>
                  <a:pt x="4874121" y="2874863"/>
                  <a:pt x="4874121" y="2879824"/>
                </a:cubicBezTo>
                <a:cubicBezTo>
                  <a:pt x="4869160" y="2879824"/>
                  <a:pt x="4864199" y="2879824"/>
                  <a:pt x="4859238" y="2879824"/>
                </a:cubicBezTo>
                <a:cubicBezTo>
                  <a:pt x="4854277" y="2879824"/>
                  <a:pt x="4849317" y="2879824"/>
                  <a:pt x="4844355" y="2879824"/>
                </a:cubicBezTo>
                <a:cubicBezTo>
                  <a:pt x="4839394" y="2879824"/>
                  <a:pt x="4836914" y="2879824"/>
                  <a:pt x="4836914" y="2879824"/>
                </a:cubicBezTo>
                <a:cubicBezTo>
                  <a:pt x="4836914" y="2879824"/>
                  <a:pt x="4834434" y="2877343"/>
                  <a:pt x="4829472" y="2872383"/>
                </a:cubicBezTo>
                <a:cubicBezTo>
                  <a:pt x="4824511" y="2867422"/>
                  <a:pt x="4818310" y="2864941"/>
                  <a:pt x="4810869" y="2864941"/>
                </a:cubicBezTo>
                <a:cubicBezTo>
                  <a:pt x="4803427" y="2864941"/>
                  <a:pt x="4799707" y="2863701"/>
                  <a:pt x="4799707" y="2861221"/>
                </a:cubicBezTo>
                <a:cubicBezTo>
                  <a:pt x="4799707" y="2858740"/>
                  <a:pt x="4797227" y="2857500"/>
                  <a:pt x="4792265" y="2857500"/>
                </a:cubicBezTo>
                <a:lnTo>
                  <a:pt x="4777383" y="2857500"/>
                </a:lnTo>
                <a:cubicBezTo>
                  <a:pt x="4777383" y="2857500"/>
                  <a:pt x="4774902" y="2856260"/>
                  <a:pt x="4769941" y="2853779"/>
                </a:cubicBezTo>
                <a:cubicBezTo>
                  <a:pt x="4764980" y="2851299"/>
                  <a:pt x="4762500" y="2850059"/>
                  <a:pt x="4762500" y="2850059"/>
                </a:cubicBezTo>
                <a:cubicBezTo>
                  <a:pt x="4752578" y="2850059"/>
                  <a:pt x="4746376" y="2848818"/>
                  <a:pt x="4743896" y="2846338"/>
                </a:cubicBezTo>
                <a:cubicBezTo>
                  <a:pt x="4741416" y="2843857"/>
                  <a:pt x="4735214" y="2842617"/>
                  <a:pt x="4725293" y="2842617"/>
                </a:cubicBezTo>
                <a:cubicBezTo>
                  <a:pt x="4710410" y="2837656"/>
                  <a:pt x="4699248" y="2835176"/>
                  <a:pt x="4691806" y="2835176"/>
                </a:cubicBezTo>
                <a:cubicBezTo>
                  <a:pt x="4684365" y="2835176"/>
                  <a:pt x="4678164" y="2832695"/>
                  <a:pt x="4673203" y="2827734"/>
                </a:cubicBezTo>
                <a:cubicBezTo>
                  <a:pt x="4668242" y="2822774"/>
                  <a:pt x="4663281" y="2820293"/>
                  <a:pt x="4658320" y="2820293"/>
                </a:cubicBezTo>
                <a:cubicBezTo>
                  <a:pt x="4658320" y="2820293"/>
                  <a:pt x="4655840" y="2819053"/>
                  <a:pt x="4650879" y="2816572"/>
                </a:cubicBezTo>
                <a:cubicBezTo>
                  <a:pt x="4645917" y="2814092"/>
                  <a:pt x="4640957" y="2812851"/>
                  <a:pt x="4635996" y="2812851"/>
                </a:cubicBezTo>
                <a:cubicBezTo>
                  <a:pt x="4616152" y="2807891"/>
                  <a:pt x="4606230" y="2810371"/>
                  <a:pt x="4606230" y="2820293"/>
                </a:cubicBezTo>
                <a:cubicBezTo>
                  <a:pt x="4606230" y="2820293"/>
                  <a:pt x="4611192" y="2821533"/>
                  <a:pt x="4621113" y="2824014"/>
                </a:cubicBezTo>
                <a:cubicBezTo>
                  <a:pt x="4631035" y="2826494"/>
                  <a:pt x="4638476" y="2825254"/>
                  <a:pt x="4643437" y="2820293"/>
                </a:cubicBezTo>
                <a:lnTo>
                  <a:pt x="4658320" y="2835176"/>
                </a:lnTo>
                <a:cubicBezTo>
                  <a:pt x="4658320" y="2845098"/>
                  <a:pt x="4670723" y="2850059"/>
                  <a:pt x="4695527" y="2850059"/>
                </a:cubicBezTo>
                <a:cubicBezTo>
                  <a:pt x="4700488" y="2850059"/>
                  <a:pt x="4704209" y="2851299"/>
                  <a:pt x="4706689" y="2853779"/>
                </a:cubicBezTo>
                <a:cubicBezTo>
                  <a:pt x="4709169" y="2856260"/>
                  <a:pt x="4715371" y="2857500"/>
                  <a:pt x="4725293" y="2857500"/>
                </a:cubicBezTo>
                <a:lnTo>
                  <a:pt x="4769941" y="2872383"/>
                </a:lnTo>
                <a:cubicBezTo>
                  <a:pt x="4774902" y="2877343"/>
                  <a:pt x="4777383" y="2879824"/>
                  <a:pt x="4777383" y="2879824"/>
                </a:cubicBezTo>
                <a:cubicBezTo>
                  <a:pt x="4777383" y="2874863"/>
                  <a:pt x="4778623" y="2873623"/>
                  <a:pt x="4781103" y="2876103"/>
                </a:cubicBezTo>
                <a:cubicBezTo>
                  <a:pt x="4783583" y="2878584"/>
                  <a:pt x="4784824" y="2879824"/>
                  <a:pt x="4784824" y="2879824"/>
                </a:cubicBezTo>
                <a:cubicBezTo>
                  <a:pt x="4784824" y="2884785"/>
                  <a:pt x="4782344" y="2887266"/>
                  <a:pt x="4777383" y="2887266"/>
                </a:cubicBezTo>
                <a:cubicBezTo>
                  <a:pt x="4772421" y="2887266"/>
                  <a:pt x="4768701" y="2887266"/>
                  <a:pt x="4766220" y="2887266"/>
                </a:cubicBezTo>
                <a:cubicBezTo>
                  <a:pt x="4763740" y="2887266"/>
                  <a:pt x="4762500" y="2887266"/>
                  <a:pt x="4762500" y="2887266"/>
                </a:cubicBezTo>
                <a:lnTo>
                  <a:pt x="4762500" y="2894707"/>
                </a:lnTo>
                <a:cubicBezTo>
                  <a:pt x="4767461" y="2899668"/>
                  <a:pt x="4767461" y="2902148"/>
                  <a:pt x="4762500" y="2902148"/>
                </a:cubicBezTo>
                <a:cubicBezTo>
                  <a:pt x="4757538" y="2902148"/>
                  <a:pt x="4755058" y="2900908"/>
                  <a:pt x="4755058" y="2898428"/>
                </a:cubicBezTo>
                <a:cubicBezTo>
                  <a:pt x="4755058" y="2895947"/>
                  <a:pt x="4752578" y="2894707"/>
                  <a:pt x="4747617" y="2894707"/>
                </a:cubicBezTo>
                <a:cubicBezTo>
                  <a:pt x="4747617" y="2889746"/>
                  <a:pt x="4745137" y="2887266"/>
                  <a:pt x="4740176" y="2887266"/>
                </a:cubicBezTo>
                <a:cubicBezTo>
                  <a:pt x="4735214" y="2887266"/>
                  <a:pt x="4733975" y="2886025"/>
                  <a:pt x="4736455" y="2883545"/>
                </a:cubicBezTo>
                <a:cubicBezTo>
                  <a:pt x="4738935" y="2881064"/>
                  <a:pt x="4737695" y="2879824"/>
                  <a:pt x="4732734" y="2879824"/>
                </a:cubicBezTo>
                <a:lnTo>
                  <a:pt x="4710410" y="2864941"/>
                </a:lnTo>
                <a:cubicBezTo>
                  <a:pt x="4700488" y="2859981"/>
                  <a:pt x="4693047" y="2857500"/>
                  <a:pt x="4688086" y="2857500"/>
                </a:cubicBezTo>
                <a:cubicBezTo>
                  <a:pt x="4683124" y="2857500"/>
                  <a:pt x="4675683" y="2857500"/>
                  <a:pt x="4665761" y="2857500"/>
                </a:cubicBezTo>
                <a:lnTo>
                  <a:pt x="4650879" y="2850059"/>
                </a:lnTo>
                <a:lnTo>
                  <a:pt x="4643437" y="2850059"/>
                </a:lnTo>
                <a:cubicBezTo>
                  <a:pt x="4638476" y="2850059"/>
                  <a:pt x="4633516" y="2850059"/>
                  <a:pt x="4628554" y="2850059"/>
                </a:cubicBezTo>
                <a:lnTo>
                  <a:pt x="4598789" y="2842617"/>
                </a:lnTo>
                <a:cubicBezTo>
                  <a:pt x="4598789" y="2842617"/>
                  <a:pt x="4593827" y="2841377"/>
                  <a:pt x="4583906" y="2838896"/>
                </a:cubicBezTo>
                <a:cubicBezTo>
                  <a:pt x="4573984" y="2836416"/>
                  <a:pt x="4556620" y="2832695"/>
                  <a:pt x="4531816" y="2827734"/>
                </a:cubicBezTo>
                <a:cubicBezTo>
                  <a:pt x="4492129" y="2822774"/>
                  <a:pt x="4454922" y="2815332"/>
                  <a:pt x="4420195" y="2805410"/>
                </a:cubicBezTo>
                <a:cubicBezTo>
                  <a:pt x="4400351" y="2800449"/>
                  <a:pt x="4382988" y="2795488"/>
                  <a:pt x="4368105" y="2790527"/>
                </a:cubicBezTo>
                <a:lnTo>
                  <a:pt x="4345781" y="2790527"/>
                </a:lnTo>
                <a:lnTo>
                  <a:pt x="4316016" y="2768203"/>
                </a:lnTo>
                <a:cubicBezTo>
                  <a:pt x="4291211" y="2768203"/>
                  <a:pt x="4273848" y="2763242"/>
                  <a:pt x="4263926" y="2753320"/>
                </a:cubicBezTo>
                <a:cubicBezTo>
                  <a:pt x="4263926" y="2753320"/>
                  <a:pt x="4261445" y="2753320"/>
                  <a:pt x="4256484" y="2753320"/>
                </a:cubicBezTo>
                <a:lnTo>
                  <a:pt x="4241602" y="2745879"/>
                </a:lnTo>
                <a:cubicBezTo>
                  <a:pt x="4241602" y="2745879"/>
                  <a:pt x="4241602" y="2743398"/>
                  <a:pt x="4241602" y="2738437"/>
                </a:cubicBezTo>
                <a:lnTo>
                  <a:pt x="4211836" y="2723555"/>
                </a:lnTo>
                <a:cubicBezTo>
                  <a:pt x="4206875" y="2718594"/>
                  <a:pt x="4199434" y="2716113"/>
                  <a:pt x="4189512" y="2716113"/>
                </a:cubicBezTo>
                <a:lnTo>
                  <a:pt x="4167188" y="2708672"/>
                </a:lnTo>
                <a:lnTo>
                  <a:pt x="4152305" y="2701230"/>
                </a:lnTo>
                <a:cubicBezTo>
                  <a:pt x="4147344" y="2701230"/>
                  <a:pt x="4142383" y="2701230"/>
                  <a:pt x="4137422" y="2701230"/>
                </a:cubicBezTo>
                <a:lnTo>
                  <a:pt x="4137422" y="2693789"/>
                </a:lnTo>
                <a:lnTo>
                  <a:pt x="4152305" y="2686348"/>
                </a:lnTo>
                <a:lnTo>
                  <a:pt x="4137422" y="2686348"/>
                </a:lnTo>
                <a:cubicBezTo>
                  <a:pt x="4122539" y="2676426"/>
                  <a:pt x="4112617" y="2673945"/>
                  <a:pt x="4107656" y="2678906"/>
                </a:cubicBezTo>
                <a:lnTo>
                  <a:pt x="4100215" y="2686348"/>
                </a:lnTo>
                <a:cubicBezTo>
                  <a:pt x="4100215" y="2681387"/>
                  <a:pt x="4100215" y="2678906"/>
                  <a:pt x="4100215" y="2678906"/>
                </a:cubicBezTo>
                <a:lnTo>
                  <a:pt x="4085332" y="2678906"/>
                </a:lnTo>
                <a:cubicBezTo>
                  <a:pt x="4075410" y="2678906"/>
                  <a:pt x="4070449" y="2678906"/>
                  <a:pt x="4070449" y="2678906"/>
                </a:cubicBezTo>
                <a:lnTo>
                  <a:pt x="4070449" y="2686348"/>
                </a:lnTo>
                <a:cubicBezTo>
                  <a:pt x="4085332" y="2691308"/>
                  <a:pt x="4095254" y="2695029"/>
                  <a:pt x="4100215" y="2697510"/>
                </a:cubicBezTo>
                <a:cubicBezTo>
                  <a:pt x="4105176" y="2699990"/>
                  <a:pt x="4107656" y="2702470"/>
                  <a:pt x="4107656" y="2704951"/>
                </a:cubicBezTo>
                <a:cubicBezTo>
                  <a:pt x="4107656" y="2707432"/>
                  <a:pt x="4111377" y="2711152"/>
                  <a:pt x="4118818" y="2716113"/>
                </a:cubicBezTo>
                <a:cubicBezTo>
                  <a:pt x="4126260" y="2721074"/>
                  <a:pt x="4132461" y="2723555"/>
                  <a:pt x="4137422" y="2723555"/>
                </a:cubicBezTo>
                <a:lnTo>
                  <a:pt x="4137422" y="2716113"/>
                </a:lnTo>
                <a:lnTo>
                  <a:pt x="4144863" y="2708672"/>
                </a:lnTo>
                <a:cubicBezTo>
                  <a:pt x="4149824" y="2713633"/>
                  <a:pt x="4154785" y="2716113"/>
                  <a:pt x="4159746" y="2716113"/>
                </a:cubicBezTo>
                <a:cubicBezTo>
                  <a:pt x="4164707" y="2716113"/>
                  <a:pt x="4167188" y="2717353"/>
                  <a:pt x="4167188" y="2719834"/>
                </a:cubicBezTo>
                <a:cubicBezTo>
                  <a:pt x="4167188" y="2722315"/>
                  <a:pt x="4168428" y="2723555"/>
                  <a:pt x="4170908" y="2723555"/>
                </a:cubicBezTo>
                <a:cubicBezTo>
                  <a:pt x="4173389" y="2723555"/>
                  <a:pt x="4177109" y="2723555"/>
                  <a:pt x="4182070" y="2723555"/>
                </a:cubicBezTo>
                <a:cubicBezTo>
                  <a:pt x="4191992" y="2728515"/>
                  <a:pt x="4200674" y="2732236"/>
                  <a:pt x="4208115" y="2734717"/>
                </a:cubicBezTo>
                <a:cubicBezTo>
                  <a:pt x="4215557" y="2737197"/>
                  <a:pt x="4221758" y="2743398"/>
                  <a:pt x="4226719" y="2753320"/>
                </a:cubicBezTo>
                <a:cubicBezTo>
                  <a:pt x="4226719" y="2753320"/>
                  <a:pt x="4229199" y="2754560"/>
                  <a:pt x="4234160" y="2757041"/>
                </a:cubicBezTo>
                <a:cubicBezTo>
                  <a:pt x="4239121" y="2759522"/>
                  <a:pt x="4241602" y="2760762"/>
                  <a:pt x="4241602" y="2760762"/>
                </a:cubicBezTo>
                <a:cubicBezTo>
                  <a:pt x="4246563" y="2760762"/>
                  <a:pt x="4249043" y="2760762"/>
                  <a:pt x="4249043" y="2760762"/>
                </a:cubicBezTo>
                <a:cubicBezTo>
                  <a:pt x="4254004" y="2760762"/>
                  <a:pt x="4256484" y="2760762"/>
                  <a:pt x="4256484" y="2760762"/>
                </a:cubicBezTo>
                <a:cubicBezTo>
                  <a:pt x="4266406" y="2760762"/>
                  <a:pt x="4283770" y="2768203"/>
                  <a:pt x="4308574" y="2783086"/>
                </a:cubicBezTo>
                <a:lnTo>
                  <a:pt x="4338340" y="2790527"/>
                </a:lnTo>
                <a:cubicBezTo>
                  <a:pt x="4348262" y="2790527"/>
                  <a:pt x="4359424" y="2793008"/>
                  <a:pt x="4371826" y="2797969"/>
                </a:cubicBezTo>
                <a:cubicBezTo>
                  <a:pt x="4384229" y="2802929"/>
                  <a:pt x="4397871" y="2807891"/>
                  <a:pt x="4412754" y="2812851"/>
                </a:cubicBezTo>
                <a:lnTo>
                  <a:pt x="4472285" y="2842617"/>
                </a:lnTo>
                <a:cubicBezTo>
                  <a:pt x="4467324" y="2842617"/>
                  <a:pt x="4464843" y="2842617"/>
                  <a:pt x="4464843" y="2842617"/>
                </a:cubicBezTo>
                <a:cubicBezTo>
                  <a:pt x="4464843" y="2842617"/>
                  <a:pt x="4462363" y="2842617"/>
                  <a:pt x="4457402" y="2842617"/>
                </a:cubicBezTo>
                <a:cubicBezTo>
                  <a:pt x="4457402" y="2837656"/>
                  <a:pt x="4454922" y="2835176"/>
                  <a:pt x="4449961" y="2835176"/>
                </a:cubicBezTo>
                <a:cubicBezTo>
                  <a:pt x="4445000" y="2835176"/>
                  <a:pt x="4441279" y="2833936"/>
                  <a:pt x="4438799" y="2831455"/>
                </a:cubicBezTo>
                <a:cubicBezTo>
                  <a:pt x="4436318" y="2828974"/>
                  <a:pt x="4431357" y="2826494"/>
                  <a:pt x="4423916" y="2824014"/>
                </a:cubicBezTo>
                <a:cubicBezTo>
                  <a:pt x="4416474" y="2821533"/>
                  <a:pt x="4410274" y="2820293"/>
                  <a:pt x="4405313" y="2820293"/>
                </a:cubicBezTo>
                <a:lnTo>
                  <a:pt x="4420195" y="2835176"/>
                </a:lnTo>
                <a:cubicBezTo>
                  <a:pt x="4425156" y="2830215"/>
                  <a:pt x="4427636" y="2830215"/>
                  <a:pt x="4427636" y="2835176"/>
                </a:cubicBezTo>
                <a:cubicBezTo>
                  <a:pt x="4427636" y="2840136"/>
                  <a:pt x="4435078" y="2843857"/>
                  <a:pt x="4449961" y="2846338"/>
                </a:cubicBezTo>
                <a:cubicBezTo>
                  <a:pt x="4464843" y="2848818"/>
                  <a:pt x="4474766" y="2850059"/>
                  <a:pt x="4479726" y="2850059"/>
                </a:cubicBezTo>
                <a:cubicBezTo>
                  <a:pt x="4479726" y="2850059"/>
                  <a:pt x="4480967" y="2848818"/>
                  <a:pt x="4483447" y="2846338"/>
                </a:cubicBezTo>
                <a:cubicBezTo>
                  <a:pt x="4485928" y="2843857"/>
                  <a:pt x="4487168" y="2842617"/>
                  <a:pt x="4487168" y="2842617"/>
                </a:cubicBezTo>
                <a:cubicBezTo>
                  <a:pt x="4497090" y="2842617"/>
                  <a:pt x="4504531" y="2845098"/>
                  <a:pt x="4509492" y="2850059"/>
                </a:cubicBezTo>
                <a:cubicBezTo>
                  <a:pt x="4514453" y="2855019"/>
                  <a:pt x="4516933" y="2858740"/>
                  <a:pt x="4516933" y="2861221"/>
                </a:cubicBezTo>
                <a:cubicBezTo>
                  <a:pt x="4516933" y="2863701"/>
                  <a:pt x="4519413" y="2866181"/>
                  <a:pt x="4524375" y="2868662"/>
                </a:cubicBezTo>
                <a:cubicBezTo>
                  <a:pt x="4529336" y="2871143"/>
                  <a:pt x="4534296" y="2872383"/>
                  <a:pt x="4539258" y="2872383"/>
                </a:cubicBezTo>
                <a:lnTo>
                  <a:pt x="4554140" y="2872383"/>
                </a:lnTo>
                <a:cubicBezTo>
                  <a:pt x="4554140" y="2877343"/>
                  <a:pt x="4559102" y="2879824"/>
                  <a:pt x="4569023" y="2879824"/>
                </a:cubicBezTo>
                <a:lnTo>
                  <a:pt x="4569023" y="2887266"/>
                </a:lnTo>
                <a:lnTo>
                  <a:pt x="4576465" y="2894707"/>
                </a:lnTo>
                <a:cubicBezTo>
                  <a:pt x="4581426" y="2894707"/>
                  <a:pt x="4583906" y="2895947"/>
                  <a:pt x="4583906" y="2898428"/>
                </a:cubicBezTo>
                <a:cubicBezTo>
                  <a:pt x="4583906" y="2900908"/>
                  <a:pt x="4566543" y="2899668"/>
                  <a:pt x="4531816" y="2894707"/>
                </a:cubicBezTo>
                <a:cubicBezTo>
                  <a:pt x="4521895" y="2894707"/>
                  <a:pt x="4511972" y="2894707"/>
                  <a:pt x="4502051" y="2894707"/>
                </a:cubicBezTo>
                <a:lnTo>
                  <a:pt x="4487168" y="2887266"/>
                </a:lnTo>
                <a:cubicBezTo>
                  <a:pt x="4482207" y="2887266"/>
                  <a:pt x="4479726" y="2887266"/>
                  <a:pt x="4479726" y="2887266"/>
                </a:cubicBezTo>
                <a:cubicBezTo>
                  <a:pt x="4479726" y="2887266"/>
                  <a:pt x="4479726" y="2889746"/>
                  <a:pt x="4479726" y="2894707"/>
                </a:cubicBezTo>
                <a:cubicBezTo>
                  <a:pt x="4479726" y="2899668"/>
                  <a:pt x="4478486" y="2902148"/>
                  <a:pt x="4476006" y="2902148"/>
                </a:cubicBezTo>
                <a:cubicBezTo>
                  <a:pt x="4473526" y="2902148"/>
                  <a:pt x="4469805" y="2899668"/>
                  <a:pt x="4464843" y="2894707"/>
                </a:cubicBezTo>
                <a:cubicBezTo>
                  <a:pt x="4459883" y="2894707"/>
                  <a:pt x="4457402" y="2894707"/>
                  <a:pt x="4457402" y="2894707"/>
                </a:cubicBezTo>
                <a:lnTo>
                  <a:pt x="4449961" y="2894707"/>
                </a:lnTo>
                <a:cubicBezTo>
                  <a:pt x="4445000" y="2894707"/>
                  <a:pt x="4443760" y="2892226"/>
                  <a:pt x="4446240" y="2887266"/>
                </a:cubicBezTo>
                <a:cubicBezTo>
                  <a:pt x="4448721" y="2882305"/>
                  <a:pt x="4448721" y="2879824"/>
                  <a:pt x="4446240" y="2879824"/>
                </a:cubicBezTo>
                <a:cubicBezTo>
                  <a:pt x="4443760" y="2879824"/>
                  <a:pt x="4442519" y="2882305"/>
                  <a:pt x="4442519" y="2887266"/>
                </a:cubicBezTo>
                <a:cubicBezTo>
                  <a:pt x="4437559" y="2887266"/>
                  <a:pt x="4435078" y="2884785"/>
                  <a:pt x="4435078" y="2879824"/>
                </a:cubicBezTo>
                <a:cubicBezTo>
                  <a:pt x="4435078" y="2874863"/>
                  <a:pt x="4430117" y="2874863"/>
                  <a:pt x="4420195" y="2879824"/>
                </a:cubicBezTo>
                <a:lnTo>
                  <a:pt x="4412754" y="2879824"/>
                </a:lnTo>
                <a:cubicBezTo>
                  <a:pt x="4412754" y="2874863"/>
                  <a:pt x="4415234" y="2872383"/>
                  <a:pt x="4420195" y="2872383"/>
                </a:cubicBezTo>
                <a:lnTo>
                  <a:pt x="4405313" y="2864941"/>
                </a:lnTo>
                <a:lnTo>
                  <a:pt x="4390430" y="2864941"/>
                </a:lnTo>
                <a:lnTo>
                  <a:pt x="4397871" y="2872383"/>
                </a:lnTo>
                <a:lnTo>
                  <a:pt x="4382988" y="2872383"/>
                </a:lnTo>
                <a:cubicBezTo>
                  <a:pt x="4378027" y="2872383"/>
                  <a:pt x="4374307" y="2872383"/>
                  <a:pt x="4371826" y="2872383"/>
                </a:cubicBezTo>
                <a:cubicBezTo>
                  <a:pt x="4369346" y="2872383"/>
                  <a:pt x="4370586" y="2874863"/>
                  <a:pt x="4375547" y="2879824"/>
                </a:cubicBezTo>
                <a:lnTo>
                  <a:pt x="4368105" y="2887266"/>
                </a:lnTo>
                <a:cubicBezTo>
                  <a:pt x="4368105" y="2882305"/>
                  <a:pt x="4366865" y="2879824"/>
                  <a:pt x="4364385" y="2879824"/>
                </a:cubicBezTo>
                <a:cubicBezTo>
                  <a:pt x="4361904" y="2879824"/>
                  <a:pt x="4360664" y="2877343"/>
                  <a:pt x="4360664" y="2872383"/>
                </a:cubicBezTo>
                <a:cubicBezTo>
                  <a:pt x="4360664" y="2872383"/>
                  <a:pt x="4358184" y="2869902"/>
                  <a:pt x="4353223" y="2864941"/>
                </a:cubicBezTo>
                <a:cubicBezTo>
                  <a:pt x="4358184" y="2864941"/>
                  <a:pt x="4360664" y="2862461"/>
                  <a:pt x="4360664" y="2857500"/>
                </a:cubicBezTo>
                <a:cubicBezTo>
                  <a:pt x="4360664" y="2852539"/>
                  <a:pt x="4350742" y="2850059"/>
                  <a:pt x="4330898" y="2850059"/>
                </a:cubicBezTo>
                <a:cubicBezTo>
                  <a:pt x="4316016" y="2850059"/>
                  <a:pt x="4303613" y="2850059"/>
                  <a:pt x="4293691" y="2850059"/>
                </a:cubicBezTo>
                <a:lnTo>
                  <a:pt x="4278809" y="2850059"/>
                </a:lnTo>
                <a:cubicBezTo>
                  <a:pt x="4288730" y="2850059"/>
                  <a:pt x="4293691" y="2851299"/>
                  <a:pt x="4293691" y="2853779"/>
                </a:cubicBezTo>
                <a:cubicBezTo>
                  <a:pt x="4293691" y="2856260"/>
                  <a:pt x="4296172" y="2857500"/>
                  <a:pt x="4301133" y="2857500"/>
                </a:cubicBezTo>
                <a:lnTo>
                  <a:pt x="4293691" y="2864941"/>
                </a:lnTo>
                <a:lnTo>
                  <a:pt x="4263926" y="2857500"/>
                </a:lnTo>
                <a:lnTo>
                  <a:pt x="4263926" y="2850059"/>
                </a:lnTo>
                <a:lnTo>
                  <a:pt x="4256484" y="2835176"/>
                </a:lnTo>
                <a:cubicBezTo>
                  <a:pt x="4251523" y="2830215"/>
                  <a:pt x="4249043" y="2827734"/>
                  <a:pt x="4249043" y="2827734"/>
                </a:cubicBezTo>
                <a:lnTo>
                  <a:pt x="4219277" y="2827734"/>
                </a:lnTo>
                <a:lnTo>
                  <a:pt x="4204395" y="2835176"/>
                </a:lnTo>
                <a:lnTo>
                  <a:pt x="4211836" y="2835176"/>
                </a:lnTo>
                <a:cubicBezTo>
                  <a:pt x="4216797" y="2835176"/>
                  <a:pt x="4221758" y="2837656"/>
                  <a:pt x="4226719" y="2842617"/>
                </a:cubicBezTo>
                <a:lnTo>
                  <a:pt x="4226719" y="2850059"/>
                </a:lnTo>
                <a:cubicBezTo>
                  <a:pt x="4221758" y="2845098"/>
                  <a:pt x="4214316" y="2842617"/>
                  <a:pt x="4204395" y="2842617"/>
                </a:cubicBezTo>
                <a:cubicBezTo>
                  <a:pt x="4189512" y="2842617"/>
                  <a:pt x="4180830" y="2842617"/>
                  <a:pt x="4178350" y="2842617"/>
                </a:cubicBezTo>
                <a:cubicBezTo>
                  <a:pt x="4175869" y="2842617"/>
                  <a:pt x="4174629" y="2840136"/>
                  <a:pt x="4174629" y="2835176"/>
                </a:cubicBezTo>
                <a:cubicBezTo>
                  <a:pt x="4174629" y="2830215"/>
                  <a:pt x="4177109" y="2827734"/>
                  <a:pt x="4182070" y="2827734"/>
                </a:cubicBezTo>
                <a:cubicBezTo>
                  <a:pt x="4187031" y="2827734"/>
                  <a:pt x="4189512" y="2825254"/>
                  <a:pt x="4189512" y="2820293"/>
                </a:cubicBezTo>
                <a:lnTo>
                  <a:pt x="4196953" y="2820293"/>
                </a:lnTo>
                <a:cubicBezTo>
                  <a:pt x="4196953" y="2820293"/>
                  <a:pt x="4198193" y="2820293"/>
                  <a:pt x="4200674" y="2820293"/>
                </a:cubicBezTo>
                <a:cubicBezTo>
                  <a:pt x="4203154" y="2820293"/>
                  <a:pt x="4204395" y="2819053"/>
                  <a:pt x="4204395" y="2816572"/>
                </a:cubicBezTo>
                <a:cubicBezTo>
                  <a:pt x="4204395" y="2814092"/>
                  <a:pt x="4201914" y="2812851"/>
                  <a:pt x="4196953" y="2812851"/>
                </a:cubicBezTo>
                <a:cubicBezTo>
                  <a:pt x="4191992" y="2812851"/>
                  <a:pt x="4187031" y="2812851"/>
                  <a:pt x="4182070" y="2812851"/>
                </a:cubicBezTo>
                <a:cubicBezTo>
                  <a:pt x="4177109" y="2812851"/>
                  <a:pt x="4172149" y="2811611"/>
                  <a:pt x="4167188" y="2809131"/>
                </a:cubicBezTo>
                <a:cubicBezTo>
                  <a:pt x="4162226" y="2806650"/>
                  <a:pt x="4159746" y="2805410"/>
                  <a:pt x="4159746" y="2805410"/>
                </a:cubicBezTo>
                <a:cubicBezTo>
                  <a:pt x="4144863" y="2800449"/>
                  <a:pt x="4132461" y="2797969"/>
                  <a:pt x="4122539" y="2797969"/>
                </a:cubicBezTo>
                <a:lnTo>
                  <a:pt x="4115098" y="2797969"/>
                </a:lnTo>
                <a:lnTo>
                  <a:pt x="4137422" y="2812851"/>
                </a:lnTo>
                <a:cubicBezTo>
                  <a:pt x="4172149" y="2822774"/>
                  <a:pt x="4172149" y="2827734"/>
                  <a:pt x="4137422" y="2827734"/>
                </a:cubicBezTo>
                <a:cubicBezTo>
                  <a:pt x="4117578" y="2827734"/>
                  <a:pt x="4106416" y="2826494"/>
                  <a:pt x="4103936" y="2824014"/>
                </a:cubicBezTo>
                <a:cubicBezTo>
                  <a:pt x="4101455" y="2821533"/>
                  <a:pt x="4097734" y="2820293"/>
                  <a:pt x="4092773" y="2820293"/>
                </a:cubicBezTo>
                <a:cubicBezTo>
                  <a:pt x="4087812" y="2820293"/>
                  <a:pt x="4082852" y="2820293"/>
                  <a:pt x="4077891" y="2820293"/>
                </a:cubicBezTo>
                <a:cubicBezTo>
                  <a:pt x="4077891" y="2815332"/>
                  <a:pt x="4075410" y="2812851"/>
                  <a:pt x="4070449" y="2812851"/>
                </a:cubicBezTo>
                <a:cubicBezTo>
                  <a:pt x="4065488" y="2807891"/>
                  <a:pt x="4063008" y="2805410"/>
                  <a:pt x="4063008" y="2805410"/>
                </a:cubicBezTo>
                <a:lnTo>
                  <a:pt x="4018359" y="2797969"/>
                </a:lnTo>
                <a:cubicBezTo>
                  <a:pt x="4018359" y="2802929"/>
                  <a:pt x="4023320" y="2807891"/>
                  <a:pt x="4033242" y="2812851"/>
                </a:cubicBezTo>
                <a:lnTo>
                  <a:pt x="4040684" y="2820293"/>
                </a:lnTo>
                <a:cubicBezTo>
                  <a:pt x="4035723" y="2815332"/>
                  <a:pt x="4033242" y="2815332"/>
                  <a:pt x="4033242" y="2820293"/>
                </a:cubicBezTo>
                <a:cubicBezTo>
                  <a:pt x="4028281" y="2820293"/>
                  <a:pt x="4025801" y="2820293"/>
                  <a:pt x="4025801" y="2820293"/>
                </a:cubicBezTo>
                <a:lnTo>
                  <a:pt x="4010918" y="2812851"/>
                </a:lnTo>
                <a:lnTo>
                  <a:pt x="3988594" y="2812851"/>
                </a:lnTo>
                <a:cubicBezTo>
                  <a:pt x="3988594" y="2807891"/>
                  <a:pt x="3988594" y="2805410"/>
                  <a:pt x="3988594" y="2805410"/>
                </a:cubicBezTo>
                <a:cubicBezTo>
                  <a:pt x="3983633" y="2805410"/>
                  <a:pt x="3981152" y="2802929"/>
                  <a:pt x="3981152" y="2797969"/>
                </a:cubicBezTo>
                <a:lnTo>
                  <a:pt x="4003477" y="2805410"/>
                </a:lnTo>
                <a:cubicBezTo>
                  <a:pt x="4008438" y="2810371"/>
                  <a:pt x="4010918" y="2810371"/>
                  <a:pt x="4010918" y="2805410"/>
                </a:cubicBezTo>
                <a:cubicBezTo>
                  <a:pt x="4015879" y="2800449"/>
                  <a:pt x="4008438" y="2795488"/>
                  <a:pt x="3988594" y="2790527"/>
                </a:cubicBezTo>
                <a:cubicBezTo>
                  <a:pt x="3978672" y="2790527"/>
                  <a:pt x="3971231" y="2793008"/>
                  <a:pt x="3966270" y="2797969"/>
                </a:cubicBezTo>
                <a:lnTo>
                  <a:pt x="3958828" y="2797969"/>
                </a:lnTo>
                <a:lnTo>
                  <a:pt x="3943945" y="2797969"/>
                </a:lnTo>
                <a:cubicBezTo>
                  <a:pt x="3938984" y="2797969"/>
                  <a:pt x="3936504" y="2796729"/>
                  <a:pt x="3936504" y="2794248"/>
                </a:cubicBezTo>
                <a:cubicBezTo>
                  <a:pt x="3936504" y="2791767"/>
                  <a:pt x="3937744" y="2790527"/>
                  <a:pt x="3940225" y="2790527"/>
                </a:cubicBezTo>
                <a:cubicBezTo>
                  <a:pt x="3942705" y="2790527"/>
                  <a:pt x="3946426" y="2790527"/>
                  <a:pt x="3951387" y="2790527"/>
                </a:cubicBezTo>
                <a:cubicBezTo>
                  <a:pt x="3956348" y="2790527"/>
                  <a:pt x="3958828" y="2790527"/>
                  <a:pt x="3958828" y="2790527"/>
                </a:cubicBezTo>
                <a:cubicBezTo>
                  <a:pt x="3958828" y="2780605"/>
                  <a:pt x="3948906" y="2775644"/>
                  <a:pt x="3929063" y="2775644"/>
                </a:cubicBezTo>
                <a:lnTo>
                  <a:pt x="3899297" y="2775644"/>
                </a:lnTo>
                <a:cubicBezTo>
                  <a:pt x="3904258" y="2775644"/>
                  <a:pt x="3906738" y="2773164"/>
                  <a:pt x="3906738" y="2768203"/>
                </a:cubicBezTo>
                <a:lnTo>
                  <a:pt x="3884414" y="2775644"/>
                </a:lnTo>
                <a:lnTo>
                  <a:pt x="3884414" y="2768203"/>
                </a:lnTo>
                <a:cubicBezTo>
                  <a:pt x="3879453" y="2768203"/>
                  <a:pt x="3873252" y="2768203"/>
                  <a:pt x="3865811" y="2768203"/>
                </a:cubicBezTo>
                <a:cubicBezTo>
                  <a:pt x="3858369" y="2768203"/>
                  <a:pt x="3854648" y="2765722"/>
                  <a:pt x="3854648" y="2760762"/>
                </a:cubicBezTo>
                <a:cubicBezTo>
                  <a:pt x="3854648" y="2750840"/>
                  <a:pt x="3867051" y="2750840"/>
                  <a:pt x="3891855" y="2760762"/>
                </a:cubicBezTo>
                <a:cubicBezTo>
                  <a:pt x="3916660" y="2765722"/>
                  <a:pt x="3934024" y="2765722"/>
                  <a:pt x="3943945" y="2760762"/>
                </a:cubicBezTo>
                <a:cubicBezTo>
                  <a:pt x="3953867" y="2760762"/>
                  <a:pt x="3953867" y="2758281"/>
                  <a:pt x="3943945" y="2753320"/>
                </a:cubicBezTo>
                <a:cubicBezTo>
                  <a:pt x="3938984" y="2753320"/>
                  <a:pt x="3932783" y="2754560"/>
                  <a:pt x="3925342" y="2757041"/>
                </a:cubicBezTo>
                <a:cubicBezTo>
                  <a:pt x="3917900" y="2759522"/>
                  <a:pt x="3911699" y="2759522"/>
                  <a:pt x="3906738" y="2757041"/>
                </a:cubicBezTo>
                <a:cubicBezTo>
                  <a:pt x="3901777" y="2754560"/>
                  <a:pt x="3899297" y="2753320"/>
                  <a:pt x="3899297" y="2753320"/>
                </a:cubicBezTo>
                <a:cubicBezTo>
                  <a:pt x="3894336" y="2748359"/>
                  <a:pt x="3886894" y="2745879"/>
                  <a:pt x="3876973" y="2745879"/>
                </a:cubicBezTo>
                <a:cubicBezTo>
                  <a:pt x="3867051" y="2740918"/>
                  <a:pt x="3859609" y="2735957"/>
                  <a:pt x="3854648" y="2730996"/>
                </a:cubicBezTo>
                <a:cubicBezTo>
                  <a:pt x="3854648" y="2726035"/>
                  <a:pt x="3852168" y="2723555"/>
                  <a:pt x="3847207" y="2723555"/>
                </a:cubicBezTo>
                <a:lnTo>
                  <a:pt x="3839766" y="2723555"/>
                </a:lnTo>
                <a:cubicBezTo>
                  <a:pt x="3829844" y="2723555"/>
                  <a:pt x="3823643" y="2722315"/>
                  <a:pt x="3821162" y="2719834"/>
                </a:cubicBezTo>
                <a:cubicBezTo>
                  <a:pt x="3818682" y="2717353"/>
                  <a:pt x="3814961" y="2716113"/>
                  <a:pt x="3810000" y="2716113"/>
                </a:cubicBezTo>
                <a:cubicBezTo>
                  <a:pt x="3805039" y="2716113"/>
                  <a:pt x="3800078" y="2716113"/>
                  <a:pt x="3795117" y="2716113"/>
                </a:cubicBezTo>
                <a:cubicBezTo>
                  <a:pt x="3790156" y="2716113"/>
                  <a:pt x="3782715" y="2713633"/>
                  <a:pt x="3772793" y="2708672"/>
                </a:cubicBezTo>
                <a:cubicBezTo>
                  <a:pt x="3772793" y="2708672"/>
                  <a:pt x="3770313" y="2708672"/>
                  <a:pt x="3765352" y="2708672"/>
                </a:cubicBezTo>
                <a:cubicBezTo>
                  <a:pt x="3760391" y="2708672"/>
                  <a:pt x="3757910" y="2708672"/>
                  <a:pt x="3757910" y="2708672"/>
                </a:cubicBezTo>
                <a:cubicBezTo>
                  <a:pt x="3752949" y="2703711"/>
                  <a:pt x="3747988" y="2701230"/>
                  <a:pt x="3743027" y="2701230"/>
                </a:cubicBezTo>
                <a:cubicBezTo>
                  <a:pt x="3743027" y="2706191"/>
                  <a:pt x="3741787" y="2707432"/>
                  <a:pt x="3739307" y="2704951"/>
                </a:cubicBezTo>
                <a:cubicBezTo>
                  <a:pt x="3736826" y="2702470"/>
                  <a:pt x="3735586" y="2701230"/>
                  <a:pt x="3735586" y="2701230"/>
                </a:cubicBezTo>
                <a:cubicBezTo>
                  <a:pt x="3730625" y="2701230"/>
                  <a:pt x="3728145" y="2701230"/>
                  <a:pt x="3728145" y="2701230"/>
                </a:cubicBezTo>
                <a:cubicBezTo>
                  <a:pt x="3718223" y="2701230"/>
                  <a:pt x="3713262" y="2699990"/>
                  <a:pt x="3713262" y="2697510"/>
                </a:cubicBezTo>
                <a:cubicBezTo>
                  <a:pt x="3713262" y="2695029"/>
                  <a:pt x="3710781" y="2693789"/>
                  <a:pt x="3705820" y="2693789"/>
                </a:cubicBezTo>
                <a:lnTo>
                  <a:pt x="3661172" y="2678906"/>
                </a:lnTo>
                <a:cubicBezTo>
                  <a:pt x="3656211" y="2678906"/>
                  <a:pt x="3647529" y="2678906"/>
                  <a:pt x="3635127" y="2678906"/>
                </a:cubicBezTo>
                <a:cubicBezTo>
                  <a:pt x="3622724" y="2678906"/>
                  <a:pt x="3616523" y="2678906"/>
                  <a:pt x="3616523" y="2678906"/>
                </a:cubicBezTo>
                <a:lnTo>
                  <a:pt x="3609082" y="2678906"/>
                </a:lnTo>
                <a:cubicBezTo>
                  <a:pt x="3604121" y="2678906"/>
                  <a:pt x="3596679" y="2676426"/>
                  <a:pt x="3586758" y="2671465"/>
                </a:cubicBezTo>
                <a:cubicBezTo>
                  <a:pt x="3586758" y="2671465"/>
                  <a:pt x="3584277" y="2670225"/>
                  <a:pt x="3579316" y="2667744"/>
                </a:cubicBezTo>
                <a:cubicBezTo>
                  <a:pt x="3574355" y="2665263"/>
                  <a:pt x="3571875" y="2664023"/>
                  <a:pt x="3571875" y="2664023"/>
                </a:cubicBezTo>
                <a:lnTo>
                  <a:pt x="3556992" y="2656582"/>
                </a:lnTo>
                <a:cubicBezTo>
                  <a:pt x="3552031" y="2656582"/>
                  <a:pt x="3549551" y="2655342"/>
                  <a:pt x="3549551" y="2652861"/>
                </a:cubicBezTo>
                <a:cubicBezTo>
                  <a:pt x="3549551" y="2650381"/>
                  <a:pt x="3549551" y="2649141"/>
                  <a:pt x="3549551" y="2649141"/>
                </a:cubicBezTo>
                <a:cubicBezTo>
                  <a:pt x="3549551" y="2649141"/>
                  <a:pt x="3547070" y="2646660"/>
                  <a:pt x="3542109" y="2641699"/>
                </a:cubicBezTo>
                <a:lnTo>
                  <a:pt x="3527226" y="2634258"/>
                </a:lnTo>
                <a:cubicBezTo>
                  <a:pt x="3527226" y="2629297"/>
                  <a:pt x="3530947" y="2626816"/>
                  <a:pt x="3538389" y="2626816"/>
                </a:cubicBezTo>
                <a:cubicBezTo>
                  <a:pt x="3545830" y="2626816"/>
                  <a:pt x="3549551" y="2626816"/>
                  <a:pt x="3549551" y="2626816"/>
                </a:cubicBezTo>
                <a:cubicBezTo>
                  <a:pt x="3549551" y="2631777"/>
                  <a:pt x="3552031" y="2634258"/>
                  <a:pt x="3556992" y="2634258"/>
                </a:cubicBezTo>
                <a:cubicBezTo>
                  <a:pt x="3561953" y="2634258"/>
                  <a:pt x="3566914" y="2634258"/>
                  <a:pt x="3571875" y="2634258"/>
                </a:cubicBezTo>
                <a:lnTo>
                  <a:pt x="3594199" y="2634258"/>
                </a:lnTo>
                <a:lnTo>
                  <a:pt x="3579316" y="2626816"/>
                </a:lnTo>
                <a:cubicBezTo>
                  <a:pt x="3569395" y="2621856"/>
                  <a:pt x="3561953" y="2619375"/>
                  <a:pt x="3556992" y="2619375"/>
                </a:cubicBezTo>
                <a:lnTo>
                  <a:pt x="3556992" y="2611934"/>
                </a:lnTo>
                <a:lnTo>
                  <a:pt x="3527226" y="2611934"/>
                </a:lnTo>
                <a:cubicBezTo>
                  <a:pt x="3522265" y="2611934"/>
                  <a:pt x="3519785" y="2614414"/>
                  <a:pt x="3519785" y="2619375"/>
                </a:cubicBezTo>
                <a:cubicBezTo>
                  <a:pt x="3519785" y="2624336"/>
                  <a:pt x="3518545" y="2625576"/>
                  <a:pt x="3516064" y="2623096"/>
                </a:cubicBezTo>
                <a:cubicBezTo>
                  <a:pt x="3513584" y="2620615"/>
                  <a:pt x="3512344" y="2619375"/>
                  <a:pt x="3512344" y="2619375"/>
                </a:cubicBezTo>
                <a:cubicBezTo>
                  <a:pt x="3512344" y="2619375"/>
                  <a:pt x="3512344" y="2621856"/>
                  <a:pt x="3512344" y="2626816"/>
                </a:cubicBezTo>
                <a:cubicBezTo>
                  <a:pt x="3512344" y="2631777"/>
                  <a:pt x="3509863" y="2631777"/>
                  <a:pt x="3504902" y="2626816"/>
                </a:cubicBezTo>
                <a:lnTo>
                  <a:pt x="3482578" y="2619375"/>
                </a:lnTo>
                <a:cubicBezTo>
                  <a:pt x="3477617" y="2619375"/>
                  <a:pt x="3475137" y="2621856"/>
                  <a:pt x="3475137" y="2626816"/>
                </a:cubicBezTo>
                <a:cubicBezTo>
                  <a:pt x="3475137" y="2631777"/>
                  <a:pt x="3480098" y="2634258"/>
                  <a:pt x="3490019" y="2634258"/>
                </a:cubicBezTo>
                <a:cubicBezTo>
                  <a:pt x="3494980" y="2634258"/>
                  <a:pt x="3499941" y="2636738"/>
                  <a:pt x="3504902" y="2641699"/>
                </a:cubicBezTo>
                <a:cubicBezTo>
                  <a:pt x="3504902" y="2641699"/>
                  <a:pt x="3503662" y="2641699"/>
                  <a:pt x="3501182" y="2641699"/>
                </a:cubicBezTo>
                <a:cubicBezTo>
                  <a:pt x="3498701" y="2641699"/>
                  <a:pt x="3497461" y="2641699"/>
                  <a:pt x="3497461" y="2641699"/>
                </a:cubicBezTo>
                <a:cubicBezTo>
                  <a:pt x="3492500" y="2641699"/>
                  <a:pt x="3485058" y="2640459"/>
                  <a:pt x="3475137" y="2637978"/>
                </a:cubicBezTo>
                <a:cubicBezTo>
                  <a:pt x="3465215" y="2635498"/>
                  <a:pt x="3459013" y="2633018"/>
                  <a:pt x="3456533" y="2630537"/>
                </a:cubicBezTo>
                <a:cubicBezTo>
                  <a:pt x="3454053" y="2628056"/>
                  <a:pt x="3447851" y="2626816"/>
                  <a:pt x="3437930" y="2626816"/>
                </a:cubicBezTo>
                <a:lnTo>
                  <a:pt x="3430488" y="2619375"/>
                </a:lnTo>
                <a:cubicBezTo>
                  <a:pt x="3440410" y="2619375"/>
                  <a:pt x="3442891" y="2614414"/>
                  <a:pt x="3437930" y="2604492"/>
                </a:cubicBezTo>
                <a:cubicBezTo>
                  <a:pt x="3437930" y="2599531"/>
                  <a:pt x="3439170" y="2597051"/>
                  <a:pt x="3441650" y="2597051"/>
                </a:cubicBezTo>
                <a:cubicBezTo>
                  <a:pt x="3444131" y="2597051"/>
                  <a:pt x="3447851" y="2597051"/>
                  <a:pt x="3452812" y="2597051"/>
                </a:cubicBezTo>
                <a:lnTo>
                  <a:pt x="3460254" y="2589609"/>
                </a:lnTo>
                <a:cubicBezTo>
                  <a:pt x="3455293" y="2589609"/>
                  <a:pt x="3452812" y="2588369"/>
                  <a:pt x="3452812" y="2585889"/>
                </a:cubicBezTo>
                <a:cubicBezTo>
                  <a:pt x="3452812" y="2583408"/>
                  <a:pt x="3449092" y="2582168"/>
                  <a:pt x="3441650" y="2582168"/>
                </a:cubicBezTo>
                <a:cubicBezTo>
                  <a:pt x="3434209" y="2582168"/>
                  <a:pt x="3430488" y="2582168"/>
                  <a:pt x="3430488" y="2582168"/>
                </a:cubicBezTo>
                <a:cubicBezTo>
                  <a:pt x="3425527" y="2577207"/>
                  <a:pt x="3421807" y="2574726"/>
                  <a:pt x="3419326" y="2574726"/>
                </a:cubicBezTo>
                <a:cubicBezTo>
                  <a:pt x="3416845" y="2574726"/>
                  <a:pt x="3413125" y="2574726"/>
                  <a:pt x="3408164" y="2574726"/>
                </a:cubicBezTo>
                <a:cubicBezTo>
                  <a:pt x="3398242" y="2569766"/>
                  <a:pt x="3390800" y="2566045"/>
                  <a:pt x="3385840" y="2563564"/>
                </a:cubicBezTo>
                <a:cubicBezTo>
                  <a:pt x="3380879" y="2561084"/>
                  <a:pt x="3378398" y="2562324"/>
                  <a:pt x="3378398" y="2567285"/>
                </a:cubicBezTo>
                <a:cubicBezTo>
                  <a:pt x="3378398" y="2572246"/>
                  <a:pt x="3378398" y="2574726"/>
                  <a:pt x="3378398" y="2574726"/>
                </a:cubicBezTo>
                <a:lnTo>
                  <a:pt x="3385840" y="2582168"/>
                </a:lnTo>
                <a:cubicBezTo>
                  <a:pt x="3390800" y="2582168"/>
                  <a:pt x="3393281" y="2582168"/>
                  <a:pt x="3393281" y="2582168"/>
                </a:cubicBezTo>
                <a:lnTo>
                  <a:pt x="3400723" y="2589609"/>
                </a:lnTo>
                <a:lnTo>
                  <a:pt x="3400723" y="2597051"/>
                </a:lnTo>
                <a:lnTo>
                  <a:pt x="3378398" y="2589609"/>
                </a:lnTo>
                <a:lnTo>
                  <a:pt x="3363516" y="2582168"/>
                </a:lnTo>
                <a:lnTo>
                  <a:pt x="3378398" y="2582168"/>
                </a:lnTo>
                <a:lnTo>
                  <a:pt x="3363516" y="2574726"/>
                </a:lnTo>
                <a:cubicBezTo>
                  <a:pt x="3358555" y="2574726"/>
                  <a:pt x="3354834" y="2574726"/>
                  <a:pt x="3352353" y="2574726"/>
                </a:cubicBezTo>
                <a:cubicBezTo>
                  <a:pt x="3349873" y="2574726"/>
                  <a:pt x="3348633" y="2577207"/>
                  <a:pt x="3348633" y="2582168"/>
                </a:cubicBezTo>
                <a:lnTo>
                  <a:pt x="3341191" y="2589609"/>
                </a:lnTo>
                <a:lnTo>
                  <a:pt x="3378398" y="2597051"/>
                </a:lnTo>
                <a:cubicBezTo>
                  <a:pt x="3388320" y="2606973"/>
                  <a:pt x="3393281" y="2611934"/>
                  <a:pt x="3393281" y="2611934"/>
                </a:cubicBezTo>
                <a:lnTo>
                  <a:pt x="3356074" y="2604492"/>
                </a:lnTo>
                <a:cubicBezTo>
                  <a:pt x="3351113" y="2604492"/>
                  <a:pt x="3343672" y="2603252"/>
                  <a:pt x="3333750" y="2600771"/>
                </a:cubicBezTo>
                <a:cubicBezTo>
                  <a:pt x="3323828" y="2598291"/>
                  <a:pt x="3316386" y="2594570"/>
                  <a:pt x="3311426" y="2589609"/>
                </a:cubicBezTo>
                <a:lnTo>
                  <a:pt x="3303984" y="2582168"/>
                </a:lnTo>
                <a:cubicBezTo>
                  <a:pt x="3313906" y="2582168"/>
                  <a:pt x="3318867" y="2582168"/>
                  <a:pt x="3318867" y="2582168"/>
                </a:cubicBezTo>
                <a:cubicBezTo>
                  <a:pt x="3318867" y="2577207"/>
                  <a:pt x="3317627" y="2573486"/>
                  <a:pt x="3315146" y="2571006"/>
                </a:cubicBezTo>
                <a:cubicBezTo>
                  <a:pt x="3312666" y="2568525"/>
                  <a:pt x="3313906" y="2567285"/>
                  <a:pt x="3318867" y="2567285"/>
                </a:cubicBezTo>
                <a:lnTo>
                  <a:pt x="3303984" y="2567285"/>
                </a:lnTo>
                <a:cubicBezTo>
                  <a:pt x="3299024" y="2567285"/>
                  <a:pt x="3295303" y="2566045"/>
                  <a:pt x="3292822" y="2563564"/>
                </a:cubicBezTo>
                <a:cubicBezTo>
                  <a:pt x="3290342" y="2561084"/>
                  <a:pt x="3289101" y="2559844"/>
                  <a:pt x="3289101" y="2559844"/>
                </a:cubicBezTo>
                <a:lnTo>
                  <a:pt x="3296543" y="2559844"/>
                </a:lnTo>
                <a:cubicBezTo>
                  <a:pt x="3296543" y="2554883"/>
                  <a:pt x="3294062" y="2552402"/>
                  <a:pt x="3289101" y="2552402"/>
                </a:cubicBezTo>
                <a:cubicBezTo>
                  <a:pt x="3284141" y="2552402"/>
                  <a:pt x="3279179" y="2554883"/>
                  <a:pt x="3274219" y="2559844"/>
                </a:cubicBezTo>
                <a:cubicBezTo>
                  <a:pt x="3274219" y="2559844"/>
                  <a:pt x="3271738" y="2559844"/>
                  <a:pt x="3266777" y="2559844"/>
                </a:cubicBezTo>
                <a:cubicBezTo>
                  <a:pt x="3261817" y="2554883"/>
                  <a:pt x="3259336" y="2554883"/>
                  <a:pt x="3259336" y="2559844"/>
                </a:cubicBezTo>
                <a:lnTo>
                  <a:pt x="3266777" y="2567285"/>
                </a:lnTo>
                <a:lnTo>
                  <a:pt x="3274219" y="2574726"/>
                </a:lnTo>
                <a:lnTo>
                  <a:pt x="3251894" y="2567285"/>
                </a:lnTo>
                <a:lnTo>
                  <a:pt x="3244453" y="2567285"/>
                </a:lnTo>
                <a:cubicBezTo>
                  <a:pt x="3244453" y="2572246"/>
                  <a:pt x="3243213" y="2574726"/>
                  <a:pt x="3240732" y="2574726"/>
                </a:cubicBezTo>
                <a:cubicBezTo>
                  <a:pt x="3238252" y="2574726"/>
                  <a:pt x="3237012" y="2575967"/>
                  <a:pt x="3237012" y="2578447"/>
                </a:cubicBezTo>
                <a:cubicBezTo>
                  <a:pt x="3237012" y="2580928"/>
                  <a:pt x="3229570" y="2582168"/>
                  <a:pt x="3214687" y="2582168"/>
                </a:cubicBezTo>
                <a:cubicBezTo>
                  <a:pt x="3209727" y="2582168"/>
                  <a:pt x="3203525" y="2582168"/>
                  <a:pt x="3196084" y="2582168"/>
                </a:cubicBezTo>
                <a:cubicBezTo>
                  <a:pt x="3188642" y="2582168"/>
                  <a:pt x="3184922" y="2582168"/>
                  <a:pt x="3184922" y="2582168"/>
                </a:cubicBezTo>
                <a:cubicBezTo>
                  <a:pt x="3165078" y="2572246"/>
                  <a:pt x="3150195" y="2567285"/>
                  <a:pt x="3140273" y="2567285"/>
                </a:cubicBezTo>
                <a:cubicBezTo>
                  <a:pt x="3140273" y="2567285"/>
                  <a:pt x="3135313" y="2564804"/>
                  <a:pt x="3125391" y="2559844"/>
                </a:cubicBezTo>
                <a:cubicBezTo>
                  <a:pt x="3125391" y="2559844"/>
                  <a:pt x="3122910" y="2558604"/>
                  <a:pt x="3117949" y="2556123"/>
                </a:cubicBezTo>
                <a:cubicBezTo>
                  <a:pt x="3112988" y="2553642"/>
                  <a:pt x="3110508" y="2552402"/>
                  <a:pt x="3110508" y="2552402"/>
                </a:cubicBezTo>
                <a:lnTo>
                  <a:pt x="3095625" y="2552402"/>
                </a:lnTo>
                <a:lnTo>
                  <a:pt x="3080742" y="2544961"/>
                </a:lnTo>
                <a:cubicBezTo>
                  <a:pt x="3065859" y="2544961"/>
                  <a:pt x="3050976" y="2540000"/>
                  <a:pt x="3036094" y="2530078"/>
                </a:cubicBezTo>
                <a:lnTo>
                  <a:pt x="3043535" y="2530078"/>
                </a:lnTo>
                <a:lnTo>
                  <a:pt x="3058418" y="2530078"/>
                </a:lnTo>
                <a:lnTo>
                  <a:pt x="3043535" y="2522637"/>
                </a:lnTo>
                <a:cubicBezTo>
                  <a:pt x="3038574" y="2517676"/>
                  <a:pt x="3033613" y="2515195"/>
                  <a:pt x="3028652" y="2515195"/>
                </a:cubicBezTo>
                <a:lnTo>
                  <a:pt x="2998887" y="2500312"/>
                </a:lnTo>
                <a:cubicBezTo>
                  <a:pt x="2998887" y="2500312"/>
                  <a:pt x="3005088" y="2501552"/>
                  <a:pt x="3017490" y="2504033"/>
                </a:cubicBezTo>
                <a:cubicBezTo>
                  <a:pt x="3029892" y="2506514"/>
                  <a:pt x="3038574" y="2505273"/>
                  <a:pt x="3043535" y="2500312"/>
                </a:cubicBezTo>
                <a:cubicBezTo>
                  <a:pt x="3068340" y="2490390"/>
                  <a:pt x="3079502" y="2480469"/>
                  <a:pt x="3077021" y="2470547"/>
                </a:cubicBezTo>
                <a:cubicBezTo>
                  <a:pt x="3074541" y="2460625"/>
                  <a:pt x="3053457" y="2453183"/>
                  <a:pt x="3013769" y="2448223"/>
                </a:cubicBezTo>
                <a:cubicBezTo>
                  <a:pt x="3003847" y="2443262"/>
                  <a:pt x="2996406" y="2440781"/>
                  <a:pt x="2991445" y="2440781"/>
                </a:cubicBezTo>
                <a:cubicBezTo>
                  <a:pt x="2986484" y="2440781"/>
                  <a:pt x="2980283" y="2439541"/>
                  <a:pt x="2972842" y="2437060"/>
                </a:cubicBezTo>
                <a:cubicBezTo>
                  <a:pt x="2965400" y="2434580"/>
                  <a:pt x="2959199" y="2433340"/>
                  <a:pt x="2954238" y="2433340"/>
                </a:cubicBezTo>
                <a:lnTo>
                  <a:pt x="2939355" y="2425898"/>
                </a:lnTo>
                <a:lnTo>
                  <a:pt x="2909590" y="2418457"/>
                </a:lnTo>
                <a:cubicBezTo>
                  <a:pt x="2909590" y="2418457"/>
                  <a:pt x="2908350" y="2417217"/>
                  <a:pt x="2905869" y="2414736"/>
                </a:cubicBezTo>
                <a:cubicBezTo>
                  <a:pt x="2903388" y="2412256"/>
                  <a:pt x="2902148" y="2411016"/>
                  <a:pt x="2902148" y="2411016"/>
                </a:cubicBezTo>
                <a:cubicBezTo>
                  <a:pt x="2897188" y="2411016"/>
                  <a:pt x="2893467" y="2409775"/>
                  <a:pt x="2890986" y="2407295"/>
                </a:cubicBezTo>
                <a:cubicBezTo>
                  <a:pt x="2888506" y="2404814"/>
                  <a:pt x="2884785" y="2403574"/>
                  <a:pt x="2879824" y="2403574"/>
                </a:cubicBezTo>
                <a:cubicBezTo>
                  <a:pt x="2874863" y="2403574"/>
                  <a:pt x="2866181" y="2401093"/>
                  <a:pt x="2853779" y="2396133"/>
                </a:cubicBezTo>
                <a:cubicBezTo>
                  <a:pt x="2841377" y="2391172"/>
                  <a:pt x="2827734" y="2383731"/>
                  <a:pt x="2812851" y="2373809"/>
                </a:cubicBezTo>
                <a:cubicBezTo>
                  <a:pt x="2807891" y="2373809"/>
                  <a:pt x="2804170" y="2373809"/>
                  <a:pt x="2801689" y="2373809"/>
                </a:cubicBezTo>
                <a:cubicBezTo>
                  <a:pt x="2799209" y="2373809"/>
                  <a:pt x="2796729" y="2373809"/>
                  <a:pt x="2794248" y="2373809"/>
                </a:cubicBezTo>
                <a:cubicBezTo>
                  <a:pt x="2791767" y="2373809"/>
                  <a:pt x="2789287" y="2373809"/>
                  <a:pt x="2786807" y="2373809"/>
                </a:cubicBezTo>
                <a:cubicBezTo>
                  <a:pt x="2784326" y="2373809"/>
                  <a:pt x="2783086" y="2371328"/>
                  <a:pt x="2783086" y="2366367"/>
                </a:cubicBezTo>
                <a:cubicBezTo>
                  <a:pt x="2778125" y="2366367"/>
                  <a:pt x="2770684" y="2363886"/>
                  <a:pt x="2760762" y="2358926"/>
                </a:cubicBezTo>
                <a:cubicBezTo>
                  <a:pt x="2755801" y="2358926"/>
                  <a:pt x="2750840" y="2358926"/>
                  <a:pt x="2745879" y="2358926"/>
                </a:cubicBezTo>
                <a:cubicBezTo>
                  <a:pt x="2740918" y="2358926"/>
                  <a:pt x="2735957" y="2356445"/>
                  <a:pt x="2730996" y="2351484"/>
                </a:cubicBezTo>
                <a:lnTo>
                  <a:pt x="2708672" y="2351484"/>
                </a:lnTo>
                <a:cubicBezTo>
                  <a:pt x="2708672" y="2351484"/>
                  <a:pt x="2708672" y="2353965"/>
                  <a:pt x="2708672" y="2358926"/>
                </a:cubicBezTo>
                <a:lnTo>
                  <a:pt x="2738437" y="2373809"/>
                </a:lnTo>
                <a:cubicBezTo>
                  <a:pt x="2748359" y="2373809"/>
                  <a:pt x="2753320" y="2373809"/>
                  <a:pt x="2753320" y="2373809"/>
                </a:cubicBezTo>
                <a:cubicBezTo>
                  <a:pt x="2753320" y="2373809"/>
                  <a:pt x="2754561" y="2375049"/>
                  <a:pt x="2757041" y="2377529"/>
                </a:cubicBezTo>
                <a:cubicBezTo>
                  <a:pt x="2759522" y="2380010"/>
                  <a:pt x="2760762" y="2381250"/>
                  <a:pt x="2760762" y="2381250"/>
                </a:cubicBezTo>
                <a:lnTo>
                  <a:pt x="2768203" y="2396133"/>
                </a:lnTo>
                <a:lnTo>
                  <a:pt x="2753320" y="2396133"/>
                </a:lnTo>
                <a:cubicBezTo>
                  <a:pt x="2748359" y="2396133"/>
                  <a:pt x="2747119" y="2393652"/>
                  <a:pt x="2749600" y="2388691"/>
                </a:cubicBezTo>
                <a:cubicBezTo>
                  <a:pt x="2752080" y="2383731"/>
                  <a:pt x="2745879" y="2381250"/>
                  <a:pt x="2730996" y="2381250"/>
                </a:cubicBezTo>
                <a:lnTo>
                  <a:pt x="2701230" y="2373809"/>
                </a:lnTo>
                <a:lnTo>
                  <a:pt x="2686348" y="2366367"/>
                </a:lnTo>
                <a:lnTo>
                  <a:pt x="2619375" y="2344043"/>
                </a:lnTo>
                <a:cubicBezTo>
                  <a:pt x="2614414" y="2339082"/>
                  <a:pt x="2610693" y="2337842"/>
                  <a:pt x="2608213" y="2340322"/>
                </a:cubicBezTo>
                <a:cubicBezTo>
                  <a:pt x="2605732" y="2342803"/>
                  <a:pt x="2603252" y="2344043"/>
                  <a:pt x="2600771" y="2344043"/>
                </a:cubicBezTo>
                <a:cubicBezTo>
                  <a:pt x="2598291" y="2344043"/>
                  <a:pt x="2597051" y="2341562"/>
                  <a:pt x="2597051" y="2336601"/>
                </a:cubicBezTo>
                <a:lnTo>
                  <a:pt x="2589609" y="2329160"/>
                </a:lnTo>
                <a:cubicBezTo>
                  <a:pt x="2589609" y="2329160"/>
                  <a:pt x="2589609" y="2331641"/>
                  <a:pt x="2589609" y="2336601"/>
                </a:cubicBezTo>
                <a:cubicBezTo>
                  <a:pt x="2589609" y="2341562"/>
                  <a:pt x="2579687" y="2339082"/>
                  <a:pt x="2559844" y="2329160"/>
                </a:cubicBezTo>
                <a:lnTo>
                  <a:pt x="2537520" y="2321719"/>
                </a:lnTo>
                <a:cubicBezTo>
                  <a:pt x="2537520" y="2321719"/>
                  <a:pt x="2535039" y="2321719"/>
                  <a:pt x="2530078" y="2321719"/>
                </a:cubicBezTo>
                <a:cubicBezTo>
                  <a:pt x="2525117" y="2321719"/>
                  <a:pt x="2522637" y="2321719"/>
                  <a:pt x="2522637" y="2321719"/>
                </a:cubicBezTo>
                <a:lnTo>
                  <a:pt x="2515195" y="2314277"/>
                </a:lnTo>
                <a:cubicBezTo>
                  <a:pt x="2520156" y="2314277"/>
                  <a:pt x="2522637" y="2313037"/>
                  <a:pt x="2522637" y="2310557"/>
                </a:cubicBezTo>
                <a:cubicBezTo>
                  <a:pt x="2522637" y="2308076"/>
                  <a:pt x="2520156" y="2306836"/>
                  <a:pt x="2515195" y="2306836"/>
                </a:cubicBezTo>
                <a:cubicBezTo>
                  <a:pt x="2495352" y="2311797"/>
                  <a:pt x="2485430" y="2309317"/>
                  <a:pt x="2485430" y="2299394"/>
                </a:cubicBezTo>
                <a:cubicBezTo>
                  <a:pt x="2480469" y="2294434"/>
                  <a:pt x="2475508" y="2291953"/>
                  <a:pt x="2470547" y="2291953"/>
                </a:cubicBezTo>
                <a:lnTo>
                  <a:pt x="2455664" y="2284512"/>
                </a:lnTo>
                <a:lnTo>
                  <a:pt x="2463105" y="2284512"/>
                </a:lnTo>
                <a:lnTo>
                  <a:pt x="2485430" y="2284512"/>
                </a:lnTo>
                <a:lnTo>
                  <a:pt x="2477988" y="2277070"/>
                </a:lnTo>
                <a:cubicBezTo>
                  <a:pt x="2482949" y="2277070"/>
                  <a:pt x="2479228" y="2274590"/>
                  <a:pt x="2466826" y="2269629"/>
                </a:cubicBezTo>
                <a:cubicBezTo>
                  <a:pt x="2454424" y="2264668"/>
                  <a:pt x="2442021" y="2260947"/>
                  <a:pt x="2429619" y="2258467"/>
                </a:cubicBezTo>
                <a:cubicBezTo>
                  <a:pt x="2417217" y="2255986"/>
                  <a:pt x="2411016" y="2254746"/>
                  <a:pt x="2411016" y="2254746"/>
                </a:cubicBezTo>
                <a:lnTo>
                  <a:pt x="2418457" y="2262187"/>
                </a:lnTo>
                <a:cubicBezTo>
                  <a:pt x="2423418" y="2262187"/>
                  <a:pt x="2425898" y="2263427"/>
                  <a:pt x="2425898" y="2265908"/>
                </a:cubicBezTo>
                <a:cubicBezTo>
                  <a:pt x="2425898" y="2268389"/>
                  <a:pt x="2425898" y="2269629"/>
                  <a:pt x="2425898" y="2269629"/>
                </a:cubicBezTo>
                <a:lnTo>
                  <a:pt x="2433340" y="2277070"/>
                </a:lnTo>
                <a:cubicBezTo>
                  <a:pt x="2428379" y="2277070"/>
                  <a:pt x="2425898" y="2277070"/>
                  <a:pt x="2425898" y="2277070"/>
                </a:cubicBezTo>
                <a:lnTo>
                  <a:pt x="2373808" y="2277070"/>
                </a:lnTo>
                <a:cubicBezTo>
                  <a:pt x="2373808" y="2277070"/>
                  <a:pt x="2366367" y="2274590"/>
                  <a:pt x="2351484" y="2269629"/>
                </a:cubicBezTo>
                <a:cubicBezTo>
                  <a:pt x="2341562" y="2269629"/>
                  <a:pt x="2332881" y="2268389"/>
                  <a:pt x="2325439" y="2265908"/>
                </a:cubicBezTo>
                <a:cubicBezTo>
                  <a:pt x="2317998" y="2263427"/>
                  <a:pt x="2313037" y="2262187"/>
                  <a:pt x="2310557" y="2262187"/>
                </a:cubicBezTo>
                <a:cubicBezTo>
                  <a:pt x="2308076" y="2262187"/>
                  <a:pt x="2301875" y="2260947"/>
                  <a:pt x="2291953" y="2258467"/>
                </a:cubicBezTo>
                <a:cubicBezTo>
                  <a:pt x="2282031" y="2255986"/>
                  <a:pt x="2272109" y="2254746"/>
                  <a:pt x="2262187" y="2254746"/>
                </a:cubicBezTo>
                <a:cubicBezTo>
                  <a:pt x="2242344" y="2249785"/>
                  <a:pt x="2229941" y="2244824"/>
                  <a:pt x="2224980" y="2239863"/>
                </a:cubicBezTo>
                <a:cubicBezTo>
                  <a:pt x="2220020" y="2234902"/>
                  <a:pt x="2213818" y="2232422"/>
                  <a:pt x="2206377" y="2232422"/>
                </a:cubicBezTo>
                <a:cubicBezTo>
                  <a:pt x="2198935" y="2232422"/>
                  <a:pt x="2190254" y="2232422"/>
                  <a:pt x="2180332" y="2232422"/>
                </a:cubicBezTo>
                <a:cubicBezTo>
                  <a:pt x="2160489" y="2222500"/>
                  <a:pt x="2150566" y="2222500"/>
                  <a:pt x="2150566" y="2232422"/>
                </a:cubicBezTo>
                <a:cubicBezTo>
                  <a:pt x="2145606" y="2232422"/>
                  <a:pt x="2139404" y="2229941"/>
                  <a:pt x="2131963" y="2224980"/>
                </a:cubicBezTo>
                <a:cubicBezTo>
                  <a:pt x="2124522" y="2220020"/>
                  <a:pt x="2120801" y="2218779"/>
                  <a:pt x="2120801" y="2221260"/>
                </a:cubicBezTo>
                <a:cubicBezTo>
                  <a:pt x="2120801" y="2223740"/>
                  <a:pt x="2117080" y="2222500"/>
                  <a:pt x="2109639" y="2217539"/>
                </a:cubicBezTo>
                <a:cubicBezTo>
                  <a:pt x="2102197" y="2212578"/>
                  <a:pt x="2095996" y="2212578"/>
                  <a:pt x="2091035" y="2217539"/>
                </a:cubicBezTo>
                <a:cubicBezTo>
                  <a:pt x="2071192" y="2217539"/>
                  <a:pt x="2058789" y="2210098"/>
                  <a:pt x="2053828" y="2195215"/>
                </a:cubicBezTo>
                <a:cubicBezTo>
                  <a:pt x="2053828" y="2190254"/>
                  <a:pt x="2053828" y="2187773"/>
                  <a:pt x="2053828" y="2187773"/>
                </a:cubicBezTo>
                <a:cubicBezTo>
                  <a:pt x="2053828" y="2182813"/>
                  <a:pt x="2052588" y="2180332"/>
                  <a:pt x="2050107" y="2180332"/>
                </a:cubicBezTo>
                <a:cubicBezTo>
                  <a:pt x="2047627" y="2180332"/>
                  <a:pt x="2043906" y="2180332"/>
                  <a:pt x="2038945" y="2180332"/>
                </a:cubicBezTo>
                <a:cubicBezTo>
                  <a:pt x="2033985" y="2180332"/>
                  <a:pt x="2030264" y="2177851"/>
                  <a:pt x="2027783" y="2172891"/>
                </a:cubicBezTo>
                <a:cubicBezTo>
                  <a:pt x="2025303" y="2167930"/>
                  <a:pt x="2014141" y="2165449"/>
                  <a:pt x="1994297" y="2165449"/>
                </a:cubicBezTo>
                <a:lnTo>
                  <a:pt x="1964532" y="2158008"/>
                </a:lnTo>
                <a:lnTo>
                  <a:pt x="1971973" y="2150566"/>
                </a:lnTo>
                <a:cubicBezTo>
                  <a:pt x="1981895" y="2155527"/>
                  <a:pt x="1989336" y="2156768"/>
                  <a:pt x="1994297" y="2154287"/>
                </a:cubicBezTo>
                <a:cubicBezTo>
                  <a:pt x="1999258" y="2151806"/>
                  <a:pt x="2004219" y="2150566"/>
                  <a:pt x="2009180" y="2150566"/>
                </a:cubicBezTo>
                <a:lnTo>
                  <a:pt x="2024062" y="2150566"/>
                </a:lnTo>
                <a:lnTo>
                  <a:pt x="2031504" y="2150566"/>
                </a:lnTo>
                <a:lnTo>
                  <a:pt x="2038945" y="2158008"/>
                </a:lnTo>
                <a:cubicBezTo>
                  <a:pt x="2043906" y="2158008"/>
                  <a:pt x="2048867" y="2158008"/>
                  <a:pt x="2053828" y="2158008"/>
                </a:cubicBezTo>
                <a:cubicBezTo>
                  <a:pt x="2068711" y="2158008"/>
                  <a:pt x="2076152" y="2160488"/>
                  <a:pt x="2076152" y="2165449"/>
                </a:cubicBezTo>
                <a:cubicBezTo>
                  <a:pt x="2076152" y="2170410"/>
                  <a:pt x="2081113" y="2172891"/>
                  <a:pt x="2091035" y="2172891"/>
                </a:cubicBezTo>
                <a:lnTo>
                  <a:pt x="2091035" y="2165449"/>
                </a:lnTo>
                <a:lnTo>
                  <a:pt x="2091035" y="2158008"/>
                </a:lnTo>
                <a:cubicBezTo>
                  <a:pt x="2091035" y="2158008"/>
                  <a:pt x="2088555" y="2156768"/>
                  <a:pt x="2083594" y="2154287"/>
                </a:cubicBezTo>
                <a:cubicBezTo>
                  <a:pt x="2078633" y="2151806"/>
                  <a:pt x="2072432" y="2151806"/>
                  <a:pt x="2064990" y="2154287"/>
                </a:cubicBezTo>
                <a:cubicBezTo>
                  <a:pt x="2057549" y="2156768"/>
                  <a:pt x="2053828" y="2155527"/>
                  <a:pt x="2053828" y="2150566"/>
                </a:cubicBezTo>
                <a:cubicBezTo>
                  <a:pt x="2053828" y="2150566"/>
                  <a:pt x="2053828" y="2149326"/>
                  <a:pt x="2053828" y="2146846"/>
                </a:cubicBezTo>
                <a:cubicBezTo>
                  <a:pt x="2053828" y="2144365"/>
                  <a:pt x="2051348" y="2143125"/>
                  <a:pt x="2046387" y="2143125"/>
                </a:cubicBezTo>
                <a:cubicBezTo>
                  <a:pt x="2041426" y="2143125"/>
                  <a:pt x="2036465" y="2141885"/>
                  <a:pt x="2031504" y="2139404"/>
                </a:cubicBezTo>
                <a:cubicBezTo>
                  <a:pt x="2026543" y="2136924"/>
                  <a:pt x="2021582" y="2135684"/>
                  <a:pt x="2016621" y="2135684"/>
                </a:cubicBezTo>
                <a:cubicBezTo>
                  <a:pt x="2001738" y="2130723"/>
                  <a:pt x="1991816" y="2125761"/>
                  <a:pt x="1986855" y="2120801"/>
                </a:cubicBezTo>
                <a:cubicBezTo>
                  <a:pt x="1981895" y="2120801"/>
                  <a:pt x="1976934" y="2120801"/>
                  <a:pt x="1971973" y="2120801"/>
                </a:cubicBezTo>
                <a:cubicBezTo>
                  <a:pt x="1967012" y="2120801"/>
                  <a:pt x="1962051" y="2120801"/>
                  <a:pt x="1957090" y="2120801"/>
                </a:cubicBezTo>
                <a:lnTo>
                  <a:pt x="1949649" y="2120801"/>
                </a:lnTo>
                <a:cubicBezTo>
                  <a:pt x="1954609" y="2120801"/>
                  <a:pt x="1958330" y="2123281"/>
                  <a:pt x="1960811" y="2128242"/>
                </a:cubicBezTo>
                <a:cubicBezTo>
                  <a:pt x="1963291" y="2133203"/>
                  <a:pt x="1964532" y="2135684"/>
                  <a:pt x="1964532" y="2135684"/>
                </a:cubicBezTo>
                <a:lnTo>
                  <a:pt x="1964532" y="2150566"/>
                </a:lnTo>
                <a:cubicBezTo>
                  <a:pt x="1959571" y="2150566"/>
                  <a:pt x="1957090" y="2150566"/>
                  <a:pt x="1957090" y="2150566"/>
                </a:cubicBezTo>
                <a:cubicBezTo>
                  <a:pt x="1957090" y="2150566"/>
                  <a:pt x="1957090" y="2148086"/>
                  <a:pt x="1957090" y="2143125"/>
                </a:cubicBezTo>
                <a:cubicBezTo>
                  <a:pt x="1957090" y="2138164"/>
                  <a:pt x="1954609" y="2135684"/>
                  <a:pt x="1949649" y="2135684"/>
                </a:cubicBezTo>
                <a:cubicBezTo>
                  <a:pt x="1944687" y="2135684"/>
                  <a:pt x="1942207" y="2138164"/>
                  <a:pt x="1942207" y="2143125"/>
                </a:cubicBezTo>
                <a:lnTo>
                  <a:pt x="1927324" y="2150566"/>
                </a:lnTo>
                <a:lnTo>
                  <a:pt x="1919883" y="2150566"/>
                </a:lnTo>
                <a:cubicBezTo>
                  <a:pt x="1919883" y="2150566"/>
                  <a:pt x="1917402" y="2149326"/>
                  <a:pt x="1912441" y="2146846"/>
                </a:cubicBezTo>
                <a:cubicBezTo>
                  <a:pt x="1907481" y="2144365"/>
                  <a:pt x="1902520" y="2143125"/>
                  <a:pt x="1897559" y="2143125"/>
                </a:cubicBezTo>
                <a:cubicBezTo>
                  <a:pt x="1892598" y="2138164"/>
                  <a:pt x="1885156" y="2135684"/>
                  <a:pt x="1875234" y="2135684"/>
                </a:cubicBezTo>
                <a:cubicBezTo>
                  <a:pt x="1865313" y="2135684"/>
                  <a:pt x="1857871" y="2133203"/>
                  <a:pt x="1852910" y="2128242"/>
                </a:cubicBezTo>
                <a:cubicBezTo>
                  <a:pt x="1852910" y="2128242"/>
                  <a:pt x="1850430" y="2128242"/>
                  <a:pt x="1845469" y="2128242"/>
                </a:cubicBezTo>
                <a:cubicBezTo>
                  <a:pt x="1840508" y="2128242"/>
                  <a:pt x="1835547" y="2125761"/>
                  <a:pt x="1830586" y="2120801"/>
                </a:cubicBezTo>
                <a:cubicBezTo>
                  <a:pt x="1820664" y="2120801"/>
                  <a:pt x="1814463" y="2119561"/>
                  <a:pt x="1811982" y="2117080"/>
                </a:cubicBezTo>
                <a:cubicBezTo>
                  <a:pt x="1809502" y="2114599"/>
                  <a:pt x="1800820" y="2113359"/>
                  <a:pt x="1785938" y="2113359"/>
                </a:cubicBezTo>
                <a:cubicBezTo>
                  <a:pt x="1785938" y="2113359"/>
                  <a:pt x="1783457" y="2113359"/>
                  <a:pt x="1778496" y="2113359"/>
                </a:cubicBezTo>
                <a:cubicBezTo>
                  <a:pt x="1773535" y="2113359"/>
                  <a:pt x="1771055" y="2110879"/>
                  <a:pt x="1771055" y="2105918"/>
                </a:cubicBezTo>
                <a:lnTo>
                  <a:pt x="1756172" y="2113359"/>
                </a:lnTo>
                <a:cubicBezTo>
                  <a:pt x="1756172" y="2108399"/>
                  <a:pt x="1753692" y="2108399"/>
                  <a:pt x="1748731" y="2113359"/>
                </a:cubicBezTo>
                <a:lnTo>
                  <a:pt x="1748731" y="2120801"/>
                </a:lnTo>
                <a:lnTo>
                  <a:pt x="1741289" y="2128242"/>
                </a:lnTo>
                <a:lnTo>
                  <a:pt x="1733848" y="2113359"/>
                </a:lnTo>
                <a:cubicBezTo>
                  <a:pt x="1743770" y="2113359"/>
                  <a:pt x="1746250" y="2108399"/>
                  <a:pt x="1741289" y="2098476"/>
                </a:cubicBezTo>
                <a:cubicBezTo>
                  <a:pt x="1736328" y="2093516"/>
                  <a:pt x="1731367" y="2092275"/>
                  <a:pt x="1726407" y="2094756"/>
                </a:cubicBezTo>
                <a:cubicBezTo>
                  <a:pt x="1721445" y="2097236"/>
                  <a:pt x="1716485" y="2094756"/>
                  <a:pt x="1711524" y="2087314"/>
                </a:cubicBezTo>
                <a:cubicBezTo>
                  <a:pt x="1706563" y="2079873"/>
                  <a:pt x="1704082" y="2073672"/>
                  <a:pt x="1704082" y="2068711"/>
                </a:cubicBezTo>
                <a:cubicBezTo>
                  <a:pt x="1709043" y="2068711"/>
                  <a:pt x="1711524" y="2066230"/>
                  <a:pt x="1711524" y="2061269"/>
                </a:cubicBezTo>
                <a:lnTo>
                  <a:pt x="1696641" y="2061269"/>
                </a:lnTo>
                <a:cubicBezTo>
                  <a:pt x="1696641" y="2066230"/>
                  <a:pt x="1695401" y="2068711"/>
                  <a:pt x="1692920" y="2068711"/>
                </a:cubicBezTo>
                <a:cubicBezTo>
                  <a:pt x="1690440" y="2068711"/>
                  <a:pt x="1684239" y="2068711"/>
                  <a:pt x="1674317" y="2068711"/>
                </a:cubicBezTo>
                <a:cubicBezTo>
                  <a:pt x="1669356" y="2068711"/>
                  <a:pt x="1664395" y="2068711"/>
                  <a:pt x="1659434" y="2068711"/>
                </a:cubicBezTo>
                <a:cubicBezTo>
                  <a:pt x="1664395" y="2068711"/>
                  <a:pt x="1666875" y="2071192"/>
                  <a:pt x="1666875" y="2076152"/>
                </a:cubicBezTo>
                <a:lnTo>
                  <a:pt x="1674317" y="2083594"/>
                </a:lnTo>
                <a:cubicBezTo>
                  <a:pt x="1684239" y="2083594"/>
                  <a:pt x="1686719" y="2088554"/>
                  <a:pt x="1681758" y="2098476"/>
                </a:cubicBezTo>
                <a:cubicBezTo>
                  <a:pt x="1676797" y="2103437"/>
                  <a:pt x="1664395" y="2103437"/>
                  <a:pt x="1644551" y="2098476"/>
                </a:cubicBezTo>
                <a:cubicBezTo>
                  <a:pt x="1639590" y="2098476"/>
                  <a:pt x="1629668" y="2095996"/>
                  <a:pt x="1614785" y="2091035"/>
                </a:cubicBezTo>
                <a:lnTo>
                  <a:pt x="1607344" y="2091035"/>
                </a:lnTo>
                <a:cubicBezTo>
                  <a:pt x="1617266" y="2091035"/>
                  <a:pt x="1622227" y="2088554"/>
                  <a:pt x="1622227" y="2083594"/>
                </a:cubicBezTo>
                <a:cubicBezTo>
                  <a:pt x="1622227" y="2078633"/>
                  <a:pt x="1619746" y="2076152"/>
                  <a:pt x="1614785" y="2076152"/>
                </a:cubicBezTo>
                <a:lnTo>
                  <a:pt x="1585020" y="2076152"/>
                </a:lnTo>
                <a:lnTo>
                  <a:pt x="1570137" y="2076152"/>
                </a:lnTo>
                <a:lnTo>
                  <a:pt x="1555254" y="2076152"/>
                </a:lnTo>
                <a:cubicBezTo>
                  <a:pt x="1555254" y="2081113"/>
                  <a:pt x="1557735" y="2083594"/>
                  <a:pt x="1562695" y="2083594"/>
                </a:cubicBezTo>
                <a:cubicBezTo>
                  <a:pt x="1567656" y="2083594"/>
                  <a:pt x="1570137" y="2086074"/>
                  <a:pt x="1570137" y="2091035"/>
                </a:cubicBezTo>
                <a:cubicBezTo>
                  <a:pt x="1575098" y="2091035"/>
                  <a:pt x="1582539" y="2092275"/>
                  <a:pt x="1592461" y="2094756"/>
                </a:cubicBezTo>
                <a:cubicBezTo>
                  <a:pt x="1602383" y="2097236"/>
                  <a:pt x="1607344" y="2098476"/>
                  <a:pt x="1607344" y="2098476"/>
                </a:cubicBezTo>
                <a:lnTo>
                  <a:pt x="1614785" y="2098476"/>
                </a:lnTo>
                <a:cubicBezTo>
                  <a:pt x="1614785" y="2098476"/>
                  <a:pt x="1614785" y="2099717"/>
                  <a:pt x="1614785" y="2102197"/>
                </a:cubicBezTo>
                <a:cubicBezTo>
                  <a:pt x="1614785" y="2104678"/>
                  <a:pt x="1617266" y="2105918"/>
                  <a:pt x="1622227" y="2105918"/>
                </a:cubicBezTo>
                <a:lnTo>
                  <a:pt x="1629668" y="2105918"/>
                </a:lnTo>
                <a:cubicBezTo>
                  <a:pt x="1634629" y="2110879"/>
                  <a:pt x="1639590" y="2113359"/>
                  <a:pt x="1644551" y="2113359"/>
                </a:cubicBezTo>
                <a:lnTo>
                  <a:pt x="1666875" y="2113359"/>
                </a:lnTo>
                <a:cubicBezTo>
                  <a:pt x="1671836" y="2118320"/>
                  <a:pt x="1679277" y="2120801"/>
                  <a:pt x="1689199" y="2120801"/>
                </a:cubicBezTo>
                <a:lnTo>
                  <a:pt x="1696641" y="2128242"/>
                </a:lnTo>
                <a:lnTo>
                  <a:pt x="1726407" y="2135684"/>
                </a:lnTo>
                <a:cubicBezTo>
                  <a:pt x="1736328" y="2135684"/>
                  <a:pt x="1746250" y="2140644"/>
                  <a:pt x="1756172" y="2150566"/>
                </a:cubicBezTo>
                <a:cubicBezTo>
                  <a:pt x="1766094" y="2155527"/>
                  <a:pt x="1771055" y="2155527"/>
                  <a:pt x="1771055" y="2150566"/>
                </a:cubicBezTo>
                <a:cubicBezTo>
                  <a:pt x="1776016" y="2150566"/>
                  <a:pt x="1793379" y="2155527"/>
                  <a:pt x="1823145" y="2165449"/>
                </a:cubicBezTo>
                <a:cubicBezTo>
                  <a:pt x="1833067" y="2170410"/>
                  <a:pt x="1838028" y="2172891"/>
                  <a:pt x="1838028" y="2172891"/>
                </a:cubicBezTo>
                <a:lnTo>
                  <a:pt x="1860352" y="2180332"/>
                </a:lnTo>
                <a:cubicBezTo>
                  <a:pt x="1865313" y="2180332"/>
                  <a:pt x="1869033" y="2181572"/>
                  <a:pt x="1871514" y="2184053"/>
                </a:cubicBezTo>
                <a:cubicBezTo>
                  <a:pt x="1873994" y="2186533"/>
                  <a:pt x="1877715" y="2187773"/>
                  <a:pt x="1882676" y="2187773"/>
                </a:cubicBezTo>
                <a:cubicBezTo>
                  <a:pt x="1887637" y="2187773"/>
                  <a:pt x="1890117" y="2187773"/>
                  <a:pt x="1890117" y="2187773"/>
                </a:cubicBezTo>
                <a:lnTo>
                  <a:pt x="1905000" y="2195215"/>
                </a:lnTo>
                <a:cubicBezTo>
                  <a:pt x="1914922" y="2195215"/>
                  <a:pt x="1922364" y="2197695"/>
                  <a:pt x="1927324" y="2202656"/>
                </a:cubicBezTo>
                <a:cubicBezTo>
                  <a:pt x="1932285" y="2207617"/>
                  <a:pt x="1939727" y="2210098"/>
                  <a:pt x="1949649" y="2210098"/>
                </a:cubicBezTo>
                <a:cubicBezTo>
                  <a:pt x="1964532" y="2200176"/>
                  <a:pt x="1974453" y="2202656"/>
                  <a:pt x="1979414" y="2217539"/>
                </a:cubicBezTo>
                <a:cubicBezTo>
                  <a:pt x="1984375" y="2222500"/>
                  <a:pt x="1991816" y="2227461"/>
                  <a:pt x="2001738" y="2232422"/>
                </a:cubicBezTo>
                <a:cubicBezTo>
                  <a:pt x="2011660" y="2237383"/>
                  <a:pt x="2017861" y="2238623"/>
                  <a:pt x="2020342" y="2236142"/>
                </a:cubicBezTo>
                <a:cubicBezTo>
                  <a:pt x="2022823" y="2233662"/>
                  <a:pt x="2029023" y="2232422"/>
                  <a:pt x="2038945" y="2232422"/>
                </a:cubicBezTo>
                <a:cubicBezTo>
                  <a:pt x="2038945" y="2232422"/>
                  <a:pt x="2040186" y="2233662"/>
                  <a:pt x="2042666" y="2236142"/>
                </a:cubicBezTo>
                <a:cubicBezTo>
                  <a:pt x="2045147" y="2238623"/>
                  <a:pt x="2048867" y="2239863"/>
                  <a:pt x="2053828" y="2239863"/>
                </a:cubicBezTo>
                <a:cubicBezTo>
                  <a:pt x="2053828" y="2244824"/>
                  <a:pt x="2061270" y="2249785"/>
                  <a:pt x="2076152" y="2254746"/>
                </a:cubicBezTo>
                <a:lnTo>
                  <a:pt x="2098476" y="2262187"/>
                </a:lnTo>
                <a:cubicBezTo>
                  <a:pt x="2098476" y="2267148"/>
                  <a:pt x="2102197" y="2269629"/>
                  <a:pt x="2109639" y="2269629"/>
                </a:cubicBezTo>
                <a:cubicBezTo>
                  <a:pt x="2117080" y="2269629"/>
                  <a:pt x="2122041" y="2270869"/>
                  <a:pt x="2124522" y="2273350"/>
                </a:cubicBezTo>
                <a:cubicBezTo>
                  <a:pt x="2127002" y="2275830"/>
                  <a:pt x="2138164" y="2279551"/>
                  <a:pt x="2158008" y="2284512"/>
                </a:cubicBezTo>
                <a:cubicBezTo>
                  <a:pt x="2162969" y="2284512"/>
                  <a:pt x="2169170" y="2284512"/>
                  <a:pt x="2176611" y="2284512"/>
                </a:cubicBezTo>
                <a:cubicBezTo>
                  <a:pt x="2184053" y="2284512"/>
                  <a:pt x="2187774" y="2284512"/>
                  <a:pt x="2187774" y="2284512"/>
                </a:cubicBezTo>
                <a:cubicBezTo>
                  <a:pt x="2192734" y="2289472"/>
                  <a:pt x="2197696" y="2291953"/>
                  <a:pt x="2202656" y="2291953"/>
                </a:cubicBezTo>
                <a:lnTo>
                  <a:pt x="2195215" y="2269629"/>
                </a:lnTo>
                <a:lnTo>
                  <a:pt x="2187774" y="2262187"/>
                </a:lnTo>
                <a:cubicBezTo>
                  <a:pt x="2192734" y="2262187"/>
                  <a:pt x="2203896" y="2263427"/>
                  <a:pt x="2221260" y="2265908"/>
                </a:cubicBezTo>
                <a:cubicBezTo>
                  <a:pt x="2238623" y="2268389"/>
                  <a:pt x="2249785" y="2272109"/>
                  <a:pt x="2254746" y="2277070"/>
                </a:cubicBezTo>
                <a:lnTo>
                  <a:pt x="2262187" y="2277070"/>
                </a:lnTo>
                <a:cubicBezTo>
                  <a:pt x="2272109" y="2277070"/>
                  <a:pt x="2283272" y="2279551"/>
                  <a:pt x="2295674" y="2284512"/>
                </a:cubicBezTo>
                <a:cubicBezTo>
                  <a:pt x="2308076" y="2289472"/>
                  <a:pt x="2316758" y="2291953"/>
                  <a:pt x="2321719" y="2291953"/>
                </a:cubicBezTo>
                <a:lnTo>
                  <a:pt x="2336601" y="2299394"/>
                </a:lnTo>
                <a:cubicBezTo>
                  <a:pt x="2351484" y="2299394"/>
                  <a:pt x="2358926" y="2301875"/>
                  <a:pt x="2358926" y="2306836"/>
                </a:cubicBezTo>
                <a:cubicBezTo>
                  <a:pt x="2353965" y="2306836"/>
                  <a:pt x="2346524" y="2306836"/>
                  <a:pt x="2336601" y="2306836"/>
                </a:cubicBezTo>
                <a:cubicBezTo>
                  <a:pt x="2326679" y="2306836"/>
                  <a:pt x="2321719" y="2304355"/>
                  <a:pt x="2321719" y="2299394"/>
                </a:cubicBezTo>
                <a:lnTo>
                  <a:pt x="2291953" y="2299394"/>
                </a:lnTo>
                <a:cubicBezTo>
                  <a:pt x="2282031" y="2304355"/>
                  <a:pt x="2277070" y="2306836"/>
                  <a:pt x="2277070" y="2306836"/>
                </a:cubicBezTo>
                <a:cubicBezTo>
                  <a:pt x="2286992" y="2316758"/>
                  <a:pt x="2314277" y="2321719"/>
                  <a:pt x="2358926" y="2321719"/>
                </a:cubicBezTo>
                <a:cubicBezTo>
                  <a:pt x="2363886" y="2321719"/>
                  <a:pt x="2366367" y="2324199"/>
                  <a:pt x="2366367" y="2329160"/>
                </a:cubicBezTo>
                <a:cubicBezTo>
                  <a:pt x="2366367" y="2344043"/>
                  <a:pt x="2368848" y="2352724"/>
                  <a:pt x="2373808" y="2355205"/>
                </a:cubicBezTo>
                <a:cubicBezTo>
                  <a:pt x="2378769" y="2357686"/>
                  <a:pt x="2382490" y="2360166"/>
                  <a:pt x="2384971" y="2362646"/>
                </a:cubicBezTo>
                <a:cubicBezTo>
                  <a:pt x="2387451" y="2365127"/>
                  <a:pt x="2391172" y="2363886"/>
                  <a:pt x="2396133" y="2358926"/>
                </a:cubicBezTo>
                <a:lnTo>
                  <a:pt x="2411016" y="2358926"/>
                </a:lnTo>
                <a:cubicBezTo>
                  <a:pt x="2406055" y="2358926"/>
                  <a:pt x="2403574" y="2361406"/>
                  <a:pt x="2403574" y="2366367"/>
                </a:cubicBezTo>
                <a:cubicBezTo>
                  <a:pt x="2406054" y="2368848"/>
                  <a:pt x="2407915" y="2370708"/>
                  <a:pt x="2409155" y="2371948"/>
                </a:cubicBezTo>
                <a:lnTo>
                  <a:pt x="2409953" y="2372746"/>
                </a:lnTo>
                <a:lnTo>
                  <a:pt x="2358926" y="2366367"/>
                </a:lnTo>
                <a:cubicBezTo>
                  <a:pt x="2353965" y="2361406"/>
                  <a:pt x="2344043" y="2358926"/>
                  <a:pt x="2329160" y="2358926"/>
                </a:cubicBezTo>
                <a:cubicBezTo>
                  <a:pt x="2324199" y="2358926"/>
                  <a:pt x="2316758" y="2357686"/>
                  <a:pt x="2306836" y="2355205"/>
                </a:cubicBezTo>
                <a:cubicBezTo>
                  <a:pt x="2296914" y="2352724"/>
                  <a:pt x="2289472" y="2349004"/>
                  <a:pt x="2284512" y="2344043"/>
                </a:cubicBezTo>
                <a:cubicBezTo>
                  <a:pt x="2264668" y="2339082"/>
                  <a:pt x="2252265" y="2336601"/>
                  <a:pt x="2247305" y="2336601"/>
                </a:cubicBezTo>
                <a:cubicBezTo>
                  <a:pt x="2247305" y="2336601"/>
                  <a:pt x="2244824" y="2336601"/>
                  <a:pt x="2239863" y="2336601"/>
                </a:cubicBezTo>
                <a:cubicBezTo>
                  <a:pt x="2234902" y="2336601"/>
                  <a:pt x="2229941" y="2334121"/>
                  <a:pt x="2224980" y="2329160"/>
                </a:cubicBezTo>
                <a:cubicBezTo>
                  <a:pt x="2215058" y="2329160"/>
                  <a:pt x="2197696" y="2324199"/>
                  <a:pt x="2172891" y="2314277"/>
                </a:cubicBezTo>
                <a:lnTo>
                  <a:pt x="2135684" y="2299394"/>
                </a:lnTo>
                <a:cubicBezTo>
                  <a:pt x="2130723" y="2299394"/>
                  <a:pt x="2127002" y="2299394"/>
                  <a:pt x="2124522" y="2299394"/>
                </a:cubicBezTo>
                <a:cubicBezTo>
                  <a:pt x="2122041" y="2299394"/>
                  <a:pt x="2118320" y="2299394"/>
                  <a:pt x="2113360" y="2299394"/>
                </a:cubicBezTo>
                <a:cubicBezTo>
                  <a:pt x="2093516" y="2299394"/>
                  <a:pt x="2071192" y="2291953"/>
                  <a:pt x="2046387" y="2277070"/>
                </a:cubicBezTo>
                <a:cubicBezTo>
                  <a:pt x="2046387" y="2277070"/>
                  <a:pt x="2042666" y="2277070"/>
                  <a:pt x="2035225" y="2277070"/>
                </a:cubicBezTo>
                <a:cubicBezTo>
                  <a:pt x="2027783" y="2277070"/>
                  <a:pt x="2024062" y="2274590"/>
                  <a:pt x="2024062" y="2269629"/>
                </a:cubicBezTo>
                <a:cubicBezTo>
                  <a:pt x="2024062" y="2264668"/>
                  <a:pt x="2021582" y="2262187"/>
                  <a:pt x="2016621" y="2262187"/>
                </a:cubicBezTo>
                <a:lnTo>
                  <a:pt x="2009180" y="2262187"/>
                </a:lnTo>
                <a:cubicBezTo>
                  <a:pt x="2009180" y="2257227"/>
                  <a:pt x="2000498" y="2254746"/>
                  <a:pt x="1983135" y="2254746"/>
                </a:cubicBezTo>
                <a:cubicBezTo>
                  <a:pt x="1965771" y="2254746"/>
                  <a:pt x="1957090" y="2254746"/>
                  <a:pt x="1957090" y="2254746"/>
                </a:cubicBezTo>
                <a:lnTo>
                  <a:pt x="1919883" y="2232422"/>
                </a:lnTo>
                <a:cubicBezTo>
                  <a:pt x="1919883" y="2232422"/>
                  <a:pt x="1911202" y="2229941"/>
                  <a:pt x="1893838" y="2224980"/>
                </a:cubicBezTo>
                <a:cubicBezTo>
                  <a:pt x="1876475" y="2220020"/>
                  <a:pt x="1862832" y="2217539"/>
                  <a:pt x="1852910" y="2217539"/>
                </a:cubicBezTo>
                <a:cubicBezTo>
                  <a:pt x="1733848" y="2187773"/>
                  <a:pt x="1666875" y="2167930"/>
                  <a:pt x="1651992" y="2158008"/>
                </a:cubicBezTo>
                <a:lnTo>
                  <a:pt x="1622227" y="2143125"/>
                </a:lnTo>
                <a:cubicBezTo>
                  <a:pt x="1607344" y="2138164"/>
                  <a:pt x="1597422" y="2135684"/>
                  <a:pt x="1592461" y="2135684"/>
                </a:cubicBezTo>
                <a:cubicBezTo>
                  <a:pt x="1592461" y="2130723"/>
                  <a:pt x="1591221" y="2128242"/>
                  <a:pt x="1588740" y="2128242"/>
                </a:cubicBezTo>
                <a:cubicBezTo>
                  <a:pt x="1586260" y="2128242"/>
                  <a:pt x="1582539" y="2128242"/>
                  <a:pt x="1577578" y="2128242"/>
                </a:cubicBezTo>
                <a:cubicBezTo>
                  <a:pt x="1567656" y="2128242"/>
                  <a:pt x="1526729" y="2115840"/>
                  <a:pt x="1454795" y="2091035"/>
                </a:cubicBezTo>
                <a:cubicBezTo>
                  <a:pt x="1382861" y="2066230"/>
                  <a:pt x="1339453" y="2051347"/>
                  <a:pt x="1324571" y="2046387"/>
                </a:cubicBezTo>
                <a:cubicBezTo>
                  <a:pt x="1324571" y="2041426"/>
                  <a:pt x="1320850" y="2037705"/>
                  <a:pt x="1313408" y="2035225"/>
                </a:cubicBezTo>
                <a:cubicBezTo>
                  <a:pt x="1305967" y="2032744"/>
                  <a:pt x="1299766" y="2031504"/>
                  <a:pt x="1294805" y="2031504"/>
                </a:cubicBezTo>
                <a:cubicBezTo>
                  <a:pt x="1240235" y="2011660"/>
                  <a:pt x="1207988" y="1999258"/>
                  <a:pt x="1198067" y="1994297"/>
                </a:cubicBezTo>
                <a:cubicBezTo>
                  <a:pt x="1193105" y="1989336"/>
                  <a:pt x="1188145" y="1988095"/>
                  <a:pt x="1183184" y="1990576"/>
                </a:cubicBezTo>
                <a:cubicBezTo>
                  <a:pt x="1178223" y="1993057"/>
                  <a:pt x="1175742" y="1993057"/>
                  <a:pt x="1175742" y="1990576"/>
                </a:cubicBezTo>
                <a:cubicBezTo>
                  <a:pt x="1175742" y="1988095"/>
                  <a:pt x="1173262" y="1986855"/>
                  <a:pt x="1168301" y="1986855"/>
                </a:cubicBezTo>
                <a:cubicBezTo>
                  <a:pt x="1163340" y="1986855"/>
                  <a:pt x="1144736" y="1979414"/>
                  <a:pt x="1112490" y="1964531"/>
                </a:cubicBezTo>
                <a:cubicBezTo>
                  <a:pt x="1080244" y="1949648"/>
                  <a:pt x="1051719" y="1938486"/>
                  <a:pt x="1026914" y="1931045"/>
                </a:cubicBezTo>
                <a:cubicBezTo>
                  <a:pt x="1002110" y="1923603"/>
                  <a:pt x="979785" y="1914922"/>
                  <a:pt x="959942" y="1905000"/>
                </a:cubicBezTo>
                <a:cubicBezTo>
                  <a:pt x="940098" y="1895078"/>
                  <a:pt x="927696" y="1890117"/>
                  <a:pt x="922735" y="1890117"/>
                </a:cubicBezTo>
                <a:cubicBezTo>
                  <a:pt x="922735" y="1890117"/>
                  <a:pt x="920254" y="1888877"/>
                  <a:pt x="915293" y="1886396"/>
                </a:cubicBezTo>
                <a:cubicBezTo>
                  <a:pt x="910332" y="1883916"/>
                  <a:pt x="902891" y="1882676"/>
                  <a:pt x="892969" y="1882676"/>
                </a:cubicBezTo>
                <a:cubicBezTo>
                  <a:pt x="878086" y="1872754"/>
                  <a:pt x="868164" y="1867793"/>
                  <a:pt x="863203" y="1867793"/>
                </a:cubicBezTo>
                <a:cubicBezTo>
                  <a:pt x="858242" y="1867793"/>
                  <a:pt x="855762" y="1865312"/>
                  <a:pt x="855762" y="1860351"/>
                </a:cubicBezTo>
                <a:cubicBezTo>
                  <a:pt x="855762" y="1860351"/>
                  <a:pt x="854521" y="1860351"/>
                  <a:pt x="852041" y="1860351"/>
                </a:cubicBezTo>
                <a:cubicBezTo>
                  <a:pt x="849561" y="1860351"/>
                  <a:pt x="845840" y="1857871"/>
                  <a:pt x="840879" y="1852910"/>
                </a:cubicBezTo>
                <a:cubicBezTo>
                  <a:pt x="830957" y="1852910"/>
                  <a:pt x="816074" y="1847949"/>
                  <a:pt x="796231" y="1838027"/>
                </a:cubicBezTo>
                <a:cubicBezTo>
                  <a:pt x="776387" y="1828105"/>
                  <a:pt x="754063" y="1815703"/>
                  <a:pt x="729258" y="1800820"/>
                </a:cubicBezTo>
                <a:cubicBezTo>
                  <a:pt x="704453" y="1785937"/>
                  <a:pt x="684610" y="1774775"/>
                  <a:pt x="669727" y="1767334"/>
                </a:cubicBezTo>
                <a:cubicBezTo>
                  <a:pt x="654844" y="1759892"/>
                  <a:pt x="642442" y="1756172"/>
                  <a:pt x="632520" y="1756172"/>
                </a:cubicBezTo>
                <a:cubicBezTo>
                  <a:pt x="632520" y="1751211"/>
                  <a:pt x="632520" y="1748730"/>
                  <a:pt x="632520" y="1748730"/>
                </a:cubicBezTo>
                <a:cubicBezTo>
                  <a:pt x="632520" y="1743770"/>
                  <a:pt x="630039" y="1741289"/>
                  <a:pt x="625078" y="1741289"/>
                </a:cubicBezTo>
                <a:lnTo>
                  <a:pt x="595312" y="1726406"/>
                </a:lnTo>
                <a:lnTo>
                  <a:pt x="625078" y="1733848"/>
                </a:lnTo>
                <a:cubicBezTo>
                  <a:pt x="639961" y="1738808"/>
                  <a:pt x="657324" y="1743770"/>
                  <a:pt x="677168" y="1748730"/>
                </a:cubicBezTo>
                <a:lnTo>
                  <a:pt x="714375" y="1748730"/>
                </a:lnTo>
                <a:cubicBezTo>
                  <a:pt x="714375" y="1748730"/>
                  <a:pt x="716856" y="1748730"/>
                  <a:pt x="721816" y="1748730"/>
                </a:cubicBezTo>
                <a:cubicBezTo>
                  <a:pt x="726777" y="1748730"/>
                  <a:pt x="731738" y="1748730"/>
                  <a:pt x="736699" y="1748730"/>
                </a:cubicBezTo>
                <a:lnTo>
                  <a:pt x="818555" y="1756172"/>
                </a:lnTo>
                <a:cubicBezTo>
                  <a:pt x="813594" y="1756172"/>
                  <a:pt x="806152" y="1754932"/>
                  <a:pt x="796231" y="1752451"/>
                </a:cubicBezTo>
                <a:cubicBezTo>
                  <a:pt x="786309" y="1749970"/>
                  <a:pt x="773906" y="1743770"/>
                  <a:pt x="759024" y="1733848"/>
                </a:cubicBezTo>
                <a:cubicBezTo>
                  <a:pt x="754063" y="1728887"/>
                  <a:pt x="749102" y="1725166"/>
                  <a:pt x="744141" y="1722685"/>
                </a:cubicBezTo>
                <a:cubicBezTo>
                  <a:pt x="739180" y="1720205"/>
                  <a:pt x="734219" y="1716484"/>
                  <a:pt x="729258" y="1711523"/>
                </a:cubicBezTo>
                <a:cubicBezTo>
                  <a:pt x="724297" y="1711523"/>
                  <a:pt x="718096" y="1709043"/>
                  <a:pt x="710654" y="1704082"/>
                </a:cubicBezTo>
                <a:cubicBezTo>
                  <a:pt x="703213" y="1699121"/>
                  <a:pt x="699492" y="1696641"/>
                  <a:pt x="699492" y="1696641"/>
                </a:cubicBezTo>
                <a:lnTo>
                  <a:pt x="677168" y="1681758"/>
                </a:lnTo>
                <a:cubicBezTo>
                  <a:pt x="672207" y="1671836"/>
                  <a:pt x="667246" y="1668115"/>
                  <a:pt x="662285" y="1670596"/>
                </a:cubicBezTo>
                <a:cubicBezTo>
                  <a:pt x="657324" y="1673076"/>
                  <a:pt x="656084" y="1673076"/>
                  <a:pt x="658564" y="1670596"/>
                </a:cubicBezTo>
                <a:cubicBezTo>
                  <a:pt x="661045" y="1668115"/>
                  <a:pt x="657324" y="1664394"/>
                  <a:pt x="647403" y="1659434"/>
                </a:cubicBezTo>
                <a:cubicBezTo>
                  <a:pt x="657324" y="1659434"/>
                  <a:pt x="667246" y="1661914"/>
                  <a:pt x="677168" y="1666875"/>
                </a:cubicBezTo>
                <a:lnTo>
                  <a:pt x="692051" y="1674316"/>
                </a:lnTo>
                <a:cubicBezTo>
                  <a:pt x="692051" y="1669356"/>
                  <a:pt x="694531" y="1666875"/>
                  <a:pt x="699492" y="1666875"/>
                </a:cubicBezTo>
                <a:lnTo>
                  <a:pt x="706934" y="1666875"/>
                </a:lnTo>
                <a:lnTo>
                  <a:pt x="714375" y="1674316"/>
                </a:lnTo>
                <a:lnTo>
                  <a:pt x="736699" y="1674316"/>
                </a:lnTo>
                <a:lnTo>
                  <a:pt x="699492" y="1659434"/>
                </a:lnTo>
                <a:lnTo>
                  <a:pt x="699492" y="1651992"/>
                </a:lnTo>
                <a:cubicBezTo>
                  <a:pt x="694531" y="1651992"/>
                  <a:pt x="690811" y="1650752"/>
                  <a:pt x="688330" y="1648271"/>
                </a:cubicBezTo>
                <a:cubicBezTo>
                  <a:pt x="685850" y="1645791"/>
                  <a:pt x="684610" y="1644551"/>
                  <a:pt x="684610" y="1644551"/>
                </a:cubicBezTo>
                <a:cubicBezTo>
                  <a:pt x="674688" y="1644551"/>
                  <a:pt x="669727" y="1644551"/>
                  <a:pt x="669727" y="1644551"/>
                </a:cubicBezTo>
                <a:cubicBezTo>
                  <a:pt x="669727" y="1639590"/>
                  <a:pt x="670967" y="1637109"/>
                  <a:pt x="673447" y="1637109"/>
                </a:cubicBezTo>
                <a:cubicBezTo>
                  <a:pt x="675928" y="1637109"/>
                  <a:pt x="682129" y="1637109"/>
                  <a:pt x="692051" y="1637109"/>
                </a:cubicBezTo>
                <a:cubicBezTo>
                  <a:pt x="701973" y="1642070"/>
                  <a:pt x="709414" y="1644551"/>
                  <a:pt x="714375" y="1644551"/>
                </a:cubicBezTo>
                <a:lnTo>
                  <a:pt x="706934" y="1651992"/>
                </a:lnTo>
                <a:lnTo>
                  <a:pt x="751582" y="1674316"/>
                </a:lnTo>
                <a:cubicBezTo>
                  <a:pt x="751582" y="1674316"/>
                  <a:pt x="750342" y="1674316"/>
                  <a:pt x="747861" y="1674316"/>
                </a:cubicBezTo>
                <a:cubicBezTo>
                  <a:pt x="745381" y="1674316"/>
                  <a:pt x="744141" y="1676797"/>
                  <a:pt x="744141" y="1681758"/>
                </a:cubicBezTo>
                <a:cubicBezTo>
                  <a:pt x="744141" y="1681758"/>
                  <a:pt x="746621" y="1681758"/>
                  <a:pt x="751582" y="1681758"/>
                </a:cubicBezTo>
                <a:cubicBezTo>
                  <a:pt x="751582" y="1686718"/>
                  <a:pt x="751582" y="1689199"/>
                  <a:pt x="751582" y="1689199"/>
                </a:cubicBezTo>
                <a:cubicBezTo>
                  <a:pt x="751582" y="1689199"/>
                  <a:pt x="754063" y="1686718"/>
                  <a:pt x="759024" y="1681758"/>
                </a:cubicBezTo>
                <a:lnTo>
                  <a:pt x="781348" y="1681758"/>
                </a:lnTo>
                <a:cubicBezTo>
                  <a:pt x="786309" y="1686718"/>
                  <a:pt x="790029" y="1689199"/>
                  <a:pt x="792510" y="1689199"/>
                </a:cubicBezTo>
                <a:cubicBezTo>
                  <a:pt x="794990" y="1689199"/>
                  <a:pt x="798711" y="1689199"/>
                  <a:pt x="803672" y="1689199"/>
                </a:cubicBezTo>
                <a:lnTo>
                  <a:pt x="803672" y="1696641"/>
                </a:lnTo>
                <a:cubicBezTo>
                  <a:pt x="803672" y="1696641"/>
                  <a:pt x="817315" y="1700361"/>
                  <a:pt x="844600" y="1707803"/>
                </a:cubicBezTo>
                <a:cubicBezTo>
                  <a:pt x="871885" y="1715244"/>
                  <a:pt x="888008" y="1718965"/>
                  <a:pt x="892969" y="1718965"/>
                </a:cubicBezTo>
                <a:lnTo>
                  <a:pt x="825996" y="1689199"/>
                </a:lnTo>
                <a:cubicBezTo>
                  <a:pt x="816074" y="1684238"/>
                  <a:pt x="806152" y="1679277"/>
                  <a:pt x="796231" y="1674316"/>
                </a:cubicBezTo>
                <a:lnTo>
                  <a:pt x="773906" y="1666875"/>
                </a:lnTo>
                <a:cubicBezTo>
                  <a:pt x="773906" y="1666875"/>
                  <a:pt x="772666" y="1665635"/>
                  <a:pt x="770186" y="1663154"/>
                </a:cubicBezTo>
                <a:cubicBezTo>
                  <a:pt x="767705" y="1660674"/>
                  <a:pt x="761504" y="1656953"/>
                  <a:pt x="751582" y="1651992"/>
                </a:cubicBezTo>
                <a:lnTo>
                  <a:pt x="736699" y="1644551"/>
                </a:lnTo>
                <a:lnTo>
                  <a:pt x="773906" y="1644551"/>
                </a:lnTo>
                <a:cubicBezTo>
                  <a:pt x="828477" y="1654473"/>
                  <a:pt x="855762" y="1659434"/>
                  <a:pt x="855762" y="1659434"/>
                </a:cubicBezTo>
                <a:cubicBezTo>
                  <a:pt x="855762" y="1659434"/>
                  <a:pt x="855762" y="1658193"/>
                  <a:pt x="855762" y="1655713"/>
                </a:cubicBezTo>
                <a:cubicBezTo>
                  <a:pt x="855762" y="1653232"/>
                  <a:pt x="853281" y="1651992"/>
                  <a:pt x="848321" y="1651992"/>
                </a:cubicBezTo>
                <a:lnTo>
                  <a:pt x="855762" y="1644551"/>
                </a:lnTo>
                <a:cubicBezTo>
                  <a:pt x="865684" y="1649511"/>
                  <a:pt x="874365" y="1653232"/>
                  <a:pt x="881807" y="1655713"/>
                </a:cubicBezTo>
                <a:cubicBezTo>
                  <a:pt x="889248" y="1658193"/>
                  <a:pt x="895449" y="1659434"/>
                  <a:pt x="900410" y="1659434"/>
                </a:cubicBezTo>
                <a:lnTo>
                  <a:pt x="907852" y="1659434"/>
                </a:lnTo>
                <a:lnTo>
                  <a:pt x="900410" y="1651992"/>
                </a:lnTo>
                <a:lnTo>
                  <a:pt x="915293" y="1651992"/>
                </a:lnTo>
                <a:lnTo>
                  <a:pt x="907852" y="1644551"/>
                </a:lnTo>
                <a:lnTo>
                  <a:pt x="915293" y="1644551"/>
                </a:lnTo>
                <a:cubicBezTo>
                  <a:pt x="925215" y="1649511"/>
                  <a:pt x="933897" y="1651992"/>
                  <a:pt x="941338" y="1651992"/>
                </a:cubicBezTo>
                <a:cubicBezTo>
                  <a:pt x="948779" y="1651992"/>
                  <a:pt x="950020" y="1649511"/>
                  <a:pt x="945059" y="1644551"/>
                </a:cubicBezTo>
                <a:lnTo>
                  <a:pt x="945059" y="1637109"/>
                </a:lnTo>
                <a:cubicBezTo>
                  <a:pt x="945059" y="1637109"/>
                  <a:pt x="947539" y="1637109"/>
                  <a:pt x="952500" y="1637109"/>
                </a:cubicBezTo>
                <a:lnTo>
                  <a:pt x="982266" y="1637109"/>
                </a:lnTo>
                <a:lnTo>
                  <a:pt x="989707" y="1651992"/>
                </a:lnTo>
                <a:lnTo>
                  <a:pt x="1012031" y="1651992"/>
                </a:lnTo>
                <a:cubicBezTo>
                  <a:pt x="1012031" y="1651992"/>
                  <a:pt x="1008311" y="1650752"/>
                  <a:pt x="1000869" y="1648271"/>
                </a:cubicBezTo>
                <a:cubicBezTo>
                  <a:pt x="993428" y="1645791"/>
                  <a:pt x="989707" y="1642070"/>
                  <a:pt x="989707" y="1637109"/>
                </a:cubicBezTo>
                <a:lnTo>
                  <a:pt x="1004590" y="1637109"/>
                </a:lnTo>
                <a:lnTo>
                  <a:pt x="1012031" y="1629668"/>
                </a:lnTo>
                <a:cubicBezTo>
                  <a:pt x="1012031" y="1629668"/>
                  <a:pt x="1009551" y="1627187"/>
                  <a:pt x="1004590" y="1622226"/>
                </a:cubicBezTo>
                <a:cubicBezTo>
                  <a:pt x="984746" y="1617266"/>
                  <a:pt x="967383" y="1614785"/>
                  <a:pt x="952500" y="1614785"/>
                </a:cubicBezTo>
                <a:lnTo>
                  <a:pt x="944129" y="1613855"/>
                </a:lnTo>
                <a:lnTo>
                  <a:pt x="937617" y="1607344"/>
                </a:lnTo>
                <a:lnTo>
                  <a:pt x="937617" y="1613132"/>
                </a:lnTo>
                <a:lnTo>
                  <a:pt x="935757" y="1612925"/>
                </a:lnTo>
                <a:cubicBezTo>
                  <a:pt x="932036" y="1611685"/>
                  <a:pt x="930176" y="1609824"/>
                  <a:pt x="930176" y="1607344"/>
                </a:cubicBezTo>
                <a:cubicBezTo>
                  <a:pt x="925215" y="1597422"/>
                  <a:pt x="910332" y="1589980"/>
                  <a:pt x="885527" y="1585019"/>
                </a:cubicBezTo>
                <a:cubicBezTo>
                  <a:pt x="880566" y="1585019"/>
                  <a:pt x="875606" y="1582539"/>
                  <a:pt x="870645" y="1577578"/>
                </a:cubicBezTo>
                <a:cubicBezTo>
                  <a:pt x="870645" y="1572617"/>
                  <a:pt x="870645" y="1570137"/>
                  <a:pt x="870645" y="1570137"/>
                </a:cubicBezTo>
                <a:cubicBezTo>
                  <a:pt x="875606" y="1570137"/>
                  <a:pt x="878086" y="1567656"/>
                  <a:pt x="878086" y="1562695"/>
                </a:cubicBezTo>
                <a:cubicBezTo>
                  <a:pt x="873125" y="1562695"/>
                  <a:pt x="870645" y="1562695"/>
                  <a:pt x="870645" y="1562695"/>
                </a:cubicBezTo>
                <a:cubicBezTo>
                  <a:pt x="860723" y="1567656"/>
                  <a:pt x="863203" y="1577578"/>
                  <a:pt x="878086" y="1592461"/>
                </a:cubicBezTo>
                <a:cubicBezTo>
                  <a:pt x="883047" y="1592461"/>
                  <a:pt x="886768" y="1593701"/>
                  <a:pt x="889248" y="1596182"/>
                </a:cubicBezTo>
                <a:cubicBezTo>
                  <a:pt x="891729" y="1598662"/>
                  <a:pt x="892969" y="1599902"/>
                  <a:pt x="892969" y="1599902"/>
                </a:cubicBezTo>
                <a:cubicBezTo>
                  <a:pt x="897930" y="1604863"/>
                  <a:pt x="900410" y="1604863"/>
                  <a:pt x="900410" y="1599902"/>
                </a:cubicBezTo>
                <a:cubicBezTo>
                  <a:pt x="905371" y="1599902"/>
                  <a:pt x="907852" y="1599902"/>
                  <a:pt x="907852" y="1599902"/>
                </a:cubicBezTo>
                <a:cubicBezTo>
                  <a:pt x="907852" y="1599902"/>
                  <a:pt x="907852" y="1602383"/>
                  <a:pt x="907852" y="1607344"/>
                </a:cubicBezTo>
                <a:cubicBezTo>
                  <a:pt x="902891" y="1612304"/>
                  <a:pt x="904131" y="1613545"/>
                  <a:pt x="911573" y="1611064"/>
                </a:cubicBezTo>
                <a:cubicBezTo>
                  <a:pt x="919014" y="1608584"/>
                  <a:pt x="922735" y="1608584"/>
                  <a:pt x="922735" y="1611064"/>
                </a:cubicBezTo>
                <a:cubicBezTo>
                  <a:pt x="922735" y="1613545"/>
                  <a:pt x="925215" y="1617266"/>
                  <a:pt x="930176" y="1622226"/>
                </a:cubicBezTo>
                <a:lnTo>
                  <a:pt x="930176" y="1637109"/>
                </a:lnTo>
                <a:cubicBezTo>
                  <a:pt x="930176" y="1637109"/>
                  <a:pt x="925215" y="1634629"/>
                  <a:pt x="915293" y="1629668"/>
                </a:cubicBezTo>
                <a:cubicBezTo>
                  <a:pt x="910332" y="1629668"/>
                  <a:pt x="905371" y="1628428"/>
                  <a:pt x="900410" y="1625947"/>
                </a:cubicBezTo>
                <a:cubicBezTo>
                  <a:pt x="895449" y="1623467"/>
                  <a:pt x="892969" y="1624707"/>
                  <a:pt x="892969" y="1629668"/>
                </a:cubicBezTo>
                <a:lnTo>
                  <a:pt x="863203" y="1622226"/>
                </a:lnTo>
                <a:cubicBezTo>
                  <a:pt x="863203" y="1617266"/>
                  <a:pt x="860723" y="1614785"/>
                  <a:pt x="855762" y="1614785"/>
                </a:cubicBezTo>
                <a:cubicBezTo>
                  <a:pt x="850801" y="1614785"/>
                  <a:pt x="848321" y="1614785"/>
                  <a:pt x="848321" y="1614785"/>
                </a:cubicBezTo>
                <a:cubicBezTo>
                  <a:pt x="843359" y="1614785"/>
                  <a:pt x="840879" y="1612304"/>
                  <a:pt x="840879" y="1607344"/>
                </a:cubicBezTo>
                <a:cubicBezTo>
                  <a:pt x="840879" y="1602383"/>
                  <a:pt x="843359" y="1599902"/>
                  <a:pt x="848321" y="1599902"/>
                </a:cubicBezTo>
                <a:cubicBezTo>
                  <a:pt x="853281" y="1599902"/>
                  <a:pt x="855762" y="1599902"/>
                  <a:pt x="855762" y="1599902"/>
                </a:cubicBezTo>
                <a:lnTo>
                  <a:pt x="840879" y="1592461"/>
                </a:lnTo>
                <a:cubicBezTo>
                  <a:pt x="840879" y="1592461"/>
                  <a:pt x="838399" y="1592461"/>
                  <a:pt x="833437" y="1592461"/>
                </a:cubicBezTo>
                <a:cubicBezTo>
                  <a:pt x="813594" y="1572617"/>
                  <a:pt x="791270" y="1565176"/>
                  <a:pt x="766465" y="1570137"/>
                </a:cubicBezTo>
                <a:lnTo>
                  <a:pt x="751582" y="1562695"/>
                </a:lnTo>
                <a:cubicBezTo>
                  <a:pt x="756543" y="1557734"/>
                  <a:pt x="756543" y="1554014"/>
                  <a:pt x="751582" y="1551533"/>
                </a:cubicBezTo>
                <a:cubicBezTo>
                  <a:pt x="746621" y="1549052"/>
                  <a:pt x="729258" y="1545332"/>
                  <a:pt x="699492" y="1540371"/>
                </a:cubicBezTo>
                <a:lnTo>
                  <a:pt x="692051" y="1525488"/>
                </a:lnTo>
                <a:lnTo>
                  <a:pt x="662285" y="1518047"/>
                </a:lnTo>
                <a:cubicBezTo>
                  <a:pt x="657324" y="1513086"/>
                  <a:pt x="654844" y="1510605"/>
                  <a:pt x="654844" y="1510605"/>
                </a:cubicBezTo>
                <a:lnTo>
                  <a:pt x="647403" y="1510605"/>
                </a:lnTo>
                <a:lnTo>
                  <a:pt x="639961" y="1510605"/>
                </a:lnTo>
                <a:lnTo>
                  <a:pt x="632520" y="1503164"/>
                </a:lnTo>
                <a:cubicBezTo>
                  <a:pt x="627559" y="1503164"/>
                  <a:pt x="627559" y="1500683"/>
                  <a:pt x="632520" y="1495723"/>
                </a:cubicBezTo>
                <a:cubicBezTo>
                  <a:pt x="637481" y="1490762"/>
                  <a:pt x="647403" y="1490762"/>
                  <a:pt x="662285" y="1495723"/>
                </a:cubicBezTo>
                <a:cubicBezTo>
                  <a:pt x="667246" y="1495723"/>
                  <a:pt x="675928" y="1496963"/>
                  <a:pt x="688330" y="1499443"/>
                </a:cubicBezTo>
                <a:cubicBezTo>
                  <a:pt x="700732" y="1501924"/>
                  <a:pt x="711895" y="1501924"/>
                  <a:pt x="721816" y="1499443"/>
                </a:cubicBezTo>
                <a:cubicBezTo>
                  <a:pt x="731738" y="1496963"/>
                  <a:pt x="736699" y="1495723"/>
                  <a:pt x="736699" y="1495723"/>
                </a:cubicBezTo>
                <a:lnTo>
                  <a:pt x="714375" y="1480840"/>
                </a:lnTo>
                <a:cubicBezTo>
                  <a:pt x="714375" y="1480840"/>
                  <a:pt x="711895" y="1479600"/>
                  <a:pt x="706934" y="1477119"/>
                </a:cubicBezTo>
                <a:cubicBezTo>
                  <a:pt x="701973" y="1474638"/>
                  <a:pt x="694531" y="1470918"/>
                  <a:pt x="684610" y="1465957"/>
                </a:cubicBezTo>
                <a:cubicBezTo>
                  <a:pt x="669727" y="1460996"/>
                  <a:pt x="659805" y="1460996"/>
                  <a:pt x="654844" y="1465957"/>
                </a:cubicBezTo>
                <a:cubicBezTo>
                  <a:pt x="649883" y="1465957"/>
                  <a:pt x="647403" y="1465957"/>
                  <a:pt x="647403" y="1465957"/>
                </a:cubicBezTo>
                <a:lnTo>
                  <a:pt x="647403" y="1458516"/>
                </a:lnTo>
                <a:lnTo>
                  <a:pt x="632520" y="1451074"/>
                </a:lnTo>
                <a:cubicBezTo>
                  <a:pt x="622598" y="1446113"/>
                  <a:pt x="616396" y="1439912"/>
                  <a:pt x="613916" y="1432471"/>
                </a:cubicBezTo>
                <a:cubicBezTo>
                  <a:pt x="611436" y="1425029"/>
                  <a:pt x="607715" y="1421309"/>
                  <a:pt x="602754" y="1421309"/>
                </a:cubicBezTo>
                <a:cubicBezTo>
                  <a:pt x="597793" y="1421309"/>
                  <a:pt x="592832" y="1418828"/>
                  <a:pt x="587871" y="1413867"/>
                </a:cubicBezTo>
                <a:lnTo>
                  <a:pt x="587871" y="1406426"/>
                </a:lnTo>
                <a:lnTo>
                  <a:pt x="580430" y="1398984"/>
                </a:lnTo>
                <a:cubicBezTo>
                  <a:pt x="565547" y="1394024"/>
                  <a:pt x="558106" y="1391543"/>
                  <a:pt x="558106" y="1391543"/>
                </a:cubicBezTo>
                <a:cubicBezTo>
                  <a:pt x="558106" y="1386582"/>
                  <a:pt x="556865" y="1384101"/>
                  <a:pt x="554385" y="1384101"/>
                </a:cubicBezTo>
                <a:cubicBezTo>
                  <a:pt x="551904" y="1384101"/>
                  <a:pt x="550664" y="1384101"/>
                  <a:pt x="550664" y="1384101"/>
                </a:cubicBezTo>
                <a:cubicBezTo>
                  <a:pt x="540742" y="1384101"/>
                  <a:pt x="533301" y="1384101"/>
                  <a:pt x="528340" y="1384101"/>
                </a:cubicBezTo>
                <a:lnTo>
                  <a:pt x="535781" y="1376660"/>
                </a:lnTo>
                <a:cubicBezTo>
                  <a:pt x="540742" y="1376660"/>
                  <a:pt x="545703" y="1376660"/>
                  <a:pt x="550664" y="1376660"/>
                </a:cubicBezTo>
                <a:lnTo>
                  <a:pt x="565547" y="1376660"/>
                </a:lnTo>
                <a:cubicBezTo>
                  <a:pt x="570508" y="1381621"/>
                  <a:pt x="582910" y="1384101"/>
                  <a:pt x="602754" y="1384101"/>
                </a:cubicBezTo>
                <a:lnTo>
                  <a:pt x="632520" y="1391543"/>
                </a:lnTo>
                <a:lnTo>
                  <a:pt x="639961" y="1398984"/>
                </a:lnTo>
                <a:cubicBezTo>
                  <a:pt x="639961" y="1398984"/>
                  <a:pt x="644922" y="1401465"/>
                  <a:pt x="654844" y="1406426"/>
                </a:cubicBezTo>
                <a:lnTo>
                  <a:pt x="669727" y="1421309"/>
                </a:lnTo>
                <a:cubicBezTo>
                  <a:pt x="679648" y="1421309"/>
                  <a:pt x="682129" y="1418828"/>
                  <a:pt x="677168" y="1413867"/>
                </a:cubicBezTo>
                <a:lnTo>
                  <a:pt x="677168" y="1398984"/>
                </a:lnTo>
                <a:lnTo>
                  <a:pt x="684610" y="1391543"/>
                </a:lnTo>
                <a:lnTo>
                  <a:pt x="692051" y="1391543"/>
                </a:lnTo>
                <a:cubicBezTo>
                  <a:pt x="692051" y="1391543"/>
                  <a:pt x="693291" y="1392783"/>
                  <a:pt x="695772" y="1395264"/>
                </a:cubicBezTo>
                <a:cubicBezTo>
                  <a:pt x="698252" y="1397744"/>
                  <a:pt x="701973" y="1398984"/>
                  <a:pt x="706934" y="1398984"/>
                </a:cubicBezTo>
                <a:lnTo>
                  <a:pt x="714375" y="1398984"/>
                </a:lnTo>
                <a:lnTo>
                  <a:pt x="706934" y="1391543"/>
                </a:lnTo>
                <a:lnTo>
                  <a:pt x="692051" y="1376660"/>
                </a:lnTo>
                <a:lnTo>
                  <a:pt x="654844" y="1354336"/>
                </a:lnTo>
                <a:cubicBezTo>
                  <a:pt x="649883" y="1354336"/>
                  <a:pt x="647403" y="1351855"/>
                  <a:pt x="647403" y="1346894"/>
                </a:cubicBezTo>
                <a:lnTo>
                  <a:pt x="632520" y="1346894"/>
                </a:lnTo>
                <a:cubicBezTo>
                  <a:pt x="632520" y="1351855"/>
                  <a:pt x="627559" y="1351855"/>
                  <a:pt x="617637" y="1346894"/>
                </a:cubicBezTo>
                <a:lnTo>
                  <a:pt x="602754" y="1346894"/>
                </a:lnTo>
                <a:cubicBezTo>
                  <a:pt x="597793" y="1346894"/>
                  <a:pt x="595312" y="1346894"/>
                  <a:pt x="595312" y="1346894"/>
                </a:cubicBezTo>
                <a:lnTo>
                  <a:pt x="580430" y="1339453"/>
                </a:lnTo>
                <a:lnTo>
                  <a:pt x="572988" y="1332012"/>
                </a:lnTo>
                <a:cubicBezTo>
                  <a:pt x="572988" y="1327051"/>
                  <a:pt x="575469" y="1327051"/>
                  <a:pt x="580430" y="1332012"/>
                </a:cubicBezTo>
                <a:lnTo>
                  <a:pt x="610195" y="1324570"/>
                </a:lnTo>
                <a:lnTo>
                  <a:pt x="610195" y="1317129"/>
                </a:lnTo>
                <a:cubicBezTo>
                  <a:pt x="605234" y="1317129"/>
                  <a:pt x="597793" y="1314648"/>
                  <a:pt x="587871" y="1309687"/>
                </a:cubicBezTo>
                <a:lnTo>
                  <a:pt x="580430" y="1294805"/>
                </a:lnTo>
                <a:cubicBezTo>
                  <a:pt x="585391" y="1294805"/>
                  <a:pt x="587871" y="1294805"/>
                  <a:pt x="587871" y="1294805"/>
                </a:cubicBezTo>
                <a:cubicBezTo>
                  <a:pt x="587871" y="1294805"/>
                  <a:pt x="585391" y="1292324"/>
                  <a:pt x="580430" y="1287363"/>
                </a:cubicBezTo>
                <a:cubicBezTo>
                  <a:pt x="580430" y="1282402"/>
                  <a:pt x="581670" y="1279922"/>
                  <a:pt x="584150" y="1279922"/>
                </a:cubicBezTo>
                <a:cubicBezTo>
                  <a:pt x="586631" y="1279922"/>
                  <a:pt x="590352" y="1282402"/>
                  <a:pt x="595312" y="1287363"/>
                </a:cubicBezTo>
                <a:cubicBezTo>
                  <a:pt x="600274" y="1292324"/>
                  <a:pt x="601514" y="1296045"/>
                  <a:pt x="599033" y="1298525"/>
                </a:cubicBezTo>
                <a:cubicBezTo>
                  <a:pt x="596553" y="1301006"/>
                  <a:pt x="597793" y="1303486"/>
                  <a:pt x="602754" y="1305967"/>
                </a:cubicBezTo>
                <a:cubicBezTo>
                  <a:pt x="607715" y="1308447"/>
                  <a:pt x="610195" y="1307207"/>
                  <a:pt x="610195" y="1302246"/>
                </a:cubicBezTo>
                <a:cubicBezTo>
                  <a:pt x="610195" y="1297285"/>
                  <a:pt x="610195" y="1292324"/>
                  <a:pt x="610195" y="1287363"/>
                </a:cubicBezTo>
                <a:lnTo>
                  <a:pt x="617637" y="1302246"/>
                </a:lnTo>
                <a:cubicBezTo>
                  <a:pt x="622598" y="1327051"/>
                  <a:pt x="635000" y="1329531"/>
                  <a:pt x="654844" y="1309687"/>
                </a:cubicBezTo>
                <a:cubicBezTo>
                  <a:pt x="654844" y="1309687"/>
                  <a:pt x="656084" y="1310927"/>
                  <a:pt x="658564" y="1313408"/>
                </a:cubicBezTo>
                <a:cubicBezTo>
                  <a:pt x="661045" y="1315889"/>
                  <a:pt x="667246" y="1317129"/>
                  <a:pt x="677168" y="1317129"/>
                </a:cubicBezTo>
                <a:cubicBezTo>
                  <a:pt x="677168" y="1317129"/>
                  <a:pt x="679648" y="1317129"/>
                  <a:pt x="684610" y="1317129"/>
                </a:cubicBezTo>
                <a:cubicBezTo>
                  <a:pt x="684610" y="1312168"/>
                  <a:pt x="682129" y="1308447"/>
                  <a:pt x="677168" y="1305967"/>
                </a:cubicBezTo>
                <a:cubicBezTo>
                  <a:pt x="672207" y="1303486"/>
                  <a:pt x="667246" y="1304727"/>
                  <a:pt x="662285" y="1309687"/>
                </a:cubicBezTo>
                <a:lnTo>
                  <a:pt x="654844" y="1309687"/>
                </a:lnTo>
                <a:cubicBezTo>
                  <a:pt x="659805" y="1309687"/>
                  <a:pt x="659805" y="1307207"/>
                  <a:pt x="654844" y="1302246"/>
                </a:cubicBezTo>
                <a:cubicBezTo>
                  <a:pt x="649883" y="1297285"/>
                  <a:pt x="642442" y="1292324"/>
                  <a:pt x="632520" y="1287363"/>
                </a:cubicBezTo>
                <a:cubicBezTo>
                  <a:pt x="632520" y="1287363"/>
                  <a:pt x="630039" y="1286123"/>
                  <a:pt x="625078" y="1283642"/>
                </a:cubicBezTo>
                <a:cubicBezTo>
                  <a:pt x="620117" y="1281162"/>
                  <a:pt x="617637" y="1279922"/>
                  <a:pt x="617637" y="1279922"/>
                </a:cubicBezTo>
                <a:cubicBezTo>
                  <a:pt x="617637" y="1279922"/>
                  <a:pt x="616396" y="1279922"/>
                  <a:pt x="613916" y="1279922"/>
                </a:cubicBezTo>
                <a:cubicBezTo>
                  <a:pt x="611436" y="1279922"/>
                  <a:pt x="610195" y="1277441"/>
                  <a:pt x="610195" y="1272480"/>
                </a:cubicBezTo>
                <a:cubicBezTo>
                  <a:pt x="610195" y="1272480"/>
                  <a:pt x="607715" y="1272480"/>
                  <a:pt x="602754" y="1272480"/>
                </a:cubicBezTo>
                <a:cubicBezTo>
                  <a:pt x="602754" y="1277441"/>
                  <a:pt x="602754" y="1279922"/>
                  <a:pt x="602754" y="1279922"/>
                </a:cubicBezTo>
                <a:cubicBezTo>
                  <a:pt x="602754" y="1279922"/>
                  <a:pt x="600274" y="1279922"/>
                  <a:pt x="595312" y="1279922"/>
                </a:cubicBezTo>
                <a:cubicBezTo>
                  <a:pt x="590352" y="1279922"/>
                  <a:pt x="590352" y="1277441"/>
                  <a:pt x="595312" y="1272480"/>
                </a:cubicBezTo>
                <a:cubicBezTo>
                  <a:pt x="590352" y="1272480"/>
                  <a:pt x="587871" y="1270000"/>
                  <a:pt x="587871" y="1265039"/>
                </a:cubicBezTo>
                <a:cubicBezTo>
                  <a:pt x="587871" y="1260078"/>
                  <a:pt x="586631" y="1256358"/>
                  <a:pt x="584150" y="1253877"/>
                </a:cubicBezTo>
                <a:cubicBezTo>
                  <a:pt x="581670" y="1251396"/>
                  <a:pt x="580430" y="1250156"/>
                  <a:pt x="580430" y="1250156"/>
                </a:cubicBezTo>
                <a:cubicBezTo>
                  <a:pt x="570508" y="1245195"/>
                  <a:pt x="565547" y="1240234"/>
                  <a:pt x="565547" y="1235273"/>
                </a:cubicBezTo>
                <a:lnTo>
                  <a:pt x="550664" y="1227832"/>
                </a:lnTo>
                <a:lnTo>
                  <a:pt x="528340" y="1220391"/>
                </a:lnTo>
                <a:lnTo>
                  <a:pt x="535781" y="1220391"/>
                </a:lnTo>
                <a:lnTo>
                  <a:pt x="543223" y="1220391"/>
                </a:lnTo>
                <a:lnTo>
                  <a:pt x="535781" y="1212949"/>
                </a:lnTo>
                <a:cubicBezTo>
                  <a:pt x="535781" y="1212949"/>
                  <a:pt x="534541" y="1211709"/>
                  <a:pt x="532060" y="1209228"/>
                </a:cubicBezTo>
                <a:cubicBezTo>
                  <a:pt x="529580" y="1206748"/>
                  <a:pt x="528340" y="1205508"/>
                  <a:pt x="528340" y="1205508"/>
                </a:cubicBezTo>
                <a:lnTo>
                  <a:pt x="528340" y="1198066"/>
                </a:lnTo>
                <a:cubicBezTo>
                  <a:pt x="508496" y="1198066"/>
                  <a:pt x="498574" y="1194346"/>
                  <a:pt x="498574" y="1186904"/>
                </a:cubicBezTo>
                <a:cubicBezTo>
                  <a:pt x="498574" y="1179463"/>
                  <a:pt x="497334" y="1176983"/>
                  <a:pt x="494853" y="1179463"/>
                </a:cubicBezTo>
                <a:cubicBezTo>
                  <a:pt x="492373" y="1181943"/>
                  <a:pt x="489893" y="1181943"/>
                  <a:pt x="487412" y="1179463"/>
                </a:cubicBezTo>
                <a:cubicBezTo>
                  <a:pt x="484932" y="1176983"/>
                  <a:pt x="483691" y="1173262"/>
                  <a:pt x="483691" y="1168301"/>
                </a:cubicBezTo>
                <a:cubicBezTo>
                  <a:pt x="483691" y="1168301"/>
                  <a:pt x="482451" y="1168301"/>
                  <a:pt x="479971" y="1168301"/>
                </a:cubicBezTo>
                <a:cubicBezTo>
                  <a:pt x="477490" y="1168301"/>
                  <a:pt x="473769" y="1168301"/>
                  <a:pt x="468809" y="1168301"/>
                </a:cubicBezTo>
                <a:lnTo>
                  <a:pt x="476250" y="1160859"/>
                </a:lnTo>
                <a:lnTo>
                  <a:pt x="483691" y="1153418"/>
                </a:lnTo>
                <a:lnTo>
                  <a:pt x="468809" y="1153418"/>
                </a:lnTo>
                <a:cubicBezTo>
                  <a:pt x="448965" y="1143496"/>
                  <a:pt x="439043" y="1133574"/>
                  <a:pt x="439043" y="1123652"/>
                </a:cubicBezTo>
                <a:cubicBezTo>
                  <a:pt x="439043" y="1113731"/>
                  <a:pt x="441523" y="1111250"/>
                  <a:pt x="446484" y="1116211"/>
                </a:cubicBezTo>
                <a:lnTo>
                  <a:pt x="446484" y="1108769"/>
                </a:lnTo>
                <a:lnTo>
                  <a:pt x="453926" y="1108769"/>
                </a:lnTo>
                <a:cubicBezTo>
                  <a:pt x="458887" y="1108769"/>
                  <a:pt x="461367" y="1108769"/>
                  <a:pt x="461367" y="1108769"/>
                </a:cubicBezTo>
                <a:lnTo>
                  <a:pt x="461367" y="1116211"/>
                </a:lnTo>
                <a:cubicBezTo>
                  <a:pt x="461367" y="1116211"/>
                  <a:pt x="457647" y="1116211"/>
                  <a:pt x="450205" y="1116211"/>
                </a:cubicBezTo>
                <a:cubicBezTo>
                  <a:pt x="442764" y="1116211"/>
                  <a:pt x="440283" y="1118692"/>
                  <a:pt x="442764" y="1123652"/>
                </a:cubicBezTo>
                <a:cubicBezTo>
                  <a:pt x="445244" y="1128614"/>
                  <a:pt x="458887" y="1133574"/>
                  <a:pt x="483691" y="1138535"/>
                </a:cubicBezTo>
                <a:lnTo>
                  <a:pt x="520899" y="1160859"/>
                </a:lnTo>
                <a:cubicBezTo>
                  <a:pt x="515937" y="1160859"/>
                  <a:pt x="513457" y="1162100"/>
                  <a:pt x="513457" y="1164580"/>
                </a:cubicBezTo>
                <a:cubicBezTo>
                  <a:pt x="513457" y="1167061"/>
                  <a:pt x="517178" y="1169541"/>
                  <a:pt x="524619" y="1172021"/>
                </a:cubicBezTo>
                <a:cubicBezTo>
                  <a:pt x="532060" y="1174502"/>
                  <a:pt x="538262" y="1175742"/>
                  <a:pt x="543223" y="1175742"/>
                </a:cubicBezTo>
                <a:cubicBezTo>
                  <a:pt x="548184" y="1175742"/>
                  <a:pt x="553145" y="1176983"/>
                  <a:pt x="558106" y="1179463"/>
                </a:cubicBezTo>
                <a:cubicBezTo>
                  <a:pt x="563066" y="1181943"/>
                  <a:pt x="565547" y="1181943"/>
                  <a:pt x="565547" y="1179463"/>
                </a:cubicBezTo>
                <a:cubicBezTo>
                  <a:pt x="565547" y="1176983"/>
                  <a:pt x="568027" y="1178223"/>
                  <a:pt x="572988" y="1183184"/>
                </a:cubicBezTo>
                <a:lnTo>
                  <a:pt x="572988" y="1175742"/>
                </a:lnTo>
                <a:lnTo>
                  <a:pt x="550092" y="1166583"/>
                </a:lnTo>
                <a:lnTo>
                  <a:pt x="550664" y="1168301"/>
                </a:lnTo>
                <a:lnTo>
                  <a:pt x="543223" y="1168301"/>
                </a:lnTo>
                <a:lnTo>
                  <a:pt x="543223" y="1163836"/>
                </a:lnTo>
                <a:lnTo>
                  <a:pt x="535781" y="1160859"/>
                </a:lnTo>
                <a:lnTo>
                  <a:pt x="528340" y="1153418"/>
                </a:lnTo>
                <a:lnTo>
                  <a:pt x="520899" y="1145976"/>
                </a:lnTo>
                <a:cubicBezTo>
                  <a:pt x="520899" y="1145976"/>
                  <a:pt x="514697" y="1143496"/>
                  <a:pt x="502295" y="1138535"/>
                </a:cubicBezTo>
                <a:cubicBezTo>
                  <a:pt x="489893" y="1133574"/>
                  <a:pt x="483691" y="1133574"/>
                  <a:pt x="483691" y="1138535"/>
                </a:cubicBezTo>
                <a:lnTo>
                  <a:pt x="483691" y="1131094"/>
                </a:lnTo>
                <a:cubicBezTo>
                  <a:pt x="483691" y="1131094"/>
                  <a:pt x="481211" y="1128614"/>
                  <a:pt x="476250" y="1123652"/>
                </a:cubicBezTo>
                <a:lnTo>
                  <a:pt x="476250" y="1116211"/>
                </a:lnTo>
                <a:cubicBezTo>
                  <a:pt x="476250" y="1111250"/>
                  <a:pt x="473769" y="1108769"/>
                  <a:pt x="468809" y="1108769"/>
                </a:cubicBezTo>
                <a:cubicBezTo>
                  <a:pt x="463848" y="1108769"/>
                  <a:pt x="458887" y="1106289"/>
                  <a:pt x="453926" y="1101328"/>
                </a:cubicBezTo>
                <a:lnTo>
                  <a:pt x="439043" y="1093887"/>
                </a:lnTo>
                <a:cubicBezTo>
                  <a:pt x="444004" y="1093887"/>
                  <a:pt x="451445" y="1096367"/>
                  <a:pt x="461367" y="1101328"/>
                </a:cubicBezTo>
                <a:lnTo>
                  <a:pt x="476250" y="1101328"/>
                </a:lnTo>
                <a:lnTo>
                  <a:pt x="468809" y="1093887"/>
                </a:lnTo>
                <a:cubicBezTo>
                  <a:pt x="458887" y="1088926"/>
                  <a:pt x="456406" y="1086445"/>
                  <a:pt x="461367" y="1086445"/>
                </a:cubicBezTo>
                <a:cubicBezTo>
                  <a:pt x="461367" y="1086445"/>
                  <a:pt x="463848" y="1086445"/>
                  <a:pt x="468809" y="1086445"/>
                </a:cubicBezTo>
                <a:lnTo>
                  <a:pt x="461367" y="1071562"/>
                </a:lnTo>
                <a:cubicBezTo>
                  <a:pt x="456406" y="1066602"/>
                  <a:pt x="451445" y="1064121"/>
                  <a:pt x="446484" y="1064121"/>
                </a:cubicBezTo>
                <a:cubicBezTo>
                  <a:pt x="441523" y="1064121"/>
                  <a:pt x="437803" y="1064121"/>
                  <a:pt x="435322" y="1064121"/>
                </a:cubicBezTo>
                <a:cubicBezTo>
                  <a:pt x="432842" y="1064121"/>
                  <a:pt x="431602" y="1061641"/>
                  <a:pt x="431602" y="1056680"/>
                </a:cubicBezTo>
                <a:cubicBezTo>
                  <a:pt x="431602" y="1051719"/>
                  <a:pt x="426641" y="1049238"/>
                  <a:pt x="416719" y="1049238"/>
                </a:cubicBezTo>
                <a:cubicBezTo>
                  <a:pt x="416719" y="1044277"/>
                  <a:pt x="414238" y="1041797"/>
                  <a:pt x="409277" y="1041797"/>
                </a:cubicBezTo>
                <a:lnTo>
                  <a:pt x="416719" y="1041797"/>
                </a:lnTo>
                <a:cubicBezTo>
                  <a:pt x="421680" y="1041797"/>
                  <a:pt x="425401" y="1040557"/>
                  <a:pt x="427881" y="1038076"/>
                </a:cubicBezTo>
                <a:cubicBezTo>
                  <a:pt x="430361" y="1035596"/>
                  <a:pt x="429121" y="1034355"/>
                  <a:pt x="424160" y="1034355"/>
                </a:cubicBezTo>
                <a:lnTo>
                  <a:pt x="416719" y="1019473"/>
                </a:lnTo>
                <a:cubicBezTo>
                  <a:pt x="416719" y="1014512"/>
                  <a:pt x="414238" y="1012031"/>
                  <a:pt x="409277" y="1012031"/>
                </a:cubicBezTo>
                <a:cubicBezTo>
                  <a:pt x="404316" y="1012031"/>
                  <a:pt x="401836" y="1012031"/>
                  <a:pt x="401836" y="1012031"/>
                </a:cubicBezTo>
                <a:cubicBezTo>
                  <a:pt x="396875" y="1012031"/>
                  <a:pt x="394395" y="1013272"/>
                  <a:pt x="394395" y="1015752"/>
                </a:cubicBezTo>
                <a:cubicBezTo>
                  <a:pt x="394395" y="1018233"/>
                  <a:pt x="395635" y="1018233"/>
                  <a:pt x="398115" y="1015752"/>
                </a:cubicBezTo>
                <a:cubicBezTo>
                  <a:pt x="400596" y="1013272"/>
                  <a:pt x="404316" y="1015752"/>
                  <a:pt x="409277" y="1023193"/>
                </a:cubicBezTo>
                <a:cubicBezTo>
                  <a:pt x="414238" y="1030635"/>
                  <a:pt x="414238" y="1031875"/>
                  <a:pt x="409277" y="1026914"/>
                </a:cubicBezTo>
                <a:cubicBezTo>
                  <a:pt x="399355" y="1026914"/>
                  <a:pt x="393154" y="1026914"/>
                  <a:pt x="390674" y="1026914"/>
                </a:cubicBezTo>
                <a:cubicBezTo>
                  <a:pt x="388194" y="1026914"/>
                  <a:pt x="386953" y="1024434"/>
                  <a:pt x="386953" y="1019473"/>
                </a:cubicBezTo>
                <a:cubicBezTo>
                  <a:pt x="386953" y="1014512"/>
                  <a:pt x="386953" y="1010791"/>
                  <a:pt x="386953" y="1008310"/>
                </a:cubicBezTo>
                <a:cubicBezTo>
                  <a:pt x="386953" y="1005830"/>
                  <a:pt x="391914" y="1004590"/>
                  <a:pt x="401836" y="1004590"/>
                </a:cubicBezTo>
                <a:lnTo>
                  <a:pt x="386953" y="989707"/>
                </a:lnTo>
                <a:lnTo>
                  <a:pt x="379512" y="974824"/>
                </a:lnTo>
                <a:lnTo>
                  <a:pt x="372070" y="974824"/>
                </a:lnTo>
                <a:lnTo>
                  <a:pt x="364629" y="967383"/>
                </a:lnTo>
                <a:cubicBezTo>
                  <a:pt x="369590" y="962422"/>
                  <a:pt x="370830" y="958701"/>
                  <a:pt x="368350" y="956221"/>
                </a:cubicBezTo>
                <a:cubicBezTo>
                  <a:pt x="365869" y="953741"/>
                  <a:pt x="364629" y="954981"/>
                  <a:pt x="364629" y="959941"/>
                </a:cubicBezTo>
                <a:lnTo>
                  <a:pt x="357187" y="952500"/>
                </a:lnTo>
                <a:cubicBezTo>
                  <a:pt x="352227" y="947539"/>
                  <a:pt x="354707" y="945059"/>
                  <a:pt x="364629" y="945059"/>
                </a:cubicBezTo>
                <a:lnTo>
                  <a:pt x="364629" y="937617"/>
                </a:lnTo>
                <a:cubicBezTo>
                  <a:pt x="359668" y="937617"/>
                  <a:pt x="358428" y="936377"/>
                  <a:pt x="360908" y="933896"/>
                </a:cubicBezTo>
                <a:cubicBezTo>
                  <a:pt x="363389" y="931416"/>
                  <a:pt x="362148" y="930176"/>
                  <a:pt x="357187" y="930176"/>
                </a:cubicBezTo>
                <a:lnTo>
                  <a:pt x="357187" y="922734"/>
                </a:lnTo>
                <a:lnTo>
                  <a:pt x="372070" y="915293"/>
                </a:lnTo>
                <a:cubicBezTo>
                  <a:pt x="372070" y="910332"/>
                  <a:pt x="372070" y="907851"/>
                  <a:pt x="372070" y="907851"/>
                </a:cubicBezTo>
                <a:cubicBezTo>
                  <a:pt x="372070" y="907851"/>
                  <a:pt x="373311" y="910332"/>
                  <a:pt x="375791" y="915293"/>
                </a:cubicBezTo>
                <a:cubicBezTo>
                  <a:pt x="378272" y="920254"/>
                  <a:pt x="379512" y="922734"/>
                  <a:pt x="379512" y="922734"/>
                </a:cubicBezTo>
                <a:lnTo>
                  <a:pt x="386953" y="930176"/>
                </a:lnTo>
                <a:cubicBezTo>
                  <a:pt x="391914" y="935137"/>
                  <a:pt x="396875" y="937617"/>
                  <a:pt x="401836" y="937617"/>
                </a:cubicBezTo>
                <a:cubicBezTo>
                  <a:pt x="406797" y="942578"/>
                  <a:pt x="410517" y="945059"/>
                  <a:pt x="412998" y="945059"/>
                </a:cubicBezTo>
                <a:cubicBezTo>
                  <a:pt x="415479" y="945059"/>
                  <a:pt x="419199" y="945059"/>
                  <a:pt x="424160" y="945059"/>
                </a:cubicBezTo>
                <a:cubicBezTo>
                  <a:pt x="429121" y="945059"/>
                  <a:pt x="434082" y="946299"/>
                  <a:pt x="439043" y="948779"/>
                </a:cubicBezTo>
                <a:cubicBezTo>
                  <a:pt x="444004" y="951260"/>
                  <a:pt x="450205" y="953741"/>
                  <a:pt x="457647" y="956221"/>
                </a:cubicBezTo>
                <a:cubicBezTo>
                  <a:pt x="465088" y="958701"/>
                  <a:pt x="468809" y="957461"/>
                  <a:pt x="468809" y="952500"/>
                </a:cubicBezTo>
                <a:cubicBezTo>
                  <a:pt x="473769" y="952500"/>
                  <a:pt x="476250" y="952500"/>
                  <a:pt x="476250" y="952500"/>
                </a:cubicBezTo>
                <a:cubicBezTo>
                  <a:pt x="476250" y="947539"/>
                  <a:pt x="475010" y="945059"/>
                  <a:pt x="472529" y="945059"/>
                </a:cubicBezTo>
                <a:cubicBezTo>
                  <a:pt x="470049" y="945059"/>
                  <a:pt x="468809" y="942578"/>
                  <a:pt x="468809" y="937617"/>
                </a:cubicBezTo>
                <a:cubicBezTo>
                  <a:pt x="468809" y="932656"/>
                  <a:pt x="473769" y="932656"/>
                  <a:pt x="483691" y="937617"/>
                </a:cubicBezTo>
                <a:lnTo>
                  <a:pt x="483691" y="930176"/>
                </a:lnTo>
                <a:lnTo>
                  <a:pt x="491133" y="930176"/>
                </a:lnTo>
                <a:lnTo>
                  <a:pt x="506016" y="937617"/>
                </a:lnTo>
                <a:cubicBezTo>
                  <a:pt x="510977" y="937617"/>
                  <a:pt x="518418" y="940098"/>
                  <a:pt x="528340" y="945059"/>
                </a:cubicBezTo>
                <a:cubicBezTo>
                  <a:pt x="538262" y="945059"/>
                  <a:pt x="544463" y="945059"/>
                  <a:pt x="546943" y="945059"/>
                </a:cubicBezTo>
                <a:cubicBezTo>
                  <a:pt x="549424" y="945059"/>
                  <a:pt x="550664" y="942578"/>
                  <a:pt x="550664" y="937617"/>
                </a:cubicBezTo>
                <a:cubicBezTo>
                  <a:pt x="550664" y="932656"/>
                  <a:pt x="548184" y="932656"/>
                  <a:pt x="543223" y="937617"/>
                </a:cubicBezTo>
                <a:lnTo>
                  <a:pt x="543223" y="930176"/>
                </a:lnTo>
                <a:lnTo>
                  <a:pt x="535781" y="930176"/>
                </a:lnTo>
                <a:cubicBezTo>
                  <a:pt x="530821" y="930176"/>
                  <a:pt x="528340" y="927696"/>
                  <a:pt x="528340" y="922734"/>
                </a:cubicBezTo>
                <a:cubicBezTo>
                  <a:pt x="528340" y="917774"/>
                  <a:pt x="524619" y="916534"/>
                  <a:pt x="517178" y="919014"/>
                </a:cubicBezTo>
                <a:cubicBezTo>
                  <a:pt x="509736" y="921494"/>
                  <a:pt x="504775" y="921494"/>
                  <a:pt x="502295" y="919014"/>
                </a:cubicBezTo>
                <a:cubicBezTo>
                  <a:pt x="499815" y="916534"/>
                  <a:pt x="493614" y="915293"/>
                  <a:pt x="483691" y="915293"/>
                </a:cubicBezTo>
                <a:cubicBezTo>
                  <a:pt x="473769" y="915293"/>
                  <a:pt x="468809" y="914053"/>
                  <a:pt x="468809" y="911572"/>
                </a:cubicBezTo>
                <a:cubicBezTo>
                  <a:pt x="468809" y="909092"/>
                  <a:pt x="471289" y="907851"/>
                  <a:pt x="476250" y="907851"/>
                </a:cubicBezTo>
                <a:cubicBezTo>
                  <a:pt x="481211" y="907851"/>
                  <a:pt x="486172" y="907851"/>
                  <a:pt x="491133" y="907851"/>
                </a:cubicBezTo>
                <a:cubicBezTo>
                  <a:pt x="496094" y="907851"/>
                  <a:pt x="496094" y="906611"/>
                  <a:pt x="491133" y="904131"/>
                </a:cubicBezTo>
                <a:cubicBezTo>
                  <a:pt x="486172" y="901650"/>
                  <a:pt x="478731" y="897930"/>
                  <a:pt x="468809" y="892969"/>
                </a:cubicBezTo>
                <a:lnTo>
                  <a:pt x="453926" y="892969"/>
                </a:lnTo>
                <a:lnTo>
                  <a:pt x="424160" y="885527"/>
                </a:lnTo>
                <a:cubicBezTo>
                  <a:pt x="409277" y="880566"/>
                  <a:pt x="401836" y="880566"/>
                  <a:pt x="401836" y="885527"/>
                </a:cubicBezTo>
                <a:lnTo>
                  <a:pt x="394395" y="885527"/>
                </a:lnTo>
                <a:lnTo>
                  <a:pt x="394395" y="878086"/>
                </a:lnTo>
                <a:cubicBezTo>
                  <a:pt x="399355" y="878086"/>
                  <a:pt x="404316" y="875605"/>
                  <a:pt x="409277" y="870644"/>
                </a:cubicBezTo>
                <a:lnTo>
                  <a:pt x="401836" y="870644"/>
                </a:lnTo>
                <a:cubicBezTo>
                  <a:pt x="396875" y="870644"/>
                  <a:pt x="393154" y="870644"/>
                  <a:pt x="390674" y="870644"/>
                </a:cubicBezTo>
                <a:cubicBezTo>
                  <a:pt x="388194" y="870644"/>
                  <a:pt x="386953" y="870644"/>
                  <a:pt x="386953" y="870644"/>
                </a:cubicBezTo>
                <a:cubicBezTo>
                  <a:pt x="377031" y="865683"/>
                  <a:pt x="372070" y="865683"/>
                  <a:pt x="372070" y="870644"/>
                </a:cubicBezTo>
                <a:lnTo>
                  <a:pt x="364629" y="870644"/>
                </a:lnTo>
                <a:lnTo>
                  <a:pt x="379512" y="855762"/>
                </a:lnTo>
                <a:cubicBezTo>
                  <a:pt x="379512" y="860723"/>
                  <a:pt x="381992" y="860723"/>
                  <a:pt x="386953" y="855762"/>
                </a:cubicBezTo>
                <a:cubicBezTo>
                  <a:pt x="386953" y="850801"/>
                  <a:pt x="380752" y="849561"/>
                  <a:pt x="368350" y="852041"/>
                </a:cubicBezTo>
                <a:cubicBezTo>
                  <a:pt x="355947" y="854521"/>
                  <a:pt x="348506" y="854521"/>
                  <a:pt x="346026" y="852041"/>
                </a:cubicBezTo>
                <a:cubicBezTo>
                  <a:pt x="343545" y="849561"/>
                  <a:pt x="341065" y="848320"/>
                  <a:pt x="338584" y="848320"/>
                </a:cubicBezTo>
                <a:cubicBezTo>
                  <a:pt x="336104" y="848320"/>
                  <a:pt x="334863" y="845840"/>
                  <a:pt x="334863" y="840879"/>
                </a:cubicBezTo>
                <a:cubicBezTo>
                  <a:pt x="339824" y="840879"/>
                  <a:pt x="346026" y="840879"/>
                  <a:pt x="353467" y="840879"/>
                </a:cubicBezTo>
                <a:cubicBezTo>
                  <a:pt x="360908" y="840879"/>
                  <a:pt x="364629" y="840879"/>
                  <a:pt x="364629" y="840879"/>
                </a:cubicBezTo>
                <a:cubicBezTo>
                  <a:pt x="364629" y="845840"/>
                  <a:pt x="368350" y="847080"/>
                  <a:pt x="375791" y="844600"/>
                </a:cubicBezTo>
                <a:cubicBezTo>
                  <a:pt x="383232" y="842119"/>
                  <a:pt x="389434" y="843359"/>
                  <a:pt x="394395" y="848320"/>
                </a:cubicBezTo>
                <a:cubicBezTo>
                  <a:pt x="394395" y="848320"/>
                  <a:pt x="396875" y="848320"/>
                  <a:pt x="401836" y="848320"/>
                </a:cubicBezTo>
                <a:cubicBezTo>
                  <a:pt x="406797" y="848320"/>
                  <a:pt x="410517" y="849561"/>
                  <a:pt x="412998" y="852041"/>
                </a:cubicBezTo>
                <a:cubicBezTo>
                  <a:pt x="415479" y="854521"/>
                  <a:pt x="420439" y="855762"/>
                  <a:pt x="427881" y="855762"/>
                </a:cubicBezTo>
                <a:cubicBezTo>
                  <a:pt x="435322" y="855762"/>
                  <a:pt x="441523" y="855762"/>
                  <a:pt x="446484" y="855762"/>
                </a:cubicBezTo>
                <a:cubicBezTo>
                  <a:pt x="451445" y="860723"/>
                  <a:pt x="456406" y="861963"/>
                  <a:pt x="461367" y="859482"/>
                </a:cubicBezTo>
                <a:cubicBezTo>
                  <a:pt x="466328" y="857002"/>
                  <a:pt x="473769" y="855762"/>
                  <a:pt x="483691" y="855762"/>
                </a:cubicBezTo>
                <a:lnTo>
                  <a:pt x="498574" y="863203"/>
                </a:lnTo>
                <a:lnTo>
                  <a:pt x="483691" y="863203"/>
                </a:lnTo>
                <a:cubicBezTo>
                  <a:pt x="473769" y="868164"/>
                  <a:pt x="471289" y="873125"/>
                  <a:pt x="476250" y="878086"/>
                </a:cubicBezTo>
                <a:lnTo>
                  <a:pt x="483691" y="878086"/>
                </a:lnTo>
                <a:cubicBezTo>
                  <a:pt x="483691" y="873125"/>
                  <a:pt x="484932" y="870644"/>
                  <a:pt x="487412" y="870644"/>
                </a:cubicBezTo>
                <a:cubicBezTo>
                  <a:pt x="489893" y="870644"/>
                  <a:pt x="493614" y="870644"/>
                  <a:pt x="498574" y="870644"/>
                </a:cubicBezTo>
                <a:cubicBezTo>
                  <a:pt x="508496" y="870644"/>
                  <a:pt x="513457" y="868164"/>
                  <a:pt x="513457" y="863203"/>
                </a:cubicBezTo>
                <a:cubicBezTo>
                  <a:pt x="508496" y="863203"/>
                  <a:pt x="506016" y="860723"/>
                  <a:pt x="506016" y="855762"/>
                </a:cubicBezTo>
                <a:cubicBezTo>
                  <a:pt x="506016" y="850801"/>
                  <a:pt x="503535" y="848320"/>
                  <a:pt x="498574" y="848320"/>
                </a:cubicBezTo>
                <a:lnTo>
                  <a:pt x="491133" y="840879"/>
                </a:lnTo>
                <a:cubicBezTo>
                  <a:pt x="491133" y="840879"/>
                  <a:pt x="487412" y="839638"/>
                  <a:pt x="479971" y="837158"/>
                </a:cubicBezTo>
                <a:cubicBezTo>
                  <a:pt x="472529" y="834678"/>
                  <a:pt x="470049" y="832197"/>
                  <a:pt x="472529" y="829717"/>
                </a:cubicBezTo>
                <a:cubicBezTo>
                  <a:pt x="475010" y="827236"/>
                  <a:pt x="486172" y="825996"/>
                  <a:pt x="506016" y="825996"/>
                </a:cubicBezTo>
                <a:lnTo>
                  <a:pt x="565547" y="833437"/>
                </a:lnTo>
                <a:cubicBezTo>
                  <a:pt x="560586" y="833437"/>
                  <a:pt x="558106" y="832197"/>
                  <a:pt x="558106" y="829717"/>
                </a:cubicBezTo>
                <a:cubicBezTo>
                  <a:pt x="558106" y="827236"/>
                  <a:pt x="560586" y="825996"/>
                  <a:pt x="565547" y="825996"/>
                </a:cubicBezTo>
                <a:cubicBezTo>
                  <a:pt x="570508" y="825996"/>
                  <a:pt x="576709" y="828476"/>
                  <a:pt x="584150" y="833437"/>
                </a:cubicBezTo>
                <a:cubicBezTo>
                  <a:pt x="591592" y="838398"/>
                  <a:pt x="595312" y="838398"/>
                  <a:pt x="595312" y="833437"/>
                </a:cubicBezTo>
                <a:cubicBezTo>
                  <a:pt x="600274" y="833437"/>
                  <a:pt x="602754" y="833437"/>
                  <a:pt x="602754" y="833437"/>
                </a:cubicBezTo>
                <a:cubicBezTo>
                  <a:pt x="602754" y="833437"/>
                  <a:pt x="605234" y="834678"/>
                  <a:pt x="610195" y="837158"/>
                </a:cubicBezTo>
                <a:cubicBezTo>
                  <a:pt x="615156" y="839638"/>
                  <a:pt x="620117" y="840879"/>
                  <a:pt x="625078" y="840879"/>
                </a:cubicBezTo>
                <a:lnTo>
                  <a:pt x="639961" y="840879"/>
                </a:lnTo>
                <a:cubicBezTo>
                  <a:pt x="635000" y="835918"/>
                  <a:pt x="630039" y="833437"/>
                  <a:pt x="625078" y="833437"/>
                </a:cubicBezTo>
                <a:lnTo>
                  <a:pt x="617637" y="825996"/>
                </a:lnTo>
                <a:lnTo>
                  <a:pt x="602754" y="825996"/>
                </a:lnTo>
                <a:cubicBezTo>
                  <a:pt x="597793" y="825996"/>
                  <a:pt x="592832" y="823516"/>
                  <a:pt x="587871" y="818555"/>
                </a:cubicBezTo>
                <a:lnTo>
                  <a:pt x="572988" y="818555"/>
                </a:lnTo>
                <a:cubicBezTo>
                  <a:pt x="568027" y="818555"/>
                  <a:pt x="565547" y="817314"/>
                  <a:pt x="565547" y="814834"/>
                </a:cubicBezTo>
                <a:cubicBezTo>
                  <a:pt x="565547" y="812354"/>
                  <a:pt x="565547" y="811113"/>
                  <a:pt x="565547" y="811113"/>
                </a:cubicBezTo>
                <a:cubicBezTo>
                  <a:pt x="565547" y="811113"/>
                  <a:pt x="564307" y="809873"/>
                  <a:pt x="561826" y="807392"/>
                </a:cubicBezTo>
                <a:cubicBezTo>
                  <a:pt x="559346" y="804912"/>
                  <a:pt x="558106" y="803672"/>
                  <a:pt x="558106" y="803672"/>
                </a:cubicBezTo>
                <a:cubicBezTo>
                  <a:pt x="558106" y="803672"/>
                  <a:pt x="555625" y="801191"/>
                  <a:pt x="550664" y="796230"/>
                </a:cubicBezTo>
                <a:cubicBezTo>
                  <a:pt x="550664" y="791269"/>
                  <a:pt x="550664" y="788789"/>
                  <a:pt x="550664" y="788789"/>
                </a:cubicBezTo>
                <a:cubicBezTo>
                  <a:pt x="550664" y="783828"/>
                  <a:pt x="550664" y="781348"/>
                  <a:pt x="550664" y="781348"/>
                </a:cubicBezTo>
                <a:lnTo>
                  <a:pt x="543223" y="781348"/>
                </a:lnTo>
                <a:lnTo>
                  <a:pt x="543223" y="773906"/>
                </a:lnTo>
                <a:cubicBezTo>
                  <a:pt x="538262" y="768945"/>
                  <a:pt x="535781" y="766465"/>
                  <a:pt x="535781" y="766465"/>
                </a:cubicBezTo>
                <a:lnTo>
                  <a:pt x="528340" y="759023"/>
                </a:lnTo>
                <a:lnTo>
                  <a:pt x="520899" y="751582"/>
                </a:lnTo>
                <a:cubicBezTo>
                  <a:pt x="520899" y="746621"/>
                  <a:pt x="518418" y="744141"/>
                  <a:pt x="513457" y="744141"/>
                </a:cubicBezTo>
                <a:lnTo>
                  <a:pt x="513457" y="751582"/>
                </a:lnTo>
                <a:lnTo>
                  <a:pt x="498574" y="751582"/>
                </a:lnTo>
                <a:cubicBezTo>
                  <a:pt x="483691" y="741660"/>
                  <a:pt x="473769" y="739180"/>
                  <a:pt x="468809" y="744141"/>
                </a:cubicBezTo>
                <a:cubicBezTo>
                  <a:pt x="463848" y="749102"/>
                  <a:pt x="458887" y="750342"/>
                  <a:pt x="453926" y="747861"/>
                </a:cubicBezTo>
                <a:cubicBezTo>
                  <a:pt x="448965" y="745381"/>
                  <a:pt x="446484" y="744141"/>
                  <a:pt x="446484" y="744141"/>
                </a:cubicBezTo>
                <a:cubicBezTo>
                  <a:pt x="446484" y="744141"/>
                  <a:pt x="444004" y="741660"/>
                  <a:pt x="439043" y="736699"/>
                </a:cubicBezTo>
                <a:cubicBezTo>
                  <a:pt x="434082" y="736699"/>
                  <a:pt x="425401" y="734219"/>
                  <a:pt x="412998" y="729258"/>
                </a:cubicBezTo>
                <a:cubicBezTo>
                  <a:pt x="400596" y="724297"/>
                  <a:pt x="394395" y="721816"/>
                  <a:pt x="394395" y="721816"/>
                </a:cubicBezTo>
                <a:lnTo>
                  <a:pt x="394395" y="736699"/>
                </a:lnTo>
                <a:cubicBezTo>
                  <a:pt x="384473" y="736699"/>
                  <a:pt x="381992" y="734219"/>
                  <a:pt x="386953" y="729258"/>
                </a:cubicBezTo>
                <a:cubicBezTo>
                  <a:pt x="381992" y="724297"/>
                  <a:pt x="379512" y="721816"/>
                  <a:pt x="379512" y="721816"/>
                </a:cubicBezTo>
                <a:cubicBezTo>
                  <a:pt x="374551" y="721816"/>
                  <a:pt x="372070" y="724297"/>
                  <a:pt x="372070" y="729258"/>
                </a:cubicBezTo>
                <a:cubicBezTo>
                  <a:pt x="372070" y="734219"/>
                  <a:pt x="369590" y="735459"/>
                  <a:pt x="364629" y="732978"/>
                </a:cubicBezTo>
                <a:cubicBezTo>
                  <a:pt x="359668" y="730498"/>
                  <a:pt x="357187" y="731738"/>
                  <a:pt x="357187" y="736699"/>
                </a:cubicBezTo>
                <a:cubicBezTo>
                  <a:pt x="357187" y="741660"/>
                  <a:pt x="357187" y="744141"/>
                  <a:pt x="357187" y="744141"/>
                </a:cubicBezTo>
                <a:cubicBezTo>
                  <a:pt x="352227" y="744141"/>
                  <a:pt x="349746" y="741660"/>
                  <a:pt x="349746" y="736699"/>
                </a:cubicBezTo>
                <a:cubicBezTo>
                  <a:pt x="349746" y="731738"/>
                  <a:pt x="347266" y="729258"/>
                  <a:pt x="342305" y="729258"/>
                </a:cubicBezTo>
                <a:lnTo>
                  <a:pt x="334863" y="736699"/>
                </a:lnTo>
                <a:cubicBezTo>
                  <a:pt x="324941" y="731738"/>
                  <a:pt x="317500" y="729258"/>
                  <a:pt x="312539" y="729258"/>
                </a:cubicBezTo>
                <a:cubicBezTo>
                  <a:pt x="312539" y="729258"/>
                  <a:pt x="310059" y="729258"/>
                  <a:pt x="305098" y="729258"/>
                </a:cubicBezTo>
                <a:cubicBezTo>
                  <a:pt x="305098" y="724297"/>
                  <a:pt x="297656" y="719336"/>
                  <a:pt x="282774" y="714375"/>
                </a:cubicBezTo>
                <a:cubicBezTo>
                  <a:pt x="277812" y="714375"/>
                  <a:pt x="272852" y="711895"/>
                  <a:pt x="267891" y="706934"/>
                </a:cubicBezTo>
                <a:lnTo>
                  <a:pt x="260449" y="699492"/>
                </a:lnTo>
                <a:lnTo>
                  <a:pt x="253008" y="692051"/>
                </a:lnTo>
                <a:lnTo>
                  <a:pt x="253008" y="684609"/>
                </a:lnTo>
                <a:lnTo>
                  <a:pt x="208359" y="669726"/>
                </a:lnTo>
                <a:lnTo>
                  <a:pt x="200918" y="684609"/>
                </a:lnTo>
                <a:cubicBezTo>
                  <a:pt x="195957" y="684609"/>
                  <a:pt x="190996" y="682129"/>
                  <a:pt x="186035" y="677168"/>
                </a:cubicBezTo>
                <a:lnTo>
                  <a:pt x="163711" y="662285"/>
                </a:lnTo>
                <a:lnTo>
                  <a:pt x="133945" y="654844"/>
                </a:lnTo>
                <a:lnTo>
                  <a:pt x="156270" y="654844"/>
                </a:lnTo>
                <a:cubicBezTo>
                  <a:pt x="171152" y="654844"/>
                  <a:pt x="181074" y="657324"/>
                  <a:pt x="186035" y="662285"/>
                </a:cubicBezTo>
                <a:cubicBezTo>
                  <a:pt x="186035" y="662285"/>
                  <a:pt x="188516" y="662285"/>
                  <a:pt x="193477" y="662285"/>
                </a:cubicBezTo>
                <a:cubicBezTo>
                  <a:pt x="198438" y="662285"/>
                  <a:pt x="203399" y="662285"/>
                  <a:pt x="208359" y="662285"/>
                </a:cubicBezTo>
                <a:lnTo>
                  <a:pt x="230684" y="662285"/>
                </a:lnTo>
                <a:lnTo>
                  <a:pt x="238125" y="662285"/>
                </a:lnTo>
                <a:cubicBezTo>
                  <a:pt x="243086" y="662285"/>
                  <a:pt x="246807" y="663525"/>
                  <a:pt x="249287" y="666006"/>
                </a:cubicBezTo>
                <a:cubicBezTo>
                  <a:pt x="251768" y="668486"/>
                  <a:pt x="253008" y="669726"/>
                  <a:pt x="253008" y="669726"/>
                </a:cubicBezTo>
                <a:cubicBezTo>
                  <a:pt x="253008" y="672207"/>
                  <a:pt x="253628" y="674067"/>
                  <a:pt x="254868" y="675308"/>
                </a:cubicBezTo>
                <a:lnTo>
                  <a:pt x="255985" y="675680"/>
                </a:lnTo>
                <a:lnTo>
                  <a:pt x="256728" y="673447"/>
                </a:lnTo>
                <a:cubicBezTo>
                  <a:pt x="259209" y="670967"/>
                  <a:pt x="262930" y="669726"/>
                  <a:pt x="267891" y="669726"/>
                </a:cubicBezTo>
                <a:cubicBezTo>
                  <a:pt x="272852" y="669726"/>
                  <a:pt x="276572" y="670967"/>
                  <a:pt x="279053" y="673447"/>
                </a:cubicBezTo>
                <a:cubicBezTo>
                  <a:pt x="281533" y="675928"/>
                  <a:pt x="288975" y="677168"/>
                  <a:pt x="301377" y="677168"/>
                </a:cubicBezTo>
                <a:cubicBezTo>
                  <a:pt x="313779" y="677168"/>
                  <a:pt x="322461" y="674688"/>
                  <a:pt x="327422" y="669726"/>
                </a:cubicBezTo>
                <a:lnTo>
                  <a:pt x="342305" y="669726"/>
                </a:lnTo>
                <a:lnTo>
                  <a:pt x="327422" y="662285"/>
                </a:lnTo>
                <a:lnTo>
                  <a:pt x="327422" y="654844"/>
                </a:lnTo>
                <a:cubicBezTo>
                  <a:pt x="332383" y="654844"/>
                  <a:pt x="337344" y="656084"/>
                  <a:pt x="342305" y="658564"/>
                </a:cubicBezTo>
                <a:cubicBezTo>
                  <a:pt x="347266" y="661045"/>
                  <a:pt x="349746" y="659805"/>
                  <a:pt x="349746" y="654844"/>
                </a:cubicBezTo>
                <a:cubicBezTo>
                  <a:pt x="349746" y="649883"/>
                  <a:pt x="347266" y="647402"/>
                  <a:pt x="342305" y="647402"/>
                </a:cubicBezTo>
                <a:cubicBezTo>
                  <a:pt x="337344" y="647402"/>
                  <a:pt x="333623" y="647402"/>
                  <a:pt x="331143" y="647402"/>
                </a:cubicBezTo>
                <a:cubicBezTo>
                  <a:pt x="328662" y="647402"/>
                  <a:pt x="327422" y="647402"/>
                  <a:pt x="327422" y="647402"/>
                </a:cubicBezTo>
                <a:cubicBezTo>
                  <a:pt x="322461" y="642441"/>
                  <a:pt x="319980" y="639961"/>
                  <a:pt x="319980" y="639961"/>
                </a:cubicBezTo>
                <a:cubicBezTo>
                  <a:pt x="319980" y="639961"/>
                  <a:pt x="322461" y="637480"/>
                  <a:pt x="327422" y="632519"/>
                </a:cubicBezTo>
                <a:cubicBezTo>
                  <a:pt x="332383" y="632519"/>
                  <a:pt x="342305" y="635000"/>
                  <a:pt x="357187" y="639961"/>
                </a:cubicBezTo>
                <a:cubicBezTo>
                  <a:pt x="372070" y="644922"/>
                  <a:pt x="380752" y="646162"/>
                  <a:pt x="383232" y="643682"/>
                </a:cubicBezTo>
                <a:cubicBezTo>
                  <a:pt x="385713" y="641201"/>
                  <a:pt x="389434" y="639961"/>
                  <a:pt x="394395" y="639961"/>
                </a:cubicBezTo>
                <a:cubicBezTo>
                  <a:pt x="399355" y="639961"/>
                  <a:pt x="403076" y="638721"/>
                  <a:pt x="405557" y="636240"/>
                </a:cubicBezTo>
                <a:cubicBezTo>
                  <a:pt x="408037" y="633760"/>
                  <a:pt x="411758" y="635000"/>
                  <a:pt x="416719" y="639961"/>
                </a:cubicBezTo>
                <a:cubicBezTo>
                  <a:pt x="421680" y="644922"/>
                  <a:pt x="429121" y="644922"/>
                  <a:pt x="439043" y="639961"/>
                </a:cubicBezTo>
                <a:lnTo>
                  <a:pt x="446484" y="639961"/>
                </a:lnTo>
                <a:lnTo>
                  <a:pt x="439043" y="625078"/>
                </a:lnTo>
                <a:cubicBezTo>
                  <a:pt x="434082" y="620117"/>
                  <a:pt x="431602" y="616396"/>
                  <a:pt x="431602" y="613916"/>
                </a:cubicBezTo>
                <a:cubicBezTo>
                  <a:pt x="431602" y="611436"/>
                  <a:pt x="430361" y="610195"/>
                  <a:pt x="427881" y="610195"/>
                </a:cubicBezTo>
                <a:cubicBezTo>
                  <a:pt x="425401" y="610195"/>
                  <a:pt x="424160" y="607715"/>
                  <a:pt x="424160" y="602754"/>
                </a:cubicBezTo>
                <a:cubicBezTo>
                  <a:pt x="424160" y="597793"/>
                  <a:pt x="419199" y="590351"/>
                  <a:pt x="409277" y="580430"/>
                </a:cubicBezTo>
                <a:cubicBezTo>
                  <a:pt x="389434" y="565547"/>
                  <a:pt x="386953" y="558105"/>
                  <a:pt x="401836" y="558105"/>
                </a:cubicBezTo>
                <a:lnTo>
                  <a:pt x="394395" y="558105"/>
                </a:lnTo>
                <a:cubicBezTo>
                  <a:pt x="384473" y="558105"/>
                  <a:pt x="380752" y="555625"/>
                  <a:pt x="383232" y="550664"/>
                </a:cubicBezTo>
                <a:cubicBezTo>
                  <a:pt x="385713" y="545703"/>
                  <a:pt x="386953" y="539502"/>
                  <a:pt x="386953" y="532060"/>
                </a:cubicBezTo>
                <a:lnTo>
                  <a:pt x="386953" y="528340"/>
                </a:lnTo>
                <a:lnTo>
                  <a:pt x="379512" y="506016"/>
                </a:lnTo>
                <a:cubicBezTo>
                  <a:pt x="369590" y="496094"/>
                  <a:pt x="364629" y="486172"/>
                  <a:pt x="364629" y="476250"/>
                </a:cubicBezTo>
                <a:lnTo>
                  <a:pt x="364629" y="468809"/>
                </a:lnTo>
                <a:lnTo>
                  <a:pt x="349746" y="461367"/>
                </a:lnTo>
                <a:lnTo>
                  <a:pt x="342305" y="453926"/>
                </a:lnTo>
                <a:cubicBezTo>
                  <a:pt x="357187" y="453926"/>
                  <a:pt x="364629" y="453926"/>
                  <a:pt x="364629" y="453926"/>
                </a:cubicBezTo>
                <a:lnTo>
                  <a:pt x="364629" y="446484"/>
                </a:lnTo>
                <a:lnTo>
                  <a:pt x="372070" y="453926"/>
                </a:lnTo>
                <a:cubicBezTo>
                  <a:pt x="377031" y="453926"/>
                  <a:pt x="380752" y="453926"/>
                  <a:pt x="383232" y="453926"/>
                </a:cubicBezTo>
                <a:cubicBezTo>
                  <a:pt x="385713" y="453926"/>
                  <a:pt x="386953" y="451445"/>
                  <a:pt x="386953" y="446484"/>
                </a:cubicBezTo>
                <a:cubicBezTo>
                  <a:pt x="386953" y="441523"/>
                  <a:pt x="381992" y="439043"/>
                  <a:pt x="372070" y="439043"/>
                </a:cubicBezTo>
                <a:lnTo>
                  <a:pt x="357187" y="431601"/>
                </a:lnTo>
                <a:lnTo>
                  <a:pt x="349746" y="431601"/>
                </a:lnTo>
                <a:lnTo>
                  <a:pt x="342305" y="416719"/>
                </a:lnTo>
                <a:cubicBezTo>
                  <a:pt x="347266" y="411758"/>
                  <a:pt x="339824" y="406797"/>
                  <a:pt x="319980" y="401836"/>
                </a:cubicBezTo>
                <a:cubicBezTo>
                  <a:pt x="319980" y="396875"/>
                  <a:pt x="318740" y="394394"/>
                  <a:pt x="316260" y="394394"/>
                </a:cubicBezTo>
                <a:cubicBezTo>
                  <a:pt x="313779" y="394394"/>
                  <a:pt x="312539" y="394394"/>
                  <a:pt x="312539" y="394394"/>
                </a:cubicBezTo>
                <a:lnTo>
                  <a:pt x="290215" y="401836"/>
                </a:lnTo>
                <a:lnTo>
                  <a:pt x="275332" y="401836"/>
                </a:lnTo>
                <a:lnTo>
                  <a:pt x="267891" y="394394"/>
                </a:lnTo>
                <a:cubicBezTo>
                  <a:pt x="267891" y="389433"/>
                  <a:pt x="260449" y="384473"/>
                  <a:pt x="245566" y="379512"/>
                </a:cubicBezTo>
                <a:lnTo>
                  <a:pt x="253008" y="379512"/>
                </a:lnTo>
                <a:cubicBezTo>
                  <a:pt x="257969" y="379512"/>
                  <a:pt x="265410" y="379512"/>
                  <a:pt x="275332" y="379512"/>
                </a:cubicBezTo>
                <a:cubicBezTo>
                  <a:pt x="285254" y="379512"/>
                  <a:pt x="292696" y="379512"/>
                  <a:pt x="297656" y="379512"/>
                </a:cubicBezTo>
                <a:lnTo>
                  <a:pt x="319980" y="386953"/>
                </a:lnTo>
                <a:cubicBezTo>
                  <a:pt x="324941" y="386953"/>
                  <a:pt x="327422" y="389433"/>
                  <a:pt x="327422" y="394394"/>
                </a:cubicBezTo>
                <a:lnTo>
                  <a:pt x="334863" y="386953"/>
                </a:lnTo>
                <a:cubicBezTo>
                  <a:pt x="339824" y="391914"/>
                  <a:pt x="342305" y="394394"/>
                  <a:pt x="342305" y="394394"/>
                </a:cubicBezTo>
                <a:cubicBezTo>
                  <a:pt x="342305" y="394394"/>
                  <a:pt x="344785" y="394394"/>
                  <a:pt x="349746" y="394394"/>
                </a:cubicBezTo>
                <a:lnTo>
                  <a:pt x="349746" y="386953"/>
                </a:lnTo>
                <a:lnTo>
                  <a:pt x="357187" y="379512"/>
                </a:lnTo>
                <a:cubicBezTo>
                  <a:pt x="362148" y="379512"/>
                  <a:pt x="367110" y="379512"/>
                  <a:pt x="372070" y="379512"/>
                </a:cubicBezTo>
                <a:lnTo>
                  <a:pt x="379512" y="372070"/>
                </a:lnTo>
                <a:cubicBezTo>
                  <a:pt x="374551" y="367109"/>
                  <a:pt x="374551" y="362148"/>
                  <a:pt x="379512" y="357187"/>
                </a:cubicBezTo>
                <a:lnTo>
                  <a:pt x="401836" y="357187"/>
                </a:lnTo>
                <a:lnTo>
                  <a:pt x="394395" y="364629"/>
                </a:lnTo>
                <a:cubicBezTo>
                  <a:pt x="394395" y="359668"/>
                  <a:pt x="393154" y="358428"/>
                  <a:pt x="390674" y="360908"/>
                </a:cubicBezTo>
                <a:cubicBezTo>
                  <a:pt x="388194" y="363388"/>
                  <a:pt x="389434" y="365869"/>
                  <a:pt x="394395" y="368350"/>
                </a:cubicBezTo>
                <a:cubicBezTo>
                  <a:pt x="399355" y="370830"/>
                  <a:pt x="401836" y="374551"/>
                  <a:pt x="401836" y="379512"/>
                </a:cubicBezTo>
                <a:cubicBezTo>
                  <a:pt x="401836" y="384473"/>
                  <a:pt x="404316" y="386953"/>
                  <a:pt x="409277" y="386953"/>
                </a:cubicBezTo>
                <a:cubicBezTo>
                  <a:pt x="414238" y="386953"/>
                  <a:pt x="416719" y="384473"/>
                  <a:pt x="416719" y="379512"/>
                </a:cubicBezTo>
                <a:lnTo>
                  <a:pt x="416719" y="372070"/>
                </a:lnTo>
                <a:lnTo>
                  <a:pt x="416719" y="364629"/>
                </a:lnTo>
                <a:cubicBezTo>
                  <a:pt x="406797" y="359668"/>
                  <a:pt x="409277" y="357187"/>
                  <a:pt x="424160" y="357187"/>
                </a:cubicBezTo>
                <a:lnTo>
                  <a:pt x="439043" y="357187"/>
                </a:lnTo>
                <a:cubicBezTo>
                  <a:pt x="453926" y="362148"/>
                  <a:pt x="466328" y="364629"/>
                  <a:pt x="476250" y="364629"/>
                </a:cubicBezTo>
                <a:lnTo>
                  <a:pt x="498574" y="364629"/>
                </a:lnTo>
                <a:cubicBezTo>
                  <a:pt x="508496" y="364629"/>
                  <a:pt x="515937" y="364629"/>
                  <a:pt x="520899" y="364629"/>
                </a:cubicBezTo>
                <a:cubicBezTo>
                  <a:pt x="525859" y="364629"/>
                  <a:pt x="534541" y="364629"/>
                  <a:pt x="546943" y="364629"/>
                </a:cubicBezTo>
                <a:cubicBezTo>
                  <a:pt x="559346" y="364629"/>
                  <a:pt x="565547" y="364629"/>
                  <a:pt x="565547" y="364629"/>
                </a:cubicBezTo>
                <a:cubicBezTo>
                  <a:pt x="560586" y="359668"/>
                  <a:pt x="555625" y="357187"/>
                  <a:pt x="550664" y="357187"/>
                </a:cubicBezTo>
                <a:cubicBezTo>
                  <a:pt x="540742" y="357187"/>
                  <a:pt x="533301" y="357187"/>
                  <a:pt x="528340" y="357187"/>
                </a:cubicBezTo>
                <a:lnTo>
                  <a:pt x="520899" y="349746"/>
                </a:lnTo>
                <a:lnTo>
                  <a:pt x="520899" y="342305"/>
                </a:lnTo>
                <a:cubicBezTo>
                  <a:pt x="515937" y="337344"/>
                  <a:pt x="517178" y="334863"/>
                  <a:pt x="524619" y="334863"/>
                </a:cubicBezTo>
                <a:cubicBezTo>
                  <a:pt x="532060" y="334863"/>
                  <a:pt x="535781" y="334863"/>
                  <a:pt x="535781" y="334863"/>
                </a:cubicBezTo>
                <a:cubicBezTo>
                  <a:pt x="535781" y="334863"/>
                  <a:pt x="533301" y="332383"/>
                  <a:pt x="528340" y="327422"/>
                </a:cubicBezTo>
                <a:cubicBezTo>
                  <a:pt x="523379" y="322461"/>
                  <a:pt x="519658" y="319980"/>
                  <a:pt x="517178" y="319980"/>
                </a:cubicBezTo>
                <a:cubicBezTo>
                  <a:pt x="514697" y="319980"/>
                  <a:pt x="510977" y="317500"/>
                  <a:pt x="506016" y="312539"/>
                </a:cubicBezTo>
                <a:cubicBezTo>
                  <a:pt x="506016" y="312539"/>
                  <a:pt x="506016" y="315019"/>
                  <a:pt x="506016" y="319980"/>
                </a:cubicBezTo>
                <a:cubicBezTo>
                  <a:pt x="501055" y="324941"/>
                  <a:pt x="496094" y="324941"/>
                  <a:pt x="491133" y="319980"/>
                </a:cubicBezTo>
                <a:cubicBezTo>
                  <a:pt x="481211" y="319980"/>
                  <a:pt x="473769" y="319980"/>
                  <a:pt x="468809" y="319980"/>
                </a:cubicBezTo>
                <a:lnTo>
                  <a:pt x="453926" y="319980"/>
                </a:lnTo>
                <a:cubicBezTo>
                  <a:pt x="448965" y="324941"/>
                  <a:pt x="440283" y="324941"/>
                  <a:pt x="427881" y="319980"/>
                </a:cubicBezTo>
                <a:cubicBezTo>
                  <a:pt x="415479" y="315019"/>
                  <a:pt x="409277" y="310059"/>
                  <a:pt x="409277" y="305098"/>
                </a:cubicBezTo>
                <a:cubicBezTo>
                  <a:pt x="404316" y="305098"/>
                  <a:pt x="400596" y="305098"/>
                  <a:pt x="398115" y="305098"/>
                </a:cubicBezTo>
                <a:cubicBezTo>
                  <a:pt x="395635" y="305098"/>
                  <a:pt x="391914" y="305098"/>
                  <a:pt x="386953" y="305098"/>
                </a:cubicBezTo>
                <a:lnTo>
                  <a:pt x="379512" y="312539"/>
                </a:lnTo>
                <a:cubicBezTo>
                  <a:pt x="377031" y="312539"/>
                  <a:pt x="372070" y="312539"/>
                  <a:pt x="364629" y="312539"/>
                </a:cubicBezTo>
                <a:lnTo>
                  <a:pt x="342305" y="312539"/>
                </a:lnTo>
                <a:cubicBezTo>
                  <a:pt x="342305" y="317500"/>
                  <a:pt x="342305" y="319980"/>
                  <a:pt x="342305" y="319980"/>
                </a:cubicBezTo>
                <a:lnTo>
                  <a:pt x="334863" y="312539"/>
                </a:lnTo>
                <a:cubicBezTo>
                  <a:pt x="334863" y="312539"/>
                  <a:pt x="334863" y="311299"/>
                  <a:pt x="334863" y="308818"/>
                </a:cubicBezTo>
                <a:cubicBezTo>
                  <a:pt x="334863" y="306338"/>
                  <a:pt x="332383" y="305098"/>
                  <a:pt x="327422" y="305098"/>
                </a:cubicBezTo>
                <a:cubicBezTo>
                  <a:pt x="322461" y="305098"/>
                  <a:pt x="322461" y="307578"/>
                  <a:pt x="327422" y="312539"/>
                </a:cubicBezTo>
                <a:lnTo>
                  <a:pt x="319980" y="312539"/>
                </a:lnTo>
                <a:cubicBezTo>
                  <a:pt x="310059" y="312539"/>
                  <a:pt x="302617" y="312539"/>
                  <a:pt x="297656" y="312539"/>
                </a:cubicBezTo>
                <a:cubicBezTo>
                  <a:pt x="297656" y="312539"/>
                  <a:pt x="295176" y="310059"/>
                  <a:pt x="290215" y="305098"/>
                </a:cubicBezTo>
                <a:cubicBezTo>
                  <a:pt x="290215" y="300137"/>
                  <a:pt x="282774" y="295176"/>
                  <a:pt x="267891" y="290215"/>
                </a:cubicBezTo>
                <a:lnTo>
                  <a:pt x="245566" y="282773"/>
                </a:lnTo>
                <a:lnTo>
                  <a:pt x="238125" y="275332"/>
                </a:lnTo>
                <a:cubicBezTo>
                  <a:pt x="233164" y="270371"/>
                  <a:pt x="228203" y="267891"/>
                  <a:pt x="223242" y="267891"/>
                </a:cubicBezTo>
                <a:cubicBezTo>
                  <a:pt x="218281" y="267891"/>
                  <a:pt x="209600" y="266650"/>
                  <a:pt x="197197" y="264170"/>
                </a:cubicBezTo>
                <a:cubicBezTo>
                  <a:pt x="184795" y="261689"/>
                  <a:pt x="176113" y="260449"/>
                  <a:pt x="171152" y="260449"/>
                </a:cubicBezTo>
                <a:lnTo>
                  <a:pt x="163711" y="253008"/>
                </a:lnTo>
                <a:cubicBezTo>
                  <a:pt x="163711" y="243086"/>
                  <a:pt x="153789" y="238125"/>
                  <a:pt x="133945" y="238125"/>
                </a:cubicBezTo>
                <a:cubicBezTo>
                  <a:pt x="124023" y="238125"/>
                  <a:pt x="119063" y="238125"/>
                  <a:pt x="119063" y="238125"/>
                </a:cubicBezTo>
                <a:lnTo>
                  <a:pt x="104180" y="238125"/>
                </a:lnTo>
                <a:cubicBezTo>
                  <a:pt x="99219" y="238125"/>
                  <a:pt x="95498" y="236885"/>
                  <a:pt x="93018" y="234404"/>
                </a:cubicBezTo>
                <a:cubicBezTo>
                  <a:pt x="90537" y="231924"/>
                  <a:pt x="86817" y="233164"/>
                  <a:pt x="81855" y="238125"/>
                </a:cubicBezTo>
                <a:lnTo>
                  <a:pt x="74414" y="230684"/>
                </a:lnTo>
                <a:cubicBezTo>
                  <a:pt x="74414" y="230684"/>
                  <a:pt x="71934" y="230684"/>
                  <a:pt x="66973" y="230684"/>
                </a:cubicBezTo>
                <a:cubicBezTo>
                  <a:pt x="62012" y="225722"/>
                  <a:pt x="58291" y="225722"/>
                  <a:pt x="55811" y="230684"/>
                </a:cubicBezTo>
                <a:cubicBezTo>
                  <a:pt x="53330" y="235645"/>
                  <a:pt x="49610" y="238125"/>
                  <a:pt x="44648" y="238125"/>
                </a:cubicBezTo>
                <a:cubicBezTo>
                  <a:pt x="39687" y="238125"/>
                  <a:pt x="37207" y="236885"/>
                  <a:pt x="37207" y="234404"/>
                </a:cubicBezTo>
                <a:cubicBezTo>
                  <a:pt x="37207" y="231924"/>
                  <a:pt x="37207" y="228203"/>
                  <a:pt x="37207" y="223242"/>
                </a:cubicBezTo>
                <a:cubicBezTo>
                  <a:pt x="37207" y="218281"/>
                  <a:pt x="37207" y="215801"/>
                  <a:pt x="37207" y="215801"/>
                </a:cubicBezTo>
                <a:cubicBezTo>
                  <a:pt x="32246" y="215801"/>
                  <a:pt x="27285" y="213320"/>
                  <a:pt x="22324" y="208359"/>
                </a:cubicBezTo>
                <a:lnTo>
                  <a:pt x="22324" y="200918"/>
                </a:lnTo>
                <a:cubicBezTo>
                  <a:pt x="27285" y="200918"/>
                  <a:pt x="29766" y="199677"/>
                  <a:pt x="29766" y="197197"/>
                </a:cubicBezTo>
                <a:cubicBezTo>
                  <a:pt x="29766" y="194717"/>
                  <a:pt x="27285" y="193476"/>
                  <a:pt x="22324" y="193476"/>
                </a:cubicBezTo>
                <a:cubicBezTo>
                  <a:pt x="17363" y="193476"/>
                  <a:pt x="13643" y="188515"/>
                  <a:pt x="11162" y="178594"/>
                </a:cubicBezTo>
                <a:cubicBezTo>
                  <a:pt x="8682" y="168672"/>
                  <a:pt x="9922" y="162470"/>
                  <a:pt x="14883" y="159990"/>
                </a:cubicBezTo>
                <a:cubicBezTo>
                  <a:pt x="19844" y="157510"/>
                  <a:pt x="21084" y="153789"/>
                  <a:pt x="18603" y="148828"/>
                </a:cubicBezTo>
                <a:cubicBezTo>
                  <a:pt x="16123" y="143867"/>
                  <a:pt x="12402" y="142627"/>
                  <a:pt x="7441" y="145107"/>
                </a:cubicBezTo>
                <a:cubicBezTo>
                  <a:pt x="2480" y="147588"/>
                  <a:pt x="0" y="146348"/>
                  <a:pt x="0" y="141387"/>
                </a:cubicBezTo>
                <a:cubicBezTo>
                  <a:pt x="0" y="141387"/>
                  <a:pt x="1240" y="140146"/>
                  <a:pt x="3721" y="137666"/>
                </a:cubicBezTo>
                <a:cubicBezTo>
                  <a:pt x="6201" y="135186"/>
                  <a:pt x="8682" y="133945"/>
                  <a:pt x="11162" y="133945"/>
                </a:cubicBezTo>
                <a:cubicBezTo>
                  <a:pt x="13643" y="133945"/>
                  <a:pt x="14883" y="133945"/>
                  <a:pt x="14883" y="133945"/>
                </a:cubicBezTo>
                <a:lnTo>
                  <a:pt x="29766" y="133945"/>
                </a:lnTo>
                <a:lnTo>
                  <a:pt x="37207" y="133945"/>
                </a:lnTo>
                <a:cubicBezTo>
                  <a:pt x="32246" y="128984"/>
                  <a:pt x="28525" y="126504"/>
                  <a:pt x="26045" y="126504"/>
                </a:cubicBezTo>
                <a:cubicBezTo>
                  <a:pt x="23564" y="126504"/>
                  <a:pt x="22324" y="121542"/>
                  <a:pt x="22324" y="111621"/>
                </a:cubicBezTo>
                <a:lnTo>
                  <a:pt x="29766" y="104179"/>
                </a:lnTo>
                <a:lnTo>
                  <a:pt x="66973" y="119062"/>
                </a:lnTo>
                <a:lnTo>
                  <a:pt x="74414" y="119062"/>
                </a:lnTo>
                <a:cubicBezTo>
                  <a:pt x="99219" y="124024"/>
                  <a:pt x="111621" y="124024"/>
                  <a:pt x="111621" y="119062"/>
                </a:cubicBezTo>
                <a:cubicBezTo>
                  <a:pt x="111621" y="119062"/>
                  <a:pt x="116582" y="121542"/>
                  <a:pt x="126504" y="126504"/>
                </a:cubicBezTo>
                <a:cubicBezTo>
                  <a:pt x="136426" y="126504"/>
                  <a:pt x="146348" y="128984"/>
                  <a:pt x="156270" y="133945"/>
                </a:cubicBezTo>
                <a:lnTo>
                  <a:pt x="171152" y="141387"/>
                </a:lnTo>
                <a:cubicBezTo>
                  <a:pt x="176113" y="141387"/>
                  <a:pt x="174873" y="142627"/>
                  <a:pt x="167432" y="145107"/>
                </a:cubicBezTo>
                <a:cubicBezTo>
                  <a:pt x="159990" y="147588"/>
                  <a:pt x="157510" y="150068"/>
                  <a:pt x="159990" y="152549"/>
                </a:cubicBezTo>
                <a:cubicBezTo>
                  <a:pt x="162471" y="155029"/>
                  <a:pt x="168672" y="156269"/>
                  <a:pt x="178594" y="156269"/>
                </a:cubicBezTo>
                <a:cubicBezTo>
                  <a:pt x="188516" y="156269"/>
                  <a:pt x="193477" y="156269"/>
                  <a:pt x="193477" y="156269"/>
                </a:cubicBezTo>
                <a:lnTo>
                  <a:pt x="230684" y="156269"/>
                </a:lnTo>
                <a:lnTo>
                  <a:pt x="238125" y="163711"/>
                </a:lnTo>
                <a:cubicBezTo>
                  <a:pt x="248047" y="163711"/>
                  <a:pt x="253008" y="161230"/>
                  <a:pt x="253008" y="156269"/>
                </a:cubicBezTo>
                <a:lnTo>
                  <a:pt x="260449" y="148828"/>
                </a:lnTo>
                <a:cubicBezTo>
                  <a:pt x="260449" y="148828"/>
                  <a:pt x="262930" y="148828"/>
                  <a:pt x="267891" y="148828"/>
                </a:cubicBezTo>
                <a:cubicBezTo>
                  <a:pt x="267891" y="143867"/>
                  <a:pt x="270371" y="141387"/>
                  <a:pt x="275332" y="141387"/>
                </a:cubicBezTo>
                <a:cubicBezTo>
                  <a:pt x="280293" y="141387"/>
                  <a:pt x="284014" y="142627"/>
                  <a:pt x="286494" y="145107"/>
                </a:cubicBezTo>
                <a:cubicBezTo>
                  <a:pt x="288975" y="147588"/>
                  <a:pt x="290215" y="147588"/>
                  <a:pt x="290215" y="145107"/>
                </a:cubicBezTo>
                <a:cubicBezTo>
                  <a:pt x="290215" y="142627"/>
                  <a:pt x="297656" y="141387"/>
                  <a:pt x="312539" y="141387"/>
                </a:cubicBezTo>
                <a:cubicBezTo>
                  <a:pt x="317500" y="141387"/>
                  <a:pt x="321221" y="141387"/>
                  <a:pt x="323701" y="141387"/>
                </a:cubicBezTo>
                <a:cubicBezTo>
                  <a:pt x="326182" y="141387"/>
                  <a:pt x="329902" y="141387"/>
                  <a:pt x="334863" y="141387"/>
                </a:cubicBezTo>
                <a:lnTo>
                  <a:pt x="342305" y="141387"/>
                </a:lnTo>
                <a:cubicBezTo>
                  <a:pt x="342305" y="146348"/>
                  <a:pt x="347266" y="148828"/>
                  <a:pt x="357187" y="148828"/>
                </a:cubicBezTo>
                <a:cubicBezTo>
                  <a:pt x="362148" y="148828"/>
                  <a:pt x="368350" y="148828"/>
                  <a:pt x="375791" y="148828"/>
                </a:cubicBezTo>
                <a:cubicBezTo>
                  <a:pt x="383232" y="148828"/>
                  <a:pt x="389434" y="148828"/>
                  <a:pt x="394395" y="148828"/>
                </a:cubicBezTo>
                <a:cubicBezTo>
                  <a:pt x="409277" y="148828"/>
                  <a:pt x="416719" y="148828"/>
                  <a:pt x="416719" y="148828"/>
                </a:cubicBezTo>
                <a:cubicBezTo>
                  <a:pt x="416719" y="148828"/>
                  <a:pt x="416719" y="146348"/>
                  <a:pt x="416719" y="141387"/>
                </a:cubicBezTo>
                <a:lnTo>
                  <a:pt x="416719" y="133945"/>
                </a:lnTo>
                <a:cubicBezTo>
                  <a:pt x="416719" y="138906"/>
                  <a:pt x="411758" y="141387"/>
                  <a:pt x="401836" y="141387"/>
                </a:cubicBezTo>
                <a:lnTo>
                  <a:pt x="386953" y="133945"/>
                </a:lnTo>
                <a:cubicBezTo>
                  <a:pt x="386953" y="133945"/>
                  <a:pt x="386953" y="131465"/>
                  <a:pt x="386953" y="126504"/>
                </a:cubicBezTo>
                <a:lnTo>
                  <a:pt x="394395" y="126504"/>
                </a:lnTo>
                <a:cubicBezTo>
                  <a:pt x="394395" y="126504"/>
                  <a:pt x="398115" y="126504"/>
                  <a:pt x="405557" y="126504"/>
                </a:cubicBezTo>
                <a:cubicBezTo>
                  <a:pt x="412998" y="126504"/>
                  <a:pt x="417959" y="125263"/>
                  <a:pt x="420439" y="122783"/>
                </a:cubicBezTo>
                <a:cubicBezTo>
                  <a:pt x="422920" y="120303"/>
                  <a:pt x="425401" y="120303"/>
                  <a:pt x="427881" y="122783"/>
                </a:cubicBezTo>
                <a:cubicBezTo>
                  <a:pt x="430361" y="125263"/>
                  <a:pt x="432842" y="125263"/>
                  <a:pt x="435322" y="122783"/>
                </a:cubicBezTo>
                <a:cubicBezTo>
                  <a:pt x="437803" y="120303"/>
                  <a:pt x="441523" y="119062"/>
                  <a:pt x="446484" y="119062"/>
                </a:cubicBezTo>
                <a:lnTo>
                  <a:pt x="453926" y="126504"/>
                </a:lnTo>
                <a:cubicBezTo>
                  <a:pt x="458887" y="131465"/>
                  <a:pt x="461367" y="136425"/>
                  <a:pt x="461367" y="141387"/>
                </a:cubicBezTo>
                <a:cubicBezTo>
                  <a:pt x="461367" y="141387"/>
                  <a:pt x="456406" y="141387"/>
                  <a:pt x="446484" y="141387"/>
                </a:cubicBezTo>
                <a:cubicBezTo>
                  <a:pt x="431602" y="141387"/>
                  <a:pt x="425401" y="143867"/>
                  <a:pt x="427881" y="148828"/>
                </a:cubicBezTo>
                <a:cubicBezTo>
                  <a:pt x="430361" y="153789"/>
                  <a:pt x="434082" y="156269"/>
                  <a:pt x="439043" y="156269"/>
                </a:cubicBezTo>
                <a:cubicBezTo>
                  <a:pt x="453926" y="156269"/>
                  <a:pt x="471289" y="158750"/>
                  <a:pt x="491133" y="163711"/>
                </a:cubicBezTo>
                <a:cubicBezTo>
                  <a:pt x="496094" y="168672"/>
                  <a:pt x="499815" y="171152"/>
                  <a:pt x="502295" y="171152"/>
                </a:cubicBezTo>
                <a:cubicBezTo>
                  <a:pt x="504775" y="171152"/>
                  <a:pt x="508496" y="171152"/>
                  <a:pt x="513457" y="171152"/>
                </a:cubicBezTo>
                <a:cubicBezTo>
                  <a:pt x="518418" y="176113"/>
                  <a:pt x="520899" y="178594"/>
                  <a:pt x="520899" y="178594"/>
                </a:cubicBezTo>
                <a:cubicBezTo>
                  <a:pt x="520899" y="178594"/>
                  <a:pt x="520899" y="176113"/>
                  <a:pt x="520899" y="171152"/>
                </a:cubicBezTo>
                <a:cubicBezTo>
                  <a:pt x="520899" y="171152"/>
                  <a:pt x="525859" y="168672"/>
                  <a:pt x="535781" y="163711"/>
                </a:cubicBezTo>
                <a:cubicBezTo>
                  <a:pt x="535781" y="163711"/>
                  <a:pt x="537022" y="162470"/>
                  <a:pt x="539502" y="159990"/>
                </a:cubicBezTo>
                <a:cubicBezTo>
                  <a:pt x="541983" y="157510"/>
                  <a:pt x="543223" y="156269"/>
                  <a:pt x="543223" y="156269"/>
                </a:cubicBezTo>
                <a:cubicBezTo>
                  <a:pt x="543223" y="151308"/>
                  <a:pt x="543223" y="148828"/>
                  <a:pt x="543223" y="148828"/>
                </a:cubicBezTo>
                <a:cubicBezTo>
                  <a:pt x="543223" y="148828"/>
                  <a:pt x="543223" y="146348"/>
                  <a:pt x="543223" y="141387"/>
                </a:cubicBezTo>
                <a:cubicBezTo>
                  <a:pt x="543223" y="121542"/>
                  <a:pt x="535781" y="111621"/>
                  <a:pt x="520899" y="111621"/>
                </a:cubicBezTo>
                <a:cubicBezTo>
                  <a:pt x="515937" y="111621"/>
                  <a:pt x="512217" y="110380"/>
                  <a:pt x="509736" y="107900"/>
                </a:cubicBezTo>
                <a:cubicBezTo>
                  <a:pt x="507256" y="105420"/>
                  <a:pt x="506016" y="102939"/>
                  <a:pt x="506016" y="100459"/>
                </a:cubicBezTo>
                <a:cubicBezTo>
                  <a:pt x="506016" y="97979"/>
                  <a:pt x="509736" y="96738"/>
                  <a:pt x="517178" y="96738"/>
                </a:cubicBezTo>
                <a:cubicBezTo>
                  <a:pt x="524619" y="96738"/>
                  <a:pt x="530821" y="95497"/>
                  <a:pt x="535781" y="93017"/>
                </a:cubicBezTo>
                <a:cubicBezTo>
                  <a:pt x="540742" y="90537"/>
                  <a:pt x="540742" y="86817"/>
                  <a:pt x="535781" y="81855"/>
                </a:cubicBezTo>
                <a:lnTo>
                  <a:pt x="543223" y="81855"/>
                </a:lnTo>
                <a:lnTo>
                  <a:pt x="550664" y="81855"/>
                </a:lnTo>
                <a:cubicBezTo>
                  <a:pt x="550664" y="81855"/>
                  <a:pt x="551904" y="80615"/>
                  <a:pt x="554385" y="78135"/>
                </a:cubicBezTo>
                <a:cubicBezTo>
                  <a:pt x="556865" y="75654"/>
                  <a:pt x="563066" y="76894"/>
                  <a:pt x="572988" y="81855"/>
                </a:cubicBezTo>
                <a:cubicBezTo>
                  <a:pt x="582910" y="86817"/>
                  <a:pt x="589111" y="90537"/>
                  <a:pt x="591592" y="93017"/>
                </a:cubicBezTo>
                <a:cubicBezTo>
                  <a:pt x="594072" y="95497"/>
                  <a:pt x="596553" y="95497"/>
                  <a:pt x="599033" y="93017"/>
                </a:cubicBezTo>
                <a:cubicBezTo>
                  <a:pt x="601514" y="90537"/>
                  <a:pt x="608955" y="89297"/>
                  <a:pt x="621358" y="89297"/>
                </a:cubicBezTo>
                <a:cubicBezTo>
                  <a:pt x="633760" y="89297"/>
                  <a:pt x="642442" y="90537"/>
                  <a:pt x="647403" y="93017"/>
                </a:cubicBezTo>
                <a:cubicBezTo>
                  <a:pt x="652363" y="95497"/>
                  <a:pt x="656084" y="95497"/>
                  <a:pt x="658564" y="93017"/>
                </a:cubicBezTo>
                <a:cubicBezTo>
                  <a:pt x="661045" y="90537"/>
                  <a:pt x="664766" y="89297"/>
                  <a:pt x="669727" y="89297"/>
                </a:cubicBezTo>
                <a:lnTo>
                  <a:pt x="669727" y="96738"/>
                </a:lnTo>
                <a:cubicBezTo>
                  <a:pt x="664766" y="96738"/>
                  <a:pt x="663526" y="97979"/>
                  <a:pt x="666006" y="100459"/>
                </a:cubicBezTo>
                <a:cubicBezTo>
                  <a:pt x="668486" y="102939"/>
                  <a:pt x="672207" y="104179"/>
                  <a:pt x="677168" y="104179"/>
                </a:cubicBezTo>
                <a:cubicBezTo>
                  <a:pt x="682129" y="104179"/>
                  <a:pt x="684610" y="101699"/>
                  <a:pt x="684610" y="96738"/>
                </a:cubicBezTo>
                <a:cubicBezTo>
                  <a:pt x="689570" y="101699"/>
                  <a:pt x="693291" y="104179"/>
                  <a:pt x="695772" y="104179"/>
                </a:cubicBezTo>
                <a:cubicBezTo>
                  <a:pt x="698252" y="104179"/>
                  <a:pt x="701973" y="104179"/>
                  <a:pt x="706934" y="104179"/>
                </a:cubicBezTo>
                <a:cubicBezTo>
                  <a:pt x="711895" y="104179"/>
                  <a:pt x="714375" y="104179"/>
                  <a:pt x="714375" y="104179"/>
                </a:cubicBezTo>
                <a:cubicBezTo>
                  <a:pt x="714375" y="104179"/>
                  <a:pt x="714375" y="101699"/>
                  <a:pt x="714375" y="96738"/>
                </a:cubicBezTo>
                <a:cubicBezTo>
                  <a:pt x="714375" y="91777"/>
                  <a:pt x="715615" y="89297"/>
                  <a:pt x="718096" y="89297"/>
                </a:cubicBezTo>
                <a:cubicBezTo>
                  <a:pt x="720576" y="89297"/>
                  <a:pt x="721816" y="93017"/>
                  <a:pt x="721816" y="100459"/>
                </a:cubicBezTo>
                <a:cubicBezTo>
                  <a:pt x="721816" y="107900"/>
                  <a:pt x="724297" y="109141"/>
                  <a:pt x="729258" y="104179"/>
                </a:cubicBezTo>
                <a:lnTo>
                  <a:pt x="736699" y="96738"/>
                </a:lnTo>
                <a:lnTo>
                  <a:pt x="729258" y="96738"/>
                </a:lnTo>
                <a:lnTo>
                  <a:pt x="736699" y="89297"/>
                </a:lnTo>
                <a:cubicBezTo>
                  <a:pt x="741660" y="84335"/>
                  <a:pt x="746621" y="84335"/>
                  <a:pt x="751582" y="89297"/>
                </a:cubicBezTo>
                <a:lnTo>
                  <a:pt x="766465" y="89297"/>
                </a:lnTo>
                <a:cubicBezTo>
                  <a:pt x="766465" y="74414"/>
                  <a:pt x="761504" y="66972"/>
                  <a:pt x="751582" y="66972"/>
                </a:cubicBezTo>
                <a:cubicBezTo>
                  <a:pt x="751582" y="66972"/>
                  <a:pt x="749102" y="66972"/>
                  <a:pt x="744141" y="66972"/>
                </a:cubicBezTo>
                <a:lnTo>
                  <a:pt x="736699" y="74414"/>
                </a:lnTo>
                <a:lnTo>
                  <a:pt x="729258" y="81855"/>
                </a:lnTo>
                <a:lnTo>
                  <a:pt x="714375" y="81855"/>
                </a:lnTo>
                <a:lnTo>
                  <a:pt x="706934" y="89297"/>
                </a:lnTo>
                <a:cubicBezTo>
                  <a:pt x="697012" y="89297"/>
                  <a:pt x="692051" y="88056"/>
                  <a:pt x="692051" y="85576"/>
                </a:cubicBezTo>
                <a:cubicBezTo>
                  <a:pt x="692051" y="83096"/>
                  <a:pt x="694531" y="79375"/>
                  <a:pt x="699492" y="74414"/>
                </a:cubicBezTo>
                <a:lnTo>
                  <a:pt x="706934" y="74414"/>
                </a:lnTo>
                <a:lnTo>
                  <a:pt x="721816" y="74414"/>
                </a:lnTo>
                <a:cubicBezTo>
                  <a:pt x="726777" y="69453"/>
                  <a:pt x="730498" y="65732"/>
                  <a:pt x="732979" y="63252"/>
                </a:cubicBezTo>
                <a:cubicBezTo>
                  <a:pt x="735459" y="60772"/>
                  <a:pt x="735459" y="58290"/>
                  <a:pt x="732979" y="55810"/>
                </a:cubicBezTo>
                <a:cubicBezTo>
                  <a:pt x="730498" y="53330"/>
                  <a:pt x="726777" y="52090"/>
                  <a:pt x="721816" y="52090"/>
                </a:cubicBezTo>
                <a:lnTo>
                  <a:pt x="721816" y="59531"/>
                </a:lnTo>
                <a:lnTo>
                  <a:pt x="714375" y="59531"/>
                </a:lnTo>
                <a:cubicBezTo>
                  <a:pt x="709414" y="59531"/>
                  <a:pt x="704453" y="54570"/>
                  <a:pt x="699492" y="44648"/>
                </a:cubicBezTo>
                <a:close/>
                <a:moveTo>
                  <a:pt x="535781" y="37207"/>
                </a:moveTo>
                <a:cubicBezTo>
                  <a:pt x="540742" y="37207"/>
                  <a:pt x="543223" y="39687"/>
                  <a:pt x="543223" y="44648"/>
                </a:cubicBezTo>
                <a:lnTo>
                  <a:pt x="535781" y="44648"/>
                </a:lnTo>
                <a:cubicBezTo>
                  <a:pt x="535781" y="44648"/>
                  <a:pt x="535781" y="42168"/>
                  <a:pt x="535781" y="37207"/>
                </a:cubicBezTo>
                <a:close/>
                <a:moveTo>
                  <a:pt x="1272481" y="22324"/>
                </a:moveTo>
                <a:lnTo>
                  <a:pt x="1279922" y="29765"/>
                </a:lnTo>
                <a:lnTo>
                  <a:pt x="1272481" y="29765"/>
                </a:lnTo>
                <a:close/>
                <a:moveTo>
                  <a:pt x="1212949" y="22324"/>
                </a:moveTo>
                <a:cubicBezTo>
                  <a:pt x="1242715" y="27285"/>
                  <a:pt x="1257598" y="34727"/>
                  <a:pt x="1257598" y="44648"/>
                </a:cubicBezTo>
                <a:cubicBezTo>
                  <a:pt x="1257598" y="49610"/>
                  <a:pt x="1245195" y="47128"/>
                  <a:pt x="1220391" y="37207"/>
                </a:cubicBezTo>
                <a:close/>
                <a:moveTo>
                  <a:pt x="1056680" y="22324"/>
                </a:moveTo>
                <a:cubicBezTo>
                  <a:pt x="1056680" y="22324"/>
                  <a:pt x="1057920" y="23565"/>
                  <a:pt x="1060400" y="26045"/>
                </a:cubicBezTo>
                <a:cubicBezTo>
                  <a:pt x="1062881" y="28525"/>
                  <a:pt x="1064121" y="29765"/>
                  <a:pt x="1064121" y="29765"/>
                </a:cubicBezTo>
                <a:lnTo>
                  <a:pt x="1056680" y="29765"/>
                </a:lnTo>
                <a:cubicBezTo>
                  <a:pt x="1056680" y="29765"/>
                  <a:pt x="1056680" y="27285"/>
                  <a:pt x="1056680" y="22324"/>
                </a:cubicBezTo>
                <a:close/>
                <a:moveTo>
                  <a:pt x="714375" y="0"/>
                </a:moveTo>
                <a:lnTo>
                  <a:pt x="721816" y="0"/>
                </a:lnTo>
                <a:cubicBezTo>
                  <a:pt x="721816" y="4961"/>
                  <a:pt x="719336" y="7441"/>
                  <a:pt x="714375" y="7441"/>
                </a:cubicBezTo>
                <a:cubicBezTo>
                  <a:pt x="714375" y="7441"/>
                  <a:pt x="714375" y="4961"/>
                  <a:pt x="714375" y="0"/>
                </a:cubicBezTo>
                <a:close/>
              </a:path>
            </a:pathLst>
          </a:custGeom>
          <a:solidFill>
            <a:srgbClr val="DBE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1533298" y="7756045"/>
            <a:ext cx="15221404" cy="83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ebas Neue"/>
              <a:buNone/>
              <a:defRPr sz="44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1533298" y="8747949"/>
            <a:ext cx="15221404" cy="103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3762324" y="782621"/>
            <a:ext cx="11660476" cy="5901734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533298" y="6123709"/>
            <a:ext cx="15221404" cy="18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 image and text - dark">
  <p:cSld name="Fullscreen image and text - dar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0029372" y="420914"/>
            <a:ext cx="7300684" cy="547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10029371" y="6154056"/>
            <a:ext cx="7300684" cy="351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■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 image and text - dark 2">
  <p:cSld name="Fullscreen image and text - dark 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806825" y="6535270"/>
            <a:ext cx="16674351" cy="30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big image and texts">
  <p:cSld name="Right big image and tex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>
            <a:spLocks noGrp="1"/>
          </p:cNvSpPr>
          <p:nvPr>
            <p:ph type="pic" idx="2"/>
          </p:nvPr>
        </p:nvSpPr>
        <p:spPr>
          <a:xfrm>
            <a:off x="7015163" y="356809"/>
            <a:ext cx="10887076" cy="9571794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9923" y="722308"/>
            <a:ext cx="8171190" cy="379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739803" y="6709865"/>
            <a:ext cx="5889598" cy="30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■"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3"/>
          </p:nvPr>
        </p:nvSpPr>
        <p:spPr>
          <a:xfrm>
            <a:off x="729923" y="4943475"/>
            <a:ext cx="5899478" cy="17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5989F"/>
              </a:buClr>
              <a:buSzPts val="4400"/>
              <a:buFont typeface="Bebas Neue"/>
              <a:buNone/>
              <a:defRPr sz="4400" b="1">
                <a:solidFill>
                  <a:srgbClr val="85989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end">
  <p:cSld name="Flow en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9472615" y="356808"/>
            <a:ext cx="8429624" cy="9571795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cxnSp>
        <p:nvCxnSpPr>
          <p:cNvPr id="80" name="Google Shape;80;p14"/>
          <p:cNvCxnSpPr/>
          <p:nvPr/>
        </p:nvCxnSpPr>
        <p:spPr>
          <a:xfrm>
            <a:off x="0" y="5146001"/>
            <a:ext cx="8901113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14"/>
          <p:cNvSpPr/>
          <p:nvPr/>
        </p:nvSpPr>
        <p:spPr>
          <a:xfrm rot="-5400000">
            <a:off x="8813266" y="5009397"/>
            <a:ext cx="471424" cy="27577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9923" y="864016"/>
            <a:ext cx="10400040" cy="39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739803" y="5382997"/>
            <a:ext cx="7885538" cy="330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■"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189200" y="2670543"/>
            <a:ext cx="15909600" cy="494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Bebas Neue"/>
              <a:buNone/>
              <a:defRPr sz="6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s">
  <p:cSld name="image and tex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6"/>
          <p:cNvCxnSpPr/>
          <p:nvPr/>
        </p:nvCxnSpPr>
        <p:spPr>
          <a:xfrm>
            <a:off x="0" y="4699000"/>
            <a:ext cx="18288000" cy="0"/>
          </a:xfrm>
          <a:prstGeom prst="straightConnector1">
            <a:avLst/>
          </a:prstGeom>
          <a:noFill/>
          <a:ln w="12700" cap="flat" cmpd="sng">
            <a:solidFill>
              <a:srgbClr val="85989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6"/>
          <p:cNvSpPr/>
          <p:nvPr/>
        </p:nvSpPr>
        <p:spPr>
          <a:xfrm>
            <a:off x="1593978" y="1178242"/>
            <a:ext cx="7781609" cy="7553200"/>
          </a:xfrm>
          <a:custGeom>
            <a:avLst/>
            <a:gdLst/>
            <a:ahLst/>
            <a:cxnLst/>
            <a:rect l="l" t="t" r="r" b="b"/>
            <a:pathLst>
              <a:path w="6168925" h="5987852" extrusionOk="0">
                <a:moveTo>
                  <a:pt x="3237011" y="5984131"/>
                </a:moveTo>
                <a:cubicBezTo>
                  <a:pt x="3239492" y="5984131"/>
                  <a:pt x="3241972" y="5985372"/>
                  <a:pt x="3244453" y="5987852"/>
                </a:cubicBezTo>
                <a:lnTo>
                  <a:pt x="3237011" y="5987852"/>
                </a:lnTo>
                <a:lnTo>
                  <a:pt x="3229570" y="5987852"/>
                </a:lnTo>
                <a:cubicBezTo>
                  <a:pt x="3232051" y="5985372"/>
                  <a:pt x="3234531" y="5984131"/>
                  <a:pt x="3237011" y="5984131"/>
                </a:cubicBezTo>
                <a:close/>
                <a:moveTo>
                  <a:pt x="2582167" y="5883672"/>
                </a:moveTo>
                <a:lnTo>
                  <a:pt x="2589609" y="5883672"/>
                </a:lnTo>
                <a:cubicBezTo>
                  <a:pt x="2589609" y="5883672"/>
                  <a:pt x="2589609" y="5886153"/>
                  <a:pt x="2589609" y="5891113"/>
                </a:cubicBezTo>
                <a:close/>
                <a:moveTo>
                  <a:pt x="2745878" y="5831582"/>
                </a:moveTo>
                <a:lnTo>
                  <a:pt x="2760761" y="5839024"/>
                </a:lnTo>
                <a:cubicBezTo>
                  <a:pt x="2760761" y="5839024"/>
                  <a:pt x="2755801" y="5839024"/>
                  <a:pt x="2745878" y="5839024"/>
                </a:cubicBezTo>
                <a:cubicBezTo>
                  <a:pt x="2745878" y="5834063"/>
                  <a:pt x="2745878" y="5831582"/>
                  <a:pt x="2745878" y="5831582"/>
                </a:cubicBezTo>
                <a:close/>
                <a:moveTo>
                  <a:pt x="2965400" y="5827862"/>
                </a:moveTo>
                <a:cubicBezTo>
                  <a:pt x="2967880" y="5827862"/>
                  <a:pt x="2971601" y="5829102"/>
                  <a:pt x="2976562" y="5831582"/>
                </a:cubicBezTo>
                <a:lnTo>
                  <a:pt x="2969121" y="5839024"/>
                </a:lnTo>
                <a:cubicBezTo>
                  <a:pt x="2964160" y="5839024"/>
                  <a:pt x="2961679" y="5836544"/>
                  <a:pt x="2961679" y="5831582"/>
                </a:cubicBezTo>
                <a:cubicBezTo>
                  <a:pt x="2961679" y="5829102"/>
                  <a:pt x="2962920" y="5827862"/>
                  <a:pt x="2965400" y="5827862"/>
                </a:cubicBezTo>
                <a:close/>
                <a:moveTo>
                  <a:pt x="2708671" y="5824141"/>
                </a:moveTo>
                <a:cubicBezTo>
                  <a:pt x="2708671" y="5824141"/>
                  <a:pt x="2711152" y="5825381"/>
                  <a:pt x="2716113" y="5827862"/>
                </a:cubicBezTo>
                <a:cubicBezTo>
                  <a:pt x="2721074" y="5830342"/>
                  <a:pt x="2723554" y="5831582"/>
                  <a:pt x="2723554" y="5831582"/>
                </a:cubicBezTo>
                <a:lnTo>
                  <a:pt x="2708671" y="5831582"/>
                </a:lnTo>
                <a:close/>
                <a:moveTo>
                  <a:pt x="2842617" y="5816699"/>
                </a:moveTo>
                <a:cubicBezTo>
                  <a:pt x="2842617" y="5821661"/>
                  <a:pt x="2851298" y="5824141"/>
                  <a:pt x="2868662" y="5824141"/>
                </a:cubicBezTo>
                <a:cubicBezTo>
                  <a:pt x="2886025" y="5824141"/>
                  <a:pt x="2897187" y="5826621"/>
                  <a:pt x="2902148" y="5831582"/>
                </a:cubicBezTo>
                <a:lnTo>
                  <a:pt x="2887265" y="5831582"/>
                </a:lnTo>
                <a:lnTo>
                  <a:pt x="2879824" y="5831582"/>
                </a:lnTo>
                <a:lnTo>
                  <a:pt x="2857500" y="5831582"/>
                </a:lnTo>
                <a:lnTo>
                  <a:pt x="2835175" y="5824141"/>
                </a:lnTo>
                <a:close/>
                <a:moveTo>
                  <a:pt x="2790527" y="5816699"/>
                </a:moveTo>
                <a:lnTo>
                  <a:pt x="2812851" y="5824141"/>
                </a:lnTo>
                <a:cubicBezTo>
                  <a:pt x="2817812" y="5829102"/>
                  <a:pt x="2819052" y="5831582"/>
                  <a:pt x="2816572" y="5831582"/>
                </a:cubicBezTo>
                <a:cubicBezTo>
                  <a:pt x="2814091" y="5831582"/>
                  <a:pt x="2807890" y="5834063"/>
                  <a:pt x="2797968" y="5839024"/>
                </a:cubicBezTo>
                <a:cubicBezTo>
                  <a:pt x="2793008" y="5839024"/>
                  <a:pt x="2790527" y="5836544"/>
                  <a:pt x="2790527" y="5831582"/>
                </a:cubicBezTo>
                <a:cubicBezTo>
                  <a:pt x="2790527" y="5826621"/>
                  <a:pt x="2790527" y="5821661"/>
                  <a:pt x="2790527" y="5816699"/>
                </a:cubicBezTo>
                <a:close/>
                <a:moveTo>
                  <a:pt x="2537519" y="5801817"/>
                </a:moveTo>
                <a:cubicBezTo>
                  <a:pt x="2547441" y="5801817"/>
                  <a:pt x="2554883" y="5804297"/>
                  <a:pt x="2559843" y="5809258"/>
                </a:cubicBezTo>
                <a:lnTo>
                  <a:pt x="2530078" y="5809258"/>
                </a:lnTo>
                <a:close/>
                <a:moveTo>
                  <a:pt x="3383979" y="5790654"/>
                </a:moveTo>
                <a:cubicBezTo>
                  <a:pt x="3385219" y="5790654"/>
                  <a:pt x="3385839" y="5791895"/>
                  <a:pt x="3385839" y="5794375"/>
                </a:cubicBezTo>
                <a:lnTo>
                  <a:pt x="3378398" y="5794375"/>
                </a:lnTo>
                <a:cubicBezTo>
                  <a:pt x="3380878" y="5791895"/>
                  <a:pt x="3382739" y="5790654"/>
                  <a:pt x="3383979" y="5790654"/>
                </a:cubicBezTo>
                <a:close/>
                <a:moveTo>
                  <a:pt x="2178471" y="5775772"/>
                </a:moveTo>
                <a:cubicBezTo>
                  <a:pt x="2179712" y="5775772"/>
                  <a:pt x="2180332" y="5777012"/>
                  <a:pt x="2180332" y="5779492"/>
                </a:cubicBezTo>
                <a:lnTo>
                  <a:pt x="2172890" y="5779492"/>
                </a:lnTo>
                <a:cubicBezTo>
                  <a:pt x="2175371" y="5777012"/>
                  <a:pt x="2177231" y="5775772"/>
                  <a:pt x="2178471" y="5775772"/>
                </a:cubicBezTo>
                <a:close/>
                <a:moveTo>
                  <a:pt x="2790527" y="5764610"/>
                </a:moveTo>
                <a:cubicBezTo>
                  <a:pt x="2795488" y="5764610"/>
                  <a:pt x="2797968" y="5764610"/>
                  <a:pt x="2797968" y="5764610"/>
                </a:cubicBezTo>
                <a:cubicBezTo>
                  <a:pt x="2797968" y="5764610"/>
                  <a:pt x="2796728" y="5765850"/>
                  <a:pt x="2794248" y="5768330"/>
                </a:cubicBezTo>
                <a:cubicBezTo>
                  <a:pt x="2791767" y="5770811"/>
                  <a:pt x="2790527" y="5772051"/>
                  <a:pt x="2790527" y="5772051"/>
                </a:cubicBezTo>
                <a:lnTo>
                  <a:pt x="2783085" y="5772051"/>
                </a:lnTo>
                <a:cubicBezTo>
                  <a:pt x="2783085" y="5767090"/>
                  <a:pt x="2785566" y="5764610"/>
                  <a:pt x="2790527" y="5764610"/>
                </a:cubicBezTo>
                <a:close/>
                <a:moveTo>
                  <a:pt x="3839765" y="5757168"/>
                </a:moveTo>
                <a:lnTo>
                  <a:pt x="3862089" y="5757168"/>
                </a:lnTo>
                <a:cubicBezTo>
                  <a:pt x="3857128" y="5762129"/>
                  <a:pt x="3849687" y="5764610"/>
                  <a:pt x="3839765" y="5764610"/>
                </a:cubicBezTo>
                <a:lnTo>
                  <a:pt x="3824882" y="5764610"/>
                </a:lnTo>
                <a:close/>
                <a:moveTo>
                  <a:pt x="2745878" y="5757168"/>
                </a:moveTo>
                <a:lnTo>
                  <a:pt x="2760761" y="5757168"/>
                </a:lnTo>
                <a:cubicBezTo>
                  <a:pt x="2760761" y="5762129"/>
                  <a:pt x="2755801" y="5764610"/>
                  <a:pt x="2745878" y="5764610"/>
                </a:cubicBezTo>
                <a:close/>
                <a:moveTo>
                  <a:pt x="2664023" y="5753447"/>
                </a:moveTo>
                <a:cubicBezTo>
                  <a:pt x="2666504" y="5753447"/>
                  <a:pt x="2668984" y="5754688"/>
                  <a:pt x="2671464" y="5757168"/>
                </a:cubicBezTo>
                <a:lnTo>
                  <a:pt x="2671464" y="5764610"/>
                </a:lnTo>
                <a:lnTo>
                  <a:pt x="2656582" y="5757168"/>
                </a:lnTo>
                <a:cubicBezTo>
                  <a:pt x="2659062" y="5754688"/>
                  <a:pt x="2661543" y="5753447"/>
                  <a:pt x="2664023" y="5753447"/>
                </a:cubicBezTo>
                <a:close/>
                <a:moveTo>
                  <a:pt x="3568154" y="5749727"/>
                </a:moveTo>
                <a:cubicBezTo>
                  <a:pt x="3590478" y="5749727"/>
                  <a:pt x="3601640" y="5750967"/>
                  <a:pt x="3601640" y="5753447"/>
                </a:cubicBezTo>
                <a:cubicBezTo>
                  <a:pt x="3601640" y="5755928"/>
                  <a:pt x="3597920" y="5757168"/>
                  <a:pt x="3590478" y="5757168"/>
                </a:cubicBezTo>
                <a:cubicBezTo>
                  <a:pt x="3583037" y="5757168"/>
                  <a:pt x="3571875" y="5757168"/>
                  <a:pt x="3556992" y="5757168"/>
                </a:cubicBezTo>
                <a:cubicBezTo>
                  <a:pt x="3547070" y="5757168"/>
                  <a:pt x="3539629" y="5757168"/>
                  <a:pt x="3534668" y="5757168"/>
                </a:cubicBezTo>
                <a:cubicBezTo>
                  <a:pt x="3529707" y="5757168"/>
                  <a:pt x="3528467" y="5755928"/>
                  <a:pt x="3530947" y="5753447"/>
                </a:cubicBezTo>
                <a:cubicBezTo>
                  <a:pt x="3533427" y="5750967"/>
                  <a:pt x="3545830" y="5749727"/>
                  <a:pt x="3568154" y="5749727"/>
                </a:cubicBezTo>
                <a:close/>
                <a:moveTo>
                  <a:pt x="3385839" y="5749727"/>
                </a:moveTo>
                <a:lnTo>
                  <a:pt x="3393281" y="5757168"/>
                </a:lnTo>
                <a:cubicBezTo>
                  <a:pt x="3388320" y="5757168"/>
                  <a:pt x="3380878" y="5757168"/>
                  <a:pt x="3370957" y="5757168"/>
                </a:cubicBezTo>
                <a:close/>
                <a:moveTo>
                  <a:pt x="3050976" y="5749727"/>
                </a:moveTo>
                <a:cubicBezTo>
                  <a:pt x="3055937" y="5749727"/>
                  <a:pt x="3060898" y="5750967"/>
                  <a:pt x="3065859" y="5753447"/>
                </a:cubicBezTo>
                <a:cubicBezTo>
                  <a:pt x="3070820" y="5755928"/>
                  <a:pt x="3070820" y="5759649"/>
                  <a:pt x="3065859" y="5764610"/>
                </a:cubicBezTo>
                <a:cubicBezTo>
                  <a:pt x="3065859" y="5764610"/>
                  <a:pt x="3062138" y="5764610"/>
                  <a:pt x="3054697" y="5764610"/>
                </a:cubicBezTo>
                <a:cubicBezTo>
                  <a:pt x="3047255" y="5764610"/>
                  <a:pt x="3043535" y="5764610"/>
                  <a:pt x="3043535" y="5764610"/>
                </a:cubicBezTo>
                <a:cubicBezTo>
                  <a:pt x="3033613" y="5759649"/>
                  <a:pt x="3036093" y="5754688"/>
                  <a:pt x="3050976" y="5749727"/>
                </a:cubicBezTo>
                <a:close/>
                <a:moveTo>
                  <a:pt x="3013769" y="5749727"/>
                </a:moveTo>
                <a:lnTo>
                  <a:pt x="3021210" y="5757168"/>
                </a:lnTo>
                <a:cubicBezTo>
                  <a:pt x="3021210" y="5762129"/>
                  <a:pt x="3019970" y="5764610"/>
                  <a:pt x="3017490" y="5764610"/>
                </a:cubicBezTo>
                <a:cubicBezTo>
                  <a:pt x="3015009" y="5764610"/>
                  <a:pt x="3013769" y="5762129"/>
                  <a:pt x="3013769" y="5757168"/>
                </a:cubicBezTo>
                <a:cubicBezTo>
                  <a:pt x="3013769" y="5752207"/>
                  <a:pt x="3013769" y="5749727"/>
                  <a:pt x="3013769" y="5749727"/>
                </a:cubicBezTo>
                <a:close/>
                <a:moveTo>
                  <a:pt x="2794248" y="5749727"/>
                </a:moveTo>
                <a:cubicBezTo>
                  <a:pt x="2796728" y="5749727"/>
                  <a:pt x="2797968" y="5752207"/>
                  <a:pt x="2797968" y="5757168"/>
                </a:cubicBezTo>
                <a:lnTo>
                  <a:pt x="2790527" y="5757168"/>
                </a:lnTo>
                <a:cubicBezTo>
                  <a:pt x="2790527" y="5752207"/>
                  <a:pt x="2791767" y="5749727"/>
                  <a:pt x="2794248" y="5749727"/>
                </a:cubicBezTo>
                <a:close/>
                <a:moveTo>
                  <a:pt x="4152304" y="5734844"/>
                </a:moveTo>
                <a:cubicBezTo>
                  <a:pt x="4152304" y="5734844"/>
                  <a:pt x="4152304" y="5737325"/>
                  <a:pt x="4152304" y="5742285"/>
                </a:cubicBezTo>
                <a:cubicBezTo>
                  <a:pt x="4147343" y="5742285"/>
                  <a:pt x="4142383" y="5742285"/>
                  <a:pt x="4137422" y="5742285"/>
                </a:cubicBezTo>
                <a:close/>
                <a:moveTo>
                  <a:pt x="2887265" y="5734844"/>
                </a:moveTo>
                <a:lnTo>
                  <a:pt x="2917031" y="5734844"/>
                </a:lnTo>
                <a:cubicBezTo>
                  <a:pt x="2917031" y="5734844"/>
                  <a:pt x="2915791" y="5736085"/>
                  <a:pt x="2913310" y="5738565"/>
                </a:cubicBezTo>
                <a:cubicBezTo>
                  <a:pt x="2910829" y="5741045"/>
                  <a:pt x="2907109" y="5742285"/>
                  <a:pt x="2902148" y="5742285"/>
                </a:cubicBezTo>
                <a:close/>
                <a:moveTo>
                  <a:pt x="3162597" y="5727403"/>
                </a:moveTo>
                <a:cubicBezTo>
                  <a:pt x="3162597" y="5732364"/>
                  <a:pt x="3162597" y="5734844"/>
                  <a:pt x="3162597" y="5734844"/>
                </a:cubicBezTo>
                <a:cubicBezTo>
                  <a:pt x="3162597" y="5739805"/>
                  <a:pt x="3161357" y="5742285"/>
                  <a:pt x="3158876" y="5742285"/>
                </a:cubicBezTo>
                <a:cubicBezTo>
                  <a:pt x="3156396" y="5742285"/>
                  <a:pt x="3155156" y="5739805"/>
                  <a:pt x="3155156" y="5734844"/>
                </a:cubicBezTo>
                <a:cubicBezTo>
                  <a:pt x="3155156" y="5729883"/>
                  <a:pt x="3157636" y="5727403"/>
                  <a:pt x="3162597" y="5727403"/>
                </a:cubicBezTo>
                <a:close/>
                <a:moveTo>
                  <a:pt x="3028652" y="5727403"/>
                </a:moveTo>
                <a:cubicBezTo>
                  <a:pt x="3028652" y="5727403"/>
                  <a:pt x="3031133" y="5727403"/>
                  <a:pt x="3036093" y="5727403"/>
                </a:cubicBezTo>
                <a:cubicBezTo>
                  <a:pt x="3041054" y="5727403"/>
                  <a:pt x="3042295" y="5728643"/>
                  <a:pt x="3039814" y="5731123"/>
                </a:cubicBezTo>
                <a:cubicBezTo>
                  <a:pt x="3037333" y="5733604"/>
                  <a:pt x="3033613" y="5734844"/>
                  <a:pt x="3028652" y="5734844"/>
                </a:cubicBezTo>
                <a:cubicBezTo>
                  <a:pt x="3028652" y="5734844"/>
                  <a:pt x="3028652" y="5732364"/>
                  <a:pt x="3028652" y="5727403"/>
                </a:cubicBezTo>
                <a:close/>
                <a:moveTo>
                  <a:pt x="2840756" y="5723682"/>
                </a:moveTo>
                <a:cubicBezTo>
                  <a:pt x="2841997" y="5723682"/>
                  <a:pt x="2842617" y="5724922"/>
                  <a:pt x="2842617" y="5727403"/>
                </a:cubicBezTo>
                <a:lnTo>
                  <a:pt x="2842617" y="5734844"/>
                </a:lnTo>
                <a:lnTo>
                  <a:pt x="2835175" y="5727403"/>
                </a:lnTo>
                <a:cubicBezTo>
                  <a:pt x="2837656" y="5724922"/>
                  <a:pt x="2839516" y="5723682"/>
                  <a:pt x="2840756" y="5723682"/>
                </a:cubicBezTo>
                <a:close/>
                <a:moveTo>
                  <a:pt x="4021150" y="5716240"/>
                </a:moveTo>
                <a:cubicBezTo>
                  <a:pt x="4023010" y="5716240"/>
                  <a:pt x="4025800" y="5717480"/>
                  <a:pt x="4029521" y="5719961"/>
                </a:cubicBezTo>
                <a:cubicBezTo>
                  <a:pt x="4036963" y="5724922"/>
                  <a:pt x="4043164" y="5727403"/>
                  <a:pt x="4048125" y="5727403"/>
                </a:cubicBezTo>
                <a:cubicBezTo>
                  <a:pt x="4053086" y="5727403"/>
                  <a:pt x="4055566" y="5727403"/>
                  <a:pt x="4055566" y="5727403"/>
                </a:cubicBezTo>
                <a:cubicBezTo>
                  <a:pt x="4055566" y="5732364"/>
                  <a:pt x="4053086" y="5734844"/>
                  <a:pt x="4048125" y="5734844"/>
                </a:cubicBezTo>
                <a:lnTo>
                  <a:pt x="4040683" y="5727403"/>
                </a:lnTo>
                <a:cubicBezTo>
                  <a:pt x="4035722" y="5727403"/>
                  <a:pt x="4030761" y="5727403"/>
                  <a:pt x="4025800" y="5727403"/>
                </a:cubicBezTo>
                <a:lnTo>
                  <a:pt x="4018359" y="5719961"/>
                </a:lnTo>
                <a:cubicBezTo>
                  <a:pt x="4018359" y="5717480"/>
                  <a:pt x="4019289" y="5716240"/>
                  <a:pt x="4021150" y="5716240"/>
                </a:cubicBezTo>
                <a:close/>
                <a:moveTo>
                  <a:pt x="3088183" y="5712520"/>
                </a:moveTo>
                <a:lnTo>
                  <a:pt x="3095625" y="5719961"/>
                </a:lnTo>
                <a:lnTo>
                  <a:pt x="3058417" y="5719961"/>
                </a:lnTo>
                <a:cubicBezTo>
                  <a:pt x="3058417" y="5715000"/>
                  <a:pt x="3068340" y="5712520"/>
                  <a:pt x="3088183" y="5712520"/>
                </a:cubicBezTo>
                <a:close/>
                <a:moveTo>
                  <a:pt x="2530078" y="5705078"/>
                </a:moveTo>
                <a:cubicBezTo>
                  <a:pt x="2535038" y="5705078"/>
                  <a:pt x="2537519" y="5706319"/>
                  <a:pt x="2537519" y="5708799"/>
                </a:cubicBezTo>
                <a:cubicBezTo>
                  <a:pt x="2537519" y="5711280"/>
                  <a:pt x="2535038" y="5712520"/>
                  <a:pt x="2530078" y="5712520"/>
                </a:cubicBezTo>
                <a:cubicBezTo>
                  <a:pt x="2525117" y="5717481"/>
                  <a:pt x="2521396" y="5718721"/>
                  <a:pt x="2518916" y="5716240"/>
                </a:cubicBezTo>
                <a:cubicBezTo>
                  <a:pt x="2516435" y="5713760"/>
                  <a:pt x="2516435" y="5711280"/>
                  <a:pt x="2518916" y="5708799"/>
                </a:cubicBezTo>
                <a:cubicBezTo>
                  <a:pt x="2521396" y="5706319"/>
                  <a:pt x="2525117" y="5705078"/>
                  <a:pt x="2530078" y="5705078"/>
                </a:cubicBezTo>
                <a:close/>
                <a:moveTo>
                  <a:pt x="1970112" y="5700427"/>
                </a:moveTo>
                <a:cubicBezTo>
                  <a:pt x="1971352" y="5701048"/>
                  <a:pt x="1971972" y="5702598"/>
                  <a:pt x="1971972" y="5705078"/>
                </a:cubicBezTo>
                <a:lnTo>
                  <a:pt x="1964531" y="5712520"/>
                </a:lnTo>
                <a:cubicBezTo>
                  <a:pt x="1959570" y="5712520"/>
                  <a:pt x="1957089" y="5711280"/>
                  <a:pt x="1957089" y="5708799"/>
                </a:cubicBezTo>
                <a:cubicBezTo>
                  <a:pt x="1957089" y="5706319"/>
                  <a:pt x="1959570" y="5703838"/>
                  <a:pt x="1964531" y="5701358"/>
                </a:cubicBezTo>
                <a:cubicBezTo>
                  <a:pt x="1967011" y="5700118"/>
                  <a:pt x="1968872" y="5699808"/>
                  <a:pt x="1970112" y="5700427"/>
                </a:cubicBezTo>
                <a:close/>
                <a:moveTo>
                  <a:pt x="2998886" y="5697637"/>
                </a:moveTo>
                <a:cubicBezTo>
                  <a:pt x="2998886" y="5697637"/>
                  <a:pt x="3001367" y="5697637"/>
                  <a:pt x="3006328" y="5697637"/>
                </a:cubicBezTo>
                <a:cubicBezTo>
                  <a:pt x="3011288" y="5697637"/>
                  <a:pt x="3013769" y="5700118"/>
                  <a:pt x="3013769" y="5705078"/>
                </a:cubicBezTo>
                <a:lnTo>
                  <a:pt x="3021210" y="5712520"/>
                </a:lnTo>
                <a:cubicBezTo>
                  <a:pt x="3021210" y="5717481"/>
                  <a:pt x="3011288" y="5717481"/>
                  <a:pt x="2991445" y="5712520"/>
                </a:cubicBezTo>
                <a:cubicBezTo>
                  <a:pt x="2971601" y="5702598"/>
                  <a:pt x="2974081" y="5697637"/>
                  <a:pt x="2998886" y="5697637"/>
                </a:cubicBezTo>
                <a:close/>
                <a:moveTo>
                  <a:pt x="2850058" y="5697637"/>
                </a:moveTo>
                <a:lnTo>
                  <a:pt x="2842617" y="5705078"/>
                </a:lnTo>
                <a:cubicBezTo>
                  <a:pt x="2832695" y="5705078"/>
                  <a:pt x="2822773" y="5705078"/>
                  <a:pt x="2812851" y="5705078"/>
                </a:cubicBezTo>
                <a:cubicBezTo>
                  <a:pt x="2802929" y="5705078"/>
                  <a:pt x="2797968" y="5705078"/>
                  <a:pt x="2797968" y="5705078"/>
                </a:cubicBezTo>
                <a:close/>
                <a:moveTo>
                  <a:pt x="2619375" y="5697637"/>
                </a:moveTo>
                <a:cubicBezTo>
                  <a:pt x="2624335" y="5697637"/>
                  <a:pt x="2630537" y="5697637"/>
                  <a:pt x="2637978" y="5697637"/>
                </a:cubicBezTo>
                <a:cubicBezTo>
                  <a:pt x="2645419" y="5697637"/>
                  <a:pt x="2649140" y="5697637"/>
                  <a:pt x="2649140" y="5697637"/>
                </a:cubicBezTo>
                <a:cubicBezTo>
                  <a:pt x="2654101" y="5702598"/>
                  <a:pt x="2659062" y="5705078"/>
                  <a:pt x="2664023" y="5705078"/>
                </a:cubicBezTo>
                <a:lnTo>
                  <a:pt x="2678906" y="5712520"/>
                </a:lnTo>
                <a:lnTo>
                  <a:pt x="2664023" y="5712520"/>
                </a:lnTo>
                <a:cubicBezTo>
                  <a:pt x="2659062" y="5712520"/>
                  <a:pt x="2644179" y="5710040"/>
                  <a:pt x="2619375" y="5705078"/>
                </a:cubicBezTo>
                <a:close/>
                <a:moveTo>
                  <a:pt x="3564433" y="5693916"/>
                </a:moveTo>
                <a:cubicBezTo>
                  <a:pt x="3566914" y="5693916"/>
                  <a:pt x="3569394" y="5695157"/>
                  <a:pt x="3571875" y="5697637"/>
                </a:cubicBezTo>
                <a:lnTo>
                  <a:pt x="3564433" y="5697637"/>
                </a:lnTo>
                <a:lnTo>
                  <a:pt x="3556992" y="5697637"/>
                </a:lnTo>
                <a:cubicBezTo>
                  <a:pt x="3559473" y="5695157"/>
                  <a:pt x="3561953" y="5693916"/>
                  <a:pt x="3564433" y="5693916"/>
                </a:cubicBezTo>
                <a:close/>
                <a:moveTo>
                  <a:pt x="4018359" y="5675313"/>
                </a:moveTo>
                <a:cubicBezTo>
                  <a:pt x="4023320" y="5675313"/>
                  <a:pt x="4027041" y="5677793"/>
                  <a:pt x="4029521" y="5682754"/>
                </a:cubicBezTo>
                <a:cubicBezTo>
                  <a:pt x="4032002" y="5687715"/>
                  <a:pt x="4030761" y="5690196"/>
                  <a:pt x="4025800" y="5690196"/>
                </a:cubicBezTo>
                <a:lnTo>
                  <a:pt x="4018359" y="5682754"/>
                </a:lnTo>
                <a:cubicBezTo>
                  <a:pt x="4018359" y="5677793"/>
                  <a:pt x="4018359" y="5675313"/>
                  <a:pt x="4018359" y="5675313"/>
                </a:cubicBezTo>
                <a:close/>
                <a:moveTo>
                  <a:pt x="3289101" y="5675313"/>
                </a:moveTo>
                <a:cubicBezTo>
                  <a:pt x="3289101" y="5675313"/>
                  <a:pt x="3291581" y="5675313"/>
                  <a:pt x="3296542" y="5675313"/>
                </a:cubicBezTo>
                <a:lnTo>
                  <a:pt x="3289101" y="5682754"/>
                </a:lnTo>
                <a:close/>
                <a:moveTo>
                  <a:pt x="2850058" y="5675313"/>
                </a:moveTo>
                <a:lnTo>
                  <a:pt x="2864941" y="5675313"/>
                </a:lnTo>
                <a:cubicBezTo>
                  <a:pt x="2869902" y="5675313"/>
                  <a:pt x="2874863" y="5675313"/>
                  <a:pt x="2879824" y="5675313"/>
                </a:cubicBezTo>
                <a:cubicBezTo>
                  <a:pt x="2884784" y="5675313"/>
                  <a:pt x="2887265" y="5675313"/>
                  <a:pt x="2887265" y="5675313"/>
                </a:cubicBezTo>
                <a:cubicBezTo>
                  <a:pt x="2892226" y="5680274"/>
                  <a:pt x="2897187" y="5682754"/>
                  <a:pt x="2902148" y="5682754"/>
                </a:cubicBezTo>
                <a:cubicBezTo>
                  <a:pt x="2907109" y="5682754"/>
                  <a:pt x="2910829" y="5683995"/>
                  <a:pt x="2913310" y="5686475"/>
                </a:cubicBezTo>
                <a:cubicBezTo>
                  <a:pt x="2915791" y="5688955"/>
                  <a:pt x="2917031" y="5690196"/>
                  <a:pt x="2917031" y="5690196"/>
                </a:cubicBezTo>
                <a:lnTo>
                  <a:pt x="2887265" y="5690196"/>
                </a:lnTo>
                <a:cubicBezTo>
                  <a:pt x="2882304" y="5690196"/>
                  <a:pt x="2874863" y="5687715"/>
                  <a:pt x="2864941" y="5682754"/>
                </a:cubicBezTo>
                <a:close/>
                <a:moveTo>
                  <a:pt x="2716113" y="5675313"/>
                </a:moveTo>
                <a:cubicBezTo>
                  <a:pt x="2721074" y="5675313"/>
                  <a:pt x="2721074" y="5677793"/>
                  <a:pt x="2716113" y="5682754"/>
                </a:cubicBezTo>
                <a:cubicBezTo>
                  <a:pt x="2716113" y="5687715"/>
                  <a:pt x="2717353" y="5691436"/>
                  <a:pt x="2719834" y="5693916"/>
                </a:cubicBezTo>
                <a:cubicBezTo>
                  <a:pt x="2722314" y="5696397"/>
                  <a:pt x="2730996" y="5695157"/>
                  <a:pt x="2745878" y="5690196"/>
                </a:cubicBezTo>
                <a:lnTo>
                  <a:pt x="2753320" y="5705078"/>
                </a:lnTo>
                <a:lnTo>
                  <a:pt x="2738437" y="5712520"/>
                </a:lnTo>
                <a:lnTo>
                  <a:pt x="2753320" y="5719961"/>
                </a:lnTo>
                <a:lnTo>
                  <a:pt x="2745878" y="5727403"/>
                </a:lnTo>
                <a:cubicBezTo>
                  <a:pt x="2735956" y="5722442"/>
                  <a:pt x="2730996" y="5719961"/>
                  <a:pt x="2730996" y="5719961"/>
                </a:cubicBezTo>
                <a:lnTo>
                  <a:pt x="2716113" y="5705078"/>
                </a:lnTo>
                <a:lnTo>
                  <a:pt x="2708671" y="5697637"/>
                </a:lnTo>
                <a:cubicBezTo>
                  <a:pt x="2708671" y="5697637"/>
                  <a:pt x="2708671" y="5692676"/>
                  <a:pt x="2708671" y="5682754"/>
                </a:cubicBezTo>
                <a:close/>
                <a:moveTo>
                  <a:pt x="3988593" y="5667871"/>
                </a:moveTo>
                <a:lnTo>
                  <a:pt x="3996035" y="5667871"/>
                </a:lnTo>
                <a:cubicBezTo>
                  <a:pt x="3996035" y="5677793"/>
                  <a:pt x="3991074" y="5680274"/>
                  <a:pt x="3981152" y="5675313"/>
                </a:cubicBezTo>
                <a:cubicBezTo>
                  <a:pt x="3976191" y="5670352"/>
                  <a:pt x="3978672" y="5667871"/>
                  <a:pt x="3988593" y="5667871"/>
                </a:cubicBezTo>
                <a:close/>
                <a:moveTo>
                  <a:pt x="3065859" y="5667871"/>
                </a:moveTo>
                <a:lnTo>
                  <a:pt x="3058417" y="5690196"/>
                </a:lnTo>
                <a:cubicBezTo>
                  <a:pt x="3048495" y="5700118"/>
                  <a:pt x="3041054" y="5700118"/>
                  <a:pt x="3036093" y="5690196"/>
                </a:cubicBezTo>
                <a:close/>
                <a:moveTo>
                  <a:pt x="3475136" y="5660430"/>
                </a:moveTo>
                <a:cubicBezTo>
                  <a:pt x="3480097" y="5660430"/>
                  <a:pt x="3482578" y="5661671"/>
                  <a:pt x="3482578" y="5664151"/>
                </a:cubicBezTo>
                <a:cubicBezTo>
                  <a:pt x="3482578" y="5666631"/>
                  <a:pt x="3480097" y="5667871"/>
                  <a:pt x="3475136" y="5667871"/>
                </a:cubicBezTo>
                <a:cubicBezTo>
                  <a:pt x="3455292" y="5672833"/>
                  <a:pt x="3445371" y="5672833"/>
                  <a:pt x="3445371" y="5667871"/>
                </a:cubicBezTo>
                <a:cubicBezTo>
                  <a:pt x="3445371" y="5662911"/>
                  <a:pt x="3455292" y="5660430"/>
                  <a:pt x="3475136" y="5660430"/>
                </a:cubicBezTo>
                <a:close/>
                <a:moveTo>
                  <a:pt x="3162597" y="5660430"/>
                </a:moveTo>
                <a:lnTo>
                  <a:pt x="3177480" y="5667871"/>
                </a:lnTo>
                <a:cubicBezTo>
                  <a:pt x="3177480" y="5667871"/>
                  <a:pt x="3172519" y="5667871"/>
                  <a:pt x="3162597" y="5667871"/>
                </a:cubicBezTo>
                <a:lnTo>
                  <a:pt x="3155156" y="5667871"/>
                </a:lnTo>
                <a:cubicBezTo>
                  <a:pt x="3155156" y="5662911"/>
                  <a:pt x="3157636" y="5660430"/>
                  <a:pt x="3162597" y="5660430"/>
                </a:cubicBezTo>
                <a:close/>
                <a:moveTo>
                  <a:pt x="2783085" y="5660430"/>
                </a:moveTo>
                <a:cubicBezTo>
                  <a:pt x="2788046" y="5660430"/>
                  <a:pt x="2790527" y="5660430"/>
                  <a:pt x="2790527" y="5660430"/>
                </a:cubicBezTo>
                <a:cubicBezTo>
                  <a:pt x="2790527" y="5660430"/>
                  <a:pt x="2790527" y="5662911"/>
                  <a:pt x="2790527" y="5667871"/>
                </a:cubicBezTo>
                <a:cubicBezTo>
                  <a:pt x="2790527" y="5667871"/>
                  <a:pt x="2788046" y="5667871"/>
                  <a:pt x="2783085" y="5667871"/>
                </a:cubicBezTo>
                <a:cubicBezTo>
                  <a:pt x="2778125" y="5662911"/>
                  <a:pt x="2778125" y="5660430"/>
                  <a:pt x="2783085" y="5660430"/>
                </a:cubicBezTo>
                <a:close/>
                <a:moveTo>
                  <a:pt x="2753320" y="5652988"/>
                </a:moveTo>
                <a:cubicBezTo>
                  <a:pt x="2758281" y="5652988"/>
                  <a:pt x="2759521" y="5654229"/>
                  <a:pt x="2757041" y="5656709"/>
                </a:cubicBezTo>
                <a:cubicBezTo>
                  <a:pt x="2754560" y="5659190"/>
                  <a:pt x="2752080" y="5660430"/>
                  <a:pt x="2749599" y="5660430"/>
                </a:cubicBezTo>
                <a:cubicBezTo>
                  <a:pt x="2747118" y="5660430"/>
                  <a:pt x="2745878" y="5659190"/>
                  <a:pt x="2745878" y="5656709"/>
                </a:cubicBezTo>
                <a:cubicBezTo>
                  <a:pt x="2745878" y="5654229"/>
                  <a:pt x="2748359" y="5652988"/>
                  <a:pt x="2753320" y="5652988"/>
                </a:cubicBezTo>
                <a:close/>
                <a:moveTo>
                  <a:pt x="3659420" y="5650362"/>
                </a:moveTo>
                <a:lnTo>
                  <a:pt x="3653730" y="5652988"/>
                </a:lnTo>
                <a:lnTo>
                  <a:pt x="3646289" y="5652988"/>
                </a:lnTo>
                <a:close/>
                <a:moveTo>
                  <a:pt x="3672334" y="5645547"/>
                </a:moveTo>
                <a:cubicBezTo>
                  <a:pt x="3674814" y="5645547"/>
                  <a:pt x="3678535" y="5645547"/>
                  <a:pt x="3683496" y="5645547"/>
                </a:cubicBezTo>
                <a:lnTo>
                  <a:pt x="3659420" y="5650362"/>
                </a:lnTo>
                <a:lnTo>
                  <a:pt x="3665822" y="5647407"/>
                </a:lnTo>
                <a:cubicBezTo>
                  <a:pt x="3668923" y="5646167"/>
                  <a:pt x="3671093" y="5645547"/>
                  <a:pt x="3672334" y="5645547"/>
                </a:cubicBezTo>
                <a:close/>
                <a:moveTo>
                  <a:pt x="2715183" y="5640896"/>
                </a:moveTo>
                <a:cubicBezTo>
                  <a:pt x="2715803" y="5641517"/>
                  <a:pt x="2716113" y="5643067"/>
                  <a:pt x="2716113" y="5645547"/>
                </a:cubicBezTo>
                <a:lnTo>
                  <a:pt x="2716113" y="5652988"/>
                </a:lnTo>
                <a:lnTo>
                  <a:pt x="2708671" y="5652988"/>
                </a:lnTo>
                <a:cubicBezTo>
                  <a:pt x="2708671" y="5648028"/>
                  <a:pt x="2709911" y="5644307"/>
                  <a:pt x="2712392" y="5641826"/>
                </a:cubicBezTo>
                <a:cubicBezTo>
                  <a:pt x="2713632" y="5640586"/>
                  <a:pt x="2714563" y="5640276"/>
                  <a:pt x="2715183" y="5640896"/>
                </a:cubicBezTo>
                <a:close/>
                <a:moveTo>
                  <a:pt x="3080742" y="5638106"/>
                </a:moveTo>
                <a:lnTo>
                  <a:pt x="3095625" y="5652988"/>
                </a:lnTo>
                <a:lnTo>
                  <a:pt x="3080742" y="5645547"/>
                </a:lnTo>
                <a:close/>
                <a:moveTo>
                  <a:pt x="2887265" y="5638106"/>
                </a:moveTo>
                <a:cubicBezTo>
                  <a:pt x="2902148" y="5643066"/>
                  <a:pt x="2912070" y="5652988"/>
                  <a:pt x="2917031" y="5667871"/>
                </a:cubicBezTo>
                <a:cubicBezTo>
                  <a:pt x="2907109" y="5667871"/>
                  <a:pt x="2902148" y="5665391"/>
                  <a:pt x="2902148" y="5660430"/>
                </a:cubicBezTo>
                <a:cubicBezTo>
                  <a:pt x="2892226" y="5655469"/>
                  <a:pt x="2884784" y="5652988"/>
                  <a:pt x="2879824" y="5652988"/>
                </a:cubicBezTo>
                <a:close/>
                <a:moveTo>
                  <a:pt x="3452812" y="5630664"/>
                </a:moveTo>
                <a:lnTo>
                  <a:pt x="3467695" y="5645547"/>
                </a:lnTo>
                <a:cubicBezTo>
                  <a:pt x="3462734" y="5645547"/>
                  <a:pt x="3457773" y="5645547"/>
                  <a:pt x="3452812" y="5645547"/>
                </a:cubicBezTo>
                <a:cubicBezTo>
                  <a:pt x="3447851" y="5640586"/>
                  <a:pt x="3447851" y="5635626"/>
                  <a:pt x="3452812" y="5630664"/>
                </a:cubicBezTo>
                <a:close/>
                <a:moveTo>
                  <a:pt x="3266777" y="5630664"/>
                </a:moveTo>
                <a:lnTo>
                  <a:pt x="3289101" y="5638106"/>
                </a:lnTo>
                <a:cubicBezTo>
                  <a:pt x="3289101" y="5643066"/>
                  <a:pt x="3281660" y="5643066"/>
                  <a:pt x="3266777" y="5638106"/>
                </a:cubicBezTo>
                <a:cubicBezTo>
                  <a:pt x="3261816" y="5633145"/>
                  <a:pt x="3261816" y="5630664"/>
                  <a:pt x="3266777" y="5630664"/>
                </a:cubicBezTo>
                <a:close/>
                <a:moveTo>
                  <a:pt x="3199804" y="5615781"/>
                </a:moveTo>
                <a:cubicBezTo>
                  <a:pt x="3199804" y="5615781"/>
                  <a:pt x="3199804" y="5618262"/>
                  <a:pt x="3199804" y="5623223"/>
                </a:cubicBezTo>
                <a:cubicBezTo>
                  <a:pt x="3199804" y="5628184"/>
                  <a:pt x="3204765" y="5633145"/>
                  <a:pt x="3214687" y="5638106"/>
                </a:cubicBezTo>
                <a:lnTo>
                  <a:pt x="3229570" y="5652988"/>
                </a:lnTo>
                <a:cubicBezTo>
                  <a:pt x="3229570" y="5657950"/>
                  <a:pt x="3223369" y="5660430"/>
                  <a:pt x="3210966" y="5660430"/>
                </a:cubicBezTo>
                <a:cubicBezTo>
                  <a:pt x="3198564" y="5660430"/>
                  <a:pt x="3191122" y="5659190"/>
                  <a:pt x="3188642" y="5656709"/>
                </a:cubicBezTo>
                <a:cubicBezTo>
                  <a:pt x="3186162" y="5654229"/>
                  <a:pt x="3186162" y="5649268"/>
                  <a:pt x="3188642" y="5641826"/>
                </a:cubicBezTo>
                <a:cubicBezTo>
                  <a:pt x="3191122" y="5634385"/>
                  <a:pt x="3192363" y="5628184"/>
                  <a:pt x="3192363" y="5623223"/>
                </a:cubicBezTo>
                <a:cubicBezTo>
                  <a:pt x="3192363" y="5623223"/>
                  <a:pt x="3192363" y="5621983"/>
                  <a:pt x="3192363" y="5619502"/>
                </a:cubicBezTo>
                <a:cubicBezTo>
                  <a:pt x="3192363" y="5617022"/>
                  <a:pt x="3194843" y="5615781"/>
                  <a:pt x="3199804" y="5615781"/>
                </a:cubicBezTo>
                <a:close/>
                <a:moveTo>
                  <a:pt x="3017490" y="5615781"/>
                </a:moveTo>
                <a:cubicBezTo>
                  <a:pt x="3019970" y="5615781"/>
                  <a:pt x="3022451" y="5620743"/>
                  <a:pt x="3024931" y="5630664"/>
                </a:cubicBezTo>
                <a:cubicBezTo>
                  <a:pt x="3027412" y="5640586"/>
                  <a:pt x="3026171" y="5645547"/>
                  <a:pt x="3021210" y="5645547"/>
                </a:cubicBezTo>
                <a:cubicBezTo>
                  <a:pt x="3021210" y="5645547"/>
                  <a:pt x="3021210" y="5643066"/>
                  <a:pt x="3021210" y="5638106"/>
                </a:cubicBezTo>
                <a:lnTo>
                  <a:pt x="3013769" y="5623223"/>
                </a:lnTo>
                <a:cubicBezTo>
                  <a:pt x="3013769" y="5618262"/>
                  <a:pt x="3015009" y="5615781"/>
                  <a:pt x="3017490" y="5615781"/>
                </a:cubicBezTo>
                <a:close/>
                <a:moveTo>
                  <a:pt x="2850058" y="5615781"/>
                </a:moveTo>
                <a:lnTo>
                  <a:pt x="2864941" y="5623223"/>
                </a:lnTo>
                <a:cubicBezTo>
                  <a:pt x="2864941" y="5628184"/>
                  <a:pt x="2862460" y="5630664"/>
                  <a:pt x="2857500" y="5630664"/>
                </a:cubicBezTo>
                <a:cubicBezTo>
                  <a:pt x="2852539" y="5630664"/>
                  <a:pt x="2850058" y="5625704"/>
                  <a:pt x="2850058" y="5615781"/>
                </a:cubicBezTo>
                <a:close/>
                <a:moveTo>
                  <a:pt x="4085332" y="5608340"/>
                </a:moveTo>
                <a:lnTo>
                  <a:pt x="4100214" y="5615781"/>
                </a:lnTo>
                <a:lnTo>
                  <a:pt x="4063007" y="5623223"/>
                </a:lnTo>
                <a:cubicBezTo>
                  <a:pt x="4063007" y="5613301"/>
                  <a:pt x="4070449" y="5608340"/>
                  <a:pt x="4085332" y="5608340"/>
                </a:cubicBezTo>
                <a:close/>
                <a:moveTo>
                  <a:pt x="2883544" y="5608340"/>
                </a:moveTo>
                <a:cubicBezTo>
                  <a:pt x="2886025" y="5608340"/>
                  <a:pt x="2888505" y="5609580"/>
                  <a:pt x="2890986" y="5612061"/>
                </a:cubicBezTo>
                <a:cubicBezTo>
                  <a:pt x="2893467" y="5614541"/>
                  <a:pt x="2892226" y="5615781"/>
                  <a:pt x="2887265" y="5615781"/>
                </a:cubicBezTo>
                <a:cubicBezTo>
                  <a:pt x="2882304" y="5615781"/>
                  <a:pt x="2879824" y="5614541"/>
                  <a:pt x="2879824" y="5612061"/>
                </a:cubicBezTo>
                <a:cubicBezTo>
                  <a:pt x="2879824" y="5609580"/>
                  <a:pt x="2881064" y="5608340"/>
                  <a:pt x="2883544" y="5608340"/>
                </a:cubicBezTo>
                <a:close/>
                <a:moveTo>
                  <a:pt x="3439790" y="5595318"/>
                </a:moveTo>
                <a:cubicBezTo>
                  <a:pt x="3443510" y="5595318"/>
                  <a:pt x="3447851" y="5595938"/>
                  <a:pt x="3452812" y="5597178"/>
                </a:cubicBezTo>
                <a:cubicBezTo>
                  <a:pt x="3462734" y="5599659"/>
                  <a:pt x="3470175" y="5600899"/>
                  <a:pt x="3475136" y="5600899"/>
                </a:cubicBezTo>
                <a:cubicBezTo>
                  <a:pt x="3480097" y="5600899"/>
                  <a:pt x="3482578" y="5600899"/>
                  <a:pt x="3482578" y="5600899"/>
                </a:cubicBezTo>
                <a:cubicBezTo>
                  <a:pt x="3482578" y="5600899"/>
                  <a:pt x="3477617" y="5603379"/>
                  <a:pt x="3467695" y="5608340"/>
                </a:cubicBezTo>
                <a:cubicBezTo>
                  <a:pt x="3457773" y="5613301"/>
                  <a:pt x="3450332" y="5615781"/>
                  <a:pt x="3445371" y="5615781"/>
                </a:cubicBezTo>
                <a:cubicBezTo>
                  <a:pt x="3440410" y="5615781"/>
                  <a:pt x="3437929" y="5613301"/>
                  <a:pt x="3437929" y="5608340"/>
                </a:cubicBezTo>
                <a:lnTo>
                  <a:pt x="3430488" y="5608340"/>
                </a:lnTo>
                <a:cubicBezTo>
                  <a:pt x="3425527" y="5608340"/>
                  <a:pt x="3423046" y="5605860"/>
                  <a:pt x="3423046" y="5600899"/>
                </a:cubicBezTo>
                <a:cubicBezTo>
                  <a:pt x="3423046" y="5600899"/>
                  <a:pt x="3425527" y="5599659"/>
                  <a:pt x="3430488" y="5597178"/>
                </a:cubicBezTo>
                <a:cubicBezTo>
                  <a:pt x="3432968" y="5595938"/>
                  <a:pt x="3436069" y="5595318"/>
                  <a:pt x="3439790" y="5595318"/>
                </a:cubicBezTo>
                <a:close/>
                <a:moveTo>
                  <a:pt x="3248173" y="5593457"/>
                </a:moveTo>
                <a:cubicBezTo>
                  <a:pt x="3250654" y="5593457"/>
                  <a:pt x="3253134" y="5594698"/>
                  <a:pt x="3255615" y="5597178"/>
                </a:cubicBezTo>
                <a:cubicBezTo>
                  <a:pt x="3258095" y="5599659"/>
                  <a:pt x="3256855" y="5600899"/>
                  <a:pt x="3251894" y="5600899"/>
                </a:cubicBezTo>
                <a:cubicBezTo>
                  <a:pt x="3246933" y="5600899"/>
                  <a:pt x="3244453" y="5599659"/>
                  <a:pt x="3244453" y="5597178"/>
                </a:cubicBezTo>
                <a:cubicBezTo>
                  <a:pt x="3244453" y="5594698"/>
                  <a:pt x="3245693" y="5593457"/>
                  <a:pt x="3248173" y="5593457"/>
                </a:cubicBezTo>
                <a:close/>
                <a:moveTo>
                  <a:pt x="2812851" y="5593457"/>
                </a:moveTo>
                <a:cubicBezTo>
                  <a:pt x="2817812" y="5593457"/>
                  <a:pt x="2820292" y="5593457"/>
                  <a:pt x="2820292" y="5593457"/>
                </a:cubicBezTo>
                <a:cubicBezTo>
                  <a:pt x="2820292" y="5598419"/>
                  <a:pt x="2822773" y="5600899"/>
                  <a:pt x="2827734" y="5600899"/>
                </a:cubicBezTo>
                <a:cubicBezTo>
                  <a:pt x="2827734" y="5605860"/>
                  <a:pt x="2827734" y="5608340"/>
                  <a:pt x="2827734" y="5608340"/>
                </a:cubicBezTo>
                <a:cubicBezTo>
                  <a:pt x="2827734" y="5608340"/>
                  <a:pt x="2825253" y="5608340"/>
                  <a:pt x="2820292" y="5608340"/>
                </a:cubicBezTo>
                <a:cubicBezTo>
                  <a:pt x="2815332" y="5613301"/>
                  <a:pt x="2811611" y="5612061"/>
                  <a:pt x="2809130" y="5604619"/>
                </a:cubicBezTo>
                <a:cubicBezTo>
                  <a:pt x="2806650" y="5597178"/>
                  <a:pt x="2807890" y="5593457"/>
                  <a:pt x="2812851" y="5593457"/>
                </a:cubicBezTo>
                <a:close/>
                <a:moveTo>
                  <a:pt x="2500312" y="5593457"/>
                </a:moveTo>
                <a:lnTo>
                  <a:pt x="2507753" y="5593457"/>
                </a:lnTo>
                <a:cubicBezTo>
                  <a:pt x="2507753" y="5598419"/>
                  <a:pt x="2505273" y="5600899"/>
                  <a:pt x="2500312" y="5600899"/>
                </a:cubicBezTo>
                <a:lnTo>
                  <a:pt x="2492871" y="5600899"/>
                </a:lnTo>
                <a:cubicBezTo>
                  <a:pt x="2492871" y="5595938"/>
                  <a:pt x="2495351" y="5593457"/>
                  <a:pt x="2500312" y="5593457"/>
                </a:cubicBezTo>
                <a:close/>
                <a:moveTo>
                  <a:pt x="4018359" y="5586016"/>
                </a:moveTo>
                <a:cubicBezTo>
                  <a:pt x="4023320" y="5586016"/>
                  <a:pt x="4025800" y="5588496"/>
                  <a:pt x="4025800" y="5593457"/>
                </a:cubicBezTo>
                <a:cubicBezTo>
                  <a:pt x="4025800" y="5593457"/>
                  <a:pt x="4023320" y="5593457"/>
                  <a:pt x="4018359" y="5593457"/>
                </a:cubicBezTo>
                <a:cubicBezTo>
                  <a:pt x="4013398" y="5593457"/>
                  <a:pt x="4010918" y="5593457"/>
                  <a:pt x="4010918" y="5593457"/>
                </a:cubicBezTo>
                <a:close/>
                <a:moveTo>
                  <a:pt x="3311425" y="5586016"/>
                </a:moveTo>
                <a:lnTo>
                  <a:pt x="3311425" y="5593457"/>
                </a:lnTo>
                <a:lnTo>
                  <a:pt x="3318867" y="5586016"/>
                </a:lnTo>
                <a:cubicBezTo>
                  <a:pt x="3313906" y="5586016"/>
                  <a:pt x="3311425" y="5586016"/>
                  <a:pt x="3311425" y="5586016"/>
                </a:cubicBezTo>
                <a:close/>
                <a:moveTo>
                  <a:pt x="3080742" y="5586016"/>
                </a:moveTo>
                <a:cubicBezTo>
                  <a:pt x="3080742" y="5590977"/>
                  <a:pt x="3080742" y="5593457"/>
                  <a:pt x="3080742" y="5593457"/>
                </a:cubicBezTo>
                <a:cubicBezTo>
                  <a:pt x="3080742" y="5593457"/>
                  <a:pt x="3080742" y="5595938"/>
                  <a:pt x="3080742" y="5600899"/>
                </a:cubicBezTo>
                <a:lnTo>
                  <a:pt x="3103066" y="5600899"/>
                </a:lnTo>
                <a:cubicBezTo>
                  <a:pt x="3103066" y="5595938"/>
                  <a:pt x="3100585" y="5592217"/>
                  <a:pt x="3095625" y="5589737"/>
                </a:cubicBezTo>
                <a:cubicBezTo>
                  <a:pt x="3090664" y="5587256"/>
                  <a:pt x="3085702" y="5586016"/>
                  <a:pt x="3080742" y="5586016"/>
                </a:cubicBezTo>
                <a:close/>
                <a:moveTo>
                  <a:pt x="2909589" y="5581365"/>
                </a:moveTo>
                <a:cubicBezTo>
                  <a:pt x="2907109" y="5580745"/>
                  <a:pt x="2904628" y="5581055"/>
                  <a:pt x="2902148" y="5582295"/>
                </a:cubicBezTo>
                <a:cubicBezTo>
                  <a:pt x="2897187" y="5584776"/>
                  <a:pt x="2892226" y="5586016"/>
                  <a:pt x="2887265" y="5586016"/>
                </a:cubicBezTo>
                <a:lnTo>
                  <a:pt x="2879824" y="5593457"/>
                </a:lnTo>
                <a:lnTo>
                  <a:pt x="2909589" y="5600899"/>
                </a:lnTo>
                <a:lnTo>
                  <a:pt x="2917031" y="5586016"/>
                </a:lnTo>
                <a:cubicBezTo>
                  <a:pt x="2914550" y="5583536"/>
                  <a:pt x="2912070" y="5581985"/>
                  <a:pt x="2909589" y="5581365"/>
                </a:cubicBezTo>
                <a:close/>
                <a:moveTo>
                  <a:pt x="2664023" y="5578574"/>
                </a:moveTo>
                <a:cubicBezTo>
                  <a:pt x="2673945" y="5578574"/>
                  <a:pt x="2678906" y="5581055"/>
                  <a:pt x="2678906" y="5586016"/>
                </a:cubicBezTo>
                <a:lnTo>
                  <a:pt x="2656582" y="5586016"/>
                </a:lnTo>
                <a:close/>
                <a:moveTo>
                  <a:pt x="2003598" y="5574854"/>
                </a:moveTo>
                <a:cubicBezTo>
                  <a:pt x="2004838" y="5574854"/>
                  <a:pt x="2006699" y="5576094"/>
                  <a:pt x="2009179" y="5578574"/>
                </a:cubicBezTo>
                <a:lnTo>
                  <a:pt x="2007784" y="5578574"/>
                </a:lnTo>
                <a:cubicBezTo>
                  <a:pt x="2006234" y="5578574"/>
                  <a:pt x="2004218" y="5578574"/>
                  <a:pt x="2001738" y="5578574"/>
                </a:cubicBezTo>
                <a:cubicBezTo>
                  <a:pt x="2001738" y="5576094"/>
                  <a:pt x="2002358" y="5574854"/>
                  <a:pt x="2003598" y="5574854"/>
                </a:cubicBezTo>
                <a:close/>
                <a:moveTo>
                  <a:pt x="3802558" y="5571133"/>
                </a:moveTo>
                <a:cubicBezTo>
                  <a:pt x="3802558" y="5571133"/>
                  <a:pt x="3805039" y="5573614"/>
                  <a:pt x="3810000" y="5578574"/>
                </a:cubicBezTo>
                <a:cubicBezTo>
                  <a:pt x="3814961" y="5583536"/>
                  <a:pt x="3817441" y="5588496"/>
                  <a:pt x="3817441" y="5593457"/>
                </a:cubicBezTo>
                <a:lnTo>
                  <a:pt x="3802558" y="5586016"/>
                </a:lnTo>
                <a:cubicBezTo>
                  <a:pt x="3787675" y="5576094"/>
                  <a:pt x="3787675" y="5571133"/>
                  <a:pt x="3802558" y="5571133"/>
                </a:cubicBezTo>
                <a:close/>
                <a:moveTo>
                  <a:pt x="2998886" y="5571133"/>
                </a:moveTo>
                <a:lnTo>
                  <a:pt x="2991445" y="5578574"/>
                </a:lnTo>
                <a:cubicBezTo>
                  <a:pt x="2991445" y="5578574"/>
                  <a:pt x="2990205" y="5579815"/>
                  <a:pt x="2987724" y="5582295"/>
                </a:cubicBezTo>
                <a:cubicBezTo>
                  <a:pt x="2985243" y="5584776"/>
                  <a:pt x="2981523" y="5586016"/>
                  <a:pt x="2976562" y="5586016"/>
                </a:cubicBezTo>
                <a:lnTo>
                  <a:pt x="2976562" y="5593457"/>
                </a:lnTo>
                <a:lnTo>
                  <a:pt x="3058417" y="5593457"/>
                </a:lnTo>
                <a:lnTo>
                  <a:pt x="3050976" y="5586016"/>
                </a:lnTo>
                <a:lnTo>
                  <a:pt x="3021210" y="5578574"/>
                </a:lnTo>
                <a:close/>
                <a:moveTo>
                  <a:pt x="2723554" y="5571133"/>
                </a:moveTo>
                <a:lnTo>
                  <a:pt x="2730996" y="5578574"/>
                </a:lnTo>
                <a:cubicBezTo>
                  <a:pt x="2730996" y="5578574"/>
                  <a:pt x="2728515" y="5578574"/>
                  <a:pt x="2723554" y="5578574"/>
                </a:cubicBezTo>
                <a:cubicBezTo>
                  <a:pt x="2723554" y="5578574"/>
                  <a:pt x="2723554" y="5576094"/>
                  <a:pt x="2723554" y="5571133"/>
                </a:cubicBezTo>
                <a:close/>
                <a:moveTo>
                  <a:pt x="4226718" y="5563692"/>
                </a:moveTo>
                <a:cubicBezTo>
                  <a:pt x="4226718" y="5563692"/>
                  <a:pt x="4229199" y="5564932"/>
                  <a:pt x="4234160" y="5567412"/>
                </a:cubicBezTo>
                <a:cubicBezTo>
                  <a:pt x="4239121" y="5569893"/>
                  <a:pt x="4239121" y="5573614"/>
                  <a:pt x="4234160" y="5578574"/>
                </a:cubicBezTo>
                <a:cubicBezTo>
                  <a:pt x="4229199" y="5588496"/>
                  <a:pt x="4226718" y="5588496"/>
                  <a:pt x="4226718" y="5578574"/>
                </a:cubicBezTo>
                <a:close/>
                <a:moveTo>
                  <a:pt x="2589609" y="5563692"/>
                </a:moveTo>
                <a:cubicBezTo>
                  <a:pt x="2599531" y="5563692"/>
                  <a:pt x="2604492" y="5566172"/>
                  <a:pt x="2604492" y="5571133"/>
                </a:cubicBezTo>
                <a:lnTo>
                  <a:pt x="2589609" y="5571133"/>
                </a:lnTo>
                <a:cubicBezTo>
                  <a:pt x="2589609" y="5571133"/>
                  <a:pt x="2589609" y="5568653"/>
                  <a:pt x="2589609" y="5563692"/>
                </a:cubicBezTo>
                <a:close/>
                <a:moveTo>
                  <a:pt x="4701108" y="5559971"/>
                </a:moveTo>
                <a:cubicBezTo>
                  <a:pt x="4702348" y="5559971"/>
                  <a:pt x="4702968" y="5561212"/>
                  <a:pt x="4702968" y="5563692"/>
                </a:cubicBezTo>
                <a:lnTo>
                  <a:pt x="4688085" y="5571133"/>
                </a:lnTo>
                <a:cubicBezTo>
                  <a:pt x="4688085" y="5566172"/>
                  <a:pt x="4690565" y="5563692"/>
                  <a:pt x="4695527" y="5563692"/>
                </a:cubicBezTo>
                <a:cubicBezTo>
                  <a:pt x="4698007" y="5561212"/>
                  <a:pt x="4699868" y="5559971"/>
                  <a:pt x="4701108" y="5559971"/>
                </a:cubicBezTo>
                <a:close/>
                <a:moveTo>
                  <a:pt x="3143994" y="5556250"/>
                </a:moveTo>
                <a:cubicBezTo>
                  <a:pt x="3151435" y="5556250"/>
                  <a:pt x="3155156" y="5558731"/>
                  <a:pt x="3155156" y="5563692"/>
                </a:cubicBezTo>
                <a:cubicBezTo>
                  <a:pt x="3155156" y="5568653"/>
                  <a:pt x="3147714" y="5571133"/>
                  <a:pt x="3132832" y="5571133"/>
                </a:cubicBezTo>
                <a:lnTo>
                  <a:pt x="3125390" y="5563692"/>
                </a:lnTo>
                <a:cubicBezTo>
                  <a:pt x="3130351" y="5558731"/>
                  <a:pt x="3136552" y="5556250"/>
                  <a:pt x="3143994" y="5556250"/>
                </a:cubicBezTo>
                <a:close/>
                <a:moveTo>
                  <a:pt x="2984003" y="5556250"/>
                </a:moveTo>
                <a:cubicBezTo>
                  <a:pt x="2974081" y="5556250"/>
                  <a:pt x="2971601" y="5561212"/>
                  <a:pt x="2976562" y="5571133"/>
                </a:cubicBezTo>
                <a:cubicBezTo>
                  <a:pt x="2976562" y="5571133"/>
                  <a:pt x="2979043" y="5571133"/>
                  <a:pt x="2984003" y="5571133"/>
                </a:cubicBezTo>
                <a:cubicBezTo>
                  <a:pt x="2988964" y="5571133"/>
                  <a:pt x="2991445" y="5568653"/>
                  <a:pt x="2991445" y="5563692"/>
                </a:cubicBezTo>
                <a:cubicBezTo>
                  <a:pt x="2991445" y="5558731"/>
                  <a:pt x="2988964" y="5556250"/>
                  <a:pt x="2984003" y="5556250"/>
                </a:cubicBezTo>
                <a:close/>
                <a:moveTo>
                  <a:pt x="2775644" y="5556250"/>
                </a:moveTo>
                <a:lnTo>
                  <a:pt x="2783085" y="5563692"/>
                </a:lnTo>
                <a:lnTo>
                  <a:pt x="2797968" y="5571133"/>
                </a:lnTo>
                <a:lnTo>
                  <a:pt x="2783085" y="5571133"/>
                </a:lnTo>
                <a:cubicBezTo>
                  <a:pt x="2783085" y="5571133"/>
                  <a:pt x="2781845" y="5572373"/>
                  <a:pt x="2779365" y="5574854"/>
                </a:cubicBezTo>
                <a:cubicBezTo>
                  <a:pt x="2776884" y="5577334"/>
                  <a:pt x="2775644" y="5578574"/>
                  <a:pt x="2775644" y="5578574"/>
                </a:cubicBezTo>
                <a:cubicBezTo>
                  <a:pt x="2770683" y="5578574"/>
                  <a:pt x="2765722" y="5578574"/>
                  <a:pt x="2760761" y="5578574"/>
                </a:cubicBezTo>
                <a:lnTo>
                  <a:pt x="2745878" y="5571133"/>
                </a:lnTo>
                <a:cubicBezTo>
                  <a:pt x="2745878" y="5566172"/>
                  <a:pt x="2748359" y="5563692"/>
                  <a:pt x="2753320" y="5563692"/>
                </a:cubicBezTo>
                <a:cubicBezTo>
                  <a:pt x="2753320" y="5568653"/>
                  <a:pt x="2754560" y="5569893"/>
                  <a:pt x="2757041" y="5567412"/>
                </a:cubicBezTo>
                <a:cubicBezTo>
                  <a:pt x="2759521" y="5564932"/>
                  <a:pt x="2763242" y="5563692"/>
                  <a:pt x="2768203" y="5563692"/>
                </a:cubicBezTo>
                <a:close/>
                <a:moveTo>
                  <a:pt x="2552402" y="5556250"/>
                </a:moveTo>
                <a:cubicBezTo>
                  <a:pt x="2557363" y="5556250"/>
                  <a:pt x="2559843" y="5557490"/>
                  <a:pt x="2559843" y="5559971"/>
                </a:cubicBezTo>
                <a:cubicBezTo>
                  <a:pt x="2559843" y="5562452"/>
                  <a:pt x="2563564" y="5564932"/>
                  <a:pt x="2571005" y="5567412"/>
                </a:cubicBezTo>
                <a:cubicBezTo>
                  <a:pt x="2578447" y="5569893"/>
                  <a:pt x="2579687" y="5571133"/>
                  <a:pt x="2574726" y="5571133"/>
                </a:cubicBezTo>
                <a:cubicBezTo>
                  <a:pt x="2564804" y="5576094"/>
                  <a:pt x="2557363" y="5576094"/>
                  <a:pt x="2552402" y="5571133"/>
                </a:cubicBezTo>
                <a:cubicBezTo>
                  <a:pt x="2532558" y="5566172"/>
                  <a:pt x="2532558" y="5561212"/>
                  <a:pt x="2552402" y="5556250"/>
                </a:cubicBezTo>
                <a:close/>
                <a:moveTo>
                  <a:pt x="2507753" y="5556250"/>
                </a:moveTo>
                <a:cubicBezTo>
                  <a:pt x="2507753" y="5556250"/>
                  <a:pt x="2511474" y="5556250"/>
                  <a:pt x="2518916" y="5556250"/>
                </a:cubicBezTo>
                <a:cubicBezTo>
                  <a:pt x="2526357" y="5556250"/>
                  <a:pt x="2530078" y="5556250"/>
                  <a:pt x="2530078" y="5556250"/>
                </a:cubicBezTo>
                <a:cubicBezTo>
                  <a:pt x="2530078" y="5561212"/>
                  <a:pt x="2530078" y="5563692"/>
                  <a:pt x="2530078" y="5563692"/>
                </a:cubicBezTo>
                <a:cubicBezTo>
                  <a:pt x="2530078" y="5563692"/>
                  <a:pt x="2527597" y="5563692"/>
                  <a:pt x="2522636" y="5563692"/>
                </a:cubicBezTo>
                <a:cubicBezTo>
                  <a:pt x="2517676" y="5563692"/>
                  <a:pt x="2516435" y="5566172"/>
                  <a:pt x="2518916" y="5571133"/>
                </a:cubicBezTo>
                <a:cubicBezTo>
                  <a:pt x="2521396" y="5576094"/>
                  <a:pt x="2518916" y="5578574"/>
                  <a:pt x="2511474" y="5578574"/>
                </a:cubicBezTo>
                <a:cubicBezTo>
                  <a:pt x="2504033" y="5578574"/>
                  <a:pt x="2500312" y="5573614"/>
                  <a:pt x="2500312" y="5563692"/>
                </a:cubicBezTo>
                <a:close/>
                <a:moveTo>
                  <a:pt x="3550481" y="5554390"/>
                </a:moveTo>
                <a:cubicBezTo>
                  <a:pt x="3552341" y="5554390"/>
                  <a:pt x="3554511" y="5555010"/>
                  <a:pt x="3556992" y="5556250"/>
                </a:cubicBezTo>
                <a:cubicBezTo>
                  <a:pt x="3561953" y="5561212"/>
                  <a:pt x="3564433" y="5563692"/>
                  <a:pt x="3564433" y="5563692"/>
                </a:cubicBezTo>
                <a:cubicBezTo>
                  <a:pt x="3559472" y="5563692"/>
                  <a:pt x="3556992" y="5564932"/>
                  <a:pt x="3556992" y="5567412"/>
                </a:cubicBezTo>
                <a:cubicBezTo>
                  <a:pt x="3556992" y="5569893"/>
                  <a:pt x="3556992" y="5573614"/>
                  <a:pt x="3556992" y="5578574"/>
                </a:cubicBezTo>
                <a:lnTo>
                  <a:pt x="3549550" y="5578574"/>
                </a:lnTo>
                <a:cubicBezTo>
                  <a:pt x="3544589" y="5578574"/>
                  <a:pt x="3542109" y="5576094"/>
                  <a:pt x="3542109" y="5571133"/>
                </a:cubicBezTo>
                <a:cubicBezTo>
                  <a:pt x="3542109" y="5559971"/>
                  <a:pt x="3544900" y="5554390"/>
                  <a:pt x="3550481" y="5554390"/>
                </a:cubicBezTo>
                <a:close/>
                <a:moveTo>
                  <a:pt x="4263925" y="5548809"/>
                </a:moveTo>
                <a:lnTo>
                  <a:pt x="4271367" y="5548809"/>
                </a:lnTo>
                <a:lnTo>
                  <a:pt x="4271367" y="5556250"/>
                </a:lnTo>
                <a:cubicBezTo>
                  <a:pt x="4266405" y="5556250"/>
                  <a:pt x="4263925" y="5553770"/>
                  <a:pt x="4263925" y="5548809"/>
                </a:cubicBezTo>
                <a:close/>
                <a:moveTo>
                  <a:pt x="3289101" y="5548809"/>
                </a:moveTo>
                <a:lnTo>
                  <a:pt x="3289101" y="5556250"/>
                </a:lnTo>
                <a:cubicBezTo>
                  <a:pt x="3274218" y="5561212"/>
                  <a:pt x="3266777" y="5561212"/>
                  <a:pt x="3266777" y="5556250"/>
                </a:cubicBezTo>
                <a:close/>
                <a:moveTo>
                  <a:pt x="2894707" y="5548809"/>
                </a:moveTo>
                <a:cubicBezTo>
                  <a:pt x="2889746" y="5548809"/>
                  <a:pt x="2889746" y="5551289"/>
                  <a:pt x="2894707" y="5556250"/>
                </a:cubicBezTo>
                <a:cubicBezTo>
                  <a:pt x="2904629" y="5561212"/>
                  <a:pt x="2912070" y="5561212"/>
                  <a:pt x="2917031" y="5556250"/>
                </a:cubicBezTo>
                <a:close/>
                <a:moveTo>
                  <a:pt x="3564433" y="5541367"/>
                </a:moveTo>
                <a:cubicBezTo>
                  <a:pt x="3574355" y="5541367"/>
                  <a:pt x="3581796" y="5543848"/>
                  <a:pt x="3586757" y="5548809"/>
                </a:cubicBezTo>
                <a:cubicBezTo>
                  <a:pt x="3591718" y="5553770"/>
                  <a:pt x="3599160" y="5556250"/>
                  <a:pt x="3609082" y="5556250"/>
                </a:cubicBezTo>
                <a:lnTo>
                  <a:pt x="3609082" y="5563692"/>
                </a:lnTo>
                <a:cubicBezTo>
                  <a:pt x="3604121" y="5568653"/>
                  <a:pt x="3600400" y="5569893"/>
                  <a:pt x="3597920" y="5567412"/>
                </a:cubicBezTo>
                <a:cubicBezTo>
                  <a:pt x="3595439" y="5564932"/>
                  <a:pt x="3591718" y="5563692"/>
                  <a:pt x="3586757" y="5563692"/>
                </a:cubicBezTo>
                <a:cubicBezTo>
                  <a:pt x="3581796" y="5563692"/>
                  <a:pt x="3578076" y="5562452"/>
                  <a:pt x="3575595" y="5559971"/>
                </a:cubicBezTo>
                <a:cubicBezTo>
                  <a:pt x="3573115" y="5557490"/>
                  <a:pt x="3571875" y="5556250"/>
                  <a:pt x="3571875" y="5556250"/>
                </a:cubicBezTo>
                <a:cubicBezTo>
                  <a:pt x="3576836" y="5551289"/>
                  <a:pt x="3574355" y="5548809"/>
                  <a:pt x="3564433" y="5548809"/>
                </a:cubicBezTo>
                <a:lnTo>
                  <a:pt x="3549550" y="5548809"/>
                </a:lnTo>
                <a:close/>
                <a:moveTo>
                  <a:pt x="3415605" y="5541367"/>
                </a:moveTo>
                <a:cubicBezTo>
                  <a:pt x="3420566" y="5541367"/>
                  <a:pt x="3423046" y="5543848"/>
                  <a:pt x="3423046" y="5548809"/>
                </a:cubicBezTo>
                <a:cubicBezTo>
                  <a:pt x="3423046" y="5553770"/>
                  <a:pt x="3421806" y="5556250"/>
                  <a:pt x="3419326" y="5556250"/>
                </a:cubicBezTo>
                <a:cubicBezTo>
                  <a:pt x="3416845" y="5556250"/>
                  <a:pt x="3415605" y="5556250"/>
                  <a:pt x="3415605" y="5556250"/>
                </a:cubicBezTo>
                <a:cubicBezTo>
                  <a:pt x="3405683" y="5556250"/>
                  <a:pt x="3400722" y="5553770"/>
                  <a:pt x="3400722" y="5548809"/>
                </a:cubicBezTo>
                <a:cubicBezTo>
                  <a:pt x="3400722" y="5548809"/>
                  <a:pt x="3401963" y="5547569"/>
                  <a:pt x="3404443" y="5545088"/>
                </a:cubicBezTo>
                <a:cubicBezTo>
                  <a:pt x="3406923" y="5542608"/>
                  <a:pt x="3410644" y="5541367"/>
                  <a:pt x="3415605" y="5541367"/>
                </a:cubicBezTo>
                <a:close/>
                <a:moveTo>
                  <a:pt x="2760761" y="5541367"/>
                </a:moveTo>
                <a:cubicBezTo>
                  <a:pt x="2765722" y="5541367"/>
                  <a:pt x="2768203" y="5543848"/>
                  <a:pt x="2768203" y="5548809"/>
                </a:cubicBezTo>
                <a:lnTo>
                  <a:pt x="2760761" y="5548809"/>
                </a:lnTo>
                <a:lnTo>
                  <a:pt x="2745878" y="5548809"/>
                </a:lnTo>
                <a:close/>
                <a:moveTo>
                  <a:pt x="2485429" y="5541367"/>
                </a:moveTo>
                <a:lnTo>
                  <a:pt x="2500312" y="5548809"/>
                </a:lnTo>
                <a:lnTo>
                  <a:pt x="2485429" y="5556250"/>
                </a:lnTo>
                <a:cubicBezTo>
                  <a:pt x="2485429" y="5556250"/>
                  <a:pt x="2484189" y="5555010"/>
                  <a:pt x="2481709" y="5552529"/>
                </a:cubicBezTo>
                <a:cubicBezTo>
                  <a:pt x="2479228" y="5550049"/>
                  <a:pt x="2477988" y="5548809"/>
                  <a:pt x="2477988" y="5548809"/>
                </a:cubicBezTo>
                <a:cubicBezTo>
                  <a:pt x="2477988" y="5543848"/>
                  <a:pt x="2480468" y="5541367"/>
                  <a:pt x="2485429" y="5541367"/>
                </a:cubicBezTo>
                <a:close/>
                <a:moveTo>
                  <a:pt x="3177480" y="5529275"/>
                </a:moveTo>
                <a:cubicBezTo>
                  <a:pt x="3173759" y="5529896"/>
                  <a:pt x="3170039" y="5531446"/>
                  <a:pt x="3166318" y="5533926"/>
                </a:cubicBezTo>
                <a:cubicBezTo>
                  <a:pt x="3158876" y="5538887"/>
                  <a:pt x="3152675" y="5538887"/>
                  <a:pt x="3147714" y="5533926"/>
                </a:cubicBezTo>
                <a:lnTo>
                  <a:pt x="3132832" y="5541367"/>
                </a:lnTo>
                <a:lnTo>
                  <a:pt x="3132832" y="5548809"/>
                </a:lnTo>
                <a:cubicBezTo>
                  <a:pt x="3127871" y="5553770"/>
                  <a:pt x="3121669" y="5553770"/>
                  <a:pt x="3114228" y="5548809"/>
                </a:cubicBezTo>
                <a:cubicBezTo>
                  <a:pt x="3106787" y="5543848"/>
                  <a:pt x="3101826" y="5542608"/>
                  <a:pt x="3099345" y="5545088"/>
                </a:cubicBezTo>
                <a:cubicBezTo>
                  <a:pt x="3096865" y="5547569"/>
                  <a:pt x="3094384" y="5547569"/>
                  <a:pt x="3091904" y="5545088"/>
                </a:cubicBezTo>
                <a:cubicBezTo>
                  <a:pt x="3089423" y="5542608"/>
                  <a:pt x="3086943" y="5542608"/>
                  <a:pt x="3084462" y="5545088"/>
                </a:cubicBezTo>
                <a:cubicBezTo>
                  <a:pt x="3081982" y="5547569"/>
                  <a:pt x="3080742" y="5551289"/>
                  <a:pt x="3080742" y="5556250"/>
                </a:cubicBezTo>
                <a:lnTo>
                  <a:pt x="3073300" y="5563692"/>
                </a:lnTo>
                <a:lnTo>
                  <a:pt x="3073300" y="5578574"/>
                </a:lnTo>
                <a:cubicBezTo>
                  <a:pt x="3078261" y="5578574"/>
                  <a:pt x="3081982" y="5577334"/>
                  <a:pt x="3084462" y="5574854"/>
                </a:cubicBezTo>
                <a:cubicBezTo>
                  <a:pt x="3086943" y="5572373"/>
                  <a:pt x="3094384" y="5572373"/>
                  <a:pt x="3106787" y="5574854"/>
                </a:cubicBezTo>
                <a:cubicBezTo>
                  <a:pt x="3119189" y="5577334"/>
                  <a:pt x="3127871" y="5581055"/>
                  <a:pt x="3132832" y="5586016"/>
                </a:cubicBezTo>
                <a:cubicBezTo>
                  <a:pt x="3137792" y="5586016"/>
                  <a:pt x="3140273" y="5586016"/>
                  <a:pt x="3140273" y="5586016"/>
                </a:cubicBezTo>
                <a:lnTo>
                  <a:pt x="3155156" y="5578574"/>
                </a:lnTo>
                <a:cubicBezTo>
                  <a:pt x="3155156" y="5578574"/>
                  <a:pt x="3155156" y="5581055"/>
                  <a:pt x="3155156" y="5586016"/>
                </a:cubicBezTo>
                <a:cubicBezTo>
                  <a:pt x="3155156" y="5586016"/>
                  <a:pt x="3160117" y="5586016"/>
                  <a:pt x="3170039" y="5586016"/>
                </a:cubicBezTo>
                <a:cubicBezTo>
                  <a:pt x="3175000" y="5586016"/>
                  <a:pt x="3177480" y="5586016"/>
                  <a:pt x="3177480" y="5586016"/>
                </a:cubicBezTo>
                <a:lnTo>
                  <a:pt x="3222128" y="5586016"/>
                </a:lnTo>
                <a:cubicBezTo>
                  <a:pt x="3222128" y="5576094"/>
                  <a:pt x="3219648" y="5568653"/>
                  <a:pt x="3214687" y="5563692"/>
                </a:cubicBezTo>
                <a:lnTo>
                  <a:pt x="3207246" y="5571133"/>
                </a:lnTo>
                <a:cubicBezTo>
                  <a:pt x="3207246" y="5576094"/>
                  <a:pt x="3207246" y="5578574"/>
                  <a:pt x="3207246" y="5578574"/>
                </a:cubicBezTo>
                <a:cubicBezTo>
                  <a:pt x="3202285" y="5578574"/>
                  <a:pt x="3199804" y="5578574"/>
                  <a:pt x="3199804" y="5578574"/>
                </a:cubicBezTo>
                <a:cubicBezTo>
                  <a:pt x="3199804" y="5578574"/>
                  <a:pt x="3199804" y="5577334"/>
                  <a:pt x="3199804" y="5574854"/>
                </a:cubicBezTo>
                <a:cubicBezTo>
                  <a:pt x="3199804" y="5572373"/>
                  <a:pt x="3198564" y="5571133"/>
                  <a:pt x="3196084" y="5571133"/>
                </a:cubicBezTo>
                <a:cubicBezTo>
                  <a:pt x="3193603" y="5571133"/>
                  <a:pt x="3189882" y="5568653"/>
                  <a:pt x="3184921" y="5563692"/>
                </a:cubicBezTo>
                <a:lnTo>
                  <a:pt x="3177480" y="5556250"/>
                </a:lnTo>
                <a:cubicBezTo>
                  <a:pt x="3192363" y="5556250"/>
                  <a:pt x="3199804" y="5551289"/>
                  <a:pt x="3199804" y="5541367"/>
                </a:cubicBezTo>
                <a:cubicBezTo>
                  <a:pt x="3199804" y="5536407"/>
                  <a:pt x="3196084" y="5532686"/>
                  <a:pt x="3188642" y="5530206"/>
                </a:cubicBezTo>
                <a:cubicBezTo>
                  <a:pt x="3184921" y="5528965"/>
                  <a:pt x="3181201" y="5528656"/>
                  <a:pt x="3177480" y="5529275"/>
                </a:cubicBezTo>
                <a:close/>
                <a:moveTo>
                  <a:pt x="3780234" y="5526485"/>
                </a:moveTo>
                <a:cubicBezTo>
                  <a:pt x="3785195" y="5526485"/>
                  <a:pt x="3787675" y="5528965"/>
                  <a:pt x="3787675" y="5533926"/>
                </a:cubicBezTo>
                <a:lnTo>
                  <a:pt x="3780234" y="5533926"/>
                </a:lnTo>
                <a:lnTo>
                  <a:pt x="3772793" y="5533926"/>
                </a:lnTo>
                <a:close/>
                <a:moveTo>
                  <a:pt x="3646289" y="5526485"/>
                </a:moveTo>
                <a:cubicBezTo>
                  <a:pt x="3656210" y="5526485"/>
                  <a:pt x="3661172" y="5528965"/>
                  <a:pt x="3661172" y="5533926"/>
                </a:cubicBezTo>
                <a:lnTo>
                  <a:pt x="3668613" y="5548809"/>
                </a:lnTo>
                <a:cubicBezTo>
                  <a:pt x="3683496" y="5553770"/>
                  <a:pt x="3688457" y="5557490"/>
                  <a:pt x="3683496" y="5559971"/>
                </a:cubicBezTo>
                <a:cubicBezTo>
                  <a:pt x="3678535" y="5562452"/>
                  <a:pt x="3669853" y="5563692"/>
                  <a:pt x="3657451" y="5563692"/>
                </a:cubicBezTo>
                <a:cubicBezTo>
                  <a:pt x="3645048" y="5563692"/>
                  <a:pt x="3638847" y="5561212"/>
                  <a:pt x="3638847" y="5556250"/>
                </a:cubicBezTo>
                <a:cubicBezTo>
                  <a:pt x="3638847" y="5551289"/>
                  <a:pt x="3637607" y="5547569"/>
                  <a:pt x="3635127" y="5545088"/>
                </a:cubicBezTo>
                <a:cubicBezTo>
                  <a:pt x="3632646" y="5542608"/>
                  <a:pt x="3631406" y="5538887"/>
                  <a:pt x="3631406" y="5533926"/>
                </a:cubicBezTo>
                <a:cubicBezTo>
                  <a:pt x="3631406" y="5528965"/>
                  <a:pt x="3636367" y="5526485"/>
                  <a:pt x="3646289" y="5526485"/>
                </a:cubicBezTo>
                <a:close/>
                <a:moveTo>
                  <a:pt x="2738437" y="5526485"/>
                </a:moveTo>
                <a:cubicBezTo>
                  <a:pt x="2743398" y="5526485"/>
                  <a:pt x="2747118" y="5526485"/>
                  <a:pt x="2749599" y="5526485"/>
                </a:cubicBezTo>
                <a:cubicBezTo>
                  <a:pt x="2752080" y="5526485"/>
                  <a:pt x="2753320" y="5528965"/>
                  <a:pt x="2753320" y="5533926"/>
                </a:cubicBezTo>
                <a:cubicBezTo>
                  <a:pt x="2753320" y="5538887"/>
                  <a:pt x="2748359" y="5538887"/>
                  <a:pt x="2738437" y="5533926"/>
                </a:cubicBezTo>
                <a:close/>
                <a:moveTo>
                  <a:pt x="3696053" y="5524159"/>
                </a:moveTo>
                <a:cubicBezTo>
                  <a:pt x="3698844" y="5524470"/>
                  <a:pt x="3702099" y="5525245"/>
                  <a:pt x="3705820" y="5526485"/>
                </a:cubicBezTo>
                <a:cubicBezTo>
                  <a:pt x="3705820" y="5531446"/>
                  <a:pt x="3703340" y="5536407"/>
                  <a:pt x="3698379" y="5541367"/>
                </a:cubicBezTo>
                <a:lnTo>
                  <a:pt x="3683496" y="5533926"/>
                </a:lnTo>
                <a:cubicBezTo>
                  <a:pt x="3683496" y="5526485"/>
                  <a:pt x="3687682" y="5523229"/>
                  <a:pt x="3696053" y="5524159"/>
                </a:cubicBezTo>
                <a:close/>
                <a:moveTo>
                  <a:pt x="2087314" y="5522764"/>
                </a:moveTo>
                <a:cubicBezTo>
                  <a:pt x="2089794" y="5522764"/>
                  <a:pt x="2093515" y="5524005"/>
                  <a:pt x="2098476" y="5526485"/>
                </a:cubicBezTo>
                <a:lnTo>
                  <a:pt x="2098476" y="5533926"/>
                </a:lnTo>
                <a:cubicBezTo>
                  <a:pt x="2088554" y="5533926"/>
                  <a:pt x="2083593" y="5531446"/>
                  <a:pt x="2083593" y="5526485"/>
                </a:cubicBezTo>
                <a:cubicBezTo>
                  <a:pt x="2083593" y="5524005"/>
                  <a:pt x="2084834" y="5522764"/>
                  <a:pt x="2087314" y="5522764"/>
                </a:cubicBezTo>
                <a:close/>
                <a:moveTo>
                  <a:pt x="4435077" y="5519043"/>
                </a:moveTo>
                <a:lnTo>
                  <a:pt x="4435077" y="5533926"/>
                </a:lnTo>
                <a:cubicBezTo>
                  <a:pt x="4435077" y="5538887"/>
                  <a:pt x="4435077" y="5543848"/>
                  <a:pt x="4435077" y="5548809"/>
                </a:cubicBezTo>
                <a:cubicBezTo>
                  <a:pt x="4435077" y="5548809"/>
                  <a:pt x="4435077" y="5550049"/>
                  <a:pt x="4435077" y="5552529"/>
                </a:cubicBezTo>
                <a:cubicBezTo>
                  <a:pt x="4435077" y="5555010"/>
                  <a:pt x="4432597" y="5556250"/>
                  <a:pt x="4427636" y="5556250"/>
                </a:cubicBezTo>
                <a:cubicBezTo>
                  <a:pt x="4422675" y="5556250"/>
                  <a:pt x="4422675" y="5551289"/>
                  <a:pt x="4427636" y="5541367"/>
                </a:cubicBezTo>
                <a:cubicBezTo>
                  <a:pt x="4427636" y="5526485"/>
                  <a:pt x="4430116" y="5519043"/>
                  <a:pt x="4435077" y="5519043"/>
                </a:cubicBezTo>
                <a:close/>
                <a:moveTo>
                  <a:pt x="4003476" y="5519043"/>
                </a:moveTo>
                <a:cubicBezTo>
                  <a:pt x="4013398" y="5519043"/>
                  <a:pt x="4018359" y="5521524"/>
                  <a:pt x="4018359" y="5526485"/>
                </a:cubicBezTo>
                <a:cubicBezTo>
                  <a:pt x="4023320" y="5526485"/>
                  <a:pt x="4027041" y="5527725"/>
                  <a:pt x="4029521" y="5530206"/>
                </a:cubicBezTo>
                <a:cubicBezTo>
                  <a:pt x="4032002" y="5532686"/>
                  <a:pt x="4035722" y="5533926"/>
                  <a:pt x="4040683" y="5533926"/>
                </a:cubicBezTo>
                <a:cubicBezTo>
                  <a:pt x="4050605" y="5533926"/>
                  <a:pt x="4055566" y="5536407"/>
                  <a:pt x="4055566" y="5541367"/>
                </a:cubicBezTo>
                <a:lnTo>
                  <a:pt x="4048125" y="5556250"/>
                </a:lnTo>
                <a:cubicBezTo>
                  <a:pt x="4048125" y="5556250"/>
                  <a:pt x="4048125" y="5553770"/>
                  <a:pt x="4048125" y="5548809"/>
                </a:cubicBezTo>
                <a:cubicBezTo>
                  <a:pt x="4048125" y="5543848"/>
                  <a:pt x="4043164" y="5541367"/>
                  <a:pt x="4033242" y="5541367"/>
                </a:cubicBezTo>
                <a:lnTo>
                  <a:pt x="4003476" y="5541367"/>
                </a:lnTo>
                <a:cubicBezTo>
                  <a:pt x="3988593" y="5541367"/>
                  <a:pt x="3981152" y="5541367"/>
                  <a:pt x="3981152" y="5541367"/>
                </a:cubicBezTo>
                <a:cubicBezTo>
                  <a:pt x="3976191" y="5541367"/>
                  <a:pt x="3971230" y="5541367"/>
                  <a:pt x="3966269" y="5541367"/>
                </a:cubicBezTo>
                <a:cubicBezTo>
                  <a:pt x="3961308" y="5526485"/>
                  <a:pt x="3966269" y="5521524"/>
                  <a:pt x="3981152" y="5526485"/>
                </a:cubicBezTo>
                <a:close/>
                <a:moveTo>
                  <a:pt x="2656582" y="5519043"/>
                </a:moveTo>
                <a:cubicBezTo>
                  <a:pt x="2666504" y="5524004"/>
                  <a:pt x="2678906" y="5524004"/>
                  <a:pt x="2693789" y="5519043"/>
                </a:cubicBezTo>
                <a:lnTo>
                  <a:pt x="2723554" y="5533926"/>
                </a:lnTo>
                <a:cubicBezTo>
                  <a:pt x="2728515" y="5538887"/>
                  <a:pt x="2728515" y="5542608"/>
                  <a:pt x="2723554" y="5545088"/>
                </a:cubicBezTo>
                <a:cubicBezTo>
                  <a:pt x="2718593" y="5547569"/>
                  <a:pt x="2713632" y="5546329"/>
                  <a:pt x="2708671" y="5541367"/>
                </a:cubicBezTo>
                <a:cubicBezTo>
                  <a:pt x="2708671" y="5536407"/>
                  <a:pt x="2707431" y="5533926"/>
                  <a:pt x="2704951" y="5533926"/>
                </a:cubicBezTo>
                <a:cubicBezTo>
                  <a:pt x="2702470" y="5533926"/>
                  <a:pt x="2698749" y="5533926"/>
                  <a:pt x="2693789" y="5533926"/>
                </a:cubicBezTo>
                <a:cubicBezTo>
                  <a:pt x="2664023" y="5528965"/>
                  <a:pt x="2649140" y="5531446"/>
                  <a:pt x="2649140" y="5541367"/>
                </a:cubicBezTo>
                <a:cubicBezTo>
                  <a:pt x="2649140" y="5541367"/>
                  <a:pt x="2655342" y="5543848"/>
                  <a:pt x="2667744" y="5548809"/>
                </a:cubicBezTo>
                <a:cubicBezTo>
                  <a:pt x="2680146" y="5553770"/>
                  <a:pt x="2686347" y="5553770"/>
                  <a:pt x="2686347" y="5548809"/>
                </a:cubicBezTo>
                <a:lnTo>
                  <a:pt x="2693789" y="5556250"/>
                </a:lnTo>
                <a:lnTo>
                  <a:pt x="2701230" y="5556250"/>
                </a:lnTo>
                <a:cubicBezTo>
                  <a:pt x="2706191" y="5556250"/>
                  <a:pt x="2708671" y="5558731"/>
                  <a:pt x="2708671" y="5563692"/>
                </a:cubicBezTo>
                <a:lnTo>
                  <a:pt x="2701230" y="5571133"/>
                </a:lnTo>
                <a:cubicBezTo>
                  <a:pt x="2691308" y="5566172"/>
                  <a:pt x="2681386" y="5563692"/>
                  <a:pt x="2671464" y="5563692"/>
                </a:cubicBezTo>
                <a:lnTo>
                  <a:pt x="2641699" y="5548809"/>
                </a:lnTo>
                <a:lnTo>
                  <a:pt x="2634257" y="5556250"/>
                </a:lnTo>
                <a:lnTo>
                  <a:pt x="2626816" y="5548809"/>
                </a:lnTo>
                <a:cubicBezTo>
                  <a:pt x="2616894" y="5543848"/>
                  <a:pt x="2611933" y="5541367"/>
                  <a:pt x="2611933" y="5541367"/>
                </a:cubicBezTo>
                <a:cubicBezTo>
                  <a:pt x="2606972" y="5541367"/>
                  <a:pt x="2604492" y="5541367"/>
                  <a:pt x="2604492" y="5541367"/>
                </a:cubicBezTo>
                <a:cubicBezTo>
                  <a:pt x="2604492" y="5541367"/>
                  <a:pt x="2604492" y="5538887"/>
                  <a:pt x="2604492" y="5533926"/>
                </a:cubicBezTo>
                <a:cubicBezTo>
                  <a:pt x="2609452" y="5533926"/>
                  <a:pt x="2616894" y="5533926"/>
                  <a:pt x="2626816" y="5533926"/>
                </a:cubicBezTo>
                <a:cubicBezTo>
                  <a:pt x="2636738" y="5533926"/>
                  <a:pt x="2641699" y="5531446"/>
                  <a:pt x="2641699" y="5526485"/>
                </a:cubicBezTo>
                <a:cubicBezTo>
                  <a:pt x="2641699" y="5526485"/>
                  <a:pt x="2642939" y="5525245"/>
                  <a:pt x="2645419" y="5522764"/>
                </a:cubicBezTo>
                <a:cubicBezTo>
                  <a:pt x="2647900" y="5520283"/>
                  <a:pt x="2651621" y="5519043"/>
                  <a:pt x="2656582" y="5519043"/>
                </a:cubicBezTo>
                <a:close/>
                <a:moveTo>
                  <a:pt x="2511474" y="5519043"/>
                </a:moveTo>
                <a:cubicBezTo>
                  <a:pt x="2508993" y="5519043"/>
                  <a:pt x="2507753" y="5521524"/>
                  <a:pt x="2507753" y="5526485"/>
                </a:cubicBezTo>
                <a:cubicBezTo>
                  <a:pt x="2507753" y="5531446"/>
                  <a:pt x="2510234" y="5533926"/>
                  <a:pt x="2515195" y="5533926"/>
                </a:cubicBezTo>
                <a:cubicBezTo>
                  <a:pt x="2520156" y="5533926"/>
                  <a:pt x="2521396" y="5531446"/>
                  <a:pt x="2518916" y="5526485"/>
                </a:cubicBezTo>
                <a:cubicBezTo>
                  <a:pt x="2516435" y="5521524"/>
                  <a:pt x="2513955" y="5519043"/>
                  <a:pt x="2511474" y="5519043"/>
                </a:cubicBezTo>
                <a:close/>
                <a:moveTo>
                  <a:pt x="2277070" y="5519043"/>
                </a:moveTo>
                <a:lnTo>
                  <a:pt x="2284511" y="5519043"/>
                </a:lnTo>
                <a:lnTo>
                  <a:pt x="2291953" y="5519043"/>
                </a:lnTo>
                <a:cubicBezTo>
                  <a:pt x="2291953" y="5524004"/>
                  <a:pt x="2290713" y="5526485"/>
                  <a:pt x="2288232" y="5526485"/>
                </a:cubicBezTo>
                <a:cubicBezTo>
                  <a:pt x="2285751" y="5526485"/>
                  <a:pt x="2282031" y="5524004"/>
                  <a:pt x="2277070" y="5519043"/>
                </a:cubicBezTo>
                <a:close/>
                <a:moveTo>
                  <a:pt x="1776635" y="5513462"/>
                </a:moveTo>
                <a:cubicBezTo>
                  <a:pt x="1777876" y="5513462"/>
                  <a:pt x="1778496" y="5514083"/>
                  <a:pt x="1778496" y="5515323"/>
                </a:cubicBezTo>
                <a:cubicBezTo>
                  <a:pt x="1778496" y="5517803"/>
                  <a:pt x="1778496" y="5520283"/>
                  <a:pt x="1778496" y="5522764"/>
                </a:cubicBezTo>
                <a:cubicBezTo>
                  <a:pt x="1778496" y="5525245"/>
                  <a:pt x="1777255" y="5526485"/>
                  <a:pt x="1774775" y="5526485"/>
                </a:cubicBezTo>
                <a:cubicBezTo>
                  <a:pt x="1772295" y="5526485"/>
                  <a:pt x="1769814" y="5525245"/>
                  <a:pt x="1767334" y="5522764"/>
                </a:cubicBezTo>
                <a:cubicBezTo>
                  <a:pt x="1764853" y="5520283"/>
                  <a:pt x="1766093" y="5517803"/>
                  <a:pt x="1771054" y="5515323"/>
                </a:cubicBezTo>
                <a:cubicBezTo>
                  <a:pt x="1773535" y="5514083"/>
                  <a:pt x="1775395" y="5513462"/>
                  <a:pt x="1776635" y="5513462"/>
                </a:cubicBezTo>
                <a:close/>
                <a:moveTo>
                  <a:pt x="3303984" y="5511602"/>
                </a:moveTo>
                <a:cubicBezTo>
                  <a:pt x="3303984" y="5511602"/>
                  <a:pt x="3303984" y="5514083"/>
                  <a:pt x="3303984" y="5519043"/>
                </a:cubicBezTo>
                <a:cubicBezTo>
                  <a:pt x="3308945" y="5528965"/>
                  <a:pt x="3316386" y="5532686"/>
                  <a:pt x="3326308" y="5530206"/>
                </a:cubicBezTo>
                <a:cubicBezTo>
                  <a:pt x="3336230" y="5527725"/>
                  <a:pt x="3339951" y="5525245"/>
                  <a:pt x="3337470" y="5522764"/>
                </a:cubicBezTo>
                <a:cubicBezTo>
                  <a:pt x="3334990" y="5520283"/>
                  <a:pt x="3336230" y="5519043"/>
                  <a:pt x="3341191" y="5519043"/>
                </a:cubicBezTo>
                <a:lnTo>
                  <a:pt x="3341191" y="5511602"/>
                </a:lnTo>
                <a:cubicBezTo>
                  <a:pt x="3341191" y="5511602"/>
                  <a:pt x="3333750" y="5511602"/>
                  <a:pt x="3318867" y="5511602"/>
                </a:cubicBezTo>
                <a:cubicBezTo>
                  <a:pt x="3308945" y="5511602"/>
                  <a:pt x="3303984" y="5511602"/>
                  <a:pt x="3303984" y="5511602"/>
                </a:cubicBezTo>
                <a:close/>
                <a:moveTo>
                  <a:pt x="2920751" y="5511602"/>
                </a:moveTo>
                <a:cubicBezTo>
                  <a:pt x="2918271" y="5511602"/>
                  <a:pt x="2917031" y="5514083"/>
                  <a:pt x="2917031" y="5519043"/>
                </a:cubicBezTo>
                <a:cubicBezTo>
                  <a:pt x="2917031" y="5519043"/>
                  <a:pt x="2918271" y="5519043"/>
                  <a:pt x="2920751" y="5519043"/>
                </a:cubicBezTo>
                <a:cubicBezTo>
                  <a:pt x="2923232" y="5519043"/>
                  <a:pt x="2924472" y="5517803"/>
                  <a:pt x="2924472" y="5515323"/>
                </a:cubicBezTo>
                <a:cubicBezTo>
                  <a:pt x="2924472" y="5512842"/>
                  <a:pt x="2924472" y="5511602"/>
                  <a:pt x="2924472" y="5511602"/>
                </a:cubicBezTo>
                <a:cubicBezTo>
                  <a:pt x="2924472" y="5511602"/>
                  <a:pt x="2923232" y="5511602"/>
                  <a:pt x="2920751" y="5511602"/>
                </a:cubicBezTo>
                <a:close/>
                <a:moveTo>
                  <a:pt x="2377529" y="5511602"/>
                </a:moveTo>
                <a:cubicBezTo>
                  <a:pt x="2380009" y="5511602"/>
                  <a:pt x="2381250" y="5512842"/>
                  <a:pt x="2381250" y="5515323"/>
                </a:cubicBezTo>
                <a:cubicBezTo>
                  <a:pt x="2381250" y="5517803"/>
                  <a:pt x="2378769" y="5519043"/>
                  <a:pt x="2373808" y="5519043"/>
                </a:cubicBezTo>
                <a:cubicBezTo>
                  <a:pt x="2373808" y="5514083"/>
                  <a:pt x="2375048" y="5511602"/>
                  <a:pt x="2377529" y="5511602"/>
                </a:cubicBezTo>
                <a:close/>
                <a:moveTo>
                  <a:pt x="3147714" y="5507881"/>
                </a:moveTo>
                <a:cubicBezTo>
                  <a:pt x="3145234" y="5507881"/>
                  <a:pt x="3142753" y="5509122"/>
                  <a:pt x="3140273" y="5511602"/>
                </a:cubicBezTo>
                <a:lnTo>
                  <a:pt x="3147714" y="5511602"/>
                </a:lnTo>
                <a:lnTo>
                  <a:pt x="3155156" y="5511602"/>
                </a:lnTo>
                <a:cubicBezTo>
                  <a:pt x="3152675" y="5509122"/>
                  <a:pt x="3150195" y="5507881"/>
                  <a:pt x="3147714" y="5507881"/>
                </a:cubicBezTo>
                <a:close/>
                <a:moveTo>
                  <a:pt x="2562867" y="5506719"/>
                </a:moveTo>
                <a:cubicBezTo>
                  <a:pt x="2565192" y="5506874"/>
                  <a:pt x="2567905" y="5507261"/>
                  <a:pt x="2571005" y="5507881"/>
                </a:cubicBezTo>
                <a:cubicBezTo>
                  <a:pt x="2583408" y="5510362"/>
                  <a:pt x="2589609" y="5512842"/>
                  <a:pt x="2589609" y="5515323"/>
                </a:cubicBezTo>
                <a:cubicBezTo>
                  <a:pt x="2589609" y="5517803"/>
                  <a:pt x="2589609" y="5521524"/>
                  <a:pt x="2589609" y="5526485"/>
                </a:cubicBezTo>
                <a:lnTo>
                  <a:pt x="2582167" y="5526485"/>
                </a:lnTo>
                <a:lnTo>
                  <a:pt x="2559843" y="5519043"/>
                </a:lnTo>
                <a:cubicBezTo>
                  <a:pt x="2554883" y="5519043"/>
                  <a:pt x="2552402" y="5519043"/>
                  <a:pt x="2552402" y="5519043"/>
                </a:cubicBezTo>
                <a:cubicBezTo>
                  <a:pt x="2552402" y="5519043"/>
                  <a:pt x="2552402" y="5516563"/>
                  <a:pt x="2552402" y="5511602"/>
                </a:cubicBezTo>
                <a:cubicBezTo>
                  <a:pt x="2552402" y="5507881"/>
                  <a:pt x="2555890" y="5506253"/>
                  <a:pt x="2562867" y="5506719"/>
                </a:cubicBezTo>
                <a:close/>
                <a:moveTo>
                  <a:pt x="3795117" y="5504161"/>
                </a:moveTo>
                <a:cubicBezTo>
                  <a:pt x="3800078" y="5504161"/>
                  <a:pt x="3802558" y="5504161"/>
                  <a:pt x="3802558" y="5504161"/>
                </a:cubicBezTo>
                <a:cubicBezTo>
                  <a:pt x="3802558" y="5504161"/>
                  <a:pt x="3802558" y="5506641"/>
                  <a:pt x="3802558" y="5511602"/>
                </a:cubicBezTo>
                <a:cubicBezTo>
                  <a:pt x="3802558" y="5511602"/>
                  <a:pt x="3800078" y="5511602"/>
                  <a:pt x="3795117" y="5511602"/>
                </a:cubicBezTo>
                <a:cubicBezTo>
                  <a:pt x="3795117" y="5506641"/>
                  <a:pt x="3795117" y="5504161"/>
                  <a:pt x="3795117" y="5504161"/>
                </a:cubicBezTo>
                <a:close/>
                <a:moveTo>
                  <a:pt x="3110507" y="5504161"/>
                </a:moveTo>
                <a:lnTo>
                  <a:pt x="3103066" y="5511602"/>
                </a:lnTo>
                <a:cubicBezTo>
                  <a:pt x="3103066" y="5516563"/>
                  <a:pt x="3105547" y="5516563"/>
                  <a:pt x="3110507" y="5511602"/>
                </a:cubicBezTo>
                <a:lnTo>
                  <a:pt x="3125390" y="5511602"/>
                </a:lnTo>
                <a:close/>
                <a:moveTo>
                  <a:pt x="3065859" y="5504161"/>
                </a:moveTo>
                <a:cubicBezTo>
                  <a:pt x="3060898" y="5504161"/>
                  <a:pt x="3058417" y="5505401"/>
                  <a:pt x="3058417" y="5507881"/>
                </a:cubicBezTo>
                <a:cubicBezTo>
                  <a:pt x="3058417" y="5510362"/>
                  <a:pt x="3058417" y="5511602"/>
                  <a:pt x="3058417" y="5511602"/>
                </a:cubicBezTo>
                <a:lnTo>
                  <a:pt x="3065859" y="5511602"/>
                </a:lnTo>
                <a:lnTo>
                  <a:pt x="3073300" y="5504161"/>
                </a:lnTo>
                <a:close/>
                <a:moveTo>
                  <a:pt x="2765877" y="5501835"/>
                </a:moveTo>
                <a:cubicBezTo>
                  <a:pt x="2768668" y="5502146"/>
                  <a:pt x="2771923" y="5502921"/>
                  <a:pt x="2775644" y="5504161"/>
                </a:cubicBezTo>
                <a:lnTo>
                  <a:pt x="2768203" y="5519043"/>
                </a:lnTo>
                <a:cubicBezTo>
                  <a:pt x="2758281" y="5519043"/>
                  <a:pt x="2753320" y="5516563"/>
                  <a:pt x="2753320" y="5511602"/>
                </a:cubicBezTo>
                <a:cubicBezTo>
                  <a:pt x="2753320" y="5504161"/>
                  <a:pt x="2757506" y="5500905"/>
                  <a:pt x="2765877" y="5501835"/>
                </a:cubicBezTo>
                <a:close/>
                <a:moveTo>
                  <a:pt x="4635995" y="5496719"/>
                </a:moveTo>
                <a:cubicBezTo>
                  <a:pt x="4640957" y="5501680"/>
                  <a:pt x="4642196" y="5505401"/>
                  <a:pt x="4639716" y="5507881"/>
                </a:cubicBezTo>
                <a:cubicBezTo>
                  <a:pt x="4637236" y="5510362"/>
                  <a:pt x="4633515" y="5509122"/>
                  <a:pt x="4628554" y="5504161"/>
                </a:cubicBezTo>
                <a:close/>
                <a:moveTo>
                  <a:pt x="4464843" y="5496719"/>
                </a:moveTo>
                <a:cubicBezTo>
                  <a:pt x="4469804" y="5496719"/>
                  <a:pt x="4472285" y="5497959"/>
                  <a:pt x="4472285" y="5500440"/>
                </a:cubicBezTo>
                <a:cubicBezTo>
                  <a:pt x="4472285" y="5502921"/>
                  <a:pt x="4469804" y="5504161"/>
                  <a:pt x="4464843" y="5504161"/>
                </a:cubicBezTo>
                <a:cubicBezTo>
                  <a:pt x="4459882" y="5504161"/>
                  <a:pt x="4457402" y="5502921"/>
                  <a:pt x="4457402" y="5500440"/>
                </a:cubicBezTo>
                <a:cubicBezTo>
                  <a:pt x="4457402" y="5497959"/>
                  <a:pt x="4459882" y="5496719"/>
                  <a:pt x="4464843" y="5496719"/>
                </a:cubicBezTo>
                <a:close/>
                <a:moveTo>
                  <a:pt x="3002607" y="5496719"/>
                </a:moveTo>
                <a:cubicBezTo>
                  <a:pt x="3000126" y="5496719"/>
                  <a:pt x="2998886" y="5499200"/>
                  <a:pt x="2998886" y="5504161"/>
                </a:cubicBezTo>
                <a:cubicBezTo>
                  <a:pt x="2998886" y="5509122"/>
                  <a:pt x="3000126" y="5511602"/>
                  <a:pt x="3002607" y="5511602"/>
                </a:cubicBezTo>
                <a:cubicBezTo>
                  <a:pt x="3005088" y="5511602"/>
                  <a:pt x="3006328" y="5509122"/>
                  <a:pt x="3006328" y="5504161"/>
                </a:cubicBezTo>
                <a:cubicBezTo>
                  <a:pt x="3006328" y="5499200"/>
                  <a:pt x="3005088" y="5496719"/>
                  <a:pt x="3002607" y="5496719"/>
                </a:cubicBezTo>
                <a:close/>
                <a:moveTo>
                  <a:pt x="2917031" y="5496719"/>
                </a:moveTo>
                <a:cubicBezTo>
                  <a:pt x="2917031" y="5496719"/>
                  <a:pt x="2921992" y="5497959"/>
                  <a:pt x="2931914" y="5500440"/>
                </a:cubicBezTo>
                <a:cubicBezTo>
                  <a:pt x="2941836" y="5502921"/>
                  <a:pt x="2945556" y="5506641"/>
                  <a:pt x="2943076" y="5511602"/>
                </a:cubicBezTo>
                <a:cubicBezTo>
                  <a:pt x="2940595" y="5516563"/>
                  <a:pt x="2939355" y="5521524"/>
                  <a:pt x="2939355" y="5526485"/>
                </a:cubicBezTo>
                <a:cubicBezTo>
                  <a:pt x="2939355" y="5531446"/>
                  <a:pt x="2938115" y="5533926"/>
                  <a:pt x="2935634" y="5533926"/>
                </a:cubicBezTo>
                <a:cubicBezTo>
                  <a:pt x="2933154" y="5533926"/>
                  <a:pt x="2931914" y="5531446"/>
                  <a:pt x="2931914" y="5526485"/>
                </a:cubicBezTo>
                <a:cubicBezTo>
                  <a:pt x="2931914" y="5526485"/>
                  <a:pt x="2929433" y="5526485"/>
                  <a:pt x="2924472" y="5526485"/>
                </a:cubicBezTo>
                <a:cubicBezTo>
                  <a:pt x="2919511" y="5526485"/>
                  <a:pt x="2912070" y="5526485"/>
                  <a:pt x="2902148" y="5526485"/>
                </a:cubicBezTo>
                <a:cubicBezTo>
                  <a:pt x="2892226" y="5526485"/>
                  <a:pt x="2884784" y="5525245"/>
                  <a:pt x="2879824" y="5522764"/>
                </a:cubicBezTo>
                <a:cubicBezTo>
                  <a:pt x="2874863" y="5520283"/>
                  <a:pt x="2872382" y="5514083"/>
                  <a:pt x="2872382" y="5504161"/>
                </a:cubicBezTo>
                <a:lnTo>
                  <a:pt x="2887265" y="5504161"/>
                </a:lnTo>
                <a:close/>
                <a:moveTo>
                  <a:pt x="2812851" y="5496719"/>
                </a:moveTo>
                <a:cubicBezTo>
                  <a:pt x="2817812" y="5496719"/>
                  <a:pt x="2819052" y="5499200"/>
                  <a:pt x="2816572" y="5504161"/>
                </a:cubicBezTo>
                <a:cubicBezTo>
                  <a:pt x="2814091" y="5509122"/>
                  <a:pt x="2812851" y="5511602"/>
                  <a:pt x="2812851" y="5511602"/>
                </a:cubicBezTo>
                <a:lnTo>
                  <a:pt x="2805410" y="5504161"/>
                </a:lnTo>
                <a:close/>
                <a:moveTo>
                  <a:pt x="2433339" y="5496719"/>
                </a:moveTo>
                <a:lnTo>
                  <a:pt x="2440781" y="5504161"/>
                </a:lnTo>
                <a:cubicBezTo>
                  <a:pt x="2440781" y="5509122"/>
                  <a:pt x="2439541" y="5512842"/>
                  <a:pt x="2437060" y="5515323"/>
                </a:cubicBezTo>
                <a:cubicBezTo>
                  <a:pt x="2434579" y="5517803"/>
                  <a:pt x="2433339" y="5519043"/>
                  <a:pt x="2433339" y="5519043"/>
                </a:cubicBezTo>
                <a:cubicBezTo>
                  <a:pt x="2428379" y="5519043"/>
                  <a:pt x="2425898" y="5516563"/>
                  <a:pt x="2425898" y="5511602"/>
                </a:cubicBezTo>
                <a:close/>
                <a:moveTo>
                  <a:pt x="2396132" y="5496719"/>
                </a:moveTo>
                <a:lnTo>
                  <a:pt x="2396132" y="5504161"/>
                </a:lnTo>
                <a:cubicBezTo>
                  <a:pt x="2396132" y="5509122"/>
                  <a:pt x="2398613" y="5511602"/>
                  <a:pt x="2403574" y="5511602"/>
                </a:cubicBezTo>
                <a:cubicBezTo>
                  <a:pt x="2403574" y="5516563"/>
                  <a:pt x="2403574" y="5519043"/>
                  <a:pt x="2403574" y="5519043"/>
                </a:cubicBezTo>
                <a:cubicBezTo>
                  <a:pt x="2403574" y="5524004"/>
                  <a:pt x="2401093" y="5526485"/>
                  <a:pt x="2396132" y="5526485"/>
                </a:cubicBezTo>
                <a:cubicBezTo>
                  <a:pt x="2391172" y="5526485"/>
                  <a:pt x="2388691" y="5524004"/>
                  <a:pt x="2388691" y="5519043"/>
                </a:cubicBezTo>
                <a:lnTo>
                  <a:pt x="2388691" y="5511602"/>
                </a:lnTo>
                <a:cubicBezTo>
                  <a:pt x="2383730" y="5511602"/>
                  <a:pt x="2382490" y="5509122"/>
                  <a:pt x="2384970" y="5504161"/>
                </a:cubicBezTo>
                <a:cubicBezTo>
                  <a:pt x="2387451" y="5499200"/>
                  <a:pt x="2391172" y="5496719"/>
                  <a:pt x="2396132" y="5496719"/>
                </a:cubicBezTo>
                <a:close/>
                <a:moveTo>
                  <a:pt x="3587688" y="5492068"/>
                </a:moveTo>
                <a:cubicBezTo>
                  <a:pt x="3589548" y="5492689"/>
                  <a:pt x="3591718" y="5494239"/>
                  <a:pt x="3594199" y="5496719"/>
                </a:cubicBezTo>
                <a:lnTo>
                  <a:pt x="3601640" y="5496719"/>
                </a:lnTo>
                <a:cubicBezTo>
                  <a:pt x="3596679" y="5501680"/>
                  <a:pt x="3591718" y="5504161"/>
                  <a:pt x="3586757" y="5504161"/>
                </a:cubicBezTo>
                <a:cubicBezTo>
                  <a:pt x="3581796" y="5504161"/>
                  <a:pt x="3579316" y="5504161"/>
                  <a:pt x="3579316" y="5504161"/>
                </a:cubicBezTo>
                <a:cubicBezTo>
                  <a:pt x="3574355" y="5504161"/>
                  <a:pt x="3574355" y="5501680"/>
                  <a:pt x="3579316" y="5496719"/>
                </a:cubicBezTo>
                <a:cubicBezTo>
                  <a:pt x="3579316" y="5496719"/>
                  <a:pt x="3580556" y="5495479"/>
                  <a:pt x="3583037" y="5492998"/>
                </a:cubicBezTo>
                <a:cubicBezTo>
                  <a:pt x="3584277" y="5491758"/>
                  <a:pt x="3585827" y="5491449"/>
                  <a:pt x="3587688" y="5492068"/>
                </a:cubicBezTo>
                <a:close/>
                <a:moveTo>
                  <a:pt x="4241601" y="5489278"/>
                </a:moveTo>
                <a:lnTo>
                  <a:pt x="4249042" y="5504161"/>
                </a:lnTo>
                <a:cubicBezTo>
                  <a:pt x="4254004" y="5509122"/>
                  <a:pt x="4251522" y="5511602"/>
                  <a:pt x="4241601" y="5511602"/>
                </a:cubicBezTo>
                <a:cubicBezTo>
                  <a:pt x="4236640" y="5511602"/>
                  <a:pt x="4234160" y="5511602"/>
                  <a:pt x="4234160" y="5511602"/>
                </a:cubicBezTo>
                <a:cubicBezTo>
                  <a:pt x="4234160" y="5511602"/>
                  <a:pt x="4234160" y="5509122"/>
                  <a:pt x="4234160" y="5504161"/>
                </a:cubicBezTo>
                <a:cubicBezTo>
                  <a:pt x="4239121" y="5499200"/>
                  <a:pt x="4241601" y="5495479"/>
                  <a:pt x="4241601" y="5492998"/>
                </a:cubicBezTo>
                <a:cubicBezTo>
                  <a:pt x="4241601" y="5490518"/>
                  <a:pt x="4241601" y="5489278"/>
                  <a:pt x="4241601" y="5489278"/>
                </a:cubicBezTo>
                <a:close/>
                <a:moveTo>
                  <a:pt x="3233291" y="5489278"/>
                </a:moveTo>
                <a:cubicBezTo>
                  <a:pt x="3230810" y="5489278"/>
                  <a:pt x="3229570" y="5491758"/>
                  <a:pt x="3229570" y="5496719"/>
                </a:cubicBezTo>
                <a:cubicBezTo>
                  <a:pt x="3234531" y="5501680"/>
                  <a:pt x="3241972" y="5504161"/>
                  <a:pt x="3251894" y="5504161"/>
                </a:cubicBezTo>
                <a:cubicBezTo>
                  <a:pt x="3261816" y="5504161"/>
                  <a:pt x="3268017" y="5506641"/>
                  <a:pt x="3270498" y="5511602"/>
                </a:cubicBezTo>
                <a:cubicBezTo>
                  <a:pt x="3272978" y="5516563"/>
                  <a:pt x="3269257" y="5521524"/>
                  <a:pt x="3259335" y="5526485"/>
                </a:cubicBezTo>
                <a:lnTo>
                  <a:pt x="3251894" y="5533926"/>
                </a:lnTo>
                <a:lnTo>
                  <a:pt x="3266777" y="5533926"/>
                </a:lnTo>
                <a:lnTo>
                  <a:pt x="3289101" y="5526485"/>
                </a:lnTo>
                <a:cubicBezTo>
                  <a:pt x="3294062" y="5521524"/>
                  <a:pt x="3294062" y="5519043"/>
                  <a:pt x="3289101" y="5519043"/>
                </a:cubicBezTo>
                <a:lnTo>
                  <a:pt x="3296542" y="5496719"/>
                </a:lnTo>
                <a:lnTo>
                  <a:pt x="3274218" y="5496719"/>
                </a:lnTo>
                <a:cubicBezTo>
                  <a:pt x="3259335" y="5496719"/>
                  <a:pt x="3249414" y="5494239"/>
                  <a:pt x="3244453" y="5489278"/>
                </a:cubicBezTo>
                <a:cubicBezTo>
                  <a:pt x="3239492" y="5489278"/>
                  <a:pt x="3235771" y="5489278"/>
                  <a:pt x="3233291" y="5489278"/>
                </a:cubicBezTo>
                <a:close/>
                <a:moveTo>
                  <a:pt x="2247304" y="5489278"/>
                </a:moveTo>
                <a:lnTo>
                  <a:pt x="2254746" y="5496719"/>
                </a:lnTo>
                <a:cubicBezTo>
                  <a:pt x="2254746" y="5506641"/>
                  <a:pt x="2251025" y="5507881"/>
                  <a:pt x="2243584" y="5500440"/>
                </a:cubicBezTo>
                <a:cubicBezTo>
                  <a:pt x="2236142" y="5492998"/>
                  <a:pt x="2237382" y="5489278"/>
                  <a:pt x="2247304" y="5489278"/>
                </a:cubicBezTo>
                <a:close/>
                <a:moveTo>
                  <a:pt x="4129980" y="5481836"/>
                </a:moveTo>
                <a:cubicBezTo>
                  <a:pt x="4129980" y="5486797"/>
                  <a:pt x="4132460" y="5489278"/>
                  <a:pt x="4137422" y="5489278"/>
                </a:cubicBezTo>
                <a:lnTo>
                  <a:pt x="4144863" y="5489278"/>
                </a:lnTo>
                <a:lnTo>
                  <a:pt x="4137422" y="5481836"/>
                </a:lnTo>
                <a:close/>
                <a:moveTo>
                  <a:pt x="4033242" y="5481836"/>
                </a:moveTo>
                <a:cubicBezTo>
                  <a:pt x="4033242" y="5481836"/>
                  <a:pt x="4035722" y="5481836"/>
                  <a:pt x="4040683" y="5481836"/>
                </a:cubicBezTo>
                <a:cubicBezTo>
                  <a:pt x="4045644" y="5481836"/>
                  <a:pt x="4048125" y="5481836"/>
                  <a:pt x="4048125" y="5481836"/>
                </a:cubicBezTo>
                <a:lnTo>
                  <a:pt x="4040683" y="5489278"/>
                </a:lnTo>
                <a:close/>
                <a:moveTo>
                  <a:pt x="3490019" y="5481836"/>
                </a:moveTo>
                <a:cubicBezTo>
                  <a:pt x="3490019" y="5481836"/>
                  <a:pt x="3494980" y="5481836"/>
                  <a:pt x="3504902" y="5481836"/>
                </a:cubicBezTo>
                <a:lnTo>
                  <a:pt x="3497461" y="5489278"/>
                </a:lnTo>
                <a:close/>
                <a:moveTo>
                  <a:pt x="3430488" y="5481836"/>
                </a:moveTo>
                <a:cubicBezTo>
                  <a:pt x="3430488" y="5486797"/>
                  <a:pt x="3432968" y="5489278"/>
                  <a:pt x="3437929" y="5489278"/>
                </a:cubicBezTo>
                <a:cubicBezTo>
                  <a:pt x="3437929" y="5489278"/>
                  <a:pt x="3437929" y="5486797"/>
                  <a:pt x="3437929" y="5481836"/>
                </a:cubicBezTo>
                <a:cubicBezTo>
                  <a:pt x="3437929" y="5481836"/>
                  <a:pt x="3435449" y="5481836"/>
                  <a:pt x="3430488" y="5481836"/>
                </a:cubicBezTo>
                <a:close/>
                <a:moveTo>
                  <a:pt x="3192363" y="5481836"/>
                </a:moveTo>
                <a:cubicBezTo>
                  <a:pt x="3192363" y="5481836"/>
                  <a:pt x="3192363" y="5484317"/>
                  <a:pt x="3192363" y="5489278"/>
                </a:cubicBezTo>
                <a:cubicBezTo>
                  <a:pt x="3192363" y="5494239"/>
                  <a:pt x="3192363" y="5496719"/>
                  <a:pt x="3192363" y="5496719"/>
                </a:cubicBezTo>
                <a:cubicBezTo>
                  <a:pt x="3192363" y="5496719"/>
                  <a:pt x="3194843" y="5494239"/>
                  <a:pt x="3199804" y="5489278"/>
                </a:cubicBezTo>
                <a:close/>
                <a:moveTo>
                  <a:pt x="3028652" y="5481836"/>
                </a:moveTo>
                <a:cubicBezTo>
                  <a:pt x="3018730" y="5486797"/>
                  <a:pt x="3018730" y="5494239"/>
                  <a:pt x="3028652" y="5504161"/>
                </a:cubicBezTo>
                <a:cubicBezTo>
                  <a:pt x="3033613" y="5504161"/>
                  <a:pt x="3033613" y="5501680"/>
                  <a:pt x="3028652" y="5496719"/>
                </a:cubicBezTo>
                <a:cubicBezTo>
                  <a:pt x="3028652" y="5496719"/>
                  <a:pt x="3028652" y="5495479"/>
                  <a:pt x="3028652" y="5492998"/>
                </a:cubicBezTo>
                <a:cubicBezTo>
                  <a:pt x="3028652" y="5490518"/>
                  <a:pt x="3031133" y="5489278"/>
                  <a:pt x="3036093" y="5489278"/>
                </a:cubicBezTo>
                <a:close/>
                <a:moveTo>
                  <a:pt x="2448222" y="5481836"/>
                </a:moveTo>
                <a:cubicBezTo>
                  <a:pt x="2448222" y="5481836"/>
                  <a:pt x="2450703" y="5481836"/>
                  <a:pt x="2455664" y="5481836"/>
                </a:cubicBezTo>
                <a:cubicBezTo>
                  <a:pt x="2460624" y="5486797"/>
                  <a:pt x="2458144" y="5489278"/>
                  <a:pt x="2448222" y="5489278"/>
                </a:cubicBezTo>
                <a:cubicBezTo>
                  <a:pt x="2443261" y="5489278"/>
                  <a:pt x="2443261" y="5486797"/>
                  <a:pt x="2448222" y="5481836"/>
                </a:cubicBezTo>
                <a:close/>
                <a:moveTo>
                  <a:pt x="4680644" y="5474395"/>
                </a:moveTo>
                <a:lnTo>
                  <a:pt x="4688085" y="5481836"/>
                </a:lnTo>
                <a:cubicBezTo>
                  <a:pt x="4683124" y="5486797"/>
                  <a:pt x="4680644" y="5491758"/>
                  <a:pt x="4680644" y="5496719"/>
                </a:cubicBezTo>
                <a:cubicBezTo>
                  <a:pt x="4675683" y="5496719"/>
                  <a:pt x="4673202" y="5494239"/>
                  <a:pt x="4673202" y="5489278"/>
                </a:cubicBezTo>
                <a:cubicBezTo>
                  <a:pt x="4673202" y="5484317"/>
                  <a:pt x="4675683" y="5479356"/>
                  <a:pt x="4680644" y="5474395"/>
                </a:cubicBezTo>
                <a:close/>
                <a:moveTo>
                  <a:pt x="4100214" y="5474395"/>
                </a:moveTo>
                <a:cubicBezTo>
                  <a:pt x="4105176" y="5474395"/>
                  <a:pt x="4112617" y="5474395"/>
                  <a:pt x="4122539" y="5474395"/>
                </a:cubicBezTo>
                <a:cubicBezTo>
                  <a:pt x="4132460" y="5474395"/>
                  <a:pt x="4139902" y="5476876"/>
                  <a:pt x="4144863" y="5481836"/>
                </a:cubicBezTo>
                <a:cubicBezTo>
                  <a:pt x="4159745" y="5491758"/>
                  <a:pt x="4154785" y="5499200"/>
                  <a:pt x="4129980" y="5504161"/>
                </a:cubicBezTo>
                <a:cubicBezTo>
                  <a:pt x="4115097" y="5509122"/>
                  <a:pt x="4107656" y="5511602"/>
                  <a:pt x="4107656" y="5511602"/>
                </a:cubicBezTo>
                <a:lnTo>
                  <a:pt x="4152304" y="5519043"/>
                </a:lnTo>
                <a:cubicBezTo>
                  <a:pt x="4152304" y="5519043"/>
                  <a:pt x="4153545" y="5517803"/>
                  <a:pt x="4156025" y="5515323"/>
                </a:cubicBezTo>
                <a:cubicBezTo>
                  <a:pt x="4158505" y="5512842"/>
                  <a:pt x="4162226" y="5511602"/>
                  <a:pt x="4167187" y="5511602"/>
                </a:cubicBezTo>
                <a:cubicBezTo>
                  <a:pt x="4172148" y="5511602"/>
                  <a:pt x="4175869" y="5511602"/>
                  <a:pt x="4178349" y="5511602"/>
                </a:cubicBezTo>
                <a:cubicBezTo>
                  <a:pt x="4180830" y="5511602"/>
                  <a:pt x="4183310" y="5510362"/>
                  <a:pt x="4185790" y="5507881"/>
                </a:cubicBezTo>
                <a:cubicBezTo>
                  <a:pt x="4188271" y="5505401"/>
                  <a:pt x="4189511" y="5504161"/>
                  <a:pt x="4189511" y="5504161"/>
                </a:cubicBezTo>
                <a:cubicBezTo>
                  <a:pt x="4194472" y="5509122"/>
                  <a:pt x="4191992" y="5514083"/>
                  <a:pt x="4182070" y="5519043"/>
                </a:cubicBezTo>
                <a:cubicBezTo>
                  <a:pt x="4182070" y="5519043"/>
                  <a:pt x="4180830" y="5520283"/>
                  <a:pt x="4178349" y="5522764"/>
                </a:cubicBezTo>
                <a:cubicBezTo>
                  <a:pt x="4175869" y="5525245"/>
                  <a:pt x="4174628" y="5527725"/>
                  <a:pt x="4174628" y="5530206"/>
                </a:cubicBezTo>
                <a:cubicBezTo>
                  <a:pt x="4174628" y="5532686"/>
                  <a:pt x="4172148" y="5533926"/>
                  <a:pt x="4167187" y="5533926"/>
                </a:cubicBezTo>
                <a:cubicBezTo>
                  <a:pt x="4162226" y="5533926"/>
                  <a:pt x="4157265" y="5533926"/>
                  <a:pt x="4152304" y="5533926"/>
                </a:cubicBezTo>
                <a:cubicBezTo>
                  <a:pt x="4137422" y="5538887"/>
                  <a:pt x="4129980" y="5538887"/>
                  <a:pt x="4129980" y="5533926"/>
                </a:cubicBezTo>
                <a:cubicBezTo>
                  <a:pt x="4129980" y="5528965"/>
                  <a:pt x="4125019" y="5528965"/>
                  <a:pt x="4115097" y="5533926"/>
                </a:cubicBezTo>
                <a:cubicBezTo>
                  <a:pt x="4105176" y="5533926"/>
                  <a:pt x="4100214" y="5535167"/>
                  <a:pt x="4100214" y="5537647"/>
                </a:cubicBezTo>
                <a:cubicBezTo>
                  <a:pt x="4100214" y="5540127"/>
                  <a:pt x="4102695" y="5541367"/>
                  <a:pt x="4107656" y="5541367"/>
                </a:cubicBezTo>
                <a:lnTo>
                  <a:pt x="4100214" y="5548809"/>
                </a:lnTo>
                <a:cubicBezTo>
                  <a:pt x="4095253" y="5543848"/>
                  <a:pt x="4090293" y="5541367"/>
                  <a:pt x="4085332" y="5541367"/>
                </a:cubicBezTo>
                <a:lnTo>
                  <a:pt x="4070449" y="5533926"/>
                </a:lnTo>
                <a:lnTo>
                  <a:pt x="4085332" y="5526485"/>
                </a:lnTo>
                <a:cubicBezTo>
                  <a:pt x="4095253" y="5526485"/>
                  <a:pt x="4097734" y="5524004"/>
                  <a:pt x="4092773" y="5519043"/>
                </a:cubicBezTo>
                <a:lnTo>
                  <a:pt x="4100214" y="5504161"/>
                </a:lnTo>
                <a:lnTo>
                  <a:pt x="4100214" y="5489278"/>
                </a:lnTo>
                <a:close/>
                <a:moveTo>
                  <a:pt x="3341191" y="5474395"/>
                </a:moveTo>
                <a:cubicBezTo>
                  <a:pt x="3346152" y="5479356"/>
                  <a:pt x="3348632" y="5481836"/>
                  <a:pt x="3348632" y="5481836"/>
                </a:cubicBezTo>
                <a:cubicBezTo>
                  <a:pt x="3348632" y="5481836"/>
                  <a:pt x="3346152" y="5481836"/>
                  <a:pt x="3341191" y="5481836"/>
                </a:cubicBezTo>
                <a:cubicBezTo>
                  <a:pt x="3336230" y="5481836"/>
                  <a:pt x="3333750" y="5480596"/>
                  <a:pt x="3333750" y="5478116"/>
                </a:cubicBezTo>
                <a:cubicBezTo>
                  <a:pt x="3333750" y="5475635"/>
                  <a:pt x="3336230" y="5474395"/>
                  <a:pt x="3341191" y="5474395"/>
                </a:cubicBezTo>
                <a:close/>
                <a:moveTo>
                  <a:pt x="2522636" y="5474395"/>
                </a:moveTo>
                <a:lnTo>
                  <a:pt x="2530078" y="5481836"/>
                </a:lnTo>
                <a:cubicBezTo>
                  <a:pt x="2520156" y="5481836"/>
                  <a:pt x="2515195" y="5486797"/>
                  <a:pt x="2515195" y="5496719"/>
                </a:cubicBezTo>
                <a:cubicBezTo>
                  <a:pt x="2515195" y="5506641"/>
                  <a:pt x="2520156" y="5509122"/>
                  <a:pt x="2530078" y="5504161"/>
                </a:cubicBezTo>
                <a:cubicBezTo>
                  <a:pt x="2540000" y="5504161"/>
                  <a:pt x="2544960" y="5505401"/>
                  <a:pt x="2544960" y="5507881"/>
                </a:cubicBezTo>
                <a:cubicBezTo>
                  <a:pt x="2544960" y="5510362"/>
                  <a:pt x="2541240" y="5512842"/>
                  <a:pt x="2533798" y="5515323"/>
                </a:cubicBezTo>
                <a:cubicBezTo>
                  <a:pt x="2526357" y="5517803"/>
                  <a:pt x="2523876" y="5522764"/>
                  <a:pt x="2526357" y="5530206"/>
                </a:cubicBezTo>
                <a:cubicBezTo>
                  <a:pt x="2528838" y="5537647"/>
                  <a:pt x="2527597" y="5541367"/>
                  <a:pt x="2522636" y="5541367"/>
                </a:cubicBezTo>
                <a:cubicBezTo>
                  <a:pt x="2512714" y="5536407"/>
                  <a:pt x="2505273" y="5531446"/>
                  <a:pt x="2500312" y="5526485"/>
                </a:cubicBezTo>
                <a:cubicBezTo>
                  <a:pt x="2495351" y="5521524"/>
                  <a:pt x="2487910" y="5519043"/>
                  <a:pt x="2477988" y="5519043"/>
                </a:cubicBezTo>
                <a:cubicBezTo>
                  <a:pt x="2477988" y="5514083"/>
                  <a:pt x="2479228" y="5511602"/>
                  <a:pt x="2481709" y="5511602"/>
                </a:cubicBezTo>
                <a:cubicBezTo>
                  <a:pt x="2484189" y="5511602"/>
                  <a:pt x="2485429" y="5511602"/>
                  <a:pt x="2485429" y="5511602"/>
                </a:cubicBezTo>
                <a:lnTo>
                  <a:pt x="2507753" y="5511602"/>
                </a:lnTo>
                <a:cubicBezTo>
                  <a:pt x="2507753" y="5506641"/>
                  <a:pt x="2505273" y="5504161"/>
                  <a:pt x="2500312" y="5504161"/>
                </a:cubicBezTo>
                <a:cubicBezTo>
                  <a:pt x="2500312" y="5494239"/>
                  <a:pt x="2507753" y="5484317"/>
                  <a:pt x="2522636" y="5474395"/>
                </a:cubicBezTo>
                <a:close/>
                <a:moveTo>
                  <a:pt x="2306835" y="5474395"/>
                </a:moveTo>
                <a:cubicBezTo>
                  <a:pt x="2311796" y="5474395"/>
                  <a:pt x="2314277" y="5475635"/>
                  <a:pt x="2314277" y="5478116"/>
                </a:cubicBezTo>
                <a:cubicBezTo>
                  <a:pt x="2314277" y="5480596"/>
                  <a:pt x="2314277" y="5481836"/>
                  <a:pt x="2314277" y="5481836"/>
                </a:cubicBezTo>
                <a:cubicBezTo>
                  <a:pt x="2314277" y="5481836"/>
                  <a:pt x="2319238" y="5481836"/>
                  <a:pt x="2329160" y="5481836"/>
                </a:cubicBezTo>
                <a:cubicBezTo>
                  <a:pt x="2339082" y="5481836"/>
                  <a:pt x="2349003" y="5484317"/>
                  <a:pt x="2358925" y="5489278"/>
                </a:cubicBezTo>
                <a:lnTo>
                  <a:pt x="2373808" y="5496719"/>
                </a:lnTo>
                <a:lnTo>
                  <a:pt x="2358925" y="5504161"/>
                </a:lnTo>
                <a:cubicBezTo>
                  <a:pt x="2349003" y="5514083"/>
                  <a:pt x="2344042" y="5516563"/>
                  <a:pt x="2344042" y="5511602"/>
                </a:cubicBezTo>
                <a:cubicBezTo>
                  <a:pt x="2339082" y="5506641"/>
                  <a:pt x="2335361" y="5504161"/>
                  <a:pt x="2332880" y="5504161"/>
                </a:cubicBezTo>
                <a:cubicBezTo>
                  <a:pt x="2330400" y="5504161"/>
                  <a:pt x="2326679" y="5502921"/>
                  <a:pt x="2321718" y="5500440"/>
                </a:cubicBezTo>
                <a:cubicBezTo>
                  <a:pt x="2316758" y="5497959"/>
                  <a:pt x="2313037" y="5496719"/>
                  <a:pt x="2310556" y="5496719"/>
                </a:cubicBezTo>
                <a:cubicBezTo>
                  <a:pt x="2308076" y="5496719"/>
                  <a:pt x="2306835" y="5494239"/>
                  <a:pt x="2306835" y="5489278"/>
                </a:cubicBezTo>
                <a:cubicBezTo>
                  <a:pt x="2301875" y="5489278"/>
                  <a:pt x="2299394" y="5486797"/>
                  <a:pt x="2299394" y="5481836"/>
                </a:cubicBezTo>
                <a:cubicBezTo>
                  <a:pt x="2299394" y="5476876"/>
                  <a:pt x="2301875" y="5474395"/>
                  <a:pt x="2306835" y="5474395"/>
                </a:cubicBezTo>
                <a:close/>
                <a:moveTo>
                  <a:pt x="4356943" y="5466954"/>
                </a:moveTo>
                <a:cubicBezTo>
                  <a:pt x="4359423" y="5466954"/>
                  <a:pt x="4360663" y="5469434"/>
                  <a:pt x="4360663" y="5474395"/>
                </a:cubicBezTo>
                <a:cubicBezTo>
                  <a:pt x="4355702" y="5474395"/>
                  <a:pt x="4353222" y="5474395"/>
                  <a:pt x="4353222" y="5474395"/>
                </a:cubicBezTo>
                <a:cubicBezTo>
                  <a:pt x="4353222" y="5469434"/>
                  <a:pt x="4354463" y="5466954"/>
                  <a:pt x="4356943" y="5466954"/>
                </a:cubicBezTo>
                <a:close/>
                <a:moveTo>
                  <a:pt x="2269628" y="5466954"/>
                </a:moveTo>
                <a:cubicBezTo>
                  <a:pt x="2279551" y="5471914"/>
                  <a:pt x="2284511" y="5476876"/>
                  <a:pt x="2284511" y="5481836"/>
                </a:cubicBezTo>
                <a:lnTo>
                  <a:pt x="2277070" y="5489278"/>
                </a:lnTo>
                <a:lnTo>
                  <a:pt x="2262187" y="5481836"/>
                </a:lnTo>
                <a:close/>
                <a:moveTo>
                  <a:pt x="4896445" y="5462303"/>
                </a:moveTo>
                <a:cubicBezTo>
                  <a:pt x="4897685" y="5462923"/>
                  <a:pt x="4898925" y="5464473"/>
                  <a:pt x="4900165" y="5466954"/>
                </a:cubicBezTo>
                <a:cubicBezTo>
                  <a:pt x="4902645" y="5471914"/>
                  <a:pt x="4901406" y="5474395"/>
                  <a:pt x="4896445" y="5474395"/>
                </a:cubicBezTo>
                <a:lnTo>
                  <a:pt x="4889003" y="5474395"/>
                </a:lnTo>
                <a:cubicBezTo>
                  <a:pt x="4889003" y="5469434"/>
                  <a:pt x="4890244" y="5465714"/>
                  <a:pt x="4892724" y="5463233"/>
                </a:cubicBezTo>
                <a:cubicBezTo>
                  <a:pt x="4893964" y="5461993"/>
                  <a:pt x="4895205" y="5461682"/>
                  <a:pt x="4896445" y="5462303"/>
                </a:cubicBezTo>
                <a:close/>
                <a:moveTo>
                  <a:pt x="4390429" y="5459512"/>
                </a:moveTo>
                <a:cubicBezTo>
                  <a:pt x="4390429" y="5464473"/>
                  <a:pt x="4387949" y="5466954"/>
                  <a:pt x="4382988" y="5466954"/>
                </a:cubicBezTo>
                <a:lnTo>
                  <a:pt x="4375546" y="5466954"/>
                </a:lnTo>
                <a:close/>
                <a:moveTo>
                  <a:pt x="3586757" y="5459512"/>
                </a:moveTo>
                <a:cubicBezTo>
                  <a:pt x="3586757" y="5459512"/>
                  <a:pt x="3589238" y="5461993"/>
                  <a:pt x="3594199" y="5466954"/>
                </a:cubicBezTo>
                <a:lnTo>
                  <a:pt x="3609082" y="5466954"/>
                </a:lnTo>
                <a:cubicBezTo>
                  <a:pt x="3609082" y="5466954"/>
                  <a:pt x="3607841" y="5465714"/>
                  <a:pt x="3605361" y="5463233"/>
                </a:cubicBezTo>
                <a:cubicBezTo>
                  <a:pt x="3602881" y="5460752"/>
                  <a:pt x="3599160" y="5459512"/>
                  <a:pt x="3594199" y="5459512"/>
                </a:cubicBezTo>
                <a:cubicBezTo>
                  <a:pt x="3589238" y="5459512"/>
                  <a:pt x="3586757" y="5459512"/>
                  <a:pt x="3586757" y="5459512"/>
                </a:cubicBezTo>
                <a:close/>
                <a:moveTo>
                  <a:pt x="2742158" y="5459512"/>
                </a:moveTo>
                <a:cubicBezTo>
                  <a:pt x="2744638" y="5459512"/>
                  <a:pt x="2748359" y="5459512"/>
                  <a:pt x="2753320" y="5459512"/>
                </a:cubicBezTo>
                <a:cubicBezTo>
                  <a:pt x="2758281" y="5459512"/>
                  <a:pt x="2758281" y="5464473"/>
                  <a:pt x="2753320" y="5474395"/>
                </a:cubicBezTo>
                <a:lnTo>
                  <a:pt x="2760761" y="5489278"/>
                </a:lnTo>
                <a:lnTo>
                  <a:pt x="2768203" y="5496719"/>
                </a:lnTo>
                <a:cubicBezTo>
                  <a:pt x="2758281" y="5496719"/>
                  <a:pt x="2752080" y="5494239"/>
                  <a:pt x="2749599" y="5489278"/>
                </a:cubicBezTo>
                <a:cubicBezTo>
                  <a:pt x="2747118" y="5484317"/>
                  <a:pt x="2743398" y="5484317"/>
                  <a:pt x="2738437" y="5489278"/>
                </a:cubicBezTo>
                <a:cubicBezTo>
                  <a:pt x="2733476" y="5494239"/>
                  <a:pt x="2728515" y="5496719"/>
                  <a:pt x="2723554" y="5496719"/>
                </a:cubicBezTo>
                <a:cubicBezTo>
                  <a:pt x="2718593" y="5496719"/>
                  <a:pt x="2716113" y="5494239"/>
                  <a:pt x="2716113" y="5489278"/>
                </a:cubicBezTo>
                <a:lnTo>
                  <a:pt x="2730996" y="5481836"/>
                </a:lnTo>
                <a:cubicBezTo>
                  <a:pt x="2745878" y="5481836"/>
                  <a:pt x="2750839" y="5476876"/>
                  <a:pt x="2745878" y="5466954"/>
                </a:cubicBezTo>
                <a:cubicBezTo>
                  <a:pt x="2740918" y="5461993"/>
                  <a:pt x="2739677" y="5459512"/>
                  <a:pt x="2742158" y="5459512"/>
                </a:cubicBezTo>
                <a:close/>
                <a:moveTo>
                  <a:pt x="2619375" y="5459512"/>
                </a:moveTo>
                <a:lnTo>
                  <a:pt x="2619375" y="5474395"/>
                </a:lnTo>
                <a:cubicBezTo>
                  <a:pt x="2609452" y="5479356"/>
                  <a:pt x="2606972" y="5479356"/>
                  <a:pt x="2611933" y="5474395"/>
                </a:cubicBezTo>
                <a:close/>
                <a:moveTo>
                  <a:pt x="2470546" y="5459512"/>
                </a:moveTo>
                <a:cubicBezTo>
                  <a:pt x="2475507" y="5464473"/>
                  <a:pt x="2479228" y="5466954"/>
                  <a:pt x="2481709" y="5466954"/>
                </a:cubicBezTo>
                <a:cubicBezTo>
                  <a:pt x="2484189" y="5466954"/>
                  <a:pt x="2482949" y="5469434"/>
                  <a:pt x="2477988" y="5474395"/>
                </a:cubicBezTo>
                <a:lnTo>
                  <a:pt x="2463105" y="5474395"/>
                </a:lnTo>
                <a:close/>
                <a:moveTo>
                  <a:pt x="3720703" y="5454861"/>
                </a:moveTo>
                <a:cubicBezTo>
                  <a:pt x="3718222" y="5454242"/>
                  <a:pt x="3715742" y="5454551"/>
                  <a:pt x="3713261" y="5455791"/>
                </a:cubicBezTo>
                <a:cubicBezTo>
                  <a:pt x="3708300" y="5458272"/>
                  <a:pt x="3705820" y="5459512"/>
                  <a:pt x="3705820" y="5459512"/>
                </a:cubicBezTo>
                <a:cubicBezTo>
                  <a:pt x="3705820" y="5464473"/>
                  <a:pt x="3709541" y="5466954"/>
                  <a:pt x="3716982" y="5466954"/>
                </a:cubicBezTo>
                <a:cubicBezTo>
                  <a:pt x="3724423" y="5466954"/>
                  <a:pt x="3730625" y="5464473"/>
                  <a:pt x="3735586" y="5459512"/>
                </a:cubicBezTo>
                <a:lnTo>
                  <a:pt x="3728144" y="5459512"/>
                </a:lnTo>
                <a:cubicBezTo>
                  <a:pt x="3725664" y="5457032"/>
                  <a:pt x="3723183" y="5455482"/>
                  <a:pt x="3720703" y="5454861"/>
                </a:cubicBezTo>
                <a:close/>
                <a:moveTo>
                  <a:pt x="2863081" y="5453931"/>
                </a:moveTo>
                <a:cubicBezTo>
                  <a:pt x="2861840" y="5453931"/>
                  <a:pt x="2859980" y="5454551"/>
                  <a:pt x="2857500" y="5455791"/>
                </a:cubicBezTo>
                <a:cubicBezTo>
                  <a:pt x="2852539" y="5458272"/>
                  <a:pt x="2850058" y="5461993"/>
                  <a:pt x="2850058" y="5466954"/>
                </a:cubicBezTo>
                <a:cubicBezTo>
                  <a:pt x="2850058" y="5466954"/>
                  <a:pt x="2851298" y="5465714"/>
                  <a:pt x="2853779" y="5463233"/>
                </a:cubicBezTo>
                <a:cubicBezTo>
                  <a:pt x="2856259" y="5460752"/>
                  <a:pt x="2857500" y="5459512"/>
                  <a:pt x="2857500" y="5459512"/>
                </a:cubicBezTo>
                <a:cubicBezTo>
                  <a:pt x="2862460" y="5459512"/>
                  <a:pt x="2864941" y="5458272"/>
                  <a:pt x="2864941" y="5455791"/>
                </a:cubicBezTo>
                <a:cubicBezTo>
                  <a:pt x="2864941" y="5454551"/>
                  <a:pt x="2864321" y="5453931"/>
                  <a:pt x="2863081" y="5453931"/>
                </a:cubicBezTo>
                <a:close/>
                <a:moveTo>
                  <a:pt x="4007197" y="5452071"/>
                </a:moveTo>
                <a:cubicBezTo>
                  <a:pt x="4009677" y="5452071"/>
                  <a:pt x="4010918" y="5454551"/>
                  <a:pt x="4010918" y="5459512"/>
                </a:cubicBezTo>
                <a:cubicBezTo>
                  <a:pt x="4015879" y="5464473"/>
                  <a:pt x="4008437" y="5469434"/>
                  <a:pt x="3988593" y="5474395"/>
                </a:cubicBezTo>
                <a:lnTo>
                  <a:pt x="3973711" y="5474395"/>
                </a:lnTo>
                <a:lnTo>
                  <a:pt x="3943945" y="5474395"/>
                </a:lnTo>
                <a:cubicBezTo>
                  <a:pt x="3948906" y="5469434"/>
                  <a:pt x="3952627" y="5466954"/>
                  <a:pt x="3955107" y="5466954"/>
                </a:cubicBezTo>
                <a:cubicBezTo>
                  <a:pt x="3957587" y="5466954"/>
                  <a:pt x="3960068" y="5466954"/>
                  <a:pt x="3962548" y="5466954"/>
                </a:cubicBezTo>
                <a:cubicBezTo>
                  <a:pt x="3965029" y="5466954"/>
                  <a:pt x="3967510" y="5465714"/>
                  <a:pt x="3969990" y="5463233"/>
                </a:cubicBezTo>
                <a:cubicBezTo>
                  <a:pt x="3972470" y="5460752"/>
                  <a:pt x="3973711" y="5459512"/>
                  <a:pt x="3973711" y="5459512"/>
                </a:cubicBezTo>
                <a:lnTo>
                  <a:pt x="3988593" y="5459512"/>
                </a:lnTo>
                <a:cubicBezTo>
                  <a:pt x="3993554" y="5459512"/>
                  <a:pt x="3996035" y="5459512"/>
                  <a:pt x="3996035" y="5459512"/>
                </a:cubicBezTo>
                <a:cubicBezTo>
                  <a:pt x="3996035" y="5459512"/>
                  <a:pt x="3997275" y="5458272"/>
                  <a:pt x="3999756" y="5455791"/>
                </a:cubicBezTo>
                <a:cubicBezTo>
                  <a:pt x="4002236" y="5453311"/>
                  <a:pt x="4004717" y="5452071"/>
                  <a:pt x="4007197" y="5452071"/>
                </a:cubicBezTo>
                <a:close/>
                <a:moveTo>
                  <a:pt x="3847207" y="5452071"/>
                </a:moveTo>
                <a:cubicBezTo>
                  <a:pt x="3857128" y="5452071"/>
                  <a:pt x="3857128" y="5454551"/>
                  <a:pt x="3847207" y="5459512"/>
                </a:cubicBezTo>
                <a:lnTo>
                  <a:pt x="3824882" y="5459512"/>
                </a:lnTo>
                <a:cubicBezTo>
                  <a:pt x="3824882" y="5454551"/>
                  <a:pt x="3832324" y="5452071"/>
                  <a:pt x="3847207" y="5452071"/>
                </a:cubicBezTo>
                <a:close/>
                <a:moveTo>
                  <a:pt x="3445371" y="5452071"/>
                </a:moveTo>
                <a:cubicBezTo>
                  <a:pt x="3445371" y="5452071"/>
                  <a:pt x="3446611" y="5452071"/>
                  <a:pt x="3449091" y="5452071"/>
                </a:cubicBezTo>
                <a:cubicBezTo>
                  <a:pt x="3451572" y="5452071"/>
                  <a:pt x="3455292" y="5452071"/>
                  <a:pt x="3460254" y="5452071"/>
                </a:cubicBezTo>
                <a:lnTo>
                  <a:pt x="3460254" y="5459512"/>
                </a:lnTo>
                <a:cubicBezTo>
                  <a:pt x="3455292" y="5459512"/>
                  <a:pt x="3451572" y="5458272"/>
                  <a:pt x="3449091" y="5455791"/>
                </a:cubicBezTo>
                <a:cubicBezTo>
                  <a:pt x="3446611" y="5453311"/>
                  <a:pt x="3445371" y="5452071"/>
                  <a:pt x="3445371" y="5452071"/>
                </a:cubicBezTo>
                <a:close/>
                <a:moveTo>
                  <a:pt x="3162597" y="5452071"/>
                </a:moveTo>
                <a:cubicBezTo>
                  <a:pt x="3157636" y="5452071"/>
                  <a:pt x="3155156" y="5453311"/>
                  <a:pt x="3155156" y="5455791"/>
                </a:cubicBezTo>
                <a:cubicBezTo>
                  <a:pt x="3155156" y="5458272"/>
                  <a:pt x="3157636" y="5459512"/>
                  <a:pt x="3162597" y="5459512"/>
                </a:cubicBezTo>
                <a:cubicBezTo>
                  <a:pt x="3167558" y="5459512"/>
                  <a:pt x="3170039" y="5459512"/>
                  <a:pt x="3170039" y="5459512"/>
                </a:cubicBezTo>
                <a:cubicBezTo>
                  <a:pt x="3170039" y="5459512"/>
                  <a:pt x="3170039" y="5458272"/>
                  <a:pt x="3170039" y="5455791"/>
                </a:cubicBezTo>
                <a:cubicBezTo>
                  <a:pt x="3170039" y="5453311"/>
                  <a:pt x="3167558" y="5452071"/>
                  <a:pt x="3162597" y="5452071"/>
                </a:cubicBezTo>
                <a:close/>
                <a:moveTo>
                  <a:pt x="3058417" y="5452071"/>
                </a:moveTo>
                <a:lnTo>
                  <a:pt x="3058417" y="5459512"/>
                </a:lnTo>
                <a:lnTo>
                  <a:pt x="3065859" y="5452071"/>
                </a:lnTo>
                <a:cubicBezTo>
                  <a:pt x="3060898" y="5452071"/>
                  <a:pt x="3058417" y="5452071"/>
                  <a:pt x="3058417" y="5452071"/>
                </a:cubicBezTo>
                <a:close/>
                <a:moveTo>
                  <a:pt x="2961679" y="5452071"/>
                </a:moveTo>
                <a:lnTo>
                  <a:pt x="2939355" y="5459512"/>
                </a:lnTo>
                <a:cubicBezTo>
                  <a:pt x="2944316" y="5459512"/>
                  <a:pt x="2952998" y="5459512"/>
                  <a:pt x="2965400" y="5459512"/>
                </a:cubicBezTo>
                <a:cubicBezTo>
                  <a:pt x="2977802" y="5459512"/>
                  <a:pt x="2984003" y="5461993"/>
                  <a:pt x="2984003" y="5466954"/>
                </a:cubicBezTo>
                <a:cubicBezTo>
                  <a:pt x="2988964" y="5471914"/>
                  <a:pt x="2993926" y="5474395"/>
                  <a:pt x="2998886" y="5474395"/>
                </a:cubicBezTo>
                <a:cubicBezTo>
                  <a:pt x="3008808" y="5474395"/>
                  <a:pt x="3013769" y="5471914"/>
                  <a:pt x="3013769" y="5466954"/>
                </a:cubicBezTo>
                <a:cubicBezTo>
                  <a:pt x="3013769" y="5461993"/>
                  <a:pt x="3008808" y="5458272"/>
                  <a:pt x="2998886" y="5455791"/>
                </a:cubicBezTo>
                <a:cubicBezTo>
                  <a:pt x="2988964" y="5453311"/>
                  <a:pt x="2976562" y="5452071"/>
                  <a:pt x="2961679" y="5452071"/>
                </a:cubicBezTo>
                <a:close/>
                <a:moveTo>
                  <a:pt x="2902148" y="5452071"/>
                </a:moveTo>
                <a:lnTo>
                  <a:pt x="2894707" y="5459512"/>
                </a:lnTo>
                <a:cubicBezTo>
                  <a:pt x="2909589" y="5464473"/>
                  <a:pt x="2919511" y="5461993"/>
                  <a:pt x="2924472" y="5452071"/>
                </a:cubicBezTo>
                <a:close/>
                <a:moveTo>
                  <a:pt x="2827734" y="5452071"/>
                </a:moveTo>
                <a:lnTo>
                  <a:pt x="2820292" y="5459512"/>
                </a:lnTo>
                <a:cubicBezTo>
                  <a:pt x="2820292" y="5464473"/>
                  <a:pt x="2822773" y="5464473"/>
                  <a:pt x="2827734" y="5459512"/>
                </a:cubicBezTo>
                <a:cubicBezTo>
                  <a:pt x="2827734" y="5454551"/>
                  <a:pt x="2827734" y="5452071"/>
                  <a:pt x="2827734" y="5452071"/>
                </a:cubicBezTo>
                <a:close/>
                <a:moveTo>
                  <a:pt x="4472285" y="5444629"/>
                </a:moveTo>
                <a:lnTo>
                  <a:pt x="4472285" y="5474395"/>
                </a:lnTo>
                <a:lnTo>
                  <a:pt x="4464843" y="5466954"/>
                </a:lnTo>
                <a:cubicBezTo>
                  <a:pt x="4464843" y="5457032"/>
                  <a:pt x="4466084" y="5450831"/>
                  <a:pt x="4468564" y="5448350"/>
                </a:cubicBezTo>
                <a:cubicBezTo>
                  <a:pt x="4471044" y="5445869"/>
                  <a:pt x="4472285" y="5444629"/>
                  <a:pt x="4472285" y="5444629"/>
                </a:cubicBezTo>
                <a:close/>
                <a:moveTo>
                  <a:pt x="2391481" y="5440909"/>
                </a:moveTo>
                <a:cubicBezTo>
                  <a:pt x="2395822" y="5440909"/>
                  <a:pt x="2401093" y="5442149"/>
                  <a:pt x="2407294" y="5444629"/>
                </a:cubicBezTo>
                <a:cubicBezTo>
                  <a:pt x="2419697" y="5449590"/>
                  <a:pt x="2425898" y="5454551"/>
                  <a:pt x="2425898" y="5459512"/>
                </a:cubicBezTo>
                <a:lnTo>
                  <a:pt x="2411015" y="5459512"/>
                </a:lnTo>
                <a:cubicBezTo>
                  <a:pt x="2411015" y="5459512"/>
                  <a:pt x="2408534" y="5459512"/>
                  <a:pt x="2403574" y="5459512"/>
                </a:cubicBezTo>
                <a:cubicBezTo>
                  <a:pt x="2403574" y="5454551"/>
                  <a:pt x="2398613" y="5452071"/>
                  <a:pt x="2388691" y="5452071"/>
                </a:cubicBezTo>
                <a:lnTo>
                  <a:pt x="2381250" y="5444629"/>
                </a:lnTo>
                <a:cubicBezTo>
                  <a:pt x="2383730" y="5442149"/>
                  <a:pt x="2387141" y="5440909"/>
                  <a:pt x="2391481" y="5440909"/>
                </a:cubicBezTo>
                <a:close/>
                <a:moveTo>
                  <a:pt x="3705820" y="5437188"/>
                </a:moveTo>
                <a:lnTo>
                  <a:pt x="3698379" y="5444629"/>
                </a:lnTo>
                <a:cubicBezTo>
                  <a:pt x="3708300" y="5449590"/>
                  <a:pt x="3713261" y="5449590"/>
                  <a:pt x="3713261" y="5444629"/>
                </a:cubicBezTo>
                <a:close/>
                <a:moveTo>
                  <a:pt x="3050976" y="5437188"/>
                </a:moveTo>
                <a:cubicBezTo>
                  <a:pt x="3050976" y="5442149"/>
                  <a:pt x="3050976" y="5444629"/>
                  <a:pt x="3050976" y="5444629"/>
                </a:cubicBezTo>
                <a:cubicBezTo>
                  <a:pt x="3050976" y="5444629"/>
                  <a:pt x="3053457" y="5444629"/>
                  <a:pt x="3058417" y="5444629"/>
                </a:cubicBezTo>
                <a:cubicBezTo>
                  <a:pt x="3063378" y="5444629"/>
                  <a:pt x="3065859" y="5443389"/>
                  <a:pt x="3065859" y="5440909"/>
                </a:cubicBezTo>
                <a:cubicBezTo>
                  <a:pt x="3065859" y="5438429"/>
                  <a:pt x="3063378" y="5437188"/>
                  <a:pt x="3058417" y="5437188"/>
                </a:cubicBezTo>
                <a:cubicBezTo>
                  <a:pt x="3053457" y="5437188"/>
                  <a:pt x="3050976" y="5437188"/>
                  <a:pt x="3050976" y="5437188"/>
                </a:cubicBezTo>
                <a:close/>
                <a:moveTo>
                  <a:pt x="2582167" y="5437188"/>
                </a:moveTo>
                <a:cubicBezTo>
                  <a:pt x="2592090" y="5437188"/>
                  <a:pt x="2597050" y="5437188"/>
                  <a:pt x="2597050" y="5437188"/>
                </a:cubicBezTo>
                <a:lnTo>
                  <a:pt x="2589609" y="5452071"/>
                </a:lnTo>
                <a:cubicBezTo>
                  <a:pt x="2589609" y="5452071"/>
                  <a:pt x="2587128" y="5452071"/>
                  <a:pt x="2582167" y="5452071"/>
                </a:cubicBezTo>
                <a:cubicBezTo>
                  <a:pt x="2577207" y="5457032"/>
                  <a:pt x="2574726" y="5458272"/>
                  <a:pt x="2574726" y="5455791"/>
                </a:cubicBezTo>
                <a:cubicBezTo>
                  <a:pt x="2574726" y="5453311"/>
                  <a:pt x="2572245" y="5452071"/>
                  <a:pt x="2567285" y="5452071"/>
                </a:cubicBezTo>
                <a:cubicBezTo>
                  <a:pt x="2567285" y="5452071"/>
                  <a:pt x="2568525" y="5452071"/>
                  <a:pt x="2571005" y="5452071"/>
                </a:cubicBezTo>
                <a:cubicBezTo>
                  <a:pt x="2573486" y="5452071"/>
                  <a:pt x="2574726" y="5449590"/>
                  <a:pt x="2574726" y="5444629"/>
                </a:cubicBezTo>
                <a:close/>
                <a:moveTo>
                  <a:pt x="2202656" y="5437188"/>
                </a:moveTo>
                <a:cubicBezTo>
                  <a:pt x="2207617" y="5437188"/>
                  <a:pt x="2213818" y="5439669"/>
                  <a:pt x="2221259" y="5444629"/>
                </a:cubicBezTo>
                <a:cubicBezTo>
                  <a:pt x="2228701" y="5449590"/>
                  <a:pt x="2228701" y="5453311"/>
                  <a:pt x="2221259" y="5455791"/>
                </a:cubicBezTo>
                <a:cubicBezTo>
                  <a:pt x="2213818" y="5458272"/>
                  <a:pt x="2207617" y="5459512"/>
                  <a:pt x="2202656" y="5459512"/>
                </a:cubicBezTo>
                <a:close/>
                <a:moveTo>
                  <a:pt x="2843547" y="5432537"/>
                </a:moveTo>
                <a:cubicBezTo>
                  <a:pt x="2840446" y="5433157"/>
                  <a:pt x="2837656" y="5434708"/>
                  <a:pt x="2835175" y="5437188"/>
                </a:cubicBezTo>
                <a:cubicBezTo>
                  <a:pt x="2835175" y="5442149"/>
                  <a:pt x="2837656" y="5444629"/>
                  <a:pt x="2842617" y="5444629"/>
                </a:cubicBezTo>
                <a:cubicBezTo>
                  <a:pt x="2857500" y="5449590"/>
                  <a:pt x="2864941" y="5449590"/>
                  <a:pt x="2864941" y="5444629"/>
                </a:cubicBezTo>
                <a:cubicBezTo>
                  <a:pt x="2864941" y="5439669"/>
                  <a:pt x="2861220" y="5435948"/>
                  <a:pt x="2853779" y="5433467"/>
                </a:cubicBezTo>
                <a:cubicBezTo>
                  <a:pt x="2850058" y="5432227"/>
                  <a:pt x="2846648" y="5431917"/>
                  <a:pt x="2843547" y="5432537"/>
                </a:cubicBezTo>
                <a:close/>
                <a:moveTo>
                  <a:pt x="3556992" y="5429747"/>
                </a:moveTo>
                <a:cubicBezTo>
                  <a:pt x="3556992" y="5434707"/>
                  <a:pt x="3556992" y="5437188"/>
                  <a:pt x="3556992" y="5437188"/>
                </a:cubicBezTo>
                <a:lnTo>
                  <a:pt x="3542109" y="5444629"/>
                </a:lnTo>
                <a:cubicBezTo>
                  <a:pt x="3517304" y="5449590"/>
                  <a:pt x="3514824" y="5457032"/>
                  <a:pt x="3534668" y="5466954"/>
                </a:cubicBezTo>
                <a:cubicBezTo>
                  <a:pt x="3539629" y="5466954"/>
                  <a:pt x="3544589" y="5464473"/>
                  <a:pt x="3549550" y="5459512"/>
                </a:cubicBezTo>
                <a:lnTo>
                  <a:pt x="3564433" y="5459512"/>
                </a:lnTo>
                <a:cubicBezTo>
                  <a:pt x="3574355" y="5459512"/>
                  <a:pt x="3579316" y="5457032"/>
                  <a:pt x="3579316" y="5452071"/>
                </a:cubicBezTo>
                <a:cubicBezTo>
                  <a:pt x="3579316" y="5447110"/>
                  <a:pt x="3584277" y="5444629"/>
                  <a:pt x="3594199" y="5444629"/>
                </a:cubicBezTo>
                <a:cubicBezTo>
                  <a:pt x="3599160" y="5439669"/>
                  <a:pt x="3601640" y="5437188"/>
                  <a:pt x="3601640" y="5437188"/>
                </a:cubicBezTo>
                <a:cubicBezTo>
                  <a:pt x="3601640" y="5437188"/>
                  <a:pt x="3599160" y="5435948"/>
                  <a:pt x="3594199" y="5433467"/>
                </a:cubicBezTo>
                <a:cubicBezTo>
                  <a:pt x="3589238" y="5430987"/>
                  <a:pt x="3585517" y="5429747"/>
                  <a:pt x="3583037" y="5429747"/>
                </a:cubicBezTo>
                <a:cubicBezTo>
                  <a:pt x="3580556" y="5429747"/>
                  <a:pt x="3579316" y="5432227"/>
                  <a:pt x="3579316" y="5437188"/>
                </a:cubicBezTo>
                <a:lnTo>
                  <a:pt x="3564433" y="5437188"/>
                </a:lnTo>
                <a:cubicBezTo>
                  <a:pt x="3564433" y="5432227"/>
                  <a:pt x="3561953" y="5429747"/>
                  <a:pt x="3556992" y="5429747"/>
                </a:cubicBezTo>
                <a:close/>
                <a:moveTo>
                  <a:pt x="2178471" y="5427886"/>
                </a:moveTo>
                <a:cubicBezTo>
                  <a:pt x="2180952" y="5427886"/>
                  <a:pt x="2184052" y="5428506"/>
                  <a:pt x="2187773" y="5429747"/>
                </a:cubicBezTo>
                <a:lnTo>
                  <a:pt x="2195214" y="5429747"/>
                </a:lnTo>
                <a:cubicBezTo>
                  <a:pt x="2190254" y="5429747"/>
                  <a:pt x="2187773" y="5432227"/>
                  <a:pt x="2187773" y="5437188"/>
                </a:cubicBezTo>
                <a:cubicBezTo>
                  <a:pt x="2187773" y="5442149"/>
                  <a:pt x="2186533" y="5445869"/>
                  <a:pt x="2184052" y="5448350"/>
                </a:cubicBezTo>
                <a:cubicBezTo>
                  <a:pt x="2181572" y="5450831"/>
                  <a:pt x="2177851" y="5449590"/>
                  <a:pt x="2172890" y="5444629"/>
                </a:cubicBezTo>
                <a:cubicBezTo>
                  <a:pt x="2169170" y="5433467"/>
                  <a:pt x="2171030" y="5427886"/>
                  <a:pt x="2178471" y="5427886"/>
                </a:cubicBezTo>
                <a:close/>
                <a:moveTo>
                  <a:pt x="3785815" y="5427421"/>
                </a:moveTo>
                <a:cubicBezTo>
                  <a:pt x="3796977" y="5426491"/>
                  <a:pt x="3802558" y="5429747"/>
                  <a:pt x="3802558" y="5437188"/>
                </a:cubicBezTo>
                <a:cubicBezTo>
                  <a:pt x="3802558" y="5442149"/>
                  <a:pt x="3792636" y="5442149"/>
                  <a:pt x="3772793" y="5437188"/>
                </a:cubicBezTo>
                <a:lnTo>
                  <a:pt x="3765351" y="5437188"/>
                </a:lnTo>
                <a:lnTo>
                  <a:pt x="3772793" y="5429747"/>
                </a:lnTo>
                <a:cubicBezTo>
                  <a:pt x="3777754" y="5428506"/>
                  <a:pt x="3782094" y="5427732"/>
                  <a:pt x="3785815" y="5427421"/>
                </a:cubicBezTo>
                <a:close/>
                <a:moveTo>
                  <a:pt x="3434209" y="5422305"/>
                </a:moveTo>
                <a:cubicBezTo>
                  <a:pt x="3431728" y="5422305"/>
                  <a:pt x="3430488" y="5424786"/>
                  <a:pt x="3430488" y="5429747"/>
                </a:cubicBezTo>
                <a:cubicBezTo>
                  <a:pt x="3430488" y="5434707"/>
                  <a:pt x="3432968" y="5437188"/>
                  <a:pt x="3437929" y="5437188"/>
                </a:cubicBezTo>
                <a:cubicBezTo>
                  <a:pt x="3442890" y="5437188"/>
                  <a:pt x="3444130" y="5434707"/>
                  <a:pt x="3441650" y="5429747"/>
                </a:cubicBezTo>
                <a:cubicBezTo>
                  <a:pt x="3439170" y="5424786"/>
                  <a:pt x="3436689" y="5422305"/>
                  <a:pt x="3434209" y="5422305"/>
                </a:cubicBezTo>
                <a:close/>
                <a:moveTo>
                  <a:pt x="3006328" y="5422305"/>
                </a:moveTo>
                <a:cubicBezTo>
                  <a:pt x="3001367" y="5422305"/>
                  <a:pt x="3000126" y="5424786"/>
                  <a:pt x="3002607" y="5429747"/>
                </a:cubicBezTo>
                <a:cubicBezTo>
                  <a:pt x="3005088" y="5434707"/>
                  <a:pt x="3007568" y="5437188"/>
                  <a:pt x="3010048" y="5437188"/>
                </a:cubicBezTo>
                <a:cubicBezTo>
                  <a:pt x="3012529" y="5437188"/>
                  <a:pt x="3013769" y="5434707"/>
                  <a:pt x="3013769" y="5429747"/>
                </a:cubicBezTo>
                <a:cubicBezTo>
                  <a:pt x="3013769" y="5424786"/>
                  <a:pt x="3011288" y="5422305"/>
                  <a:pt x="3006328" y="5422305"/>
                </a:cubicBezTo>
                <a:close/>
                <a:moveTo>
                  <a:pt x="2898427" y="5422305"/>
                </a:moveTo>
                <a:cubicBezTo>
                  <a:pt x="2895947" y="5422305"/>
                  <a:pt x="2893467" y="5424786"/>
                  <a:pt x="2890986" y="5429747"/>
                </a:cubicBezTo>
                <a:cubicBezTo>
                  <a:pt x="2888505" y="5434707"/>
                  <a:pt x="2889746" y="5437188"/>
                  <a:pt x="2894707" y="5437188"/>
                </a:cubicBezTo>
                <a:cubicBezTo>
                  <a:pt x="2899667" y="5437188"/>
                  <a:pt x="2902148" y="5434707"/>
                  <a:pt x="2902148" y="5429747"/>
                </a:cubicBezTo>
                <a:cubicBezTo>
                  <a:pt x="2902148" y="5424786"/>
                  <a:pt x="2900908" y="5422305"/>
                  <a:pt x="2898427" y="5422305"/>
                </a:cubicBezTo>
                <a:close/>
                <a:moveTo>
                  <a:pt x="2425898" y="5422305"/>
                </a:moveTo>
                <a:cubicBezTo>
                  <a:pt x="2430859" y="5422305"/>
                  <a:pt x="2433339" y="5424786"/>
                  <a:pt x="2433339" y="5429747"/>
                </a:cubicBezTo>
                <a:cubicBezTo>
                  <a:pt x="2433339" y="5434707"/>
                  <a:pt x="2433339" y="5437188"/>
                  <a:pt x="2433339" y="5437188"/>
                </a:cubicBezTo>
                <a:cubicBezTo>
                  <a:pt x="2423417" y="5437188"/>
                  <a:pt x="2418457" y="5434707"/>
                  <a:pt x="2418457" y="5429747"/>
                </a:cubicBezTo>
                <a:cubicBezTo>
                  <a:pt x="2418457" y="5429747"/>
                  <a:pt x="2419697" y="5428506"/>
                  <a:pt x="2422177" y="5426026"/>
                </a:cubicBezTo>
                <a:cubicBezTo>
                  <a:pt x="2424658" y="5423545"/>
                  <a:pt x="2425898" y="5422305"/>
                  <a:pt x="2425898" y="5422305"/>
                </a:cubicBezTo>
                <a:close/>
                <a:moveTo>
                  <a:pt x="2277070" y="5422305"/>
                </a:moveTo>
                <a:cubicBezTo>
                  <a:pt x="2277070" y="5422305"/>
                  <a:pt x="2279551" y="5422305"/>
                  <a:pt x="2284511" y="5422305"/>
                </a:cubicBezTo>
                <a:lnTo>
                  <a:pt x="2291953" y="5422305"/>
                </a:lnTo>
                <a:cubicBezTo>
                  <a:pt x="2291953" y="5427266"/>
                  <a:pt x="2289472" y="5429747"/>
                  <a:pt x="2284511" y="5429747"/>
                </a:cubicBezTo>
                <a:cubicBezTo>
                  <a:pt x="2284511" y="5429747"/>
                  <a:pt x="2283271" y="5429747"/>
                  <a:pt x="2280791" y="5429747"/>
                </a:cubicBezTo>
                <a:cubicBezTo>
                  <a:pt x="2278310" y="5429747"/>
                  <a:pt x="2277070" y="5427266"/>
                  <a:pt x="2277070" y="5422305"/>
                </a:cubicBezTo>
                <a:close/>
                <a:moveTo>
                  <a:pt x="3657451" y="5416724"/>
                </a:moveTo>
                <a:cubicBezTo>
                  <a:pt x="3654970" y="5415484"/>
                  <a:pt x="3651249" y="5417344"/>
                  <a:pt x="3646289" y="5422305"/>
                </a:cubicBezTo>
                <a:cubicBezTo>
                  <a:pt x="3641328" y="5422305"/>
                  <a:pt x="3641328" y="5424786"/>
                  <a:pt x="3646289" y="5429747"/>
                </a:cubicBezTo>
                <a:cubicBezTo>
                  <a:pt x="3656210" y="5434707"/>
                  <a:pt x="3661172" y="5434707"/>
                  <a:pt x="3661172" y="5429747"/>
                </a:cubicBezTo>
                <a:cubicBezTo>
                  <a:pt x="3661172" y="5422305"/>
                  <a:pt x="3659931" y="5417964"/>
                  <a:pt x="3657451" y="5416724"/>
                </a:cubicBezTo>
                <a:close/>
                <a:moveTo>
                  <a:pt x="4494609" y="5414864"/>
                </a:moveTo>
                <a:cubicBezTo>
                  <a:pt x="4494609" y="5419825"/>
                  <a:pt x="4494609" y="5424786"/>
                  <a:pt x="4494609" y="5429747"/>
                </a:cubicBezTo>
                <a:cubicBezTo>
                  <a:pt x="4494609" y="5434707"/>
                  <a:pt x="4492129" y="5437188"/>
                  <a:pt x="4487167" y="5437188"/>
                </a:cubicBezTo>
                <a:lnTo>
                  <a:pt x="4472285" y="5429747"/>
                </a:lnTo>
                <a:cubicBezTo>
                  <a:pt x="4472285" y="5424786"/>
                  <a:pt x="4474765" y="5422305"/>
                  <a:pt x="4479726" y="5422305"/>
                </a:cubicBezTo>
                <a:cubicBezTo>
                  <a:pt x="4484687" y="5422305"/>
                  <a:pt x="4487167" y="5422305"/>
                  <a:pt x="4487167" y="5422305"/>
                </a:cubicBezTo>
                <a:cubicBezTo>
                  <a:pt x="4487167" y="5422305"/>
                  <a:pt x="4489647" y="5419825"/>
                  <a:pt x="4494609" y="5414864"/>
                </a:cubicBezTo>
                <a:close/>
                <a:moveTo>
                  <a:pt x="3564433" y="5414864"/>
                </a:moveTo>
                <a:lnTo>
                  <a:pt x="3564433" y="5422305"/>
                </a:lnTo>
                <a:lnTo>
                  <a:pt x="3571875" y="5414864"/>
                </a:lnTo>
                <a:close/>
                <a:moveTo>
                  <a:pt x="3542109" y="5414864"/>
                </a:moveTo>
                <a:cubicBezTo>
                  <a:pt x="3532187" y="5414864"/>
                  <a:pt x="3522265" y="5417344"/>
                  <a:pt x="3512343" y="5422305"/>
                </a:cubicBezTo>
                <a:lnTo>
                  <a:pt x="3490019" y="5429747"/>
                </a:lnTo>
                <a:lnTo>
                  <a:pt x="3504902" y="5437188"/>
                </a:lnTo>
                <a:cubicBezTo>
                  <a:pt x="3509863" y="5437188"/>
                  <a:pt x="3514824" y="5437188"/>
                  <a:pt x="3519785" y="5437188"/>
                </a:cubicBezTo>
                <a:cubicBezTo>
                  <a:pt x="3524746" y="5437188"/>
                  <a:pt x="3527226" y="5437188"/>
                  <a:pt x="3527226" y="5437188"/>
                </a:cubicBezTo>
                <a:lnTo>
                  <a:pt x="3534668" y="5437188"/>
                </a:lnTo>
                <a:lnTo>
                  <a:pt x="3534668" y="5429747"/>
                </a:lnTo>
                <a:lnTo>
                  <a:pt x="3542109" y="5422305"/>
                </a:lnTo>
                <a:cubicBezTo>
                  <a:pt x="3547070" y="5417344"/>
                  <a:pt x="3549550" y="5414864"/>
                  <a:pt x="3549550" y="5414864"/>
                </a:cubicBezTo>
                <a:cubicBezTo>
                  <a:pt x="3549550" y="5414864"/>
                  <a:pt x="3547070" y="5414864"/>
                  <a:pt x="3542109" y="5414864"/>
                </a:cubicBezTo>
                <a:close/>
                <a:moveTo>
                  <a:pt x="3490019" y="5414864"/>
                </a:moveTo>
                <a:cubicBezTo>
                  <a:pt x="3490019" y="5419825"/>
                  <a:pt x="3491260" y="5422305"/>
                  <a:pt x="3493740" y="5422305"/>
                </a:cubicBezTo>
                <a:cubicBezTo>
                  <a:pt x="3496220" y="5422305"/>
                  <a:pt x="3497461" y="5419825"/>
                  <a:pt x="3497461" y="5414864"/>
                </a:cubicBezTo>
                <a:cubicBezTo>
                  <a:pt x="3497461" y="5414864"/>
                  <a:pt x="3494980" y="5414864"/>
                  <a:pt x="3490019" y="5414864"/>
                </a:cubicBezTo>
                <a:close/>
                <a:moveTo>
                  <a:pt x="3445371" y="5414864"/>
                </a:moveTo>
                <a:cubicBezTo>
                  <a:pt x="3440410" y="5414864"/>
                  <a:pt x="3437929" y="5416104"/>
                  <a:pt x="3437929" y="5418584"/>
                </a:cubicBezTo>
                <a:cubicBezTo>
                  <a:pt x="3437929" y="5421065"/>
                  <a:pt x="3442890" y="5422305"/>
                  <a:pt x="3452812" y="5422305"/>
                </a:cubicBezTo>
                <a:lnTo>
                  <a:pt x="3460254" y="5414864"/>
                </a:lnTo>
                <a:cubicBezTo>
                  <a:pt x="3455292" y="5414864"/>
                  <a:pt x="3450332" y="5414864"/>
                  <a:pt x="3445371" y="5414864"/>
                </a:cubicBezTo>
                <a:close/>
                <a:moveTo>
                  <a:pt x="2771923" y="5414864"/>
                </a:moveTo>
                <a:cubicBezTo>
                  <a:pt x="2769443" y="5414864"/>
                  <a:pt x="2768203" y="5417344"/>
                  <a:pt x="2768203" y="5422305"/>
                </a:cubicBezTo>
                <a:cubicBezTo>
                  <a:pt x="2763242" y="5427266"/>
                  <a:pt x="2755801" y="5429747"/>
                  <a:pt x="2745878" y="5429747"/>
                </a:cubicBezTo>
                <a:cubicBezTo>
                  <a:pt x="2735956" y="5429747"/>
                  <a:pt x="2730996" y="5432227"/>
                  <a:pt x="2730996" y="5437188"/>
                </a:cubicBezTo>
                <a:cubicBezTo>
                  <a:pt x="2730996" y="5437188"/>
                  <a:pt x="2738437" y="5437188"/>
                  <a:pt x="2753320" y="5437188"/>
                </a:cubicBezTo>
                <a:cubicBezTo>
                  <a:pt x="2768203" y="5437188"/>
                  <a:pt x="2781845" y="5437188"/>
                  <a:pt x="2794248" y="5437188"/>
                </a:cubicBezTo>
                <a:cubicBezTo>
                  <a:pt x="2806650" y="5437188"/>
                  <a:pt x="2812851" y="5434707"/>
                  <a:pt x="2812851" y="5429747"/>
                </a:cubicBezTo>
                <a:lnTo>
                  <a:pt x="2805410" y="5414864"/>
                </a:lnTo>
                <a:lnTo>
                  <a:pt x="2805410" y="5422305"/>
                </a:lnTo>
                <a:cubicBezTo>
                  <a:pt x="2805410" y="5427266"/>
                  <a:pt x="2802929" y="5429747"/>
                  <a:pt x="2797968" y="5429747"/>
                </a:cubicBezTo>
                <a:cubicBezTo>
                  <a:pt x="2793008" y="5429747"/>
                  <a:pt x="2793008" y="5427266"/>
                  <a:pt x="2797968" y="5422305"/>
                </a:cubicBezTo>
                <a:cubicBezTo>
                  <a:pt x="2797968" y="5422305"/>
                  <a:pt x="2796728" y="5421065"/>
                  <a:pt x="2794248" y="5418584"/>
                </a:cubicBezTo>
                <a:cubicBezTo>
                  <a:pt x="2791767" y="5416104"/>
                  <a:pt x="2788046" y="5414864"/>
                  <a:pt x="2783085" y="5414864"/>
                </a:cubicBezTo>
                <a:cubicBezTo>
                  <a:pt x="2778125" y="5414864"/>
                  <a:pt x="2774404" y="5414864"/>
                  <a:pt x="2771923" y="5414864"/>
                </a:cubicBezTo>
                <a:close/>
                <a:moveTo>
                  <a:pt x="2947727" y="5411143"/>
                </a:moveTo>
                <a:cubicBezTo>
                  <a:pt x="2947107" y="5411143"/>
                  <a:pt x="2946796" y="5412384"/>
                  <a:pt x="2946796" y="5414864"/>
                </a:cubicBezTo>
                <a:lnTo>
                  <a:pt x="2946796" y="5429747"/>
                </a:lnTo>
                <a:cubicBezTo>
                  <a:pt x="2951757" y="5434707"/>
                  <a:pt x="2959199" y="5434707"/>
                  <a:pt x="2969121" y="5429747"/>
                </a:cubicBezTo>
                <a:lnTo>
                  <a:pt x="2969121" y="5422305"/>
                </a:lnTo>
                <a:cubicBezTo>
                  <a:pt x="2959199" y="5422305"/>
                  <a:pt x="2952998" y="5419825"/>
                  <a:pt x="2950517" y="5414864"/>
                </a:cubicBezTo>
                <a:cubicBezTo>
                  <a:pt x="2949277" y="5412384"/>
                  <a:pt x="2948347" y="5411143"/>
                  <a:pt x="2947727" y="5411143"/>
                </a:cubicBezTo>
                <a:close/>
                <a:moveTo>
                  <a:pt x="3043535" y="5407422"/>
                </a:moveTo>
                <a:cubicBezTo>
                  <a:pt x="3043535" y="5412383"/>
                  <a:pt x="3043535" y="5414864"/>
                  <a:pt x="3043535" y="5414864"/>
                </a:cubicBezTo>
                <a:lnTo>
                  <a:pt x="3050976" y="5407422"/>
                </a:lnTo>
                <a:cubicBezTo>
                  <a:pt x="3050976" y="5407422"/>
                  <a:pt x="3048495" y="5407422"/>
                  <a:pt x="3043535" y="5407422"/>
                </a:cubicBezTo>
                <a:close/>
                <a:moveTo>
                  <a:pt x="2847733" y="5405097"/>
                </a:moveTo>
                <a:cubicBezTo>
                  <a:pt x="2839361" y="5404167"/>
                  <a:pt x="2835175" y="5407422"/>
                  <a:pt x="2835175" y="5414864"/>
                </a:cubicBezTo>
                <a:cubicBezTo>
                  <a:pt x="2835175" y="5419825"/>
                  <a:pt x="2842617" y="5419825"/>
                  <a:pt x="2857500" y="5414864"/>
                </a:cubicBezTo>
                <a:lnTo>
                  <a:pt x="2879824" y="5414864"/>
                </a:lnTo>
                <a:lnTo>
                  <a:pt x="2857500" y="5407422"/>
                </a:lnTo>
                <a:cubicBezTo>
                  <a:pt x="2853779" y="5406182"/>
                  <a:pt x="2850523" y="5405407"/>
                  <a:pt x="2847733" y="5405097"/>
                </a:cubicBezTo>
                <a:close/>
                <a:moveTo>
                  <a:pt x="4472285" y="5399981"/>
                </a:moveTo>
                <a:lnTo>
                  <a:pt x="4494609" y="5399981"/>
                </a:lnTo>
                <a:cubicBezTo>
                  <a:pt x="4494609" y="5404942"/>
                  <a:pt x="4494609" y="5409903"/>
                  <a:pt x="4494609" y="5414864"/>
                </a:cubicBezTo>
                <a:lnTo>
                  <a:pt x="4479726" y="5407422"/>
                </a:lnTo>
                <a:cubicBezTo>
                  <a:pt x="4474765" y="5402462"/>
                  <a:pt x="4472285" y="5399981"/>
                  <a:pt x="4472285" y="5399981"/>
                </a:cubicBezTo>
                <a:close/>
                <a:moveTo>
                  <a:pt x="4003476" y="5399981"/>
                </a:moveTo>
                <a:lnTo>
                  <a:pt x="4003476" y="5407422"/>
                </a:lnTo>
                <a:cubicBezTo>
                  <a:pt x="4018359" y="5412383"/>
                  <a:pt x="4025800" y="5409903"/>
                  <a:pt x="4025800" y="5399981"/>
                </a:cubicBezTo>
                <a:cubicBezTo>
                  <a:pt x="4025800" y="5399981"/>
                  <a:pt x="4023320" y="5399981"/>
                  <a:pt x="4018359" y="5399981"/>
                </a:cubicBezTo>
                <a:close/>
                <a:moveTo>
                  <a:pt x="2716113" y="5399981"/>
                </a:moveTo>
                <a:cubicBezTo>
                  <a:pt x="2711152" y="5399981"/>
                  <a:pt x="2707431" y="5401221"/>
                  <a:pt x="2704951" y="5403702"/>
                </a:cubicBezTo>
                <a:cubicBezTo>
                  <a:pt x="2702470" y="5406182"/>
                  <a:pt x="2701230" y="5409903"/>
                  <a:pt x="2701230" y="5414864"/>
                </a:cubicBezTo>
                <a:lnTo>
                  <a:pt x="2701230" y="5422305"/>
                </a:lnTo>
                <a:cubicBezTo>
                  <a:pt x="2696269" y="5417344"/>
                  <a:pt x="2692549" y="5414864"/>
                  <a:pt x="2690068" y="5414864"/>
                </a:cubicBezTo>
                <a:cubicBezTo>
                  <a:pt x="2687587" y="5414864"/>
                  <a:pt x="2686347" y="5417344"/>
                  <a:pt x="2686347" y="5422305"/>
                </a:cubicBezTo>
                <a:cubicBezTo>
                  <a:pt x="2686347" y="5427266"/>
                  <a:pt x="2688828" y="5429747"/>
                  <a:pt x="2693789" y="5429747"/>
                </a:cubicBezTo>
                <a:cubicBezTo>
                  <a:pt x="2708671" y="5434707"/>
                  <a:pt x="2713632" y="5432227"/>
                  <a:pt x="2708671" y="5422305"/>
                </a:cubicBezTo>
                <a:cubicBezTo>
                  <a:pt x="2708671" y="5417344"/>
                  <a:pt x="2711152" y="5412383"/>
                  <a:pt x="2716113" y="5407422"/>
                </a:cubicBezTo>
                <a:close/>
                <a:moveTo>
                  <a:pt x="3780234" y="5392540"/>
                </a:moveTo>
                <a:lnTo>
                  <a:pt x="3780234" y="5399981"/>
                </a:lnTo>
                <a:lnTo>
                  <a:pt x="3802558" y="5392540"/>
                </a:lnTo>
                <a:lnTo>
                  <a:pt x="3801163" y="5392540"/>
                </a:lnTo>
                <a:cubicBezTo>
                  <a:pt x="3799613" y="5392540"/>
                  <a:pt x="3797597" y="5392540"/>
                  <a:pt x="3795117" y="5392540"/>
                </a:cubicBezTo>
                <a:cubicBezTo>
                  <a:pt x="3795117" y="5392540"/>
                  <a:pt x="3792636" y="5392540"/>
                  <a:pt x="3787675" y="5392540"/>
                </a:cubicBezTo>
                <a:cubicBezTo>
                  <a:pt x="3782714" y="5392540"/>
                  <a:pt x="3780234" y="5392540"/>
                  <a:pt x="3780234" y="5392540"/>
                </a:cubicBezTo>
                <a:close/>
                <a:moveTo>
                  <a:pt x="2939355" y="5392540"/>
                </a:moveTo>
                <a:lnTo>
                  <a:pt x="2939355" y="5399981"/>
                </a:lnTo>
                <a:lnTo>
                  <a:pt x="2946796" y="5392540"/>
                </a:lnTo>
                <a:cubicBezTo>
                  <a:pt x="2946796" y="5392540"/>
                  <a:pt x="2944316" y="5392540"/>
                  <a:pt x="2939355" y="5392540"/>
                </a:cubicBezTo>
                <a:close/>
                <a:moveTo>
                  <a:pt x="2693789" y="5392540"/>
                </a:moveTo>
                <a:cubicBezTo>
                  <a:pt x="2688828" y="5392540"/>
                  <a:pt x="2686347" y="5393780"/>
                  <a:pt x="2686347" y="5396260"/>
                </a:cubicBezTo>
                <a:cubicBezTo>
                  <a:pt x="2686347" y="5398741"/>
                  <a:pt x="2687587" y="5399981"/>
                  <a:pt x="2690068" y="5399981"/>
                </a:cubicBezTo>
                <a:cubicBezTo>
                  <a:pt x="2692549" y="5399981"/>
                  <a:pt x="2695029" y="5398741"/>
                  <a:pt x="2697509" y="5396260"/>
                </a:cubicBezTo>
                <a:cubicBezTo>
                  <a:pt x="2699990" y="5393780"/>
                  <a:pt x="2698749" y="5392540"/>
                  <a:pt x="2693789" y="5392540"/>
                </a:cubicBezTo>
                <a:close/>
                <a:moveTo>
                  <a:pt x="3019350" y="5388819"/>
                </a:moveTo>
                <a:cubicBezTo>
                  <a:pt x="3015630" y="5388819"/>
                  <a:pt x="3011289" y="5390059"/>
                  <a:pt x="3006328" y="5392540"/>
                </a:cubicBezTo>
                <a:lnTo>
                  <a:pt x="3013769" y="5392540"/>
                </a:lnTo>
                <a:lnTo>
                  <a:pt x="3028652" y="5392540"/>
                </a:lnTo>
                <a:cubicBezTo>
                  <a:pt x="3026171" y="5390059"/>
                  <a:pt x="3023071" y="5388819"/>
                  <a:pt x="3019350" y="5388819"/>
                </a:cubicBezTo>
                <a:close/>
                <a:moveTo>
                  <a:pt x="4193232" y="5385098"/>
                </a:moveTo>
                <a:cubicBezTo>
                  <a:pt x="4195712" y="5385098"/>
                  <a:pt x="4195712" y="5387579"/>
                  <a:pt x="4193232" y="5392540"/>
                </a:cubicBezTo>
                <a:cubicBezTo>
                  <a:pt x="4190752" y="5397500"/>
                  <a:pt x="4189511" y="5399981"/>
                  <a:pt x="4189511" y="5399981"/>
                </a:cubicBezTo>
                <a:cubicBezTo>
                  <a:pt x="4189511" y="5399981"/>
                  <a:pt x="4189511" y="5397500"/>
                  <a:pt x="4189511" y="5392540"/>
                </a:cubicBezTo>
                <a:cubicBezTo>
                  <a:pt x="4189511" y="5387579"/>
                  <a:pt x="4190752" y="5385098"/>
                  <a:pt x="4193232" y="5385098"/>
                </a:cubicBezTo>
                <a:close/>
                <a:moveTo>
                  <a:pt x="3385839" y="5385098"/>
                </a:moveTo>
                <a:cubicBezTo>
                  <a:pt x="3380878" y="5390059"/>
                  <a:pt x="3380878" y="5395020"/>
                  <a:pt x="3385839" y="5399981"/>
                </a:cubicBezTo>
                <a:lnTo>
                  <a:pt x="3423046" y="5399981"/>
                </a:lnTo>
                <a:cubicBezTo>
                  <a:pt x="3418085" y="5399981"/>
                  <a:pt x="3413125" y="5397500"/>
                  <a:pt x="3408164" y="5392540"/>
                </a:cubicBezTo>
                <a:cubicBezTo>
                  <a:pt x="3403203" y="5387579"/>
                  <a:pt x="3399482" y="5385098"/>
                  <a:pt x="3397001" y="5385098"/>
                </a:cubicBezTo>
                <a:cubicBezTo>
                  <a:pt x="3394521" y="5385098"/>
                  <a:pt x="3390800" y="5385098"/>
                  <a:pt x="3385839" y="5385098"/>
                </a:cubicBezTo>
                <a:close/>
                <a:moveTo>
                  <a:pt x="2239863" y="5385098"/>
                </a:moveTo>
                <a:lnTo>
                  <a:pt x="2269628" y="5392540"/>
                </a:lnTo>
                <a:lnTo>
                  <a:pt x="2269628" y="5399981"/>
                </a:lnTo>
                <a:cubicBezTo>
                  <a:pt x="2269628" y="5399981"/>
                  <a:pt x="2264668" y="5398741"/>
                  <a:pt x="2254746" y="5396260"/>
                </a:cubicBezTo>
                <a:cubicBezTo>
                  <a:pt x="2244824" y="5393780"/>
                  <a:pt x="2239863" y="5390059"/>
                  <a:pt x="2239863" y="5385098"/>
                </a:cubicBezTo>
                <a:close/>
                <a:moveTo>
                  <a:pt x="3257475" y="5380215"/>
                </a:moveTo>
                <a:cubicBezTo>
                  <a:pt x="3254995" y="5380370"/>
                  <a:pt x="3253134" y="5380757"/>
                  <a:pt x="3251894" y="5381377"/>
                </a:cubicBezTo>
                <a:cubicBezTo>
                  <a:pt x="3246933" y="5383858"/>
                  <a:pt x="3241972" y="5387579"/>
                  <a:pt x="3237011" y="5392540"/>
                </a:cubicBezTo>
                <a:cubicBezTo>
                  <a:pt x="3232050" y="5397500"/>
                  <a:pt x="3232050" y="5399981"/>
                  <a:pt x="3237011" y="5399981"/>
                </a:cubicBezTo>
                <a:lnTo>
                  <a:pt x="3251894" y="5399981"/>
                </a:lnTo>
                <a:lnTo>
                  <a:pt x="3244453" y="5407422"/>
                </a:lnTo>
                <a:cubicBezTo>
                  <a:pt x="3234531" y="5407422"/>
                  <a:pt x="3229570" y="5409903"/>
                  <a:pt x="3229570" y="5414864"/>
                </a:cubicBezTo>
                <a:cubicBezTo>
                  <a:pt x="3229570" y="5419825"/>
                  <a:pt x="3232050" y="5421065"/>
                  <a:pt x="3237011" y="5418584"/>
                </a:cubicBezTo>
                <a:cubicBezTo>
                  <a:pt x="3241972" y="5416104"/>
                  <a:pt x="3246933" y="5414864"/>
                  <a:pt x="3251894" y="5414864"/>
                </a:cubicBezTo>
                <a:cubicBezTo>
                  <a:pt x="3251894" y="5419825"/>
                  <a:pt x="3253134" y="5422305"/>
                  <a:pt x="3255615" y="5422305"/>
                </a:cubicBezTo>
                <a:cubicBezTo>
                  <a:pt x="3258095" y="5422305"/>
                  <a:pt x="3261816" y="5419825"/>
                  <a:pt x="3266777" y="5414864"/>
                </a:cubicBezTo>
                <a:cubicBezTo>
                  <a:pt x="3276699" y="5414864"/>
                  <a:pt x="3284140" y="5414864"/>
                  <a:pt x="3289101" y="5414864"/>
                </a:cubicBezTo>
                <a:cubicBezTo>
                  <a:pt x="3294062" y="5414864"/>
                  <a:pt x="3296542" y="5412383"/>
                  <a:pt x="3296542" y="5407422"/>
                </a:cubicBezTo>
                <a:cubicBezTo>
                  <a:pt x="3296542" y="5402462"/>
                  <a:pt x="3296542" y="5399981"/>
                  <a:pt x="3296542" y="5399981"/>
                </a:cubicBezTo>
                <a:lnTo>
                  <a:pt x="3296542" y="5385098"/>
                </a:lnTo>
                <a:cubicBezTo>
                  <a:pt x="3277939" y="5381377"/>
                  <a:pt x="3264917" y="5379750"/>
                  <a:pt x="3257475" y="5380215"/>
                </a:cubicBezTo>
                <a:close/>
                <a:moveTo>
                  <a:pt x="2187075" y="5380215"/>
                </a:moveTo>
                <a:cubicBezTo>
                  <a:pt x="2188161" y="5380370"/>
                  <a:pt x="2189633" y="5380757"/>
                  <a:pt x="2191494" y="5381377"/>
                </a:cubicBezTo>
                <a:cubicBezTo>
                  <a:pt x="2198935" y="5383858"/>
                  <a:pt x="2202656" y="5385098"/>
                  <a:pt x="2202656" y="5385098"/>
                </a:cubicBezTo>
                <a:lnTo>
                  <a:pt x="2187773" y="5385098"/>
                </a:lnTo>
                <a:cubicBezTo>
                  <a:pt x="2184053" y="5381377"/>
                  <a:pt x="2183820" y="5379750"/>
                  <a:pt x="2187075" y="5380215"/>
                </a:cubicBezTo>
                <a:close/>
                <a:moveTo>
                  <a:pt x="4933652" y="5377657"/>
                </a:moveTo>
                <a:lnTo>
                  <a:pt x="4948535" y="5385098"/>
                </a:lnTo>
                <a:cubicBezTo>
                  <a:pt x="4948535" y="5390059"/>
                  <a:pt x="4951015" y="5393780"/>
                  <a:pt x="4955976" y="5396260"/>
                </a:cubicBezTo>
                <a:cubicBezTo>
                  <a:pt x="4960937" y="5398741"/>
                  <a:pt x="4960937" y="5399981"/>
                  <a:pt x="4955976" y="5399981"/>
                </a:cubicBezTo>
                <a:cubicBezTo>
                  <a:pt x="4955976" y="5399981"/>
                  <a:pt x="4954735" y="5399981"/>
                  <a:pt x="4952255" y="5399981"/>
                </a:cubicBezTo>
                <a:cubicBezTo>
                  <a:pt x="4949775" y="5399981"/>
                  <a:pt x="4946054" y="5397500"/>
                  <a:pt x="4941093" y="5392540"/>
                </a:cubicBezTo>
                <a:cubicBezTo>
                  <a:pt x="4936132" y="5387579"/>
                  <a:pt x="4933652" y="5382617"/>
                  <a:pt x="4933652" y="5377657"/>
                </a:cubicBezTo>
                <a:close/>
                <a:moveTo>
                  <a:pt x="4531816" y="5377657"/>
                </a:moveTo>
                <a:cubicBezTo>
                  <a:pt x="4536777" y="5377657"/>
                  <a:pt x="4539257" y="5377657"/>
                  <a:pt x="4539257" y="5377657"/>
                </a:cubicBezTo>
                <a:lnTo>
                  <a:pt x="4546699" y="5377657"/>
                </a:lnTo>
                <a:cubicBezTo>
                  <a:pt x="4546699" y="5382617"/>
                  <a:pt x="4544218" y="5385098"/>
                  <a:pt x="4539257" y="5385098"/>
                </a:cubicBezTo>
                <a:cubicBezTo>
                  <a:pt x="4534296" y="5385098"/>
                  <a:pt x="4531816" y="5382617"/>
                  <a:pt x="4531816" y="5377657"/>
                </a:cubicBezTo>
                <a:close/>
                <a:moveTo>
                  <a:pt x="4472285" y="5377657"/>
                </a:moveTo>
                <a:cubicBezTo>
                  <a:pt x="4477246" y="5377657"/>
                  <a:pt x="4479726" y="5377657"/>
                  <a:pt x="4479726" y="5377657"/>
                </a:cubicBezTo>
                <a:cubicBezTo>
                  <a:pt x="4479726" y="5382617"/>
                  <a:pt x="4478485" y="5385098"/>
                  <a:pt x="4476005" y="5385098"/>
                </a:cubicBezTo>
                <a:cubicBezTo>
                  <a:pt x="4473525" y="5385098"/>
                  <a:pt x="4472285" y="5382617"/>
                  <a:pt x="4472285" y="5377657"/>
                </a:cubicBezTo>
                <a:close/>
                <a:moveTo>
                  <a:pt x="4048125" y="5377657"/>
                </a:moveTo>
                <a:cubicBezTo>
                  <a:pt x="4043164" y="5377657"/>
                  <a:pt x="4040683" y="5380137"/>
                  <a:pt x="4040683" y="5385098"/>
                </a:cubicBezTo>
                <a:lnTo>
                  <a:pt x="4048125" y="5385098"/>
                </a:lnTo>
                <a:cubicBezTo>
                  <a:pt x="4053086" y="5385098"/>
                  <a:pt x="4055566" y="5385098"/>
                  <a:pt x="4055566" y="5385098"/>
                </a:cubicBezTo>
                <a:cubicBezTo>
                  <a:pt x="4055566" y="5380137"/>
                  <a:pt x="4053086" y="5377657"/>
                  <a:pt x="4048125" y="5377657"/>
                </a:cubicBezTo>
                <a:close/>
                <a:moveTo>
                  <a:pt x="3765351" y="5377657"/>
                </a:moveTo>
                <a:lnTo>
                  <a:pt x="3757910" y="5392540"/>
                </a:lnTo>
                <a:cubicBezTo>
                  <a:pt x="3767832" y="5392540"/>
                  <a:pt x="3772793" y="5390059"/>
                  <a:pt x="3772793" y="5385098"/>
                </a:cubicBezTo>
                <a:cubicBezTo>
                  <a:pt x="3772793" y="5385098"/>
                  <a:pt x="3771552" y="5383858"/>
                  <a:pt x="3769072" y="5381377"/>
                </a:cubicBezTo>
                <a:cubicBezTo>
                  <a:pt x="3766592" y="5378897"/>
                  <a:pt x="3765351" y="5377657"/>
                  <a:pt x="3765351" y="5377657"/>
                </a:cubicBezTo>
                <a:close/>
                <a:moveTo>
                  <a:pt x="3415605" y="5377657"/>
                </a:moveTo>
                <a:cubicBezTo>
                  <a:pt x="3415605" y="5382617"/>
                  <a:pt x="3415605" y="5385098"/>
                  <a:pt x="3415605" y="5385098"/>
                </a:cubicBezTo>
                <a:cubicBezTo>
                  <a:pt x="3415605" y="5385098"/>
                  <a:pt x="3418085" y="5385098"/>
                  <a:pt x="3423046" y="5385098"/>
                </a:cubicBezTo>
                <a:lnTo>
                  <a:pt x="3430488" y="5377657"/>
                </a:lnTo>
                <a:close/>
                <a:moveTo>
                  <a:pt x="3147714" y="5377657"/>
                </a:moveTo>
                <a:lnTo>
                  <a:pt x="3132832" y="5399981"/>
                </a:lnTo>
                <a:cubicBezTo>
                  <a:pt x="3132832" y="5399981"/>
                  <a:pt x="3132832" y="5397500"/>
                  <a:pt x="3132832" y="5392540"/>
                </a:cubicBezTo>
                <a:cubicBezTo>
                  <a:pt x="3132832" y="5387579"/>
                  <a:pt x="3134072" y="5383858"/>
                  <a:pt x="3136552" y="5381377"/>
                </a:cubicBezTo>
                <a:cubicBezTo>
                  <a:pt x="3139033" y="5378897"/>
                  <a:pt x="3142754" y="5377657"/>
                  <a:pt x="3147714" y="5377657"/>
                </a:cubicBezTo>
                <a:close/>
                <a:moveTo>
                  <a:pt x="2797968" y="5377657"/>
                </a:moveTo>
                <a:lnTo>
                  <a:pt x="2775644" y="5385098"/>
                </a:lnTo>
                <a:lnTo>
                  <a:pt x="2753320" y="5399981"/>
                </a:lnTo>
                <a:cubicBezTo>
                  <a:pt x="2738437" y="5399981"/>
                  <a:pt x="2730996" y="5402462"/>
                  <a:pt x="2730996" y="5407422"/>
                </a:cubicBezTo>
                <a:cubicBezTo>
                  <a:pt x="2730996" y="5412383"/>
                  <a:pt x="2735956" y="5412383"/>
                  <a:pt x="2745878" y="5407422"/>
                </a:cubicBezTo>
                <a:cubicBezTo>
                  <a:pt x="2750839" y="5407422"/>
                  <a:pt x="2754560" y="5406182"/>
                  <a:pt x="2757041" y="5403702"/>
                </a:cubicBezTo>
                <a:cubicBezTo>
                  <a:pt x="2759521" y="5401221"/>
                  <a:pt x="2762001" y="5399981"/>
                  <a:pt x="2764482" y="5399981"/>
                </a:cubicBezTo>
                <a:cubicBezTo>
                  <a:pt x="2766963" y="5399981"/>
                  <a:pt x="2769443" y="5399981"/>
                  <a:pt x="2771923" y="5399981"/>
                </a:cubicBezTo>
                <a:cubicBezTo>
                  <a:pt x="2774404" y="5399981"/>
                  <a:pt x="2778125" y="5399981"/>
                  <a:pt x="2783085" y="5399981"/>
                </a:cubicBezTo>
                <a:lnTo>
                  <a:pt x="2797968" y="5399981"/>
                </a:lnTo>
                <a:lnTo>
                  <a:pt x="2797968" y="5385098"/>
                </a:lnTo>
                <a:cubicBezTo>
                  <a:pt x="2802929" y="5390059"/>
                  <a:pt x="2807890" y="5390059"/>
                  <a:pt x="2812851" y="5385098"/>
                </a:cubicBezTo>
                <a:close/>
                <a:moveTo>
                  <a:pt x="2738437" y="5377657"/>
                </a:moveTo>
                <a:cubicBezTo>
                  <a:pt x="2733476" y="5377657"/>
                  <a:pt x="2729756" y="5378897"/>
                  <a:pt x="2727275" y="5381377"/>
                </a:cubicBezTo>
                <a:cubicBezTo>
                  <a:pt x="2724794" y="5383858"/>
                  <a:pt x="2723554" y="5385098"/>
                  <a:pt x="2723554" y="5385098"/>
                </a:cubicBezTo>
                <a:cubicBezTo>
                  <a:pt x="2723554" y="5385098"/>
                  <a:pt x="2733476" y="5385098"/>
                  <a:pt x="2753320" y="5385098"/>
                </a:cubicBezTo>
                <a:close/>
                <a:moveTo>
                  <a:pt x="2708671" y="5377657"/>
                </a:moveTo>
                <a:lnTo>
                  <a:pt x="2701230" y="5385098"/>
                </a:lnTo>
                <a:cubicBezTo>
                  <a:pt x="2706191" y="5390059"/>
                  <a:pt x="2709911" y="5391299"/>
                  <a:pt x="2712392" y="5388819"/>
                </a:cubicBezTo>
                <a:cubicBezTo>
                  <a:pt x="2714873" y="5386338"/>
                  <a:pt x="2713632" y="5382617"/>
                  <a:pt x="2708671" y="5377657"/>
                </a:cubicBezTo>
                <a:close/>
                <a:moveTo>
                  <a:pt x="2678906" y="5377657"/>
                </a:moveTo>
                <a:cubicBezTo>
                  <a:pt x="2673945" y="5377657"/>
                  <a:pt x="2672704" y="5378897"/>
                  <a:pt x="2675185" y="5381377"/>
                </a:cubicBezTo>
                <a:cubicBezTo>
                  <a:pt x="2677666" y="5383858"/>
                  <a:pt x="2681386" y="5385098"/>
                  <a:pt x="2686347" y="5385098"/>
                </a:cubicBezTo>
                <a:close/>
                <a:moveTo>
                  <a:pt x="4009987" y="5373006"/>
                </a:moveTo>
                <a:cubicBezTo>
                  <a:pt x="4008127" y="5373626"/>
                  <a:pt x="4005957" y="5375177"/>
                  <a:pt x="4003476" y="5377657"/>
                </a:cubicBezTo>
                <a:cubicBezTo>
                  <a:pt x="3998515" y="5377657"/>
                  <a:pt x="3996035" y="5377657"/>
                  <a:pt x="3996035" y="5377657"/>
                </a:cubicBezTo>
                <a:cubicBezTo>
                  <a:pt x="3996035" y="5377657"/>
                  <a:pt x="3996035" y="5380137"/>
                  <a:pt x="3996035" y="5385098"/>
                </a:cubicBezTo>
                <a:cubicBezTo>
                  <a:pt x="4005957" y="5390059"/>
                  <a:pt x="4013398" y="5387579"/>
                  <a:pt x="4018359" y="5377657"/>
                </a:cubicBezTo>
                <a:cubicBezTo>
                  <a:pt x="4018359" y="5377657"/>
                  <a:pt x="4017119" y="5376417"/>
                  <a:pt x="4014638" y="5373936"/>
                </a:cubicBezTo>
                <a:cubicBezTo>
                  <a:pt x="4013398" y="5372696"/>
                  <a:pt x="4011848" y="5372386"/>
                  <a:pt x="4009987" y="5373006"/>
                </a:cubicBezTo>
                <a:close/>
                <a:moveTo>
                  <a:pt x="4152304" y="5370215"/>
                </a:moveTo>
                <a:cubicBezTo>
                  <a:pt x="4157265" y="5370215"/>
                  <a:pt x="4160986" y="5371455"/>
                  <a:pt x="4163466" y="5373936"/>
                </a:cubicBezTo>
                <a:cubicBezTo>
                  <a:pt x="4165947" y="5376417"/>
                  <a:pt x="4167187" y="5377657"/>
                  <a:pt x="4167187" y="5377657"/>
                </a:cubicBezTo>
                <a:lnTo>
                  <a:pt x="4167187" y="5385098"/>
                </a:lnTo>
                <a:cubicBezTo>
                  <a:pt x="4162226" y="5385098"/>
                  <a:pt x="4157265" y="5382617"/>
                  <a:pt x="4152304" y="5377657"/>
                </a:cubicBezTo>
                <a:close/>
                <a:moveTo>
                  <a:pt x="3147714" y="5370215"/>
                </a:moveTo>
                <a:lnTo>
                  <a:pt x="3117949" y="5385098"/>
                </a:lnTo>
                <a:cubicBezTo>
                  <a:pt x="3117949" y="5390059"/>
                  <a:pt x="3116709" y="5392540"/>
                  <a:pt x="3114228" y="5392540"/>
                </a:cubicBezTo>
                <a:cubicBezTo>
                  <a:pt x="3111747" y="5392540"/>
                  <a:pt x="3109267" y="5392540"/>
                  <a:pt x="3106787" y="5392540"/>
                </a:cubicBezTo>
                <a:cubicBezTo>
                  <a:pt x="3104306" y="5392540"/>
                  <a:pt x="3101826" y="5393780"/>
                  <a:pt x="3099345" y="5396260"/>
                </a:cubicBezTo>
                <a:cubicBezTo>
                  <a:pt x="3096865" y="5398741"/>
                  <a:pt x="3096865" y="5399981"/>
                  <a:pt x="3099345" y="5399981"/>
                </a:cubicBezTo>
                <a:cubicBezTo>
                  <a:pt x="3101826" y="5399981"/>
                  <a:pt x="3101826" y="5401221"/>
                  <a:pt x="3099345" y="5403702"/>
                </a:cubicBezTo>
                <a:cubicBezTo>
                  <a:pt x="3096865" y="5406182"/>
                  <a:pt x="3095625" y="5409903"/>
                  <a:pt x="3095625" y="5414864"/>
                </a:cubicBezTo>
                <a:lnTo>
                  <a:pt x="3103066" y="5422305"/>
                </a:lnTo>
                <a:cubicBezTo>
                  <a:pt x="3112988" y="5417344"/>
                  <a:pt x="3122909" y="5417344"/>
                  <a:pt x="3132832" y="5422305"/>
                </a:cubicBezTo>
                <a:lnTo>
                  <a:pt x="3162597" y="5429747"/>
                </a:lnTo>
                <a:cubicBezTo>
                  <a:pt x="3167558" y="5429747"/>
                  <a:pt x="3170039" y="5432227"/>
                  <a:pt x="3170039" y="5437188"/>
                </a:cubicBezTo>
                <a:cubicBezTo>
                  <a:pt x="3170039" y="5437188"/>
                  <a:pt x="3175000" y="5437188"/>
                  <a:pt x="3184921" y="5437188"/>
                </a:cubicBezTo>
                <a:cubicBezTo>
                  <a:pt x="3184921" y="5437188"/>
                  <a:pt x="3187402" y="5438429"/>
                  <a:pt x="3192363" y="5440909"/>
                </a:cubicBezTo>
                <a:cubicBezTo>
                  <a:pt x="3197324" y="5443389"/>
                  <a:pt x="3202285" y="5444629"/>
                  <a:pt x="3207246" y="5444629"/>
                </a:cubicBezTo>
                <a:lnTo>
                  <a:pt x="3214687" y="5437188"/>
                </a:lnTo>
                <a:cubicBezTo>
                  <a:pt x="3219648" y="5437188"/>
                  <a:pt x="3227089" y="5437188"/>
                  <a:pt x="3237011" y="5437188"/>
                </a:cubicBezTo>
                <a:lnTo>
                  <a:pt x="3244453" y="5444629"/>
                </a:lnTo>
                <a:cubicBezTo>
                  <a:pt x="3244453" y="5444629"/>
                  <a:pt x="3243212" y="5447110"/>
                  <a:pt x="3240732" y="5452071"/>
                </a:cubicBezTo>
                <a:cubicBezTo>
                  <a:pt x="3238252" y="5457032"/>
                  <a:pt x="3237011" y="5461993"/>
                  <a:pt x="3237011" y="5466954"/>
                </a:cubicBezTo>
                <a:cubicBezTo>
                  <a:pt x="3237011" y="5471914"/>
                  <a:pt x="3238252" y="5475635"/>
                  <a:pt x="3240732" y="5478116"/>
                </a:cubicBezTo>
                <a:cubicBezTo>
                  <a:pt x="3243212" y="5480596"/>
                  <a:pt x="3249414" y="5481836"/>
                  <a:pt x="3259335" y="5481836"/>
                </a:cubicBezTo>
                <a:cubicBezTo>
                  <a:pt x="3274218" y="5476876"/>
                  <a:pt x="3284140" y="5474395"/>
                  <a:pt x="3289101" y="5474395"/>
                </a:cubicBezTo>
                <a:lnTo>
                  <a:pt x="3289101" y="5459512"/>
                </a:lnTo>
                <a:cubicBezTo>
                  <a:pt x="3294062" y="5454551"/>
                  <a:pt x="3296542" y="5452071"/>
                  <a:pt x="3296542" y="5452071"/>
                </a:cubicBezTo>
                <a:cubicBezTo>
                  <a:pt x="3296542" y="5452071"/>
                  <a:pt x="3299023" y="5454551"/>
                  <a:pt x="3303984" y="5459512"/>
                </a:cubicBezTo>
                <a:cubicBezTo>
                  <a:pt x="3308945" y="5464473"/>
                  <a:pt x="3311425" y="5471914"/>
                  <a:pt x="3311425" y="5481836"/>
                </a:cubicBezTo>
                <a:cubicBezTo>
                  <a:pt x="3316386" y="5491758"/>
                  <a:pt x="3323828" y="5496719"/>
                  <a:pt x="3333750" y="5496719"/>
                </a:cubicBezTo>
                <a:cubicBezTo>
                  <a:pt x="3343671" y="5491758"/>
                  <a:pt x="3353593" y="5489278"/>
                  <a:pt x="3363515" y="5489278"/>
                </a:cubicBezTo>
                <a:lnTo>
                  <a:pt x="3370957" y="5489278"/>
                </a:lnTo>
                <a:cubicBezTo>
                  <a:pt x="3370957" y="5489278"/>
                  <a:pt x="3372197" y="5486797"/>
                  <a:pt x="3374677" y="5481836"/>
                </a:cubicBezTo>
                <a:cubicBezTo>
                  <a:pt x="3377158" y="5476876"/>
                  <a:pt x="3380878" y="5474395"/>
                  <a:pt x="3385839" y="5474395"/>
                </a:cubicBezTo>
                <a:cubicBezTo>
                  <a:pt x="3390800" y="5469434"/>
                  <a:pt x="3393281" y="5465714"/>
                  <a:pt x="3393281" y="5463233"/>
                </a:cubicBezTo>
                <a:cubicBezTo>
                  <a:pt x="3393281" y="5460752"/>
                  <a:pt x="3390800" y="5457032"/>
                  <a:pt x="3385839" y="5452071"/>
                </a:cubicBezTo>
                <a:lnTo>
                  <a:pt x="3393281" y="5444629"/>
                </a:lnTo>
                <a:cubicBezTo>
                  <a:pt x="3398242" y="5449590"/>
                  <a:pt x="3401963" y="5452071"/>
                  <a:pt x="3404443" y="5452071"/>
                </a:cubicBezTo>
                <a:cubicBezTo>
                  <a:pt x="3406923" y="5452071"/>
                  <a:pt x="3408164" y="5452071"/>
                  <a:pt x="3408164" y="5452071"/>
                </a:cubicBezTo>
                <a:lnTo>
                  <a:pt x="3400722" y="5437188"/>
                </a:lnTo>
                <a:cubicBezTo>
                  <a:pt x="3395761" y="5427266"/>
                  <a:pt x="3390800" y="5424786"/>
                  <a:pt x="3385839" y="5429747"/>
                </a:cubicBezTo>
                <a:lnTo>
                  <a:pt x="3378398" y="5422305"/>
                </a:lnTo>
                <a:lnTo>
                  <a:pt x="3363515" y="5422305"/>
                </a:lnTo>
                <a:cubicBezTo>
                  <a:pt x="3348632" y="5427266"/>
                  <a:pt x="3341191" y="5429747"/>
                  <a:pt x="3341191" y="5429747"/>
                </a:cubicBezTo>
                <a:cubicBezTo>
                  <a:pt x="3341191" y="5434707"/>
                  <a:pt x="3343671" y="5437188"/>
                  <a:pt x="3348632" y="5437188"/>
                </a:cubicBezTo>
                <a:lnTo>
                  <a:pt x="3311425" y="5437188"/>
                </a:lnTo>
                <a:cubicBezTo>
                  <a:pt x="3311425" y="5432227"/>
                  <a:pt x="3289101" y="5429747"/>
                  <a:pt x="3244453" y="5429747"/>
                </a:cubicBezTo>
                <a:cubicBezTo>
                  <a:pt x="3214687" y="5429747"/>
                  <a:pt x="3194843" y="5428506"/>
                  <a:pt x="3184921" y="5426026"/>
                </a:cubicBezTo>
                <a:cubicBezTo>
                  <a:pt x="3175000" y="5423545"/>
                  <a:pt x="3170039" y="5422305"/>
                  <a:pt x="3170039" y="5422305"/>
                </a:cubicBezTo>
                <a:cubicBezTo>
                  <a:pt x="3155156" y="5407422"/>
                  <a:pt x="3152675" y="5399981"/>
                  <a:pt x="3162597" y="5399981"/>
                </a:cubicBezTo>
                <a:lnTo>
                  <a:pt x="3162597" y="5385098"/>
                </a:lnTo>
                <a:cubicBezTo>
                  <a:pt x="3157636" y="5385098"/>
                  <a:pt x="3155156" y="5382617"/>
                  <a:pt x="3155156" y="5377657"/>
                </a:cubicBezTo>
                <a:close/>
                <a:moveTo>
                  <a:pt x="2597050" y="5370215"/>
                </a:moveTo>
                <a:cubicBezTo>
                  <a:pt x="2597050" y="5370215"/>
                  <a:pt x="2594570" y="5372696"/>
                  <a:pt x="2589609" y="5377657"/>
                </a:cubicBezTo>
                <a:cubicBezTo>
                  <a:pt x="2589609" y="5382617"/>
                  <a:pt x="2588369" y="5386338"/>
                  <a:pt x="2585888" y="5388819"/>
                </a:cubicBezTo>
                <a:cubicBezTo>
                  <a:pt x="2583408" y="5391299"/>
                  <a:pt x="2582167" y="5392540"/>
                  <a:pt x="2582167" y="5392540"/>
                </a:cubicBezTo>
                <a:cubicBezTo>
                  <a:pt x="2577207" y="5397500"/>
                  <a:pt x="2577207" y="5402462"/>
                  <a:pt x="2582167" y="5407422"/>
                </a:cubicBezTo>
                <a:cubicBezTo>
                  <a:pt x="2587128" y="5412383"/>
                  <a:pt x="2595810" y="5414864"/>
                  <a:pt x="2608212" y="5414864"/>
                </a:cubicBezTo>
                <a:cubicBezTo>
                  <a:pt x="2620615" y="5414864"/>
                  <a:pt x="2629297" y="5417344"/>
                  <a:pt x="2634257" y="5422305"/>
                </a:cubicBezTo>
                <a:cubicBezTo>
                  <a:pt x="2639218" y="5432227"/>
                  <a:pt x="2644179" y="5432227"/>
                  <a:pt x="2649140" y="5422305"/>
                </a:cubicBezTo>
                <a:cubicBezTo>
                  <a:pt x="2649140" y="5422305"/>
                  <a:pt x="2649140" y="5419825"/>
                  <a:pt x="2649140" y="5414864"/>
                </a:cubicBezTo>
                <a:lnTo>
                  <a:pt x="2649140" y="5399981"/>
                </a:lnTo>
                <a:cubicBezTo>
                  <a:pt x="2654101" y="5399981"/>
                  <a:pt x="2657822" y="5401221"/>
                  <a:pt x="2660302" y="5403702"/>
                </a:cubicBezTo>
                <a:cubicBezTo>
                  <a:pt x="2662783" y="5406182"/>
                  <a:pt x="2666504" y="5407422"/>
                  <a:pt x="2671464" y="5407422"/>
                </a:cubicBezTo>
                <a:lnTo>
                  <a:pt x="2656582" y="5385098"/>
                </a:lnTo>
                <a:cubicBezTo>
                  <a:pt x="2641699" y="5380137"/>
                  <a:pt x="2634257" y="5377657"/>
                  <a:pt x="2634257" y="5377657"/>
                </a:cubicBezTo>
                <a:lnTo>
                  <a:pt x="2626816" y="5377657"/>
                </a:lnTo>
                <a:cubicBezTo>
                  <a:pt x="2621855" y="5377657"/>
                  <a:pt x="2619375" y="5378897"/>
                  <a:pt x="2619375" y="5381377"/>
                </a:cubicBezTo>
                <a:cubicBezTo>
                  <a:pt x="2619375" y="5383858"/>
                  <a:pt x="2620615" y="5386338"/>
                  <a:pt x="2623095" y="5388819"/>
                </a:cubicBezTo>
                <a:cubicBezTo>
                  <a:pt x="2625576" y="5391299"/>
                  <a:pt x="2626816" y="5393780"/>
                  <a:pt x="2626816" y="5396260"/>
                </a:cubicBezTo>
                <a:cubicBezTo>
                  <a:pt x="2626816" y="5398741"/>
                  <a:pt x="2625576" y="5399981"/>
                  <a:pt x="2623095" y="5399981"/>
                </a:cubicBezTo>
                <a:cubicBezTo>
                  <a:pt x="2620615" y="5399981"/>
                  <a:pt x="2618134" y="5399981"/>
                  <a:pt x="2615654" y="5399981"/>
                </a:cubicBezTo>
                <a:cubicBezTo>
                  <a:pt x="2613173" y="5399981"/>
                  <a:pt x="2609452" y="5399981"/>
                  <a:pt x="2604492" y="5399981"/>
                </a:cubicBezTo>
                <a:cubicBezTo>
                  <a:pt x="2604492" y="5399981"/>
                  <a:pt x="2603252" y="5396260"/>
                  <a:pt x="2600771" y="5388819"/>
                </a:cubicBezTo>
                <a:cubicBezTo>
                  <a:pt x="2598290" y="5381377"/>
                  <a:pt x="2599531" y="5375176"/>
                  <a:pt x="2604492" y="5370215"/>
                </a:cubicBezTo>
                <a:close/>
                <a:moveTo>
                  <a:pt x="2522636" y="5370215"/>
                </a:moveTo>
                <a:lnTo>
                  <a:pt x="2515195" y="5377657"/>
                </a:lnTo>
                <a:cubicBezTo>
                  <a:pt x="2525117" y="5382617"/>
                  <a:pt x="2532558" y="5385098"/>
                  <a:pt x="2537519" y="5385098"/>
                </a:cubicBezTo>
                <a:close/>
                <a:moveTo>
                  <a:pt x="2477988" y="5370215"/>
                </a:moveTo>
                <a:cubicBezTo>
                  <a:pt x="2477988" y="5375176"/>
                  <a:pt x="2480468" y="5377657"/>
                  <a:pt x="2485429" y="5377657"/>
                </a:cubicBezTo>
                <a:lnTo>
                  <a:pt x="2492871" y="5370215"/>
                </a:lnTo>
                <a:cubicBezTo>
                  <a:pt x="2492871" y="5370215"/>
                  <a:pt x="2490390" y="5370215"/>
                  <a:pt x="2485429" y="5370215"/>
                </a:cubicBezTo>
                <a:cubicBezTo>
                  <a:pt x="2480468" y="5370215"/>
                  <a:pt x="2477988" y="5370215"/>
                  <a:pt x="2477988" y="5370215"/>
                </a:cubicBezTo>
                <a:close/>
                <a:moveTo>
                  <a:pt x="4196952" y="5362774"/>
                </a:moveTo>
                <a:lnTo>
                  <a:pt x="4219277" y="5362774"/>
                </a:lnTo>
                <a:cubicBezTo>
                  <a:pt x="4219277" y="5362774"/>
                  <a:pt x="4214316" y="5365255"/>
                  <a:pt x="4204394" y="5370215"/>
                </a:cubicBezTo>
                <a:cubicBezTo>
                  <a:pt x="4204394" y="5370215"/>
                  <a:pt x="4203154" y="5370215"/>
                  <a:pt x="4200673" y="5370215"/>
                </a:cubicBezTo>
                <a:cubicBezTo>
                  <a:pt x="4198193" y="5370215"/>
                  <a:pt x="4196952" y="5367735"/>
                  <a:pt x="4196952" y="5362774"/>
                </a:cubicBezTo>
                <a:close/>
                <a:moveTo>
                  <a:pt x="3341191" y="5362774"/>
                </a:moveTo>
                <a:cubicBezTo>
                  <a:pt x="3341191" y="5362774"/>
                  <a:pt x="3341191" y="5367735"/>
                  <a:pt x="3341191" y="5377657"/>
                </a:cubicBezTo>
                <a:cubicBezTo>
                  <a:pt x="3346152" y="5382617"/>
                  <a:pt x="3346152" y="5387579"/>
                  <a:pt x="3341191" y="5392540"/>
                </a:cubicBezTo>
                <a:cubicBezTo>
                  <a:pt x="3336230" y="5397500"/>
                  <a:pt x="3333750" y="5399981"/>
                  <a:pt x="3333750" y="5399981"/>
                </a:cubicBezTo>
                <a:cubicBezTo>
                  <a:pt x="3343671" y="5399981"/>
                  <a:pt x="3351113" y="5399981"/>
                  <a:pt x="3356074" y="5399981"/>
                </a:cubicBezTo>
                <a:cubicBezTo>
                  <a:pt x="3361035" y="5395020"/>
                  <a:pt x="3363515" y="5392540"/>
                  <a:pt x="3363515" y="5392540"/>
                </a:cubicBezTo>
                <a:lnTo>
                  <a:pt x="3363515" y="5377657"/>
                </a:lnTo>
                <a:cubicBezTo>
                  <a:pt x="3368476" y="5377657"/>
                  <a:pt x="3373437" y="5376417"/>
                  <a:pt x="3378398" y="5373936"/>
                </a:cubicBezTo>
                <a:cubicBezTo>
                  <a:pt x="3383359" y="5371455"/>
                  <a:pt x="3385839" y="5367735"/>
                  <a:pt x="3385839" y="5362774"/>
                </a:cubicBezTo>
                <a:close/>
                <a:moveTo>
                  <a:pt x="3839277" y="5361188"/>
                </a:moveTo>
                <a:lnTo>
                  <a:pt x="3839765" y="5362774"/>
                </a:lnTo>
                <a:cubicBezTo>
                  <a:pt x="3839765" y="5367735"/>
                  <a:pt x="3842246" y="5370215"/>
                  <a:pt x="3847207" y="5370215"/>
                </a:cubicBezTo>
                <a:lnTo>
                  <a:pt x="3862089" y="5370215"/>
                </a:lnTo>
                <a:lnTo>
                  <a:pt x="3847207" y="5362774"/>
                </a:lnTo>
                <a:close/>
                <a:moveTo>
                  <a:pt x="2959819" y="5358123"/>
                </a:moveTo>
                <a:cubicBezTo>
                  <a:pt x="2958579" y="5358743"/>
                  <a:pt x="2956718" y="5360294"/>
                  <a:pt x="2954238" y="5362774"/>
                </a:cubicBezTo>
                <a:cubicBezTo>
                  <a:pt x="2959199" y="5362774"/>
                  <a:pt x="2961679" y="5362774"/>
                  <a:pt x="2961679" y="5362774"/>
                </a:cubicBezTo>
                <a:cubicBezTo>
                  <a:pt x="2961679" y="5362774"/>
                  <a:pt x="2961679" y="5361534"/>
                  <a:pt x="2961679" y="5359053"/>
                </a:cubicBezTo>
                <a:cubicBezTo>
                  <a:pt x="2961679" y="5357813"/>
                  <a:pt x="2961059" y="5357503"/>
                  <a:pt x="2959819" y="5358123"/>
                </a:cubicBezTo>
                <a:close/>
                <a:moveTo>
                  <a:pt x="4874120" y="5355332"/>
                </a:moveTo>
                <a:cubicBezTo>
                  <a:pt x="4879082" y="5355332"/>
                  <a:pt x="4882802" y="5355332"/>
                  <a:pt x="4885283" y="5355332"/>
                </a:cubicBezTo>
                <a:cubicBezTo>
                  <a:pt x="4887763" y="5355332"/>
                  <a:pt x="4889003" y="5356573"/>
                  <a:pt x="4889003" y="5359053"/>
                </a:cubicBezTo>
                <a:cubicBezTo>
                  <a:pt x="4889003" y="5361534"/>
                  <a:pt x="4886523" y="5362774"/>
                  <a:pt x="4881562" y="5362774"/>
                </a:cubicBezTo>
                <a:close/>
                <a:moveTo>
                  <a:pt x="3869531" y="5355332"/>
                </a:moveTo>
                <a:lnTo>
                  <a:pt x="3876972" y="5362774"/>
                </a:lnTo>
                <a:cubicBezTo>
                  <a:pt x="3876972" y="5362774"/>
                  <a:pt x="3876972" y="5361534"/>
                  <a:pt x="3876972" y="5359053"/>
                </a:cubicBezTo>
                <a:cubicBezTo>
                  <a:pt x="3876972" y="5356573"/>
                  <a:pt x="3874492" y="5355332"/>
                  <a:pt x="3869531" y="5355332"/>
                </a:cubicBezTo>
                <a:close/>
                <a:moveTo>
                  <a:pt x="3810000" y="5355332"/>
                </a:moveTo>
                <a:cubicBezTo>
                  <a:pt x="3810000" y="5360293"/>
                  <a:pt x="3814961" y="5361534"/>
                  <a:pt x="3824882" y="5359053"/>
                </a:cubicBezTo>
                <a:lnTo>
                  <a:pt x="3826848" y="5358702"/>
                </a:lnTo>
                <a:close/>
                <a:moveTo>
                  <a:pt x="3795117" y="5355332"/>
                </a:moveTo>
                <a:cubicBezTo>
                  <a:pt x="3790156" y="5355332"/>
                  <a:pt x="3786435" y="5356573"/>
                  <a:pt x="3783955" y="5359053"/>
                </a:cubicBezTo>
                <a:cubicBezTo>
                  <a:pt x="3781474" y="5361534"/>
                  <a:pt x="3780234" y="5364014"/>
                  <a:pt x="3780234" y="5366495"/>
                </a:cubicBezTo>
                <a:cubicBezTo>
                  <a:pt x="3780234" y="5368975"/>
                  <a:pt x="3781474" y="5370215"/>
                  <a:pt x="3783955" y="5370215"/>
                </a:cubicBezTo>
                <a:cubicBezTo>
                  <a:pt x="3786435" y="5370215"/>
                  <a:pt x="3790156" y="5370215"/>
                  <a:pt x="3795117" y="5370215"/>
                </a:cubicBezTo>
                <a:cubicBezTo>
                  <a:pt x="3800078" y="5370215"/>
                  <a:pt x="3802558" y="5367735"/>
                  <a:pt x="3802558" y="5362774"/>
                </a:cubicBezTo>
                <a:cubicBezTo>
                  <a:pt x="3797597" y="5357813"/>
                  <a:pt x="3795117" y="5355332"/>
                  <a:pt x="3795117" y="5355332"/>
                </a:cubicBezTo>
                <a:close/>
                <a:moveTo>
                  <a:pt x="3631406" y="5355332"/>
                </a:moveTo>
                <a:cubicBezTo>
                  <a:pt x="3616523" y="5355332"/>
                  <a:pt x="3609082" y="5357813"/>
                  <a:pt x="3609082" y="5362774"/>
                </a:cubicBezTo>
                <a:cubicBezTo>
                  <a:pt x="3599160" y="5367735"/>
                  <a:pt x="3594199" y="5370215"/>
                  <a:pt x="3594199" y="5370215"/>
                </a:cubicBezTo>
                <a:cubicBezTo>
                  <a:pt x="3584277" y="5370215"/>
                  <a:pt x="3575595" y="5371455"/>
                  <a:pt x="3568154" y="5373936"/>
                </a:cubicBezTo>
                <a:cubicBezTo>
                  <a:pt x="3560713" y="5376417"/>
                  <a:pt x="3556992" y="5377657"/>
                  <a:pt x="3556992" y="5377657"/>
                </a:cubicBezTo>
                <a:cubicBezTo>
                  <a:pt x="3547070" y="5382617"/>
                  <a:pt x="3539629" y="5386338"/>
                  <a:pt x="3534668" y="5388819"/>
                </a:cubicBezTo>
                <a:cubicBezTo>
                  <a:pt x="3529707" y="5391299"/>
                  <a:pt x="3528467" y="5393780"/>
                  <a:pt x="3530947" y="5396260"/>
                </a:cubicBezTo>
                <a:cubicBezTo>
                  <a:pt x="3533427" y="5398741"/>
                  <a:pt x="3534668" y="5399981"/>
                  <a:pt x="3534668" y="5399981"/>
                </a:cubicBezTo>
                <a:lnTo>
                  <a:pt x="3564433" y="5399981"/>
                </a:lnTo>
                <a:lnTo>
                  <a:pt x="3609082" y="5399981"/>
                </a:lnTo>
                <a:cubicBezTo>
                  <a:pt x="3614043" y="5404942"/>
                  <a:pt x="3617763" y="5407422"/>
                  <a:pt x="3620244" y="5407422"/>
                </a:cubicBezTo>
                <a:cubicBezTo>
                  <a:pt x="3622724" y="5407422"/>
                  <a:pt x="3626445" y="5404942"/>
                  <a:pt x="3631406" y="5399981"/>
                </a:cubicBezTo>
                <a:cubicBezTo>
                  <a:pt x="3636367" y="5399981"/>
                  <a:pt x="3642568" y="5399981"/>
                  <a:pt x="3650009" y="5399981"/>
                </a:cubicBezTo>
                <a:cubicBezTo>
                  <a:pt x="3657451" y="5399981"/>
                  <a:pt x="3664892" y="5398741"/>
                  <a:pt x="3672334" y="5396260"/>
                </a:cubicBezTo>
                <a:cubicBezTo>
                  <a:pt x="3679775" y="5393780"/>
                  <a:pt x="3683496" y="5390059"/>
                  <a:pt x="3683496" y="5385098"/>
                </a:cubicBezTo>
                <a:lnTo>
                  <a:pt x="3690937" y="5392540"/>
                </a:lnTo>
                <a:cubicBezTo>
                  <a:pt x="3690937" y="5402462"/>
                  <a:pt x="3688457" y="5409903"/>
                  <a:pt x="3683496" y="5414864"/>
                </a:cubicBezTo>
                <a:lnTo>
                  <a:pt x="3690937" y="5414864"/>
                </a:lnTo>
                <a:cubicBezTo>
                  <a:pt x="3695898" y="5414864"/>
                  <a:pt x="3700859" y="5416104"/>
                  <a:pt x="3705820" y="5418584"/>
                </a:cubicBezTo>
                <a:cubicBezTo>
                  <a:pt x="3710781" y="5421065"/>
                  <a:pt x="3713261" y="5422305"/>
                  <a:pt x="3713261" y="5422305"/>
                </a:cubicBezTo>
                <a:lnTo>
                  <a:pt x="3713261" y="5414864"/>
                </a:lnTo>
                <a:cubicBezTo>
                  <a:pt x="3713261" y="5414864"/>
                  <a:pt x="3714502" y="5413624"/>
                  <a:pt x="3716982" y="5411143"/>
                </a:cubicBezTo>
                <a:cubicBezTo>
                  <a:pt x="3719462" y="5408662"/>
                  <a:pt x="3720703" y="5407422"/>
                  <a:pt x="3720703" y="5407422"/>
                </a:cubicBezTo>
                <a:lnTo>
                  <a:pt x="3735586" y="5399981"/>
                </a:lnTo>
                <a:lnTo>
                  <a:pt x="3720703" y="5392540"/>
                </a:lnTo>
                <a:lnTo>
                  <a:pt x="3713261" y="5385098"/>
                </a:lnTo>
                <a:cubicBezTo>
                  <a:pt x="3708300" y="5375176"/>
                  <a:pt x="3700859" y="5367735"/>
                  <a:pt x="3690937" y="5362774"/>
                </a:cubicBezTo>
                <a:cubicBezTo>
                  <a:pt x="3685976" y="5362774"/>
                  <a:pt x="3681015" y="5362774"/>
                  <a:pt x="3676054" y="5362774"/>
                </a:cubicBezTo>
                <a:cubicBezTo>
                  <a:pt x="3671093" y="5362774"/>
                  <a:pt x="3666133" y="5365255"/>
                  <a:pt x="3661172" y="5370215"/>
                </a:cubicBezTo>
                <a:cubicBezTo>
                  <a:pt x="3656210" y="5380137"/>
                  <a:pt x="3651250" y="5385098"/>
                  <a:pt x="3646289" y="5385098"/>
                </a:cubicBezTo>
                <a:lnTo>
                  <a:pt x="3646289" y="5377657"/>
                </a:lnTo>
                <a:lnTo>
                  <a:pt x="3638847" y="5370215"/>
                </a:lnTo>
                <a:lnTo>
                  <a:pt x="3623964" y="5362774"/>
                </a:lnTo>
                <a:lnTo>
                  <a:pt x="3638847" y="5362774"/>
                </a:lnTo>
                <a:cubicBezTo>
                  <a:pt x="3653730" y="5362774"/>
                  <a:pt x="3661172" y="5361534"/>
                  <a:pt x="3661172" y="5359053"/>
                </a:cubicBezTo>
                <a:cubicBezTo>
                  <a:pt x="3661172" y="5356573"/>
                  <a:pt x="3651250" y="5355332"/>
                  <a:pt x="3631406" y="5355332"/>
                </a:cubicBezTo>
                <a:close/>
                <a:moveTo>
                  <a:pt x="3497461" y="5355332"/>
                </a:moveTo>
                <a:lnTo>
                  <a:pt x="3482578" y="5370215"/>
                </a:lnTo>
                <a:cubicBezTo>
                  <a:pt x="3487539" y="5370215"/>
                  <a:pt x="3491260" y="5370215"/>
                  <a:pt x="3493740" y="5370215"/>
                </a:cubicBezTo>
                <a:cubicBezTo>
                  <a:pt x="3496220" y="5370215"/>
                  <a:pt x="3499941" y="5367735"/>
                  <a:pt x="3504902" y="5362774"/>
                </a:cubicBezTo>
                <a:close/>
                <a:moveTo>
                  <a:pt x="3177480" y="5355332"/>
                </a:moveTo>
                <a:lnTo>
                  <a:pt x="3184921" y="5362774"/>
                </a:lnTo>
                <a:lnTo>
                  <a:pt x="3184921" y="5355332"/>
                </a:lnTo>
                <a:cubicBezTo>
                  <a:pt x="3184921" y="5355332"/>
                  <a:pt x="3182441" y="5355332"/>
                  <a:pt x="3177480" y="5355332"/>
                </a:cubicBezTo>
                <a:close/>
                <a:moveTo>
                  <a:pt x="2552402" y="5355332"/>
                </a:moveTo>
                <a:cubicBezTo>
                  <a:pt x="2547441" y="5355332"/>
                  <a:pt x="2546201" y="5356573"/>
                  <a:pt x="2548681" y="5359053"/>
                </a:cubicBezTo>
                <a:cubicBezTo>
                  <a:pt x="2551162" y="5361534"/>
                  <a:pt x="2552402" y="5362774"/>
                  <a:pt x="2552402" y="5362774"/>
                </a:cubicBezTo>
                <a:cubicBezTo>
                  <a:pt x="2552402" y="5362774"/>
                  <a:pt x="2554883" y="5360293"/>
                  <a:pt x="2559843" y="5355332"/>
                </a:cubicBezTo>
                <a:close/>
                <a:moveTo>
                  <a:pt x="2158007" y="5355332"/>
                </a:moveTo>
                <a:cubicBezTo>
                  <a:pt x="2158007" y="5355332"/>
                  <a:pt x="2161728" y="5355332"/>
                  <a:pt x="2169169" y="5355332"/>
                </a:cubicBezTo>
                <a:cubicBezTo>
                  <a:pt x="2176611" y="5355332"/>
                  <a:pt x="2180332" y="5357813"/>
                  <a:pt x="2180332" y="5362774"/>
                </a:cubicBezTo>
                <a:cubicBezTo>
                  <a:pt x="2180332" y="5367735"/>
                  <a:pt x="2177851" y="5371455"/>
                  <a:pt x="2172890" y="5373936"/>
                </a:cubicBezTo>
                <a:cubicBezTo>
                  <a:pt x="2167929" y="5376417"/>
                  <a:pt x="2162968" y="5375176"/>
                  <a:pt x="2158007" y="5370215"/>
                </a:cubicBezTo>
                <a:close/>
                <a:moveTo>
                  <a:pt x="3228640" y="5349751"/>
                </a:moveTo>
                <a:cubicBezTo>
                  <a:pt x="3224299" y="5349751"/>
                  <a:pt x="3219648" y="5350372"/>
                  <a:pt x="3214687" y="5351612"/>
                </a:cubicBezTo>
                <a:cubicBezTo>
                  <a:pt x="3204765" y="5354092"/>
                  <a:pt x="3199804" y="5359053"/>
                  <a:pt x="3199804" y="5366495"/>
                </a:cubicBezTo>
                <a:cubicBezTo>
                  <a:pt x="3199804" y="5373936"/>
                  <a:pt x="3199804" y="5377657"/>
                  <a:pt x="3199804" y="5377657"/>
                </a:cubicBezTo>
                <a:lnTo>
                  <a:pt x="3199804" y="5385098"/>
                </a:lnTo>
                <a:cubicBezTo>
                  <a:pt x="3204765" y="5390059"/>
                  <a:pt x="3212207" y="5390059"/>
                  <a:pt x="3222128" y="5385098"/>
                </a:cubicBezTo>
                <a:cubicBezTo>
                  <a:pt x="3227089" y="5385098"/>
                  <a:pt x="3229570" y="5383858"/>
                  <a:pt x="3229570" y="5381377"/>
                </a:cubicBezTo>
                <a:cubicBezTo>
                  <a:pt x="3229570" y="5378897"/>
                  <a:pt x="3227089" y="5377657"/>
                  <a:pt x="3222128" y="5377657"/>
                </a:cubicBezTo>
                <a:cubicBezTo>
                  <a:pt x="3217167" y="5372696"/>
                  <a:pt x="3214687" y="5370215"/>
                  <a:pt x="3214687" y="5370215"/>
                </a:cubicBezTo>
                <a:cubicBezTo>
                  <a:pt x="3219648" y="5365255"/>
                  <a:pt x="3223369" y="5362774"/>
                  <a:pt x="3225849" y="5362774"/>
                </a:cubicBezTo>
                <a:cubicBezTo>
                  <a:pt x="3228330" y="5362774"/>
                  <a:pt x="3232050" y="5362774"/>
                  <a:pt x="3237011" y="5362774"/>
                </a:cubicBezTo>
                <a:cubicBezTo>
                  <a:pt x="3246933" y="5357813"/>
                  <a:pt x="3248173" y="5354092"/>
                  <a:pt x="3240732" y="5351612"/>
                </a:cubicBezTo>
                <a:cubicBezTo>
                  <a:pt x="3237011" y="5350372"/>
                  <a:pt x="3232980" y="5349751"/>
                  <a:pt x="3228640" y="5349751"/>
                </a:cubicBezTo>
                <a:close/>
                <a:moveTo>
                  <a:pt x="3973711" y="5347891"/>
                </a:moveTo>
                <a:cubicBezTo>
                  <a:pt x="3973711" y="5347891"/>
                  <a:pt x="3972470" y="5349132"/>
                  <a:pt x="3969990" y="5351612"/>
                </a:cubicBezTo>
                <a:cubicBezTo>
                  <a:pt x="3967510" y="5354092"/>
                  <a:pt x="3968750" y="5355332"/>
                  <a:pt x="3973711" y="5355332"/>
                </a:cubicBezTo>
                <a:cubicBezTo>
                  <a:pt x="3973711" y="5350372"/>
                  <a:pt x="3973711" y="5347891"/>
                  <a:pt x="3973711" y="5347891"/>
                </a:cubicBezTo>
                <a:close/>
                <a:moveTo>
                  <a:pt x="4241601" y="5344170"/>
                </a:moveTo>
                <a:cubicBezTo>
                  <a:pt x="4244081" y="5344170"/>
                  <a:pt x="4246562" y="5345411"/>
                  <a:pt x="4249042" y="5347891"/>
                </a:cubicBezTo>
                <a:cubicBezTo>
                  <a:pt x="4254004" y="5352852"/>
                  <a:pt x="4256484" y="5355332"/>
                  <a:pt x="4256484" y="5355332"/>
                </a:cubicBezTo>
                <a:lnTo>
                  <a:pt x="4249042" y="5362774"/>
                </a:lnTo>
                <a:cubicBezTo>
                  <a:pt x="4249042" y="5357813"/>
                  <a:pt x="4247802" y="5356573"/>
                  <a:pt x="4245322" y="5359053"/>
                </a:cubicBezTo>
                <a:cubicBezTo>
                  <a:pt x="4242842" y="5361534"/>
                  <a:pt x="4241601" y="5362774"/>
                  <a:pt x="4241601" y="5362774"/>
                </a:cubicBezTo>
                <a:cubicBezTo>
                  <a:pt x="4236640" y="5362774"/>
                  <a:pt x="4232919" y="5361534"/>
                  <a:pt x="4230439" y="5359053"/>
                </a:cubicBezTo>
                <a:cubicBezTo>
                  <a:pt x="4227959" y="5356573"/>
                  <a:pt x="4229199" y="5352852"/>
                  <a:pt x="4234160" y="5347891"/>
                </a:cubicBezTo>
                <a:cubicBezTo>
                  <a:pt x="4236640" y="5345411"/>
                  <a:pt x="4239120" y="5344170"/>
                  <a:pt x="4241601" y="5344170"/>
                </a:cubicBezTo>
                <a:close/>
                <a:moveTo>
                  <a:pt x="2344042" y="5340450"/>
                </a:moveTo>
                <a:cubicBezTo>
                  <a:pt x="2339082" y="5340450"/>
                  <a:pt x="2339082" y="5342930"/>
                  <a:pt x="2344042" y="5347891"/>
                </a:cubicBezTo>
                <a:lnTo>
                  <a:pt x="2351484" y="5347891"/>
                </a:lnTo>
                <a:cubicBezTo>
                  <a:pt x="2351484" y="5342930"/>
                  <a:pt x="2349003" y="5340450"/>
                  <a:pt x="2344042" y="5340450"/>
                </a:cubicBezTo>
                <a:close/>
                <a:moveTo>
                  <a:pt x="3988593" y="5333008"/>
                </a:moveTo>
                <a:cubicBezTo>
                  <a:pt x="3988593" y="5333008"/>
                  <a:pt x="3988593" y="5335489"/>
                  <a:pt x="3988593" y="5340450"/>
                </a:cubicBezTo>
                <a:cubicBezTo>
                  <a:pt x="3988593" y="5340450"/>
                  <a:pt x="3991074" y="5340450"/>
                  <a:pt x="3996035" y="5340450"/>
                </a:cubicBezTo>
                <a:cubicBezTo>
                  <a:pt x="4000996" y="5340450"/>
                  <a:pt x="4003476" y="5340450"/>
                  <a:pt x="4003476" y="5340450"/>
                </a:cubicBezTo>
                <a:cubicBezTo>
                  <a:pt x="4003476" y="5335489"/>
                  <a:pt x="4000996" y="5333008"/>
                  <a:pt x="3996035" y="5333008"/>
                </a:cubicBezTo>
                <a:cubicBezTo>
                  <a:pt x="3991074" y="5333008"/>
                  <a:pt x="3988593" y="5333008"/>
                  <a:pt x="3988593" y="5333008"/>
                </a:cubicBezTo>
                <a:close/>
                <a:moveTo>
                  <a:pt x="3770932" y="5329288"/>
                </a:moveTo>
                <a:cubicBezTo>
                  <a:pt x="3769692" y="5329288"/>
                  <a:pt x="3767832" y="5330528"/>
                  <a:pt x="3765351" y="5333008"/>
                </a:cubicBezTo>
                <a:cubicBezTo>
                  <a:pt x="3760390" y="5337969"/>
                  <a:pt x="3755429" y="5337969"/>
                  <a:pt x="3750468" y="5333008"/>
                </a:cubicBezTo>
                <a:lnTo>
                  <a:pt x="3720703" y="5340450"/>
                </a:lnTo>
                <a:cubicBezTo>
                  <a:pt x="3720703" y="5340450"/>
                  <a:pt x="3723183" y="5340450"/>
                  <a:pt x="3728144" y="5340450"/>
                </a:cubicBezTo>
                <a:cubicBezTo>
                  <a:pt x="3733105" y="5340450"/>
                  <a:pt x="3738066" y="5341690"/>
                  <a:pt x="3743027" y="5344170"/>
                </a:cubicBezTo>
                <a:cubicBezTo>
                  <a:pt x="3747988" y="5346651"/>
                  <a:pt x="3747988" y="5350372"/>
                  <a:pt x="3743027" y="5355332"/>
                </a:cubicBezTo>
                <a:lnTo>
                  <a:pt x="3735586" y="5355332"/>
                </a:lnTo>
                <a:lnTo>
                  <a:pt x="3713261" y="5362774"/>
                </a:lnTo>
                <a:cubicBezTo>
                  <a:pt x="3713261" y="5367735"/>
                  <a:pt x="3716982" y="5370215"/>
                  <a:pt x="3724423" y="5370215"/>
                </a:cubicBezTo>
                <a:cubicBezTo>
                  <a:pt x="3731865" y="5370215"/>
                  <a:pt x="3735586" y="5368975"/>
                  <a:pt x="3735586" y="5366495"/>
                </a:cubicBezTo>
                <a:cubicBezTo>
                  <a:pt x="3735586" y="5364014"/>
                  <a:pt x="3740547" y="5362774"/>
                  <a:pt x="3750468" y="5362774"/>
                </a:cubicBezTo>
                <a:lnTo>
                  <a:pt x="3765351" y="5355332"/>
                </a:lnTo>
                <a:cubicBezTo>
                  <a:pt x="3765351" y="5350372"/>
                  <a:pt x="3765351" y="5345410"/>
                  <a:pt x="3765351" y="5340450"/>
                </a:cubicBezTo>
                <a:lnTo>
                  <a:pt x="3772793" y="5333008"/>
                </a:lnTo>
                <a:cubicBezTo>
                  <a:pt x="3772793" y="5330528"/>
                  <a:pt x="3772173" y="5329288"/>
                  <a:pt x="3770932" y="5329288"/>
                </a:cubicBezTo>
                <a:close/>
                <a:moveTo>
                  <a:pt x="4014638" y="5325567"/>
                </a:moveTo>
                <a:cubicBezTo>
                  <a:pt x="4012158" y="5325567"/>
                  <a:pt x="4010918" y="5329288"/>
                  <a:pt x="4010918" y="5336729"/>
                </a:cubicBezTo>
                <a:cubicBezTo>
                  <a:pt x="4010918" y="5344170"/>
                  <a:pt x="4012158" y="5349132"/>
                  <a:pt x="4014638" y="5351612"/>
                </a:cubicBezTo>
                <a:cubicBezTo>
                  <a:pt x="4017119" y="5354092"/>
                  <a:pt x="4022080" y="5355332"/>
                  <a:pt x="4029521" y="5355332"/>
                </a:cubicBezTo>
                <a:lnTo>
                  <a:pt x="4018359" y="5355332"/>
                </a:lnTo>
                <a:lnTo>
                  <a:pt x="4025800" y="5362774"/>
                </a:lnTo>
                <a:lnTo>
                  <a:pt x="4033242" y="5355332"/>
                </a:lnTo>
                <a:lnTo>
                  <a:pt x="4029521" y="5355332"/>
                </a:lnTo>
                <a:cubicBezTo>
                  <a:pt x="4036963" y="5355332"/>
                  <a:pt x="4038203" y="5352852"/>
                  <a:pt x="4033242" y="5347891"/>
                </a:cubicBezTo>
                <a:lnTo>
                  <a:pt x="4025800" y="5340450"/>
                </a:lnTo>
                <a:lnTo>
                  <a:pt x="4033242" y="5333008"/>
                </a:lnTo>
                <a:cubicBezTo>
                  <a:pt x="4033242" y="5328048"/>
                  <a:pt x="4033242" y="5325567"/>
                  <a:pt x="4033242" y="5325567"/>
                </a:cubicBezTo>
                <a:cubicBezTo>
                  <a:pt x="4033242" y="5325567"/>
                  <a:pt x="4030761" y="5325567"/>
                  <a:pt x="4025800" y="5325567"/>
                </a:cubicBezTo>
                <a:cubicBezTo>
                  <a:pt x="4020839" y="5325567"/>
                  <a:pt x="4017119" y="5325567"/>
                  <a:pt x="4014638" y="5325567"/>
                </a:cubicBezTo>
                <a:close/>
                <a:moveTo>
                  <a:pt x="3832324" y="5325567"/>
                </a:moveTo>
                <a:cubicBezTo>
                  <a:pt x="3827363" y="5325567"/>
                  <a:pt x="3819921" y="5328048"/>
                  <a:pt x="3810000" y="5333008"/>
                </a:cubicBezTo>
                <a:lnTo>
                  <a:pt x="3810000" y="5340450"/>
                </a:lnTo>
                <a:lnTo>
                  <a:pt x="3817441" y="5340450"/>
                </a:lnTo>
                <a:cubicBezTo>
                  <a:pt x="3817441" y="5335489"/>
                  <a:pt x="3819921" y="5333008"/>
                  <a:pt x="3824882" y="5333008"/>
                </a:cubicBezTo>
                <a:close/>
                <a:moveTo>
                  <a:pt x="2559843" y="5325567"/>
                </a:moveTo>
                <a:cubicBezTo>
                  <a:pt x="2554883" y="5325567"/>
                  <a:pt x="2552402" y="5326807"/>
                  <a:pt x="2552402" y="5329288"/>
                </a:cubicBezTo>
                <a:cubicBezTo>
                  <a:pt x="2552402" y="5331768"/>
                  <a:pt x="2554883" y="5334248"/>
                  <a:pt x="2559843" y="5336729"/>
                </a:cubicBezTo>
                <a:cubicBezTo>
                  <a:pt x="2564804" y="5339210"/>
                  <a:pt x="2567285" y="5340450"/>
                  <a:pt x="2567285" y="5340450"/>
                </a:cubicBezTo>
                <a:lnTo>
                  <a:pt x="2567285" y="5333008"/>
                </a:lnTo>
                <a:cubicBezTo>
                  <a:pt x="2567285" y="5328048"/>
                  <a:pt x="2564804" y="5325567"/>
                  <a:pt x="2559843" y="5325567"/>
                </a:cubicBezTo>
                <a:close/>
                <a:moveTo>
                  <a:pt x="2433339" y="5325567"/>
                </a:moveTo>
                <a:lnTo>
                  <a:pt x="2448222" y="5340450"/>
                </a:lnTo>
                <a:cubicBezTo>
                  <a:pt x="2458144" y="5340450"/>
                  <a:pt x="2465586" y="5340450"/>
                  <a:pt x="2470546" y="5340450"/>
                </a:cubicBezTo>
                <a:cubicBezTo>
                  <a:pt x="2475507" y="5335489"/>
                  <a:pt x="2477988" y="5331768"/>
                  <a:pt x="2477988" y="5329288"/>
                </a:cubicBezTo>
                <a:cubicBezTo>
                  <a:pt x="2477988" y="5326807"/>
                  <a:pt x="2475507" y="5325567"/>
                  <a:pt x="2470546" y="5325567"/>
                </a:cubicBezTo>
                <a:cubicBezTo>
                  <a:pt x="2465586" y="5325567"/>
                  <a:pt x="2458144" y="5325567"/>
                  <a:pt x="2448222" y="5325567"/>
                </a:cubicBezTo>
                <a:close/>
                <a:moveTo>
                  <a:pt x="2384970" y="5325567"/>
                </a:moveTo>
                <a:cubicBezTo>
                  <a:pt x="2382490" y="5325567"/>
                  <a:pt x="2381250" y="5330528"/>
                  <a:pt x="2381250" y="5340450"/>
                </a:cubicBezTo>
                <a:lnTo>
                  <a:pt x="2396132" y="5347891"/>
                </a:lnTo>
                <a:lnTo>
                  <a:pt x="2403574" y="5340450"/>
                </a:lnTo>
                <a:lnTo>
                  <a:pt x="2418457" y="5333008"/>
                </a:lnTo>
                <a:lnTo>
                  <a:pt x="2403574" y="5325567"/>
                </a:lnTo>
                <a:cubicBezTo>
                  <a:pt x="2393652" y="5325567"/>
                  <a:pt x="2387451" y="5325567"/>
                  <a:pt x="2384970" y="5325567"/>
                </a:cubicBezTo>
                <a:close/>
                <a:moveTo>
                  <a:pt x="2098476" y="5325567"/>
                </a:moveTo>
                <a:lnTo>
                  <a:pt x="2105917" y="5333008"/>
                </a:lnTo>
                <a:lnTo>
                  <a:pt x="2098476" y="5333008"/>
                </a:lnTo>
                <a:close/>
                <a:moveTo>
                  <a:pt x="4509492" y="5321846"/>
                </a:moveTo>
                <a:cubicBezTo>
                  <a:pt x="4509492" y="5324327"/>
                  <a:pt x="4511972" y="5325567"/>
                  <a:pt x="4516933" y="5325567"/>
                </a:cubicBezTo>
                <a:cubicBezTo>
                  <a:pt x="4516933" y="5330528"/>
                  <a:pt x="4514453" y="5333008"/>
                  <a:pt x="4509492" y="5333008"/>
                </a:cubicBezTo>
                <a:lnTo>
                  <a:pt x="4509492" y="5325567"/>
                </a:lnTo>
                <a:close/>
                <a:moveTo>
                  <a:pt x="2224980" y="5318125"/>
                </a:moveTo>
                <a:cubicBezTo>
                  <a:pt x="2220019" y="5318125"/>
                  <a:pt x="2217539" y="5319365"/>
                  <a:pt x="2217539" y="5321846"/>
                </a:cubicBezTo>
                <a:cubicBezTo>
                  <a:pt x="2217539" y="5324327"/>
                  <a:pt x="2217539" y="5325567"/>
                  <a:pt x="2217539" y="5325567"/>
                </a:cubicBezTo>
                <a:close/>
                <a:moveTo>
                  <a:pt x="3653730" y="5310684"/>
                </a:moveTo>
                <a:lnTo>
                  <a:pt x="3638847" y="5318125"/>
                </a:lnTo>
                <a:cubicBezTo>
                  <a:pt x="3638847" y="5323086"/>
                  <a:pt x="3633886" y="5325567"/>
                  <a:pt x="3623964" y="5325567"/>
                </a:cubicBezTo>
                <a:lnTo>
                  <a:pt x="3653730" y="5325567"/>
                </a:lnTo>
                <a:lnTo>
                  <a:pt x="3661172" y="5325567"/>
                </a:lnTo>
                <a:close/>
                <a:moveTo>
                  <a:pt x="2418457" y="5310684"/>
                </a:moveTo>
                <a:cubicBezTo>
                  <a:pt x="2408534" y="5310684"/>
                  <a:pt x="2406054" y="5313165"/>
                  <a:pt x="2411015" y="5318125"/>
                </a:cubicBezTo>
                <a:lnTo>
                  <a:pt x="2425898" y="5318125"/>
                </a:lnTo>
                <a:close/>
                <a:moveTo>
                  <a:pt x="2284511" y="5310684"/>
                </a:moveTo>
                <a:cubicBezTo>
                  <a:pt x="2279551" y="5315645"/>
                  <a:pt x="2277070" y="5318125"/>
                  <a:pt x="2277070" y="5318125"/>
                </a:cubicBezTo>
                <a:cubicBezTo>
                  <a:pt x="2277070" y="5318125"/>
                  <a:pt x="2279551" y="5318125"/>
                  <a:pt x="2284511" y="5318125"/>
                </a:cubicBezTo>
                <a:lnTo>
                  <a:pt x="2291953" y="5318125"/>
                </a:lnTo>
                <a:cubicBezTo>
                  <a:pt x="2286992" y="5313165"/>
                  <a:pt x="2284511" y="5310684"/>
                  <a:pt x="2284511" y="5310684"/>
                </a:cubicBezTo>
                <a:close/>
                <a:moveTo>
                  <a:pt x="2038945" y="5310684"/>
                </a:moveTo>
                <a:cubicBezTo>
                  <a:pt x="2043906" y="5315645"/>
                  <a:pt x="2046386" y="5318125"/>
                  <a:pt x="2046386" y="5318125"/>
                </a:cubicBezTo>
                <a:cubicBezTo>
                  <a:pt x="2046386" y="5328048"/>
                  <a:pt x="2041426" y="5330528"/>
                  <a:pt x="2031503" y="5325567"/>
                </a:cubicBezTo>
                <a:cubicBezTo>
                  <a:pt x="2031503" y="5325567"/>
                  <a:pt x="2032743" y="5323086"/>
                  <a:pt x="2035224" y="5318125"/>
                </a:cubicBezTo>
                <a:cubicBezTo>
                  <a:pt x="2037705" y="5313165"/>
                  <a:pt x="2038945" y="5310684"/>
                  <a:pt x="2038945" y="5310684"/>
                </a:cubicBezTo>
                <a:close/>
                <a:moveTo>
                  <a:pt x="2016621" y="5310684"/>
                </a:moveTo>
                <a:lnTo>
                  <a:pt x="2024062" y="5318125"/>
                </a:lnTo>
                <a:cubicBezTo>
                  <a:pt x="2019101" y="5318125"/>
                  <a:pt x="2015381" y="5316885"/>
                  <a:pt x="2012900" y="5314405"/>
                </a:cubicBezTo>
                <a:cubicBezTo>
                  <a:pt x="2010419" y="5311924"/>
                  <a:pt x="2011660" y="5310684"/>
                  <a:pt x="2016621" y="5310684"/>
                </a:cubicBezTo>
                <a:close/>
                <a:moveTo>
                  <a:pt x="3607221" y="5306963"/>
                </a:moveTo>
                <a:cubicBezTo>
                  <a:pt x="3605981" y="5306963"/>
                  <a:pt x="3604121" y="5308204"/>
                  <a:pt x="3601640" y="5310684"/>
                </a:cubicBezTo>
                <a:lnTo>
                  <a:pt x="3609082" y="5310684"/>
                </a:lnTo>
                <a:cubicBezTo>
                  <a:pt x="3609082" y="5308204"/>
                  <a:pt x="3608462" y="5306963"/>
                  <a:pt x="3607221" y="5306963"/>
                </a:cubicBezTo>
                <a:close/>
                <a:moveTo>
                  <a:pt x="2492871" y="5306963"/>
                </a:moveTo>
                <a:cubicBezTo>
                  <a:pt x="2490390" y="5306963"/>
                  <a:pt x="2487910" y="5308204"/>
                  <a:pt x="2485429" y="5310684"/>
                </a:cubicBezTo>
                <a:lnTo>
                  <a:pt x="2492871" y="5325567"/>
                </a:lnTo>
                <a:lnTo>
                  <a:pt x="2500312" y="5333008"/>
                </a:lnTo>
                <a:cubicBezTo>
                  <a:pt x="2510234" y="5328048"/>
                  <a:pt x="2512714" y="5324327"/>
                  <a:pt x="2507753" y="5321846"/>
                </a:cubicBezTo>
                <a:cubicBezTo>
                  <a:pt x="2502793" y="5319365"/>
                  <a:pt x="2500312" y="5315645"/>
                  <a:pt x="2500312" y="5310684"/>
                </a:cubicBezTo>
                <a:cubicBezTo>
                  <a:pt x="2497832" y="5308204"/>
                  <a:pt x="2495351" y="5306963"/>
                  <a:pt x="2492871" y="5306963"/>
                </a:cubicBezTo>
                <a:close/>
                <a:moveTo>
                  <a:pt x="3824882" y="5303243"/>
                </a:moveTo>
                <a:cubicBezTo>
                  <a:pt x="3824882" y="5308203"/>
                  <a:pt x="3824882" y="5310684"/>
                  <a:pt x="3824882" y="5310684"/>
                </a:cubicBezTo>
                <a:cubicBezTo>
                  <a:pt x="3824882" y="5310684"/>
                  <a:pt x="3827363" y="5310684"/>
                  <a:pt x="3832324" y="5310684"/>
                </a:cubicBezTo>
                <a:cubicBezTo>
                  <a:pt x="3837285" y="5310684"/>
                  <a:pt x="3839765" y="5309444"/>
                  <a:pt x="3839765" y="5306963"/>
                </a:cubicBezTo>
                <a:cubicBezTo>
                  <a:pt x="3839765" y="5304483"/>
                  <a:pt x="3837285" y="5303243"/>
                  <a:pt x="3832324" y="5303243"/>
                </a:cubicBezTo>
                <a:close/>
                <a:moveTo>
                  <a:pt x="3802558" y="5303243"/>
                </a:moveTo>
                <a:cubicBezTo>
                  <a:pt x="3797597" y="5303243"/>
                  <a:pt x="3795117" y="5305723"/>
                  <a:pt x="3795117" y="5310684"/>
                </a:cubicBezTo>
                <a:cubicBezTo>
                  <a:pt x="3795117" y="5310684"/>
                  <a:pt x="3796357" y="5311924"/>
                  <a:pt x="3798838" y="5314405"/>
                </a:cubicBezTo>
                <a:cubicBezTo>
                  <a:pt x="3801318" y="5316885"/>
                  <a:pt x="3802558" y="5318125"/>
                  <a:pt x="3802558" y="5318125"/>
                </a:cubicBezTo>
                <a:cubicBezTo>
                  <a:pt x="3807519" y="5318125"/>
                  <a:pt x="3810000" y="5315645"/>
                  <a:pt x="3810000" y="5310684"/>
                </a:cubicBezTo>
                <a:cubicBezTo>
                  <a:pt x="3810000" y="5305723"/>
                  <a:pt x="3807519" y="5303243"/>
                  <a:pt x="3802558" y="5303243"/>
                </a:cubicBezTo>
                <a:close/>
                <a:moveTo>
                  <a:pt x="3475136" y="5303243"/>
                </a:moveTo>
                <a:cubicBezTo>
                  <a:pt x="3470175" y="5308203"/>
                  <a:pt x="3470175" y="5310684"/>
                  <a:pt x="3475136" y="5310684"/>
                </a:cubicBezTo>
                <a:cubicBezTo>
                  <a:pt x="3480097" y="5310684"/>
                  <a:pt x="3482578" y="5309444"/>
                  <a:pt x="3482578" y="5306963"/>
                </a:cubicBezTo>
                <a:cubicBezTo>
                  <a:pt x="3482578" y="5304483"/>
                  <a:pt x="3480097" y="5303243"/>
                  <a:pt x="3475136" y="5303243"/>
                </a:cubicBezTo>
                <a:close/>
                <a:moveTo>
                  <a:pt x="3199804" y="5303243"/>
                </a:moveTo>
                <a:cubicBezTo>
                  <a:pt x="3194843" y="5303243"/>
                  <a:pt x="3191122" y="5304483"/>
                  <a:pt x="3188642" y="5306963"/>
                </a:cubicBezTo>
                <a:cubicBezTo>
                  <a:pt x="3186162" y="5309444"/>
                  <a:pt x="3184921" y="5310684"/>
                  <a:pt x="3184921" y="5310684"/>
                </a:cubicBezTo>
                <a:lnTo>
                  <a:pt x="3184921" y="5318125"/>
                </a:lnTo>
                <a:cubicBezTo>
                  <a:pt x="3184921" y="5318125"/>
                  <a:pt x="3186162" y="5316885"/>
                  <a:pt x="3188642" y="5314405"/>
                </a:cubicBezTo>
                <a:cubicBezTo>
                  <a:pt x="3191122" y="5311924"/>
                  <a:pt x="3192363" y="5310684"/>
                  <a:pt x="3192363" y="5310684"/>
                </a:cubicBezTo>
                <a:close/>
                <a:moveTo>
                  <a:pt x="4597858" y="5300917"/>
                </a:moveTo>
                <a:cubicBezTo>
                  <a:pt x="4603439" y="5299987"/>
                  <a:pt x="4606230" y="5303243"/>
                  <a:pt x="4606230" y="5310684"/>
                </a:cubicBezTo>
                <a:cubicBezTo>
                  <a:pt x="4611191" y="5315645"/>
                  <a:pt x="4609951" y="5320606"/>
                  <a:pt x="4602509" y="5325567"/>
                </a:cubicBezTo>
                <a:cubicBezTo>
                  <a:pt x="4595068" y="5330528"/>
                  <a:pt x="4587626" y="5330528"/>
                  <a:pt x="4580185" y="5325567"/>
                </a:cubicBezTo>
                <a:cubicBezTo>
                  <a:pt x="4572744" y="5320606"/>
                  <a:pt x="4570263" y="5316885"/>
                  <a:pt x="4572744" y="5314405"/>
                </a:cubicBezTo>
                <a:cubicBezTo>
                  <a:pt x="4575224" y="5311924"/>
                  <a:pt x="4581426" y="5308203"/>
                  <a:pt x="4591347" y="5303243"/>
                </a:cubicBezTo>
                <a:cubicBezTo>
                  <a:pt x="4593828" y="5302003"/>
                  <a:pt x="4595998" y="5301228"/>
                  <a:pt x="4597858" y="5300917"/>
                </a:cubicBezTo>
                <a:close/>
                <a:moveTo>
                  <a:pt x="1942207" y="5299522"/>
                </a:moveTo>
                <a:cubicBezTo>
                  <a:pt x="1944687" y="5299522"/>
                  <a:pt x="1947168" y="5300763"/>
                  <a:pt x="1949648" y="5303243"/>
                </a:cubicBezTo>
                <a:lnTo>
                  <a:pt x="1942207" y="5310684"/>
                </a:lnTo>
                <a:lnTo>
                  <a:pt x="1934765" y="5303243"/>
                </a:lnTo>
                <a:cubicBezTo>
                  <a:pt x="1937246" y="5300763"/>
                  <a:pt x="1939726" y="5299522"/>
                  <a:pt x="1942207" y="5299522"/>
                </a:cubicBezTo>
                <a:close/>
                <a:moveTo>
                  <a:pt x="3080742" y="5295801"/>
                </a:moveTo>
                <a:lnTo>
                  <a:pt x="3088183" y="5303243"/>
                </a:lnTo>
                <a:lnTo>
                  <a:pt x="3088183" y="5295801"/>
                </a:lnTo>
                <a:cubicBezTo>
                  <a:pt x="3088183" y="5295801"/>
                  <a:pt x="3085702" y="5295801"/>
                  <a:pt x="3080742" y="5295801"/>
                </a:cubicBezTo>
                <a:close/>
                <a:moveTo>
                  <a:pt x="2433339" y="5295801"/>
                </a:moveTo>
                <a:lnTo>
                  <a:pt x="2433339" y="5303243"/>
                </a:lnTo>
                <a:cubicBezTo>
                  <a:pt x="2443261" y="5308203"/>
                  <a:pt x="2448222" y="5308203"/>
                  <a:pt x="2448222" y="5303243"/>
                </a:cubicBezTo>
                <a:cubicBezTo>
                  <a:pt x="2448222" y="5298282"/>
                  <a:pt x="2443261" y="5295801"/>
                  <a:pt x="2433339" y="5295801"/>
                </a:cubicBezTo>
                <a:close/>
                <a:moveTo>
                  <a:pt x="2158007" y="5295801"/>
                </a:moveTo>
                <a:cubicBezTo>
                  <a:pt x="2153047" y="5295801"/>
                  <a:pt x="2150566" y="5297041"/>
                  <a:pt x="2150566" y="5299522"/>
                </a:cubicBezTo>
                <a:cubicBezTo>
                  <a:pt x="2150566" y="5302003"/>
                  <a:pt x="2153047" y="5303243"/>
                  <a:pt x="2158007" y="5303243"/>
                </a:cubicBezTo>
                <a:cubicBezTo>
                  <a:pt x="2162968" y="5303243"/>
                  <a:pt x="2165449" y="5302003"/>
                  <a:pt x="2165449" y="5299522"/>
                </a:cubicBezTo>
                <a:cubicBezTo>
                  <a:pt x="2165449" y="5297041"/>
                  <a:pt x="2162968" y="5295801"/>
                  <a:pt x="2158007" y="5295801"/>
                </a:cubicBezTo>
                <a:close/>
                <a:moveTo>
                  <a:pt x="2321560" y="5289468"/>
                </a:moveTo>
                <a:lnTo>
                  <a:pt x="2320788" y="5294871"/>
                </a:lnTo>
                <a:cubicBezTo>
                  <a:pt x="2320168" y="5296731"/>
                  <a:pt x="2319238" y="5298282"/>
                  <a:pt x="2317998" y="5299522"/>
                </a:cubicBezTo>
                <a:cubicBezTo>
                  <a:pt x="2315517" y="5302003"/>
                  <a:pt x="2314277" y="5305723"/>
                  <a:pt x="2314277" y="5310684"/>
                </a:cubicBezTo>
                <a:cubicBezTo>
                  <a:pt x="2329160" y="5330528"/>
                  <a:pt x="2334120" y="5328048"/>
                  <a:pt x="2329160" y="5303243"/>
                </a:cubicBezTo>
                <a:cubicBezTo>
                  <a:pt x="2329160" y="5299522"/>
                  <a:pt x="2328230" y="5296266"/>
                  <a:pt x="2326369" y="5293476"/>
                </a:cubicBezTo>
                <a:close/>
                <a:moveTo>
                  <a:pt x="3832324" y="5288360"/>
                </a:moveTo>
                <a:lnTo>
                  <a:pt x="3839765" y="5295801"/>
                </a:lnTo>
                <a:cubicBezTo>
                  <a:pt x="3844726" y="5295801"/>
                  <a:pt x="3848447" y="5297041"/>
                  <a:pt x="3850927" y="5299522"/>
                </a:cubicBezTo>
                <a:cubicBezTo>
                  <a:pt x="3853408" y="5302003"/>
                  <a:pt x="3854648" y="5303243"/>
                  <a:pt x="3854648" y="5303243"/>
                </a:cubicBezTo>
                <a:cubicBezTo>
                  <a:pt x="3854648" y="5308203"/>
                  <a:pt x="3860849" y="5309444"/>
                  <a:pt x="3873252" y="5306963"/>
                </a:cubicBezTo>
                <a:cubicBezTo>
                  <a:pt x="3885654" y="5304483"/>
                  <a:pt x="3895576" y="5304483"/>
                  <a:pt x="3903017" y="5306963"/>
                </a:cubicBezTo>
                <a:cubicBezTo>
                  <a:pt x="3910459" y="5309444"/>
                  <a:pt x="3914179" y="5313165"/>
                  <a:pt x="3914179" y="5318125"/>
                </a:cubicBezTo>
                <a:cubicBezTo>
                  <a:pt x="3914179" y="5323086"/>
                  <a:pt x="3915420" y="5324327"/>
                  <a:pt x="3917900" y="5321846"/>
                </a:cubicBezTo>
                <a:cubicBezTo>
                  <a:pt x="3920380" y="5319365"/>
                  <a:pt x="3921621" y="5315645"/>
                  <a:pt x="3921621" y="5310684"/>
                </a:cubicBezTo>
                <a:cubicBezTo>
                  <a:pt x="3921621" y="5295801"/>
                  <a:pt x="3914179" y="5290840"/>
                  <a:pt x="3899297" y="5295801"/>
                </a:cubicBezTo>
                <a:cubicBezTo>
                  <a:pt x="3889375" y="5300762"/>
                  <a:pt x="3881933" y="5300762"/>
                  <a:pt x="3876972" y="5295801"/>
                </a:cubicBezTo>
                <a:close/>
                <a:moveTo>
                  <a:pt x="3631406" y="5288360"/>
                </a:moveTo>
                <a:cubicBezTo>
                  <a:pt x="3631406" y="5293321"/>
                  <a:pt x="3632646" y="5295801"/>
                  <a:pt x="3635127" y="5295801"/>
                </a:cubicBezTo>
                <a:cubicBezTo>
                  <a:pt x="3637607" y="5295801"/>
                  <a:pt x="3638847" y="5295801"/>
                  <a:pt x="3638847" y="5295801"/>
                </a:cubicBezTo>
                <a:cubicBezTo>
                  <a:pt x="3638847" y="5295801"/>
                  <a:pt x="3640088" y="5295801"/>
                  <a:pt x="3642568" y="5295801"/>
                </a:cubicBezTo>
                <a:cubicBezTo>
                  <a:pt x="3645048" y="5295801"/>
                  <a:pt x="3646289" y="5294561"/>
                  <a:pt x="3646289" y="5292081"/>
                </a:cubicBezTo>
                <a:cubicBezTo>
                  <a:pt x="3646289" y="5289600"/>
                  <a:pt x="3643808" y="5288360"/>
                  <a:pt x="3638847" y="5288360"/>
                </a:cubicBezTo>
                <a:cubicBezTo>
                  <a:pt x="3633886" y="5288360"/>
                  <a:pt x="3631406" y="5288360"/>
                  <a:pt x="3631406" y="5288360"/>
                </a:cubicBezTo>
                <a:close/>
                <a:moveTo>
                  <a:pt x="2344042" y="5288360"/>
                </a:moveTo>
                <a:lnTo>
                  <a:pt x="2344042" y="5295801"/>
                </a:lnTo>
                <a:lnTo>
                  <a:pt x="2351484" y="5288360"/>
                </a:lnTo>
                <a:cubicBezTo>
                  <a:pt x="2346523" y="5288360"/>
                  <a:pt x="2344042" y="5288360"/>
                  <a:pt x="2344042" y="5288360"/>
                </a:cubicBezTo>
                <a:close/>
                <a:moveTo>
                  <a:pt x="2187773" y="5288360"/>
                </a:moveTo>
                <a:lnTo>
                  <a:pt x="2180332" y="5295801"/>
                </a:lnTo>
                <a:lnTo>
                  <a:pt x="2172890" y="5310684"/>
                </a:lnTo>
                <a:cubicBezTo>
                  <a:pt x="2167929" y="5310684"/>
                  <a:pt x="2167929" y="5311924"/>
                  <a:pt x="2172890" y="5314405"/>
                </a:cubicBezTo>
                <a:cubicBezTo>
                  <a:pt x="2177851" y="5316885"/>
                  <a:pt x="2180332" y="5320606"/>
                  <a:pt x="2180332" y="5325567"/>
                </a:cubicBezTo>
                <a:lnTo>
                  <a:pt x="2195214" y="5325567"/>
                </a:lnTo>
                <a:lnTo>
                  <a:pt x="2202656" y="5318125"/>
                </a:lnTo>
                <a:cubicBezTo>
                  <a:pt x="2197695" y="5318125"/>
                  <a:pt x="2195214" y="5313165"/>
                  <a:pt x="2195214" y="5303243"/>
                </a:cubicBezTo>
                <a:close/>
                <a:moveTo>
                  <a:pt x="4844355" y="5282779"/>
                </a:moveTo>
                <a:cubicBezTo>
                  <a:pt x="4845595" y="5282779"/>
                  <a:pt x="4846835" y="5283399"/>
                  <a:pt x="4848076" y="5284639"/>
                </a:cubicBezTo>
                <a:cubicBezTo>
                  <a:pt x="4850556" y="5287120"/>
                  <a:pt x="4851796" y="5290840"/>
                  <a:pt x="4851796" y="5295801"/>
                </a:cubicBezTo>
                <a:lnTo>
                  <a:pt x="4836913" y="5288360"/>
                </a:lnTo>
                <a:cubicBezTo>
                  <a:pt x="4836913" y="5288360"/>
                  <a:pt x="4838154" y="5287120"/>
                  <a:pt x="4840634" y="5284639"/>
                </a:cubicBezTo>
                <a:cubicBezTo>
                  <a:pt x="4841874" y="5283399"/>
                  <a:pt x="4843115" y="5282779"/>
                  <a:pt x="4844355" y="5282779"/>
                </a:cubicBezTo>
                <a:close/>
                <a:moveTo>
                  <a:pt x="3780234" y="5280918"/>
                </a:moveTo>
                <a:lnTo>
                  <a:pt x="3787675" y="5288360"/>
                </a:lnTo>
                <a:lnTo>
                  <a:pt x="3795117" y="5288360"/>
                </a:lnTo>
                <a:cubicBezTo>
                  <a:pt x="3790156" y="5283399"/>
                  <a:pt x="3785195" y="5280918"/>
                  <a:pt x="3780234" y="5280918"/>
                </a:cubicBezTo>
                <a:close/>
                <a:moveTo>
                  <a:pt x="3720703" y="5280918"/>
                </a:moveTo>
                <a:cubicBezTo>
                  <a:pt x="3720703" y="5285879"/>
                  <a:pt x="3723183" y="5288360"/>
                  <a:pt x="3728144" y="5288360"/>
                </a:cubicBezTo>
                <a:lnTo>
                  <a:pt x="3735586" y="5280918"/>
                </a:lnTo>
                <a:cubicBezTo>
                  <a:pt x="3730625" y="5280918"/>
                  <a:pt x="3725664" y="5280918"/>
                  <a:pt x="3720703" y="5280918"/>
                </a:cubicBezTo>
                <a:close/>
                <a:moveTo>
                  <a:pt x="2284511" y="5280918"/>
                </a:moveTo>
                <a:cubicBezTo>
                  <a:pt x="2274589" y="5285879"/>
                  <a:pt x="2269628" y="5288360"/>
                  <a:pt x="2269628" y="5288360"/>
                </a:cubicBezTo>
                <a:cubicBezTo>
                  <a:pt x="2274589" y="5293321"/>
                  <a:pt x="2282031" y="5295801"/>
                  <a:pt x="2291953" y="5295801"/>
                </a:cubicBezTo>
                <a:cubicBezTo>
                  <a:pt x="2301875" y="5295801"/>
                  <a:pt x="2306835" y="5293321"/>
                  <a:pt x="2306835" y="5288360"/>
                </a:cubicBezTo>
                <a:cubicBezTo>
                  <a:pt x="2311796" y="5288360"/>
                  <a:pt x="2314277" y="5288360"/>
                  <a:pt x="2314277" y="5288360"/>
                </a:cubicBezTo>
                <a:cubicBezTo>
                  <a:pt x="2314277" y="5288360"/>
                  <a:pt x="2314897" y="5288360"/>
                  <a:pt x="2316137" y="5288360"/>
                </a:cubicBezTo>
                <a:lnTo>
                  <a:pt x="2320230" y="5288360"/>
                </a:lnTo>
                <a:lnTo>
                  <a:pt x="2317998" y="5286499"/>
                </a:lnTo>
                <a:cubicBezTo>
                  <a:pt x="2310556" y="5282779"/>
                  <a:pt x="2299394" y="5280918"/>
                  <a:pt x="2284511" y="5280918"/>
                </a:cubicBezTo>
                <a:close/>
                <a:moveTo>
                  <a:pt x="4158815" y="5276268"/>
                </a:moveTo>
                <a:cubicBezTo>
                  <a:pt x="4159436" y="5276888"/>
                  <a:pt x="4159745" y="5278438"/>
                  <a:pt x="4159745" y="5280918"/>
                </a:cubicBezTo>
                <a:cubicBezTo>
                  <a:pt x="4159745" y="5280918"/>
                  <a:pt x="4159745" y="5283399"/>
                  <a:pt x="4159745" y="5288360"/>
                </a:cubicBezTo>
                <a:lnTo>
                  <a:pt x="4152304" y="5280918"/>
                </a:lnTo>
                <a:cubicBezTo>
                  <a:pt x="4152304" y="5280918"/>
                  <a:pt x="4153545" y="5279678"/>
                  <a:pt x="4156025" y="5277198"/>
                </a:cubicBezTo>
                <a:cubicBezTo>
                  <a:pt x="4157265" y="5275958"/>
                  <a:pt x="4158196" y="5275648"/>
                  <a:pt x="4158815" y="5276268"/>
                </a:cubicBezTo>
                <a:close/>
                <a:moveTo>
                  <a:pt x="4628554" y="5273477"/>
                </a:moveTo>
                <a:cubicBezTo>
                  <a:pt x="4633515" y="5278438"/>
                  <a:pt x="4631034" y="5280918"/>
                  <a:pt x="4621113" y="5280918"/>
                </a:cubicBezTo>
                <a:cubicBezTo>
                  <a:pt x="4606230" y="5285879"/>
                  <a:pt x="4598788" y="5287120"/>
                  <a:pt x="4598788" y="5284639"/>
                </a:cubicBezTo>
                <a:cubicBezTo>
                  <a:pt x="4598788" y="5282158"/>
                  <a:pt x="4602509" y="5279678"/>
                  <a:pt x="4609951" y="5277198"/>
                </a:cubicBezTo>
                <a:cubicBezTo>
                  <a:pt x="4617392" y="5274717"/>
                  <a:pt x="4623593" y="5273477"/>
                  <a:pt x="4628554" y="5273477"/>
                </a:cubicBezTo>
                <a:close/>
                <a:moveTo>
                  <a:pt x="2448222" y="5273477"/>
                </a:moveTo>
                <a:cubicBezTo>
                  <a:pt x="2443261" y="5273477"/>
                  <a:pt x="2442021" y="5274717"/>
                  <a:pt x="2444501" y="5277198"/>
                </a:cubicBezTo>
                <a:cubicBezTo>
                  <a:pt x="2446982" y="5279678"/>
                  <a:pt x="2450703" y="5280918"/>
                  <a:pt x="2455664" y="5280918"/>
                </a:cubicBezTo>
                <a:cubicBezTo>
                  <a:pt x="2460624" y="5280918"/>
                  <a:pt x="2461865" y="5279678"/>
                  <a:pt x="2459384" y="5277198"/>
                </a:cubicBezTo>
                <a:cubicBezTo>
                  <a:pt x="2456904" y="5274717"/>
                  <a:pt x="2453183" y="5273477"/>
                  <a:pt x="2448222" y="5273477"/>
                </a:cubicBezTo>
                <a:close/>
                <a:moveTo>
                  <a:pt x="3914179" y="5269756"/>
                </a:moveTo>
                <a:cubicBezTo>
                  <a:pt x="3911699" y="5269756"/>
                  <a:pt x="3909219" y="5270997"/>
                  <a:pt x="3906738" y="5273477"/>
                </a:cubicBezTo>
                <a:lnTo>
                  <a:pt x="3914179" y="5280918"/>
                </a:lnTo>
                <a:lnTo>
                  <a:pt x="3921621" y="5273477"/>
                </a:lnTo>
                <a:cubicBezTo>
                  <a:pt x="3919140" y="5270997"/>
                  <a:pt x="3916660" y="5269756"/>
                  <a:pt x="3914179" y="5269756"/>
                </a:cubicBezTo>
                <a:close/>
                <a:moveTo>
                  <a:pt x="4680644" y="5266036"/>
                </a:moveTo>
                <a:lnTo>
                  <a:pt x="4688085" y="5266036"/>
                </a:lnTo>
                <a:cubicBezTo>
                  <a:pt x="4693047" y="5266036"/>
                  <a:pt x="4695527" y="5266036"/>
                  <a:pt x="4695527" y="5266036"/>
                </a:cubicBezTo>
                <a:cubicBezTo>
                  <a:pt x="4695527" y="5266036"/>
                  <a:pt x="4693047" y="5268516"/>
                  <a:pt x="4688085" y="5273477"/>
                </a:cubicBezTo>
                <a:cubicBezTo>
                  <a:pt x="4683124" y="5273477"/>
                  <a:pt x="4680644" y="5270996"/>
                  <a:pt x="4680644" y="5266036"/>
                </a:cubicBezTo>
                <a:close/>
                <a:moveTo>
                  <a:pt x="4643437" y="5266036"/>
                </a:moveTo>
                <a:cubicBezTo>
                  <a:pt x="4648398" y="5266036"/>
                  <a:pt x="4653358" y="5266036"/>
                  <a:pt x="4658320" y="5266036"/>
                </a:cubicBezTo>
                <a:lnTo>
                  <a:pt x="4643437" y="5273477"/>
                </a:lnTo>
                <a:cubicBezTo>
                  <a:pt x="4638476" y="5273477"/>
                  <a:pt x="4635995" y="5272237"/>
                  <a:pt x="4635995" y="5269756"/>
                </a:cubicBezTo>
                <a:cubicBezTo>
                  <a:pt x="4635995" y="5267276"/>
                  <a:pt x="4638476" y="5266036"/>
                  <a:pt x="4643437" y="5266036"/>
                </a:cubicBezTo>
                <a:close/>
                <a:moveTo>
                  <a:pt x="4241601" y="5266036"/>
                </a:moveTo>
                <a:cubicBezTo>
                  <a:pt x="4246562" y="5266036"/>
                  <a:pt x="4250283" y="5267276"/>
                  <a:pt x="4252763" y="5269756"/>
                </a:cubicBezTo>
                <a:cubicBezTo>
                  <a:pt x="4255243" y="5272237"/>
                  <a:pt x="4256484" y="5275958"/>
                  <a:pt x="4256484" y="5280918"/>
                </a:cubicBezTo>
                <a:cubicBezTo>
                  <a:pt x="4256484" y="5280918"/>
                  <a:pt x="4255243" y="5282158"/>
                  <a:pt x="4252763" y="5284639"/>
                </a:cubicBezTo>
                <a:cubicBezTo>
                  <a:pt x="4250283" y="5287120"/>
                  <a:pt x="4249042" y="5290840"/>
                  <a:pt x="4249042" y="5295801"/>
                </a:cubicBezTo>
                <a:lnTo>
                  <a:pt x="4234160" y="5303243"/>
                </a:lnTo>
                <a:lnTo>
                  <a:pt x="4249042" y="5303243"/>
                </a:lnTo>
                <a:lnTo>
                  <a:pt x="4271367" y="5303243"/>
                </a:lnTo>
                <a:lnTo>
                  <a:pt x="4271367" y="5288360"/>
                </a:lnTo>
                <a:cubicBezTo>
                  <a:pt x="4276328" y="5288360"/>
                  <a:pt x="4278808" y="5287120"/>
                  <a:pt x="4278808" y="5284639"/>
                </a:cubicBezTo>
                <a:cubicBezTo>
                  <a:pt x="4278808" y="5282158"/>
                  <a:pt x="4277567" y="5278438"/>
                  <a:pt x="4275087" y="5273477"/>
                </a:cubicBezTo>
                <a:cubicBezTo>
                  <a:pt x="4272607" y="5268516"/>
                  <a:pt x="4273847" y="5266036"/>
                  <a:pt x="4278808" y="5266036"/>
                </a:cubicBezTo>
                <a:cubicBezTo>
                  <a:pt x="4283769" y="5266036"/>
                  <a:pt x="4288729" y="5268516"/>
                  <a:pt x="4293691" y="5273477"/>
                </a:cubicBezTo>
                <a:cubicBezTo>
                  <a:pt x="4298652" y="5278438"/>
                  <a:pt x="4299892" y="5283399"/>
                  <a:pt x="4297411" y="5288360"/>
                </a:cubicBezTo>
                <a:cubicBezTo>
                  <a:pt x="4294931" y="5293321"/>
                  <a:pt x="4299892" y="5294561"/>
                  <a:pt x="4312294" y="5292081"/>
                </a:cubicBezTo>
                <a:cubicBezTo>
                  <a:pt x="4324697" y="5289600"/>
                  <a:pt x="4333378" y="5289600"/>
                  <a:pt x="4338339" y="5292081"/>
                </a:cubicBezTo>
                <a:cubicBezTo>
                  <a:pt x="4343301" y="5294561"/>
                  <a:pt x="4340819" y="5298282"/>
                  <a:pt x="4330898" y="5303243"/>
                </a:cubicBezTo>
                <a:lnTo>
                  <a:pt x="4316015" y="5303243"/>
                </a:lnTo>
                <a:cubicBezTo>
                  <a:pt x="4291211" y="5308203"/>
                  <a:pt x="4276328" y="5311924"/>
                  <a:pt x="4271367" y="5314405"/>
                </a:cubicBezTo>
                <a:cubicBezTo>
                  <a:pt x="4266405" y="5316885"/>
                  <a:pt x="4263925" y="5320606"/>
                  <a:pt x="4263925" y="5325567"/>
                </a:cubicBezTo>
                <a:lnTo>
                  <a:pt x="4249042" y="5333008"/>
                </a:lnTo>
                <a:cubicBezTo>
                  <a:pt x="4249042" y="5328048"/>
                  <a:pt x="4250283" y="5324327"/>
                  <a:pt x="4252763" y="5321846"/>
                </a:cubicBezTo>
                <a:cubicBezTo>
                  <a:pt x="4255243" y="5319365"/>
                  <a:pt x="4256484" y="5315645"/>
                  <a:pt x="4256484" y="5310684"/>
                </a:cubicBezTo>
                <a:lnTo>
                  <a:pt x="4241601" y="5318125"/>
                </a:lnTo>
                <a:lnTo>
                  <a:pt x="4234160" y="5318125"/>
                </a:lnTo>
                <a:cubicBezTo>
                  <a:pt x="4229199" y="5313165"/>
                  <a:pt x="4224238" y="5308203"/>
                  <a:pt x="4219277" y="5303243"/>
                </a:cubicBezTo>
                <a:cubicBezTo>
                  <a:pt x="4219277" y="5303243"/>
                  <a:pt x="4220517" y="5302003"/>
                  <a:pt x="4222997" y="5299522"/>
                </a:cubicBezTo>
                <a:cubicBezTo>
                  <a:pt x="4225478" y="5297041"/>
                  <a:pt x="4224238" y="5295801"/>
                  <a:pt x="4219277" y="5295801"/>
                </a:cubicBezTo>
                <a:lnTo>
                  <a:pt x="4234160" y="5288360"/>
                </a:lnTo>
                <a:lnTo>
                  <a:pt x="4241601" y="5280918"/>
                </a:lnTo>
                <a:lnTo>
                  <a:pt x="4234160" y="5280918"/>
                </a:lnTo>
                <a:close/>
                <a:moveTo>
                  <a:pt x="3854648" y="5266036"/>
                </a:moveTo>
                <a:cubicBezTo>
                  <a:pt x="3854648" y="5270996"/>
                  <a:pt x="3854648" y="5273477"/>
                  <a:pt x="3854648" y="5273477"/>
                </a:cubicBezTo>
                <a:cubicBezTo>
                  <a:pt x="3854648" y="5273477"/>
                  <a:pt x="3857128" y="5273477"/>
                  <a:pt x="3862089" y="5273477"/>
                </a:cubicBezTo>
                <a:cubicBezTo>
                  <a:pt x="3867051" y="5273477"/>
                  <a:pt x="3868291" y="5272237"/>
                  <a:pt x="3865810" y="5269756"/>
                </a:cubicBezTo>
                <a:cubicBezTo>
                  <a:pt x="3863330" y="5267276"/>
                  <a:pt x="3859609" y="5266036"/>
                  <a:pt x="3854648" y="5266036"/>
                </a:cubicBezTo>
                <a:close/>
                <a:moveTo>
                  <a:pt x="3534668" y="5266036"/>
                </a:moveTo>
                <a:cubicBezTo>
                  <a:pt x="3529707" y="5266036"/>
                  <a:pt x="3527226" y="5268516"/>
                  <a:pt x="3527226" y="5273477"/>
                </a:cubicBezTo>
                <a:cubicBezTo>
                  <a:pt x="3527226" y="5273477"/>
                  <a:pt x="3528467" y="5274717"/>
                  <a:pt x="3530947" y="5277198"/>
                </a:cubicBezTo>
                <a:cubicBezTo>
                  <a:pt x="3533427" y="5279678"/>
                  <a:pt x="3534668" y="5280918"/>
                  <a:pt x="3534668" y="5280918"/>
                </a:cubicBezTo>
                <a:cubicBezTo>
                  <a:pt x="3539629" y="5280918"/>
                  <a:pt x="3542109" y="5278438"/>
                  <a:pt x="3542109" y="5273477"/>
                </a:cubicBezTo>
                <a:cubicBezTo>
                  <a:pt x="3542109" y="5268516"/>
                  <a:pt x="3539629" y="5266036"/>
                  <a:pt x="3534668" y="5266036"/>
                </a:cubicBezTo>
                <a:close/>
                <a:moveTo>
                  <a:pt x="3426767" y="5266036"/>
                </a:moveTo>
                <a:cubicBezTo>
                  <a:pt x="3424287" y="5266036"/>
                  <a:pt x="3420566" y="5268516"/>
                  <a:pt x="3415605" y="5273477"/>
                </a:cubicBezTo>
                <a:lnTo>
                  <a:pt x="3423046" y="5280918"/>
                </a:lnTo>
                <a:lnTo>
                  <a:pt x="3437929" y="5273477"/>
                </a:lnTo>
                <a:cubicBezTo>
                  <a:pt x="3432968" y="5268516"/>
                  <a:pt x="3429247" y="5266036"/>
                  <a:pt x="3426767" y="5266036"/>
                </a:cubicBezTo>
                <a:close/>
                <a:moveTo>
                  <a:pt x="2291953" y="5266036"/>
                </a:moveTo>
                <a:cubicBezTo>
                  <a:pt x="2291953" y="5270996"/>
                  <a:pt x="2291953" y="5273477"/>
                  <a:pt x="2291953" y="5273477"/>
                </a:cubicBezTo>
                <a:cubicBezTo>
                  <a:pt x="2296913" y="5273477"/>
                  <a:pt x="2299394" y="5272237"/>
                  <a:pt x="2299394" y="5269756"/>
                </a:cubicBezTo>
                <a:cubicBezTo>
                  <a:pt x="2299394" y="5267276"/>
                  <a:pt x="2296913" y="5266036"/>
                  <a:pt x="2291953" y="5266036"/>
                </a:cubicBezTo>
                <a:close/>
                <a:moveTo>
                  <a:pt x="2009179" y="5266036"/>
                </a:moveTo>
                <a:cubicBezTo>
                  <a:pt x="2004218" y="5266036"/>
                  <a:pt x="2001738" y="5268516"/>
                  <a:pt x="2001738" y="5273477"/>
                </a:cubicBezTo>
                <a:cubicBezTo>
                  <a:pt x="2001738" y="5278438"/>
                  <a:pt x="2002978" y="5280918"/>
                  <a:pt x="2005459" y="5280918"/>
                </a:cubicBezTo>
                <a:cubicBezTo>
                  <a:pt x="2007939" y="5280918"/>
                  <a:pt x="2010419" y="5278438"/>
                  <a:pt x="2012900" y="5273477"/>
                </a:cubicBezTo>
                <a:cubicBezTo>
                  <a:pt x="2015381" y="5268516"/>
                  <a:pt x="2014140" y="5266036"/>
                  <a:pt x="2009179" y="5266036"/>
                </a:cubicBezTo>
                <a:close/>
                <a:moveTo>
                  <a:pt x="4792265" y="5258594"/>
                </a:moveTo>
                <a:cubicBezTo>
                  <a:pt x="4792265" y="5263555"/>
                  <a:pt x="4792265" y="5266036"/>
                  <a:pt x="4792265" y="5266036"/>
                </a:cubicBezTo>
                <a:lnTo>
                  <a:pt x="4769941" y="5266036"/>
                </a:lnTo>
                <a:close/>
                <a:moveTo>
                  <a:pt x="4174628" y="5258594"/>
                </a:moveTo>
                <a:cubicBezTo>
                  <a:pt x="4174628" y="5258594"/>
                  <a:pt x="4177109" y="5258594"/>
                  <a:pt x="4182070" y="5258594"/>
                </a:cubicBezTo>
                <a:lnTo>
                  <a:pt x="4196952" y="5266036"/>
                </a:lnTo>
                <a:cubicBezTo>
                  <a:pt x="4201914" y="5270996"/>
                  <a:pt x="4201914" y="5273477"/>
                  <a:pt x="4196952" y="5273477"/>
                </a:cubicBezTo>
                <a:cubicBezTo>
                  <a:pt x="4191992" y="5273477"/>
                  <a:pt x="4189511" y="5275958"/>
                  <a:pt x="4189511" y="5280918"/>
                </a:cubicBezTo>
                <a:lnTo>
                  <a:pt x="4182070" y="5266036"/>
                </a:lnTo>
                <a:cubicBezTo>
                  <a:pt x="4177109" y="5261075"/>
                  <a:pt x="4174628" y="5258594"/>
                  <a:pt x="4174628" y="5258594"/>
                </a:cubicBezTo>
                <a:close/>
                <a:moveTo>
                  <a:pt x="3914179" y="5258594"/>
                </a:moveTo>
                <a:lnTo>
                  <a:pt x="3921621" y="5266036"/>
                </a:lnTo>
                <a:cubicBezTo>
                  <a:pt x="3926582" y="5266036"/>
                  <a:pt x="3927822" y="5264796"/>
                  <a:pt x="3925341" y="5262315"/>
                </a:cubicBezTo>
                <a:cubicBezTo>
                  <a:pt x="3922861" y="5259835"/>
                  <a:pt x="3919140" y="5258594"/>
                  <a:pt x="3914179" y="5258594"/>
                </a:cubicBezTo>
                <a:close/>
                <a:moveTo>
                  <a:pt x="2381250" y="5258594"/>
                </a:moveTo>
                <a:lnTo>
                  <a:pt x="2396132" y="5266036"/>
                </a:lnTo>
                <a:cubicBezTo>
                  <a:pt x="2401093" y="5261075"/>
                  <a:pt x="2406054" y="5258594"/>
                  <a:pt x="2411015" y="5258594"/>
                </a:cubicBezTo>
                <a:lnTo>
                  <a:pt x="2396132" y="5258594"/>
                </a:lnTo>
                <a:close/>
                <a:moveTo>
                  <a:pt x="4323456" y="5251153"/>
                </a:moveTo>
                <a:lnTo>
                  <a:pt x="4360663" y="5266036"/>
                </a:lnTo>
                <a:lnTo>
                  <a:pt x="4353222" y="5273477"/>
                </a:lnTo>
                <a:cubicBezTo>
                  <a:pt x="4348261" y="5273477"/>
                  <a:pt x="4344540" y="5273477"/>
                  <a:pt x="4342060" y="5273477"/>
                </a:cubicBezTo>
                <a:cubicBezTo>
                  <a:pt x="4339580" y="5273477"/>
                  <a:pt x="4340819" y="5270996"/>
                  <a:pt x="4345781" y="5266036"/>
                </a:cubicBezTo>
                <a:lnTo>
                  <a:pt x="4338339" y="5258594"/>
                </a:lnTo>
                <a:cubicBezTo>
                  <a:pt x="4333378" y="5258594"/>
                  <a:pt x="4330898" y="5261075"/>
                  <a:pt x="4330898" y="5266036"/>
                </a:cubicBezTo>
                <a:cubicBezTo>
                  <a:pt x="4330898" y="5270996"/>
                  <a:pt x="4330898" y="5273477"/>
                  <a:pt x="4330898" y="5273477"/>
                </a:cubicBezTo>
                <a:close/>
                <a:moveTo>
                  <a:pt x="3891855" y="5251153"/>
                </a:moveTo>
                <a:cubicBezTo>
                  <a:pt x="3891855" y="5251153"/>
                  <a:pt x="3889375" y="5252393"/>
                  <a:pt x="3884414" y="5254873"/>
                </a:cubicBezTo>
                <a:cubicBezTo>
                  <a:pt x="3879453" y="5257354"/>
                  <a:pt x="3876972" y="5258594"/>
                  <a:pt x="3876972" y="5258594"/>
                </a:cubicBezTo>
                <a:cubicBezTo>
                  <a:pt x="3876972" y="5258594"/>
                  <a:pt x="3878213" y="5259835"/>
                  <a:pt x="3880693" y="5262315"/>
                </a:cubicBezTo>
                <a:cubicBezTo>
                  <a:pt x="3883173" y="5264796"/>
                  <a:pt x="3884414" y="5263555"/>
                  <a:pt x="3884414" y="5258594"/>
                </a:cubicBezTo>
                <a:cubicBezTo>
                  <a:pt x="3889375" y="5258594"/>
                  <a:pt x="3891855" y="5256114"/>
                  <a:pt x="3891855" y="5251153"/>
                </a:cubicBezTo>
                <a:close/>
                <a:moveTo>
                  <a:pt x="2273349" y="5251153"/>
                </a:moveTo>
                <a:cubicBezTo>
                  <a:pt x="2270868" y="5251153"/>
                  <a:pt x="2269628" y="5253633"/>
                  <a:pt x="2269628" y="5258594"/>
                </a:cubicBezTo>
                <a:cubicBezTo>
                  <a:pt x="2269628" y="5258594"/>
                  <a:pt x="2270868" y="5258594"/>
                  <a:pt x="2273349" y="5258594"/>
                </a:cubicBezTo>
                <a:cubicBezTo>
                  <a:pt x="2275830" y="5258594"/>
                  <a:pt x="2277070" y="5258594"/>
                  <a:pt x="2277070" y="5258594"/>
                </a:cubicBezTo>
                <a:cubicBezTo>
                  <a:pt x="2277070" y="5253633"/>
                  <a:pt x="2275830" y="5251153"/>
                  <a:pt x="2273349" y="5251153"/>
                </a:cubicBezTo>
                <a:close/>
                <a:moveTo>
                  <a:pt x="2343112" y="5245572"/>
                </a:moveTo>
                <a:cubicBezTo>
                  <a:pt x="2341252" y="5245572"/>
                  <a:pt x="2339081" y="5246192"/>
                  <a:pt x="2336601" y="5247432"/>
                </a:cubicBezTo>
                <a:cubicBezTo>
                  <a:pt x="2331640" y="5249913"/>
                  <a:pt x="2324199" y="5251153"/>
                  <a:pt x="2314277" y="5251153"/>
                </a:cubicBezTo>
                <a:lnTo>
                  <a:pt x="2329160" y="5266036"/>
                </a:lnTo>
                <a:cubicBezTo>
                  <a:pt x="2344042" y="5261075"/>
                  <a:pt x="2351484" y="5257354"/>
                  <a:pt x="2351484" y="5254873"/>
                </a:cubicBezTo>
                <a:cubicBezTo>
                  <a:pt x="2351484" y="5252393"/>
                  <a:pt x="2350244" y="5249913"/>
                  <a:pt x="2347763" y="5247432"/>
                </a:cubicBezTo>
                <a:cubicBezTo>
                  <a:pt x="2346523" y="5246192"/>
                  <a:pt x="2344973" y="5245572"/>
                  <a:pt x="2343112" y="5245572"/>
                </a:cubicBezTo>
                <a:close/>
                <a:moveTo>
                  <a:pt x="5000624" y="5243711"/>
                </a:moveTo>
                <a:cubicBezTo>
                  <a:pt x="5000624" y="5243711"/>
                  <a:pt x="5003104" y="5243711"/>
                  <a:pt x="5008066" y="5243711"/>
                </a:cubicBezTo>
                <a:cubicBezTo>
                  <a:pt x="5013027" y="5243711"/>
                  <a:pt x="5015507" y="5244951"/>
                  <a:pt x="5015507" y="5247432"/>
                </a:cubicBezTo>
                <a:cubicBezTo>
                  <a:pt x="5015507" y="5249913"/>
                  <a:pt x="5013027" y="5251153"/>
                  <a:pt x="5008066" y="5251153"/>
                </a:cubicBezTo>
                <a:cubicBezTo>
                  <a:pt x="5003104" y="5251153"/>
                  <a:pt x="5000624" y="5248672"/>
                  <a:pt x="5000624" y="5243711"/>
                </a:cubicBezTo>
                <a:close/>
                <a:moveTo>
                  <a:pt x="4963417" y="5243711"/>
                </a:moveTo>
                <a:cubicBezTo>
                  <a:pt x="4963417" y="5248672"/>
                  <a:pt x="4962177" y="5251153"/>
                  <a:pt x="4959697" y="5251153"/>
                </a:cubicBezTo>
                <a:cubicBezTo>
                  <a:pt x="4957217" y="5251153"/>
                  <a:pt x="4955976" y="5249913"/>
                  <a:pt x="4955976" y="5247432"/>
                </a:cubicBezTo>
                <a:cubicBezTo>
                  <a:pt x="4955976" y="5244951"/>
                  <a:pt x="4958456" y="5243711"/>
                  <a:pt x="4963417" y="5243711"/>
                </a:cubicBezTo>
                <a:close/>
                <a:moveTo>
                  <a:pt x="4427636" y="5243711"/>
                </a:moveTo>
                <a:lnTo>
                  <a:pt x="4464843" y="5243711"/>
                </a:lnTo>
                <a:cubicBezTo>
                  <a:pt x="4459882" y="5243711"/>
                  <a:pt x="4457402" y="5244951"/>
                  <a:pt x="4457402" y="5247432"/>
                </a:cubicBezTo>
                <a:cubicBezTo>
                  <a:pt x="4457402" y="5249913"/>
                  <a:pt x="4457402" y="5251153"/>
                  <a:pt x="4457402" y="5251153"/>
                </a:cubicBezTo>
                <a:lnTo>
                  <a:pt x="4449960" y="5258594"/>
                </a:lnTo>
                <a:cubicBezTo>
                  <a:pt x="4449960" y="5258594"/>
                  <a:pt x="4447480" y="5258594"/>
                  <a:pt x="4442519" y="5258594"/>
                </a:cubicBezTo>
                <a:cubicBezTo>
                  <a:pt x="4437558" y="5258594"/>
                  <a:pt x="4435077" y="5258594"/>
                  <a:pt x="4435077" y="5258594"/>
                </a:cubicBezTo>
                <a:cubicBezTo>
                  <a:pt x="4425156" y="5253633"/>
                  <a:pt x="4422675" y="5248672"/>
                  <a:pt x="4427636" y="5243711"/>
                </a:cubicBezTo>
                <a:close/>
                <a:moveTo>
                  <a:pt x="3839765" y="5243711"/>
                </a:moveTo>
                <a:cubicBezTo>
                  <a:pt x="3839765" y="5243711"/>
                  <a:pt x="3838525" y="5244951"/>
                  <a:pt x="3836045" y="5247432"/>
                </a:cubicBezTo>
                <a:cubicBezTo>
                  <a:pt x="3833564" y="5249913"/>
                  <a:pt x="3833564" y="5251153"/>
                  <a:pt x="3836045" y="5251153"/>
                </a:cubicBezTo>
                <a:cubicBezTo>
                  <a:pt x="3838525" y="5251153"/>
                  <a:pt x="3839765" y="5248672"/>
                  <a:pt x="3839765" y="5243711"/>
                </a:cubicBezTo>
                <a:close/>
                <a:moveTo>
                  <a:pt x="2053828" y="5243711"/>
                </a:moveTo>
                <a:lnTo>
                  <a:pt x="2061269" y="5258594"/>
                </a:lnTo>
                <a:cubicBezTo>
                  <a:pt x="2061269" y="5263555"/>
                  <a:pt x="2058788" y="5266036"/>
                  <a:pt x="2053828" y="5266036"/>
                </a:cubicBezTo>
                <a:cubicBezTo>
                  <a:pt x="2048867" y="5270996"/>
                  <a:pt x="2048867" y="5273477"/>
                  <a:pt x="2053828" y="5273477"/>
                </a:cubicBezTo>
                <a:cubicBezTo>
                  <a:pt x="2058788" y="5273477"/>
                  <a:pt x="2066230" y="5273477"/>
                  <a:pt x="2076152" y="5273477"/>
                </a:cubicBezTo>
                <a:cubicBezTo>
                  <a:pt x="2086074" y="5273477"/>
                  <a:pt x="2093515" y="5275958"/>
                  <a:pt x="2098476" y="5280918"/>
                </a:cubicBezTo>
                <a:lnTo>
                  <a:pt x="2105917" y="5280918"/>
                </a:lnTo>
                <a:lnTo>
                  <a:pt x="2105917" y="5273477"/>
                </a:lnTo>
                <a:cubicBezTo>
                  <a:pt x="2100957" y="5273477"/>
                  <a:pt x="2098476" y="5272237"/>
                  <a:pt x="2098476" y="5269756"/>
                </a:cubicBezTo>
                <a:cubicBezTo>
                  <a:pt x="2098476" y="5267276"/>
                  <a:pt x="2095995" y="5263555"/>
                  <a:pt x="2091035" y="5258594"/>
                </a:cubicBezTo>
                <a:cubicBezTo>
                  <a:pt x="2091035" y="5253633"/>
                  <a:pt x="2088554" y="5252393"/>
                  <a:pt x="2083593" y="5254873"/>
                </a:cubicBezTo>
                <a:cubicBezTo>
                  <a:pt x="2078633" y="5257354"/>
                  <a:pt x="2073671" y="5256114"/>
                  <a:pt x="2068710" y="5251153"/>
                </a:cubicBezTo>
                <a:close/>
                <a:moveTo>
                  <a:pt x="2246374" y="5242781"/>
                </a:moveTo>
                <a:cubicBezTo>
                  <a:pt x="2244514" y="5243402"/>
                  <a:pt x="2242343" y="5246192"/>
                  <a:pt x="2239863" y="5251153"/>
                </a:cubicBezTo>
                <a:lnTo>
                  <a:pt x="2224980" y="5258594"/>
                </a:lnTo>
                <a:lnTo>
                  <a:pt x="2232421" y="5266036"/>
                </a:lnTo>
                <a:cubicBezTo>
                  <a:pt x="2247304" y="5270996"/>
                  <a:pt x="2254746" y="5268516"/>
                  <a:pt x="2254746" y="5258594"/>
                </a:cubicBezTo>
                <a:cubicBezTo>
                  <a:pt x="2254746" y="5258594"/>
                  <a:pt x="2253506" y="5254873"/>
                  <a:pt x="2251025" y="5247432"/>
                </a:cubicBezTo>
                <a:cubicBezTo>
                  <a:pt x="2249785" y="5243711"/>
                  <a:pt x="2248234" y="5242161"/>
                  <a:pt x="2246374" y="5242781"/>
                </a:cubicBezTo>
                <a:close/>
                <a:moveTo>
                  <a:pt x="3670008" y="5239061"/>
                </a:moveTo>
                <a:cubicBezTo>
                  <a:pt x="3667218" y="5239061"/>
                  <a:pt x="3663032" y="5241851"/>
                  <a:pt x="3657451" y="5247432"/>
                </a:cubicBezTo>
                <a:cubicBezTo>
                  <a:pt x="3650009" y="5254873"/>
                  <a:pt x="3645048" y="5256114"/>
                  <a:pt x="3642568" y="5251153"/>
                </a:cubicBezTo>
                <a:cubicBezTo>
                  <a:pt x="3640088" y="5246192"/>
                  <a:pt x="3631406" y="5243711"/>
                  <a:pt x="3616523" y="5243711"/>
                </a:cubicBezTo>
                <a:lnTo>
                  <a:pt x="3601640" y="5251153"/>
                </a:lnTo>
                <a:lnTo>
                  <a:pt x="3623964" y="5251153"/>
                </a:lnTo>
                <a:cubicBezTo>
                  <a:pt x="3633886" y="5251153"/>
                  <a:pt x="3641328" y="5253633"/>
                  <a:pt x="3646289" y="5258594"/>
                </a:cubicBezTo>
                <a:cubicBezTo>
                  <a:pt x="3656210" y="5258594"/>
                  <a:pt x="3663652" y="5256114"/>
                  <a:pt x="3668613" y="5251153"/>
                </a:cubicBezTo>
                <a:cubicBezTo>
                  <a:pt x="3673574" y="5246192"/>
                  <a:pt x="3674814" y="5242471"/>
                  <a:pt x="3672334" y="5239991"/>
                </a:cubicBezTo>
                <a:cubicBezTo>
                  <a:pt x="3671714" y="5239370"/>
                  <a:pt x="3670938" y="5239061"/>
                  <a:pt x="3670008" y="5239061"/>
                </a:cubicBezTo>
                <a:close/>
                <a:moveTo>
                  <a:pt x="4583906" y="5236270"/>
                </a:moveTo>
                <a:lnTo>
                  <a:pt x="4621113" y="5236270"/>
                </a:lnTo>
                <a:cubicBezTo>
                  <a:pt x="4626074" y="5241231"/>
                  <a:pt x="4628554" y="5243711"/>
                  <a:pt x="4628554" y="5243711"/>
                </a:cubicBezTo>
                <a:lnTo>
                  <a:pt x="4613671" y="5243711"/>
                </a:lnTo>
                <a:cubicBezTo>
                  <a:pt x="4613671" y="5243711"/>
                  <a:pt x="4609951" y="5243711"/>
                  <a:pt x="4602509" y="5243711"/>
                </a:cubicBezTo>
                <a:cubicBezTo>
                  <a:pt x="4595068" y="5243711"/>
                  <a:pt x="4588867" y="5241231"/>
                  <a:pt x="4583906" y="5236270"/>
                </a:cubicBezTo>
                <a:close/>
                <a:moveTo>
                  <a:pt x="4129980" y="5236270"/>
                </a:moveTo>
                <a:lnTo>
                  <a:pt x="4122539" y="5243711"/>
                </a:lnTo>
                <a:cubicBezTo>
                  <a:pt x="4117578" y="5248672"/>
                  <a:pt x="4112617" y="5252393"/>
                  <a:pt x="4107656" y="5254873"/>
                </a:cubicBezTo>
                <a:cubicBezTo>
                  <a:pt x="4102695" y="5257354"/>
                  <a:pt x="4097734" y="5256114"/>
                  <a:pt x="4092773" y="5251153"/>
                </a:cubicBezTo>
                <a:lnTo>
                  <a:pt x="4085332" y="5258594"/>
                </a:lnTo>
                <a:cubicBezTo>
                  <a:pt x="4085332" y="5258594"/>
                  <a:pt x="4087812" y="5258594"/>
                  <a:pt x="4092773" y="5258594"/>
                </a:cubicBezTo>
                <a:cubicBezTo>
                  <a:pt x="4097734" y="5258594"/>
                  <a:pt x="4100214" y="5261075"/>
                  <a:pt x="4100214" y="5266036"/>
                </a:cubicBezTo>
                <a:lnTo>
                  <a:pt x="4115097" y="5266036"/>
                </a:lnTo>
                <a:cubicBezTo>
                  <a:pt x="4115097" y="5261075"/>
                  <a:pt x="4117578" y="5258594"/>
                  <a:pt x="4122539" y="5258594"/>
                </a:cubicBezTo>
                <a:cubicBezTo>
                  <a:pt x="4127500" y="5258594"/>
                  <a:pt x="4129980" y="5253633"/>
                  <a:pt x="4129980" y="5243711"/>
                </a:cubicBezTo>
                <a:close/>
                <a:moveTo>
                  <a:pt x="1942207" y="5236270"/>
                </a:moveTo>
                <a:lnTo>
                  <a:pt x="1949648" y="5243711"/>
                </a:lnTo>
                <a:cubicBezTo>
                  <a:pt x="1954609" y="5243711"/>
                  <a:pt x="1957089" y="5242471"/>
                  <a:pt x="1957089" y="5239991"/>
                </a:cubicBezTo>
                <a:cubicBezTo>
                  <a:pt x="1957089" y="5237510"/>
                  <a:pt x="1954609" y="5236270"/>
                  <a:pt x="1949648" y="5236270"/>
                </a:cubicBezTo>
                <a:cubicBezTo>
                  <a:pt x="1944687" y="5236270"/>
                  <a:pt x="1942207" y="5236270"/>
                  <a:pt x="1942207" y="5236270"/>
                </a:cubicBezTo>
                <a:close/>
                <a:moveTo>
                  <a:pt x="4829472" y="5228829"/>
                </a:moveTo>
                <a:cubicBezTo>
                  <a:pt x="4829472" y="5233789"/>
                  <a:pt x="4831952" y="5238751"/>
                  <a:pt x="4836913" y="5243711"/>
                </a:cubicBezTo>
                <a:cubicBezTo>
                  <a:pt x="4836913" y="5243711"/>
                  <a:pt x="4834433" y="5243711"/>
                  <a:pt x="4829472" y="5243711"/>
                </a:cubicBezTo>
                <a:close/>
                <a:moveTo>
                  <a:pt x="4509492" y="5228829"/>
                </a:moveTo>
                <a:lnTo>
                  <a:pt x="4509492" y="5243711"/>
                </a:lnTo>
                <a:cubicBezTo>
                  <a:pt x="4504530" y="5243711"/>
                  <a:pt x="4502050" y="5241231"/>
                  <a:pt x="4502050" y="5236270"/>
                </a:cubicBezTo>
                <a:cubicBezTo>
                  <a:pt x="4502050" y="5231309"/>
                  <a:pt x="4504530" y="5228829"/>
                  <a:pt x="4509492" y="5228829"/>
                </a:cubicBezTo>
                <a:close/>
                <a:moveTo>
                  <a:pt x="2239863" y="5228829"/>
                </a:moveTo>
                <a:lnTo>
                  <a:pt x="2232421" y="5243711"/>
                </a:lnTo>
                <a:lnTo>
                  <a:pt x="2239863" y="5236270"/>
                </a:lnTo>
                <a:close/>
                <a:moveTo>
                  <a:pt x="1994296" y="5228829"/>
                </a:moveTo>
                <a:cubicBezTo>
                  <a:pt x="1994296" y="5233789"/>
                  <a:pt x="1999257" y="5236270"/>
                  <a:pt x="2009179" y="5236270"/>
                </a:cubicBezTo>
                <a:cubicBezTo>
                  <a:pt x="2014140" y="5236270"/>
                  <a:pt x="2016621" y="5236270"/>
                  <a:pt x="2016621" y="5236270"/>
                </a:cubicBezTo>
                <a:cubicBezTo>
                  <a:pt x="2016621" y="5236270"/>
                  <a:pt x="2016621" y="5238751"/>
                  <a:pt x="2016621" y="5243711"/>
                </a:cubicBezTo>
                <a:lnTo>
                  <a:pt x="2024062" y="5236270"/>
                </a:lnTo>
                <a:cubicBezTo>
                  <a:pt x="2024062" y="5231309"/>
                  <a:pt x="2019101" y="5228829"/>
                  <a:pt x="2009179" y="5228829"/>
                </a:cubicBezTo>
                <a:close/>
                <a:moveTo>
                  <a:pt x="4702038" y="5224178"/>
                </a:moveTo>
                <a:cubicBezTo>
                  <a:pt x="4702658" y="5224798"/>
                  <a:pt x="4702968" y="5226348"/>
                  <a:pt x="4702968" y="5228829"/>
                </a:cubicBezTo>
                <a:cubicBezTo>
                  <a:pt x="4698007" y="5228829"/>
                  <a:pt x="4696767" y="5227589"/>
                  <a:pt x="4699247" y="5225108"/>
                </a:cubicBezTo>
                <a:cubicBezTo>
                  <a:pt x="4700487" y="5223868"/>
                  <a:pt x="4701418" y="5223558"/>
                  <a:pt x="4702038" y="5224178"/>
                </a:cubicBezTo>
                <a:close/>
                <a:moveTo>
                  <a:pt x="4278808" y="5221387"/>
                </a:moveTo>
                <a:cubicBezTo>
                  <a:pt x="4249042" y="5221387"/>
                  <a:pt x="4234160" y="5226348"/>
                  <a:pt x="4234160" y="5236270"/>
                </a:cubicBezTo>
                <a:lnTo>
                  <a:pt x="4286249" y="5228829"/>
                </a:lnTo>
                <a:close/>
                <a:moveTo>
                  <a:pt x="4204394" y="5221387"/>
                </a:moveTo>
                <a:lnTo>
                  <a:pt x="4189511" y="5228829"/>
                </a:lnTo>
                <a:lnTo>
                  <a:pt x="4196952" y="5228829"/>
                </a:lnTo>
                <a:cubicBezTo>
                  <a:pt x="4206875" y="5223868"/>
                  <a:pt x="4209355" y="5221387"/>
                  <a:pt x="4204394" y="5221387"/>
                </a:cubicBezTo>
                <a:close/>
                <a:moveTo>
                  <a:pt x="4096494" y="5221387"/>
                </a:moveTo>
                <a:cubicBezTo>
                  <a:pt x="4084091" y="5221387"/>
                  <a:pt x="4077890" y="5223868"/>
                  <a:pt x="4077890" y="5228829"/>
                </a:cubicBezTo>
                <a:lnTo>
                  <a:pt x="4092773" y="5228829"/>
                </a:lnTo>
                <a:cubicBezTo>
                  <a:pt x="4107656" y="5228829"/>
                  <a:pt x="4115097" y="5227589"/>
                  <a:pt x="4115097" y="5225108"/>
                </a:cubicBezTo>
                <a:cubicBezTo>
                  <a:pt x="4115097" y="5222627"/>
                  <a:pt x="4108896" y="5221387"/>
                  <a:pt x="4096494" y="5221387"/>
                </a:cubicBezTo>
                <a:close/>
                <a:moveTo>
                  <a:pt x="3549550" y="5221387"/>
                </a:moveTo>
                <a:cubicBezTo>
                  <a:pt x="3549550" y="5221387"/>
                  <a:pt x="3549550" y="5223868"/>
                  <a:pt x="3549550" y="5228829"/>
                </a:cubicBezTo>
                <a:cubicBezTo>
                  <a:pt x="3549550" y="5228829"/>
                  <a:pt x="3552031" y="5226348"/>
                  <a:pt x="3556992" y="5221387"/>
                </a:cubicBezTo>
                <a:cubicBezTo>
                  <a:pt x="3552031" y="5221387"/>
                  <a:pt x="3549550" y="5221387"/>
                  <a:pt x="3549550" y="5221387"/>
                </a:cubicBezTo>
                <a:close/>
                <a:moveTo>
                  <a:pt x="2321718" y="5221387"/>
                </a:moveTo>
                <a:lnTo>
                  <a:pt x="2329160" y="5228829"/>
                </a:lnTo>
                <a:lnTo>
                  <a:pt x="2336601" y="5221387"/>
                </a:lnTo>
                <a:cubicBezTo>
                  <a:pt x="2331640" y="5221387"/>
                  <a:pt x="2326679" y="5221387"/>
                  <a:pt x="2321718" y="5221387"/>
                </a:cubicBezTo>
                <a:close/>
                <a:moveTo>
                  <a:pt x="2269628" y="5221387"/>
                </a:moveTo>
                <a:cubicBezTo>
                  <a:pt x="2254746" y="5221387"/>
                  <a:pt x="2249785" y="5226348"/>
                  <a:pt x="2254746" y="5236270"/>
                </a:cubicBezTo>
                <a:cubicBezTo>
                  <a:pt x="2259706" y="5241231"/>
                  <a:pt x="2263427" y="5243711"/>
                  <a:pt x="2265908" y="5243711"/>
                </a:cubicBezTo>
                <a:cubicBezTo>
                  <a:pt x="2268388" y="5243711"/>
                  <a:pt x="2269628" y="5241231"/>
                  <a:pt x="2269628" y="5236270"/>
                </a:cubicBezTo>
                <a:cubicBezTo>
                  <a:pt x="2269628" y="5231309"/>
                  <a:pt x="2272109" y="5228829"/>
                  <a:pt x="2277070" y="5228829"/>
                </a:cubicBezTo>
                <a:close/>
                <a:moveTo>
                  <a:pt x="4554140" y="5213946"/>
                </a:moveTo>
                <a:cubicBezTo>
                  <a:pt x="4554140" y="5213946"/>
                  <a:pt x="4554140" y="5216426"/>
                  <a:pt x="4554140" y="5221387"/>
                </a:cubicBezTo>
                <a:lnTo>
                  <a:pt x="4554140" y="5228829"/>
                </a:lnTo>
                <a:cubicBezTo>
                  <a:pt x="4549179" y="5233789"/>
                  <a:pt x="4546699" y="5233789"/>
                  <a:pt x="4546699" y="5228829"/>
                </a:cubicBezTo>
                <a:cubicBezTo>
                  <a:pt x="4546699" y="5223868"/>
                  <a:pt x="4546699" y="5220147"/>
                  <a:pt x="4546699" y="5217666"/>
                </a:cubicBezTo>
                <a:cubicBezTo>
                  <a:pt x="4546699" y="5215186"/>
                  <a:pt x="4549179" y="5213946"/>
                  <a:pt x="4554140" y="5213946"/>
                </a:cubicBezTo>
                <a:close/>
                <a:moveTo>
                  <a:pt x="4152304" y="5213946"/>
                </a:moveTo>
                <a:lnTo>
                  <a:pt x="4129980" y="5228829"/>
                </a:lnTo>
                <a:cubicBezTo>
                  <a:pt x="4139902" y="5228829"/>
                  <a:pt x="4147343" y="5226348"/>
                  <a:pt x="4152304" y="5221387"/>
                </a:cubicBezTo>
                <a:close/>
                <a:moveTo>
                  <a:pt x="2202656" y="5213946"/>
                </a:moveTo>
                <a:lnTo>
                  <a:pt x="2217539" y="5221387"/>
                </a:lnTo>
                <a:cubicBezTo>
                  <a:pt x="2227461" y="5226348"/>
                  <a:pt x="2232421" y="5226348"/>
                  <a:pt x="2232421" y="5221387"/>
                </a:cubicBezTo>
                <a:close/>
                <a:moveTo>
                  <a:pt x="4382988" y="5206504"/>
                </a:moveTo>
                <a:cubicBezTo>
                  <a:pt x="4392909" y="5211465"/>
                  <a:pt x="4396630" y="5215186"/>
                  <a:pt x="4394150" y="5217666"/>
                </a:cubicBezTo>
                <a:cubicBezTo>
                  <a:pt x="4391670" y="5220147"/>
                  <a:pt x="4390429" y="5223868"/>
                  <a:pt x="4390429" y="5228829"/>
                </a:cubicBezTo>
                <a:lnTo>
                  <a:pt x="4382988" y="5243711"/>
                </a:lnTo>
                <a:cubicBezTo>
                  <a:pt x="4378026" y="5243711"/>
                  <a:pt x="4375546" y="5236270"/>
                  <a:pt x="4375546" y="5221387"/>
                </a:cubicBezTo>
                <a:cubicBezTo>
                  <a:pt x="4375546" y="5216426"/>
                  <a:pt x="4376787" y="5212706"/>
                  <a:pt x="4379267" y="5210225"/>
                </a:cubicBezTo>
                <a:cubicBezTo>
                  <a:pt x="4381747" y="5207744"/>
                  <a:pt x="4382988" y="5206504"/>
                  <a:pt x="4382988" y="5206504"/>
                </a:cubicBezTo>
                <a:close/>
                <a:moveTo>
                  <a:pt x="1834306" y="5206504"/>
                </a:moveTo>
                <a:cubicBezTo>
                  <a:pt x="1836787" y="5206504"/>
                  <a:pt x="1838027" y="5208985"/>
                  <a:pt x="1838027" y="5213946"/>
                </a:cubicBezTo>
                <a:cubicBezTo>
                  <a:pt x="1833066" y="5213946"/>
                  <a:pt x="1830585" y="5212706"/>
                  <a:pt x="1830585" y="5210225"/>
                </a:cubicBezTo>
                <a:cubicBezTo>
                  <a:pt x="1830585" y="5207744"/>
                  <a:pt x="1831826" y="5206504"/>
                  <a:pt x="1834306" y="5206504"/>
                </a:cubicBezTo>
                <a:close/>
                <a:moveTo>
                  <a:pt x="1869653" y="5202784"/>
                </a:moveTo>
                <a:cubicBezTo>
                  <a:pt x="1873374" y="5202784"/>
                  <a:pt x="1877714" y="5204024"/>
                  <a:pt x="1882675" y="5206504"/>
                </a:cubicBezTo>
                <a:cubicBezTo>
                  <a:pt x="1892597" y="5211465"/>
                  <a:pt x="1897558" y="5216426"/>
                  <a:pt x="1897558" y="5221387"/>
                </a:cubicBezTo>
                <a:lnTo>
                  <a:pt x="1882675" y="5228829"/>
                </a:lnTo>
                <a:cubicBezTo>
                  <a:pt x="1872753" y="5223868"/>
                  <a:pt x="1867792" y="5226348"/>
                  <a:pt x="1867792" y="5236270"/>
                </a:cubicBezTo>
                <a:cubicBezTo>
                  <a:pt x="1867792" y="5246192"/>
                  <a:pt x="1866552" y="5251153"/>
                  <a:pt x="1864072" y="5251153"/>
                </a:cubicBezTo>
                <a:cubicBezTo>
                  <a:pt x="1861591" y="5251153"/>
                  <a:pt x="1857870" y="5247432"/>
                  <a:pt x="1852910" y="5239991"/>
                </a:cubicBezTo>
                <a:cubicBezTo>
                  <a:pt x="1847949" y="5232549"/>
                  <a:pt x="1841748" y="5230069"/>
                  <a:pt x="1834306" y="5232549"/>
                </a:cubicBezTo>
                <a:cubicBezTo>
                  <a:pt x="1826865" y="5235030"/>
                  <a:pt x="1823144" y="5235030"/>
                  <a:pt x="1823144" y="5232549"/>
                </a:cubicBezTo>
                <a:cubicBezTo>
                  <a:pt x="1823144" y="5230069"/>
                  <a:pt x="1828105" y="5228829"/>
                  <a:pt x="1838027" y="5228829"/>
                </a:cubicBezTo>
                <a:lnTo>
                  <a:pt x="1852910" y="5213946"/>
                </a:lnTo>
                <a:cubicBezTo>
                  <a:pt x="1852910" y="5213946"/>
                  <a:pt x="1855390" y="5211465"/>
                  <a:pt x="1860351" y="5206504"/>
                </a:cubicBezTo>
                <a:cubicBezTo>
                  <a:pt x="1862831" y="5204024"/>
                  <a:pt x="1865932" y="5202784"/>
                  <a:pt x="1869653" y="5202784"/>
                </a:cubicBezTo>
                <a:close/>
                <a:moveTo>
                  <a:pt x="5037831" y="5199063"/>
                </a:moveTo>
                <a:cubicBezTo>
                  <a:pt x="5042793" y="5199063"/>
                  <a:pt x="5045273" y="5204024"/>
                  <a:pt x="5045273" y="5213946"/>
                </a:cubicBezTo>
                <a:lnTo>
                  <a:pt x="5030390" y="5228829"/>
                </a:lnTo>
                <a:cubicBezTo>
                  <a:pt x="5025429" y="5213946"/>
                  <a:pt x="5027910" y="5204024"/>
                  <a:pt x="5037831" y="5199063"/>
                </a:cubicBezTo>
                <a:close/>
                <a:moveTo>
                  <a:pt x="4115097" y="5199063"/>
                </a:moveTo>
                <a:cubicBezTo>
                  <a:pt x="4115097" y="5204024"/>
                  <a:pt x="4115097" y="5206504"/>
                  <a:pt x="4115097" y="5206504"/>
                </a:cubicBezTo>
                <a:lnTo>
                  <a:pt x="4122539" y="5199063"/>
                </a:lnTo>
                <a:cubicBezTo>
                  <a:pt x="4122539" y="5199063"/>
                  <a:pt x="4120058" y="5199063"/>
                  <a:pt x="4115097" y="5199063"/>
                </a:cubicBezTo>
                <a:close/>
                <a:moveTo>
                  <a:pt x="3824882" y="5199063"/>
                </a:moveTo>
                <a:lnTo>
                  <a:pt x="3824882" y="5206504"/>
                </a:lnTo>
                <a:lnTo>
                  <a:pt x="3832324" y="5199063"/>
                </a:lnTo>
                <a:cubicBezTo>
                  <a:pt x="3832324" y="5199063"/>
                  <a:pt x="3829843" y="5199063"/>
                  <a:pt x="3824882" y="5199063"/>
                </a:cubicBezTo>
                <a:close/>
                <a:moveTo>
                  <a:pt x="1763613" y="5199063"/>
                </a:moveTo>
                <a:lnTo>
                  <a:pt x="1771054" y="5206504"/>
                </a:lnTo>
                <a:lnTo>
                  <a:pt x="1763613" y="5206504"/>
                </a:lnTo>
                <a:close/>
                <a:moveTo>
                  <a:pt x="4524374" y="5191622"/>
                </a:moveTo>
                <a:cubicBezTo>
                  <a:pt x="4529336" y="5191622"/>
                  <a:pt x="4533056" y="5192862"/>
                  <a:pt x="4535536" y="5195342"/>
                </a:cubicBezTo>
                <a:cubicBezTo>
                  <a:pt x="4538017" y="5197823"/>
                  <a:pt x="4539257" y="5200303"/>
                  <a:pt x="4539257" y="5202784"/>
                </a:cubicBezTo>
                <a:cubicBezTo>
                  <a:pt x="4539257" y="5205264"/>
                  <a:pt x="4536777" y="5206504"/>
                  <a:pt x="4531816" y="5206504"/>
                </a:cubicBezTo>
                <a:cubicBezTo>
                  <a:pt x="4526854" y="5206504"/>
                  <a:pt x="4524374" y="5204024"/>
                  <a:pt x="4524374" y="5199063"/>
                </a:cubicBezTo>
                <a:cubicBezTo>
                  <a:pt x="4524374" y="5194102"/>
                  <a:pt x="4524374" y="5191622"/>
                  <a:pt x="4524374" y="5191622"/>
                </a:cubicBezTo>
                <a:close/>
                <a:moveTo>
                  <a:pt x="4256484" y="5191622"/>
                </a:moveTo>
                <a:lnTo>
                  <a:pt x="4256484" y="5206504"/>
                </a:lnTo>
                <a:lnTo>
                  <a:pt x="4263925" y="5206504"/>
                </a:lnTo>
                <a:cubicBezTo>
                  <a:pt x="4263925" y="5201544"/>
                  <a:pt x="4263925" y="5199063"/>
                  <a:pt x="4263925" y="5199063"/>
                </a:cubicBezTo>
                <a:cubicBezTo>
                  <a:pt x="4263925" y="5199063"/>
                  <a:pt x="4261445" y="5196582"/>
                  <a:pt x="4256484" y="5191622"/>
                </a:cubicBezTo>
                <a:close/>
                <a:moveTo>
                  <a:pt x="3906738" y="5191622"/>
                </a:moveTo>
                <a:cubicBezTo>
                  <a:pt x="3901777" y="5191622"/>
                  <a:pt x="3899297" y="5194102"/>
                  <a:pt x="3899297" y="5199063"/>
                </a:cubicBezTo>
                <a:cubicBezTo>
                  <a:pt x="3899297" y="5199063"/>
                  <a:pt x="3901777" y="5199063"/>
                  <a:pt x="3906738" y="5199063"/>
                </a:cubicBezTo>
                <a:cubicBezTo>
                  <a:pt x="3911699" y="5199063"/>
                  <a:pt x="3914179" y="5199063"/>
                  <a:pt x="3914179" y="5199063"/>
                </a:cubicBezTo>
                <a:cubicBezTo>
                  <a:pt x="3914179" y="5194102"/>
                  <a:pt x="3911699" y="5191622"/>
                  <a:pt x="3906738" y="5191622"/>
                </a:cubicBezTo>
                <a:close/>
                <a:moveTo>
                  <a:pt x="4289040" y="5186971"/>
                </a:moveTo>
                <a:cubicBezTo>
                  <a:pt x="4285939" y="5186351"/>
                  <a:pt x="4283769" y="5186661"/>
                  <a:pt x="4282529" y="5187901"/>
                </a:cubicBezTo>
                <a:cubicBezTo>
                  <a:pt x="4280049" y="5190381"/>
                  <a:pt x="4278808" y="5194102"/>
                  <a:pt x="4278808" y="5199063"/>
                </a:cubicBezTo>
                <a:cubicBezTo>
                  <a:pt x="4278808" y="5204024"/>
                  <a:pt x="4278808" y="5206504"/>
                  <a:pt x="4278808" y="5206504"/>
                </a:cubicBezTo>
                <a:lnTo>
                  <a:pt x="4293691" y="5221387"/>
                </a:lnTo>
                <a:cubicBezTo>
                  <a:pt x="4303612" y="5221387"/>
                  <a:pt x="4311054" y="5221387"/>
                  <a:pt x="4316015" y="5221387"/>
                </a:cubicBezTo>
                <a:cubicBezTo>
                  <a:pt x="4320976" y="5216426"/>
                  <a:pt x="4323456" y="5216426"/>
                  <a:pt x="4323456" y="5221387"/>
                </a:cubicBezTo>
                <a:cubicBezTo>
                  <a:pt x="4328418" y="5226348"/>
                  <a:pt x="4330898" y="5228829"/>
                  <a:pt x="4330898" y="5228829"/>
                </a:cubicBezTo>
                <a:cubicBezTo>
                  <a:pt x="4330898" y="5228829"/>
                  <a:pt x="4333378" y="5226348"/>
                  <a:pt x="4338339" y="5221387"/>
                </a:cubicBezTo>
                <a:cubicBezTo>
                  <a:pt x="4338339" y="5216426"/>
                  <a:pt x="4335859" y="5213946"/>
                  <a:pt x="4330898" y="5213946"/>
                </a:cubicBezTo>
                <a:lnTo>
                  <a:pt x="4308574" y="5206504"/>
                </a:lnTo>
                <a:cubicBezTo>
                  <a:pt x="4303612" y="5201544"/>
                  <a:pt x="4301132" y="5196582"/>
                  <a:pt x="4301132" y="5191622"/>
                </a:cubicBezTo>
                <a:cubicBezTo>
                  <a:pt x="4296171" y="5189141"/>
                  <a:pt x="4292140" y="5187591"/>
                  <a:pt x="4289040" y="5186971"/>
                </a:cubicBezTo>
                <a:close/>
                <a:moveTo>
                  <a:pt x="4836913" y="5184180"/>
                </a:moveTo>
                <a:cubicBezTo>
                  <a:pt x="4841875" y="5184180"/>
                  <a:pt x="4844355" y="5184180"/>
                  <a:pt x="4844355" y="5184180"/>
                </a:cubicBezTo>
                <a:cubicBezTo>
                  <a:pt x="4849316" y="5184180"/>
                  <a:pt x="4851796" y="5184180"/>
                  <a:pt x="4851796" y="5184180"/>
                </a:cubicBezTo>
                <a:lnTo>
                  <a:pt x="4844355" y="5191622"/>
                </a:lnTo>
                <a:cubicBezTo>
                  <a:pt x="4839394" y="5191622"/>
                  <a:pt x="4836913" y="5189141"/>
                  <a:pt x="4836913" y="5184180"/>
                </a:cubicBezTo>
                <a:close/>
                <a:moveTo>
                  <a:pt x="4643437" y="5184180"/>
                </a:moveTo>
                <a:cubicBezTo>
                  <a:pt x="4643437" y="5184180"/>
                  <a:pt x="4643437" y="5186661"/>
                  <a:pt x="4643437" y="5191622"/>
                </a:cubicBezTo>
                <a:cubicBezTo>
                  <a:pt x="4643437" y="5196582"/>
                  <a:pt x="4643437" y="5199063"/>
                  <a:pt x="4643437" y="5199063"/>
                </a:cubicBezTo>
                <a:lnTo>
                  <a:pt x="4635995" y="5191622"/>
                </a:lnTo>
                <a:cubicBezTo>
                  <a:pt x="4640957" y="5186661"/>
                  <a:pt x="4643437" y="5184180"/>
                  <a:pt x="4643437" y="5184180"/>
                </a:cubicBezTo>
                <a:close/>
                <a:moveTo>
                  <a:pt x="4561581" y="5184180"/>
                </a:moveTo>
                <a:cubicBezTo>
                  <a:pt x="4561581" y="5184180"/>
                  <a:pt x="4564061" y="5184180"/>
                  <a:pt x="4569023" y="5184180"/>
                </a:cubicBezTo>
                <a:cubicBezTo>
                  <a:pt x="4569023" y="5184180"/>
                  <a:pt x="4569023" y="5186661"/>
                  <a:pt x="4569023" y="5191622"/>
                </a:cubicBezTo>
                <a:lnTo>
                  <a:pt x="4561581" y="5191622"/>
                </a:lnTo>
                <a:cubicBezTo>
                  <a:pt x="4561581" y="5186661"/>
                  <a:pt x="4561581" y="5184180"/>
                  <a:pt x="4561581" y="5184180"/>
                </a:cubicBezTo>
                <a:close/>
                <a:moveTo>
                  <a:pt x="4442519" y="5184180"/>
                </a:moveTo>
                <a:cubicBezTo>
                  <a:pt x="4442519" y="5189141"/>
                  <a:pt x="4444999" y="5191622"/>
                  <a:pt x="4449960" y="5191622"/>
                </a:cubicBezTo>
                <a:cubicBezTo>
                  <a:pt x="4449960" y="5191622"/>
                  <a:pt x="4449960" y="5189141"/>
                  <a:pt x="4449960" y="5184180"/>
                </a:cubicBezTo>
                <a:close/>
                <a:moveTo>
                  <a:pt x="2403574" y="5184180"/>
                </a:moveTo>
                <a:cubicBezTo>
                  <a:pt x="2403574" y="5189141"/>
                  <a:pt x="2406054" y="5191622"/>
                  <a:pt x="2411015" y="5191622"/>
                </a:cubicBezTo>
                <a:cubicBezTo>
                  <a:pt x="2415976" y="5191622"/>
                  <a:pt x="2418457" y="5189141"/>
                  <a:pt x="2418457" y="5184180"/>
                </a:cubicBezTo>
                <a:lnTo>
                  <a:pt x="2411015" y="5184180"/>
                </a:lnTo>
                <a:close/>
                <a:moveTo>
                  <a:pt x="2254746" y="5184180"/>
                </a:moveTo>
                <a:lnTo>
                  <a:pt x="2247304" y="5191622"/>
                </a:lnTo>
                <a:cubicBezTo>
                  <a:pt x="2247304" y="5196582"/>
                  <a:pt x="2249785" y="5197823"/>
                  <a:pt x="2254746" y="5195342"/>
                </a:cubicBezTo>
                <a:cubicBezTo>
                  <a:pt x="2259706" y="5192862"/>
                  <a:pt x="2262187" y="5190381"/>
                  <a:pt x="2262187" y="5187901"/>
                </a:cubicBezTo>
                <a:cubicBezTo>
                  <a:pt x="2262187" y="5185420"/>
                  <a:pt x="2259706" y="5184180"/>
                  <a:pt x="2254746" y="5184180"/>
                </a:cubicBezTo>
                <a:close/>
                <a:moveTo>
                  <a:pt x="1655713" y="5184180"/>
                </a:moveTo>
                <a:cubicBezTo>
                  <a:pt x="1653232" y="5184180"/>
                  <a:pt x="1651992" y="5186661"/>
                  <a:pt x="1651992" y="5191622"/>
                </a:cubicBezTo>
                <a:cubicBezTo>
                  <a:pt x="1651992" y="5196582"/>
                  <a:pt x="1653232" y="5199063"/>
                  <a:pt x="1655713" y="5199063"/>
                </a:cubicBezTo>
                <a:cubicBezTo>
                  <a:pt x="1658193" y="5199063"/>
                  <a:pt x="1659433" y="5196582"/>
                  <a:pt x="1659433" y="5191622"/>
                </a:cubicBezTo>
                <a:cubicBezTo>
                  <a:pt x="1659433" y="5186661"/>
                  <a:pt x="1658193" y="5184180"/>
                  <a:pt x="1655713" y="5184180"/>
                </a:cubicBezTo>
                <a:close/>
                <a:moveTo>
                  <a:pt x="4933652" y="5176739"/>
                </a:moveTo>
                <a:lnTo>
                  <a:pt x="4941093" y="5184180"/>
                </a:lnTo>
                <a:lnTo>
                  <a:pt x="4933652" y="5184180"/>
                </a:lnTo>
                <a:cubicBezTo>
                  <a:pt x="4933652" y="5179219"/>
                  <a:pt x="4933652" y="5176739"/>
                  <a:pt x="4933652" y="5176739"/>
                </a:cubicBezTo>
                <a:close/>
                <a:moveTo>
                  <a:pt x="4807148" y="5176739"/>
                </a:moveTo>
                <a:lnTo>
                  <a:pt x="4814589" y="5184180"/>
                </a:lnTo>
                <a:cubicBezTo>
                  <a:pt x="4814589" y="5189141"/>
                  <a:pt x="4812109" y="5189141"/>
                  <a:pt x="4807148" y="5184180"/>
                </a:cubicBezTo>
                <a:cubicBezTo>
                  <a:pt x="4807148" y="5184180"/>
                  <a:pt x="4807148" y="5181700"/>
                  <a:pt x="4807148" y="5176739"/>
                </a:cubicBezTo>
                <a:close/>
                <a:moveTo>
                  <a:pt x="4256484" y="5176739"/>
                </a:moveTo>
                <a:lnTo>
                  <a:pt x="4249042" y="5184180"/>
                </a:lnTo>
                <a:lnTo>
                  <a:pt x="4256484" y="5184180"/>
                </a:lnTo>
                <a:cubicBezTo>
                  <a:pt x="4266405" y="5179219"/>
                  <a:pt x="4271367" y="5176739"/>
                  <a:pt x="4271367" y="5176739"/>
                </a:cubicBezTo>
                <a:close/>
                <a:moveTo>
                  <a:pt x="3972780" y="5172088"/>
                </a:moveTo>
                <a:cubicBezTo>
                  <a:pt x="3972160" y="5171468"/>
                  <a:pt x="3971230" y="5171778"/>
                  <a:pt x="3969990" y="5173018"/>
                </a:cubicBezTo>
                <a:cubicBezTo>
                  <a:pt x="3967510" y="5175499"/>
                  <a:pt x="3966269" y="5176739"/>
                  <a:pt x="3966269" y="5176739"/>
                </a:cubicBezTo>
                <a:cubicBezTo>
                  <a:pt x="3966269" y="5176739"/>
                  <a:pt x="3966269" y="5177979"/>
                  <a:pt x="3966269" y="5180459"/>
                </a:cubicBezTo>
                <a:cubicBezTo>
                  <a:pt x="3966269" y="5182940"/>
                  <a:pt x="3966269" y="5186661"/>
                  <a:pt x="3966269" y="5191622"/>
                </a:cubicBezTo>
                <a:cubicBezTo>
                  <a:pt x="3971230" y="5186661"/>
                  <a:pt x="3973711" y="5181700"/>
                  <a:pt x="3973711" y="5176739"/>
                </a:cubicBezTo>
                <a:cubicBezTo>
                  <a:pt x="3973711" y="5174259"/>
                  <a:pt x="3973400" y="5172708"/>
                  <a:pt x="3972780" y="5172088"/>
                </a:cubicBezTo>
                <a:close/>
                <a:moveTo>
                  <a:pt x="4209975" y="5171158"/>
                </a:moveTo>
                <a:cubicBezTo>
                  <a:pt x="4206254" y="5172398"/>
                  <a:pt x="4204394" y="5176739"/>
                  <a:pt x="4204394" y="5184180"/>
                </a:cubicBezTo>
                <a:cubicBezTo>
                  <a:pt x="4204394" y="5189141"/>
                  <a:pt x="4209355" y="5189141"/>
                  <a:pt x="4219277" y="5184180"/>
                </a:cubicBezTo>
                <a:lnTo>
                  <a:pt x="4226718" y="5176739"/>
                </a:lnTo>
                <a:cubicBezTo>
                  <a:pt x="4219277" y="5171778"/>
                  <a:pt x="4213696" y="5169918"/>
                  <a:pt x="4209975" y="5171158"/>
                </a:cubicBezTo>
                <a:close/>
                <a:moveTo>
                  <a:pt x="4412340" y="5168057"/>
                </a:moveTo>
                <a:lnTo>
                  <a:pt x="4412753" y="5169297"/>
                </a:lnTo>
                <a:lnTo>
                  <a:pt x="4405312" y="5169297"/>
                </a:lnTo>
                <a:cubicBezTo>
                  <a:pt x="4407793" y="5169297"/>
                  <a:pt x="4409963" y="5168987"/>
                  <a:pt x="4411824" y="5168367"/>
                </a:cubicBezTo>
                <a:close/>
                <a:moveTo>
                  <a:pt x="1759427" y="5166972"/>
                </a:moveTo>
                <a:cubicBezTo>
                  <a:pt x="1760977" y="5167282"/>
                  <a:pt x="1762372" y="5168057"/>
                  <a:pt x="1763613" y="5169297"/>
                </a:cubicBezTo>
                <a:cubicBezTo>
                  <a:pt x="1768574" y="5174259"/>
                  <a:pt x="1771054" y="5179219"/>
                  <a:pt x="1771054" y="5184180"/>
                </a:cubicBezTo>
                <a:cubicBezTo>
                  <a:pt x="1766093" y="5184180"/>
                  <a:pt x="1763613" y="5184180"/>
                  <a:pt x="1763613" y="5184180"/>
                </a:cubicBezTo>
                <a:cubicBezTo>
                  <a:pt x="1763613" y="5179219"/>
                  <a:pt x="1761132" y="5176739"/>
                  <a:pt x="1756171" y="5176739"/>
                </a:cubicBezTo>
                <a:cubicBezTo>
                  <a:pt x="1751210" y="5176739"/>
                  <a:pt x="1748730" y="5179219"/>
                  <a:pt x="1748730" y="5184180"/>
                </a:cubicBezTo>
                <a:cubicBezTo>
                  <a:pt x="1748730" y="5189141"/>
                  <a:pt x="1745009" y="5191622"/>
                  <a:pt x="1737568" y="5191622"/>
                </a:cubicBezTo>
                <a:cubicBezTo>
                  <a:pt x="1730126" y="5191622"/>
                  <a:pt x="1726406" y="5192862"/>
                  <a:pt x="1726406" y="5195342"/>
                </a:cubicBezTo>
                <a:cubicBezTo>
                  <a:pt x="1726406" y="5197823"/>
                  <a:pt x="1721445" y="5199063"/>
                  <a:pt x="1711523" y="5199063"/>
                </a:cubicBezTo>
                <a:lnTo>
                  <a:pt x="1704082" y="5206504"/>
                </a:lnTo>
                <a:cubicBezTo>
                  <a:pt x="1704082" y="5206504"/>
                  <a:pt x="1705322" y="5206504"/>
                  <a:pt x="1707802" y="5206504"/>
                </a:cubicBezTo>
                <a:cubicBezTo>
                  <a:pt x="1710283" y="5206504"/>
                  <a:pt x="1714004" y="5206504"/>
                  <a:pt x="1718964" y="5206504"/>
                </a:cubicBezTo>
                <a:lnTo>
                  <a:pt x="1733847" y="5213946"/>
                </a:lnTo>
                <a:cubicBezTo>
                  <a:pt x="1743769" y="5218907"/>
                  <a:pt x="1746250" y="5226348"/>
                  <a:pt x="1741289" y="5236270"/>
                </a:cubicBezTo>
                <a:cubicBezTo>
                  <a:pt x="1736328" y="5246192"/>
                  <a:pt x="1731367" y="5246192"/>
                  <a:pt x="1726406" y="5236270"/>
                </a:cubicBezTo>
                <a:lnTo>
                  <a:pt x="1718964" y="5236270"/>
                </a:lnTo>
                <a:lnTo>
                  <a:pt x="1711523" y="5228829"/>
                </a:lnTo>
                <a:lnTo>
                  <a:pt x="1704082" y="5228829"/>
                </a:lnTo>
                <a:lnTo>
                  <a:pt x="1681757" y="5236270"/>
                </a:lnTo>
                <a:lnTo>
                  <a:pt x="1674316" y="5228829"/>
                </a:lnTo>
                <a:cubicBezTo>
                  <a:pt x="1684238" y="5223868"/>
                  <a:pt x="1681757" y="5221387"/>
                  <a:pt x="1666875" y="5221387"/>
                </a:cubicBezTo>
                <a:lnTo>
                  <a:pt x="1651992" y="5213946"/>
                </a:lnTo>
                <a:cubicBezTo>
                  <a:pt x="1651992" y="5208985"/>
                  <a:pt x="1649511" y="5206504"/>
                  <a:pt x="1644550" y="5206504"/>
                </a:cubicBezTo>
                <a:cubicBezTo>
                  <a:pt x="1629668" y="5206504"/>
                  <a:pt x="1622226" y="5199063"/>
                  <a:pt x="1622226" y="5184180"/>
                </a:cubicBezTo>
                <a:lnTo>
                  <a:pt x="1629668" y="5184180"/>
                </a:lnTo>
                <a:cubicBezTo>
                  <a:pt x="1634629" y="5184180"/>
                  <a:pt x="1643310" y="5182940"/>
                  <a:pt x="1655713" y="5180459"/>
                </a:cubicBezTo>
                <a:cubicBezTo>
                  <a:pt x="1668115" y="5177979"/>
                  <a:pt x="1674316" y="5176739"/>
                  <a:pt x="1674316" y="5176739"/>
                </a:cubicBezTo>
                <a:lnTo>
                  <a:pt x="1704082" y="5191622"/>
                </a:lnTo>
                <a:lnTo>
                  <a:pt x="1711523" y="5191622"/>
                </a:lnTo>
                <a:cubicBezTo>
                  <a:pt x="1716484" y="5191622"/>
                  <a:pt x="1721445" y="5190381"/>
                  <a:pt x="1726406" y="5187901"/>
                </a:cubicBezTo>
                <a:cubicBezTo>
                  <a:pt x="1731367" y="5185420"/>
                  <a:pt x="1736328" y="5181700"/>
                  <a:pt x="1741289" y="5176739"/>
                </a:cubicBezTo>
                <a:cubicBezTo>
                  <a:pt x="1748730" y="5169297"/>
                  <a:pt x="1754776" y="5166042"/>
                  <a:pt x="1759427" y="5166972"/>
                </a:cubicBezTo>
                <a:close/>
                <a:moveTo>
                  <a:pt x="4690703" y="5166679"/>
                </a:moveTo>
                <a:lnTo>
                  <a:pt x="4689015" y="5168367"/>
                </a:lnTo>
                <a:cubicBezTo>
                  <a:pt x="4688395" y="5168987"/>
                  <a:pt x="4688085" y="5169297"/>
                  <a:pt x="4688085" y="5169297"/>
                </a:cubicBezTo>
                <a:close/>
                <a:moveTo>
                  <a:pt x="4911327" y="5161856"/>
                </a:moveTo>
                <a:cubicBezTo>
                  <a:pt x="4916289" y="5166817"/>
                  <a:pt x="4918769" y="5169297"/>
                  <a:pt x="4918769" y="5169297"/>
                </a:cubicBezTo>
                <a:cubicBezTo>
                  <a:pt x="4918769" y="5169297"/>
                  <a:pt x="4916289" y="5169297"/>
                  <a:pt x="4911327" y="5169297"/>
                </a:cubicBezTo>
                <a:cubicBezTo>
                  <a:pt x="4906366" y="5169297"/>
                  <a:pt x="4903886" y="5169297"/>
                  <a:pt x="4903886" y="5169297"/>
                </a:cubicBezTo>
                <a:cubicBezTo>
                  <a:pt x="4903886" y="5164337"/>
                  <a:pt x="4906366" y="5161856"/>
                  <a:pt x="4911327" y="5161856"/>
                </a:cubicBezTo>
                <a:close/>
                <a:moveTo>
                  <a:pt x="4870400" y="5161856"/>
                </a:moveTo>
                <a:cubicBezTo>
                  <a:pt x="4877841" y="5161856"/>
                  <a:pt x="4881562" y="5163097"/>
                  <a:pt x="4881562" y="5165577"/>
                </a:cubicBezTo>
                <a:cubicBezTo>
                  <a:pt x="4881562" y="5168057"/>
                  <a:pt x="4879082" y="5169297"/>
                  <a:pt x="4874120" y="5169297"/>
                </a:cubicBezTo>
                <a:lnTo>
                  <a:pt x="4859238" y="5169297"/>
                </a:lnTo>
                <a:cubicBezTo>
                  <a:pt x="4859238" y="5164337"/>
                  <a:pt x="4862958" y="5161856"/>
                  <a:pt x="4870400" y="5161856"/>
                </a:cubicBezTo>
                <a:close/>
                <a:moveTo>
                  <a:pt x="4799706" y="5161856"/>
                </a:moveTo>
                <a:cubicBezTo>
                  <a:pt x="4804668" y="5161856"/>
                  <a:pt x="4807148" y="5161856"/>
                  <a:pt x="4807148" y="5161856"/>
                </a:cubicBezTo>
                <a:cubicBezTo>
                  <a:pt x="4807148" y="5161856"/>
                  <a:pt x="4807148" y="5164337"/>
                  <a:pt x="4807148" y="5169297"/>
                </a:cubicBezTo>
                <a:cubicBezTo>
                  <a:pt x="4802186" y="5169297"/>
                  <a:pt x="4799706" y="5166817"/>
                  <a:pt x="4799706" y="5161856"/>
                </a:cubicBezTo>
                <a:close/>
                <a:moveTo>
                  <a:pt x="4695527" y="5161856"/>
                </a:moveTo>
                <a:cubicBezTo>
                  <a:pt x="4695527" y="5161856"/>
                  <a:pt x="4694286" y="5163097"/>
                  <a:pt x="4691806" y="5165577"/>
                </a:cubicBezTo>
                <a:lnTo>
                  <a:pt x="4690703" y="5166679"/>
                </a:lnTo>
                <a:close/>
                <a:moveTo>
                  <a:pt x="3899297" y="5161856"/>
                </a:moveTo>
                <a:lnTo>
                  <a:pt x="3876972" y="5176739"/>
                </a:lnTo>
                <a:cubicBezTo>
                  <a:pt x="3876972" y="5176739"/>
                  <a:pt x="3879453" y="5179219"/>
                  <a:pt x="3884414" y="5184180"/>
                </a:cubicBezTo>
                <a:cubicBezTo>
                  <a:pt x="3889375" y="5184180"/>
                  <a:pt x="3891855" y="5181700"/>
                  <a:pt x="3891855" y="5176739"/>
                </a:cubicBezTo>
                <a:cubicBezTo>
                  <a:pt x="3891855" y="5171778"/>
                  <a:pt x="3894335" y="5169297"/>
                  <a:pt x="3899297" y="5169297"/>
                </a:cubicBezTo>
                <a:close/>
                <a:moveTo>
                  <a:pt x="4159745" y="5154415"/>
                </a:moveTo>
                <a:lnTo>
                  <a:pt x="4159745" y="5161856"/>
                </a:lnTo>
                <a:cubicBezTo>
                  <a:pt x="4159745" y="5166817"/>
                  <a:pt x="4160986" y="5170538"/>
                  <a:pt x="4163466" y="5173018"/>
                </a:cubicBezTo>
                <a:cubicBezTo>
                  <a:pt x="4165947" y="5175499"/>
                  <a:pt x="4169668" y="5175499"/>
                  <a:pt x="4174628" y="5173018"/>
                </a:cubicBezTo>
                <a:cubicBezTo>
                  <a:pt x="4179590" y="5170538"/>
                  <a:pt x="4179590" y="5169297"/>
                  <a:pt x="4174628" y="5169297"/>
                </a:cubicBezTo>
                <a:cubicBezTo>
                  <a:pt x="4169668" y="5169297"/>
                  <a:pt x="4169668" y="5164337"/>
                  <a:pt x="4174628" y="5154415"/>
                </a:cubicBezTo>
                <a:cubicBezTo>
                  <a:pt x="4174628" y="5154415"/>
                  <a:pt x="4173388" y="5154415"/>
                  <a:pt x="4170908" y="5154415"/>
                </a:cubicBezTo>
                <a:cubicBezTo>
                  <a:pt x="4168427" y="5154415"/>
                  <a:pt x="4164707" y="5154415"/>
                  <a:pt x="4159745" y="5154415"/>
                </a:cubicBezTo>
                <a:close/>
                <a:moveTo>
                  <a:pt x="1726406" y="5154415"/>
                </a:moveTo>
                <a:lnTo>
                  <a:pt x="1726406" y="5161856"/>
                </a:lnTo>
                <a:lnTo>
                  <a:pt x="1718964" y="5161856"/>
                </a:lnTo>
                <a:cubicBezTo>
                  <a:pt x="1718964" y="5156895"/>
                  <a:pt x="1721445" y="5154415"/>
                  <a:pt x="1726406" y="5154415"/>
                </a:cubicBezTo>
                <a:close/>
                <a:moveTo>
                  <a:pt x="4911327" y="5146973"/>
                </a:moveTo>
                <a:lnTo>
                  <a:pt x="4918769" y="5154415"/>
                </a:lnTo>
                <a:cubicBezTo>
                  <a:pt x="4918769" y="5159376"/>
                  <a:pt x="4916289" y="5161856"/>
                  <a:pt x="4911327" y="5161856"/>
                </a:cubicBezTo>
                <a:cubicBezTo>
                  <a:pt x="4906366" y="5161856"/>
                  <a:pt x="4903886" y="5159376"/>
                  <a:pt x="4903886" y="5154415"/>
                </a:cubicBezTo>
                <a:close/>
                <a:moveTo>
                  <a:pt x="4405312" y="5146973"/>
                </a:moveTo>
                <a:lnTo>
                  <a:pt x="4412753" y="5154415"/>
                </a:lnTo>
                <a:cubicBezTo>
                  <a:pt x="4417715" y="5154415"/>
                  <a:pt x="4420195" y="5151934"/>
                  <a:pt x="4420195" y="5146973"/>
                </a:cubicBezTo>
                <a:close/>
                <a:moveTo>
                  <a:pt x="4308574" y="5146973"/>
                </a:moveTo>
                <a:cubicBezTo>
                  <a:pt x="4298652" y="5151934"/>
                  <a:pt x="4293691" y="5154415"/>
                  <a:pt x="4293691" y="5154415"/>
                </a:cubicBezTo>
                <a:cubicBezTo>
                  <a:pt x="4293691" y="5154415"/>
                  <a:pt x="4293691" y="5156895"/>
                  <a:pt x="4293691" y="5161856"/>
                </a:cubicBezTo>
                <a:lnTo>
                  <a:pt x="4316015" y="5161856"/>
                </a:lnTo>
                <a:cubicBezTo>
                  <a:pt x="4316015" y="5151934"/>
                  <a:pt x="4313535" y="5146973"/>
                  <a:pt x="4308574" y="5146973"/>
                </a:cubicBezTo>
                <a:close/>
                <a:moveTo>
                  <a:pt x="4502980" y="5144648"/>
                </a:moveTo>
                <a:cubicBezTo>
                  <a:pt x="4504841" y="5144958"/>
                  <a:pt x="4507011" y="5145733"/>
                  <a:pt x="4509492" y="5146973"/>
                </a:cubicBezTo>
                <a:lnTo>
                  <a:pt x="4509492" y="5161856"/>
                </a:lnTo>
                <a:lnTo>
                  <a:pt x="4502050" y="5154415"/>
                </a:lnTo>
                <a:cubicBezTo>
                  <a:pt x="4497089" y="5159376"/>
                  <a:pt x="4494609" y="5159376"/>
                  <a:pt x="4494609" y="5154415"/>
                </a:cubicBezTo>
                <a:cubicBezTo>
                  <a:pt x="4494609" y="5146973"/>
                  <a:pt x="4497399" y="5143717"/>
                  <a:pt x="4502980" y="5144648"/>
                </a:cubicBezTo>
                <a:close/>
                <a:moveTo>
                  <a:pt x="4859238" y="5139532"/>
                </a:moveTo>
                <a:lnTo>
                  <a:pt x="4866679" y="5139532"/>
                </a:lnTo>
                <a:cubicBezTo>
                  <a:pt x="4866679" y="5144493"/>
                  <a:pt x="4865438" y="5146973"/>
                  <a:pt x="4862958" y="5146973"/>
                </a:cubicBezTo>
                <a:cubicBezTo>
                  <a:pt x="4860478" y="5146973"/>
                  <a:pt x="4859238" y="5149454"/>
                  <a:pt x="4859238" y="5154415"/>
                </a:cubicBezTo>
                <a:cubicBezTo>
                  <a:pt x="4859238" y="5159376"/>
                  <a:pt x="4856758" y="5161856"/>
                  <a:pt x="4851796" y="5161856"/>
                </a:cubicBezTo>
                <a:lnTo>
                  <a:pt x="4844355" y="5146973"/>
                </a:lnTo>
                <a:cubicBezTo>
                  <a:pt x="4844355" y="5142012"/>
                  <a:pt x="4849316" y="5139532"/>
                  <a:pt x="4859238" y="5139532"/>
                </a:cubicBezTo>
                <a:close/>
                <a:moveTo>
                  <a:pt x="4769941" y="5139532"/>
                </a:moveTo>
                <a:cubicBezTo>
                  <a:pt x="4774902" y="5144493"/>
                  <a:pt x="4779862" y="5145733"/>
                  <a:pt x="4784824" y="5143252"/>
                </a:cubicBezTo>
                <a:cubicBezTo>
                  <a:pt x="4789785" y="5140772"/>
                  <a:pt x="4794745" y="5140772"/>
                  <a:pt x="4799706" y="5143252"/>
                </a:cubicBezTo>
                <a:cubicBezTo>
                  <a:pt x="4804668" y="5145733"/>
                  <a:pt x="4807148" y="5146973"/>
                  <a:pt x="4807148" y="5146973"/>
                </a:cubicBezTo>
                <a:lnTo>
                  <a:pt x="4807148" y="5154415"/>
                </a:lnTo>
                <a:lnTo>
                  <a:pt x="4792265" y="5161856"/>
                </a:lnTo>
                <a:lnTo>
                  <a:pt x="4777382" y="5169297"/>
                </a:lnTo>
                <a:lnTo>
                  <a:pt x="4769941" y="5154415"/>
                </a:lnTo>
                <a:close/>
                <a:moveTo>
                  <a:pt x="4353222" y="5132090"/>
                </a:moveTo>
                <a:cubicBezTo>
                  <a:pt x="4353222" y="5132090"/>
                  <a:pt x="4350742" y="5134571"/>
                  <a:pt x="4345781" y="5139532"/>
                </a:cubicBezTo>
                <a:cubicBezTo>
                  <a:pt x="4340819" y="5139532"/>
                  <a:pt x="4340819" y="5142012"/>
                  <a:pt x="4345781" y="5146973"/>
                </a:cubicBezTo>
                <a:cubicBezTo>
                  <a:pt x="4350742" y="5146973"/>
                  <a:pt x="4354463" y="5144493"/>
                  <a:pt x="4356943" y="5139532"/>
                </a:cubicBezTo>
                <a:cubicBezTo>
                  <a:pt x="4359423" y="5134571"/>
                  <a:pt x="4358183" y="5132090"/>
                  <a:pt x="4353222" y="5132090"/>
                </a:cubicBezTo>
                <a:close/>
                <a:moveTo>
                  <a:pt x="1674316" y="5132090"/>
                </a:moveTo>
                <a:lnTo>
                  <a:pt x="1696640" y="5154415"/>
                </a:lnTo>
                <a:lnTo>
                  <a:pt x="1681757" y="5146973"/>
                </a:lnTo>
                <a:cubicBezTo>
                  <a:pt x="1661914" y="5137052"/>
                  <a:pt x="1659433" y="5132090"/>
                  <a:pt x="1674316" y="5132090"/>
                </a:cubicBezTo>
                <a:close/>
                <a:moveTo>
                  <a:pt x="5201542" y="5124649"/>
                </a:moveTo>
                <a:cubicBezTo>
                  <a:pt x="5206504" y="5124649"/>
                  <a:pt x="5207743" y="5125890"/>
                  <a:pt x="5205263" y="5128370"/>
                </a:cubicBezTo>
                <a:cubicBezTo>
                  <a:pt x="5202783" y="5130850"/>
                  <a:pt x="5199062" y="5132090"/>
                  <a:pt x="5194101" y="5132090"/>
                </a:cubicBezTo>
                <a:cubicBezTo>
                  <a:pt x="5189140" y="5132090"/>
                  <a:pt x="5184179" y="5132090"/>
                  <a:pt x="5179218" y="5132090"/>
                </a:cubicBezTo>
                <a:close/>
                <a:moveTo>
                  <a:pt x="4970859" y="5124649"/>
                </a:moveTo>
                <a:cubicBezTo>
                  <a:pt x="4970859" y="5129610"/>
                  <a:pt x="4965897" y="5132090"/>
                  <a:pt x="4955976" y="5132090"/>
                </a:cubicBezTo>
                <a:lnTo>
                  <a:pt x="4941093" y="5132090"/>
                </a:lnTo>
                <a:close/>
                <a:moveTo>
                  <a:pt x="4472285" y="5124649"/>
                </a:moveTo>
                <a:cubicBezTo>
                  <a:pt x="4477246" y="5124649"/>
                  <a:pt x="4480967" y="5125890"/>
                  <a:pt x="4483447" y="5128370"/>
                </a:cubicBezTo>
                <a:cubicBezTo>
                  <a:pt x="4485927" y="5130850"/>
                  <a:pt x="4485927" y="5135811"/>
                  <a:pt x="4483447" y="5143252"/>
                </a:cubicBezTo>
                <a:cubicBezTo>
                  <a:pt x="4480967" y="5150694"/>
                  <a:pt x="4479726" y="5156895"/>
                  <a:pt x="4479726" y="5161856"/>
                </a:cubicBezTo>
                <a:lnTo>
                  <a:pt x="4487167" y="5184180"/>
                </a:lnTo>
                <a:lnTo>
                  <a:pt x="4479726" y="5206504"/>
                </a:lnTo>
                <a:lnTo>
                  <a:pt x="4457402" y="5213946"/>
                </a:lnTo>
                <a:cubicBezTo>
                  <a:pt x="4457402" y="5218907"/>
                  <a:pt x="4452440" y="5221387"/>
                  <a:pt x="4442519" y="5221387"/>
                </a:cubicBezTo>
                <a:cubicBezTo>
                  <a:pt x="4432597" y="5221387"/>
                  <a:pt x="4426395" y="5222627"/>
                  <a:pt x="4423915" y="5225108"/>
                </a:cubicBezTo>
                <a:cubicBezTo>
                  <a:pt x="4421435" y="5227589"/>
                  <a:pt x="4417715" y="5228829"/>
                  <a:pt x="4412753" y="5228829"/>
                </a:cubicBezTo>
                <a:lnTo>
                  <a:pt x="4397870" y="5213946"/>
                </a:lnTo>
                <a:cubicBezTo>
                  <a:pt x="4397870" y="5204024"/>
                  <a:pt x="4399111" y="5199063"/>
                  <a:pt x="4401591" y="5199063"/>
                </a:cubicBezTo>
                <a:cubicBezTo>
                  <a:pt x="4404071" y="5199063"/>
                  <a:pt x="4407792" y="5201544"/>
                  <a:pt x="4412753" y="5206504"/>
                </a:cubicBezTo>
                <a:lnTo>
                  <a:pt x="4420195" y="5221387"/>
                </a:lnTo>
                <a:lnTo>
                  <a:pt x="4420195" y="5206504"/>
                </a:lnTo>
                <a:lnTo>
                  <a:pt x="4412753" y="5191622"/>
                </a:lnTo>
                <a:cubicBezTo>
                  <a:pt x="4407792" y="5186661"/>
                  <a:pt x="4407792" y="5184180"/>
                  <a:pt x="4412753" y="5184180"/>
                </a:cubicBezTo>
                <a:cubicBezTo>
                  <a:pt x="4437558" y="5184180"/>
                  <a:pt x="4449960" y="5176739"/>
                  <a:pt x="4449960" y="5161856"/>
                </a:cubicBezTo>
                <a:cubicBezTo>
                  <a:pt x="4454922" y="5166817"/>
                  <a:pt x="4457402" y="5169297"/>
                  <a:pt x="4457402" y="5169297"/>
                </a:cubicBezTo>
                <a:cubicBezTo>
                  <a:pt x="4462363" y="5174259"/>
                  <a:pt x="4464843" y="5176739"/>
                  <a:pt x="4464843" y="5176739"/>
                </a:cubicBezTo>
                <a:cubicBezTo>
                  <a:pt x="4459882" y="5181700"/>
                  <a:pt x="4459882" y="5184180"/>
                  <a:pt x="4464843" y="5184180"/>
                </a:cubicBezTo>
                <a:lnTo>
                  <a:pt x="4472285" y="5169297"/>
                </a:lnTo>
                <a:cubicBezTo>
                  <a:pt x="4472285" y="5159376"/>
                  <a:pt x="4467323" y="5154415"/>
                  <a:pt x="4457402" y="5154415"/>
                </a:cubicBezTo>
                <a:lnTo>
                  <a:pt x="4442519" y="5146973"/>
                </a:lnTo>
                <a:lnTo>
                  <a:pt x="4457402" y="5139532"/>
                </a:lnTo>
                <a:cubicBezTo>
                  <a:pt x="4462363" y="5139532"/>
                  <a:pt x="4466084" y="5138292"/>
                  <a:pt x="4468564" y="5135811"/>
                </a:cubicBezTo>
                <a:cubicBezTo>
                  <a:pt x="4471044" y="5133330"/>
                  <a:pt x="4472285" y="5129610"/>
                  <a:pt x="4472285" y="5124649"/>
                </a:cubicBezTo>
                <a:close/>
                <a:moveTo>
                  <a:pt x="4397870" y="5124649"/>
                </a:moveTo>
                <a:lnTo>
                  <a:pt x="4405312" y="5132090"/>
                </a:lnTo>
                <a:lnTo>
                  <a:pt x="4412753" y="5124649"/>
                </a:lnTo>
                <a:cubicBezTo>
                  <a:pt x="4407792" y="5124649"/>
                  <a:pt x="4402832" y="5124649"/>
                  <a:pt x="4397870" y="5124649"/>
                </a:cubicBezTo>
                <a:close/>
                <a:moveTo>
                  <a:pt x="4226718" y="5124649"/>
                </a:moveTo>
                <a:cubicBezTo>
                  <a:pt x="4226718" y="5129610"/>
                  <a:pt x="4227959" y="5132090"/>
                  <a:pt x="4230439" y="5132090"/>
                </a:cubicBezTo>
                <a:cubicBezTo>
                  <a:pt x="4232919" y="5132090"/>
                  <a:pt x="4234160" y="5129610"/>
                  <a:pt x="4234160" y="5124649"/>
                </a:cubicBezTo>
                <a:close/>
                <a:moveTo>
                  <a:pt x="1778496" y="5124649"/>
                </a:moveTo>
                <a:cubicBezTo>
                  <a:pt x="1773535" y="5124649"/>
                  <a:pt x="1771054" y="5127130"/>
                  <a:pt x="1771054" y="5132090"/>
                </a:cubicBezTo>
                <a:lnTo>
                  <a:pt x="1778496" y="5132090"/>
                </a:lnTo>
                <a:lnTo>
                  <a:pt x="1785937" y="5132090"/>
                </a:lnTo>
                <a:cubicBezTo>
                  <a:pt x="1785937" y="5132090"/>
                  <a:pt x="1785937" y="5130850"/>
                  <a:pt x="1785937" y="5128370"/>
                </a:cubicBezTo>
                <a:cubicBezTo>
                  <a:pt x="1785937" y="5125890"/>
                  <a:pt x="1783457" y="5124649"/>
                  <a:pt x="1778496" y="5124649"/>
                </a:cubicBezTo>
                <a:close/>
                <a:moveTo>
                  <a:pt x="1748730" y="5117207"/>
                </a:moveTo>
                <a:lnTo>
                  <a:pt x="1748730" y="5124649"/>
                </a:lnTo>
                <a:lnTo>
                  <a:pt x="1756171" y="5117207"/>
                </a:lnTo>
                <a:cubicBezTo>
                  <a:pt x="1751210" y="5117207"/>
                  <a:pt x="1748730" y="5117207"/>
                  <a:pt x="1748730" y="5117207"/>
                </a:cubicBezTo>
                <a:close/>
                <a:moveTo>
                  <a:pt x="4353222" y="5113487"/>
                </a:moveTo>
                <a:cubicBezTo>
                  <a:pt x="4350741" y="5113487"/>
                  <a:pt x="4348261" y="5114727"/>
                  <a:pt x="4345781" y="5117207"/>
                </a:cubicBezTo>
                <a:lnTo>
                  <a:pt x="4353222" y="5117207"/>
                </a:lnTo>
                <a:lnTo>
                  <a:pt x="4360663" y="5117207"/>
                </a:lnTo>
                <a:cubicBezTo>
                  <a:pt x="4358183" y="5114727"/>
                  <a:pt x="4355702" y="5113487"/>
                  <a:pt x="4353222" y="5113487"/>
                </a:cubicBezTo>
                <a:close/>
                <a:moveTo>
                  <a:pt x="4502050" y="5109766"/>
                </a:moveTo>
                <a:lnTo>
                  <a:pt x="4516933" y="5124649"/>
                </a:lnTo>
                <a:cubicBezTo>
                  <a:pt x="4507011" y="5134571"/>
                  <a:pt x="4502050" y="5134571"/>
                  <a:pt x="4502050" y="5124649"/>
                </a:cubicBezTo>
                <a:close/>
                <a:moveTo>
                  <a:pt x="4342990" y="5105115"/>
                </a:moveTo>
                <a:cubicBezTo>
                  <a:pt x="4342370" y="5104495"/>
                  <a:pt x="4340820" y="5104805"/>
                  <a:pt x="4338339" y="5106045"/>
                </a:cubicBezTo>
                <a:cubicBezTo>
                  <a:pt x="4333378" y="5108526"/>
                  <a:pt x="4324697" y="5109766"/>
                  <a:pt x="4312294" y="5109766"/>
                </a:cubicBezTo>
                <a:cubicBezTo>
                  <a:pt x="4299892" y="5109766"/>
                  <a:pt x="4293691" y="5109766"/>
                  <a:pt x="4293691" y="5109766"/>
                </a:cubicBezTo>
                <a:cubicBezTo>
                  <a:pt x="4293691" y="5114727"/>
                  <a:pt x="4296171" y="5117207"/>
                  <a:pt x="4301132" y="5117207"/>
                </a:cubicBezTo>
                <a:cubicBezTo>
                  <a:pt x="4306093" y="5117207"/>
                  <a:pt x="4311054" y="5117207"/>
                  <a:pt x="4316015" y="5117207"/>
                </a:cubicBezTo>
                <a:cubicBezTo>
                  <a:pt x="4330898" y="5117207"/>
                  <a:pt x="4339580" y="5114727"/>
                  <a:pt x="4342060" y="5109766"/>
                </a:cubicBezTo>
                <a:cubicBezTo>
                  <a:pt x="4343300" y="5107285"/>
                  <a:pt x="4343610" y="5105736"/>
                  <a:pt x="4342990" y="5105115"/>
                </a:cubicBezTo>
                <a:close/>
                <a:moveTo>
                  <a:pt x="4792265" y="5102325"/>
                </a:moveTo>
                <a:cubicBezTo>
                  <a:pt x="4797226" y="5102325"/>
                  <a:pt x="4799706" y="5102325"/>
                  <a:pt x="4799706" y="5102325"/>
                </a:cubicBezTo>
                <a:cubicBezTo>
                  <a:pt x="4804668" y="5102325"/>
                  <a:pt x="4805907" y="5103565"/>
                  <a:pt x="4803427" y="5106045"/>
                </a:cubicBezTo>
                <a:cubicBezTo>
                  <a:pt x="4800947" y="5108526"/>
                  <a:pt x="4799706" y="5109766"/>
                  <a:pt x="4799706" y="5109766"/>
                </a:cubicBezTo>
                <a:cubicBezTo>
                  <a:pt x="4799706" y="5109766"/>
                  <a:pt x="4797226" y="5107286"/>
                  <a:pt x="4792265" y="5102325"/>
                </a:cubicBezTo>
                <a:close/>
                <a:moveTo>
                  <a:pt x="4226718" y="5102325"/>
                </a:moveTo>
                <a:cubicBezTo>
                  <a:pt x="4226718" y="5107286"/>
                  <a:pt x="4226718" y="5109766"/>
                  <a:pt x="4226718" y="5109766"/>
                </a:cubicBezTo>
                <a:cubicBezTo>
                  <a:pt x="4226718" y="5109766"/>
                  <a:pt x="4227959" y="5108526"/>
                  <a:pt x="4230439" y="5106045"/>
                </a:cubicBezTo>
                <a:cubicBezTo>
                  <a:pt x="4232919" y="5103565"/>
                  <a:pt x="4231679" y="5102325"/>
                  <a:pt x="4226718" y="5102325"/>
                </a:cubicBezTo>
                <a:close/>
                <a:moveTo>
                  <a:pt x="4405312" y="5094883"/>
                </a:moveTo>
                <a:lnTo>
                  <a:pt x="4382988" y="5102325"/>
                </a:lnTo>
                <a:cubicBezTo>
                  <a:pt x="4378026" y="5112247"/>
                  <a:pt x="4376787" y="5117207"/>
                  <a:pt x="4379267" y="5117207"/>
                </a:cubicBezTo>
                <a:cubicBezTo>
                  <a:pt x="4381747" y="5117207"/>
                  <a:pt x="4387949" y="5114727"/>
                  <a:pt x="4397870" y="5109766"/>
                </a:cubicBezTo>
                <a:cubicBezTo>
                  <a:pt x="4402832" y="5104805"/>
                  <a:pt x="4407792" y="5102325"/>
                  <a:pt x="4412753" y="5102325"/>
                </a:cubicBezTo>
                <a:lnTo>
                  <a:pt x="4420195" y="5094883"/>
                </a:lnTo>
                <a:cubicBezTo>
                  <a:pt x="4420195" y="5094883"/>
                  <a:pt x="4417715" y="5096123"/>
                  <a:pt x="4412753" y="5098604"/>
                </a:cubicBezTo>
                <a:cubicBezTo>
                  <a:pt x="4407792" y="5101085"/>
                  <a:pt x="4405312" y="5099845"/>
                  <a:pt x="4405312" y="5094883"/>
                </a:cubicBezTo>
                <a:close/>
                <a:moveTo>
                  <a:pt x="2031503" y="5094883"/>
                </a:moveTo>
                <a:cubicBezTo>
                  <a:pt x="2031503" y="5094883"/>
                  <a:pt x="2031503" y="5097364"/>
                  <a:pt x="2031503" y="5102325"/>
                </a:cubicBezTo>
                <a:cubicBezTo>
                  <a:pt x="2036464" y="5102325"/>
                  <a:pt x="2038945" y="5102325"/>
                  <a:pt x="2038945" y="5102325"/>
                </a:cubicBezTo>
                <a:cubicBezTo>
                  <a:pt x="2038945" y="5097364"/>
                  <a:pt x="2038945" y="5094883"/>
                  <a:pt x="2038945" y="5094883"/>
                </a:cubicBezTo>
                <a:cubicBezTo>
                  <a:pt x="2038945" y="5094883"/>
                  <a:pt x="2036464" y="5094883"/>
                  <a:pt x="2031503" y="5094883"/>
                </a:cubicBezTo>
                <a:close/>
                <a:moveTo>
                  <a:pt x="4734594" y="5090232"/>
                </a:moveTo>
                <a:cubicBezTo>
                  <a:pt x="4737075" y="5090853"/>
                  <a:pt x="4740175" y="5092403"/>
                  <a:pt x="4743896" y="5094883"/>
                </a:cubicBezTo>
                <a:cubicBezTo>
                  <a:pt x="4751337" y="5099845"/>
                  <a:pt x="4757538" y="5102325"/>
                  <a:pt x="4762499" y="5102325"/>
                </a:cubicBezTo>
                <a:cubicBezTo>
                  <a:pt x="4767461" y="5102325"/>
                  <a:pt x="4769941" y="5103565"/>
                  <a:pt x="4769941" y="5106045"/>
                </a:cubicBezTo>
                <a:cubicBezTo>
                  <a:pt x="4769941" y="5108526"/>
                  <a:pt x="4767461" y="5112247"/>
                  <a:pt x="4762499" y="5117207"/>
                </a:cubicBezTo>
                <a:cubicBezTo>
                  <a:pt x="4752578" y="5112247"/>
                  <a:pt x="4745136" y="5107286"/>
                  <a:pt x="4740175" y="5102325"/>
                </a:cubicBezTo>
                <a:cubicBezTo>
                  <a:pt x="4730254" y="5097364"/>
                  <a:pt x="4726533" y="5093643"/>
                  <a:pt x="4729013" y="5091163"/>
                </a:cubicBezTo>
                <a:cubicBezTo>
                  <a:pt x="4730253" y="5089923"/>
                  <a:pt x="4732113" y="5089613"/>
                  <a:pt x="4734594" y="5090232"/>
                </a:cubicBezTo>
                <a:close/>
                <a:moveTo>
                  <a:pt x="4629484" y="5090232"/>
                </a:moveTo>
                <a:cubicBezTo>
                  <a:pt x="4630105" y="5089613"/>
                  <a:pt x="4631035" y="5089923"/>
                  <a:pt x="4632275" y="5091163"/>
                </a:cubicBezTo>
                <a:cubicBezTo>
                  <a:pt x="4634755" y="5093643"/>
                  <a:pt x="4638476" y="5094883"/>
                  <a:pt x="4643437" y="5094883"/>
                </a:cubicBezTo>
                <a:cubicBezTo>
                  <a:pt x="4658320" y="5109766"/>
                  <a:pt x="4658320" y="5117207"/>
                  <a:pt x="4643437" y="5117207"/>
                </a:cubicBezTo>
                <a:cubicBezTo>
                  <a:pt x="4638476" y="5117207"/>
                  <a:pt x="4638476" y="5114727"/>
                  <a:pt x="4643437" y="5109766"/>
                </a:cubicBezTo>
                <a:lnTo>
                  <a:pt x="4635995" y="5109766"/>
                </a:lnTo>
                <a:cubicBezTo>
                  <a:pt x="4626074" y="5109766"/>
                  <a:pt x="4621113" y="5112247"/>
                  <a:pt x="4621113" y="5117207"/>
                </a:cubicBezTo>
                <a:lnTo>
                  <a:pt x="4613671" y="5109766"/>
                </a:lnTo>
                <a:cubicBezTo>
                  <a:pt x="4613671" y="5109766"/>
                  <a:pt x="4614912" y="5108526"/>
                  <a:pt x="4617392" y="5106045"/>
                </a:cubicBezTo>
                <a:cubicBezTo>
                  <a:pt x="4619872" y="5103565"/>
                  <a:pt x="4623593" y="5099845"/>
                  <a:pt x="4628554" y="5094883"/>
                </a:cubicBezTo>
                <a:cubicBezTo>
                  <a:pt x="4628554" y="5092403"/>
                  <a:pt x="4628864" y="5090853"/>
                  <a:pt x="4629484" y="5090232"/>
                </a:cubicBezTo>
                <a:close/>
                <a:moveTo>
                  <a:pt x="5138290" y="5087442"/>
                </a:moveTo>
                <a:cubicBezTo>
                  <a:pt x="5145732" y="5087442"/>
                  <a:pt x="5149452" y="5089923"/>
                  <a:pt x="5149452" y="5094883"/>
                </a:cubicBezTo>
                <a:lnTo>
                  <a:pt x="5134570" y="5094883"/>
                </a:lnTo>
                <a:cubicBezTo>
                  <a:pt x="5129608" y="5089923"/>
                  <a:pt x="5130849" y="5087442"/>
                  <a:pt x="5138290" y="5087442"/>
                </a:cubicBezTo>
                <a:close/>
                <a:moveTo>
                  <a:pt x="4829472" y="5087442"/>
                </a:moveTo>
                <a:lnTo>
                  <a:pt x="4836913" y="5087442"/>
                </a:lnTo>
                <a:lnTo>
                  <a:pt x="4874120" y="5087442"/>
                </a:lnTo>
                <a:cubicBezTo>
                  <a:pt x="4874120" y="5087442"/>
                  <a:pt x="4872880" y="5091163"/>
                  <a:pt x="4870400" y="5098604"/>
                </a:cubicBezTo>
                <a:cubicBezTo>
                  <a:pt x="4867920" y="5106045"/>
                  <a:pt x="4865438" y="5109766"/>
                  <a:pt x="4862958" y="5109766"/>
                </a:cubicBezTo>
                <a:cubicBezTo>
                  <a:pt x="4860478" y="5109766"/>
                  <a:pt x="4859238" y="5106045"/>
                  <a:pt x="4859238" y="5098604"/>
                </a:cubicBezTo>
                <a:cubicBezTo>
                  <a:pt x="4859238" y="5091163"/>
                  <a:pt x="4854276" y="5089923"/>
                  <a:pt x="4844355" y="5094883"/>
                </a:cubicBezTo>
                <a:cubicBezTo>
                  <a:pt x="4834433" y="5099845"/>
                  <a:pt x="4829472" y="5102325"/>
                  <a:pt x="4829472" y="5102325"/>
                </a:cubicBezTo>
                <a:lnTo>
                  <a:pt x="4814589" y="5102325"/>
                </a:lnTo>
                <a:close/>
                <a:moveTo>
                  <a:pt x="1681757" y="5087442"/>
                </a:moveTo>
                <a:lnTo>
                  <a:pt x="1689199" y="5087442"/>
                </a:lnTo>
                <a:cubicBezTo>
                  <a:pt x="1689199" y="5092403"/>
                  <a:pt x="1686718" y="5094883"/>
                  <a:pt x="1681757" y="5094883"/>
                </a:cubicBezTo>
                <a:cubicBezTo>
                  <a:pt x="1676797" y="5094883"/>
                  <a:pt x="1674316" y="5093643"/>
                  <a:pt x="1674316" y="5091163"/>
                </a:cubicBezTo>
                <a:cubicBezTo>
                  <a:pt x="1674316" y="5088682"/>
                  <a:pt x="1676797" y="5087442"/>
                  <a:pt x="1681757" y="5087442"/>
                </a:cubicBezTo>
                <a:close/>
                <a:moveTo>
                  <a:pt x="5194101" y="5080000"/>
                </a:moveTo>
                <a:cubicBezTo>
                  <a:pt x="5194101" y="5084962"/>
                  <a:pt x="5194101" y="5087442"/>
                  <a:pt x="5194101" y="5087442"/>
                </a:cubicBezTo>
                <a:cubicBezTo>
                  <a:pt x="5189140" y="5087442"/>
                  <a:pt x="5186660" y="5089923"/>
                  <a:pt x="5186660" y="5094883"/>
                </a:cubicBezTo>
                <a:lnTo>
                  <a:pt x="5179218" y="5102325"/>
                </a:lnTo>
                <a:cubicBezTo>
                  <a:pt x="5169297" y="5092403"/>
                  <a:pt x="5169297" y="5087442"/>
                  <a:pt x="5179218" y="5087442"/>
                </a:cubicBezTo>
                <a:cubicBezTo>
                  <a:pt x="5184179" y="5087442"/>
                  <a:pt x="5187900" y="5086202"/>
                  <a:pt x="5190380" y="5083721"/>
                </a:cubicBezTo>
                <a:cubicBezTo>
                  <a:pt x="5192860" y="5081241"/>
                  <a:pt x="5194101" y="5080000"/>
                  <a:pt x="5194101" y="5080000"/>
                </a:cubicBezTo>
                <a:close/>
                <a:moveTo>
                  <a:pt x="4889003" y="5080000"/>
                </a:moveTo>
                <a:cubicBezTo>
                  <a:pt x="4889003" y="5080000"/>
                  <a:pt x="4889003" y="5082481"/>
                  <a:pt x="4889003" y="5087442"/>
                </a:cubicBezTo>
                <a:cubicBezTo>
                  <a:pt x="4889003" y="5087442"/>
                  <a:pt x="4886523" y="5087442"/>
                  <a:pt x="4881562" y="5087442"/>
                </a:cubicBezTo>
                <a:cubicBezTo>
                  <a:pt x="4881562" y="5082481"/>
                  <a:pt x="4884042" y="5080000"/>
                  <a:pt x="4889003" y="5080000"/>
                </a:cubicBezTo>
                <a:close/>
                <a:moveTo>
                  <a:pt x="4702968" y="5080000"/>
                </a:moveTo>
                <a:cubicBezTo>
                  <a:pt x="4702968" y="5080000"/>
                  <a:pt x="4704209" y="5080000"/>
                  <a:pt x="4706689" y="5080000"/>
                </a:cubicBezTo>
                <a:cubicBezTo>
                  <a:pt x="4709169" y="5080000"/>
                  <a:pt x="4710410" y="5082481"/>
                  <a:pt x="4710410" y="5087442"/>
                </a:cubicBezTo>
                <a:cubicBezTo>
                  <a:pt x="4705448" y="5087442"/>
                  <a:pt x="4701727" y="5086202"/>
                  <a:pt x="4699247" y="5083721"/>
                </a:cubicBezTo>
                <a:cubicBezTo>
                  <a:pt x="4696767" y="5081241"/>
                  <a:pt x="4698007" y="5080000"/>
                  <a:pt x="4702968" y="5080000"/>
                </a:cubicBezTo>
                <a:close/>
                <a:moveTo>
                  <a:pt x="4554140" y="5080000"/>
                </a:moveTo>
                <a:lnTo>
                  <a:pt x="4561581" y="5087442"/>
                </a:lnTo>
                <a:cubicBezTo>
                  <a:pt x="4566543" y="5087442"/>
                  <a:pt x="4566543" y="5084962"/>
                  <a:pt x="4561581" y="5080000"/>
                </a:cubicBezTo>
                <a:cubicBezTo>
                  <a:pt x="4561581" y="5080000"/>
                  <a:pt x="4559101" y="5080000"/>
                  <a:pt x="4554140" y="5080000"/>
                </a:cubicBezTo>
                <a:close/>
                <a:moveTo>
                  <a:pt x="1622226" y="5080000"/>
                </a:moveTo>
                <a:cubicBezTo>
                  <a:pt x="1627187" y="5080000"/>
                  <a:pt x="1632148" y="5082481"/>
                  <a:pt x="1637109" y="5087442"/>
                </a:cubicBezTo>
                <a:cubicBezTo>
                  <a:pt x="1642070" y="5092403"/>
                  <a:pt x="1644550" y="5094883"/>
                  <a:pt x="1644550" y="5094883"/>
                </a:cubicBezTo>
                <a:lnTo>
                  <a:pt x="1651992" y="5102325"/>
                </a:lnTo>
                <a:cubicBezTo>
                  <a:pt x="1661914" y="5102325"/>
                  <a:pt x="1666875" y="5104805"/>
                  <a:pt x="1666875" y="5109766"/>
                </a:cubicBezTo>
                <a:lnTo>
                  <a:pt x="1659433" y="5117207"/>
                </a:lnTo>
                <a:cubicBezTo>
                  <a:pt x="1649511" y="5112247"/>
                  <a:pt x="1644550" y="5112247"/>
                  <a:pt x="1644550" y="5117207"/>
                </a:cubicBezTo>
                <a:lnTo>
                  <a:pt x="1622226" y="5117207"/>
                </a:lnTo>
                <a:lnTo>
                  <a:pt x="1607343" y="5102325"/>
                </a:lnTo>
                <a:cubicBezTo>
                  <a:pt x="1612304" y="5097364"/>
                  <a:pt x="1617265" y="5094883"/>
                  <a:pt x="1622226" y="5094883"/>
                </a:cubicBezTo>
                <a:lnTo>
                  <a:pt x="1629668" y="5094883"/>
                </a:lnTo>
                <a:close/>
                <a:moveTo>
                  <a:pt x="1183183" y="5080000"/>
                </a:moveTo>
                <a:cubicBezTo>
                  <a:pt x="1183183" y="5080000"/>
                  <a:pt x="1184424" y="5080000"/>
                  <a:pt x="1186904" y="5080000"/>
                </a:cubicBezTo>
                <a:cubicBezTo>
                  <a:pt x="1189385" y="5080000"/>
                  <a:pt x="1193105" y="5084962"/>
                  <a:pt x="1198066" y="5094883"/>
                </a:cubicBezTo>
                <a:cubicBezTo>
                  <a:pt x="1222871" y="5114727"/>
                  <a:pt x="1230312" y="5124649"/>
                  <a:pt x="1220390" y="5124649"/>
                </a:cubicBezTo>
                <a:lnTo>
                  <a:pt x="1212949" y="5117207"/>
                </a:lnTo>
                <a:cubicBezTo>
                  <a:pt x="1212949" y="5112247"/>
                  <a:pt x="1207988" y="5107286"/>
                  <a:pt x="1198066" y="5102325"/>
                </a:cubicBezTo>
                <a:cubicBezTo>
                  <a:pt x="1178222" y="5097364"/>
                  <a:pt x="1173262" y="5089923"/>
                  <a:pt x="1183183" y="5080000"/>
                </a:cubicBezTo>
                <a:close/>
                <a:moveTo>
                  <a:pt x="4374616" y="5075350"/>
                </a:moveTo>
                <a:cubicBezTo>
                  <a:pt x="4373996" y="5074730"/>
                  <a:pt x="4373066" y="5075040"/>
                  <a:pt x="4371826" y="5076280"/>
                </a:cubicBezTo>
                <a:cubicBezTo>
                  <a:pt x="4369345" y="5078760"/>
                  <a:pt x="4368105" y="5080000"/>
                  <a:pt x="4368105" y="5080000"/>
                </a:cubicBezTo>
                <a:cubicBezTo>
                  <a:pt x="4368105" y="5080000"/>
                  <a:pt x="4368105" y="5082481"/>
                  <a:pt x="4368105" y="5087442"/>
                </a:cubicBezTo>
                <a:cubicBezTo>
                  <a:pt x="4373066" y="5087442"/>
                  <a:pt x="4375546" y="5084962"/>
                  <a:pt x="4375546" y="5080000"/>
                </a:cubicBezTo>
                <a:cubicBezTo>
                  <a:pt x="4375546" y="5077520"/>
                  <a:pt x="4375236" y="5075970"/>
                  <a:pt x="4374616" y="5075350"/>
                </a:cubicBezTo>
                <a:close/>
                <a:moveTo>
                  <a:pt x="4680644" y="5072559"/>
                </a:moveTo>
                <a:lnTo>
                  <a:pt x="4688085" y="5072559"/>
                </a:lnTo>
                <a:cubicBezTo>
                  <a:pt x="4688085" y="5077520"/>
                  <a:pt x="4686845" y="5081241"/>
                  <a:pt x="4684365" y="5083721"/>
                </a:cubicBezTo>
                <a:cubicBezTo>
                  <a:pt x="4681885" y="5086202"/>
                  <a:pt x="4681885" y="5088682"/>
                  <a:pt x="4684365" y="5091163"/>
                </a:cubicBezTo>
                <a:cubicBezTo>
                  <a:pt x="4686845" y="5093643"/>
                  <a:pt x="4685605" y="5094883"/>
                  <a:pt x="4680644" y="5094883"/>
                </a:cubicBezTo>
                <a:lnTo>
                  <a:pt x="4673202" y="5087442"/>
                </a:lnTo>
                <a:cubicBezTo>
                  <a:pt x="4673202" y="5082481"/>
                  <a:pt x="4674443" y="5078760"/>
                  <a:pt x="4676923" y="5076280"/>
                </a:cubicBezTo>
                <a:cubicBezTo>
                  <a:pt x="4679403" y="5073800"/>
                  <a:pt x="4680644" y="5072559"/>
                  <a:pt x="4680644" y="5072559"/>
                </a:cubicBezTo>
                <a:close/>
                <a:moveTo>
                  <a:pt x="4487167" y="5072559"/>
                </a:moveTo>
                <a:lnTo>
                  <a:pt x="4472285" y="5087442"/>
                </a:lnTo>
                <a:cubicBezTo>
                  <a:pt x="4487167" y="5097364"/>
                  <a:pt x="4494609" y="5094883"/>
                  <a:pt x="4494609" y="5080000"/>
                </a:cubicBezTo>
                <a:cubicBezTo>
                  <a:pt x="4494609" y="5075040"/>
                  <a:pt x="4494609" y="5072559"/>
                  <a:pt x="4494609" y="5072559"/>
                </a:cubicBezTo>
                <a:cubicBezTo>
                  <a:pt x="4494609" y="5072559"/>
                  <a:pt x="4492129" y="5072559"/>
                  <a:pt x="4487167" y="5072559"/>
                </a:cubicBezTo>
                <a:close/>
                <a:moveTo>
                  <a:pt x="4189511" y="5072559"/>
                </a:moveTo>
                <a:lnTo>
                  <a:pt x="4204394" y="5080000"/>
                </a:lnTo>
                <a:cubicBezTo>
                  <a:pt x="4209355" y="5080000"/>
                  <a:pt x="4214316" y="5080000"/>
                  <a:pt x="4219277" y="5080000"/>
                </a:cubicBezTo>
                <a:cubicBezTo>
                  <a:pt x="4224238" y="5080000"/>
                  <a:pt x="4226718" y="5077520"/>
                  <a:pt x="4226718" y="5072559"/>
                </a:cubicBezTo>
                <a:lnTo>
                  <a:pt x="4211835" y="5072559"/>
                </a:lnTo>
                <a:cubicBezTo>
                  <a:pt x="4196952" y="5072559"/>
                  <a:pt x="4189511" y="5072559"/>
                  <a:pt x="4189511" y="5072559"/>
                </a:cubicBezTo>
                <a:close/>
                <a:moveTo>
                  <a:pt x="1726406" y="5072559"/>
                </a:moveTo>
                <a:lnTo>
                  <a:pt x="1733847" y="5080000"/>
                </a:lnTo>
                <a:cubicBezTo>
                  <a:pt x="1743769" y="5080000"/>
                  <a:pt x="1748730" y="5080000"/>
                  <a:pt x="1748730" y="5080000"/>
                </a:cubicBezTo>
                <a:lnTo>
                  <a:pt x="1748730" y="5072559"/>
                </a:lnTo>
                <a:close/>
                <a:moveTo>
                  <a:pt x="4282529" y="5068838"/>
                </a:moveTo>
                <a:cubicBezTo>
                  <a:pt x="4280049" y="5068838"/>
                  <a:pt x="4278808" y="5070079"/>
                  <a:pt x="4278808" y="5072559"/>
                </a:cubicBezTo>
                <a:cubicBezTo>
                  <a:pt x="4278808" y="5077520"/>
                  <a:pt x="4283769" y="5080000"/>
                  <a:pt x="4293691" y="5080000"/>
                </a:cubicBezTo>
                <a:lnTo>
                  <a:pt x="4293691" y="5072559"/>
                </a:lnTo>
                <a:cubicBezTo>
                  <a:pt x="4288730" y="5070079"/>
                  <a:pt x="4285009" y="5068838"/>
                  <a:pt x="4282529" y="5068838"/>
                </a:cubicBezTo>
                <a:close/>
                <a:moveTo>
                  <a:pt x="4933652" y="5065118"/>
                </a:moveTo>
                <a:cubicBezTo>
                  <a:pt x="4938613" y="5065118"/>
                  <a:pt x="4941093" y="5065118"/>
                  <a:pt x="4941093" y="5065118"/>
                </a:cubicBezTo>
                <a:cubicBezTo>
                  <a:pt x="4941093" y="5065118"/>
                  <a:pt x="4943573" y="5067598"/>
                  <a:pt x="4948535" y="5072559"/>
                </a:cubicBezTo>
                <a:cubicBezTo>
                  <a:pt x="4948535" y="5077520"/>
                  <a:pt x="4948535" y="5081241"/>
                  <a:pt x="4948535" y="5083721"/>
                </a:cubicBezTo>
                <a:cubicBezTo>
                  <a:pt x="4948535" y="5086202"/>
                  <a:pt x="4946054" y="5084962"/>
                  <a:pt x="4941093" y="5080000"/>
                </a:cubicBezTo>
                <a:cubicBezTo>
                  <a:pt x="4936132" y="5075040"/>
                  <a:pt x="4933652" y="5070079"/>
                  <a:pt x="4933652" y="5065118"/>
                </a:cubicBezTo>
                <a:close/>
                <a:moveTo>
                  <a:pt x="4755058" y="5057676"/>
                </a:moveTo>
                <a:lnTo>
                  <a:pt x="4762499" y="5065118"/>
                </a:lnTo>
                <a:cubicBezTo>
                  <a:pt x="4762499" y="5065118"/>
                  <a:pt x="4762499" y="5066358"/>
                  <a:pt x="4762499" y="5068838"/>
                </a:cubicBezTo>
                <a:cubicBezTo>
                  <a:pt x="4762499" y="5071319"/>
                  <a:pt x="4764979" y="5072559"/>
                  <a:pt x="4769941" y="5072559"/>
                </a:cubicBezTo>
                <a:cubicBezTo>
                  <a:pt x="4769941" y="5077520"/>
                  <a:pt x="4769941" y="5082481"/>
                  <a:pt x="4769941" y="5087442"/>
                </a:cubicBezTo>
                <a:lnTo>
                  <a:pt x="4755058" y="5094883"/>
                </a:lnTo>
                <a:cubicBezTo>
                  <a:pt x="4760019" y="5089923"/>
                  <a:pt x="4760019" y="5083721"/>
                  <a:pt x="4755058" y="5076280"/>
                </a:cubicBezTo>
                <a:cubicBezTo>
                  <a:pt x="4750097" y="5068838"/>
                  <a:pt x="4750097" y="5062638"/>
                  <a:pt x="4755058" y="5057676"/>
                </a:cubicBezTo>
                <a:close/>
                <a:moveTo>
                  <a:pt x="4427636" y="5057676"/>
                </a:moveTo>
                <a:cubicBezTo>
                  <a:pt x="4422675" y="5057676"/>
                  <a:pt x="4420195" y="5058917"/>
                  <a:pt x="4420195" y="5061397"/>
                </a:cubicBezTo>
                <a:cubicBezTo>
                  <a:pt x="4420195" y="5063878"/>
                  <a:pt x="4422675" y="5065118"/>
                  <a:pt x="4427636" y="5065118"/>
                </a:cubicBezTo>
                <a:close/>
                <a:moveTo>
                  <a:pt x="4412753" y="5057676"/>
                </a:moveTo>
                <a:cubicBezTo>
                  <a:pt x="4407792" y="5057676"/>
                  <a:pt x="4402832" y="5060157"/>
                  <a:pt x="4397870" y="5065118"/>
                </a:cubicBezTo>
                <a:cubicBezTo>
                  <a:pt x="4392909" y="5070079"/>
                  <a:pt x="4390429" y="5075040"/>
                  <a:pt x="4390429" y="5080000"/>
                </a:cubicBezTo>
                <a:cubicBezTo>
                  <a:pt x="4390429" y="5084962"/>
                  <a:pt x="4392909" y="5087442"/>
                  <a:pt x="4397870" y="5087442"/>
                </a:cubicBezTo>
                <a:cubicBezTo>
                  <a:pt x="4402832" y="5087442"/>
                  <a:pt x="4405312" y="5084962"/>
                  <a:pt x="4405312" y="5080000"/>
                </a:cubicBezTo>
                <a:lnTo>
                  <a:pt x="4405312" y="5065118"/>
                </a:lnTo>
                <a:close/>
                <a:moveTo>
                  <a:pt x="4680644" y="5050235"/>
                </a:moveTo>
                <a:lnTo>
                  <a:pt x="4688085" y="5057676"/>
                </a:lnTo>
                <a:cubicBezTo>
                  <a:pt x="4688085" y="5062638"/>
                  <a:pt x="4686845" y="5065118"/>
                  <a:pt x="4684365" y="5065118"/>
                </a:cubicBezTo>
                <a:cubicBezTo>
                  <a:pt x="4681885" y="5065118"/>
                  <a:pt x="4679403" y="5062638"/>
                  <a:pt x="4676923" y="5057676"/>
                </a:cubicBezTo>
                <a:cubicBezTo>
                  <a:pt x="4674443" y="5052715"/>
                  <a:pt x="4675683" y="5050235"/>
                  <a:pt x="4680644" y="5050235"/>
                </a:cubicBezTo>
                <a:close/>
                <a:moveTo>
                  <a:pt x="4449960" y="5050235"/>
                </a:moveTo>
                <a:lnTo>
                  <a:pt x="4442519" y="5057676"/>
                </a:lnTo>
                <a:cubicBezTo>
                  <a:pt x="4437558" y="5062638"/>
                  <a:pt x="4437558" y="5065118"/>
                  <a:pt x="4442519" y="5065118"/>
                </a:cubicBezTo>
                <a:cubicBezTo>
                  <a:pt x="4447480" y="5065118"/>
                  <a:pt x="4449960" y="5062638"/>
                  <a:pt x="4449960" y="5057676"/>
                </a:cubicBezTo>
                <a:cubicBezTo>
                  <a:pt x="4449960" y="5052715"/>
                  <a:pt x="4449960" y="5050235"/>
                  <a:pt x="4449960" y="5050235"/>
                </a:cubicBezTo>
                <a:close/>
                <a:moveTo>
                  <a:pt x="4890864" y="5047444"/>
                </a:moveTo>
                <a:cubicBezTo>
                  <a:pt x="4894584" y="5048065"/>
                  <a:pt x="4896445" y="5050235"/>
                  <a:pt x="4896445" y="5053956"/>
                </a:cubicBezTo>
                <a:cubicBezTo>
                  <a:pt x="4896445" y="5061397"/>
                  <a:pt x="4898925" y="5062638"/>
                  <a:pt x="4903886" y="5057676"/>
                </a:cubicBezTo>
                <a:lnTo>
                  <a:pt x="4911327" y="5072559"/>
                </a:lnTo>
                <a:cubicBezTo>
                  <a:pt x="4901406" y="5077520"/>
                  <a:pt x="4893965" y="5077520"/>
                  <a:pt x="4889003" y="5072559"/>
                </a:cubicBezTo>
                <a:cubicBezTo>
                  <a:pt x="4884042" y="5072559"/>
                  <a:pt x="4884042" y="5070079"/>
                  <a:pt x="4889003" y="5065118"/>
                </a:cubicBezTo>
                <a:lnTo>
                  <a:pt x="4881562" y="5057676"/>
                </a:lnTo>
                <a:cubicBezTo>
                  <a:pt x="4881562" y="5062638"/>
                  <a:pt x="4879082" y="5062638"/>
                  <a:pt x="4874120" y="5057676"/>
                </a:cubicBezTo>
                <a:lnTo>
                  <a:pt x="4874120" y="5050235"/>
                </a:lnTo>
                <a:cubicBezTo>
                  <a:pt x="4881562" y="5047755"/>
                  <a:pt x="4887143" y="5046825"/>
                  <a:pt x="4890864" y="5047444"/>
                </a:cubicBezTo>
                <a:close/>
                <a:moveTo>
                  <a:pt x="4523444" y="5045816"/>
                </a:moveTo>
                <a:cubicBezTo>
                  <a:pt x="4521584" y="5045662"/>
                  <a:pt x="4519413" y="5045894"/>
                  <a:pt x="4516933" y="5046514"/>
                </a:cubicBezTo>
                <a:cubicBezTo>
                  <a:pt x="4507011" y="5048995"/>
                  <a:pt x="4507011" y="5057676"/>
                  <a:pt x="4516933" y="5072559"/>
                </a:cubicBezTo>
                <a:lnTo>
                  <a:pt x="4531816" y="5065118"/>
                </a:lnTo>
                <a:cubicBezTo>
                  <a:pt x="4531816" y="5075040"/>
                  <a:pt x="4531816" y="5080000"/>
                  <a:pt x="4531816" y="5080000"/>
                </a:cubicBezTo>
                <a:lnTo>
                  <a:pt x="4524374" y="5087442"/>
                </a:lnTo>
                <a:cubicBezTo>
                  <a:pt x="4529336" y="5087442"/>
                  <a:pt x="4531816" y="5089923"/>
                  <a:pt x="4531816" y="5094883"/>
                </a:cubicBezTo>
                <a:lnTo>
                  <a:pt x="4539257" y="5094883"/>
                </a:lnTo>
                <a:cubicBezTo>
                  <a:pt x="4544218" y="5084962"/>
                  <a:pt x="4544218" y="5077520"/>
                  <a:pt x="4539257" y="5072559"/>
                </a:cubicBezTo>
                <a:cubicBezTo>
                  <a:pt x="4534296" y="5067598"/>
                  <a:pt x="4531816" y="5062638"/>
                  <a:pt x="4531816" y="5057676"/>
                </a:cubicBezTo>
                <a:cubicBezTo>
                  <a:pt x="4531816" y="5050235"/>
                  <a:pt x="4529025" y="5046282"/>
                  <a:pt x="4523444" y="5045816"/>
                </a:cubicBezTo>
                <a:close/>
                <a:moveTo>
                  <a:pt x="4851796" y="5042793"/>
                </a:moveTo>
                <a:cubicBezTo>
                  <a:pt x="4856758" y="5042793"/>
                  <a:pt x="4859238" y="5044033"/>
                  <a:pt x="4859238" y="5046514"/>
                </a:cubicBezTo>
                <a:cubicBezTo>
                  <a:pt x="4859238" y="5048995"/>
                  <a:pt x="4856758" y="5050235"/>
                  <a:pt x="4851796" y="5050235"/>
                </a:cubicBezTo>
                <a:close/>
                <a:moveTo>
                  <a:pt x="4799706" y="5042793"/>
                </a:moveTo>
                <a:lnTo>
                  <a:pt x="4807148" y="5057676"/>
                </a:lnTo>
                <a:cubicBezTo>
                  <a:pt x="4802186" y="5057676"/>
                  <a:pt x="4799706" y="5060157"/>
                  <a:pt x="4799706" y="5065118"/>
                </a:cubicBezTo>
                <a:lnTo>
                  <a:pt x="4792265" y="5080000"/>
                </a:lnTo>
                <a:cubicBezTo>
                  <a:pt x="4787304" y="5065118"/>
                  <a:pt x="4786064" y="5055196"/>
                  <a:pt x="4788544" y="5050235"/>
                </a:cubicBezTo>
                <a:cubicBezTo>
                  <a:pt x="4791024" y="5045274"/>
                  <a:pt x="4794745" y="5042793"/>
                  <a:pt x="4799706" y="5042793"/>
                </a:cubicBezTo>
                <a:close/>
                <a:moveTo>
                  <a:pt x="4777382" y="5035352"/>
                </a:moveTo>
                <a:cubicBezTo>
                  <a:pt x="4782343" y="5040313"/>
                  <a:pt x="4779862" y="5042793"/>
                  <a:pt x="4769941" y="5042793"/>
                </a:cubicBezTo>
                <a:cubicBezTo>
                  <a:pt x="4769941" y="5047755"/>
                  <a:pt x="4764979" y="5047755"/>
                  <a:pt x="4755058" y="5042793"/>
                </a:cubicBezTo>
                <a:cubicBezTo>
                  <a:pt x="4735214" y="5042793"/>
                  <a:pt x="4725292" y="5047755"/>
                  <a:pt x="4725292" y="5057676"/>
                </a:cubicBezTo>
                <a:cubicBezTo>
                  <a:pt x="4725292" y="5062638"/>
                  <a:pt x="4730254" y="5065118"/>
                  <a:pt x="4740175" y="5065118"/>
                </a:cubicBezTo>
                <a:lnTo>
                  <a:pt x="4732734" y="5072559"/>
                </a:lnTo>
                <a:lnTo>
                  <a:pt x="4725292" y="5072559"/>
                </a:lnTo>
                <a:cubicBezTo>
                  <a:pt x="4725292" y="5067598"/>
                  <a:pt x="4722812" y="5063878"/>
                  <a:pt x="4717851" y="5061397"/>
                </a:cubicBezTo>
                <a:cubicBezTo>
                  <a:pt x="4712890" y="5058917"/>
                  <a:pt x="4715371" y="5052715"/>
                  <a:pt x="4725292" y="5042793"/>
                </a:cubicBezTo>
                <a:close/>
                <a:moveTo>
                  <a:pt x="4635995" y="5035352"/>
                </a:moveTo>
                <a:lnTo>
                  <a:pt x="4673202" y="5035352"/>
                </a:lnTo>
                <a:lnTo>
                  <a:pt x="4650878" y="5050235"/>
                </a:lnTo>
                <a:cubicBezTo>
                  <a:pt x="4645917" y="5045274"/>
                  <a:pt x="4640957" y="5044033"/>
                  <a:pt x="4635995" y="5046514"/>
                </a:cubicBezTo>
                <a:cubicBezTo>
                  <a:pt x="4631034" y="5048995"/>
                  <a:pt x="4628554" y="5050235"/>
                  <a:pt x="4628554" y="5050235"/>
                </a:cubicBezTo>
                <a:cubicBezTo>
                  <a:pt x="4628554" y="5060157"/>
                  <a:pt x="4623593" y="5060157"/>
                  <a:pt x="4613671" y="5050235"/>
                </a:cubicBezTo>
                <a:cubicBezTo>
                  <a:pt x="4608710" y="5045274"/>
                  <a:pt x="4609951" y="5042793"/>
                  <a:pt x="4617392" y="5042793"/>
                </a:cubicBezTo>
                <a:cubicBezTo>
                  <a:pt x="4624833" y="5042793"/>
                  <a:pt x="4631034" y="5040313"/>
                  <a:pt x="4635995" y="5035352"/>
                </a:cubicBezTo>
                <a:close/>
                <a:moveTo>
                  <a:pt x="4717851" y="5027911"/>
                </a:moveTo>
                <a:lnTo>
                  <a:pt x="4732734" y="5027911"/>
                </a:lnTo>
                <a:cubicBezTo>
                  <a:pt x="4732734" y="5027911"/>
                  <a:pt x="4730254" y="5029151"/>
                  <a:pt x="4725292" y="5031631"/>
                </a:cubicBezTo>
                <a:cubicBezTo>
                  <a:pt x="4720331" y="5034112"/>
                  <a:pt x="4717851" y="5032872"/>
                  <a:pt x="4717851" y="5027911"/>
                </a:cubicBezTo>
                <a:close/>
                <a:moveTo>
                  <a:pt x="4390429" y="5024190"/>
                </a:moveTo>
                <a:cubicBezTo>
                  <a:pt x="4387948" y="5024190"/>
                  <a:pt x="4385468" y="5025430"/>
                  <a:pt x="4382988" y="5027911"/>
                </a:cubicBezTo>
                <a:lnTo>
                  <a:pt x="4390429" y="5027911"/>
                </a:lnTo>
                <a:lnTo>
                  <a:pt x="4397870" y="5027911"/>
                </a:lnTo>
                <a:cubicBezTo>
                  <a:pt x="4397870" y="5032872"/>
                  <a:pt x="4400351" y="5035352"/>
                  <a:pt x="4405312" y="5035352"/>
                </a:cubicBezTo>
                <a:cubicBezTo>
                  <a:pt x="4410273" y="5035352"/>
                  <a:pt x="4412753" y="5035352"/>
                  <a:pt x="4412753" y="5035352"/>
                </a:cubicBezTo>
                <a:cubicBezTo>
                  <a:pt x="4412753" y="5035352"/>
                  <a:pt x="4412753" y="5032872"/>
                  <a:pt x="4412753" y="5027911"/>
                </a:cubicBezTo>
                <a:lnTo>
                  <a:pt x="4397870" y="5027911"/>
                </a:lnTo>
                <a:cubicBezTo>
                  <a:pt x="4395390" y="5025430"/>
                  <a:pt x="4392909" y="5024190"/>
                  <a:pt x="4390429" y="5024190"/>
                </a:cubicBezTo>
                <a:close/>
                <a:moveTo>
                  <a:pt x="5075038" y="5020469"/>
                </a:moveTo>
                <a:lnTo>
                  <a:pt x="5075038" y="5027911"/>
                </a:lnTo>
                <a:cubicBezTo>
                  <a:pt x="5070077" y="5027911"/>
                  <a:pt x="5067597" y="5027911"/>
                  <a:pt x="5067597" y="5027911"/>
                </a:cubicBezTo>
                <a:cubicBezTo>
                  <a:pt x="5067597" y="5032872"/>
                  <a:pt x="5067597" y="5035352"/>
                  <a:pt x="5067597" y="5035352"/>
                </a:cubicBezTo>
                <a:lnTo>
                  <a:pt x="5060156" y="5027911"/>
                </a:lnTo>
                <a:close/>
                <a:moveTo>
                  <a:pt x="4822031" y="5020469"/>
                </a:moveTo>
                <a:lnTo>
                  <a:pt x="4829472" y="5027911"/>
                </a:lnTo>
                <a:cubicBezTo>
                  <a:pt x="4819551" y="5032872"/>
                  <a:pt x="4814589" y="5032872"/>
                  <a:pt x="4814589" y="5027911"/>
                </a:cubicBezTo>
                <a:cubicBezTo>
                  <a:pt x="4814589" y="5022950"/>
                  <a:pt x="4817069" y="5020469"/>
                  <a:pt x="4822031" y="5020469"/>
                </a:cubicBezTo>
                <a:close/>
                <a:moveTo>
                  <a:pt x="4755058" y="5020469"/>
                </a:moveTo>
                <a:cubicBezTo>
                  <a:pt x="4760019" y="5020469"/>
                  <a:pt x="4762499" y="5021710"/>
                  <a:pt x="4762499" y="5024190"/>
                </a:cubicBezTo>
                <a:cubicBezTo>
                  <a:pt x="4762499" y="5026671"/>
                  <a:pt x="4760019" y="5027911"/>
                  <a:pt x="4755058" y="5027911"/>
                </a:cubicBezTo>
                <a:cubicBezTo>
                  <a:pt x="4750097" y="5027911"/>
                  <a:pt x="4747617" y="5026671"/>
                  <a:pt x="4747617" y="5024190"/>
                </a:cubicBezTo>
                <a:cubicBezTo>
                  <a:pt x="4747617" y="5021710"/>
                  <a:pt x="4750097" y="5020469"/>
                  <a:pt x="4755058" y="5020469"/>
                </a:cubicBezTo>
                <a:close/>
                <a:moveTo>
                  <a:pt x="4511352" y="5016748"/>
                </a:moveTo>
                <a:cubicBezTo>
                  <a:pt x="4507631" y="5016748"/>
                  <a:pt x="4504531" y="5017989"/>
                  <a:pt x="4502050" y="5020469"/>
                </a:cubicBezTo>
                <a:lnTo>
                  <a:pt x="4516933" y="5027911"/>
                </a:lnTo>
                <a:cubicBezTo>
                  <a:pt x="4521894" y="5027911"/>
                  <a:pt x="4524374" y="5030391"/>
                  <a:pt x="4524374" y="5035352"/>
                </a:cubicBezTo>
                <a:lnTo>
                  <a:pt x="4531816" y="5035352"/>
                </a:lnTo>
                <a:cubicBezTo>
                  <a:pt x="4531816" y="5035352"/>
                  <a:pt x="4531816" y="5032872"/>
                  <a:pt x="4531816" y="5027911"/>
                </a:cubicBezTo>
                <a:cubicBezTo>
                  <a:pt x="4531816" y="5022950"/>
                  <a:pt x="4529336" y="5020469"/>
                  <a:pt x="4524374" y="5020469"/>
                </a:cubicBezTo>
                <a:cubicBezTo>
                  <a:pt x="4519414" y="5017989"/>
                  <a:pt x="4515073" y="5016748"/>
                  <a:pt x="4511352" y="5016748"/>
                </a:cubicBezTo>
                <a:close/>
                <a:moveTo>
                  <a:pt x="4948535" y="5013028"/>
                </a:moveTo>
                <a:cubicBezTo>
                  <a:pt x="4953496" y="5013028"/>
                  <a:pt x="4957217" y="5014268"/>
                  <a:pt x="4959697" y="5016748"/>
                </a:cubicBezTo>
                <a:cubicBezTo>
                  <a:pt x="4962177" y="5019229"/>
                  <a:pt x="4968379" y="5020469"/>
                  <a:pt x="4978300" y="5020469"/>
                </a:cubicBezTo>
                <a:lnTo>
                  <a:pt x="4941093" y="5027911"/>
                </a:lnTo>
                <a:cubicBezTo>
                  <a:pt x="4941093" y="5022950"/>
                  <a:pt x="4942334" y="5020469"/>
                  <a:pt x="4944814" y="5020469"/>
                </a:cubicBezTo>
                <a:cubicBezTo>
                  <a:pt x="4947294" y="5020469"/>
                  <a:pt x="4948535" y="5017989"/>
                  <a:pt x="4948535" y="5013028"/>
                </a:cubicBezTo>
                <a:close/>
                <a:moveTo>
                  <a:pt x="4554140" y="5013028"/>
                </a:moveTo>
                <a:cubicBezTo>
                  <a:pt x="4554140" y="5013028"/>
                  <a:pt x="4554140" y="5015508"/>
                  <a:pt x="4554140" y="5020469"/>
                </a:cubicBezTo>
                <a:cubicBezTo>
                  <a:pt x="4554140" y="5025430"/>
                  <a:pt x="4556620" y="5027911"/>
                  <a:pt x="4561581" y="5027911"/>
                </a:cubicBezTo>
                <a:lnTo>
                  <a:pt x="4561581" y="5020469"/>
                </a:lnTo>
                <a:cubicBezTo>
                  <a:pt x="4561581" y="5015508"/>
                  <a:pt x="4559101" y="5013028"/>
                  <a:pt x="4554140" y="5013028"/>
                </a:cubicBezTo>
                <a:close/>
                <a:moveTo>
                  <a:pt x="1451074" y="5013028"/>
                </a:moveTo>
                <a:cubicBezTo>
                  <a:pt x="1456035" y="5013028"/>
                  <a:pt x="1460996" y="5017989"/>
                  <a:pt x="1465957" y="5027911"/>
                </a:cubicBezTo>
                <a:cubicBezTo>
                  <a:pt x="1470918" y="5042793"/>
                  <a:pt x="1465957" y="5045274"/>
                  <a:pt x="1451074" y="5035352"/>
                </a:cubicBezTo>
                <a:cubicBezTo>
                  <a:pt x="1436191" y="5025430"/>
                  <a:pt x="1436191" y="5017989"/>
                  <a:pt x="1451074" y="5013028"/>
                </a:cubicBezTo>
                <a:close/>
                <a:moveTo>
                  <a:pt x="5052714" y="5005586"/>
                </a:moveTo>
                <a:cubicBezTo>
                  <a:pt x="5057676" y="5005586"/>
                  <a:pt x="5060156" y="5006826"/>
                  <a:pt x="5060156" y="5009307"/>
                </a:cubicBezTo>
                <a:cubicBezTo>
                  <a:pt x="5060156" y="5011788"/>
                  <a:pt x="5057676" y="5013028"/>
                  <a:pt x="5052714" y="5013028"/>
                </a:cubicBezTo>
                <a:cubicBezTo>
                  <a:pt x="5047753" y="5013028"/>
                  <a:pt x="5045273" y="5011788"/>
                  <a:pt x="5045273" y="5009307"/>
                </a:cubicBezTo>
                <a:cubicBezTo>
                  <a:pt x="5045273" y="5006826"/>
                  <a:pt x="5047753" y="5005586"/>
                  <a:pt x="5052714" y="5005586"/>
                </a:cubicBezTo>
                <a:close/>
                <a:moveTo>
                  <a:pt x="4773661" y="5005586"/>
                </a:moveTo>
                <a:cubicBezTo>
                  <a:pt x="4781103" y="5005586"/>
                  <a:pt x="4784824" y="5010548"/>
                  <a:pt x="4784824" y="5020469"/>
                </a:cubicBezTo>
                <a:lnTo>
                  <a:pt x="4777382" y="5027911"/>
                </a:lnTo>
                <a:cubicBezTo>
                  <a:pt x="4777382" y="5022950"/>
                  <a:pt x="4776142" y="5019229"/>
                  <a:pt x="4773661" y="5016748"/>
                </a:cubicBezTo>
                <a:cubicBezTo>
                  <a:pt x="4771181" y="5014268"/>
                  <a:pt x="4767461" y="5013028"/>
                  <a:pt x="4762499" y="5013028"/>
                </a:cubicBezTo>
                <a:lnTo>
                  <a:pt x="4755058" y="5013028"/>
                </a:lnTo>
                <a:cubicBezTo>
                  <a:pt x="4760019" y="5008067"/>
                  <a:pt x="4766220" y="5005586"/>
                  <a:pt x="4773661" y="5005586"/>
                </a:cubicBezTo>
                <a:close/>
                <a:moveTo>
                  <a:pt x="4576464" y="5005586"/>
                </a:moveTo>
                <a:cubicBezTo>
                  <a:pt x="4576464" y="5005586"/>
                  <a:pt x="4575224" y="5006826"/>
                  <a:pt x="4572744" y="5009307"/>
                </a:cubicBezTo>
                <a:cubicBezTo>
                  <a:pt x="4570263" y="5011788"/>
                  <a:pt x="4569023" y="5013028"/>
                  <a:pt x="4569023" y="5013028"/>
                </a:cubicBezTo>
                <a:cubicBezTo>
                  <a:pt x="4569023" y="5013028"/>
                  <a:pt x="4571503" y="5013028"/>
                  <a:pt x="4576464" y="5013028"/>
                </a:cubicBezTo>
                <a:cubicBezTo>
                  <a:pt x="4576464" y="5008067"/>
                  <a:pt x="4576464" y="5005586"/>
                  <a:pt x="4576464" y="5005586"/>
                </a:cubicBezTo>
                <a:close/>
                <a:moveTo>
                  <a:pt x="1268760" y="5005586"/>
                </a:moveTo>
                <a:cubicBezTo>
                  <a:pt x="1271240" y="5005586"/>
                  <a:pt x="1272480" y="5008067"/>
                  <a:pt x="1272480" y="5013028"/>
                </a:cubicBezTo>
                <a:cubicBezTo>
                  <a:pt x="1267519" y="5013028"/>
                  <a:pt x="1265039" y="5011788"/>
                  <a:pt x="1265039" y="5009307"/>
                </a:cubicBezTo>
                <a:cubicBezTo>
                  <a:pt x="1265039" y="5006826"/>
                  <a:pt x="1266279" y="5005586"/>
                  <a:pt x="1268760" y="5005586"/>
                </a:cubicBezTo>
                <a:close/>
                <a:moveTo>
                  <a:pt x="5008066" y="4998145"/>
                </a:moveTo>
                <a:cubicBezTo>
                  <a:pt x="5013027" y="4998145"/>
                  <a:pt x="5017987" y="5000626"/>
                  <a:pt x="5022949" y="5005586"/>
                </a:cubicBezTo>
                <a:lnTo>
                  <a:pt x="5022949" y="5013028"/>
                </a:lnTo>
                <a:cubicBezTo>
                  <a:pt x="5017987" y="5013028"/>
                  <a:pt x="5013027" y="5010548"/>
                  <a:pt x="5008066" y="5005586"/>
                </a:cubicBezTo>
                <a:close/>
                <a:moveTo>
                  <a:pt x="4673202" y="4998145"/>
                </a:moveTo>
                <a:cubicBezTo>
                  <a:pt x="4673202" y="5003106"/>
                  <a:pt x="4675683" y="5005586"/>
                  <a:pt x="4680644" y="5005586"/>
                </a:cubicBezTo>
                <a:cubicBezTo>
                  <a:pt x="4685605" y="5005586"/>
                  <a:pt x="4688085" y="5003106"/>
                  <a:pt x="4688085" y="4998145"/>
                </a:cubicBezTo>
                <a:cubicBezTo>
                  <a:pt x="4683124" y="4998145"/>
                  <a:pt x="4680644" y="4998145"/>
                  <a:pt x="4680644" y="4998145"/>
                </a:cubicBezTo>
                <a:close/>
                <a:moveTo>
                  <a:pt x="4890864" y="4994424"/>
                </a:moveTo>
                <a:cubicBezTo>
                  <a:pt x="4893344" y="4994424"/>
                  <a:pt x="4896445" y="4995665"/>
                  <a:pt x="4900165" y="4998145"/>
                </a:cubicBezTo>
                <a:cubicBezTo>
                  <a:pt x="4907607" y="5003106"/>
                  <a:pt x="4913808" y="5003106"/>
                  <a:pt x="4918769" y="4998145"/>
                </a:cubicBezTo>
                <a:cubicBezTo>
                  <a:pt x="4923730" y="4998145"/>
                  <a:pt x="4927451" y="4998145"/>
                  <a:pt x="4929931" y="4998145"/>
                </a:cubicBezTo>
                <a:cubicBezTo>
                  <a:pt x="4932411" y="4998145"/>
                  <a:pt x="4933652" y="5000626"/>
                  <a:pt x="4933652" y="5005586"/>
                </a:cubicBezTo>
                <a:cubicBezTo>
                  <a:pt x="4938613" y="5010548"/>
                  <a:pt x="4938613" y="5014268"/>
                  <a:pt x="4933652" y="5016748"/>
                </a:cubicBezTo>
                <a:cubicBezTo>
                  <a:pt x="4928690" y="5019229"/>
                  <a:pt x="4923730" y="5017989"/>
                  <a:pt x="4918769" y="5013028"/>
                </a:cubicBezTo>
                <a:lnTo>
                  <a:pt x="4896445" y="5013028"/>
                </a:lnTo>
                <a:lnTo>
                  <a:pt x="4889003" y="5013028"/>
                </a:lnTo>
                <a:cubicBezTo>
                  <a:pt x="4884042" y="5008067"/>
                  <a:pt x="4882802" y="5003106"/>
                  <a:pt x="4885283" y="4998145"/>
                </a:cubicBezTo>
                <a:cubicBezTo>
                  <a:pt x="4886523" y="4995665"/>
                  <a:pt x="4888383" y="4994424"/>
                  <a:pt x="4890864" y="4994424"/>
                </a:cubicBezTo>
                <a:close/>
                <a:moveTo>
                  <a:pt x="4814589" y="4990704"/>
                </a:moveTo>
                <a:lnTo>
                  <a:pt x="4822031" y="4990704"/>
                </a:lnTo>
                <a:cubicBezTo>
                  <a:pt x="4826992" y="4995665"/>
                  <a:pt x="4829472" y="5000626"/>
                  <a:pt x="4829472" y="5005586"/>
                </a:cubicBezTo>
                <a:lnTo>
                  <a:pt x="4799706" y="5013028"/>
                </a:lnTo>
                <a:lnTo>
                  <a:pt x="4807148" y="5005586"/>
                </a:lnTo>
                <a:cubicBezTo>
                  <a:pt x="4812109" y="5005586"/>
                  <a:pt x="4814589" y="5004346"/>
                  <a:pt x="4814589" y="5001866"/>
                </a:cubicBezTo>
                <a:cubicBezTo>
                  <a:pt x="4814589" y="4999386"/>
                  <a:pt x="4814589" y="4995665"/>
                  <a:pt x="4814589" y="4990704"/>
                </a:cubicBezTo>
                <a:close/>
                <a:moveTo>
                  <a:pt x="4740175" y="4990704"/>
                </a:moveTo>
                <a:cubicBezTo>
                  <a:pt x="4740175" y="4990704"/>
                  <a:pt x="4742655" y="4990704"/>
                  <a:pt x="4747617" y="4990704"/>
                </a:cubicBezTo>
                <a:lnTo>
                  <a:pt x="4755058" y="4998145"/>
                </a:lnTo>
                <a:lnTo>
                  <a:pt x="4740175" y="4998145"/>
                </a:lnTo>
                <a:cubicBezTo>
                  <a:pt x="4740175" y="4993184"/>
                  <a:pt x="4740175" y="4990704"/>
                  <a:pt x="4740175" y="4990704"/>
                </a:cubicBezTo>
                <a:close/>
                <a:moveTo>
                  <a:pt x="4628554" y="4983262"/>
                </a:moveTo>
                <a:lnTo>
                  <a:pt x="4628554" y="4990704"/>
                </a:lnTo>
                <a:cubicBezTo>
                  <a:pt x="4628554" y="4995665"/>
                  <a:pt x="4628554" y="4998145"/>
                  <a:pt x="4628554" y="4998145"/>
                </a:cubicBezTo>
                <a:lnTo>
                  <a:pt x="4635995" y="4990704"/>
                </a:lnTo>
                <a:cubicBezTo>
                  <a:pt x="4635995" y="4990704"/>
                  <a:pt x="4635995" y="4989464"/>
                  <a:pt x="4635995" y="4986983"/>
                </a:cubicBezTo>
                <a:cubicBezTo>
                  <a:pt x="4635995" y="4984503"/>
                  <a:pt x="4633515" y="4983262"/>
                  <a:pt x="4628554" y="4983262"/>
                </a:cubicBezTo>
                <a:close/>
                <a:moveTo>
                  <a:pt x="4583906" y="4983262"/>
                </a:moveTo>
                <a:cubicBezTo>
                  <a:pt x="4578944" y="4993184"/>
                  <a:pt x="4581426" y="5000626"/>
                  <a:pt x="4591347" y="5005586"/>
                </a:cubicBezTo>
                <a:cubicBezTo>
                  <a:pt x="4601269" y="5010548"/>
                  <a:pt x="4606230" y="5013028"/>
                  <a:pt x="4606230" y="5013028"/>
                </a:cubicBezTo>
                <a:lnTo>
                  <a:pt x="4606230" y="5005586"/>
                </a:lnTo>
                <a:cubicBezTo>
                  <a:pt x="4601269" y="4995665"/>
                  <a:pt x="4598788" y="4990704"/>
                  <a:pt x="4598788" y="4990704"/>
                </a:cubicBezTo>
                <a:close/>
                <a:moveTo>
                  <a:pt x="1117141" y="4977681"/>
                </a:moveTo>
                <a:cubicBezTo>
                  <a:pt x="1117761" y="4977681"/>
                  <a:pt x="1118691" y="4978301"/>
                  <a:pt x="1119931" y="4979541"/>
                </a:cubicBezTo>
                <a:cubicBezTo>
                  <a:pt x="1122412" y="4982022"/>
                  <a:pt x="1123652" y="4985743"/>
                  <a:pt x="1123652" y="4990704"/>
                </a:cubicBezTo>
                <a:cubicBezTo>
                  <a:pt x="1123652" y="4990704"/>
                  <a:pt x="1121172" y="4990704"/>
                  <a:pt x="1116211" y="4990704"/>
                </a:cubicBezTo>
                <a:cubicBezTo>
                  <a:pt x="1116211" y="4985743"/>
                  <a:pt x="1116211" y="4982022"/>
                  <a:pt x="1116211" y="4979541"/>
                </a:cubicBezTo>
                <a:cubicBezTo>
                  <a:pt x="1116211" y="4978301"/>
                  <a:pt x="1116521" y="4977681"/>
                  <a:pt x="1117141" y="4977681"/>
                </a:cubicBezTo>
                <a:close/>
                <a:moveTo>
                  <a:pt x="4970859" y="4975821"/>
                </a:moveTo>
                <a:lnTo>
                  <a:pt x="4978300" y="4975821"/>
                </a:lnTo>
                <a:cubicBezTo>
                  <a:pt x="4983261" y="4975821"/>
                  <a:pt x="4988222" y="4975821"/>
                  <a:pt x="4993183" y="4975821"/>
                </a:cubicBezTo>
                <a:cubicBezTo>
                  <a:pt x="4993183" y="4975821"/>
                  <a:pt x="4993183" y="4978301"/>
                  <a:pt x="4993183" y="4983262"/>
                </a:cubicBezTo>
                <a:cubicBezTo>
                  <a:pt x="4993183" y="4988223"/>
                  <a:pt x="4988222" y="4988223"/>
                  <a:pt x="4978300" y="4983262"/>
                </a:cubicBezTo>
                <a:close/>
                <a:moveTo>
                  <a:pt x="1480840" y="4975821"/>
                </a:moveTo>
                <a:cubicBezTo>
                  <a:pt x="1485800" y="4975821"/>
                  <a:pt x="1488281" y="4978301"/>
                  <a:pt x="1488281" y="4983262"/>
                </a:cubicBezTo>
                <a:cubicBezTo>
                  <a:pt x="1478359" y="4983262"/>
                  <a:pt x="1470918" y="4983262"/>
                  <a:pt x="1465957" y="4983262"/>
                </a:cubicBezTo>
                <a:close/>
                <a:moveTo>
                  <a:pt x="4948535" y="4968379"/>
                </a:moveTo>
                <a:lnTo>
                  <a:pt x="4955976" y="4975821"/>
                </a:lnTo>
                <a:cubicBezTo>
                  <a:pt x="4951015" y="4980782"/>
                  <a:pt x="4951015" y="4985743"/>
                  <a:pt x="4955976" y="4990704"/>
                </a:cubicBezTo>
                <a:lnTo>
                  <a:pt x="4955976" y="4998145"/>
                </a:lnTo>
                <a:lnTo>
                  <a:pt x="4941093" y="4990704"/>
                </a:lnTo>
                <a:cubicBezTo>
                  <a:pt x="4931172" y="4980782"/>
                  <a:pt x="4933652" y="4973341"/>
                  <a:pt x="4948535" y="4968379"/>
                </a:cubicBezTo>
                <a:close/>
                <a:moveTo>
                  <a:pt x="4859238" y="4968379"/>
                </a:moveTo>
                <a:cubicBezTo>
                  <a:pt x="4864199" y="4973341"/>
                  <a:pt x="4864199" y="4978301"/>
                  <a:pt x="4859238" y="4983262"/>
                </a:cubicBezTo>
                <a:cubicBezTo>
                  <a:pt x="4859238" y="4988223"/>
                  <a:pt x="4854276" y="4985743"/>
                  <a:pt x="4844355" y="4975821"/>
                </a:cubicBezTo>
                <a:close/>
                <a:moveTo>
                  <a:pt x="4643437" y="4968379"/>
                </a:moveTo>
                <a:lnTo>
                  <a:pt x="4643437" y="4983262"/>
                </a:lnTo>
                <a:lnTo>
                  <a:pt x="4658320" y="4975821"/>
                </a:lnTo>
                <a:cubicBezTo>
                  <a:pt x="4653358" y="4975821"/>
                  <a:pt x="4650878" y="4975821"/>
                  <a:pt x="4650878" y="4975821"/>
                </a:cubicBezTo>
                <a:cubicBezTo>
                  <a:pt x="4650878" y="4975821"/>
                  <a:pt x="4649638" y="4974581"/>
                  <a:pt x="4647158" y="4972100"/>
                </a:cubicBezTo>
                <a:cubicBezTo>
                  <a:pt x="4644677" y="4969620"/>
                  <a:pt x="4643437" y="4968379"/>
                  <a:pt x="4643437" y="4968379"/>
                </a:cubicBezTo>
                <a:close/>
                <a:moveTo>
                  <a:pt x="1413867" y="4968379"/>
                </a:moveTo>
                <a:lnTo>
                  <a:pt x="1421308" y="4968379"/>
                </a:lnTo>
                <a:cubicBezTo>
                  <a:pt x="1426269" y="4968379"/>
                  <a:pt x="1426269" y="4970860"/>
                  <a:pt x="1421308" y="4975821"/>
                </a:cubicBezTo>
                <a:cubicBezTo>
                  <a:pt x="1416347" y="4975821"/>
                  <a:pt x="1413867" y="4974581"/>
                  <a:pt x="1413867" y="4972100"/>
                </a:cubicBezTo>
                <a:cubicBezTo>
                  <a:pt x="1413867" y="4969620"/>
                  <a:pt x="1413867" y="4968379"/>
                  <a:pt x="1413867" y="4968379"/>
                </a:cubicBezTo>
                <a:close/>
                <a:moveTo>
                  <a:pt x="5171777" y="4953497"/>
                </a:moveTo>
                <a:cubicBezTo>
                  <a:pt x="5181698" y="4953497"/>
                  <a:pt x="5186660" y="4954737"/>
                  <a:pt x="5186660" y="4957217"/>
                </a:cubicBezTo>
                <a:cubicBezTo>
                  <a:pt x="5186660" y="4959698"/>
                  <a:pt x="5184179" y="4960938"/>
                  <a:pt x="5179218" y="4960938"/>
                </a:cubicBezTo>
                <a:cubicBezTo>
                  <a:pt x="5174257" y="4960938"/>
                  <a:pt x="5169297" y="4960938"/>
                  <a:pt x="5164335" y="4960938"/>
                </a:cubicBezTo>
                <a:close/>
                <a:moveTo>
                  <a:pt x="4688085" y="4953497"/>
                </a:moveTo>
                <a:cubicBezTo>
                  <a:pt x="4688085" y="4953497"/>
                  <a:pt x="4686845" y="4954737"/>
                  <a:pt x="4684365" y="4957217"/>
                </a:cubicBezTo>
                <a:cubicBezTo>
                  <a:pt x="4681885" y="4959698"/>
                  <a:pt x="4680644" y="4963419"/>
                  <a:pt x="4680644" y="4968379"/>
                </a:cubicBezTo>
                <a:lnTo>
                  <a:pt x="4673202" y="4975821"/>
                </a:lnTo>
                <a:lnTo>
                  <a:pt x="4688085" y="4968379"/>
                </a:lnTo>
                <a:cubicBezTo>
                  <a:pt x="4693047" y="4963419"/>
                  <a:pt x="4693047" y="4958458"/>
                  <a:pt x="4688085" y="4953497"/>
                </a:cubicBezTo>
                <a:close/>
                <a:moveTo>
                  <a:pt x="1365498" y="4953497"/>
                </a:moveTo>
                <a:cubicBezTo>
                  <a:pt x="1367978" y="4953497"/>
                  <a:pt x="1369219" y="4955977"/>
                  <a:pt x="1369219" y="4960938"/>
                </a:cubicBezTo>
                <a:lnTo>
                  <a:pt x="1361777" y="4960938"/>
                </a:lnTo>
                <a:cubicBezTo>
                  <a:pt x="1361777" y="4955977"/>
                  <a:pt x="1363017" y="4953497"/>
                  <a:pt x="1365498" y="4953497"/>
                </a:cubicBezTo>
                <a:close/>
                <a:moveTo>
                  <a:pt x="1473398" y="4942334"/>
                </a:moveTo>
                <a:lnTo>
                  <a:pt x="1476375" y="4946055"/>
                </a:lnTo>
                <a:lnTo>
                  <a:pt x="1473398" y="4946055"/>
                </a:lnTo>
                <a:close/>
                <a:moveTo>
                  <a:pt x="4920122" y="4941996"/>
                </a:moveTo>
                <a:lnTo>
                  <a:pt x="4922490" y="4942334"/>
                </a:lnTo>
                <a:cubicBezTo>
                  <a:pt x="4924970" y="4944815"/>
                  <a:pt x="4926210" y="4946055"/>
                  <a:pt x="4926210" y="4946055"/>
                </a:cubicBezTo>
                <a:close/>
                <a:moveTo>
                  <a:pt x="4755058" y="4938614"/>
                </a:moveTo>
                <a:cubicBezTo>
                  <a:pt x="4755058" y="4938614"/>
                  <a:pt x="4753817" y="4939854"/>
                  <a:pt x="4751337" y="4942334"/>
                </a:cubicBezTo>
                <a:cubicBezTo>
                  <a:pt x="4748857" y="4944815"/>
                  <a:pt x="4750097" y="4948536"/>
                  <a:pt x="4755058" y="4953497"/>
                </a:cubicBezTo>
                <a:cubicBezTo>
                  <a:pt x="4755058" y="4948536"/>
                  <a:pt x="4755058" y="4946055"/>
                  <a:pt x="4755058" y="4946055"/>
                </a:cubicBezTo>
                <a:cubicBezTo>
                  <a:pt x="4755058" y="4946055"/>
                  <a:pt x="4757538" y="4943575"/>
                  <a:pt x="4762499" y="4938614"/>
                </a:cubicBezTo>
                <a:lnTo>
                  <a:pt x="4761104" y="4938614"/>
                </a:lnTo>
                <a:cubicBezTo>
                  <a:pt x="4759554" y="4938614"/>
                  <a:pt x="4757539" y="4938614"/>
                  <a:pt x="4755058" y="4938614"/>
                </a:cubicBezTo>
                <a:close/>
                <a:moveTo>
                  <a:pt x="1398984" y="4938614"/>
                </a:moveTo>
                <a:lnTo>
                  <a:pt x="1406425" y="4938614"/>
                </a:lnTo>
                <a:lnTo>
                  <a:pt x="1406425" y="4946055"/>
                </a:lnTo>
                <a:cubicBezTo>
                  <a:pt x="1406425" y="4946055"/>
                  <a:pt x="1403945" y="4943575"/>
                  <a:pt x="1398984" y="4938614"/>
                </a:cubicBezTo>
                <a:close/>
                <a:moveTo>
                  <a:pt x="4903886" y="4931172"/>
                </a:moveTo>
                <a:lnTo>
                  <a:pt x="4920122" y="4941996"/>
                </a:lnTo>
                <a:lnTo>
                  <a:pt x="4915978" y="4941404"/>
                </a:lnTo>
                <a:cubicBezTo>
                  <a:pt x="4912877" y="4942025"/>
                  <a:pt x="4908847" y="4943575"/>
                  <a:pt x="4903886" y="4946055"/>
                </a:cubicBezTo>
                <a:cubicBezTo>
                  <a:pt x="4893965" y="4951016"/>
                  <a:pt x="4886523" y="4955977"/>
                  <a:pt x="4881562" y="4960938"/>
                </a:cubicBezTo>
                <a:lnTo>
                  <a:pt x="4866679" y="4960938"/>
                </a:lnTo>
                <a:cubicBezTo>
                  <a:pt x="4866679" y="4946055"/>
                  <a:pt x="4874120" y="4941094"/>
                  <a:pt x="4889003" y="4946055"/>
                </a:cubicBezTo>
                <a:cubicBezTo>
                  <a:pt x="4893965" y="4946055"/>
                  <a:pt x="4896445" y="4943575"/>
                  <a:pt x="4896445" y="4938614"/>
                </a:cubicBezTo>
                <a:close/>
                <a:moveTo>
                  <a:pt x="4680644" y="4931172"/>
                </a:moveTo>
                <a:cubicBezTo>
                  <a:pt x="4665761" y="4931172"/>
                  <a:pt x="4658320" y="4933653"/>
                  <a:pt x="4658320" y="4938614"/>
                </a:cubicBezTo>
                <a:cubicBezTo>
                  <a:pt x="4658320" y="4938614"/>
                  <a:pt x="4662040" y="4939854"/>
                  <a:pt x="4669482" y="4942334"/>
                </a:cubicBezTo>
                <a:cubicBezTo>
                  <a:pt x="4676923" y="4944815"/>
                  <a:pt x="4683124" y="4943575"/>
                  <a:pt x="4688085" y="4938614"/>
                </a:cubicBezTo>
                <a:close/>
                <a:moveTo>
                  <a:pt x="1069702" y="4927452"/>
                </a:moveTo>
                <a:cubicBezTo>
                  <a:pt x="1070942" y="4927452"/>
                  <a:pt x="1071562" y="4928692"/>
                  <a:pt x="1071562" y="4931172"/>
                </a:cubicBezTo>
                <a:cubicBezTo>
                  <a:pt x="1076523" y="4936133"/>
                  <a:pt x="1077763" y="4938614"/>
                  <a:pt x="1075283" y="4938614"/>
                </a:cubicBezTo>
                <a:cubicBezTo>
                  <a:pt x="1072802" y="4938614"/>
                  <a:pt x="1071562" y="4941094"/>
                  <a:pt x="1071562" y="4946055"/>
                </a:cubicBezTo>
                <a:cubicBezTo>
                  <a:pt x="1071562" y="4946055"/>
                  <a:pt x="1069082" y="4946055"/>
                  <a:pt x="1064121" y="4946055"/>
                </a:cubicBezTo>
                <a:lnTo>
                  <a:pt x="1064121" y="4931172"/>
                </a:lnTo>
                <a:cubicBezTo>
                  <a:pt x="1066601" y="4928692"/>
                  <a:pt x="1068462" y="4927452"/>
                  <a:pt x="1069702" y="4927452"/>
                </a:cubicBezTo>
                <a:close/>
                <a:moveTo>
                  <a:pt x="1430610" y="4925591"/>
                </a:moveTo>
                <a:cubicBezTo>
                  <a:pt x="1431850" y="4925591"/>
                  <a:pt x="1433711" y="4926212"/>
                  <a:pt x="1436191" y="4927452"/>
                </a:cubicBezTo>
                <a:cubicBezTo>
                  <a:pt x="1441152" y="4929932"/>
                  <a:pt x="1443632" y="4931172"/>
                  <a:pt x="1443632" y="4931172"/>
                </a:cubicBezTo>
                <a:cubicBezTo>
                  <a:pt x="1443632" y="4931172"/>
                  <a:pt x="1441152" y="4931172"/>
                  <a:pt x="1436191" y="4931172"/>
                </a:cubicBezTo>
                <a:cubicBezTo>
                  <a:pt x="1431230" y="4931172"/>
                  <a:pt x="1428750" y="4929932"/>
                  <a:pt x="1428750" y="4927452"/>
                </a:cubicBezTo>
                <a:cubicBezTo>
                  <a:pt x="1428750" y="4926212"/>
                  <a:pt x="1429370" y="4925591"/>
                  <a:pt x="1430610" y="4925591"/>
                </a:cubicBezTo>
                <a:close/>
                <a:moveTo>
                  <a:pt x="4613671" y="4916290"/>
                </a:moveTo>
                <a:lnTo>
                  <a:pt x="4621113" y="4923731"/>
                </a:lnTo>
                <a:lnTo>
                  <a:pt x="4628554" y="4916290"/>
                </a:lnTo>
                <a:cubicBezTo>
                  <a:pt x="4623593" y="4916290"/>
                  <a:pt x="4618633" y="4916290"/>
                  <a:pt x="4613671" y="4916290"/>
                </a:cubicBezTo>
                <a:close/>
                <a:moveTo>
                  <a:pt x="5372695" y="4901407"/>
                </a:moveTo>
                <a:cubicBezTo>
                  <a:pt x="5377656" y="4901407"/>
                  <a:pt x="5380136" y="4903887"/>
                  <a:pt x="5380136" y="4908848"/>
                </a:cubicBezTo>
                <a:cubicBezTo>
                  <a:pt x="5375175" y="4908848"/>
                  <a:pt x="5372695" y="4908848"/>
                  <a:pt x="5372695" y="4908848"/>
                </a:cubicBezTo>
                <a:cubicBezTo>
                  <a:pt x="5367733" y="4903887"/>
                  <a:pt x="5367733" y="4901407"/>
                  <a:pt x="5372695" y="4901407"/>
                </a:cubicBezTo>
                <a:close/>
                <a:moveTo>
                  <a:pt x="4755058" y="4901407"/>
                </a:moveTo>
                <a:lnTo>
                  <a:pt x="4747617" y="4908848"/>
                </a:lnTo>
                <a:cubicBezTo>
                  <a:pt x="4742655" y="4913809"/>
                  <a:pt x="4737695" y="4916290"/>
                  <a:pt x="4732734" y="4916290"/>
                </a:cubicBezTo>
                <a:lnTo>
                  <a:pt x="4732734" y="4931172"/>
                </a:lnTo>
                <a:cubicBezTo>
                  <a:pt x="4737695" y="4931172"/>
                  <a:pt x="4746376" y="4931172"/>
                  <a:pt x="4758779" y="4931172"/>
                </a:cubicBezTo>
                <a:cubicBezTo>
                  <a:pt x="4771181" y="4931172"/>
                  <a:pt x="4777382" y="4928692"/>
                  <a:pt x="4777382" y="4923731"/>
                </a:cubicBezTo>
                <a:lnTo>
                  <a:pt x="4769941" y="4908848"/>
                </a:lnTo>
                <a:cubicBezTo>
                  <a:pt x="4764979" y="4908848"/>
                  <a:pt x="4760019" y="4906368"/>
                  <a:pt x="4755058" y="4901407"/>
                </a:cubicBezTo>
                <a:close/>
                <a:moveTo>
                  <a:pt x="4717851" y="4901407"/>
                </a:moveTo>
                <a:lnTo>
                  <a:pt x="4710410" y="4908848"/>
                </a:lnTo>
                <a:cubicBezTo>
                  <a:pt x="4715371" y="4913809"/>
                  <a:pt x="4720331" y="4913809"/>
                  <a:pt x="4725292" y="4908848"/>
                </a:cubicBezTo>
                <a:cubicBezTo>
                  <a:pt x="4725292" y="4908848"/>
                  <a:pt x="4722812" y="4906368"/>
                  <a:pt x="4717851" y="4901407"/>
                </a:cubicBezTo>
                <a:close/>
                <a:moveTo>
                  <a:pt x="1518047" y="4901407"/>
                </a:moveTo>
                <a:cubicBezTo>
                  <a:pt x="1513086" y="4901407"/>
                  <a:pt x="1510605" y="4903887"/>
                  <a:pt x="1510605" y="4908848"/>
                </a:cubicBezTo>
                <a:lnTo>
                  <a:pt x="1518047" y="4908848"/>
                </a:lnTo>
                <a:lnTo>
                  <a:pt x="1532929" y="4908848"/>
                </a:lnTo>
                <a:close/>
                <a:moveTo>
                  <a:pt x="1093887" y="4901407"/>
                </a:moveTo>
                <a:cubicBezTo>
                  <a:pt x="1093887" y="4901407"/>
                  <a:pt x="1095127" y="4902647"/>
                  <a:pt x="1097607" y="4905127"/>
                </a:cubicBezTo>
                <a:cubicBezTo>
                  <a:pt x="1100087" y="4907608"/>
                  <a:pt x="1101328" y="4908848"/>
                  <a:pt x="1101328" y="4908848"/>
                </a:cubicBezTo>
                <a:cubicBezTo>
                  <a:pt x="1101328" y="4908848"/>
                  <a:pt x="1100087" y="4908848"/>
                  <a:pt x="1097607" y="4908848"/>
                </a:cubicBezTo>
                <a:cubicBezTo>
                  <a:pt x="1095127" y="4908848"/>
                  <a:pt x="1093887" y="4906368"/>
                  <a:pt x="1093887" y="4901407"/>
                </a:cubicBezTo>
                <a:close/>
                <a:moveTo>
                  <a:pt x="4889003" y="4893965"/>
                </a:moveTo>
                <a:lnTo>
                  <a:pt x="4896445" y="4893965"/>
                </a:lnTo>
                <a:lnTo>
                  <a:pt x="4889003" y="4901407"/>
                </a:lnTo>
                <a:cubicBezTo>
                  <a:pt x="4884042" y="4901407"/>
                  <a:pt x="4884042" y="4898927"/>
                  <a:pt x="4889003" y="4893965"/>
                </a:cubicBezTo>
                <a:close/>
                <a:moveTo>
                  <a:pt x="1384101" y="4893965"/>
                </a:moveTo>
                <a:lnTo>
                  <a:pt x="1391543" y="4901407"/>
                </a:lnTo>
                <a:cubicBezTo>
                  <a:pt x="1386582" y="4911329"/>
                  <a:pt x="1381621" y="4913809"/>
                  <a:pt x="1376660" y="4908848"/>
                </a:cubicBezTo>
                <a:cubicBezTo>
                  <a:pt x="1376660" y="4903887"/>
                  <a:pt x="1374179" y="4901407"/>
                  <a:pt x="1369219" y="4901407"/>
                </a:cubicBezTo>
                <a:lnTo>
                  <a:pt x="1361777" y="4901407"/>
                </a:lnTo>
                <a:cubicBezTo>
                  <a:pt x="1366738" y="4896446"/>
                  <a:pt x="1374179" y="4893965"/>
                  <a:pt x="1384101" y="4893965"/>
                </a:cubicBezTo>
                <a:close/>
                <a:moveTo>
                  <a:pt x="1175742" y="4893965"/>
                </a:moveTo>
                <a:lnTo>
                  <a:pt x="1190625" y="4893965"/>
                </a:lnTo>
                <a:lnTo>
                  <a:pt x="1183183" y="4901407"/>
                </a:lnTo>
                <a:cubicBezTo>
                  <a:pt x="1178222" y="4896446"/>
                  <a:pt x="1175742" y="4893965"/>
                  <a:pt x="1175742" y="4893965"/>
                </a:cubicBezTo>
                <a:close/>
                <a:moveTo>
                  <a:pt x="1034355" y="4893965"/>
                </a:moveTo>
                <a:lnTo>
                  <a:pt x="1034355" y="4908848"/>
                </a:lnTo>
                <a:cubicBezTo>
                  <a:pt x="1034355" y="4908848"/>
                  <a:pt x="1031875" y="4906368"/>
                  <a:pt x="1026914" y="4901407"/>
                </a:cubicBezTo>
                <a:close/>
                <a:moveTo>
                  <a:pt x="5376415" y="4879082"/>
                </a:moveTo>
                <a:cubicBezTo>
                  <a:pt x="5378895" y="4879082"/>
                  <a:pt x="5380136" y="4881563"/>
                  <a:pt x="5380136" y="4886524"/>
                </a:cubicBezTo>
                <a:lnTo>
                  <a:pt x="5372695" y="4893965"/>
                </a:lnTo>
                <a:lnTo>
                  <a:pt x="5372695" y="4886524"/>
                </a:lnTo>
                <a:cubicBezTo>
                  <a:pt x="5372695" y="4881563"/>
                  <a:pt x="5373935" y="4879082"/>
                  <a:pt x="5376415" y="4879082"/>
                </a:cubicBezTo>
                <a:close/>
                <a:moveTo>
                  <a:pt x="1153418" y="4879082"/>
                </a:moveTo>
                <a:lnTo>
                  <a:pt x="1160859" y="4886524"/>
                </a:lnTo>
                <a:cubicBezTo>
                  <a:pt x="1155898" y="4896446"/>
                  <a:pt x="1153418" y="4896446"/>
                  <a:pt x="1153418" y="4886524"/>
                </a:cubicBezTo>
                <a:cubicBezTo>
                  <a:pt x="1153418" y="4881563"/>
                  <a:pt x="1153418" y="4879082"/>
                  <a:pt x="1153418" y="4879082"/>
                </a:cubicBezTo>
                <a:close/>
                <a:moveTo>
                  <a:pt x="4755058" y="4871641"/>
                </a:moveTo>
                <a:lnTo>
                  <a:pt x="4755058" y="4879082"/>
                </a:lnTo>
                <a:cubicBezTo>
                  <a:pt x="4760019" y="4879082"/>
                  <a:pt x="4761259" y="4877842"/>
                  <a:pt x="4758779" y="4875362"/>
                </a:cubicBezTo>
                <a:cubicBezTo>
                  <a:pt x="4756299" y="4872882"/>
                  <a:pt x="4755058" y="4871641"/>
                  <a:pt x="4755058" y="4871641"/>
                </a:cubicBezTo>
                <a:close/>
                <a:moveTo>
                  <a:pt x="4710410" y="4871641"/>
                </a:moveTo>
                <a:cubicBezTo>
                  <a:pt x="4705448" y="4871641"/>
                  <a:pt x="4701727" y="4872882"/>
                  <a:pt x="4699247" y="4875362"/>
                </a:cubicBezTo>
                <a:cubicBezTo>
                  <a:pt x="4696767" y="4877842"/>
                  <a:pt x="4695527" y="4879082"/>
                  <a:pt x="4695527" y="4879082"/>
                </a:cubicBezTo>
                <a:cubicBezTo>
                  <a:pt x="4700488" y="4879082"/>
                  <a:pt x="4702968" y="4879082"/>
                  <a:pt x="4702968" y="4879082"/>
                </a:cubicBezTo>
                <a:cubicBezTo>
                  <a:pt x="4707929" y="4879082"/>
                  <a:pt x="4710410" y="4877842"/>
                  <a:pt x="4710410" y="4875362"/>
                </a:cubicBezTo>
                <a:cubicBezTo>
                  <a:pt x="4710410" y="4872882"/>
                  <a:pt x="4710410" y="4871641"/>
                  <a:pt x="4710410" y="4871641"/>
                </a:cubicBezTo>
                <a:close/>
                <a:moveTo>
                  <a:pt x="4662040" y="4871641"/>
                </a:moveTo>
                <a:cubicBezTo>
                  <a:pt x="4654599" y="4871641"/>
                  <a:pt x="4648398" y="4874122"/>
                  <a:pt x="4643437" y="4879082"/>
                </a:cubicBezTo>
                <a:lnTo>
                  <a:pt x="4658320" y="4879082"/>
                </a:lnTo>
                <a:cubicBezTo>
                  <a:pt x="4668241" y="4874122"/>
                  <a:pt x="4669482" y="4871641"/>
                  <a:pt x="4662040" y="4871641"/>
                </a:cubicBezTo>
                <a:close/>
                <a:moveTo>
                  <a:pt x="1372939" y="4864200"/>
                </a:moveTo>
                <a:cubicBezTo>
                  <a:pt x="1375420" y="4864200"/>
                  <a:pt x="1376660" y="4866680"/>
                  <a:pt x="1376660" y="4871641"/>
                </a:cubicBezTo>
                <a:cubicBezTo>
                  <a:pt x="1376660" y="4881563"/>
                  <a:pt x="1376660" y="4886524"/>
                  <a:pt x="1376660" y="4886524"/>
                </a:cubicBezTo>
                <a:cubicBezTo>
                  <a:pt x="1371699" y="4886524"/>
                  <a:pt x="1367978" y="4886524"/>
                  <a:pt x="1365498" y="4886524"/>
                </a:cubicBezTo>
                <a:cubicBezTo>
                  <a:pt x="1363017" y="4886524"/>
                  <a:pt x="1361777" y="4884044"/>
                  <a:pt x="1361777" y="4879082"/>
                </a:cubicBezTo>
                <a:cubicBezTo>
                  <a:pt x="1366738" y="4869161"/>
                  <a:pt x="1370459" y="4864200"/>
                  <a:pt x="1372939" y="4864200"/>
                </a:cubicBezTo>
                <a:close/>
                <a:moveTo>
                  <a:pt x="5022949" y="4856758"/>
                </a:moveTo>
                <a:lnTo>
                  <a:pt x="5022949" y="4871641"/>
                </a:lnTo>
                <a:cubicBezTo>
                  <a:pt x="5013027" y="4871641"/>
                  <a:pt x="5005586" y="4871641"/>
                  <a:pt x="5000624" y="4871641"/>
                </a:cubicBezTo>
                <a:cubicBezTo>
                  <a:pt x="5000624" y="4871641"/>
                  <a:pt x="5005586" y="4869161"/>
                  <a:pt x="5015507" y="4864200"/>
                </a:cubicBezTo>
                <a:cubicBezTo>
                  <a:pt x="5020468" y="4864200"/>
                  <a:pt x="5022949" y="4861720"/>
                  <a:pt x="5022949" y="4856758"/>
                </a:cubicBezTo>
                <a:close/>
                <a:moveTo>
                  <a:pt x="4848076" y="4856758"/>
                </a:moveTo>
                <a:cubicBezTo>
                  <a:pt x="4845595" y="4856758"/>
                  <a:pt x="4844355" y="4859239"/>
                  <a:pt x="4844355" y="4864200"/>
                </a:cubicBezTo>
                <a:cubicBezTo>
                  <a:pt x="4844355" y="4869161"/>
                  <a:pt x="4844355" y="4871641"/>
                  <a:pt x="4844355" y="4871641"/>
                </a:cubicBezTo>
                <a:cubicBezTo>
                  <a:pt x="4844355" y="4871641"/>
                  <a:pt x="4845595" y="4869161"/>
                  <a:pt x="4848076" y="4864200"/>
                </a:cubicBezTo>
                <a:cubicBezTo>
                  <a:pt x="4850556" y="4859239"/>
                  <a:pt x="4850556" y="4856758"/>
                  <a:pt x="4848076" y="4856758"/>
                </a:cubicBezTo>
                <a:close/>
                <a:moveTo>
                  <a:pt x="1090166" y="4854433"/>
                </a:moveTo>
                <a:cubicBezTo>
                  <a:pt x="1091406" y="4854743"/>
                  <a:pt x="1092646" y="4855518"/>
                  <a:pt x="1093887" y="4856758"/>
                </a:cubicBezTo>
                <a:lnTo>
                  <a:pt x="1079004" y="4871641"/>
                </a:lnTo>
                <a:lnTo>
                  <a:pt x="1079004" y="4864200"/>
                </a:lnTo>
                <a:cubicBezTo>
                  <a:pt x="1082724" y="4856758"/>
                  <a:pt x="1086445" y="4853503"/>
                  <a:pt x="1090166" y="4854433"/>
                </a:cubicBezTo>
                <a:close/>
                <a:moveTo>
                  <a:pt x="1212949" y="4849317"/>
                </a:moveTo>
                <a:lnTo>
                  <a:pt x="1220390" y="4849317"/>
                </a:lnTo>
                <a:lnTo>
                  <a:pt x="1220390" y="4856758"/>
                </a:lnTo>
                <a:close/>
                <a:moveTo>
                  <a:pt x="4963417" y="4841875"/>
                </a:moveTo>
                <a:cubicBezTo>
                  <a:pt x="4963417" y="4846837"/>
                  <a:pt x="4960937" y="4849317"/>
                  <a:pt x="4955976" y="4849317"/>
                </a:cubicBezTo>
                <a:cubicBezTo>
                  <a:pt x="4951015" y="4849317"/>
                  <a:pt x="4948535" y="4850557"/>
                  <a:pt x="4948535" y="4853038"/>
                </a:cubicBezTo>
                <a:cubicBezTo>
                  <a:pt x="4948535" y="4855518"/>
                  <a:pt x="4951015" y="4856758"/>
                  <a:pt x="4955976" y="4856758"/>
                </a:cubicBezTo>
                <a:lnTo>
                  <a:pt x="4970859" y="4849317"/>
                </a:lnTo>
                <a:cubicBezTo>
                  <a:pt x="4975820" y="4849317"/>
                  <a:pt x="4978300" y="4846837"/>
                  <a:pt x="4978300" y="4841875"/>
                </a:cubicBezTo>
                <a:close/>
                <a:moveTo>
                  <a:pt x="5008066" y="4834434"/>
                </a:moveTo>
                <a:cubicBezTo>
                  <a:pt x="5013027" y="4834434"/>
                  <a:pt x="5015507" y="4835675"/>
                  <a:pt x="5015507" y="4838155"/>
                </a:cubicBezTo>
                <a:cubicBezTo>
                  <a:pt x="5015507" y="4840635"/>
                  <a:pt x="5013027" y="4841875"/>
                  <a:pt x="5008066" y="4841875"/>
                </a:cubicBezTo>
                <a:cubicBezTo>
                  <a:pt x="5003104" y="4841875"/>
                  <a:pt x="5000624" y="4841875"/>
                  <a:pt x="5000624" y="4841875"/>
                </a:cubicBezTo>
                <a:cubicBezTo>
                  <a:pt x="5000624" y="4841875"/>
                  <a:pt x="5003104" y="4839395"/>
                  <a:pt x="5008066" y="4834434"/>
                </a:cubicBezTo>
                <a:close/>
                <a:moveTo>
                  <a:pt x="1332011" y="4834434"/>
                </a:moveTo>
                <a:lnTo>
                  <a:pt x="1346894" y="4841875"/>
                </a:lnTo>
                <a:lnTo>
                  <a:pt x="1339453" y="4849317"/>
                </a:lnTo>
                <a:cubicBezTo>
                  <a:pt x="1339453" y="4854278"/>
                  <a:pt x="1336972" y="4855518"/>
                  <a:pt x="1332011" y="4853038"/>
                </a:cubicBezTo>
                <a:cubicBezTo>
                  <a:pt x="1327050" y="4850557"/>
                  <a:pt x="1324570" y="4846837"/>
                  <a:pt x="1324570" y="4841875"/>
                </a:cubicBezTo>
                <a:cubicBezTo>
                  <a:pt x="1324570" y="4836915"/>
                  <a:pt x="1327050" y="4834434"/>
                  <a:pt x="1332011" y="4834434"/>
                </a:cubicBezTo>
                <a:close/>
                <a:moveTo>
                  <a:pt x="1235273" y="4834434"/>
                </a:moveTo>
                <a:cubicBezTo>
                  <a:pt x="1235273" y="4834434"/>
                  <a:pt x="1235273" y="4835675"/>
                  <a:pt x="1235273" y="4838155"/>
                </a:cubicBezTo>
                <a:cubicBezTo>
                  <a:pt x="1235273" y="4840635"/>
                  <a:pt x="1232793" y="4841875"/>
                  <a:pt x="1227832" y="4841875"/>
                </a:cubicBezTo>
                <a:cubicBezTo>
                  <a:pt x="1227832" y="4841875"/>
                  <a:pt x="1227832" y="4840635"/>
                  <a:pt x="1227832" y="4838155"/>
                </a:cubicBezTo>
                <a:cubicBezTo>
                  <a:pt x="1227832" y="4835675"/>
                  <a:pt x="1230312" y="4834434"/>
                  <a:pt x="1235273" y="4834434"/>
                </a:cubicBezTo>
                <a:close/>
                <a:moveTo>
                  <a:pt x="1183183" y="4826993"/>
                </a:moveTo>
                <a:lnTo>
                  <a:pt x="1198066" y="4834434"/>
                </a:lnTo>
                <a:cubicBezTo>
                  <a:pt x="1193105" y="4834434"/>
                  <a:pt x="1188144" y="4834434"/>
                  <a:pt x="1183183" y="4834434"/>
                </a:cubicBezTo>
                <a:cubicBezTo>
                  <a:pt x="1178222" y="4834434"/>
                  <a:pt x="1178222" y="4831954"/>
                  <a:pt x="1183183" y="4826993"/>
                </a:cubicBezTo>
                <a:close/>
                <a:moveTo>
                  <a:pt x="5082480" y="4819551"/>
                </a:moveTo>
                <a:lnTo>
                  <a:pt x="5089921" y="4826993"/>
                </a:lnTo>
                <a:lnTo>
                  <a:pt x="5067597" y="4826993"/>
                </a:lnTo>
                <a:cubicBezTo>
                  <a:pt x="5067597" y="4822032"/>
                  <a:pt x="5072558" y="4819551"/>
                  <a:pt x="5082480" y="4819551"/>
                </a:cubicBezTo>
                <a:close/>
                <a:moveTo>
                  <a:pt x="5142011" y="4812110"/>
                </a:moveTo>
                <a:lnTo>
                  <a:pt x="5149452" y="4819551"/>
                </a:lnTo>
                <a:lnTo>
                  <a:pt x="5134570" y="4826993"/>
                </a:lnTo>
                <a:cubicBezTo>
                  <a:pt x="5139531" y="4822032"/>
                  <a:pt x="5142011" y="4819551"/>
                  <a:pt x="5142011" y="4819551"/>
                </a:cubicBezTo>
                <a:cubicBezTo>
                  <a:pt x="5137050" y="4814590"/>
                  <a:pt x="5137050" y="4812110"/>
                  <a:pt x="5142011" y="4812110"/>
                </a:cubicBezTo>
                <a:close/>
                <a:moveTo>
                  <a:pt x="5052714" y="4812110"/>
                </a:moveTo>
                <a:cubicBezTo>
                  <a:pt x="5057676" y="4812110"/>
                  <a:pt x="5060156" y="4812110"/>
                  <a:pt x="5060156" y="4812110"/>
                </a:cubicBezTo>
                <a:cubicBezTo>
                  <a:pt x="5060156" y="4817071"/>
                  <a:pt x="5058915" y="4819551"/>
                  <a:pt x="5056435" y="4819551"/>
                </a:cubicBezTo>
                <a:cubicBezTo>
                  <a:pt x="5053955" y="4819551"/>
                  <a:pt x="5052714" y="4817071"/>
                  <a:pt x="5052714" y="4812110"/>
                </a:cubicBezTo>
                <a:close/>
                <a:moveTo>
                  <a:pt x="4859238" y="4812110"/>
                </a:moveTo>
                <a:cubicBezTo>
                  <a:pt x="4859238" y="4812110"/>
                  <a:pt x="4859238" y="4814590"/>
                  <a:pt x="4859238" y="4819551"/>
                </a:cubicBezTo>
                <a:cubicBezTo>
                  <a:pt x="4864199" y="4819551"/>
                  <a:pt x="4866679" y="4817071"/>
                  <a:pt x="4866679" y="4812110"/>
                </a:cubicBezTo>
                <a:close/>
                <a:moveTo>
                  <a:pt x="1391543" y="4812110"/>
                </a:moveTo>
                <a:lnTo>
                  <a:pt x="1384101" y="4819551"/>
                </a:lnTo>
                <a:cubicBezTo>
                  <a:pt x="1394023" y="4819551"/>
                  <a:pt x="1398984" y="4822032"/>
                  <a:pt x="1398984" y="4826993"/>
                </a:cubicBezTo>
                <a:cubicBezTo>
                  <a:pt x="1398984" y="4831954"/>
                  <a:pt x="1403945" y="4834434"/>
                  <a:pt x="1413867" y="4834434"/>
                </a:cubicBezTo>
                <a:lnTo>
                  <a:pt x="1413867" y="4826993"/>
                </a:lnTo>
                <a:cubicBezTo>
                  <a:pt x="1408906" y="4817071"/>
                  <a:pt x="1401465" y="4812110"/>
                  <a:pt x="1391543" y="4812110"/>
                </a:cubicBezTo>
                <a:close/>
                <a:moveTo>
                  <a:pt x="1093887" y="4812110"/>
                </a:moveTo>
                <a:lnTo>
                  <a:pt x="1108769" y="4812110"/>
                </a:lnTo>
                <a:cubicBezTo>
                  <a:pt x="1113730" y="4817071"/>
                  <a:pt x="1113730" y="4819551"/>
                  <a:pt x="1108769" y="4819551"/>
                </a:cubicBezTo>
                <a:lnTo>
                  <a:pt x="1093887" y="4819551"/>
                </a:lnTo>
                <a:cubicBezTo>
                  <a:pt x="1083965" y="4814590"/>
                  <a:pt x="1083965" y="4812110"/>
                  <a:pt x="1093887" y="4812110"/>
                </a:cubicBezTo>
                <a:close/>
                <a:moveTo>
                  <a:pt x="1012031" y="4812110"/>
                </a:moveTo>
                <a:cubicBezTo>
                  <a:pt x="1016992" y="4812110"/>
                  <a:pt x="1020713" y="4813350"/>
                  <a:pt x="1023193" y="4815831"/>
                </a:cubicBezTo>
                <a:cubicBezTo>
                  <a:pt x="1025674" y="4818311"/>
                  <a:pt x="1029394" y="4819551"/>
                  <a:pt x="1034355" y="4819551"/>
                </a:cubicBezTo>
                <a:lnTo>
                  <a:pt x="1041797" y="4826993"/>
                </a:lnTo>
                <a:cubicBezTo>
                  <a:pt x="1031875" y="4826993"/>
                  <a:pt x="1026914" y="4829473"/>
                  <a:pt x="1026914" y="4834434"/>
                </a:cubicBezTo>
                <a:cubicBezTo>
                  <a:pt x="1026914" y="4839395"/>
                  <a:pt x="1024433" y="4840635"/>
                  <a:pt x="1019473" y="4838155"/>
                </a:cubicBezTo>
                <a:cubicBezTo>
                  <a:pt x="1014511" y="4835675"/>
                  <a:pt x="1012031" y="4830713"/>
                  <a:pt x="1012031" y="4823272"/>
                </a:cubicBezTo>
                <a:cubicBezTo>
                  <a:pt x="1012031" y="4815831"/>
                  <a:pt x="1012031" y="4812110"/>
                  <a:pt x="1012031" y="4812110"/>
                </a:cubicBezTo>
                <a:close/>
                <a:moveTo>
                  <a:pt x="5045273" y="4789786"/>
                </a:moveTo>
                <a:cubicBezTo>
                  <a:pt x="5045273" y="4794747"/>
                  <a:pt x="5045273" y="4803428"/>
                  <a:pt x="5045273" y="4815831"/>
                </a:cubicBezTo>
                <a:cubicBezTo>
                  <a:pt x="5045273" y="4828233"/>
                  <a:pt x="5040311" y="4834434"/>
                  <a:pt x="5030390" y="4834434"/>
                </a:cubicBezTo>
                <a:cubicBezTo>
                  <a:pt x="5025429" y="4834434"/>
                  <a:pt x="5021708" y="4833194"/>
                  <a:pt x="5019228" y="4830713"/>
                </a:cubicBezTo>
                <a:cubicBezTo>
                  <a:pt x="5016748" y="4828233"/>
                  <a:pt x="5015507" y="4826993"/>
                  <a:pt x="5015507" y="4826993"/>
                </a:cubicBezTo>
                <a:cubicBezTo>
                  <a:pt x="5015507" y="4822032"/>
                  <a:pt x="5017987" y="4819551"/>
                  <a:pt x="5022949" y="4819551"/>
                </a:cubicBezTo>
                <a:cubicBezTo>
                  <a:pt x="5027910" y="4819551"/>
                  <a:pt x="5030390" y="4819551"/>
                  <a:pt x="5030390" y="4819551"/>
                </a:cubicBezTo>
                <a:cubicBezTo>
                  <a:pt x="5030390" y="4819551"/>
                  <a:pt x="5030390" y="4817071"/>
                  <a:pt x="5030390" y="4812110"/>
                </a:cubicBezTo>
                <a:close/>
                <a:moveTo>
                  <a:pt x="4829472" y="4782344"/>
                </a:moveTo>
                <a:cubicBezTo>
                  <a:pt x="4829472" y="4782344"/>
                  <a:pt x="4829472" y="4784825"/>
                  <a:pt x="4829472" y="4789786"/>
                </a:cubicBezTo>
                <a:lnTo>
                  <a:pt x="4844355" y="4789786"/>
                </a:lnTo>
                <a:cubicBezTo>
                  <a:pt x="4844355" y="4784825"/>
                  <a:pt x="4841875" y="4782344"/>
                  <a:pt x="4836913" y="4782344"/>
                </a:cubicBezTo>
                <a:cubicBezTo>
                  <a:pt x="4831952" y="4782344"/>
                  <a:pt x="4829472" y="4782344"/>
                  <a:pt x="4829472" y="4782344"/>
                </a:cubicBezTo>
                <a:close/>
                <a:moveTo>
                  <a:pt x="1220390" y="4782344"/>
                </a:moveTo>
                <a:lnTo>
                  <a:pt x="1235273" y="4782344"/>
                </a:lnTo>
                <a:cubicBezTo>
                  <a:pt x="1245195" y="4787306"/>
                  <a:pt x="1255117" y="4792266"/>
                  <a:pt x="1265039" y="4797227"/>
                </a:cubicBezTo>
                <a:cubicBezTo>
                  <a:pt x="1279921" y="4812110"/>
                  <a:pt x="1287363" y="4814590"/>
                  <a:pt x="1287363" y="4804668"/>
                </a:cubicBezTo>
                <a:cubicBezTo>
                  <a:pt x="1287363" y="4799708"/>
                  <a:pt x="1279921" y="4794747"/>
                  <a:pt x="1265039" y="4789786"/>
                </a:cubicBezTo>
                <a:lnTo>
                  <a:pt x="1265039" y="4782344"/>
                </a:lnTo>
                <a:cubicBezTo>
                  <a:pt x="1294805" y="4792266"/>
                  <a:pt x="1309687" y="4804668"/>
                  <a:pt x="1309687" y="4819551"/>
                </a:cubicBezTo>
                <a:cubicBezTo>
                  <a:pt x="1309687" y="4819551"/>
                  <a:pt x="1305967" y="4819551"/>
                  <a:pt x="1298525" y="4819551"/>
                </a:cubicBezTo>
                <a:cubicBezTo>
                  <a:pt x="1291084" y="4819551"/>
                  <a:pt x="1287363" y="4822032"/>
                  <a:pt x="1287363" y="4826993"/>
                </a:cubicBezTo>
                <a:lnTo>
                  <a:pt x="1272480" y="4834434"/>
                </a:lnTo>
                <a:cubicBezTo>
                  <a:pt x="1272480" y="4829473"/>
                  <a:pt x="1267519" y="4824513"/>
                  <a:pt x="1257598" y="4819551"/>
                </a:cubicBezTo>
                <a:cubicBezTo>
                  <a:pt x="1252636" y="4819551"/>
                  <a:pt x="1250156" y="4818311"/>
                  <a:pt x="1250156" y="4815831"/>
                </a:cubicBezTo>
                <a:cubicBezTo>
                  <a:pt x="1250156" y="4813350"/>
                  <a:pt x="1250156" y="4812110"/>
                  <a:pt x="1250156" y="4812110"/>
                </a:cubicBezTo>
                <a:lnTo>
                  <a:pt x="1235273" y="4789786"/>
                </a:lnTo>
                <a:close/>
                <a:moveTo>
                  <a:pt x="5097363" y="4774903"/>
                </a:moveTo>
                <a:cubicBezTo>
                  <a:pt x="5102324" y="4774903"/>
                  <a:pt x="5104804" y="4776143"/>
                  <a:pt x="5104804" y="4778623"/>
                </a:cubicBezTo>
                <a:cubicBezTo>
                  <a:pt x="5104804" y="4781104"/>
                  <a:pt x="5104804" y="4782344"/>
                  <a:pt x="5104804" y="4782344"/>
                </a:cubicBezTo>
                <a:cubicBezTo>
                  <a:pt x="5104804" y="4782344"/>
                  <a:pt x="5102324" y="4782344"/>
                  <a:pt x="5097363" y="4782344"/>
                </a:cubicBezTo>
                <a:cubicBezTo>
                  <a:pt x="5097363" y="4777383"/>
                  <a:pt x="5097363" y="4774903"/>
                  <a:pt x="5097363" y="4774903"/>
                </a:cubicBezTo>
                <a:close/>
                <a:moveTo>
                  <a:pt x="1131094" y="4774903"/>
                </a:moveTo>
                <a:cubicBezTo>
                  <a:pt x="1131094" y="4779864"/>
                  <a:pt x="1129853" y="4784825"/>
                  <a:pt x="1127373" y="4789786"/>
                </a:cubicBezTo>
                <a:cubicBezTo>
                  <a:pt x="1124892" y="4794747"/>
                  <a:pt x="1123652" y="4794747"/>
                  <a:pt x="1123652" y="4789786"/>
                </a:cubicBezTo>
                <a:close/>
                <a:moveTo>
                  <a:pt x="1026914" y="4774903"/>
                </a:moveTo>
                <a:cubicBezTo>
                  <a:pt x="1031875" y="4774903"/>
                  <a:pt x="1034355" y="4776143"/>
                  <a:pt x="1034355" y="4778623"/>
                </a:cubicBezTo>
                <a:cubicBezTo>
                  <a:pt x="1034355" y="4781104"/>
                  <a:pt x="1034355" y="4782344"/>
                  <a:pt x="1034355" y="4782344"/>
                </a:cubicBezTo>
                <a:cubicBezTo>
                  <a:pt x="1029394" y="4782344"/>
                  <a:pt x="1026914" y="4781104"/>
                  <a:pt x="1026914" y="4778623"/>
                </a:cubicBezTo>
                <a:cubicBezTo>
                  <a:pt x="1026914" y="4776143"/>
                  <a:pt x="1026914" y="4774903"/>
                  <a:pt x="1026914" y="4774903"/>
                </a:cubicBezTo>
                <a:close/>
                <a:moveTo>
                  <a:pt x="5082480" y="4767461"/>
                </a:moveTo>
                <a:cubicBezTo>
                  <a:pt x="5082480" y="4777383"/>
                  <a:pt x="5077519" y="4784825"/>
                  <a:pt x="5067597" y="4789786"/>
                </a:cubicBezTo>
                <a:cubicBezTo>
                  <a:pt x="5067597" y="4784825"/>
                  <a:pt x="5070077" y="4779864"/>
                  <a:pt x="5075038" y="4774903"/>
                </a:cubicBezTo>
                <a:close/>
                <a:moveTo>
                  <a:pt x="1286433" y="4765136"/>
                </a:moveTo>
                <a:cubicBezTo>
                  <a:pt x="1292014" y="4764206"/>
                  <a:pt x="1294805" y="4767461"/>
                  <a:pt x="1294805" y="4774903"/>
                </a:cubicBezTo>
                <a:lnTo>
                  <a:pt x="1279921" y="4774903"/>
                </a:lnTo>
                <a:cubicBezTo>
                  <a:pt x="1274961" y="4769942"/>
                  <a:pt x="1274961" y="4767461"/>
                  <a:pt x="1279921" y="4767461"/>
                </a:cubicBezTo>
                <a:cubicBezTo>
                  <a:pt x="1282402" y="4766221"/>
                  <a:pt x="1284573" y="4765446"/>
                  <a:pt x="1286433" y="4765136"/>
                </a:cubicBezTo>
                <a:close/>
                <a:moveTo>
                  <a:pt x="4967138" y="4760020"/>
                </a:moveTo>
                <a:cubicBezTo>
                  <a:pt x="4964658" y="4760020"/>
                  <a:pt x="4963417" y="4762501"/>
                  <a:pt x="4963417" y="4767461"/>
                </a:cubicBezTo>
                <a:lnTo>
                  <a:pt x="4963417" y="4774903"/>
                </a:lnTo>
                <a:cubicBezTo>
                  <a:pt x="4968379" y="4774903"/>
                  <a:pt x="4970859" y="4772423"/>
                  <a:pt x="4970859" y="4767461"/>
                </a:cubicBezTo>
                <a:cubicBezTo>
                  <a:pt x="4970859" y="4762501"/>
                  <a:pt x="4969618" y="4760020"/>
                  <a:pt x="4967138" y="4760020"/>
                </a:cubicBezTo>
                <a:close/>
                <a:moveTo>
                  <a:pt x="1012031" y="4760020"/>
                </a:moveTo>
                <a:lnTo>
                  <a:pt x="1019473" y="4760020"/>
                </a:lnTo>
                <a:cubicBezTo>
                  <a:pt x="1019473" y="4764981"/>
                  <a:pt x="1019473" y="4767461"/>
                  <a:pt x="1019473" y="4767461"/>
                </a:cubicBezTo>
                <a:cubicBezTo>
                  <a:pt x="1019473" y="4767461"/>
                  <a:pt x="1016992" y="4764981"/>
                  <a:pt x="1012031" y="4760020"/>
                </a:cubicBezTo>
                <a:close/>
                <a:moveTo>
                  <a:pt x="4829472" y="4752579"/>
                </a:moveTo>
                <a:lnTo>
                  <a:pt x="4836913" y="4760020"/>
                </a:lnTo>
                <a:lnTo>
                  <a:pt x="4844355" y="4752579"/>
                </a:lnTo>
                <a:cubicBezTo>
                  <a:pt x="4839394" y="4752579"/>
                  <a:pt x="4834433" y="4752579"/>
                  <a:pt x="4829472" y="4752579"/>
                </a:cubicBezTo>
                <a:close/>
                <a:moveTo>
                  <a:pt x="1168300" y="4752579"/>
                </a:moveTo>
                <a:lnTo>
                  <a:pt x="1183183" y="4752579"/>
                </a:lnTo>
                <a:lnTo>
                  <a:pt x="1198066" y="4767461"/>
                </a:lnTo>
                <a:cubicBezTo>
                  <a:pt x="1193105" y="4772423"/>
                  <a:pt x="1188144" y="4769942"/>
                  <a:pt x="1183183" y="4760020"/>
                </a:cubicBezTo>
                <a:close/>
                <a:moveTo>
                  <a:pt x="5127128" y="4745137"/>
                </a:moveTo>
                <a:lnTo>
                  <a:pt x="5149452" y="4745137"/>
                </a:lnTo>
                <a:cubicBezTo>
                  <a:pt x="5149452" y="4750098"/>
                  <a:pt x="5151933" y="4752579"/>
                  <a:pt x="5156894" y="4752579"/>
                </a:cubicBezTo>
                <a:cubicBezTo>
                  <a:pt x="5161855" y="4752579"/>
                  <a:pt x="5164335" y="4750098"/>
                  <a:pt x="5164335" y="4745137"/>
                </a:cubicBezTo>
                <a:cubicBezTo>
                  <a:pt x="5164335" y="4745137"/>
                  <a:pt x="5166815" y="4745137"/>
                  <a:pt x="5171777" y="4745137"/>
                </a:cubicBezTo>
                <a:cubicBezTo>
                  <a:pt x="5176738" y="4750098"/>
                  <a:pt x="5171777" y="4757540"/>
                  <a:pt x="5156894" y="4767461"/>
                </a:cubicBezTo>
                <a:lnTo>
                  <a:pt x="5134570" y="4789786"/>
                </a:lnTo>
                <a:cubicBezTo>
                  <a:pt x="5134570" y="4794747"/>
                  <a:pt x="5132090" y="4797227"/>
                  <a:pt x="5127128" y="4797227"/>
                </a:cubicBezTo>
                <a:cubicBezTo>
                  <a:pt x="5122167" y="4797227"/>
                  <a:pt x="5119687" y="4794747"/>
                  <a:pt x="5119687" y="4789786"/>
                </a:cubicBezTo>
                <a:lnTo>
                  <a:pt x="5127128" y="4782344"/>
                </a:lnTo>
                <a:cubicBezTo>
                  <a:pt x="5127128" y="4782344"/>
                  <a:pt x="5127128" y="4779864"/>
                  <a:pt x="5127128" y="4774903"/>
                </a:cubicBezTo>
                <a:cubicBezTo>
                  <a:pt x="5122167" y="4769942"/>
                  <a:pt x="5122167" y="4764981"/>
                  <a:pt x="5127128" y="4760020"/>
                </a:cubicBezTo>
                <a:lnTo>
                  <a:pt x="5134570" y="4760020"/>
                </a:lnTo>
                <a:cubicBezTo>
                  <a:pt x="5124648" y="4760020"/>
                  <a:pt x="5122167" y="4755059"/>
                  <a:pt x="5127128" y="4745137"/>
                </a:cubicBezTo>
                <a:close/>
                <a:moveTo>
                  <a:pt x="1371079" y="4741416"/>
                </a:moveTo>
                <a:cubicBezTo>
                  <a:pt x="1369839" y="4741416"/>
                  <a:pt x="1369219" y="4742657"/>
                  <a:pt x="1369219" y="4745137"/>
                </a:cubicBezTo>
                <a:cubicBezTo>
                  <a:pt x="1369219" y="4745137"/>
                  <a:pt x="1369219" y="4747618"/>
                  <a:pt x="1369219" y="4752579"/>
                </a:cubicBezTo>
                <a:cubicBezTo>
                  <a:pt x="1374179" y="4752579"/>
                  <a:pt x="1376660" y="4752579"/>
                  <a:pt x="1376660" y="4752579"/>
                </a:cubicBezTo>
                <a:lnTo>
                  <a:pt x="1376660" y="4745137"/>
                </a:lnTo>
                <a:cubicBezTo>
                  <a:pt x="1374179" y="4742657"/>
                  <a:pt x="1372319" y="4741416"/>
                  <a:pt x="1371079" y="4741416"/>
                </a:cubicBezTo>
                <a:close/>
                <a:moveTo>
                  <a:pt x="5008066" y="4737696"/>
                </a:moveTo>
                <a:cubicBezTo>
                  <a:pt x="5008066" y="4737696"/>
                  <a:pt x="5013027" y="4740176"/>
                  <a:pt x="5022949" y="4745137"/>
                </a:cubicBezTo>
                <a:lnTo>
                  <a:pt x="5030390" y="4752579"/>
                </a:lnTo>
                <a:cubicBezTo>
                  <a:pt x="5025429" y="4752579"/>
                  <a:pt x="5022949" y="4752579"/>
                  <a:pt x="5022949" y="4752579"/>
                </a:cubicBezTo>
                <a:close/>
                <a:moveTo>
                  <a:pt x="1049238" y="4737696"/>
                </a:moveTo>
                <a:lnTo>
                  <a:pt x="1049238" y="4760020"/>
                </a:lnTo>
                <a:cubicBezTo>
                  <a:pt x="1044277" y="4760020"/>
                  <a:pt x="1041797" y="4760020"/>
                  <a:pt x="1041797" y="4760020"/>
                </a:cubicBezTo>
                <a:cubicBezTo>
                  <a:pt x="1041797" y="4750098"/>
                  <a:pt x="1044277" y="4742657"/>
                  <a:pt x="1049238" y="4737696"/>
                </a:cubicBezTo>
                <a:close/>
                <a:moveTo>
                  <a:pt x="1212949" y="4730254"/>
                </a:moveTo>
                <a:cubicBezTo>
                  <a:pt x="1222871" y="4730254"/>
                  <a:pt x="1230312" y="4732735"/>
                  <a:pt x="1235273" y="4737696"/>
                </a:cubicBezTo>
                <a:lnTo>
                  <a:pt x="1242715" y="4745137"/>
                </a:lnTo>
                <a:cubicBezTo>
                  <a:pt x="1242715" y="4745137"/>
                  <a:pt x="1238994" y="4745137"/>
                  <a:pt x="1231552" y="4745137"/>
                </a:cubicBezTo>
                <a:cubicBezTo>
                  <a:pt x="1224111" y="4745137"/>
                  <a:pt x="1216670" y="4742657"/>
                  <a:pt x="1209228" y="4737696"/>
                </a:cubicBezTo>
                <a:cubicBezTo>
                  <a:pt x="1201787" y="4732735"/>
                  <a:pt x="1203027" y="4730254"/>
                  <a:pt x="1212949" y="4730254"/>
                </a:cubicBezTo>
                <a:close/>
                <a:moveTo>
                  <a:pt x="1004589" y="4730254"/>
                </a:moveTo>
                <a:lnTo>
                  <a:pt x="1012031" y="4730254"/>
                </a:lnTo>
                <a:lnTo>
                  <a:pt x="1012031" y="4737696"/>
                </a:lnTo>
                <a:close/>
                <a:moveTo>
                  <a:pt x="4982021" y="4722813"/>
                </a:moveTo>
                <a:cubicBezTo>
                  <a:pt x="4979541" y="4722813"/>
                  <a:pt x="4977060" y="4725294"/>
                  <a:pt x="4974579" y="4730254"/>
                </a:cubicBezTo>
                <a:cubicBezTo>
                  <a:pt x="4972099" y="4735216"/>
                  <a:pt x="4973339" y="4737696"/>
                  <a:pt x="4978300" y="4737696"/>
                </a:cubicBezTo>
                <a:cubicBezTo>
                  <a:pt x="4978300" y="4737696"/>
                  <a:pt x="4978300" y="4736456"/>
                  <a:pt x="4978300" y="4733975"/>
                </a:cubicBezTo>
                <a:cubicBezTo>
                  <a:pt x="4978300" y="4731495"/>
                  <a:pt x="4980780" y="4730254"/>
                  <a:pt x="4985742" y="4730254"/>
                </a:cubicBezTo>
                <a:cubicBezTo>
                  <a:pt x="4985742" y="4725294"/>
                  <a:pt x="4984501" y="4722813"/>
                  <a:pt x="4982021" y="4722813"/>
                </a:cubicBezTo>
                <a:close/>
                <a:moveTo>
                  <a:pt x="1080864" y="4720022"/>
                </a:moveTo>
                <a:cubicBezTo>
                  <a:pt x="1082104" y="4720643"/>
                  <a:pt x="1083965" y="4722813"/>
                  <a:pt x="1086445" y="4726534"/>
                </a:cubicBezTo>
                <a:cubicBezTo>
                  <a:pt x="1091406" y="4733975"/>
                  <a:pt x="1092646" y="4737696"/>
                  <a:pt x="1090166" y="4737696"/>
                </a:cubicBezTo>
                <a:cubicBezTo>
                  <a:pt x="1087686" y="4737696"/>
                  <a:pt x="1083965" y="4735216"/>
                  <a:pt x="1079004" y="4730254"/>
                </a:cubicBezTo>
                <a:cubicBezTo>
                  <a:pt x="1079004" y="4730254"/>
                  <a:pt x="1077763" y="4729014"/>
                  <a:pt x="1075283" y="4726534"/>
                </a:cubicBezTo>
                <a:cubicBezTo>
                  <a:pt x="1072802" y="4724054"/>
                  <a:pt x="1074043" y="4722813"/>
                  <a:pt x="1079004" y="4722813"/>
                </a:cubicBezTo>
                <a:cubicBezTo>
                  <a:pt x="1079004" y="4720332"/>
                  <a:pt x="1079624" y="4719402"/>
                  <a:pt x="1080864" y="4720022"/>
                </a:cubicBezTo>
                <a:close/>
                <a:moveTo>
                  <a:pt x="5082480" y="4707930"/>
                </a:moveTo>
                <a:cubicBezTo>
                  <a:pt x="5092401" y="4707930"/>
                  <a:pt x="5099843" y="4709171"/>
                  <a:pt x="5104804" y="4711651"/>
                </a:cubicBezTo>
                <a:cubicBezTo>
                  <a:pt x="5109765" y="4714131"/>
                  <a:pt x="5109765" y="4717852"/>
                  <a:pt x="5104804" y="4722813"/>
                </a:cubicBezTo>
                <a:lnTo>
                  <a:pt x="5097363" y="4730254"/>
                </a:lnTo>
                <a:cubicBezTo>
                  <a:pt x="5092401" y="4730254"/>
                  <a:pt x="5087441" y="4732735"/>
                  <a:pt x="5082480" y="4737696"/>
                </a:cubicBezTo>
                <a:lnTo>
                  <a:pt x="5075038" y="4745137"/>
                </a:lnTo>
                <a:cubicBezTo>
                  <a:pt x="5075038" y="4750098"/>
                  <a:pt x="5072558" y="4755059"/>
                  <a:pt x="5067597" y="4760020"/>
                </a:cubicBezTo>
                <a:cubicBezTo>
                  <a:pt x="5062636" y="4769942"/>
                  <a:pt x="5057676" y="4772423"/>
                  <a:pt x="5052714" y="4767461"/>
                </a:cubicBezTo>
                <a:cubicBezTo>
                  <a:pt x="5052714" y="4767461"/>
                  <a:pt x="5052714" y="4766221"/>
                  <a:pt x="5052714" y="4763741"/>
                </a:cubicBezTo>
                <a:cubicBezTo>
                  <a:pt x="5052714" y="4761261"/>
                  <a:pt x="5052714" y="4757540"/>
                  <a:pt x="5052714" y="4752579"/>
                </a:cubicBezTo>
                <a:cubicBezTo>
                  <a:pt x="5057676" y="4747618"/>
                  <a:pt x="5057676" y="4745137"/>
                  <a:pt x="5052714" y="4745137"/>
                </a:cubicBezTo>
                <a:lnTo>
                  <a:pt x="5060156" y="4730254"/>
                </a:lnTo>
                <a:cubicBezTo>
                  <a:pt x="5070077" y="4725294"/>
                  <a:pt x="5076279" y="4722813"/>
                  <a:pt x="5078759" y="4722813"/>
                </a:cubicBezTo>
                <a:cubicBezTo>
                  <a:pt x="5081239" y="4722813"/>
                  <a:pt x="5082480" y="4722813"/>
                  <a:pt x="5082480" y="4722813"/>
                </a:cubicBezTo>
                <a:cubicBezTo>
                  <a:pt x="5082480" y="4722813"/>
                  <a:pt x="5082480" y="4721573"/>
                  <a:pt x="5082480" y="4719092"/>
                </a:cubicBezTo>
                <a:cubicBezTo>
                  <a:pt x="5082480" y="4716612"/>
                  <a:pt x="5080000" y="4715372"/>
                  <a:pt x="5075038" y="4715372"/>
                </a:cubicBezTo>
                <a:close/>
                <a:moveTo>
                  <a:pt x="1026914" y="4707930"/>
                </a:moveTo>
                <a:cubicBezTo>
                  <a:pt x="1029394" y="4710411"/>
                  <a:pt x="1030014" y="4711651"/>
                  <a:pt x="1028774" y="4711651"/>
                </a:cubicBezTo>
                <a:lnTo>
                  <a:pt x="1026914" y="4711119"/>
                </a:lnTo>
                <a:close/>
                <a:moveTo>
                  <a:pt x="1019473" y="4707930"/>
                </a:moveTo>
                <a:cubicBezTo>
                  <a:pt x="1021953" y="4709171"/>
                  <a:pt x="1023968" y="4710101"/>
                  <a:pt x="1025519" y="4710721"/>
                </a:cubicBezTo>
                <a:lnTo>
                  <a:pt x="1026914" y="4711119"/>
                </a:lnTo>
                <a:lnTo>
                  <a:pt x="1026914" y="4722813"/>
                </a:lnTo>
                <a:cubicBezTo>
                  <a:pt x="1026914" y="4722813"/>
                  <a:pt x="1024433" y="4722813"/>
                  <a:pt x="1019473" y="4722813"/>
                </a:cubicBezTo>
                <a:close/>
                <a:moveTo>
                  <a:pt x="5142011" y="4700489"/>
                </a:moveTo>
                <a:lnTo>
                  <a:pt x="5142011" y="4707930"/>
                </a:lnTo>
                <a:cubicBezTo>
                  <a:pt x="5137050" y="4712891"/>
                  <a:pt x="5134570" y="4716612"/>
                  <a:pt x="5134570" y="4719092"/>
                </a:cubicBezTo>
                <a:cubicBezTo>
                  <a:pt x="5134570" y="4721573"/>
                  <a:pt x="5134570" y="4725294"/>
                  <a:pt x="5134570" y="4730254"/>
                </a:cubicBezTo>
                <a:lnTo>
                  <a:pt x="5127128" y="4730254"/>
                </a:lnTo>
                <a:lnTo>
                  <a:pt x="5119687" y="4707930"/>
                </a:lnTo>
                <a:lnTo>
                  <a:pt x="5127128" y="4707930"/>
                </a:lnTo>
                <a:close/>
                <a:moveTo>
                  <a:pt x="4978300" y="4700489"/>
                </a:moveTo>
                <a:cubicBezTo>
                  <a:pt x="4978300" y="4705450"/>
                  <a:pt x="4978300" y="4707930"/>
                  <a:pt x="4978300" y="4707930"/>
                </a:cubicBezTo>
                <a:lnTo>
                  <a:pt x="4985742" y="4700489"/>
                </a:lnTo>
                <a:cubicBezTo>
                  <a:pt x="4985742" y="4700489"/>
                  <a:pt x="4983261" y="4700489"/>
                  <a:pt x="4978300" y="4700489"/>
                </a:cubicBezTo>
                <a:close/>
                <a:moveTo>
                  <a:pt x="1186904" y="4700489"/>
                </a:moveTo>
                <a:cubicBezTo>
                  <a:pt x="1189385" y="4700489"/>
                  <a:pt x="1190625" y="4702969"/>
                  <a:pt x="1190625" y="4707930"/>
                </a:cubicBezTo>
                <a:lnTo>
                  <a:pt x="1183183" y="4707930"/>
                </a:lnTo>
                <a:cubicBezTo>
                  <a:pt x="1183183" y="4702969"/>
                  <a:pt x="1184424" y="4700489"/>
                  <a:pt x="1186904" y="4700489"/>
                </a:cubicBezTo>
                <a:close/>
                <a:moveTo>
                  <a:pt x="959941" y="4693047"/>
                </a:moveTo>
                <a:cubicBezTo>
                  <a:pt x="974824" y="4693047"/>
                  <a:pt x="982265" y="4695528"/>
                  <a:pt x="982265" y="4700489"/>
                </a:cubicBezTo>
                <a:lnTo>
                  <a:pt x="952500" y="4707930"/>
                </a:lnTo>
                <a:cubicBezTo>
                  <a:pt x="947539" y="4702969"/>
                  <a:pt x="946299" y="4699249"/>
                  <a:pt x="948779" y="4696768"/>
                </a:cubicBezTo>
                <a:cubicBezTo>
                  <a:pt x="951260" y="4694288"/>
                  <a:pt x="954980" y="4693047"/>
                  <a:pt x="959941" y="4693047"/>
                </a:cubicBezTo>
                <a:close/>
                <a:moveTo>
                  <a:pt x="5142011" y="4678165"/>
                </a:moveTo>
                <a:cubicBezTo>
                  <a:pt x="5146972" y="4678165"/>
                  <a:pt x="5150693" y="4680645"/>
                  <a:pt x="5153173" y="4685606"/>
                </a:cubicBezTo>
                <a:cubicBezTo>
                  <a:pt x="5155653" y="4690567"/>
                  <a:pt x="5154414" y="4693047"/>
                  <a:pt x="5149452" y="4693047"/>
                </a:cubicBezTo>
                <a:cubicBezTo>
                  <a:pt x="5144491" y="4698009"/>
                  <a:pt x="5140770" y="4696768"/>
                  <a:pt x="5138290" y="4689327"/>
                </a:cubicBezTo>
                <a:cubicBezTo>
                  <a:pt x="5135810" y="4681885"/>
                  <a:pt x="5137050" y="4678165"/>
                  <a:pt x="5142011" y="4678165"/>
                </a:cubicBezTo>
                <a:close/>
                <a:moveTo>
                  <a:pt x="5192241" y="4674444"/>
                </a:moveTo>
                <a:cubicBezTo>
                  <a:pt x="5193481" y="4674444"/>
                  <a:pt x="5194101" y="4675684"/>
                  <a:pt x="5194101" y="4678165"/>
                </a:cubicBezTo>
                <a:lnTo>
                  <a:pt x="5194101" y="4685606"/>
                </a:lnTo>
                <a:cubicBezTo>
                  <a:pt x="5194101" y="4690567"/>
                  <a:pt x="5199062" y="4695528"/>
                  <a:pt x="5208984" y="4700489"/>
                </a:cubicBezTo>
                <a:cubicBezTo>
                  <a:pt x="5213945" y="4700489"/>
                  <a:pt x="5216425" y="4702969"/>
                  <a:pt x="5216425" y="4707930"/>
                </a:cubicBezTo>
                <a:lnTo>
                  <a:pt x="5216425" y="4715372"/>
                </a:lnTo>
                <a:cubicBezTo>
                  <a:pt x="5211464" y="4715372"/>
                  <a:pt x="5206504" y="4717852"/>
                  <a:pt x="5201542" y="4722813"/>
                </a:cubicBezTo>
                <a:cubicBezTo>
                  <a:pt x="5196581" y="4727774"/>
                  <a:pt x="5189140" y="4727774"/>
                  <a:pt x="5179218" y="4722813"/>
                </a:cubicBezTo>
                <a:cubicBezTo>
                  <a:pt x="5179218" y="4722813"/>
                  <a:pt x="5180459" y="4721573"/>
                  <a:pt x="5182939" y="4719092"/>
                </a:cubicBezTo>
                <a:cubicBezTo>
                  <a:pt x="5185419" y="4716612"/>
                  <a:pt x="5184179" y="4709171"/>
                  <a:pt x="5179218" y="4696768"/>
                </a:cubicBezTo>
                <a:cubicBezTo>
                  <a:pt x="5174257" y="4684366"/>
                  <a:pt x="5174257" y="4678165"/>
                  <a:pt x="5179218" y="4678165"/>
                </a:cubicBezTo>
                <a:cubicBezTo>
                  <a:pt x="5179218" y="4683126"/>
                  <a:pt x="5180459" y="4684366"/>
                  <a:pt x="5182939" y="4681885"/>
                </a:cubicBezTo>
                <a:cubicBezTo>
                  <a:pt x="5185419" y="4679405"/>
                  <a:pt x="5186660" y="4678165"/>
                  <a:pt x="5186660" y="4678165"/>
                </a:cubicBezTo>
                <a:cubicBezTo>
                  <a:pt x="5189140" y="4675684"/>
                  <a:pt x="5191001" y="4674444"/>
                  <a:pt x="5192241" y="4674444"/>
                </a:cubicBezTo>
                <a:close/>
                <a:moveTo>
                  <a:pt x="1108769" y="4672583"/>
                </a:moveTo>
                <a:cubicBezTo>
                  <a:pt x="1110009" y="4672583"/>
                  <a:pt x="1111250" y="4673204"/>
                  <a:pt x="1112490" y="4674444"/>
                </a:cubicBezTo>
                <a:cubicBezTo>
                  <a:pt x="1114970" y="4676924"/>
                  <a:pt x="1116211" y="4679405"/>
                  <a:pt x="1116211" y="4681885"/>
                </a:cubicBezTo>
                <a:cubicBezTo>
                  <a:pt x="1116211" y="4684366"/>
                  <a:pt x="1113730" y="4685606"/>
                  <a:pt x="1108769" y="4685606"/>
                </a:cubicBezTo>
                <a:lnTo>
                  <a:pt x="1101328" y="4678165"/>
                </a:lnTo>
                <a:cubicBezTo>
                  <a:pt x="1101328" y="4678165"/>
                  <a:pt x="1102568" y="4676924"/>
                  <a:pt x="1105049" y="4674444"/>
                </a:cubicBezTo>
                <a:cubicBezTo>
                  <a:pt x="1106289" y="4673204"/>
                  <a:pt x="1107529" y="4672583"/>
                  <a:pt x="1108769" y="4672583"/>
                </a:cubicBezTo>
                <a:close/>
                <a:moveTo>
                  <a:pt x="5089921" y="4670723"/>
                </a:moveTo>
                <a:cubicBezTo>
                  <a:pt x="5089921" y="4670723"/>
                  <a:pt x="5092401" y="4670723"/>
                  <a:pt x="5097363" y="4670723"/>
                </a:cubicBezTo>
                <a:cubicBezTo>
                  <a:pt x="5097363" y="4670723"/>
                  <a:pt x="5097363" y="4673204"/>
                  <a:pt x="5097363" y="4678165"/>
                </a:cubicBezTo>
                <a:cubicBezTo>
                  <a:pt x="5092401" y="4678165"/>
                  <a:pt x="5089921" y="4678165"/>
                  <a:pt x="5089921" y="4678165"/>
                </a:cubicBezTo>
                <a:cubicBezTo>
                  <a:pt x="5089921" y="4673204"/>
                  <a:pt x="5089921" y="4670723"/>
                  <a:pt x="5089921" y="4670723"/>
                </a:cubicBezTo>
                <a:close/>
                <a:moveTo>
                  <a:pt x="1279921" y="4670723"/>
                </a:moveTo>
                <a:cubicBezTo>
                  <a:pt x="1279921" y="4670723"/>
                  <a:pt x="1281162" y="4671964"/>
                  <a:pt x="1283642" y="4674444"/>
                </a:cubicBezTo>
                <a:cubicBezTo>
                  <a:pt x="1286123" y="4676924"/>
                  <a:pt x="1287363" y="4678165"/>
                  <a:pt x="1287363" y="4678165"/>
                </a:cubicBezTo>
                <a:cubicBezTo>
                  <a:pt x="1287363" y="4673204"/>
                  <a:pt x="1287363" y="4670723"/>
                  <a:pt x="1287363" y="4670723"/>
                </a:cubicBezTo>
                <a:cubicBezTo>
                  <a:pt x="1287363" y="4670723"/>
                  <a:pt x="1284882" y="4670723"/>
                  <a:pt x="1279921" y="4670723"/>
                </a:cubicBezTo>
                <a:close/>
                <a:moveTo>
                  <a:pt x="1201787" y="4670723"/>
                </a:moveTo>
                <a:cubicBezTo>
                  <a:pt x="1204267" y="4670723"/>
                  <a:pt x="1205508" y="4670723"/>
                  <a:pt x="1205508" y="4670723"/>
                </a:cubicBezTo>
                <a:cubicBezTo>
                  <a:pt x="1205508" y="4670723"/>
                  <a:pt x="1205508" y="4673204"/>
                  <a:pt x="1205508" y="4678165"/>
                </a:cubicBezTo>
                <a:cubicBezTo>
                  <a:pt x="1205508" y="4678165"/>
                  <a:pt x="1203027" y="4678165"/>
                  <a:pt x="1198066" y="4678165"/>
                </a:cubicBezTo>
                <a:cubicBezTo>
                  <a:pt x="1198066" y="4673204"/>
                  <a:pt x="1199307" y="4670723"/>
                  <a:pt x="1201787" y="4670723"/>
                </a:cubicBezTo>
                <a:close/>
                <a:moveTo>
                  <a:pt x="1145976" y="4670723"/>
                </a:moveTo>
                <a:lnTo>
                  <a:pt x="1168300" y="4678165"/>
                </a:lnTo>
                <a:cubicBezTo>
                  <a:pt x="1168300" y="4683126"/>
                  <a:pt x="1165820" y="4685606"/>
                  <a:pt x="1160859" y="4685606"/>
                </a:cubicBezTo>
                <a:cubicBezTo>
                  <a:pt x="1160859" y="4685606"/>
                  <a:pt x="1158379" y="4685606"/>
                  <a:pt x="1153418" y="4685606"/>
                </a:cubicBezTo>
                <a:cubicBezTo>
                  <a:pt x="1153418" y="4695528"/>
                  <a:pt x="1147217" y="4696768"/>
                  <a:pt x="1134814" y="4689327"/>
                </a:cubicBezTo>
                <a:cubicBezTo>
                  <a:pt x="1122412" y="4681885"/>
                  <a:pt x="1126132" y="4675684"/>
                  <a:pt x="1145976" y="4670723"/>
                </a:cubicBezTo>
                <a:close/>
                <a:moveTo>
                  <a:pt x="1056679" y="4670723"/>
                </a:moveTo>
                <a:cubicBezTo>
                  <a:pt x="1066601" y="4680645"/>
                  <a:pt x="1074043" y="4688087"/>
                  <a:pt x="1079004" y="4693047"/>
                </a:cubicBezTo>
                <a:lnTo>
                  <a:pt x="1056679" y="4685606"/>
                </a:lnTo>
                <a:lnTo>
                  <a:pt x="1056679" y="4678165"/>
                </a:lnTo>
                <a:cubicBezTo>
                  <a:pt x="1051718" y="4678165"/>
                  <a:pt x="1049238" y="4680645"/>
                  <a:pt x="1049238" y="4685606"/>
                </a:cubicBezTo>
                <a:cubicBezTo>
                  <a:pt x="1049238" y="4685606"/>
                  <a:pt x="1046758" y="4685606"/>
                  <a:pt x="1041797" y="4685606"/>
                </a:cubicBezTo>
                <a:cubicBezTo>
                  <a:pt x="1041797" y="4685606"/>
                  <a:pt x="1041797" y="4683126"/>
                  <a:pt x="1041797" y="4678165"/>
                </a:cubicBezTo>
                <a:cubicBezTo>
                  <a:pt x="1041797" y="4673204"/>
                  <a:pt x="1046758" y="4670723"/>
                  <a:pt x="1056679" y="4670723"/>
                </a:cubicBezTo>
                <a:close/>
                <a:moveTo>
                  <a:pt x="4911327" y="4663282"/>
                </a:moveTo>
                <a:cubicBezTo>
                  <a:pt x="4906366" y="4668243"/>
                  <a:pt x="4903886" y="4671964"/>
                  <a:pt x="4903886" y="4674444"/>
                </a:cubicBezTo>
                <a:cubicBezTo>
                  <a:pt x="4903886" y="4676924"/>
                  <a:pt x="4906366" y="4678165"/>
                  <a:pt x="4911327" y="4678165"/>
                </a:cubicBezTo>
                <a:lnTo>
                  <a:pt x="4918769" y="4670723"/>
                </a:lnTo>
                <a:close/>
                <a:moveTo>
                  <a:pt x="5373624" y="4651189"/>
                </a:moveTo>
                <a:cubicBezTo>
                  <a:pt x="5375485" y="4651810"/>
                  <a:pt x="5377655" y="4653360"/>
                  <a:pt x="5380136" y="4655840"/>
                </a:cubicBezTo>
                <a:lnTo>
                  <a:pt x="5372695" y="4670723"/>
                </a:lnTo>
                <a:cubicBezTo>
                  <a:pt x="5367733" y="4665762"/>
                  <a:pt x="5365253" y="4663282"/>
                  <a:pt x="5365253" y="4663282"/>
                </a:cubicBezTo>
                <a:cubicBezTo>
                  <a:pt x="5365253" y="4658321"/>
                  <a:pt x="5366494" y="4654600"/>
                  <a:pt x="5368974" y="4652120"/>
                </a:cubicBezTo>
                <a:cubicBezTo>
                  <a:pt x="5370214" y="4650880"/>
                  <a:pt x="5371764" y="4650569"/>
                  <a:pt x="5373624" y="4651189"/>
                </a:cubicBezTo>
                <a:close/>
                <a:moveTo>
                  <a:pt x="5171777" y="4640957"/>
                </a:moveTo>
                <a:cubicBezTo>
                  <a:pt x="5176738" y="4640957"/>
                  <a:pt x="5179218" y="4640957"/>
                  <a:pt x="5179218" y="4640957"/>
                </a:cubicBezTo>
                <a:cubicBezTo>
                  <a:pt x="5184179" y="4645919"/>
                  <a:pt x="5184179" y="4648399"/>
                  <a:pt x="5179218" y="4648399"/>
                </a:cubicBezTo>
                <a:cubicBezTo>
                  <a:pt x="5174257" y="4648399"/>
                  <a:pt x="5171777" y="4645919"/>
                  <a:pt x="5171777" y="4640957"/>
                </a:cubicBezTo>
                <a:close/>
                <a:moveTo>
                  <a:pt x="5127128" y="4640957"/>
                </a:moveTo>
                <a:cubicBezTo>
                  <a:pt x="5132090" y="4640957"/>
                  <a:pt x="5134570" y="4643438"/>
                  <a:pt x="5134570" y="4648399"/>
                </a:cubicBezTo>
                <a:lnTo>
                  <a:pt x="5127128" y="4648399"/>
                </a:lnTo>
                <a:close/>
                <a:moveTo>
                  <a:pt x="5075038" y="4640957"/>
                </a:moveTo>
                <a:lnTo>
                  <a:pt x="5067597" y="4648399"/>
                </a:lnTo>
                <a:lnTo>
                  <a:pt x="5075038" y="4648399"/>
                </a:lnTo>
                <a:cubicBezTo>
                  <a:pt x="5080000" y="4643438"/>
                  <a:pt x="5080000" y="4640957"/>
                  <a:pt x="5075038" y="4640957"/>
                </a:cubicBezTo>
                <a:close/>
                <a:moveTo>
                  <a:pt x="946547" y="4639469"/>
                </a:moveTo>
                <a:lnTo>
                  <a:pt x="949794" y="4640281"/>
                </a:lnTo>
                <a:lnTo>
                  <a:pt x="948779" y="4640957"/>
                </a:lnTo>
                <a:close/>
                <a:moveTo>
                  <a:pt x="5249911" y="4638167"/>
                </a:moveTo>
                <a:cubicBezTo>
                  <a:pt x="5252392" y="4638787"/>
                  <a:pt x="5253632" y="4640957"/>
                  <a:pt x="5253632" y="4644678"/>
                </a:cubicBezTo>
                <a:cubicBezTo>
                  <a:pt x="5253632" y="4652120"/>
                  <a:pt x="5251152" y="4655840"/>
                  <a:pt x="5246191" y="4655840"/>
                </a:cubicBezTo>
                <a:lnTo>
                  <a:pt x="5231308" y="4648399"/>
                </a:lnTo>
                <a:cubicBezTo>
                  <a:pt x="5231308" y="4643438"/>
                  <a:pt x="5233788" y="4640957"/>
                  <a:pt x="5238749" y="4640957"/>
                </a:cubicBezTo>
                <a:cubicBezTo>
                  <a:pt x="5243710" y="4638477"/>
                  <a:pt x="5247431" y="4637547"/>
                  <a:pt x="5249911" y="4638167"/>
                </a:cubicBezTo>
                <a:close/>
                <a:moveTo>
                  <a:pt x="937617" y="4633516"/>
                </a:moveTo>
                <a:lnTo>
                  <a:pt x="946547" y="4639469"/>
                </a:lnTo>
                <a:lnTo>
                  <a:pt x="945058" y="4639097"/>
                </a:lnTo>
                <a:cubicBezTo>
                  <a:pt x="942578" y="4637857"/>
                  <a:pt x="940097" y="4635997"/>
                  <a:pt x="937617" y="4633516"/>
                </a:cubicBezTo>
                <a:close/>
                <a:moveTo>
                  <a:pt x="5171777" y="4618633"/>
                </a:moveTo>
                <a:lnTo>
                  <a:pt x="5164335" y="4626075"/>
                </a:lnTo>
                <a:cubicBezTo>
                  <a:pt x="5159374" y="4631036"/>
                  <a:pt x="5154414" y="4633516"/>
                  <a:pt x="5149452" y="4633516"/>
                </a:cubicBezTo>
                <a:lnTo>
                  <a:pt x="5149452" y="4626075"/>
                </a:lnTo>
                <a:close/>
                <a:moveTo>
                  <a:pt x="5052714" y="4618633"/>
                </a:moveTo>
                <a:cubicBezTo>
                  <a:pt x="5052714" y="4618633"/>
                  <a:pt x="5052714" y="4621114"/>
                  <a:pt x="5052714" y="4626075"/>
                </a:cubicBezTo>
                <a:cubicBezTo>
                  <a:pt x="5057676" y="4626075"/>
                  <a:pt x="5060156" y="4623595"/>
                  <a:pt x="5060156" y="4618633"/>
                </a:cubicBezTo>
                <a:cubicBezTo>
                  <a:pt x="5055194" y="4618633"/>
                  <a:pt x="5052714" y="4618633"/>
                  <a:pt x="5052714" y="4618633"/>
                </a:cubicBezTo>
                <a:close/>
                <a:moveTo>
                  <a:pt x="4911327" y="4618633"/>
                </a:moveTo>
                <a:lnTo>
                  <a:pt x="4896445" y="4626075"/>
                </a:lnTo>
                <a:lnTo>
                  <a:pt x="4911327" y="4626075"/>
                </a:lnTo>
                <a:lnTo>
                  <a:pt x="4926210" y="4618633"/>
                </a:lnTo>
                <a:close/>
                <a:moveTo>
                  <a:pt x="5303862" y="4613982"/>
                </a:moveTo>
                <a:cubicBezTo>
                  <a:pt x="5305102" y="4613362"/>
                  <a:pt x="5305722" y="4613673"/>
                  <a:pt x="5305722" y="4614913"/>
                </a:cubicBezTo>
                <a:cubicBezTo>
                  <a:pt x="5305722" y="4617393"/>
                  <a:pt x="5305722" y="4621114"/>
                  <a:pt x="5305722" y="4626075"/>
                </a:cubicBezTo>
                <a:cubicBezTo>
                  <a:pt x="5300761" y="4631036"/>
                  <a:pt x="5295801" y="4631036"/>
                  <a:pt x="5290839" y="4626075"/>
                </a:cubicBezTo>
                <a:lnTo>
                  <a:pt x="5298281" y="4618633"/>
                </a:lnTo>
                <a:cubicBezTo>
                  <a:pt x="5300761" y="4616153"/>
                  <a:pt x="5302622" y="4614603"/>
                  <a:pt x="5303862" y="4613982"/>
                </a:cubicBezTo>
                <a:close/>
                <a:moveTo>
                  <a:pt x="5235029" y="4611192"/>
                </a:moveTo>
                <a:cubicBezTo>
                  <a:pt x="5237509" y="4611192"/>
                  <a:pt x="5241229" y="4613673"/>
                  <a:pt x="5246191" y="4618633"/>
                </a:cubicBezTo>
                <a:cubicBezTo>
                  <a:pt x="5256112" y="4623595"/>
                  <a:pt x="5256112" y="4628555"/>
                  <a:pt x="5246191" y="4633516"/>
                </a:cubicBezTo>
                <a:cubicBezTo>
                  <a:pt x="5236269" y="4638477"/>
                  <a:pt x="5228828" y="4638477"/>
                  <a:pt x="5223867" y="4633516"/>
                </a:cubicBezTo>
                <a:cubicBezTo>
                  <a:pt x="5223867" y="4628555"/>
                  <a:pt x="5226347" y="4623595"/>
                  <a:pt x="5231308" y="4618633"/>
                </a:cubicBezTo>
                <a:cubicBezTo>
                  <a:pt x="5231308" y="4613673"/>
                  <a:pt x="5232549" y="4611192"/>
                  <a:pt x="5235029" y="4611192"/>
                </a:cubicBezTo>
                <a:close/>
                <a:moveTo>
                  <a:pt x="5201542" y="4611192"/>
                </a:moveTo>
                <a:lnTo>
                  <a:pt x="5208984" y="4626075"/>
                </a:lnTo>
                <a:lnTo>
                  <a:pt x="5194101" y="4633516"/>
                </a:lnTo>
                <a:lnTo>
                  <a:pt x="5186660" y="4626075"/>
                </a:lnTo>
                <a:cubicBezTo>
                  <a:pt x="5181698" y="4621114"/>
                  <a:pt x="5182939" y="4618633"/>
                  <a:pt x="5190380" y="4618633"/>
                </a:cubicBezTo>
                <a:cubicBezTo>
                  <a:pt x="5197822" y="4618633"/>
                  <a:pt x="5201542" y="4616153"/>
                  <a:pt x="5201542" y="4611192"/>
                </a:cubicBezTo>
                <a:close/>
                <a:moveTo>
                  <a:pt x="5082480" y="4603750"/>
                </a:moveTo>
                <a:cubicBezTo>
                  <a:pt x="5082480" y="4608712"/>
                  <a:pt x="5082480" y="4611192"/>
                  <a:pt x="5082480" y="4611192"/>
                </a:cubicBezTo>
                <a:cubicBezTo>
                  <a:pt x="5082480" y="4611192"/>
                  <a:pt x="5084960" y="4608712"/>
                  <a:pt x="5089921" y="4603750"/>
                </a:cubicBezTo>
                <a:close/>
                <a:moveTo>
                  <a:pt x="1175742" y="4596309"/>
                </a:moveTo>
                <a:lnTo>
                  <a:pt x="1160859" y="4603750"/>
                </a:lnTo>
                <a:cubicBezTo>
                  <a:pt x="1160859" y="4608712"/>
                  <a:pt x="1163340" y="4611192"/>
                  <a:pt x="1168300" y="4611192"/>
                </a:cubicBezTo>
                <a:cubicBezTo>
                  <a:pt x="1173262" y="4611192"/>
                  <a:pt x="1176982" y="4609952"/>
                  <a:pt x="1179463" y="4607471"/>
                </a:cubicBezTo>
                <a:cubicBezTo>
                  <a:pt x="1181943" y="4604991"/>
                  <a:pt x="1180703" y="4601270"/>
                  <a:pt x="1175742" y="4596309"/>
                </a:cubicBezTo>
                <a:close/>
                <a:moveTo>
                  <a:pt x="1079004" y="4588868"/>
                </a:moveTo>
                <a:cubicBezTo>
                  <a:pt x="1079004" y="4588868"/>
                  <a:pt x="1079004" y="4591348"/>
                  <a:pt x="1079004" y="4596309"/>
                </a:cubicBezTo>
                <a:lnTo>
                  <a:pt x="1086445" y="4596309"/>
                </a:lnTo>
                <a:close/>
                <a:moveTo>
                  <a:pt x="1279224" y="4576543"/>
                </a:moveTo>
                <a:cubicBezTo>
                  <a:pt x="1275968" y="4576078"/>
                  <a:pt x="1276201" y="4577706"/>
                  <a:pt x="1279921" y="4581426"/>
                </a:cubicBezTo>
                <a:lnTo>
                  <a:pt x="1294805" y="4581426"/>
                </a:lnTo>
                <a:cubicBezTo>
                  <a:pt x="1294805" y="4581426"/>
                  <a:pt x="1291084" y="4580186"/>
                  <a:pt x="1283642" y="4577706"/>
                </a:cubicBezTo>
                <a:cubicBezTo>
                  <a:pt x="1281782" y="4577085"/>
                  <a:pt x="1280309" y="4576698"/>
                  <a:pt x="1279224" y="4576543"/>
                </a:cubicBezTo>
                <a:close/>
                <a:moveTo>
                  <a:pt x="909712" y="4575845"/>
                </a:moveTo>
                <a:cubicBezTo>
                  <a:pt x="910952" y="4575845"/>
                  <a:pt x="912812" y="4576465"/>
                  <a:pt x="915293" y="4577706"/>
                </a:cubicBezTo>
                <a:cubicBezTo>
                  <a:pt x="920254" y="4580186"/>
                  <a:pt x="922734" y="4583907"/>
                  <a:pt x="922734" y="4588868"/>
                </a:cubicBezTo>
                <a:cubicBezTo>
                  <a:pt x="922734" y="4588868"/>
                  <a:pt x="920254" y="4587628"/>
                  <a:pt x="915293" y="4585147"/>
                </a:cubicBezTo>
                <a:cubicBezTo>
                  <a:pt x="910332" y="4582667"/>
                  <a:pt x="907851" y="4580186"/>
                  <a:pt x="907851" y="4577706"/>
                </a:cubicBezTo>
                <a:cubicBezTo>
                  <a:pt x="907851" y="4576465"/>
                  <a:pt x="908471" y="4575845"/>
                  <a:pt x="909712" y="4575845"/>
                </a:cubicBezTo>
                <a:close/>
                <a:moveTo>
                  <a:pt x="5060156" y="4573985"/>
                </a:moveTo>
                <a:lnTo>
                  <a:pt x="5045273" y="4581426"/>
                </a:lnTo>
                <a:cubicBezTo>
                  <a:pt x="5050234" y="4581426"/>
                  <a:pt x="5055194" y="4581426"/>
                  <a:pt x="5060156" y="4581426"/>
                </a:cubicBezTo>
                <a:close/>
                <a:moveTo>
                  <a:pt x="5000624" y="4573985"/>
                </a:moveTo>
                <a:cubicBezTo>
                  <a:pt x="5000624" y="4573985"/>
                  <a:pt x="5000624" y="4576465"/>
                  <a:pt x="5000624" y="4581426"/>
                </a:cubicBezTo>
                <a:cubicBezTo>
                  <a:pt x="5000624" y="4581426"/>
                  <a:pt x="5001865" y="4581426"/>
                  <a:pt x="5004345" y="4581426"/>
                </a:cubicBezTo>
                <a:cubicBezTo>
                  <a:pt x="5006825" y="4581426"/>
                  <a:pt x="5008066" y="4581426"/>
                  <a:pt x="5008066" y="4581426"/>
                </a:cubicBezTo>
                <a:cubicBezTo>
                  <a:pt x="5008066" y="4576465"/>
                  <a:pt x="5005586" y="4573985"/>
                  <a:pt x="5000624" y="4573985"/>
                </a:cubicBezTo>
                <a:close/>
                <a:moveTo>
                  <a:pt x="5268515" y="4566543"/>
                </a:moveTo>
                <a:lnTo>
                  <a:pt x="5268515" y="4581426"/>
                </a:lnTo>
                <a:cubicBezTo>
                  <a:pt x="5268515" y="4581426"/>
                  <a:pt x="5268515" y="4582667"/>
                  <a:pt x="5268515" y="4585147"/>
                </a:cubicBezTo>
                <a:cubicBezTo>
                  <a:pt x="5268515" y="4587628"/>
                  <a:pt x="5268515" y="4591348"/>
                  <a:pt x="5268515" y="4596309"/>
                </a:cubicBezTo>
                <a:cubicBezTo>
                  <a:pt x="5263554" y="4596309"/>
                  <a:pt x="5261074" y="4595069"/>
                  <a:pt x="5261074" y="4592588"/>
                </a:cubicBezTo>
                <a:cubicBezTo>
                  <a:pt x="5261074" y="4590108"/>
                  <a:pt x="5258593" y="4588868"/>
                  <a:pt x="5253632" y="4588868"/>
                </a:cubicBezTo>
                <a:cubicBezTo>
                  <a:pt x="5248671" y="4573985"/>
                  <a:pt x="5253632" y="4566543"/>
                  <a:pt x="5268515" y="4566543"/>
                </a:cubicBezTo>
                <a:close/>
                <a:moveTo>
                  <a:pt x="5149452" y="4551661"/>
                </a:moveTo>
                <a:cubicBezTo>
                  <a:pt x="5149452" y="4556622"/>
                  <a:pt x="5150693" y="4559102"/>
                  <a:pt x="5153173" y="4559102"/>
                </a:cubicBezTo>
                <a:cubicBezTo>
                  <a:pt x="5155653" y="4559102"/>
                  <a:pt x="5156894" y="4559102"/>
                  <a:pt x="5156894" y="4559102"/>
                </a:cubicBezTo>
                <a:cubicBezTo>
                  <a:pt x="5151933" y="4554141"/>
                  <a:pt x="5149452" y="4551661"/>
                  <a:pt x="5149452" y="4551661"/>
                </a:cubicBezTo>
                <a:close/>
                <a:moveTo>
                  <a:pt x="5097363" y="4551661"/>
                </a:moveTo>
                <a:cubicBezTo>
                  <a:pt x="5092401" y="4556622"/>
                  <a:pt x="5087441" y="4557862"/>
                  <a:pt x="5082480" y="4555381"/>
                </a:cubicBezTo>
                <a:cubicBezTo>
                  <a:pt x="5077519" y="4552901"/>
                  <a:pt x="5075038" y="4554141"/>
                  <a:pt x="5075038" y="4559102"/>
                </a:cubicBezTo>
                <a:lnTo>
                  <a:pt x="5097363" y="4559102"/>
                </a:lnTo>
                <a:close/>
                <a:moveTo>
                  <a:pt x="1116211" y="4551661"/>
                </a:moveTo>
                <a:lnTo>
                  <a:pt x="1123652" y="4559102"/>
                </a:lnTo>
                <a:lnTo>
                  <a:pt x="1116211" y="4559102"/>
                </a:lnTo>
                <a:cubicBezTo>
                  <a:pt x="1111250" y="4554141"/>
                  <a:pt x="1111250" y="4551661"/>
                  <a:pt x="1116211" y="4551661"/>
                </a:cubicBezTo>
                <a:close/>
                <a:moveTo>
                  <a:pt x="1056679" y="4551661"/>
                </a:moveTo>
                <a:lnTo>
                  <a:pt x="1079004" y="4559102"/>
                </a:lnTo>
                <a:lnTo>
                  <a:pt x="1056679" y="4559102"/>
                </a:lnTo>
                <a:close/>
                <a:moveTo>
                  <a:pt x="5119687" y="4544219"/>
                </a:moveTo>
                <a:cubicBezTo>
                  <a:pt x="5119687" y="4544219"/>
                  <a:pt x="5118446" y="4545460"/>
                  <a:pt x="5115966" y="4547940"/>
                </a:cubicBezTo>
                <a:cubicBezTo>
                  <a:pt x="5113486" y="4550421"/>
                  <a:pt x="5112245" y="4551661"/>
                  <a:pt x="5112245" y="4551661"/>
                </a:cubicBezTo>
                <a:cubicBezTo>
                  <a:pt x="5112245" y="4556622"/>
                  <a:pt x="5114726" y="4559102"/>
                  <a:pt x="5119687" y="4559102"/>
                </a:cubicBezTo>
                <a:lnTo>
                  <a:pt x="5119687" y="4551661"/>
                </a:lnTo>
                <a:cubicBezTo>
                  <a:pt x="5119687" y="4546700"/>
                  <a:pt x="5119687" y="4544219"/>
                  <a:pt x="5119687" y="4544219"/>
                </a:cubicBezTo>
                <a:close/>
                <a:moveTo>
                  <a:pt x="5067597" y="4544219"/>
                </a:moveTo>
                <a:cubicBezTo>
                  <a:pt x="5067597" y="4549181"/>
                  <a:pt x="5070077" y="4551661"/>
                  <a:pt x="5075038" y="4551661"/>
                </a:cubicBezTo>
                <a:cubicBezTo>
                  <a:pt x="5080000" y="4551661"/>
                  <a:pt x="5082480" y="4549181"/>
                  <a:pt x="5082480" y="4544219"/>
                </a:cubicBezTo>
                <a:cubicBezTo>
                  <a:pt x="5077519" y="4544219"/>
                  <a:pt x="5075038" y="4544219"/>
                  <a:pt x="5075038" y="4544219"/>
                </a:cubicBezTo>
                <a:cubicBezTo>
                  <a:pt x="5075038" y="4544219"/>
                  <a:pt x="5072558" y="4544219"/>
                  <a:pt x="5067597" y="4544219"/>
                </a:cubicBezTo>
                <a:close/>
                <a:moveTo>
                  <a:pt x="1324570" y="4544219"/>
                </a:moveTo>
                <a:cubicBezTo>
                  <a:pt x="1319609" y="4544219"/>
                  <a:pt x="1319609" y="4546700"/>
                  <a:pt x="1324570" y="4551661"/>
                </a:cubicBezTo>
                <a:lnTo>
                  <a:pt x="1332011" y="4551661"/>
                </a:lnTo>
                <a:cubicBezTo>
                  <a:pt x="1332011" y="4546700"/>
                  <a:pt x="1329531" y="4544219"/>
                  <a:pt x="1324570" y="4544219"/>
                </a:cubicBezTo>
                <a:close/>
                <a:moveTo>
                  <a:pt x="1248993" y="4539801"/>
                </a:moveTo>
                <a:cubicBezTo>
                  <a:pt x="1247908" y="4539646"/>
                  <a:pt x="1247055" y="4539878"/>
                  <a:pt x="1246435" y="4540498"/>
                </a:cubicBezTo>
                <a:cubicBezTo>
                  <a:pt x="1243955" y="4542979"/>
                  <a:pt x="1245195" y="4546700"/>
                  <a:pt x="1250156" y="4551661"/>
                </a:cubicBezTo>
                <a:cubicBezTo>
                  <a:pt x="1255117" y="4556622"/>
                  <a:pt x="1260078" y="4559102"/>
                  <a:pt x="1265039" y="4559102"/>
                </a:cubicBezTo>
                <a:lnTo>
                  <a:pt x="1265039" y="4551661"/>
                </a:lnTo>
                <a:cubicBezTo>
                  <a:pt x="1257598" y="4544219"/>
                  <a:pt x="1252249" y="4540266"/>
                  <a:pt x="1248993" y="4539801"/>
                </a:cubicBezTo>
                <a:close/>
                <a:moveTo>
                  <a:pt x="5246191" y="4536778"/>
                </a:moveTo>
                <a:cubicBezTo>
                  <a:pt x="5251152" y="4536778"/>
                  <a:pt x="5253632" y="4539258"/>
                  <a:pt x="5253632" y="4544219"/>
                </a:cubicBezTo>
                <a:cubicBezTo>
                  <a:pt x="5253632" y="4549181"/>
                  <a:pt x="5252392" y="4551661"/>
                  <a:pt x="5249911" y="4551661"/>
                </a:cubicBezTo>
                <a:cubicBezTo>
                  <a:pt x="5247431" y="4551661"/>
                  <a:pt x="5243711" y="4549181"/>
                  <a:pt x="5238749" y="4544219"/>
                </a:cubicBezTo>
                <a:cubicBezTo>
                  <a:pt x="5233788" y="4539258"/>
                  <a:pt x="5236269" y="4536778"/>
                  <a:pt x="5246191" y="4536778"/>
                </a:cubicBezTo>
                <a:close/>
                <a:moveTo>
                  <a:pt x="1205508" y="4536778"/>
                </a:moveTo>
                <a:cubicBezTo>
                  <a:pt x="1205508" y="4541739"/>
                  <a:pt x="1207988" y="4544219"/>
                  <a:pt x="1212949" y="4544219"/>
                </a:cubicBezTo>
                <a:cubicBezTo>
                  <a:pt x="1212949" y="4544219"/>
                  <a:pt x="1215429" y="4541739"/>
                  <a:pt x="1220390" y="4536778"/>
                </a:cubicBezTo>
                <a:close/>
                <a:moveTo>
                  <a:pt x="5275956" y="4529336"/>
                </a:moveTo>
                <a:cubicBezTo>
                  <a:pt x="5285878" y="4534298"/>
                  <a:pt x="5288359" y="4539258"/>
                  <a:pt x="5283398" y="4544219"/>
                </a:cubicBezTo>
                <a:lnTo>
                  <a:pt x="5268515" y="4536778"/>
                </a:lnTo>
                <a:close/>
                <a:moveTo>
                  <a:pt x="997148" y="4529336"/>
                </a:moveTo>
                <a:cubicBezTo>
                  <a:pt x="1002109" y="4534298"/>
                  <a:pt x="1004589" y="4536778"/>
                  <a:pt x="1004589" y="4536778"/>
                </a:cubicBezTo>
                <a:cubicBezTo>
                  <a:pt x="1004589" y="4536778"/>
                  <a:pt x="1004589" y="4534298"/>
                  <a:pt x="1004589" y="4529336"/>
                </a:cubicBezTo>
                <a:close/>
                <a:moveTo>
                  <a:pt x="907851" y="4529336"/>
                </a:moveTo>
                <a:cubicBezTo>
                  <a:pt x="912812" y="4529336"/>
                  <a:pt x="915293" y="4531817"/>
                  <a:pt x="915293" y="4536778"/>
                </a:cubicBezTo>
                <a:cubicBezTo>
                  <a:pt x="915293" y="4541739"/>
                  <a:pt x="916533" y="4544219"/>
                  <a:pt x="919013" y="4544219"/>
                </a:cubicBezTo>
                <a:cubicBezTo>
                  <a:pt x="921494" y="4544219"/>
                  <a:pt x="922734" y="4544219"/>
                  <a:pt x="922734" y="4544219"/>
                </a:cubicBezTo>
                <a:lnTo>
                  <a:pt x="922734" y="4559102"/>
                </a:lnTo>
                <a:lnTo>
                  <a:pt x="915293" y="4551661"/>
                </a:lnTo>
                <a:lnTo>
                  <a:pt x="907851" y="4544219"/>
                </a:lnTo>
                <a:close/>
                <a:moveTo>
                  <a:pt x="1250156" y="4521895"/>
                </a:moveTo>
                <a:lnTo>
                  <a:pt x="1235273" y="4529336"/>
                </a:lnTo>
                <a:cubicBezTo>
                  <a:pt x="1235273" y="4529336"/>
                  <a:pt x="1238994" y="4528096"/>
                  <a:pt x="1246435" y="4525616"/>
                </a:cubicBezTo>
                <a:cubicBezTo>
                  <a:pt x="1253877" y="4523136"/>
                  <a:pt x="1258837" y="4525616"/>
                  <a:pt x="1261318" y="4533057"/>
                </a:cubicBezTo>
                <a:cubicBezTo>
                  <a:pt x="1263799" y="4540498"/>
                  <a:pt x="1266279" y="4544219"/>
                  <a:pt x="1268760" y="4544219"/>
                </a:cubicBezTo>
                <a:cubicBezTo>
                  <a:pt x="1271240" y="4544219"/>
                  <a:pt x="1270000" y="4541739"/>
                  <a:pt x="1265039" y="4536778"/>
                </a:cubicBezTo>
                <a:cubicBezTo>
                  <a:pt x="1265039" y="4531817"/>
                  <a:pt x="1265039" y="4528096"/>
                  <a:pt x="1265039" y="4525616"/>
                </a:cubicBezTo>
                <a:cubicBezTo>
                  <a:pt x="1265039" y="4523136"/>
                  <a:pt x="1265039" y="4521895"/>
                  <a:pt x="1265039" y="4521895"/>
                </a:cubicBezTo>
                <a:cubicBezTo>
                  <a:pt x="1265039" y="4521895"/>
                  <a:pt x="1260078" y="4521895"/>
                  <a:pt x="1250156" y="4521895"/>
                </a:cubicBezTo>
                <a:close/>
                <a:moveTo>
                  <a:pt x="5283398" y="4507012"/>
                </a:moveTo>
                <a:lnTo>
                  <a:pt x="5290839" y="4514454"/>
                </a:lnTo>
                <a:cubicBezTo>
                  <a:pt x="5290839" y="4514454"/>
                  <a:pt x="5289599" y="4515694"/>
                  <a:pt x="5287119" y="4518174"/>
                </a:cubicBezTo>
                <a:cubicBezTo>
                  <a:pt x="5284638" y="4520655"/>
                  <a:pt x="5283398" y="4521895"/>
                  <a:pt x="5283398" y="4521895"/>
                </a:cubicBezTo>
                <a:cubicBezTo>
                  <a:pt x="5278436" y="4521895"/>
                  <a:pt x="5275956" y="4519415"/>
                  <a:pt x="5275956" y="4514454"/>
                </a:cubicBezTo>
                <a:cubicBezTo>
                  <a:pt x="5275956" y="4514454"/>
                  <a:pt x="5277197" y="4513214"/>
                  <a:pt x="5279677" y="4510733"/>
                </a:cubicBezTo>
                <a:cubicBezTo>
                  <a:pt x="5282157" y="4508253"/>
                  <a:pt x="5283398" y="4507012"/>
                  <a:pt x="5283398" y="4507012"/>
                </a:cubicBezTo>
                <a:close/>
                <a:moveTo>
                  <a:pt x="5156894" y="4507012"/>
                </a:moveTo>
                <a:cubicBezTo>
                  <a:pt x="5161855" y="4507012"/>
                  <a:pt x="5164335" y="4507012"/>
                  <a:pt x="5164335" y="4507012"/>
                </a:cubicBezTo>
                <a:cubicBezTo>
                  <a:pt x="5159374" y="4511973"/>
                  <a:pt x="5156894" y="4514454"/>
                  <a:pt x="5156894" y="4514454"/>
                </a:cubicBezTo>
                <a:cubicBezTo>
                  <a:pt x="5156894" y="4514454"/>
                  <a:pt x="5156894" y="4511973"/>
                  <a:pt x="5156894" y="4507012"/>
                </a:cubicBezTo>
                <a:close/>
                <a:moveTo>
                  <a:pt x="974824" y="4507012"/>
                </a:moveTo>
                <a:cubicBezTo>
                  <a:pt x="974824" y="4507012"/>
                  <a:pt x="977304" y="4509493"/>
                  <a:pt x="982265" y="4514454"/>
                </a:cubicBezTo>
                <a:lnTo>
                  <a:pt x="982265" y="4507012"/>
                </a:lnTo>
                <a:close/>
                <a:moveTo>
                  <a:pt x="892968" y="4507012"/>
                </a:moveTo>
                <a:cubicBezTo>
                  <a:pt x="892968" y="4511973"/>
                  <a:pt x="892968" y="4514454"/>
                  <a:pt x="892968" y="4514454"/>
                </a:cubicBezTo>
                <a:cubicBezTo>
                  <a:pt x="892968" y="4514454"/>
                  <a:pt x="892968" y="4516934"/>
                  <a:pt x="892968" y="4521895"/>
                </a:cubicBezTo>
                <a:cubicBezTo>
                  <a:pt x="888007" y="4521895"/>
                  <a:pt x="885527" y="4519415"/>
                  <a:pt x="885527" y="4514454"/>
                </a:cubicBezTo>
                <a:close/>
                <a:moveTo>
                  <a:pt x="5326186" y="4504687"/>
                </a:moveTo>
                <a:cubicBezTo>
                  <a:pt x="5328667" y="4504997"/>
                  <a:pt x="5331767" y="4505772"/>
                  <a:pt x="5335488" y="4507012"/>
                </a:cubicBezTo>
                <a:lnTo>
                  <a:pt x="5335488" y="4521895"/>
                </a:lnTo>
                <a:cubicBezTo>
                  <a:pt x="5320605" y="4536778"/>
                  <a:pt x="5313163" y="4539258"/>
                  <a:pt x="5313163" y="4529336"/>
                </a:cubicBezTo>
                <a:cubicBezTo>
                  <a:pt x="5313163" y="4529336"/>
                  <a:pt x="5313163" y="4526856"/>
                  <a:pt x="5313163" y="4521895"/>
                </a:cubicBezTo>
                <a:lnTo>
                  <a:pt x="5320605" y="4514454"/>
                </a:lnTo>
                <a:cubicBezTo>
                  <a:pt x="5316884" y="4507012"/>
                  <a:pt x="5318744" y="4503757"/>
                  <a:pt x="5326186" y="4504687"/>
                </a:cubicBezTo>
                <a:close/>
                <a:moveTo>
                  <a:pt x="5127128" y="4499571"/>
                </a:moveTo>
                <a:cubicBezTo>
                  <a:pt x="5127128" y="4499571"/>
                  <a:pt x="5124648" y="4502051"/>
                  <a:pt x="5119687" y="4507012"/>
                </a:cubicBezTo>
                <a:lnTo>
                  <a:pt x="5127128" y="4507012"/>
                </a:lnTo>
                <a:cubicBezTo>
                  <a:pt x="5127128" y="4502051"/>
                  <a:pt x="5127128" y="4499571"/>
                  <a:pt x="5127128" y="4499571"/>
                </a:cubicBezTo>
                <a:close/>
                <a:moveTo>
                  <a:pt x="1056679" y="4499571"/>
                </a:moveTo>
                <a:lnTo>
                  <a:pt x="1049238" y="4507012"/>
                </a:lnTo>
                <a:cubicBezTo>
                  <a:pt x="1039316" y="4507012"/>
                  <a:pt x="1036836" y="4514454"/>
                  <a:pt x="1041797" y="4529336"/>
                </a:cubicBezTo>
                <a:lnTo>
                  <a:pt x="1049238" y="4559102"/>
                </a:lnTo>
                <a:cubicBezTo>
                  <a:pt x="1044277" y="4559102"/>
                  <a:pt x="1041797" y="4561583"/>
                  <a:pt x="1041797" y="4566543"/>
                </a:cubicBezTo>
                <a:lnTo>
                  <a:pt x="1056679" y="4581426"/>
                </a:lnTo>
                <a:cubicBezTo>
                  <a:pt x="1066601" y="4586388"/>
                  <a:pt x="1074043" y="4586388"/>
                  <a:pt x="1079004" y="4581426"/>
                </a:cubicBezTo>
                <a:cubicBezTo>
                  <a:pt x="1079004" y="4581426"/>
                  <a:pt x="1081484" y="4582667"/>
                  <a:pt x="1086445" y="4585147"/>
                </a:cubicBezTo>
                <a:cubicBezTo>
                  <a:pt x="1091406" y="4587628"/>
                  <a:pt x="1093887" y="4587628"/>
                  <a:pt x="1093887" y="4585147"/>
                </a:cubicBezTo>
                <a:cubicBezTo>
                  <a:pt x="1093887" y="4582667"/>
                  <a:pt x="1096367" y="4581426"/>
                  <a:pt x="1101328" y="4581426"/>
                </a:cubicBezTo>
                <a:cubicBezTo>
                  <a:pt x="1106289" y="4576465"/>
                  <a:pt x="1110010" y="4573985"/>
                  <a:pt x="1112490" y="4573985"/>
                </a:cubicBezTo>
                <a:cubicBezTo>
                  <a:pt x="1114970" y="4573985"/>
                  <a:pt x="1116211" y="4578946"/>
                  <a:pt x="1116211" y="4588868"/>
                </a:cubicBezTo>
                <a:cubicBezTo>
                  <a:pt x="1126132" y="4588868"/>
                  <a:pt x="1133574" y="4588868"/>
                  <a:pt x="1138535" y="4588868"/>
                </a:cubicBezTo>
                <a:cubicBezTo>
                  <a:pt x="1138535" y="4583907"/>
                  <a:pt x="1141015" y="4581426"/>
                  <a:pt x="1145976" y="4581426"/>
                </a:cubicBezTo>
                <a:cubicBezTo>
                  <a:pt x="1145976" y="4581426"/>
                  <a:pt x="1148457" y="4581426"/>
                  <a:pt x="1153418" y="4581426"/>
                </a:cubicBezTo>
                <a:cubicBezTo>
                  <a:pt x="1153418" y="4576465"/>
                  <a:pt x="1144736" y="4566543"/>
                  <a:pt x="1127373" y="4551661"/>
                </a:cubicBezTo>
                <a:cubicBezTo>
                  <a:pt x="1110010" y="4536778"/>
                  <a:pt x="1101328" y="4529336"/>
                  <a:pt x="1101328" y="4529336"/>
                </a:cubicBezTo>
                <a:lnTo>
                  <a:pt x="1101328" y="4536778"/>
                </a:lnTo>
                <a:lnTo>
                  <a:pt x="1101328" y="4551661"/>
                </a:lnTo>
                <a:cubicBezTo>
                  <a:pt x="1096367" y="4551661"/>
                  <a:pt x="1093887" y="4549181"/>
                  <a:pt x="1093887" y="4544219"/>
                </a:cubicBezTo>
                <a:cubicBezTo>
                  <a:pt x="1093887" y="4539258"/>
                  <a:pt x="1091406" y="4536778"/>
                  <a:pt x="1086445" y="4536778"/>
                </a:cubicBezTo>
                <a:cubicBezTo>
                  <a:pt x="1081484" y="4536778"/>
                  <a:pt x="1077763" y="4533057"/>
                  <a:pt x="1075283" y="4525616"/>
                </a:cubicBezTo>
                <a:cubicBezTo>
                  <a:pt x="1072802" y="4518174"/>
                  <a:pt x="1074043" y="4514454"/>
                  <a:pt x="1079004" y="4514454"/>
                </a:cubicBezTo>
                <a:lnTo>
                  <a:pt x="1079004" y="4499571"/>
                </a:lnTo>
                <a:close/>
                <a:moveTo>
                  <a:pt x="915293" y="4499571"/>
                </a:moveTo>
                <a:cubicBezTo>
                  <a:pt x="920254" y="4499571"/>
                  <a:pt x="922734" y="4502051"/>
                  <a:pt x="922734" y="4507012"/>
                </a:cubicBezTo>
                <a:cubicBezTo>
                  <a:pt x="917773" y="4511973"/>
                  <a:pt x="912812" y="4514454"/>
                  <a:pt x="907851" y="4514454"/>
                </a:cubicBezTo>
                <a:cubicBezTo>
                  <a:pt x="907851" y="4514454"/>
                  <a:pt x="907851" y="4511973"/>
                  <a:pt x="907851" y="4507012"/>
                </a:cubicBezTo>
                <a:cubicBezTo>
                  <a:pt x="907851" y="4502051"/>
                  <a:pt x="910332" y="4499571"/>
                  <a:pt x="915293" y="4499571"/>
                </a:cubicBezTo>
                <a:close/>
                <a:moveTo>
                  <a:pt x="904131" y="4484688"/>
                </a:moveTo>
                <a:cubicBezTo>
                  <a:pt x="906611" y="4484688"/>
                  <a:pt x="907851" y="4485929"/>
                  <a:pt x="907851" y="4488409"/>
                </a:cubicBezTo>
                <a:cubicBezTo>
                  <a:pt x="907851" y="4490889"/>
                  <a:pt x="907851" y="4492129"/>
                  <a:pt x="907851" y="4492129"/>
                </a:cubicBezTo>
                <a:lnTo>
                  <a:pt x="900410" y="4492129"/>
                </a:lnTo>
                <a:cubicBezTo>
                  <a:pt x="900410" y="4487169"/>
                  <a:pt x="901650" y="4484688"/>
                  <a:pt x="904131" y="4484688"/>
                </a:cubicBezTo>
                <a:close/>
                <a:moveTo>
                  <a:pt x="5200612" y="4479107"/>
                </a:moveTo>
                <a:cubicBezTo>
                  <a:pt x="5198752" y="4479107"/>
                  <a:pt x="5196582" y="4479727"/>
                  <a:pt x="5194101" y="4480967"/>
                </a:cubicBezTo>
                <a:cubicBezTo>
                  <a:pt x="5189140" y="4483448"/>
                  <a:pt x="5186660" y="4485929"/>
                  <a:pt x="5186660" y="4488409"/>
                </a:cubicBezTo>
                <a:cubicBezTo>
                  <a:pt x="5186660" y="4490889"/>
                  <a:pt x="5187900" y="4492129"/>
                  <a:pt x="5190380" y="4492129"/>
                </a:cubicBezTo>
                <a:cubicBezTo>
                  <a:pt x="5192860" y="4492129"/>
                  <a:pt x="5196581" y="4490889"/>
                  <a:pt x="5201542" y="4488409"/>
                </a:cubicBezTo>
                <a:cubicBezTo>
                  <a:pt x="5206504" y="4485929"/>
                  <a:pt x="5207743" y="4483448"/>
                  <a:pt x="5205263" y="4480967"/>
                </a:cubicBezTo>
                <a:cubicBezTo>
                  <a:pt x="5204023" y="4479727"/>
                  <a:pt x="5202473" y="4479107"/>
                  <a:pt x="5200612" y="4479107"/>
                </a:cubicBezTo>
                <a:close/>
                <a:moveTo>
                  <a:pt x="5372695" y="4477247"/>
                </a:moveTo>
                <a:cubicBezTo>
                  <a:pt x="5377656" y="4477247"/>
                  <a:pt x="5380136" y="4478487"/>
                  <a:pt x="5380136" y="4480967"/>
                </a:cubicBezTo>
                <a:cubicBezTo>
                  <a:pt x="5380136" y="4483448"/>
                  <a:pt x="5380136" y="4487169"/>
                  <a:pt x="5380136" y="4492129"/>
                </a:cubicBezTo>
                <a:cubicBezTo>
                  <a:pt x="5380136" y="4502051"/>
                  <a:pt x="5377656" y="4507012"/>
                  <a:pt x="5372695" y="4507012"/>
                </a:cubicBezTo>
                <a:cubicBezTo>
                  <a:pt x="5367733" y="4507012"/>
                  <a:pt x="5365253" y="4504532"/>
                  <a:pt x="5365253" y="4499571"/>
                </a:cubicBezTo>
                <a:lnTo>
                  <a:pt x="5372695" y="4492129"/>
                </a:lnTo>
                <a:lnTo>
                  <a:pt x="5372695" y="4484688"/>
                </a:lnTo>
                <a:cubicBezTo>
                  <a:pt x="5372695" y="4479727"/>
                  <a:pt x="5372695" y="4477247"/>
                  <a:pt x="5372695" y="4477247"/>
                </a:cubicBezTo>
                <a:close/>
                <a:moveTo>
                  <a:pt x="5328046" y="4477247"/>
                </a:moveTo>
                <a:lnTo>
                  <a:pt x="5335488" y="4484688"/>
                </a:lnTo>
                <a:cubicBezTo>
                  <a:pt x="5335488" y="4489649"/>
                  <a:pt x="5335488" y="4492129"/>
                  <a:pt x="5335488" y="4492129"/>
                </a:cubicBezTo>
                <a:cubicBezTo>
                  <a:pt x="5335488" y="4492129"/>
                  <a:pt x="5333008" y="4490889"/>
                  <a:pt x="5328046" y="4488409"/>
                </a:cubicBezTo>
                <a:cubicBezTo>
                  <a:pt x="5323085" y="4485929"/>
                  <a:pt x="5320605" y="4487169"/>
                  <a:pt x="5320605" y="4492129"/>
                </a:cubicBezTo>
                <a:lnTo>
                  <a:pt x="5305722" y="4492129"/>
                </a:lnTo>
                <a:close/>
                <a:moveTo>
                  <a:pt x="5153173" y="4477247"/>
                </a:moveTo>
                <a:cubicBezTo>
                  <a:pt x="5150693" y="4477247"/>
                  <a:pt x="5146972" y="4479727"/>
                  <a:pt x="5142011" y="4484688"/>
                </a:cubicBezTo>
                <a:lnTo>
                  <a:pt x="5142011" y="4499571"/>
                </a:lnTo>
                <a:cubicBezTo>
                  <a:pt x="5146972" y="4499571"/>
                  <a:pt x="5149452" y="4502051"/>
                  <a:pt x="5149452" y="4507012"/>
                </a:cubicBezTo>
                <a:cubicBezTo>
                  <a:pt x="5149452" y="4511973"/>
                  <a:pt x="5146972" y="4516934"/>
                  <a:pt x="5142011" y="4521895"/>
                </a:cubicBezTo>
                <a:cubicBezTo>
                  <a:pt x="5137050" y="4526856"/>
                  <a:pt x="5137050" y="4529336"/>
                  <a:pt x="5142011" y="4529336"/>
                </a:cubicBezTo>
                <a:cubicBezTo>
                  <a:pt x="5151933" y="4529336"/>
                  <a:pt x="5164335" y="4521895"/>
                  <a:pt x="5179218" y="4507012"/>
                </a:cubicBezTo>
                <a:lnTo>
                  <a:pt x="5186660" y="4499571"/>
                </a:lnTo>
                <a:lnTo>
                  <a:pt x="5171777" y="4492129"/>
                </a:lnTo>
                <a:cubicBezTo>
                  <a:pt x="5161855" y="4492129"/>
                  <a:pt x="5156894" y="4489649"/>
                  <a:pt x="5156894" y="4484688"/>
                </a:cubicBezTo>
                <a:cubicBezTo>
                  <a:pt x="5156894" y="4479727"/>
                  <a:pt x="5155653" y="4477247"/>
                  <a:pt x="5153173" y="4477247"/>
                </a:cubicBezTo>
                <a:close/>
                <a:moveTo>
                  <a:pt x="5119687" y="4477247"/>
                </a:moveTo>
                <a:lnTo>
                  <a:pt x="5119687" y="4492129"/>
                </a:lnTo>
                <a:cubicBezTo>
                  <a:pt x="5124648" y="4492129"/>
                  <a:pt x="5127128" y="4489649"/>
                  <a:pt x="5127128" y="4484688"/>
                </a:cubicBezTo>
                <a:cubicBezTo>
                  <a:pt x="5127128" y="4479727"/>
                  <a:pt x="5124648" y="4477247"/>
                  <a:pt x="5119687" y="4477247"/>
                </a:cubicBezTo>
                <a:close/>
                <a:moveTo>
                  <a:pt x="1168300" y="4477247"/>
                </a:moveTo>
                <a:cubicBezTo>
                  <a:pt x="1163340" y="4477247"/>
                  <a:pt x="1160859" y="4479727"/>
                  <a:pt x="1160859" y="4484688"/>
                </a:cubicBezTo>
                <a:lnTo>
                  <a:pt x="1168300" y="4492129"/>
                </a:lnTo>
                <a:cubicBezTo>
                  <a:pt x="1168300" y="4492129"/>
                  <a:pt x="1170781" y="4489649"/>
                  <a:pt x="1175742" y="4484688"/>
                </a:cubicBezTo>
                <a:close/>
                <a:moveTo>
                  <a:pt x="1227832" y="4469805"/>
                </a:moveTo>
                <a:cubicBezTo>
                  <a:pt x="1222871" y="4474766"/>
                  <a:pt x="1220390" y="4478487"/>
                  <a:pt x="1220390" y="4480967"/>
                </a:cubicBezTo>
                <a:cubicBezTo>
                  <a:pt x="1220390" y="4483448"/>
                  <a:pt x="1222871" y="4484688"/>
                  <a:pt x="1227832" y="4484688"/>
                </a:cubicBezTo>
                <a:cubicBezTo>
                  <a:pt x="1232793" y="4484688"/>
                  <a:pt x="1235273" y="4484688"/>
                  <a:pt x="1235273" y="4484688"/>
                </a:cubicBezTo>
                <a:cubicBezTo>
                  <a:pt x="1235273" y="4484688"/>
                  <a:pt x="1235273" y="4482208"/>
                  <a:pt x="1235273" y="4477247"/>
                </a:cubicBezTo>
                <a:cubicBezTo>
                  <a:pt x="1235273" y="4472286"/>
                  <a:pt x="1232793" y="4469805"/>
                  <a:pt x="1227832" y="4469805"/>
                </a:cubicBezTo>
                <a:close/>
                <a:moveTo>
                  <a:pt x="1205508" y="4469805"/>
                </a:moveTo>
                <a:cubicBezTo>
                  <a:pt x="1200547" y="4469805"/>
                  <a:pt x="1198066" y="4472286"/>
                  <a:pt x="1198066" y="4477247"/>
                </a:cubicBezTo>
                <a:cubicBezTo>
                  <a:pt x="1198066" y="4482208"/>
                  <a:pt x="1199307" y="4484688"/>
                  <a:pt x="1201787" y="4484688"/>
                </a:cubicBezTo>
                <a:cubicBezTo>
                  <a:pt x="1204267" y="4484688"/>
                  <a:pt x="1207988" y="4484688"/>
                  <a:pt x="1212949" y="4484688"/>
                </a:cubicBezTo>
                <a:cubicBezTo>
                  <a:pt x="1212949" y="4479727"/>
                  <a:pt x="1212949" y="4477247"/>
                  <a:pt x="1212949" y="4477247"/>
                </a:cubicBezTo>
                <a:cubicBezTo>
                  <a:pt x="1212949" y="4477247"/>
                  <a:pt x="1210469" y="4474766"/>
                  <a:pt x="1205508" y="4469805"/>
                </a:cubicBezTo>
                <a:close/>
                <a:moveTo>
                  <a:pt x="5659189" y="4466084"/>
                </a:moveTo>
                <a:cubicBezTo>
                  <a:pt x="5661669" y="4466084"/>
                  <a:pt x="5662909" y="4467324"/>
                  <a:pt x="5662909" y="4469805"/>
                </a:cubicBezTo>
                <a:cubicBezTo>
                  <a:pt x="5662909" y="4474766"/>
                  <a:pt x="5657948" y="4477247"/>
                  <a:pt x="5648027" y="4477247"/>
                </a:cubicBezTo>
                <a:lnTo>
                  <a:pt x="5648027" y="4469805"/>
                </a:lnTo>
                <a:cubicBezTo>
                  <a:pt x="5652987" y="4467324"/>
                  <a:pt x="5656708" y="4466084"/>
                  <a:pt x="5659189" y="4466084"/>
                </a:cubicBezTo>
                <a:close/>
                <a:moveTo>
                  <a:pt x="5171777" y="4462364"/>
                </a:moveTo>
                <a:lnTo>
                  <a:pt x="5171777" y="4469805"/>
                </a:lnTo>
                <a:lnTo>
                  <a:pt x="5186660" y="4469805"/>
                </a:lnTo>
                <a:cubicBezTo>
                  <a:pt x="5186660" y="4464844"/>
                  <a:pt x="5181698" y="4462364"/>
                  <a:pt x="5171777" y="4462364"/>
                </a:cubicBezTo>
                <a:close/>
                <a:moveTo>
                  <a:pt x="1075283" y="4462364"/>
                </a:moveTo>
                <a:cubicBezTo>
                  <a:pt x="1072802" y="4462364"/>
                  <a:pt x="1070322" y="4463604"/>
                  <a:pt x="1067842" y="4466084"/>
                </a:cubicBezTo>
                <a:cubicBezTo>
                  <a:pt x="1065361" y="4468565"/>
                  <a:pt x="1065361" y="4471046"/>
                  <a:pt x="1067842" y="4473526"/>
                </a:cubicBezTo>
                <a:cubicBezTo>
                  <a:pt x="1070322" y="4476006"/>
                  <a:pt x="1071562" y="4477247"/>
                  <a:pt x="1071562" y="4477247"/>
                </a:cubicBezTo>
                <a:lnTo>
                  <a:pt x="1079004" y="4469805"/>
                </a:lnTo>
                <a:cubicBezTo>
                  <a:pt x="1079004" y="4464844"/>
                  <a:pt x="1077763" y="4462364"/>
                  <a:pt x="1075283" y="4462364"/>
                </a:cubicBezTo>
                <a:close/>
                <a:moveTo>
                  <a:pt x="952500" y="4462364"/>
                </a:moveTo>
                <a:cubicBezTo>
                  <a:pt x="952500" y="4467325"/>
                  <a:pt x="952500" y="4469805"/>
                  <a:pt x="952500" y="4469805"/>
                </a:cubicBezTo>
                <a:lnTo>
                  <a:pt x="967383" y="4469805"/>
                </a:lnTo>
                <a:cubicBezTo>
                  <a:pt x="967383" y="4464844"/>
                  <a:pt x="966142" y="4462364"/>
                  <a:pt x="963662" y="4462364"/>
                </a:cubicBezTo>
                <a:cubicBezTo>
                  <a:pt x="961181" y="4462364"/>
                  <a:pt x="957461" y="4462364"/>
                  <a:pt x="952500" y="4462364"/>
                </a:cubicBezTo>
                <a:close/>
                <a:moveTo>
                  <a:pt x="840878" y="4462364"/>
                </a:moveTo>
                <a:cubicBezTo>
                  <a:pt x="850800" y="4462364"/>
                  <a:pt x="853281" y="4467325"/>
                  <a:pt x="848320" y="4477247"/>
                </a:cubicBezTo>
                <a:cubicBezTo>
                  <a:pt x="843359" y="4482208"/>
                  <a:pt x="839638" y="4483448"/>
                  <a:pt x="837158" y="4480967"/>
                </a:cubicBezTo>
                <a:cubicBezTo>
                  <a:pt x="834678" y="4478487"/>
                  <a:pt x="833437" y="4474766"/>
                  <a:pt x="833437" y="4469805"/>
                </a:cubicBezTo>
                <a:cubicBezTo>
                  <a:pt x="833437" y="4464844"/>
                  <a:pt x="835918" y="4462364"/>
                  <a:pt x="840878" y="4462364"/>
                </a:cubicBezTo>
                <a:close/>
                <a:moveTo>
                  <a:pt x="5104804" y="4454922"/>
                </a:moveTo>
                <a:cubicBezTo>
                  <a:pt x="5104804" y="4454922"/>
                  <a:pt x="5104804" y="4457403"/>
                  <a:pt x="5104804" y="4462364"/>
                </a:cubicBezTo>
                <a:lnTo>
                  <a:pt x="5112245" y="4462364"/>
                </a:lnTo>
                <a:cubicBezTo>
                  <a:pt x="5112245" y="4457403"/>
                  <a:pt x="5109765" y="4454922"/>
                  <a:pt x="5104804" y="4454922"/>
                </a:cubicBezTo>
                <a:close/>
                <a:moveTo>
                  <a:pt x="1183183" y="4447481"/>
                </a:moveTo>
                <a:cubicBezTo>
                  <a:pt x="1183183" y="4447481"/>
                  <a:pt x="1183183" y="4449962"/>
                  <a:pt x="1183183" y="4454922"/>
                </a:cubicBezTo>
                <a:lnTo>
                  <a:pt x="1190625" y="4462364"/>
                </a:lnTo>
                <a:cubicBezTo>
                  <a:pt x="1190625" y="4462364"/>
                  <a:pt x="1190625" y="4459884"/>
                  <a:pt x="1190625" y="4454922"/>
                </a:cubicBezTo>
                <a:close/>
                <a:moveTo>
                  <a:pt x="818555" y="4447481"/>
                </a:moveTo>
                <a:cubicBezTo>
                  <a:pt x="823515" y="4447481"/>
                  <a:pt x="824755" y="4449962"/>
                  <a:pt x="822275" y="4454922"/>
                </a:cubicBezTo>
                <a:cubicBezTo>
                  <a:pt x="819795" y="4459884"/>
                  <a:pt x="818555" y="4462364"/>
                  <a:pt x="818555" y="4462364"/>
                </a:cubicBezTo>
                <a:cubicBezTo>
                  <a:pt x="818555" y="4462364"/>
                  <a:pt x="817314" y="4459884"/>
                  <a:pt x="814834" y="4454922"/>
                </a:cubicBezTo>
                <a:cubicBezTo>
                  <a:pt x="812353" y="4449962"/>
                  <a:pt x="813593" y="4447481"/>
                  <a:pt x="818555" y="4447481"/>
                </a:cubicBezTo>
                <a:close/>
                <a:moveTo>
                  <a:pt x="952500" y="4440040"/>
                </a:moveTo>
                <a:cubicBezTo>
                  <a:pt x="952500" y="4445001"/>
                  <a:pt x="954980" y="4447481"/>
                  <a:pt x="959941" y="4447481"/>
                </a:cubicBezTo>
                <a:lnTo>
                  <a:pt x="967383" y="4440040"/>
                </a:lnTo>
                <a:cubicBezTo>
                  <a:pt x="967383" y="4440040"/>
                  <a:pt x="966142" y="4440040"/>
                  <a:pt x="963662" y="4440040"/>
                </a:cubicBezTo>
                <a:cubicBezTo>
                  <a:pt x="961181" y="4440040"/>
                  <a:pt x="957461" y="4440040"/>
                  <a:pt x="952500" y="4440040"/>
                </a:cubicBezTo>
                <a:close/>
                <a:moveTo>
                  <a:pt x="5164335" y="4432598"/>
                </a:moveTo>
                <a:cubicBezTo>
                  <a:pt x="5154414" y="4437559"/>
                  <a:pt x="5151933" y="4442520"/>
                  <a:pt x="5156894" y="4447481"/>
                </a:cubicBezTo>
                <a:cubicBezTo>
                  <a:pt x="5166815" y="4442520"/>
                  <a:pt x="5171777" y="4440040"/>
                  <a:pt x="5171777" y="4440040"/>
                </a:cubicBezTo>
                <a:cubicBezTo>
                  <a:pt x="5171777" y="4435079"/>
                  <a:pt x="5169297" y="4432598"/>
                  <a:pt x="5164335" y="4432598"/>
                </a:cubicBezTo>
                <a:close/>
                <a:moveTo>
                  <a:pt x="1153418" y="4432598"/>
                </a:moveTo>
                <a:lnTo>
                  <a:pt x="1160859" y="4440040"/>
                </a:lnTo>
                <a:cubicBezTo>
                  <a:pt x="1160859" y="4440040"/>
                  <a:pt x="1160859" y="4437559"/>
                  <a:pt x="1160859" y="4432598"/>
                </a:cubicBezTo>
                <a:cubicBezTo>
                  <a:pt x="1155898" y="4432598"/>
                  <a:pt x="1153418" y="4432598"/>
                  <a:pt x="1153418" y="4432598"/>
                </a:cubicBezTo>
                <a:close/>
                <a:moveTo>
                  <a:pt x="1019473" y="4432598"/>
                </a:moveTo>
                <a:lnTo>
                  <a:pt x="1012031" y="4440040"/>
                </a:lnTo>
                <a:cubicBezTo>
                  <a:pt x="1012031" y="4445001"/>
                  <a:pt x="1012031" y="4447481"/>
                  <a:pt x="1012031" y="4447481"/>
                </a:cubicBezTo>
                <a:cubicBezTo>
                  <a:pt x="1012031" y="4447481"/>
                  <a:pt x="1014511" y="4445001"/>
                  <a:pt x="1019473" y="4440040"/>
                </a:cubicBezTo>
                <a:cubicBezTo>
                  <a:pt x="1029394" y="4435079"/>
                  <a:pt x="1029394" y="4432598"/>
                  <a:pt x="1019473" y="4432598"/>
                </a:cubicBezTo>
                <a:close/>
                <a:moveTo>
                  <a:pt x="863203" y="4432598"/>
                </a:moveTo>
                <a:lnTo>
                  <a:pt x="870644" y="4440040"/>
                </a:lnTo>
                <a:cubicBezTo>
                  <a:pt x="870644" y="4445001"/>
                  <a:pt x="866924" y="4447481"/>
                  <a:pt x="859482" y="4447481"/>
                </a:cubicBezTo>
                <a:cubicBezTo>
                  <a:pt x="852041" y="4447481"/>
                  <a:pt x="848320" y="4445001"/>
                  <a:pt x="848320" y="4440040"/>
                </a:cubicBezTo>
                <a:cubicBezTo>
                  <a:pt x="848320" y="4435079"/>
                  <a:pt x="850800" y="4433839"/>
                  <a:pt x="855762" y="4436319"/>
                </a:cubicBezTo>
                <a:cubicBezTo>
                  <a:pt x="860722" y="4438799"/>
                  <a:pt x="863203" y="4437559"/>
                  <a:pt x="863203" y="4432598"/>
                </a:cubicBezTo>
                <a:close/>
                <a:moveTo>
                  <a:pt x="1205508" y="4425157"/>
                </a:moveTo>
                <a:cubicBezTo>
                  <a:pt x="1200547" y="4430118"/>
                  <a:pt x="1198066" y="4435079"/>
                  <a:pt x="1198066" y="4440040"/>
                </a:cubicBezTo>
                <a:cubicBezTo>
                  <a:pt x="1198066" y="4445001"/>
                  <a:pt x="1200547" y="4449962"/>
                  <a:pt x="1205508" y="4454922"/>
                </a:cubicBezTo>
                <a:lnTo>
                  <a:pt x="1227832" y="4447481"/>
                </a:lnTo>
                <a:close/>
                <a:moveTo>
                  <a:pt x="5235029" y="4417715"/>
                </a:moveTo>
                <a:cubicBezTo>
                  <a:pt x="5237509" y="4417715"/>
                  <a:pt x="5238749" y="4418956"/>
                  <a:pt x="5238749" y="4421436"/>
                </a:cubicBezTo>
                <a:cubicBezTo>
                  <a:pt x="5238749" y="4423917"/>
                  <a:pt x="5236269" y="4425157"/>
                  <a:pt x="5231308" y="4425157"/>
                </a:cubicBezTo>
                <a:cubicBezTo>
                  <a:pt x="5231308" y="4420196"/>
                  <a:pt x="5232549" y="4417715"/>
                  <a:pt x="5235029" y="4417715"/>
                </a:cubicBezTo>
                <a:close/>
                <a:moveTo>
                  <a:pt x="803672" y="4417715"/>
                </a:moveTo>
                <a:lnTo>
                  <a:pt x="811113" y="4432598"/>
                </a:lnTo>
                <a:lnTo>
                  <a:pt x="796230" y="4432598"/>
                </a:lnTo>
                <a:close/>
                <a:moveTo>
                  <a:pt x="1220390" y="4410274"/>
                </a:moveTo>
                <a:cubicBezTo>
                  <a:pt x="1215429" y="4415235"/>
                  <a:pt x="1215429" y="4420196"/>
                  <a:pt x="1220390" y="4425157"/>
                </a:cubicBezTo>
                <a:lnTo>
                  <a:pt x="1235273" y="4425157"/>
                </a:lnTo>
                <a:cubicBezTo>
                  <a:pt x="1235273" y="4420196"/>
                  <a:pt x="1232793" y="4415235"/>
                  <a:pt x="1227832" y="4410274"/>
                </a:cubicBezTo>
                <a:close/>
                <a:moveTo>
                  <a:pt x="1183183" y="4410274"/>
                </a:moveTo>
                <a:cubicBezTo>
                  <a:pt x="1178222" y="4410274"/>
                  <a:pt x="1178222" y="4412755"/>
                  <a:pt x="1183183" y="4417715"/>
                </a:cubicBezTo>
                <a:lnTo>
                  <a:pt x="1198066" y="4410274"/>
                </a:lnTo>
                <a:cubicBezTo>
                  <a:pt x="1193105" y="4410274"/>
                  <a:pt x="1188144" y="4410274"/>
                  <a:pt x="1183183" y="4410274"/>
                </a:cubicBezTo>
                <a:close/>
                <a:moveTo>
                  <a:pt x="1168300" y="4410274"/>
                </a:moveTo>
                <a:lnTo>
                  <a:pt x="1160859" y="4417715"/>
                </a:lnTo>
                <a:cubicBezTo>
                  <a:pt x="1160859" y="4422677"/>
                  <a:pt x="1162100" y="4425157"/>
                  <a:pt x="1164580" y="4425157"/>
                </a:cubicBezTo>
                <a:cubicBezTo>
                  <a:pt x="1167060" y="4425157"/>
                  <a:pt x="1168300" y="4423917"/>
                  <a:pt x="1168300" y="4421436"/>
                </a:cubicBezTo>
                <a:cubicBezTo>
                  <a:pt x="1168300" y="4418956"/>
                  <a:pt x="1168300" y="4415235"/>
                  <a:pt x="1168300" y="4410274"/>
                </a:cubicBezTo>
                <a:close/>
                <a:moveTo>
                  <a:pt x="5215495" y="4398182"/>
                </a:moveTo>
                <a:cubicBezTo>
                  <a:pt x="5213635" y="4398802"/>
                  <a:pt x="5211464" y="4400352"/>
                  <a:pt x="5208984" y="4402832"/>
                </a:cubicBezTo>
                <a:cubicBezTo>
                  <a:pt x="5204022" y="4402832"/>
                  <a:pt x="5201542" y="4404073"/>
                  <a:pt x="5201542" y="4406553"/>
                </a:cubicBezTo>
                <a:cubicBezTo>
                  <a:pt x="5201542" y="4409034"/>
                  <a:pt x="5201542" y="4410274"/>
                  <a:pt x="5201542" y="4410274"/>
                </a:cubicBezTo>
                <a:cubicBezTo>
                  <a:pt x="5206504" y="4415235"/>
                  <a:pt x="5206504" y="4417715"/>
                  <a:pt x="5201542" y="4417715"/>
                </a:cubicBezTo>
                <a:lnTo>
                  <a:pt x="5216425" y="4432598"/>
                </a:lnTo>
                <a:cubicBezTo>
                  <a:pt x="5221386" y="4432598"/>
                  <a:pt x="5223867" y="4437559"/>
                  <a:pt x="5223867" y="4447481"/>
                </a:cubicBezTo>
                <a:cubicBezTo>
                  <a:pt x="5228828" y="4452442"/>
                  <a:pt x="5232549" y="4454922"/>
                  <a:pt x="5235029" y="4454922"/>
                </a:cubicBezTo>
                <a:cubicBezTo>
                  <a:pt x="5237509" y="4454922"/>
                  <a:pt x="5238749" y="4452442"/>
                  <a:pt x="5238749" y="4447481"/>
                </a:cubicBezTo>
                <a:cubicBezTo>
                  <a:pt x="5238749" y="4442520"/>
                  <a:pt x="5241229" y="4435079"/>
                  <a:pt x="5246191" y="4425157"/>
                </a:cubicBezTo>
                <a:lnTo>
                  <a:pt x="5261074" y="4417715"/>
                </a:lnTo>
                <a:lnTo>
                  <a:pt x="5253632" y="4410274"/>
                </a:lnTo>
                <a:cubicBezTo>
                  <a:pt x="5243711" y="4405313"/>
                  <a:pt x="5233788" y="4405313"/>
                  <a:pt x="5223867" y="4410274"/>
                </a:cubicBezTo>
                <a:cubicBezTo>
                  <a:pt x="5218905" y="4415235"/>
                  <a:pt x="5215185" y="4417715"/>
                  <a:pt x="5212704" y="4417715"/>
                </a:cubicBezTo>
                <a:cubicBezTo>
                  <a:pt x="5210224" y="4417715"/>
                  <a:pt x="5208984" y="4415235"/>
                  <a:pt x="5208984" y="4410274"/>
                </a:cubicBezTo>
                <a:lnTo>
                  <a:pt x="5216425" y="4402832"/>
                </a:lnTo>
                <a:cubicBezTo>
                  <a:pt x="5221386" y="4402832"/>
                  <a:pt x="5222626" y="4401592"/>
                  <a:pt x="5220146" y="4399112"/>
                </a:cubicBezTo>
                <a:cubicBezTo>
                  <a:pt x="5218906" y="4397872"/>
                  <a:pt x="5217356" y="4397561"/>
                  <a:pt x="5215495" y="4398182"/>
                </a:cubicBezTo>
                <a:close/>
                <a:moveTo>
                  <a:pt x="1227832" y="4387950"/>
                </a:moveTo>
                <a:lnTo>
                  <a:pt x="1212949" y="4395391"/>
                </a:lnTo>
                <a:cubicBezTo>
                  <a:pt x="1217910" y="4395391"/>
                  <a:pt x="1220390" y="4395391"/>
                  <a:pt x="1220390" y="4395391"/>
                </a:cubicBezTo>
                <a:close/>
                <a:moveTo>
                  <a:pt x="1008310" y="4387950"/>
                </a:moveTo>
                <a:cubicBezTo>
                  <a:pt x="1005830" y="4387950"/>
                  <a:pt x="1004589" y="4389190"/>
                  <a:pt x="1004589" y="4391670"/>
                </a:cubicBezTo>
                <a:cubicBezTo>
                  <a:pt x="1004589" y="4394151"/>
                  <a:pt x="1007070" y="4395391"/>
                  <a:pt x="1012031" y="4395391"/>
                </a:cubicBezTo>
                <a:cubicBezTo>
                  <a:pt x="1012031" y="4390430"/>
                  <a:pt x="1010791" y="4387950"/>
                  <a:pt x="1008310" y="4387950"/>
                </a:cubicBezTo>
                <a:close/>
                <a:moveTo>
                  <a:pt x="945058" y="4387950"/>
                </a:moveTo>
                <a:cubicBezTo>
                  <a:pt x="945058" y="4392911"/>
                  <a:pt x="947539" y="4395391"/>
                  <a:pt x="952500" y="4395391"/>
                </a:cubicBezTo>
                <a:cubicBezTo>
                  <a:pt x="957461" y="4395391"/>
                  <a:pt x="959941" y="4394151"/>
                  <a:pt x="959941" y="4391670"/>
                </a:cubicBezTo>
                <a:cubicBezTo>
                  <a:pt x="959941" y="4389190"/>
                  <a:pt x="957461" y="4387950"/>
                  <a:pt x="952500" y="4387950"/>
                </a:cubicBezTo>
                <a:close/>
                <a:moveTo>
                  <a:pt x="1112490" y="4380508"/>
                </a:moveTo>
                <a:cubicBezTo>
                  <a:pt x="1110010" y="4380508"/>
                  <a:pt x="1108769" y="4382989"/>
                  <a:pt x="1108769" y="4387950"/>
                </a:cubicBezTo>
                <a:cubicBezTo>
                  <a:pt x="1108769" y="4387950"/>
                  <a:pt x="1111250" y="4387950"/>
                  <a:pt x="1116211" y="4387950"/>
                </a:cubicBezTo>
                <a:cubicBezTo>
                  <a:pt x="1116211" y="4387950"/>
                  <a:pt x="1116211" y="4386710"/>
                  <a:pt x="1116211" y="4384229"/>
                </a:cubicBezTo>
                <a:cubicBezTo>
                  <a:pt x="1116211" y="4381749"/>
                  <a:pt x="1114970" y="4380508"/>
                  <a:pt x="1112490" y="4380508"/>
                </a:cubicBezTo>
                <a:close/>
                <a:moveTo>
                  <a:pt x="1056679" y="4380508"/>
                </a:moveTo>
                <a:lnTo>
                  <a:pt x="1056679" y="4387950"/>
                </a:lnTo>
                <a:cubicBezTo>
                  <a:pt x="1061640" y="4387950"/>
                  <a:pt x="1064121" y="4385470"/>
                  <a:pt x="1064121" y="4380508"/>
                </a:cubicBezTo>
                <a:cubicBezTo>
                  <a:pt x="1059160" y="4380508"/>
                  <a:pt x="1056679" y="4380508"/>
                  <a:pt x="1056679" y="4380508"/>
                </a:cubicBezTo>
                <a:close/>
                <a:moveTo>
                  <a:pt x="5376415" y="4373067"/>
                </a:moveTo>
                <a:cubicBezTo>
                  <a:pt x="5378895" y="4373067"/>
                  <a:pt x="5383857" y="4375548"/>
                  <a:pt x="5391298" y="4380508"/>
                </a:cubicBezTo>
                <a:cubicBezTo>
                  <a:pt x="5398740" y="4385470"/>
                  <a:pt x="5402460" y="4387950"/>
                  <a:pt x="5402460" y="4387950"/>
                </a:cubicBezTo>
                <a:cubicBezTo>
                  <a:pt x="5397499" y="4392911"/>
                  <a:pt x="5390058" y="4392911"/>
                  <a:pt x="5380136" y="4387950"/>
                </a:cubicBezTo>
                <a:cubicBezTo>
                  <a:pt x="5375175" y="4378028"/>
                  <a:pt x="5373935" y="4373067"/>
                  <a:pt x="5376415" y="4373067"/>
                </a:cubicBezTo>
                <a:close/>
                <a:moveTo>
                  <a:pt x="5320605" y="4373067"/>
                </a:moveTo>
                <a:lnTo>
                  <a:pt x="5335488" y="4373067"/>
                </a:lnTo>
                <a:cubicBezTo>
                  <a:pt x="5335488" y="4378028"/>
                  <a:pt x="5334247" y="4380508"/>
                  <a:pt x="5331767" y="4380508"/>
                </a:cubicBezTo>
                <a:cubicBezTo>
                  <a:pt x="5329287" y="4380508"/>
                  <a:pt x="5328046" y="4380508"/>
                  <a:pt x="5328046" y="4380508"/>
                </a:cubicBezTo>
                <a:cubicBezTo>
                  <a:pt x="5323085" y="4380508"/>
                  <a:pt x="5320605" y="4378028"/>
                  <a:pt x="5320605" y="4373067"/>
                </a:cubicBezTo>
                <a:close/>
                <a:moveTo>
                  <a:pt x="1026914" y="4373067"/>
                </a:moveTo>
                <a:lnTo>
                  <a:pt x="1026914" y="4380508"/>
                </a:lnTo>
                <a:lnTo>
                  <a:pt x="1034355" y="4373067"/>
                </a:lnTo>
                <a:cubicBezTo>
                  <a:pt x="1029394" y="4373067"/>
                  <a:pt x="1026914" y="4373067"/>
                  <a:pt x="1026914" y="4373067"/>
                </a:cubicBezTo>
                <a:close/>
                <a:moveTo>
                  <a:pt x="997148" y="4373067"/>
                </a:moveTo>
                <a:cubicBezTo>
                  <a:pt x="992187" y="4373067"/>
                  <a:pt x="990947" y="4375548"/>
                  <a:pt x="993427" y="4380508"/>
                </a:cubicBezTo>
                <a:cubicBezTo>
                  <a:pt x="995908" y="4385470"/>
                  <a:pt x="998389" y="4387950"/>
                  <a:pt x="1000869" y="4387950"/>
                </a:cubicBezTo>
                <a:cubicBezTo>
                  <a:pt x="1003349" y="4387950"/>
                  <a:pt x="1004589" y="4385470"/>
                  <a:pt x="1004589" y="4380508"/>
                </a:cubicBezTo>
                <a:close/>
                <a:moveTo>
                  <a:pt x="5409902" y="4365625"/>
                </a:moveTo>
                <a:cubicBezTo>
                  <a:pt x="5414863" y="4365625"/>
                  <a:pt x="5416102" y="4366866"/>
                  <a:pt x="5413622" y="4369346"/>
                </a:cubicBezTo>
                <a:cubicBezTo>
                  <a:pt x="5411142" y="4371827"/>
                  <a:pt x="5409902" y="4373067"/>
                  <a:pt x="5409902" y="4373067"/>
                </a:cubicBezTo>
                <a:cubicBezTo>
                  <a:pt x="5409902" y="4368106"/>
                  <a:pt x="5409902" y="4365625"/>
                  <a:pt x="5409902" y="4365625"/>
                </a:cubicBezTo>
                <a:close/>
                <a:moveTo>
                  <a:pt x="1071562" y="4365625"/>
                </a:moveTo>
                <a:cubicBezTo>
                  <a:pt x="1066601" y="4380508"/>
                  <a:pt x="1071562" y="4387950"/>
                  <a:pt x="1086445" y="4387950"/>
                </a:cubicBezTo>
                <a:cubicBezTo>
                  <a:pt x="1091406" y="4387950"/>
                  <a:pt x="1091406" y="4385470"/>
                  <a:pt x="1086445" y="4380508"/>
                </a:cubicBezTo>
                <a:cubicBezTo>
                  <a:pt x="1086445" y="4375548"/>
                  <a:pt x="1085205" y="4371827"/>
                  <a:pt x="1082724" y="4369346"/>
                </a:cubicBezTo>
                <a:cubicBezTo>
                  <a:pt x="1080244" y="4366866"/>
                  <a:pt x="1081484" y="4365625"/>
                  <a:pt x="1086445" y="4365625"/>
                </a:cubicBezTo>
                <a:cubicBezTo>
                  <a:pt x="1086445" y="4365625"/>
                  <a:pt x="1083965" y="4365625"/>
                  <a:pt x="1079004" y="4365625"/>
                </a:cubicBezTo>
                <a:close/>
                <a:moveTo>
                  <a:pt x="5253632" y="4358184"/>
                </a:moveTo>
                <a:cubicBezTo>
                  <a:pt x="5248671" y="4368106"/>
                  <a:pt x="5243711" y="4373067"/>
                  <a:pt x="5238749" y="4373067"/>
                </a:cubicBezTo>
                <a:cubicBezTo>
                  <a:pt x="5228828" y="4373067"/>
                  <a:pt x="5226347" y="4378028"/>
                  <a:pt x="5231308" y="4387950"/>
                </a:cubicBezTo>
                <a:cubicBezTo>
                  <a:pt x="5236269" y="4392911"/>
                  <a:pt x="5239990" y="4395391"/>
                  <a:pt x="5242470" y="4395391"/>
                </a:cubicBezTo>
                <a:cubicBezTo>
                  <a:pt x="5244950" y="4395391"/>
                  <a:pt x="5251152" y="4390430"/>
                  <a:pt x="5261074" y="4380508"/>
                </a:cubicBezTo>
                <a:cubicBezTo>
                  <a:pt x="5275956" y="4370587"/>
                  <a:pt x="5278436" y="4365625"/>
                  <a:pt x="5268515" y="4365625"/>
                </a:cubicBezTo>
                <a:cubicBezTo>
                  <a:pt x="5258593" y="4365625"/>
                  <a:pt x="5253632" y="4363145"/>
                  <a:pt x="5253632" y="4358184"/>
                </a:cubicBezTo>
                <a:close/>
                <a:moveTo>
                  <a:pt x="1019473" y="4358184"/>
                </a:moveTo>
                <a:cubicBezTo>
                  <a:pt x="1019473" y="4363145"/>
                  <a:pt x="1019473" y="4365625"/>
                  <a:pt x="1019473" y="4365625"/>
                </a:cubicBezTo>
                <a:cubicBezTo>
                  <a:pt x="1024433" y="4365625"/>
                  <a:pt x="1026914" y="4363145"/>
                  <a:pt x="1026914" y="4358184"/>
                </a:cubicBezTo>
                <a:cubicBezTo>
                  <a:pt x="1026914" y="4358184"/>
                  <a:pt x="1024433" y="4358184"/>
                  <a:pt x="1019473" y="4358184"/>
                </a:cubicBezTo>
                <a:close/>
                <a:moveTo>
                  <a:pt x="1194345" y="4354463"/>
                </a:moveTo>
                <a:cubicBezTo>
                  <a:pt x="1191865" y="4354463"/>
                  <a:pt x="1190625" y="4355703"/>
                  <a:pt x="1190625" y="4358184"/>
                </a:cubicBezTo>
                <a:cubicBezTo>
                  <a:pt x="1190625" y="4363145"/>
                  <a:pt x="1193105" y="4365625"/>
                  <a:pt x="1198066" y="4365625"/>
                </a:cubicBezTo>
                <a:lnTo>
                  <a:pt x="1212949" y="4365625"/>
                </a:lnTo>
                <a:cubicBezTo>
                  <a:pt x="1217910" y="4375548"/>
                  <a:pt x="1222871" y="4378028"/>
                  <a:pt x="1227832" y="4373067"/>
                </a:cubicBezTo>
                <a:cubicBezTo>
                  <a:pt x="1227832" y="4373067"/>
                  <a:pt x="1227832" y="4371827"/>
                  <a:pt x="1227832" y="4369346"/>
                </a:cubicBezTo>
                <a:cubicBezTo>
                  <a:pt x="1227832" y="4366866"/>
                  <a:pt x="1225351" y="4365625"/>
                  <a:pt x="1220390" y="4365625"/>
                </a:cubicBezTo>
                <a:lnTo>
                  <a:pt x="1205508" y="4358184"/>
                </a:lnTo>
                <a:cubicBezTo>
                  <a:pt x="1200547" y="4355703"/>
                  <a:pt x="1196826" y="4354463"/>
                  <a:pt x="1194345" y="4354463"/>
                </a:cubicBezTo>
                <a:close/>
                <a:moveTo>
                  <a:pt x="5365253" y="4350743"/>
                </a:moveTo>
                <a:cubicBezTo>
                  <a:pt x="5380136" y="4350743"/>
                  <a:pt x="5388818" y="4350743"/>
                  <a:pt x="5391298" y="4350743"/>
                </a:cubicBezTo>
                <a:cubicBezTo>
                  <a:pt x="5393778" y="4350743"/>
                  <a:pt x="5395019" y="4353223"/>
                  <a:pt x="5395019" y="4358184"/>
                </a:cubicBezTo>
                <a:cubicBezTo>
                  <a:pt x="5395019" y="4363145"/>
                  <a:pt x="5387577" y="4363145"/>
                  <a:pt x="5372695" y="4358184"/>
                </a:cubicBezTo>
                <a:close/>
                <a:moveTo>
                  <a:pt x="1265039" y="4343301"/>
                </a:moveTo>
                <a:lnTo>
                  <a:pt x="1265039" y="4350743"/>
                </a:lnTo>
                <a:cubicBezTo>
                  <a:pt x="1270000" y="4355704"/>
                  <a:pt x="1272480" y="4358184"/>
                  <a:pt x="1272480" y="4358184"/>
                </a:cubicBezTo>
                <a:cubicBezTo>
                  <a:pt x="1272480" y="4358184"/>
                  <a:pt x="1272480" y="4355704"/>
                  <a:pt x="1272480" y="4350743"/>
                </a:cubicBezTo>
                <a:cubicBezTo>
                  <a:pt x="1272480" y="4345782"/>
                  <a:pt x="1270000" y="4343301"/>
                  <a:pt x="1265039" y="4343301"/>
                </a:cubicBezTo>
                <a:close/>
                <a:moveTo>
                  <a:pt x="896689" y="4335860"/>
                </a:moveTo>
                <a:cubicBezTo>
                  <a:pt x="894209" y="4335860"/>
                  <a:pt x="892968" y="4338340"/>
                  <a:pt x="892968" y="4343301"/>
                </a:cubicBezTo>
                <a:cubicBezTo>
                  <a:pt x="892968" y="4348263"/>
                  <a:pt x="892968" y="4350743"/>
                  <a:pt x="892968" y="4350743"/>
                </a:cubicBezTo>
                <a:cubicBezTo>
                  <a:pt x="892968" y="4350743"/>
                  <a:pt x="894209" y="4348263"/>
                  <a:pt x="896689" y="4343301"/>
                </a:cubicBezTo>
                <a:cubicBezTo>
                  <a:pt x="899170" y="4338340"/>
                  <a:pt x="899170" y="4335860"/>
                  <a:pt x="896689" y="4335860"/>
                </a:cubicBezTo>
                <a:close/>
                <a:moveTo>
                  <a:pt x="1131094" y="4328418"/>
                </a:moveTo>
                <a:cubicBezTo>
                  <a:pt x="1126132" y="4328418"/>
                  <a:pt x="1124892" y="4329659"/>
                  <a:pt x="1127373" y="4332139"/>
                </a:cubicBezTo>
                <a:cubicBezTo>
                  <a:pt x="1129853" y="4334620"/>
                  <a:pt x="1132334" y="4335860"/>
                  <a:pt x="1134814" y="4335860"/>
                </a:cubicBezTo>
                <a:cubicBezTo>
                  <a:pt x="1137295" y="4335860"/>
                  <a:pt x="1138535" y="4334620"/>
                  <a:pt x="1138535" y="4332139"/>
                </a:cubicBezTo>
                <a:cubicBezTo>
                  <a:pt x="1138535" y="4329659"/>
                  <a:pt x="1136055" y="4328418"/>
                  <a:pt x="1131094" y="4328418"/>
                </a:cubicBezTo>
                <a:close/>
                <a:moveTo>
                  <a:pt x="1004589" y="4328418"/>
                </a:moveTo>
                <a:cubicBezTo>
                  <a:pt x="999629" y="4328418"/>
                  <a:pt x="997148" y="4330899"/>
                  <a:pt x="997148" y="4335860"/>
                </a:cubicBezTo>
                <a:cubicBezTo>
                  <a:pt x="997148" y="4335860"/>
                  <a:pt x="995908" y="4338340"/>
                  <a:pt x="993427" y="4343301"/>
                </a:cubicBezTo>
                <a:cubicBezTo>
                  <a:pt x="990947" y="4348263"/>
                  <a:pt x="989707" y="4350743"/>
                  <a:pt x="989707" y="4350743"/>
                </a:cubicBezTo>
                <a:cubicBezTo>
                  <a:pt x="989707" y="4355704"/>
                  <a:pt x="992187" y="4358184"/>
                  <a:pt x="997148" y="4358184"/>
                </a:cubicBezTo>
                <a:cubicBezTo>
                  <a:pt x="1002109" y="4358184"/>
                  <a:pt x="1004589" y="4355704"/>
                  <a:pt x="1004589" y="4350743"/>
                </a:cubicBezTo>
                <a:cubicBezTo>
                  <a:pt x="1004589" y="4345782"/>
                  <a:pt x="1004589" y="4342061"/>
                  <a:pt x="1004589" y="4339581"/>
                </a:cubicBezTo>
                <a:cubicBezTo>
                  <a:pt x="1004589" y="4337100"/>
                  <a:pt x="1004589" y="4335860"/>
                  <a:pt x="1004589" y="4335860"/>
                </a:cubicBezTo>
                <a:close/>
                <a:moveTo>
                  <a:pt x="926455" y="4328418"/>
                </a:moveTo>
                <a:cubicBezTo>
                  <a:pt x="923975" y="4328418"/>
                  <a:pt x="923975" y="4329659"/>
                  <a:pt x="926455" y="4332139"/>
                </a:cubicBezTo>
                <a:cubicBezTo>
                  <a:pt x="928935" y="4334620"/>
                  <a:pt x="930176" y="4335860"/>
                  <a:pt x="930176" y="4335860"/>
                </a:cubicBezTo>
                <a:cubicBezTo>
                  <a:pt x="930176" y="4330899"/>
                  <a:pt x="928935" y="4328418"/>
                  <a:pt x="926455" y="4328418"/>
                </a:cubicBezTo>
                <a:close/>
                <a:moveTo>
                  <a:pt x="1250156" y="4320977"/>
                </a:moveTo>
                <a:cubicBezTo>
                  <a:pt x="1250156" y="4325938"/>
                  <a:pt x="1251396" y="4328418"/>
                  <a:pt x="1253877" y="4328418"/>
                </a:cubicBezTo>
                <a:cubicBezTo>
                  <a:pt x="1256357" y="4328418"/>
                  <a:pt x="1257598" y="4328418"/>
                  <a:pt x="1257598" y="4328418"/>
                </a:cubicBezTo>
                <a:cubicBezTo>
                  <a:pt x="1257598" y="4323458"/>
                  <a:pt x="1257598" y="4320977"/>
                  <a:pt x="1257598" y="4320977"/>
                </a:cubicBezTo>
                <a:cubicBezTo>
                  <a:pt x="1257598" y="4320977"/>
                  <a:pt x="1255117" y="4320977"/>
                  <a:pt x="1250156" y="4320977"/>
                </a:cubicBezTo>
                <a:close/>
                <a:moveTo>
                  <a:pt x="959941" y="4320977"/>
                </a:moveTo>
                <a:lnTo>
                  <a:pt x="952500" y="4328418"/>
                </a:lnTo>
                <a:cubicBezTo>
                  <a:pt x="957461" y="4328418"/>
                  <a:pt x="959941" y="4327178"/>
                  <a:pt x="959941" y="4324698"/>
                </a:cubicBezTo>
                <a:cubicBezTo>
                  <a:pt x="959941" y="4322218"/>
                  <a:pt x="959941" y="4320977"/>
                  <a:pt x="959941" y="4320977"/>
                </a:cubicBezTo>
                <a:close/>
                <a:moveTo>
                  <a:pt x="900410" y="4320977"/>
                </a:moveTo>
                <a:cubicBezTo>
                  <a:pt x="900410" y="4320977"/>
                  <a:pt x="900410" y="4322218"/>
                  <a:pt x="900410" y="4324698"/>
                </a:cubicBezTo>
                <a:cubicBezTo>
                  <a:pt x="900410" y="4327178"/>
                  <a:pt x="900410" y="4328418"/>
                  <a:pt x="900410" y="4328418"/>
                </a:cubicBezTo>
                <a:cubicBezTo>
                  <a:pt x="905371" y="4323458"/>
                  <a:pt x="906611" y="4320977"/>
                  <a:pt x="904131" y="4320977"/>
                </a:cubicBezTo>
                <a:cubicBezTo>
                  <a:pt x="901650" y="4320977"/>
                  <a:pt x="900410" y="4320977"/>
                  <a:pt x="900410" y="4320977"/>
                </a:cubicBezTo>
                <a:close/>
                <a:moveTo>
                  <a:pt x="1183183" y="4306094"/>
                </a:moveTo>
                <a:cubicBezTo>
                  <a:pt x="1183183" y="4311056"/>
                  <a:pt x="1188144" y="4316016"/>
                  <a:pt x="1198066" y="4320977"/>
                </a:cubicBezTo>
                <a:cubicBezTo>
                  <a:pt x="1207988" y="4325938"/>
                  <a:pt x="1215429" y="4328418"/>
                  <a:pt x="1220390" y="4328418"/>
                </a:cubicBezTo>
                <a:lnTo>
                  <a:pt x="1220390" y="4313536"/>
                </a:lnTo>
                <a:cubicBezTo>
                  <a:pt x="1215429" y="4308575"/>
                  <a:pt x="1207988" y="4306094"/>
                  <a:pt x="1198066" y="4306094"/>
                </a:cubicBezTo>
                <a:cubicBezTo>
                  <a:pt x="1193105" y="4306094"/>
                  <a:pt x="1189385" y="4306094"/>
                  <a:pt x="1186904" y="4306094"/>
                </a:cubicBezTo>
                <a:cubicBezTo>
                  <a:pt x="1184424" y="4306094"/>
                  <a:pt x="1183183" y="4306094"/>
                  <a:pt x="1183183" y="4306094"/>
                </a:cubicBezTo>
                <a:close/>
                <a:moveTo>
                  <a:pt x="982265" y="4306094"/>
                </a:moveTo>
                <a:lnTo>
                  <a:pt x="974824" y="4313536"/>
                </a:lnTo>
                <a:lnTo>
                  <a:pt x="982265" y="4313536"/>
                </a:lnTo>
                <a:cubicBezTo>
                  <a:pt x="982265" y="4308575"/>
                  <a:pt x="982265" y="4306094"/>
                  <a:pt x="982265" y="4306094"/>
                </a:cubicBezTo>
                <a:close/>
                <a:moveTo>
                  <a:pt x="803672" y="4306094"/>
                </a:moveTo>
                <a:lnTo>
                  <a:pt x="803672" y="4313536"/>
                </a:lnTo>
                <a:cubicBezTo>
                  <a:pt x="798711" y="4313536"/>
                  <a:pt x="796230" y="4312296"/>
                  <a:pt x="796230" y="4309815"/>
                </a:cubicBezTo>
                <a:cubicBezTo>
                  <a:pt x="796230" y="4307335"/>
                  <a:pt x="798711" y="4306094"/>
                  <a:pt x="803672" y="4306094"/>
                </a:cubicBezTo>
                <a:close/>
                <a:moveTo>
                  <a:pt x="788789" y="4291211"/>
                </a:moveTo>
                <a:lnTo>
                  <a:pt x="788789" y="4298653"/>
                </a:lnTo>
                <a:cubicBezTo>
                  <a:pt x="788789" y="4298653"/>
                  <a:pt x="787549" y="4297413"/>
                  <a:pt x="785068" y="4294932"/>
                </a:cubicBezTo>
                <a:cubicBezTo>
                  <a:pt x="782588" y="4292452"/>
                  <a:pt x="783828" y="4291211"/>
                  <a:pt x="788789" y="4291211"/>
                </a:cubicBezTo>
                <a:close/>
                <a:moveTo>
                  <a:pt x="5290839" y="4283770"/>
                </a:moveTo>
                <a:cubicBezTo>
                  <a:pt x="5280918" y="4288731"/>
                  <a:pt x="5273476" y="4296173"/>
                  <a:pt x="5268515" y="4306094"/>
                </a:cubicBezTo>
                <a:lnTo>
                  <a:pt x="5283398" y="4298653"/>
                </a:lnTo>
                <a:lnTo>
                  <a:pt x="5298281" y="4306094"/>
                </a:lnTo>
                <a:lnTo>
                  <a:pt x="5305722" y="4298653"/>
                </a:lnTo>
                <a:cubicBezTo>
                  <a:pt x="5300761" y="4293692"/>
                  <a:pt x="5295801" y="4288731"/>
                  <a:pt x="5290839" y="4283770"/>
                </a:cubicBezTo>
                <a:close/>
                <a:moveTo>
                  <a:pt x="870644" y="4283770"/>
                </a:moveTo>
                <a:cubicBezTo>
                  <a:pt x="870644" y="4293692"/>
                  <a:pt x="868164" y="4299893"/>
                  <a:pt x="863203" y="4302373"/>
                </a:cubicBezTo>
                <a:cubicBezTo>
                  <a:pt x="858242" y="4304854"/>
                  <a:pt x="863203" y="4308575"/>
                  <a:pt x="878086" y="4313536"/>
                </a:cubicBezTo>
                <a:lnTo>
                  <a:pt x="885527" y="4313536"/>
                </a:lnTo>
                <a:cubicBezTo>
                  <a:pt x="880566" y="4303614"/>
                  <a:pt x="880566" y="4298653"/>
                  <a:pt x="885527" y="4298653"/>
                </a:cubicBezTo>
                <a:lnTo>
                  <a:pt x="885527" y="4283770"/>
                </a:lnTo>
                <a:cubicBezTo>
                  <a:pt x="875605" y="4283770"/>
                  <a:pt x="870644" y="4283770"/>
                  <a:pt x="870644" y="4283770"/>
                </a:cubicBezTo>
                <a:close/>
                <a:moveTo>
                  <a:pt x="1033425" y="4280049"/>
                </a:moveTo>
                <a:cubicBezTo>
                  <a:pt x="1032805" y="4280049"/>
                  <a:pt x="1031875" y="4281289"/>
                  <a:pt x="1030634" y="4283770"/>
                </a:cubicBezTo>
                <a:cubicBezTo>
                  <a:pt x="1028154" y="4288731"/>
                  <a:pt x="1029394" y="4293692"/>
                  <a:pt x="1034355" y="4298653"/>
                </a:cubicBezTo>
                <a:lnTo>
                  <a:pt x="1034355" y="4283770"/>
                </a:lnTo>
                <a:cubicBezTo>
                  <a:pt x="1034355" y="4281289"/>
                  <a:pt x="1034045" y="4280049"/>
                  <a:pt x="1033425" y="4280049"/>
                </a:cubicBezTo>
                <a:close/>
                <a:moveTo>
                  <a:pt x="5372695" y="4276329"/>
                </a:moveTo>
                <a:lnTo>
                  <a:pt x="5372695" y="4283770"/>
                </a:lnTo>
                <a:cubicBezTo>
                  <a:pt x="5372695" y="4288731"/>
                  <a:pt x="5370215" y="4291211"/>
                  <a:pt x="5365253" y="4291211"/>
                </a:cubicBezTo>
                <a:cubicBezTo>
                  <a:pt x="5360292" y="4291211"/>
                  <a:pt x="5357812" y="4288731"/>
                  <a:pt x="5357812" y="4283770"/>
                </a:cubicBezTo>
                <a:cubicBezTo>
                  <a:pt x="5357812" y="4278809"/>
                  <a:pt x="5362773" y="4276329"/>
                  <a:pt x="5372695" y="4276329"/>
                </a:cubicBezTo>
                <a:close/>
                <a:moveTo>
                  <a:pt x="1071562" y="4276329"/>
                </a:moveTo>
                <a:lnTo>
                  <a:pt x="1071562" y="4291211"/>
                </a:lnTo>
                <a:cubicBezTo>
                  <a:pt x="1071562" y="4301133"/>
                  <a:pt x="1071562" y="4306094"/>
                  <a:pt x="1071562" y="4306094"/>
                </a:cubicBezTo>
                <a:lnTo>
                  <a:pt x="1079004" y="4313536"/>
                </a:lnTo>
                <a:cubicBezTo>
                  <a:pt x="1079004" y="4308575"/>
                  <a:pt x="1081484" y="4306094"/>
                  <a:pt x="1086445" y="4306094"/>
                </a:cubicBezTo>
                <a:lnTo>
                  <a:pt x="1086445" y="4291211"/>
                </a:lnTo>
                <a:close/>
                <a:moveTo>
                  <a:pt x="920874" y="4272608"/>
                </a:moveTo>
                <a:cubicBezTo>
                  <a:pt x="919634" y="4272608"/>
                  <a:pt x="917773" y="4273848"/>
                  <a:pt x="915293" y="4276329"/>
                </a:cubicBezTo>
                <a:cubicBezTo>
                  <a:pt x="910332" y="4281290"/>
                  <a:pt x="910332" y="4283770"/>
                  <a:pt x="915293" y="4283770"/>
                </a:cubicBezTo>
                <a:cubicBezTo>
                  <a:pt x="915293" y="4288731"/>
                  <a:pt x="916533" y="4292452"/>
                  <a:pt x="919013" y="4294932"/>
                </a:cubicBezTo>
                <a:cubicBezTo>
                  <a:pt x="921494" y="4297413"/>
                  <a:pt x="922734" y="4298653"/>
                  <a:pt x="922734" y="4298653"/>
                </a:cubicBezTo>
                <a:lnTo>
                  <a:pt x="930176" y="4306094"/>
                </a:lnTo>
                <a:cubicBezTo>
                  <a:pt x="935137" y="4301133"/>
                  <a:pt x="935137" y="4296173"/>
                  <a:pt x="930176" y="4291211"/>
                </a:cubicBezTo>
                <a:cubicBezTo>
                  <a:pt x="925215" y="4286251"/>
                  <a:pt x="922734" y="4281290"/>
                  <a:pt x="922734" y="4276329"/>
                </a:cubicBezTo>
                <a:cubicBezTo>
                  <a:pt x="922734" y="4273848"/>
                  <a:pt x="922114" y="4272608"/>
                  <a:pt x="920874" y="4272608"/>
                </a:cubicBezTo>
                <a:close/>
                <a:moveTo>
                  <a:pt x="1194345" y="4261446"/>
                </a:moveTo>
                <a:cubicBezTo>
                  <a:pt x="1191865" y="4261446"/>
                  <a:pt x="1190625" y="4263926"/>
                  <a:pt x="1190625" y="4268887"/>
                </a:cubicBezTo>
                <a:cubicBezTo>
                  <a:pt x="1195586" y="4268887"/>
                  <a:pt x="1198066" y="4268887"/>
                  <a:pt x="1198066" y="4268887"/>
                </a:cubicBezTo>
                <a:cubicBezTo>
                  <a:pt x="1198066" y="4263926"/>
                  <a:pt x="1196826" y="4261446"/>
                  <a:pt x="1194345" y="4261446"/>
                </a:cubicBezTo>
                <a:close/>
                <a:moveTo>
                  <a:pt x="373465" y="4259120"/>
                </a:moveTo>
                <a:cubicBezTo>
                  <a:pt x="376256" y="4258190"/>
                  <a:pt x="383232" y="4261446"/>
                  <a:pt x="394394" y="4268887"/>
                </a:cubicBezTo>
                <a:lnTo>
                  <a:pt x="409277" y="4306094"/>
                </a:lnTo>
                <a:lnTo>
                  <a:pt x="401836" y="4298653"/>
                </a:lnTo>
                <a:lnTo>
                  <a:pt x="386953" y="4283770"/>
                </a:lnTo>
                <a:cubicBezTo>
                  <a:pt x="367109" y="4278809"/>
                  <a:pt x="362148" y="4271368"/>
                  <a:pt x="372070" y="4261446"/>
                </a:cubicBezTo>
                <a:cubicBezTo>
                  <a:pt x="372070" y="4260206"/>
                  <a:pt x="372535" y="4259430"/>
                  <a:pt x="373465" y="4259120"/>
                </a:cubicBezTo>
                <a:close/>
                <a:moveTo>
                  <a:pt x="5298281" y="4254004"/>
                </a:moveTo>
                <a:cubicBezTo>
                  <a:pt x="5298281" y="4254004"/>
                  <a:pt x="5297040" y="4256485"/>
                  <a:pt x="5294560" y="4261446"/>
                </a:cubicBezTo>
                <a:cubicBezTo>
                  <a:pt x="5292080" y="4266407"/>
                  <a:pt x="5293319" y="4268887"/>
                  <a:pt x="5298281" y="4268887"/>
                </a:cubicBezTo>
                <a:cubicBezTo>
                  <a:pt x="5303242" y="4268887"/>
                  <a:pt x="5305722" y="4266407"/>
                  <a:pt x="5305722" y="4261446"/>
                </a:cubicBezTo>
                <a:close/>
                <a:moveTo>
                  <a:pt x="5437807" y="4248423"/>
                </a:moveTo>
                <a:cubicBezTo>
                  <a:pt x="5436567" y="4254625"/>
                  <a:pt x="5434707" y="4261446"/>
                  <a:pt x="5432226" y="4268887"/>
                </a:cubicBezTo>
                <a:cubicBezTo>
                  <a:pt x="5432226" y="4268887"/>
                  <a:pt x="5432226" y="4266407"/>
                  <a:pt x="5432226" y="4261446"/>
                </a:cubicBezTo>
                <a:cubicBezTo>
                  <a:pt x="5432226" y="4256485"/>
                  <a:pt x="5432226" y="4254004"/>
                  <a:pt x="5432226" y="4254004"/>
                </a:cubicBezTo>
                <a:cubicBezTo>
                  <a:pt x="5432226" y="4254004"/>
                  <a:pt x="5432846" y="4253384"/>
                  <a:pt x="5434086" y="4252144"/>
                </a:cubicBezTo>
                <a:close/>
                <a:moveTo>
                  <a:pt x="5320605" y="4246563"/>
                </a:moveTo>
                <a:cubicBezTo>
                  <a:pt x="5315644" y="4251524"/>
                  <a:pt x="5315644" y="4254004"/>
                  <a:pt x="5320605" y="4254004"/>
                </a:cubicBezTo>
                <a:cubicBezTo>
                  <a:pt x="5325566" y="4254004"/>
                  <a:pt x="5330526" y="4251524"/>
                  <a:pt x="5335488" y="4246563"/>
                </a:cubicBezTo>
                <a:close/>
                <a:moveTo>
                  <a:pt x="922734" y="4246563"/>
                </a:moveTo>
                <a:lnTo>
                  <a:pt x="915293" y="4254004"/>
                </a:lnTo>
                <a:cubicBezTo>
                  <a:pt x="920254" y="4258966"/>
                  <a:pt x="922734" y="4260206"/>
                  <a:pt x="922734" y="4257725"/>
                </a:cubicBezTo>
                <a:cubicBezTo>
                  <a:pt x="922734" y="4255245"/>
                  <a:pt x="922734" y="4251524"/>
                  <a:pt x="922734" y="4246563"/>
                </a:cubicBezTo>
                <a:close/>
                <a:moveTo>
                  <a:pt x="5438427" y="4242843"/>
                </a:moveTo>
                <a:lnTo>
                  <a:pt x="5438737" y="4243772"/>
                </a:lnTo>
                <a:cubicBezTo>
                  <a:pt x="5439357" y="4245633"/>
                  <a:pt x="5439667" y="4246563"/>
                  <a:pt x="5439667" y="4246563"/>
                </a:cubicBezTo>
                <a:lnTo>
                  <a:pt x="5437807" y="4248423"/>
                </a:lnTo>
                <a:close/>
                <a:moveTo>
                  <a:pt x="848320" y="4239122"/>
                </a:moveTo>
                <a:lnTo>
                  <a:pt x="855762" y="4254004"/>
                </a:lnTo>
                <a:cubicBezTo>
                  <a:pt x="860722" y="4254004"/>
                  <a:pt x="865683" y="4251524"/>
                  <a:pt x="870644" y="4246563"/>
                </a:cubicBezTo>
                <a:cubicBezTo>
                  <a:pt x="870644" y="4241602"/>
                  <a:pt x="868164" y="4239122"/>
                  <a:pt x="863203" y="4239122"/>
                </a:cubicBezTo>
                <a:lnTo>
                  <a:pt x="855762" y="4239122"/>
                </a:lnTo>
                <a:close/>
                <a:moveTo>
                  <a:pt x="5476874" y="4231680"/>
                </a:moveTo>
                <a:cubicBezTo>
                  <a:pt x="5481836" y="4231680"/>
                  <a:pt x="5484316" y="4234161"/>
                  <a:pt x="5484316" y="4239122"/>
                </a:cubicBezTo>
                <a:cubicBezTo>
                  <a:pt x="5484316" y="4239122"/>
                  <a:pt x="5481836" y="4239122"/>
                  <a:pt x="5476874" y="4239122"/>
                </a:cubicBezTo>
                <a:lnTo>
                  <a:pt x="5469433" y="4239122"/>
                </a:lnTo>
                <a:cubicBezTo>
                  <a:pt x="5469433" y="4234161"/>
                  <a:pt x="5471913" y="4231680"/>
                  <a:pt x="5476874" y="4231680"/>
                </a:cubicBezTo>
                <a:close/>
                <a:moveTo>
                  <a:pt x="1079004" y="4231680"/>
                </a:moveTo>
                <a:lnTo>
                  <a:pt x="1079004" y="4239122"/>
                </a:lnTo>
                <a:lnTo>
                  <a:pt x="1086445" y="4231680"/>
                </a:lnTo>
                <a:cubicBezTo>
                  <a:pt x="1081484" y="4231680"/>
                  <a:pt x="1079004" y="4231680"/>
                  <a:pt x="1079004" y="4231680"/>
                </a:cubicBezTo>
                <a:close/>
                <a:moveTo>
                  <a:pt x="796230" y="4231680"/>
                </a:moveTo>
                <a:lnTo>
                  <a:pt x="803672" y="4231680"/>
                </a:lnTo>
                <a:cubicBezTo>
                  <a:pt x="803672" y="4236641"/>
                  <a:pt x="803672" y="4239122"/>
                  <a:pt x="803672" y="4239122"/>
                </a:cubicBezTo>
                <a:cubicBezTo>
                  <a:pt x="803672" y="4239122"/>
                  <a:pt x="802431" y="4239122"/>
                  <a:pt x="799951" y="4239122"/>
                </a:cubicBezTo>
                <a:cubicBezTo>
                  <a:pt x="797471" y="4239122"/>
                  <a:pt x="796230" y="4236641"/>
                  <a:pt x="796230" y="4231680"/>
                </a:cubicBezTo>
                <a:close/>
                <a:moveTo>
                  <a:pt x="5435016" y="4228890"/>
                </a:moveTo>
                <a:cubicBezTo>
                  <a:pt x="5435636" y="4228269"/>
                  <a:pt x="5437187" y="4229200"/>
                  <a:pt x="5439667" y="4231680"/>
                </a:cubicBezTo>
                <a:lnTo>
                  <a:pt x="5438427" y="4242843"/>
                </a:lnTo>
                <a:lnTo>
                  <a:pt x="5435947" y="4235401"/>
                </a:lnTo>
                <a:cubicBezTo>
                  <a:pt x="5434707" y="4231680"/>
                  <a:pt x="5434397" y="4229510"/>
                  <a:pt x="5435016" y="4228890"/>
                </a:cubicBezTo>
                <a:close/>
                <a:moveTo>
                  <a:pt x="744140" y="4201915"/>
                </a:moveTo>
                <a:cubicBezTo>
                  <a:pt x="749101" y="4201915"/>
                  <a:pt x="751582" y="4203155"/>
                  <a:pt x="751582" y="4205635"/>
                </a:cubicBezTo>
                <a:cubicBezTo>
                  <a:pt x="751582" y="4208116"/>
                  <a:pt x="749101" y="4209356"/>
                  <a:pt x="744140" y="4209356"/>
                </a:cubicBezTo>
                <a:cubicBezTo>
                  <a:pt x="744140" y="4209356"/>
                  <a:pt x="744140" y="4206875"/>
                  <a:pt x="744140" y="4201915"/>
                </a:cubicBezTo>
                <a:close/>
                <a:moveTo>
                  <a:pt x="900410" y="4194473"/>
                </a:moveTo>
                <a:lnTo>
                  <a:pt x="900410" y="4201915"/>
                </a:lnTo>
                <a:lnTo>
                  <a:pt x="907851" y="4201915"/>
                </a:lnTo>
                <a:cubicBezTo>
                  <a:pt x="907851" y="4196954"/>
                  <a:pt x="905371" y="4194473"/>
                  <a:pt x="900410" y="4194473"/>
                </a:cubicBezTo>
                <a:close/>
                <a:moveTo>
                  <a:pt x="639961" y="4194473"/>
                </a:moveTo>
                <a:lnTo>
                  <a:pt x="647402" y="4209356"/>
                </a:lnTo>
                <a:cubicBezTo>
                  <a:pt x="652363" y="4219278"/>
                  <a:pt x="649882" y="4219278"/>
                  <a:pt x="639961" y="4209356"/>
                </a:cubicBezTo>
                <a:close/>
                <a:moveTo>
                  <a:pt x="457646" y="4187032"/>
                </a:moveTo>
                <a:cubicBezTo>
                  <a:pt x="460127" y="4187032"/>
                  <a:pt x="461367" y="4189512"/>
                  <a:pt x="461367" y="4194473"/>
                </a:cubicBezTo>
                <a:cubicBezTo>
                  <a:pt x="461367" y="4194473"/>
                  <a:pt x="458886" y="4194473"/>
                  <a:pt x="453925" y="4194473"/>
                </a:cubicBezTo>
                <a:cubicBezTo>
                  <a:pt x="453925" y="4189512"/>
                  <a:pt x="455166" y="4187032"/>
                  <a:pt x="457646" y="4187032"/>
                </a:cubicBezTo>
                <a:close/>
                <a:moveTo>
                  <a:pt x="386953" y="4187032"/>
                </a:moveTo>
                <a:lnTo>
                  <a:pt x="394394" y="4187032"/>
                </a:lnTo>
                <a:cubicBezTo>
                  <a:pt x="394394" y="4191992"/>
                  <a:pt x="394394" y="4194473"/>
                  <a:pt x="394394" y="4194473"/>
                </a:cubicBezTo>
                <a:cubicBezTo>
                  <a:pt x="394394" y="4194473"/>
                  <a:pt x="391914" y="4191992"/>
                  <a:pt x="386953" y="4187032"/>
                </a:cubicBezTo>
                <a:close/>
                <a:moveTo>
                  <a:pt x="866924" y="4179590"/>
                </a:moveTo>
                <a:cubicBezTo>
                  <a:pt x="864443" y="4179590"/>
                  <a:pt x="863203" y="4184551"/>
                  <a:pt x="863203" y="4194473"/>
                </a:cubicBezTo>
                <a:lnTo>
                  <a:pt x="870644" y="4201915"/>
                </a:lnTo>
                <a:cubicBezTo>
                  <a:pt x="870644" y="4196954"/>
                  <a:pt x="870644" y="4191992"/>
                  <a:pt x="870644" y="4187032"/>
                </a:cubicBezTo>
                <a:cubicBezTo>
                  <a:pt x="870644" y="4182071"/>
                  <a:pt x="869404" y="4179590"/>
                  <a:pt x="866924" y="4179590"/>
                </a:cubicBezTo>
                <a:close/>
                <a:moveTo>
                  <a:pt x="695771" y="4179590"/>
                </a:moveTo>
                <a:cubicBezTo>
                  <a:pt x="698252" y="4179590"/>
                  <a:pt x="701972" y="4179590"/>
                  <a:pt x="706933" y="4179590"/>
                </a:cubicBezTo>
                <a:lnTo>
                  <a:pt x="699492" y="4187032"/>
                </a:lnTo>
                <a:cubicBezTo>
                  <a:pt x="694531" y="4187032"/>
                  <a:pt x="692051" y="4185792"/>
                  <a:pt x="692051" y="4183311"/>
                </a:cubicBezTo>
                <a:cubicBezTo>
                  <a:pt x="692051" y="4180830"/>
                  <a:pt x="693291" y="4179590"/>
                  <a:pt x="695771" y="4179590"/>
                </a:cubicBezTo>
                <a:close/>
                <a:moveTo>
                  <a:pt x="5387577" y="4172149"/>
                </a:moveTo>
                <a:cubicBezTo>
                  <a:pt x="5367733" y="4172149"/>
                  <a:pt x="5362773" y="4179590"/>
                  <a:pt x="5372695" y="4194473"/>
                </a:cubicBezTo>
                <a:lnTo>
                  <a:pt x="5432226" y="4194473"/>
                </a:lnTo>
                <a:lnTo>
                  <a:pt x="5439667" y="4187032"/>
                </a:lnTo>
                <a:cubicBezTo>
                  <a:pt x="5449589" y="4182071"/>
                  <a:pt x="5453310" y="4178350"/>
                  <a:pt x="5450829" y="4175870"/>
                </a:cubicBezTo>
                <a:cubicBezTo>
                  <a:pt x="5448349" y="4173389"/>
                  <a:pt x="5442147" y="4174630"/>
                  <a:pt x="5432226" y="4179590"/>
                </a:cubicBezTo>
                <a:cubicBezTo>
                  <a:pt x="5422304" y="4179590"/>
                  <a:pt x="5414863" y="4179590"/>
                  <a:pt x="5409902" y="4179590"/>
                </a:cubicBezTo>
                <a:cubicBezTo>
                  <a:pt x="5419823" y="4174630"/>
                  <a:pt x="5419823" y="4172149"/>
                  <a:pt x="5409902" y="4172149"/>
                </a:cubicBezTo>
                <a:cubicBezTo>
                  <a:pt x="5404940" y="4172149"/>
                  <a:pt x="5397499" y="4172149"/>
                  <a:pt x="5387577" y="4172149"/>
                </a:cubicBezTo>
                <a:close/>
                <a:moveTo>
                  <a:pt x="710654" y="4164707"/>
                </a:moveTo>
                <a:cubicBezTo>
                  <a:pt x="713135" y="4164707"/>
                  <a:pt x="714375" y="4167188"/>
                  <a:pt x="714375" y="4172149"/>
                </a:cubicBezTo>
                <a:cubicBezTo>
                  <a:pt x="709414" y="4172149"/>
                  <a:pt x="706933" y="4172149"/>
                  <a:pt x="706933" y="4172149"/>
                </a:cubicBezTo>
                <a:cubicBezTo>
                  <a:pt x="706933" y="4167188"/>
                  <a:pt x="708174" y="4164707"/>
                  <a:pt x="710654" y="4164707"/>
                </a:cubicBezTo>
                <a:close/>
                <a:moveTo>
                  <a:pt x="5770809" y="4157266"/>
                </a:moveTo>
                <a:cubicBezTo>
                  <a:pt x="5773289" y="4157266"/>
                  <a:pt x="5774531" y="4159747"/>
                  <a:pt x="5774531" y="4164707"/>
                </a:cubicBezTo>
                <a:cubicBezTo>
                  <a:pt x="5774531" y="4169668"/>
                  <a:pt x="5772051" y="4172149"/>
                  <a:pt x="5767089" y="4172149"/>
                </a:cubicBezTo>
                <a:cubicBezTo>
                  <a:pt x="5762127" y="4172149"/>
                  <a:pt x="5760888" y="4169668"/>
                  <a:pt x="5763369" y="4164707"/>
                </a:cubicBezTo>
                <a:cubicBezTo>
                  <a:pt x="5765849" y="4159747"/>
                  <a:pt x="5768329" y="4157266"/>
                  <a:pt x="5770809" y="4157266"/>
                </a:cubicBezTo>
                <a:close/>
                <a:moveTo>
                  <a:pt x="312539" y="4157266"/>
                </a:moveTo>
                <a:cubicBezTo>
                  <a:pt x="312539" y="4157266"/>
                  <a:pt x="312539" y="4159747"/>
                  <a:pt x="312539" y="4164707"/>
                </a:cubicBezTo>
                <a:cubicBezTo>
                  <a:pt x="312539" y="4169668"/>
                  <a:pt x="311298" y="4170909"/>
                  <a:pt x="308818" y="4168428"/>
                </a:cubicBezTo>
                <a:cubicBezTo>
                  <a:pt x="306338" y="4165948"/>
                  <a:pt x="305097" y="4163467"/>
                  <a:pt x="305097" y="4160987"/>
                </a:cubicBezTo>
                <a:cubicBezTo>
                  <a:pt x="305097" y="4158506"/>
                  <a:pt x="307578" y="4157266"/>
                  <a:pt x="312539" y="4157266"/>
                </a:cubicBezTo>
                <a:close/>
                <a:moveTo>
                  <a:pt x="260449" y="4112618"/>
                </a:moveTo>
                <a:cubicBezTo>
                  <a:pt x="265410" y="4117578"/>
                  <a:pt x="266650" y="4121299"/>
                  <a:pt x="264170" y="4123780"/>
                </a:cubicBezTo>
                <a:cubicBezTo>
                  <a:pt x="261689" y="4126260"/>
                  <a:pt x="259209" y="4126260"/>
                  <a:pt x="256728" y="4123780"/>
                </a:cubicBezTo>
                <a:cubicBezTo>
                  <a:pt x="254248" y="4121299"/>
                  <a:pt x="255488" y="4117578"/>
                  <a:pt x="260449" y="4112618"/>
                </a:cubicBezTo>
                <a:close/>
                <a:moveTo>
                  <a:pt x="684609" y="4105176"/>
                </a:moveTo>
                <a:cubicBezTo>
                  <a:pt x="699492" y="4110137"/>
                  <a:pt x="706933" y="4112618"/>
                  <a:pt x="706933" y="4112618"/>
                </a:cubicBezTo>
                <a:lnTo>
                  <a:pt x="677168" y="4112618"/>
                </a:lnTo>
                <a:close/>
                <a:moveTo>
                  <a:pt x="5499199" y="4101456"/>
                </a:moveTo>
                <a:cubicBezTo>
                  <a:pt x="5496718" y="4101456"/>
                  <a:pt x="5494238" y="4102696"/>
                  <a:pt x="5491757" y="4105176"/>
                </a:cubicBezTo>
                <a:cubicBezTo>
                  <a:pt x="5491757" y="4105176"/>
                  <a:pt x="5489277" y="4106416"/>
                  <a:pt x="5484316" y="4108897"/>
                </a:cubicBezTo>
                <a:cubicBezTo>
                  <a:pt x="5479354" y="4111378"/>
                  <a:pt x="5474394" y="4112618"/>
                  <a:pt x="5469433" y="4112618"/>
                </a:cubicBezTo>
                <a:cubicBezTo>
                  <a:pt x="5464472" y="4117578"/>
                  <a:pt x="5459511" y="4123780"/>
                  <a:pt x="5454550" y="4131221"/>
                </a:cubicBezTo>
                <a:cubicBezTo>
                  <a:pt x="5449589" y="4138663"/>
                  <a:pt x="5442147" y="4142383"/>
                  <a:pt x="5432226" y="4142383"/>
                </a:cubicBezTo>
                <a:lnTo>
                  <a:pt x="5424785" y="4157266"/>
                </a:lnTo>
                <a:cubicBezTo>
                  <a:pt x="5424785" y="4162227"/>
                  <a:pt x="5434706" y="4159747"/>
                  <a:pt x="5454550" y="4149825"/>
                </a:cubicBezTo>
                <a:cubicBezTo>
                  <a:pt x="5464472" y="4144864"/>
                  <a:pt x="5471913" y="4139903"/>
                  <a:pt x="5476874" y="4134942"/>
                </a:cubicBezTo>
                <a:cubicBezTo>
                  <a:pt x="5481836" y="4129981"/>
                  <a:pt x="5489277" y="4127500"/>
                  <a:pt x="5499199" y="4127500"/>
                </a:cubicBezTo>
                <a:cubicBezTo>
                  <a:pt x="5509120" y="4122540"/>
                  <a:pt x="5511601" y="4115098"/>
                  <a:pt x="5506640" y="4105176"/>
                </a:cubicBezTo>
                <a:cubicBezTo>
                  <a:pt x="5504159" y="4102696"/>
                  <a:pt x="5501679" y="4101456"/>
                  <a:pt x="5499199" y="4101456"/>
                </a:cubicBezTo>
                <a:close/>
                <a:moveTo>
                  <a:pt x="5461992" y="4090293"/>
                </a:moveTo>
                <a:cubicBezTo>
                  <a:pt x="5461992" y="4095254"/>
                  <a:pt x="5463232" y="4097735"/>
                  <a:pt x="5465712" y="4097735"/>
                </a:cubicBezTo>
                <a:cubicBezTo>
                  <a:pt x="5468192" y="4097735"/>
                  <a:pt x="5469433" y="4097735"/>
                  <a:pt x="5469433" y="4097735"/>
                </a:cubicBezTo>
                <a:close/>
                <a:moveTo>
                  <a:pt x="1186904" y="4082852"/>
                </a:moveTo>
                <a:cubicBezTo>
                  <a:pt x="1184424" y="4082852"/>
                  <a:pt x="1184424" y="4085333"/>
                  <a:pt x="1186904" y="4090293"/>
                </a:cubicBezTo>
                <a:cubicBezTo>
                  <a:pt x="1189385" y="4095254"/>
                  <a:pt x="1191865" y="4096495"/>
                  <a:pt x="1194345" y="4094014"/>
                </a:cubicBezTo>
                <a:cubicBezTo>
                  <a:pt x="1196826" y="4091533"/>
                  <a:pt x="1196826" y="4089053"/>
                  <a:pt x="1194345" y="4086573"/>
                </a:cubicBezTo>
                <a:cubicBezTo>
                  <a:pt x="1191865" y="4084092"/>
                  <a:pt x="1189385" y="4082852"/>
                  <a:pt x="1186904" y="4082852"/>
                </a:cubicBezTo>
                <a:close/>
                <a:moveTo>
                  <a:pt x="1123652" y="4082852"/>
                </a:moveTo>
                <a:lnTo>
                  <a:pt x="1123652" y="4090293"/>
                </a:lnTo>
                <a:cubicBezTo>
                  <a:pt x="1128613" y="4090293"/>
                  <a:pt x="1131094" y="4089053"/>
                  <a:pt x="1131094" y="4086573"/>
                </a:cubicBezTo>
                <a:cubicBezTo>
                  <a:pt x="1131094" y="4084092"/>
                  <a:pt x="1128613" y="4082852"/>
                  <a:pt x="1123652" y="4082852"/>
                </a:cubicBezTo>
                <a:close/>
                <a:moveTo>
                  <a:pt x="286494" y="4082852"/>
                </a:moveTo>
                <a:cubicBezTo>
                  <a:pt x="288974" y="4082852"/>
                  <a:pt x="290214" y="4085333"/>
                  <a:pt x="290214" y="4090293"/>
                </a:cubicBezTo>
                <a:cubicBezTo>
                  <a:pt x="285254" y="4090293"/>
                  <a:pt x="282773" y="4089053"/>
                  <a:pt x="282773" y="4086573"/>
                </a:cubicBezTo>
                <a:cubicBezTo>
                  <a:pt x="282773" y="4084092"/>
                  <a:pt x="284013" y="4082852"/>
                  <a:pt x="286494" y="4082852"/>
                </a:cubicBezTo>
                <a:close/>
                <a:moveTo>
                  <a:pt x="834600" y="4078434"/>
                </a:moveTo>
                <a:cubicBezTo>
                  <a:pt x="833205" y="4078278"/>
                  <a:pt x="831577" y="4078511"/>
                  <a:pt x="829717" y="4079131"/>
                </a:cubicBezTo>
                <a:cubicBezTo>
                  <a:pt x="822275" y="4081612"/>
                  <a:pt x="817314" y="4085333"/>
                  <a:pt x="814834" y="4090293"/>
                </a:cubicBezTo>
                <a:cubicBezTo>
                  <a:pt x="812353" y="4095254"/>
                  <a:pt x="816074" y="4100215"/>
                  <a:pt x="825996" y="4105176"/>
                </a:cubicBezTo>
                <a:cubicBezTo>
                  <a:pt x="835918" y="4115098"/>
                  <a:pt x="840878" y="4110137"/>
                  <a:pt x="840878" y="4090293"/>
                </a:cubicBezTo>
                <a:cubicBezTo>
                  <a:pt x="840878" y="4082852"/>
                  <a:pt x="838786" y="4078899"/>
                  <a:pt x="834600" y="4078434"/>
                </a:cubicBezTo>
                <a:close/>
                <a:moveTo>
                  <a:pt x="215800" y="4075411"/>
                </a:moveTo>
                <a:cubicBezTo>
                  <a:pt x="215800" y="4075411"/>
                  <a:pt x="218281" y="4075411"/>
                  <a:pt x="223242" y="4075411"/>
                </a:cubicBezTo>
                <a:lnTo>
                  <a:pt x="223242" y="4082852"/>
                </a:lnTo>
                <a:close/>
                <a:moveTo>
                  <a:pt x="812973" y="4069830"/>
                </a:moveTo>
                <a:cubicBezTo>
                  <a:pt x="811733" y="4069830"/>
                  <a:pt x="811113" y="4070450"/>
                  <a:pt x="811113" y="4071690"/>
                </a:cubicBezTo>
                <a:cubicBezTo>
                  <a:pt x="811113" y="4074171"/>
                  <a:pt x="813593" y="4075411"/>
                  <a:pt x="818555" y="4075411"/>
                </a:cubicBezTo>
                <a:cubicBezTo>
                  <a:pt x="823515" y="4075411"/>
                  <a:pt x="825996" y="4075411"/>
                  <a:pt x="825996" y="4075411"/>
                </a:cubicBezTo>
                <a:cubicBezTo>
                  <a:pt x="825996" y="4075411"/>
                  <a:pt x="823515" y="4074171"/>
                  <a:pt x="818555" y="4071690"/>
                </a:cubicBezTo>
                <a:cubicBezTo>
                  <a:pt x="816074" y="4070450"/>
                  <a:pt x="814214" y="4069830"/>
                  <a:pt x="812973" y="4069830"/>
                </a:cubicBezTo>
                <a:close/>
                <a:moveTo>
                  <a:pt x="1123652" y="4067969"/>
                </a:moveTo>
                <a:lnTo>
                  <a:pt x="1108769" y="4075411"/>
                </a:lnTo>
                <a:cubicBezTo>
                  <a:pt x="1108769" y="4080371"/>
                  <a:pt x="1111250" y="4080371"/>
                  <a:pt x="1116211" y="4075411"/>
                </a:cubicBezTo>
                <a:cubicBezTo>
                  <a:pt x="1121172" y="4075411"/>
                  <a:pt x="1123652" y="4072930"/>
                  <a:pt x="1123652" y="4067969"/>
                </a:cubicBezTo>
                <a:close/>
                <a:moveTo>
                  <a:pt x="5648027" y="4045645"/>
                </a:moveTo>
                <a:cubicBezTo>
                  <a:pt x="5652988" y="4045645"/>
                  <a:pt x="5655468" y="4051846"/>
                  <a:pt x="5655468" y="4064248"/>
                </a:cubicBezTo>
                <a:cubicBezTo>
                  <a:pt x="5655468" y="4076651"/>
                  <a:pt x="5652988" y="4085333"/>
                  <a:pt x="5648027" y="4090293"/>
                </a:cubicBezTo>
                <a:lnTo>
                  <a:pt x="5633143" y="4090293"/>
                </a:lnTo>
                <a:cubicBezTo>
                  <a:pt x="5638105" y="4085333"/>
                  <a:pt x="5640585" y="4076651"/>
                  <a:pt x="5640585" y="4064248"/>
                </a:cubicBezTo>
                <a:cubicBezTo>
                  <a:pt x="5640585" y="4051846"/>
                  <a:pt x="5643065" y="4045645"/>
                  <a:pt x="5648027" y="4045645"/>
                </a:cubicBezTo>
                <a:close/>
                <a:moveTo>
                  <a:pt x="1086445" y="4045645"/>
                </a:moveTo>
                <a:cubicBezTo>
                  <a:pt x="1081484" y="4050606"/>
                  <a:pt x="1079004" y="4053086"/>
                  <a:pt x="1079004" y="4053086"/>
                </a:cubicBezTo>
                <a:lnTo>
                  <a:pt x="1093887" y="4053086"/>
                </a:lnTo>
                <a:close/>
                <a:moveTo>
                  <a:pt x="833437" y="4038204"/>
                </a:moveTo>
                <a:cubicBezTo>
                  <a:pt x="828476" y="4038204"/>
                  <a:pt x="827236" y="4039444"/>
                  <a:pt x="829717" y="4041924"/>
                </a:cubicBezTo>
                <a:cubicBezTo>
                  <a:pt x="832197" y="4044405"/>
                  <a:pt x="833437" y="4045645"/>
                  <a:pt x="833437" y="4045645"/>
                </a:cubicBezTo>
                <a:cubicBezTo>
                  <a:pt x="833437" y="4045645"/>
                  <a:pt x="833437" y="4043164"/>
                  <a:pt x="833437" y="4038204"/>
                </a:cubicBezTo>
                <a:close/>
                <a:moveTo>
                  <a:pt x="677168" y="4038204"/>
                </a:moveTo>
                <a:cubicBezTo>
                  <a:pt x="682129" y="4038204"/>
                  <a:pt x="684609" y="4039444"/>
                  <a:pt x="684609" y="4041924"/>
                </a:cubicBezTo>
                <a:cubicBezTo>
                  <a:pt x="684609" y="4044405"/>
                  <a:pt x="684609" y="4045645"/>
                  <a:pt x="684609" y="4045645"/>
                </a:cubicBezTo>
                <a:cubicBezTo>
                  <a:pt x="679648" y="4040684"/>
                  <a:pt x="677168" y="4038204"/>
                  <a:pt x="677168" y="4038204"/>
                </a:cubicBezTo>
                <a:close/>
                <a:moveTo>
                  <a:pt x="744140" y="4030762"/>
                </a:moveTo>
                <a:cubicBezTo>
                  <a:pt x="739179" y="4035723"/>
                  <a:pt x="739179" y="4041924"/>
                  <a:pt x="744140" y="4049366"/>
                </a:cubicBezTo>
                <a:cubicBezTo>
                  <a:pt x="749101" y="4056807"/>
                  <a:pt x="752822" y="4060528"/>
                  <a:pt x="755302" y="4060528"/>
                </a:cubicBezTo>
                <a:cubicBezTo>
                  <a:pt x="757783" y="4060528"/>
                  <a:pt x="763984" y="4063008"/>
                  <a:pt x="773906" y="4067969"/>
                </a:cubicBezTo>
                <a:lnTo>
                  <a:pt x="781347" y="4067969"/>
                </a:lnTo>
                <a:cubicBezTo>
                  <a:pt x="776386" y="4058047"/>
                  <a:pt x="776386" y="4053086"/>
                  <a:pt x="781347" y="4053086"/>
                </a:cubicBezTo>
                <a:lnTo>
                  <a:pt x="773906" y="4053086"/>
                </a:lnTo>
                <a:cubicBezTo>
                  <a:pt x="768945" y="4053086"/>
                  <a:pt x="763984" y="4050606"/>
                  <a:pt x="759023" y="4045645"/>
                </a:cubicBezTo>
                <a:lnTo>
                  <a:pt x="751582" y="4038204"/>
                </a:lnTo>
                <a:cubicBezTo>
                  <a:pt x="751582" y="4033243"/>
                  <a:pt x="749101" y="4030762"/>
                  <a:pt x="744140" y="4030762"/>
                </a:cubicBezTo>
                <a:close/>
                <a:moveTo>
                  <a:pt x="5528964" y="4023321"/>
                </a:moveTo>
                <a:lnTo>
                  <a:pt x="5484316" y="4067969"/>
                </a:lnTo>
                <a:cubicBezTo>
                  <a:pt x="5484316" y="4072930"/>
                  <a:pt x="5488036" y="4072930"/>
                  <a:pt x="5495478" y="4067969"/>
                </a:cubicBezTo>
                <a:cubicBezTo>
                  <a:pt x="5502919" y="4063008"/>
                  <a:pt x="5507881" y="4056807"/>
                  <a:pt x="5510361" y="4049366"/>
                </a:cubicBezTo>
                <a:cubicBezTo>
                  <a:pt x="5512841" y="4041924"/>
                  <a:pt x="5516561" y="4035723"/>
                  <a:pt x="5521523" y="4030762"/>
                </a:cubicBezTo>
                <a:cubicBezTo>
                  <a:pt x="5526484" y="4030762"/>
                  <a:pt x="5530205" y="4029522"/>
                  <a:pt x="5532685" y="4027041"/>
                </a:cubicBezTo>
                <a:cubicBezTo>
                  <a:pt x="5535165" y="4024561"/>
                  <a:pt x="5533926" y="4023321"/>
                  <a:pt x="5528964" y="4023321"/>
                </a:cubicBezTo>
                <a:close/>
                <a:moveTo>
                  <a:pt x="379511" y="4008438"/>
                </a:moveTo>
                <a:cubicBezTo>
                  <a:pt x="384472" y="4013399"/>
                  <a:pt x="386953" y="4015879"/>
                  <a:pt x="386953" y="4015879"/>
                </a:cubicBezTo>
                <a:cubicBezTo>
                  <a:pt x="381992" y="4020840"/>
                  <a:pt x="377031" y="4020840"/>
                  <a:pt x="372070" y="4015879"/>
                </a:cubicBezTo>
                <a:close/>
                <a:moveTo>
                  <a:pt x="1145976" y="3993555"/>
                </a:moveTo>
                <a:lnTo>
                  <a:pt x="1153418" y="4000997"/>
                </a:lnTo>
                <a:lnTo>
                  <a:pt x="1160859" y="3993555"/>
                </a:lnTo>
                <a:cubicBezTo>
                  <a:pt x="1155898" y="3993555"/>
                  <a:pt x="1150937" y="3993555"/>
                  <a:pt x="1145976" y="3993555"/>
                </a:cubicBezTo>
                <a:close/>
                <a:moveTo>
                  <a:pt x="729257" y="3993555"/>
                </a:moveTo>
                <a:lnTo>
                  <a:pt x="736699" y="4000997"/>
                </a:lnTo>
                <a:cubicBezTo>
                  <a:pt x="741660" y="4000997"/>
                  <a:pt x="744140" y="4000997"/>
                  <a:pt x="744140" y="4000997"/>
                </a:cubicBezTo>
                <a:close/>
                <a:moveTo>
                  <a:pt x="208359" y="3993555"/>
                </a:moveTo>
                <a:cubicBezTo>
                  <a:pt x="208359" y="3993555"/>
                  <a:pt x="213320" y="3996036"/>
                  <a:pt x="223242" y="4000997"/>
                </a:cubicBezTo>
                <a:lnTo>
                  <a:pt x="230683" y="4008438"/>
                </a:lnTo>
                <a:cubicBezTo>
                  <a:pt x="225722" y="4008438"/>
                  <a:pt x="222002" y="4008438"/>
                  <a:pt x="219521" y="4008438"/>
                </a:cubicBezTo>
                <a:cubicBezTo>
                  <a:pt x="217041" y="4008438"/>
                  <a:pt x="215800" y="4010919"/>
                  <a:pt x="215800" y="4015879"/>
                </a:cubicBezTo>
                <a:cubicBezTo>
                  <a:pt x="210840" y="4020840"/>
                  <a:pt x="208359" y="4020840"/>
                  <a:pt x="208359" y="4015879"/>
                </a:cubicBezTo>
                <a:close/>
                <a:moveTo>
                  <a:pt x="288354" y="3989834"/>
                </a:moveTo>
                <a:cubicBezTo>
                  <a:pt x="289594" y="3989834"/>
                  <a:pt x="290214" y="3991075"/>
                  <a:pt x="290214" y="3993555"/>
                </a:cubicBezTo>
                <a:lnTo>
                  <a:pt x="290214" y="4000997"/>
                </a:lnTo>
                <a:cubicBezTo>
                  <a:pt x="285254" y="4000997"/>
                  <a:pt x="282773" y="3998516"/>
                  <a:pt x="282773" y="3993555"/>
                </a:cubicBezTo>
                <a:cubicBezTo>
                  <a:pt x="285254" y="3991075"/>
                  <a:pt x="287114" y="3989834"/>
                  <a:pt x="288354" y="3989834"/>
                </a:cubicBezTo>
                <a:close/>
                <a:moveTo>
                  <a:pt x="446484" y="3986114"/>
                </a:moveTo>
                <a:cubicBezTo>
                  <a:pt x="451445" y="3986114"/>
                  <a:pt x="453925" y="3986114"/>
                  <a:pt x="453925" y="3986114"/>
                </a:cubicBezTo>
                <a:lnTo>
                  <a:pt x="446484" y="3993555"/>
                </a:lnTo>
                <a:cubicBezTo>
                  <a:pt x="441523" y="3993555"/>
                  <a:pt x="439043" y="3992315"/>
                  <a:pt x="439043" y="3989834"/>
                </a:cubicBezTo>
                <a:cubicBezTo>
                  <a:pt x="439043" y="3987354"/>
                  <a:pt x="441523" y="3986114"/>
                  <a:pt x="446484" y="3986114"/>
                </a:cubicBezTo>
                <a:close/>
                <a:moveTo>
                  <a:pt x="1056679" y="3978672"/>
                </a:moveTo>
                <a:lnTo>
                  <a:pt x="1049238" y="3986114"/>
                </a:lnTo>
                <a:cubicBezTo>
                  <a:pt x="1054199" y="3991074"/>
                  <a:pt x="1061640" y="3993555"/>
                  <a:pt x="1071562" y="3993555"/>
                </a:cubicBezTo>
                <a:cubicBezTo>
                  <a:pt x="1071562" y="3988594"/>
                  <a:pt x="1066601" y="3983633"/>
                  <a:pt x="1056679" y="3978672"/>
                </a:cubicBezTo>
                <a:close/>
                <a:moveTo>
                  <a:pt x="729257" y="3966580"/>
                </a:moveTo>
                <a:cubicBezTo>
                  <a:pt x="726777" y="3965960"/>
                  <a:pt x="724297" y="3966270"/>
                  <a:pt x="721816" y="3967510"/>
                </a:cubicBezTo>
                <a:cubicBezTo>
                  <a:pt x="716855" y="3969991"/>
                  <a:pt x="714375" y="3973712"/>
                  <a:pt x="714375" y="3978672"/>
                </a:cubicBezTo>
                <a:lnTo>
                  <a:pt x="736699" y="3978672"/>
                </a:lnTo>
                <a:lnTo>
                  <a:pt x="736699" y="3971231"/>
                </a:lnTo>
                <a:cubicBezTo>
                  <a:pt x="734219" y="3968750"/>
                  <a:pt x="731738" y="3967200"/>
                  <a:pt x="729257" y="3966580"/>
                </a:cubicBezTo>
                <a:close/>
                <a:moveTo>
                  <a:pt x="1071562" y="3963790"/>
                </a:moveTo>
                <a:lnTo>
                  <a:pt x="1071562" y="3971231"/>
                </a:lnTo>
                <a:cubicBezTo>
                  <a:pt x="1076523" y="3971231"/>
                  <a:pt x="1079004" y="3971231"/>
                  <a:pt x="1079004" y="3971231"/>
                </a:cubicBezTo>
                <a:cubicBezTo>
                  <a:pt x="1079004" y="3966270"/>
                  <a:pt x="1077763" y="3963790"/>
                  <a:pt x="1075283" y="3963790"/>
                </a:cubicBezTo>
                <a:cubicBezTo>
                  <a:pt x="1072802" y="3963790"/>
                  <a:pt x="1071562" y="3963790"/>
                  <a:pt x="1071562" y="3963790"/>
                </a:cubicBezTo>
                <a:close/>
                <a:moveTo>
                  <a:pt x="773906" y="3963790"/>
                </a:moveTo>
                <a:lnTo>
                  <a:pt x="773906" y="3986114"/>
                </a:lnTo>
                <a:cubicBezTo>
                  <a:pt x="778867" y="3986114"/>
                  <a:pt x="780107" y="3983633"/>
                  <a:pt x="777627" y="3978672"/>
                </a:cubicBezTo>
                <a:cubicBezTo>
                  <a:pt x="775146" y="3973712"/>
                  <a:pt x="776386" y="3969991"/>
                  <a:pt x="781347" y="3967510"/>
                </a:cubicBezTo>
                <a:cubicBezTo>
                  <a:pt x="786308" y="3965030"/>
                  <a:pt x="787549" y="3963790"/>
                  <a:pt x="785068" y="3963790"/>
                </a:cubicBezTo>
                <a:cubicBezTo>
                  <a:pt x="782588" y="3963790"/>
                  <a:pt x="778867" y="3963790"/>
                  <a:pt x="773906" y="3963790"/>
                </a:cubicBezTo>
                <a:close/>
                <a:moveTo>
                  <a:pt x="312539" y="3948907"/>
                </a:moveTo>
                <a:cubicBezTo>
                  <a:pt x="317500" y="3948907"/>
                  <a:pt x="319980" y="3951387"/>
                  <a:pt x="319980" y="3956348"/>
                </a:cubicBezTo>
                <a:cubicBezTo>
                  <a:pt x="319980" y="3961309"/>
                  <a:pt x="319980" y="3963790"/>
                  <a:pt x="319980" y="3963790"/>
                </a:cubicBezTo>
                <a:lnTo>
                  <a:pt x="312539" y="3963790"/>
                </a:lnTo>
                <a:close/>
                <a:moveTo>
                  <a:pt x="742574" y="3917183"/>
                </a:moveTo>
                <a:lnTo>
                  <a:pt x="743210" y="3917281"/>
                </a:lnTo>
                <a:cubicBezTo>
                  <a:pt x="745071" y="3918521"/>
                  <a:pt x="746621" y="3921622"/>
                  <a:pt x="747861" y="3926582"/>
                </a:cubicBezTo>
                <a:cubicBezTo>
                  <a:pt x="750342" y="3936505"/>
                  <a:pt x="754062" y="3941465"/>
                  <a:pt x="759023" y="3941465"/>
                </a:cubicBezTo>
                <a:lnTo>
                  <a:pt x="759023" y="3926582"/>
                </a:lnTo>
                <a:cubicBezTo>
                  <a:pt x="754062" y="3921622"/>
                  <a:pt x="749101" y="3918521"/>
                  <a:pt x="744140" y="3917281"/>
                </a:cubicBezTo>
                <a:close/>
                <a:moveTo>
                  <a:pt x="736699" y="3916816"/>
                </a:moveTo>
                <a:cubicBezTo>
                  <a:pt x="734219" y="3917125"/>
                  <a:pt x="731738" y="3917901"/>
                  <a:pt x="729257" y="3919141"/>
                </a:cubicBezTo>
                <a:cubicBezTo>
                  <a:pt x="734219" y="3919141"/>
                  <a:pt x="736699" y="3919141"/>
                  <a:pt x="736699" y="3919141"/>
                </a:cubicBezTo>
                <a:lnTo>
                  <a:pt x="739888" y="3917015"/>
                </a:lnTo>
                <a:close/>
                <a:moveTo>
                  <a:pt x="792510" y="3904258"/>
                </a:moveTo>
                <a:cubicBezTo>
                  <a:pt x="785068" y="3904258"/>
                  <a:pt x="783828" y="3905498"/>
                  <a:pt x="788789" y="3907979"/>
                </a:cubicBezTo>
                <a:cubicBezTo>
                  <a:pt x="793750" y="3910460"/>
                  <a:pt x="797471" y="3911700"/>
                  <a:pt x="799951" y="3911700"/>
                </a:cubicBezTo>
                <a:cubicBezTo>
                  <a:pt x="802431" y="3911700"/>
                  <a:pt x="803672" y="3910460"/>
                  <a:pt x="803672" y="3907979"/>
                </a:cubicBezTo>
                <a:cubicBezTo>
                  <a:pt x="803672" y="3905498"/>
                  <a:pt x="799951" y="3904258"/>
                  <a:pt x="792510" y="3904258"/>
                </a:cubicBezTo>
                <a:close/>
                <a:moveTo>
                  <a:pt x="718095" y="3904258"/>
                </a:moveTo>
                <a:cubicBezTo>
                  <a:pt x="715615" y="3904258"/>
                  <a:pt x="714375" y="3906739"/>
                  <a:pt x="714375" y="3911700"/>
                </a:cubicBezTo>
                <a:cubicBezTo>
                  <a:pt x="714375" y="3916660"/>
                  <a:pt x="714375" y="3919141"/>
                  <a:pt x="714375" y="3919141"/>
                </a:cubicBezTo>
                <a:lnTo>
                  <a:pt x="721816" y="3911700"/>
                </a:lnTo>
                <a:cubicBezTo>
                  <a:pt x="721816" y="3906739"/>
                  <a:pt x="720576" y="3904258"/>
                  <a:pt x="718095" y="3904258"/>
                </a:cubicBezTo>
                <a:close/>
                <a:moveTo>
                  <a:pt x="267890" y="3904258"/>
                </a:moveTo>
                <a:lnTo>
                  <a:pt x="275332" y="3911700"/>
                </a:lnTo>
                <a:lnTo>
                  <a:pt x="267890" y="3911700"/>
                </a:lnTo>
                <a:cubicBezTo>
                  <a:pt x="267890" y="3906739"/>
                  <a:pt x="267890" y="3904258"/>
                  <a:pt x="267890" y="3904258"/>
                </a:cubicBezTo>
                <a:close/>
                <a:moveTo>
                  <a:pt x="491132" y="3896817"/>
                </a:moveTo>
                <a:lnTo>
                  <a:pt x="498574" y="3896817"/>
                </a:lnTo>
                <a:cubicBezTo>
                  <a:pt x="503535" y="3901778"/>
                  <a:pt x="503535" y="3904258"/>
                  <a:pt x="498574" y="3904258"/>
                </a:cubicBezTo>
                <a:close/>
                <a:moveTo>
                  <a:pt x="737629" y="3892166"/>
                </a:moveTo>
                <a:cubicBezTo>
                  <a:pt x="737009" y="3892786"/>
                  <a:pt x="736699" y="3894336"/>
                  <a:pt x="736699" y="3896817"/>
                </a:cubicBezTo>
                <a:cubicBezTo>
                  <a:pt x="736699" y="3901778"/>
                  <a:pt x="739179" y="3904258"/>
                  <a:pt x="744140" y="3904258"/>
                </a:cubicBezTo>
                <a:cubicBezTo>
                  <a:pt x="744140" y="3904258"/>
                  <a:pt x="744140" y="3901778"/>
                  <a:pt x="744140" y="3896817"/>
                </a:cubicBezTo>
                <a:cubicBezTo>
                  <a:pt x="744140" y="3896817"/>
                  <a:pt x="742900" y="3895577"/>
                  <a:pt x="740420" y="3893096"/>
                </a:cubicBezTo>
                <a:cubicBezTo>
                  <a:pt x="739179" y="3891856"/>
                  <a:pt x="738249" y="3891546"/>
                  <a:pt x="737629" y="3892166"/>
                </a:cubicBezTo>
                <a:close/>
                <a:moveTo>
                  <a:pt x="648332" y="3877283"/>
                </a:moveTo>
                <a:cubicBezTo>
                  <a:pt x="648953" y="3876663"/>
                  <a:pt x="649883" y="3876973"/>
                  <a:pt x="651123" y="3878213"/>
                </a:cubicBezTo>
                <a:cubicBezTo>
                  <a:pt x="653603" y="3880694"/>
                  <a:pt x="654844" y="3881934"/>
                  <a:pt x="654844" y="3881934"/>
                </a:cubicBezTo>
                <a:cubicBezTo>
                  <a:pt x="649882" y="3881934"/>
                  <a:pt x="647402" y="3881934"/>
                  <a:pt x="647402" y="3881934"/>
                </a:cubicBezTo>
                <a:cubicBezTo>
                  <a:pt x="647402" y="3879453"/>
                  <a:pt x="647712" y="3877903"/>
                  <a:pt x="648332" y="3877283"/>
                </a:cubicBezTo>
                <a:close/>
                <a:moveTo>
                  <a:pt x="602754" y="3859610"/>
                </a:moveTo>
                <a:cubicBezTo>
                  <a:pt x="607715" y="3859610"/>
                  <a:pt x="616396" y="3867051"/>
                  <a:pt x="628799" y="3881934"/>
                </a:cubicBezTo>
                <a:cubicBezTo>
                  <a:pt x="641201" y="3896817"/>
                  <a:pt x="647402" y="3906739"/>
                  <a:pt x="647402" y="3911700"/>
                </a:cubicBezTo>
                <a:lnTo>
                  <a:pt x="632519" y="3904258"/>
                </a:lnTo>
                <a:lnTo>
                  <a:pt x="610195" y="3874493"/>
                </a:lnTo>
                <a:cubicBezTo>
                  <a:pt x="600273" y="3864571"/>
                  <a:pt x="597793" y="3859610"/>
                  <a:pt x="602754" y="3859610"/>
                </a:cubicBezTo>
                <a:close/>
                <a:moveTo>
                  <a:pt x="334863" y="3859610"/>
                </a:moveTo>
                <a:cubicBezTo>
                  <a:pt x="339824" y="3859610"/>
                  <a:pt x="342304" y="3860850"/>
                  <a:pt x="342304" y="3863331"/>
                </a:cubicBezTo>
                <a:cubicBezTo>
                  <a:pt x="342304" y="3865811"/>
                  <a:pt x="339824" y="3867051"/>
                  <a:pt x="334863" y="3867051"/>
                </a:cubicBezTo>
                <a:cubicBezTo>
                  <a:pt x="334863" y="3862090"/>
                  <a:pt x="334863" y="3859610"/>
                  <a:pt x="334863" y="3859610"/>
                </a:cubicBezTo>
                <a:close/>
                <a:moveTo>
                  <a:pt x="253007" y="3859610"/>
                </a:moveTo>
                <a:cubicBezTo>
                  <a:pt x="253007" y="3859610"/>
                  <a:pt x="255488" y="3859610"/>
                  <a:pt x="260449" y="3859610"/>
                </a:cubicBezTo>
                <a:cubicBezTo>
                  <a:pt x="265410" y="3864571"/>
                  <a:pt x="267890" y="3867051"/>
                  <a:pt x="267890" y="3867051"/>
                </a:cubicBezTo>
                <a:cubicBezTo>
                  <a:pt x="262929" y="3867051"/>
                  <a:pt x="260449" y="3867051"/>
                  <a:pt x="260449" y="3867051"/>
                </a:cubicBezTo>
                <a:close/>
                <a:moveTo>
                  <a:pt x="290214" y="3852168"/>
                </a:moveTo>
                <a:cubicBezTo>
                  <a:pt x="290214" y="3852168"/>
                  <a:pt x="292695" y="3852168"/>
                  <a:pt x="297656" y="3852168"/>
                </a:cubicBezTo>
                <a:lnTo>
                  <a:pt x="305097" y="3859610"/>
                </a:lnTo>
                <a:cubicBezTo>
                  <a:pt x="305097" y="3859610"/>
                  <a:pt x="302617" y="3859610"/>
                  <a:pt x="297656" y="3859610"/>
                </a:cubicBezTo>
                <a:cubicBezTo>
                  <a:pt x="292695" y="3859610"/>
                  <a:pt x="290214" y="3857129"/>
                  <a:pt x="290214" y="3852168"/>
                </a:cubicBezTo>
                <a:close/>
                <a:moveTo>
                  <a:pt x="700422" y="3848448"/>
                </a:moveTo>
                <a:cubicBezTo>
                  <a:pt x="698562" y="3848448"/>
                  <a:pt x="697012" y="3849688"/>
                  <a:pt x="695771" y="3852168"/>
                </a:cubicBezTo>
                <a:cubicBezTo>
                  <a:pt x="693291" y="3857129"/>
                  <a:pt x="694531" y="3862090"/>
                  <a:pt x="699492" y="3867051"/>
                </a:cubicBezTo>
                <a:lnTo>
                  <a:pt x="706933" y="3867051"/>
                </a:lnTo>
                <a:cubicBezTo>
                  <a:pt x="706933" y="3867051"/>
                  <a:pt x="706933" y="3865811"/>
                  <a:pt x="706933" y="3863331"/>
                </a:cubicBezTo>
                <a:cubicBezTo>
                  <a:pt x="706933" y="3860850"/>
                  <a:pt x="706933" y="3857129"/>
                  <a:pt x="706933" y="3852168"/>
                </a:cubicBezTo>
                <a:cubicBezTo>
                  <a:pt x="704453" y="3849688"/>
                  <a:pt x="702282" y="3848448"/>
                  <a:pt x="700422" y="3848448"/>
                </a:cubicBezTo>
                <a:close/>
                <a:moveTo>
                  <a:pt x="714375" y="3844727"/>
                </a:moveTo>
                <a:lnTo>
                  <a:pt x="714375" y="3852168"/>
                </a:lnTo>
                <a:lnTo>
                  <a:pt x="729257" y="3859610"/>
                </a:lnTo>
                <a:cubicBezTo>
                  <a:pt x="729257" y="3849688"/>
                  <a:pt x="724297" y="3844727"/>
                  <a:pt x="714375" y="3844727"/>
                </a:cubicBezTo>
                <a:close/>
                <a:moveTo>
                  <a:pt x="130224" y="3814961"/>
                </a:moveTo>
                <a:cubicBezTo>
                  <a:pt x="132705" y="3814961"/>
                  <a:pt x="133945" y="3816201"/>
                  <a:pt x="133945" y="3818682"/>
                </a:cubicBezTo>
                <a:cubicBezTo>
                  <a:pt x="133945" y="3821163"/>
                  <a:pt x="131465" y="3822403"/>
                  <a:pt x="126504" y="3822403"/>
                </a:cubicBezTo>
                <a:cubicBezTo>
                  <a:pt x="126504" y="3817442"/>
                  <a:pt x="127744" y="3814961"/>
                  <a:pt x="130224" y="3814961"/>
                </a:cubicBezTo>
                <a:close/>
                <a:moveTo>
                  <a:pt x="334863" y="3807520"/>
                </a:moveTo>
                <a:lnTo>
                  <a:pt x="349746" y="3807520"/>
                </a:lnTo>
                <a:lnTo>
                  <a:pt x="364628" y="3822403"/>
                </a:lnTo>
                <a:cubicBezTo>
                  <a:pt x="364628" y="3822403"/>
                  <a:pt x="362148" y="3821163"/>
                  <a:pt x="357187" y="3818682"/>
                </a:cubicBezTo>
                <a:cubicBezTo>
                  <a:pt x="352226" y="3816201"/>
                  <a:pt x="349746" y="3814961"/>
                  <a:pt x="349746" y="3814961"/>
                </a:cubicBezTo>
                <a:close/>
                <a:moveTo>
                  <a:pt x="5700117" y="3800079"/>
                </a:moveTo>
                <a:cubicBezTo>
                  <a:pt x="5705077" y="3800079"/>
                  <a:pt x="5706317" y="3802559"/>
                  <a:pt x="5703837" y="3807520"/>
                </a:cubicBezTo>
                <a:cubicBezTo>
                  <a:pt x="5701357" y="3812481"/>
                  <a:pt x="5705077" y="3814961"/>
                  <a:pt x="5714999" y="3814961"/>
                </a:cubicBezTo>
                <a:cubicBezTo>
                  <a:pt x="5724921" y="3814961"/>
                  <a:pt x="5729882" y="3812481"/>
                  <a:pt x="5729882" y="3807520"/>
                </a:cubicBezTo>
                <a:cubicBezTo>
                  <a:pt x="5734843" y="3807520"/>
                  <a:pt x="5737323" y="3807520"/>
                  <a:pt x="5737323" y="3807520"/>
                </a:cubicBezTo>
                <a:lnTo>
                  <a:pt x="5729882" y="3822403"/>
                </a:lnTo>
                <a:cubicBezTo>
                  <a:pt x="5729882" y="3822403"/>
                  <a:pt x="5728641" y="3823643"/>
                  <a:pt x="5726161" y="3826123"/>
                </a:cubicBezTo>
                <a:cubicBezTo>
                  <a:pt x="5723681" y="3828604"/>
                  <a:pt x="5721200" y="3831084"/>
                  <a:pt x="5718720" y="3833565"/>
                </a:cubicBezTo>
                <a:cubicBezTo>
                  <a:pt x="5716239" y="3836046"/>
                  <a:pt x="5712519" y="3839766"/>
                  <a:pt x="5707557" y="3844727"/>
                </a:cubicBezTo>
                <a:cubicBezTo>
                  <a:pt x="5692675" y="3849688"/>
                  <a:pt x="5677792" y="3852168"/>
                  <a:pt x="5662909" y="3852168"/>
                </a:cubicBezTo>
                <a:lnTo>
                  <a:pt x="5662909" y="3837286"/>
                </a:lnTo>
                <a:cubicBezTo>
                  <a:pt x="5667871" y="3837286"/>
                  <a:pt x="5670351" y="3834805"/>
                  <a:pt x="5670351" y="3829844"/>
                </a:cubicBezTo>
                <a:cubicBezTo>
                  <a:pt x="5670351" y="3824883"/>
                  <a:pt x="5672831" y="3822403"/>
                  <a:pt x="5677792" y="3822403"/>
                </a:cubicBezTo>
                <a:cubicBezTo>
                  <a:pt x="5682753" y="3822403"/>
                  <a:pt x="5685233" y="3824883"/>
                  <a:pt x="5685233" y="3829844"/>
                </a:cubicBezTo>
                <a:cubicBezTo>
                  <a:pt x="5685233" y="3829844"/>
                  <a:pt x="5686474" y="3829844"/>
                  <a:pt x="5688954" y="3829844"/>
                </a:cubicBezTo>
                <a:cubicBezTo>
                  <a:pt x="5691435" y="3829844"/>
                  <a:pt x="5695155" y="3829844"/>
                  <a:pt x="5700117" y="3829844"/>
                </a:cubicBezTo>
                <a:lnTo>
                  <a:pt x="5692675" y="3822403"/>
                </a:lnTo>
                <a:lnTo>
                  <a:pt x="5685233" y="3807520"/>
                </a:lnTo>
                <a:cubicBezTo>
                  <a:pt x="5690195" y="3807520"/>
                  <a:pt x="5693915" y="3806280"/>
                  <a:pt x="5696395" y="3803799"/>
                </a:cubicBezTo>
                <a:cubicBezTo>
                  <a:pt x="5698875" y="3801319"/>
                  <a:pt x="5700117" y="3800079"/>
                  <a:pt x="5700117" y="3800079"/>
                </a:cubicBezTo>
                <a:close/>
                <a:moveTo>
                  <a:pt x="595312" y="3800079"/>
                </a:moveTo>
                <a:cubicBezTo>
                  <a:pt x="600273" y="3800079"/>
                  <a:pt x="602754" y="3801319"/>
                  <a:pt x="602754" y="3803799"/>
                </a:cubicBezTo>
                <a:cubicBezTo>
                  <a:pt x="602754" y="3806280"/>
                  <a:pt x="601513" y="3807520"/>
                  <a:pt x="599033" y="3807520"/>
                </a:cubicBezTo>
                <a:cubicBezTo>
                  <a:pt x="596553" y="3807520"/>
                  <a:pt x="595312" y="3805039"/>
                  <a:pt x="595312" y="3800079"/>
                </a:cubicBezTo>
                <a:close/>
                <a:moveTo>
                  <a:pt x="684609" y="3792637"/>
                </a:moveTo>
                <a:lnTo>
                  <a:pt x="684609" y="3807520"/>
                </a:lnTo>
                <a:lnTo>
                  <a:pt x="699492" y="3807520"/>
                </a:lnTo>
                <a:close/>
                <a:moveTo>
                  <a:pt x="617637" y="3792637"/>
                </a:moveTo>
                <a:cubicBezTo>
                  <a:pt x="627558" y="3792637"/>
                  <a:pt x="635000" y="3797598"/>
                  <a:pt x="639961" y="3807520"/>
                </a:cubicBezTo>
                <a:cubicBezTo>
                  <a:pt x="644922" y="3817442"/>
                  <a:pt x="644922" y="3823643"/>
                  <a:pt x="639961" y="3826123"/>
                </a:cubicBezTo>
                <a:cubicBezTo>
                  <a:pt x="635000" y="3828604"/>
                  <a:pt x="627558" y="3829844"/>
                  <a:pt x="617637" y="3829844"/>
                </a:cubicBezTo>
                <a:lnTo>
                  <a:pt x="617637" y="3822403"/>
                </a:lnTo>
                <a:cubicBezTo>
                  <a:pt x="617637" y="3822403"/>
                  <a:pt x="617637" y="3819922"/>
                  <a:pt x="617637" y="3814961"/>
                </a:cubicBezTo>
                <a:cubicBezTo>
                  <a:pt x="617637" y="3810001"/>
                  <a:pt x="617637" y="3805039"/>
                  <a:pt x="617637" y="3800079"/>
                </a:cubicBezTo>
                <a:close/>
                <a:moveTo>
                  <a:pt x="372070" y="3792637"/>
                </a:moveTo>
                <a:lnTo>
                  <a:pt x="379511" y="3800079"/>
                </a:lnTo>
                <a:cubicBezTo>
                  <a:pt x="379511" y="3805039"/>
                  <a:pt x="377031" y="3805039"/>
                  <a:pt x="372070" y="3800079"/>
                </a:cubicBezTo>
                <a:close/>
                <a:moveTo>
                  <a:pt x="5807551" y="3780777"/>
                </a:moveTo>
                <a:cubicBezTo>
                  <a:pt x="5809101" y="3780622"/>
                  <a:pt x="5810497" y="3780855"/>
                  <a:pt x="5811737" y="3781475"/>
                </a:cubicBezTo>
                <a:cubicBezTo>
                  <a:pt x="5816699" y="3783956"/>
                  <a:pt x="5821659" y="3785196"/>
                  <a:pt x="5826620" y="3785196"/>
                </a:cubicBezTo>
                <a:lnTo>
                  <a:pt x="5796855" y="3800079"/>
                </a:lnTo>
                <a:cubicBezTo>
                  <a:pt x="5777011" y="3810001"/>
                  <a:pt x="5764609" y="3814961"/>
                  <a:pt x="5759647" y="3814961"/>
                </a:cubicBezTo>
                <a:lnTo>
                  <a:pt x="5759647" y="3807520"/>
                </a:lnTo>
                <a:cubicBezTo>
                  <a:pt x="5764609" y="3807520"/>
                  <a:pt x="5769569" y="3806280"/>
                  <a:pt x="5774531" y="3803799"/>
                </a:cubicBezTo>
                <a:cubicBezTo>
                  <a:pt x="5779491" y="3801319"/>
                  <a:pt x="5784452" y="3797598"/>
                  <a:pt x="5789413" y="3792637"/>
                </a:cubicBezTo>
                <a:cubicBezTo>
                  <a:pt x="5796855" y="3785196"/>
                  <a:pt x="5802900" y="3781243"/>
                  <a:pt x="5807551" y="3780777"/>
                </a:cubicBezTo>
                <a:close/>
                <a:moveTo>
                  <a:pt x="5848945" y="3777754"/>
                </a:moveTo>
                <a:cubicBezTo>
                  <a:pt x="5853905" y="3777754"/>
                  <a:pt x="5853905" y="3780235"/>
                  <a:pt x="5848945" y="3785196"/>
                </a:cubicBezTo>
                <a:lnTo>
                  <a:pt x="5841503" y="3785196"/>
                </a:lnTo>
                <a:cubicBezTo>
                  <a:pt x="5841503" y="3780235"/>
                  <a:pt x="5843983" y="3777754"/>
                  <a:pt x="5848945" y="3777754"/>
                </a:cubicBezTo>
                <a:close/>
                <a:moveTo>
                  <a:pt x="290214" y="3777754"/>
                </a:moveTo>
                <a:lnTo>
                  <a:pt x="305097" y="3777754"/>
                </a:lnTo>
                <a:cubicBezTo>
                  <a:pt x="305097" y="3782715"/>
                  <a:pt x="307578" y="3782715"/>
                  <a:pt x="312539" y="3777754"/>
                </a:cubicBezTo>
                <a:lnTo>
                  <a:pt x="327421" y="3785196"/>
                </a:lnTo>
                <a:cubicBezTo>
                  <a:pt x="332383" y="3785196"/>
                  <a:pt x="339824" y="3787676"/>
                  <a:pt x="349746" y="3792637"/>
                </a:cubicBezTo>
                <a:lnTo>
                  <a:pt x="342304" y="3792637"/>
                </a:lnTo>
                <a:cubicBezTo>
                  <a:pt x="332383" y="3792637"/>
                  <a:pt x="327421" y="3792637"/>
                  <a:pt x="327421" y="3792637"/>
                </a:cubicBezTo>
                <a:cubicBezTo>
                  <a:pt x="327421" y="3802559"/>
                  <a:pt x="322461" y="3802559"/>
                  <a:pt x="312539" y="3792637"/>
                </a:cubicBezTo>
                <a:close/>
                <a:moveTo>
                  <a:pt x="141386" y="3777754"/>
                </a:moveTo>
                <a:cubicBezTo>
                  <a:pt x="146347" y="3782715"/>
                  <a:pt x="148828" y="3782715"/>
                  <a:pt x="148828" y="3777754"/>
                </a:cubicBezTo>
                <a:lnTo>
                  <a:pt x="156269" y="3785196"/>
                </a:lnTo>
                <a:cubicBezTo>
                  <a:pt x="166191" y="3805039"/>
                  <a:pt x="176113" y="3814961"/>
                  <a:pt x="186035" y="3814961"/>
                </a:cubicBezTo>
                <a:lnTo>
                  <a:pt x="223242" y="3837286"/>
                </a:lnTo>
                <a:lnTo>
                  <a:pt x="193476" y="3829844"/>
                </a:lnTo>
                <a:lnTo>
                  <a:pt x="193476" y="3837286"/>
                </a:lnTo>
                <a:lnTo>
                  <a:pt x="186035" y="3837286"/>
                </a:lnTo>
                <a:cubicBezTo>
                  <a:pt x="171152" y="3827364"/>
                  <a:pt x="164951" y="3819922"/>
                  <a:pt x="167431" y="3814961"/>
                </a:cubicBezTo>
                <a:cubicBezTo>
                  <a:pt x="169912" y="3810001"/>
                  <a:pt x="167431" y="3807520"/>
                  <a:pt x="159990" y="3807520"/>
                </a:cubicBezTo>
                <a:cubicBezTo>
                  <a:pt x="152549" y="3807520"/>
                  <a:pt x="148828" y="3805039"/>
                  <a:pt x="148828" y="3800079"/>
                </a:cubicBezTo>
                <a:cubicBezTo>
                  <a:pt x="148828" y="3795118"/>
                  <a:pt x="148828" y="3792637"/>
                  <a:pt x="148828" y="3792637"/>
                </a:cubicBezTo>
                <a:cubicBezTo>
                  <a:pt x="148828" y="3792637"/>
                  <a:pt x="146347" y="3792637"/>
                  <a:pt x="141386" y="3792637"/>
                </a:cubicBezTo>
                <a:cubicBezTo>
                  <a:pt x="136426" y="3787676"/>
                  <a:pt x="133945" y="3785196"/>
                  <a:pt x="133945" y="3785196"/>
                </a:cubicBezTo>
                <a:close/>
                <a:moveTo>
                  <a:pt x="344165" y="3774034"/>
                </a:moveTo>
                <a:cubicBezTo>
                  <a:pt x="345405" y="3774034"/>
                  <a:pt x="347265" y="3775274"/>
                  <a:pt x="349746" y="3777754"/>
                </a:cubicBezTo>
                <a:lnTo>
                  <a:pt x="342304" y="3777754"/>
                </a:lnTo>
                <a:cubicBezTo>
                  <a:pt x="342304" y="3775274"/>
                  <a:pt x="342924" y="3774034"/>
                  <a:pt x="344165" y="3774034"/>
                </a:cubicBezTo>
                <a:close/>
                <a:moveTo>
                  <a:pt x="208359" y="3773103"/>
                </a:moveTo>
                <a:cubicBezTo>
                  <a:pt x="205878" y="3772483"/>
                  <a:pt x="203398" y="3772794"/>
                  <a:pt x="200918" y="3774034"/>
                </a:cubicBezTo>
                <a:cubicBezTo>
                  <a:pt x="195957" y="3776514"/>
                  <a:pt x="195957" y="3777754"/>
                  <a:pt x="200918" y="3777754"/>
                </a:cubicBezTo>
                <a:lnTo>
                  <a:pt x="215800" y="3777754"/>
                </a:lnTo>
                <a:cubicBezTo>
                  <a:pt x="213320" y="3775274"/>
                  <a:pt x="210840" y="3773724"/>
                  <a:pt x="208359" y="3773103"/>
                </a:cubicBezTo>
                <a:close/>
                <a:moveTo>
                  <a:pt x="5774531" y="3770313"/>
                </a:moveTo>
                <a:cubicBezTo>
                  <a:pt x="5774531" y="3770313"/>
                  <a:pt x="5774531" y="3772794"/>
                  <a:pt x="5774531" y="3777754"/>
                </a:cubicBezTo>
                <a:cubicBezTo>
                  <a:pt x="5774531" y="3782715"/>
                  <a:pt x="5773289" y="3785196"/>
                  <a:pt x="5770809" y="3785196"/>
                </a:cubicBezTo>
                <a:cubicBezTo>
                  <a:pt x="5768329" y="3785196"/>
                  <a:pt x="5768329" y="3782715"/>
                  <a:pt x="5770809" y="3777754"/>
                </a:cubicBezTo>
                <a:cubicBezTo>
                  <a:pt x="5773289" y="3772794"/>
                  <a:pt x="5774531" y="3770313"/>
                  <a:pt x="5774531" y="3770313"/>
                </a:cubicBezTo>
                <a:close/>
                <a:moveTo>
                  <a:pt x="5744765" y="3770313"/>
                </a:moveTo>
                <a:cubicBezTo>
                  <a:pt x="5744765" y="3770313"/>
                  <a:pt x="5747245" y="3770313"/>
                  <a:pt x="5752206" y="3770313"/>
                </a:cubicBezTo>
                <a:cubicBezTo>
                  <a:pt x="5757167" y="3770313"/>
                  <a:pt x="5757167" y="3772794"/>
                  <a:pt x="5752206" y="3777754"/>
                </a:cubicBezTo>
                <a:lnTo>
                  <a:pt x="5744765" y="3777754"/>
                </a:lnTo>
                <a:cubicBezTo>
                  <a:pt x="5744765" y="3772794"/>
                  <a:pt x="5744765" y="3770313"/>
                  <a:pt x="5744765" y="3770313"/>
                </a:cubicBezTo>
                <a:close/>
                <a:moveTo>
                  <a:pt x="5729882" y="3770313"/>
                </a:moveTo>
                <a:lnTo>
                  <a:pt x="5722441" y="3777754"/>
                </a:lnTo>
                <a:cubicBezTo>
                  <a:pt x="5722441" y="3787676"/>
                  <a:pt x="5719961" y="3793877"/>
                  <a:pt x="5714999" y="3796358"/>
                </a:cubicBezTo>
                <a:cubicBezTo>
                  <a:pt x="5710038" y="3798839"/>
                  <a:pt x="5705077" y="3797598"/>
                  <a:pt x="5700117" y="3792637"/>
                </a:cubicBezTo>
                <a:cubicBezTo>
                  <a:pt x="5700117" y="3792637"/>
                  <a:pt x="5705077" y="3787676"/>
                  <a:pt x="5714999" y="3777754"/>
                </a:cubicBezTo>
                <a:close/>
                <a:moveTo>
                  <a:pt x="156269" y="3755430"/>
                </a:moveTo>
                <a:lnTo>
                  <a:pt x="163711" y="3755430"/>
                </a:lnTo>
                <a:lnTo>
                  <a:pt x="163711" y="3762872"/>
                </a:lnTo>
                <a:cubicBezTo>
                  <a:pt x="158750" y="3762872"/>
                  <a:pt x="156269" y="3760391"/>
                  <a:pt x="156269" y="3755430"/>
                </a:cubicBezTo>
                <a:close/>
                <a:moveTo>
                  <a:pt x="409277" y="3747989"/>
                </a:moveTo>
                <a:cubicBezTo>
                  <a:pt x="414238" y="3747989"/>
                  <a:pt x="419199" y="3747989"/>
                  <a:pt x="424160" y="3747989"/>
                </a:cubicBezTo>
                <a:cubicBezTo>
                  <a:pt x="424160" y="3747989"/>
                  <a:pt x="426640" y="3747989"/>
                  <a:pt x="431601" y="3747989"/>
                </a:cubicBezTo>
                <a:cubicBezTo>
                  <a:pt x="431601" y="3752949"/>
                  <a:pt x="426640" y="3755430"/>
                  <a:pt x="416718" y="3755430"/>
                </a:cubicBezTo>
                <a:close/>
                <a:moveTo>
                  <a:pt x="5808017" y="3740547"/>
                </a:moveTo>
                <a:cubicBezTo>
                  <a:pt x="5810497" y="3740547"/>
                  <a:pt x="5811737" y="3741787"/>
                  <a:pt x="5811737" y="3744268"/>
                </a:cubicBezTo>
                <a:cubicBezTo>
                  <a:pt x="5811737" y="3746749"/>
                  <a:pt x="5809257" y="3747989"/>
                  <a:pt x="5804296" y="3747989"/>
                </a:cubicBezTo>
                <a:cubicBezTo>
                  <a:pt x="5804296" y="3743028"/>
                  <a:pt x="5805537" y="3740547"/>
                  <a:pt x="5808017" y="3740547"/>
                </a:cubicBezTo>
                <a:close/>
                <a:moveTo>
                  <a:pt x="5737323" y="3725665"/>
                </a:moveTo>
                <a:lnTo>
                  <a:pt x="5737323" y="3733106"/>
                </a:lnTo>
                <a:cubicBezTo>
                  <a:pt x="5732362" y="3733106"/>
                  <a:pt x="5729882" y="3733106"/>
                  <a:pt x="5729882" y="3733106"/>
                </a:cubicBezTo>
                <a:close/>
                <a:moveTo>
                  <a:pt x="703213" y="3710782"/>
                </a:moveTo>
                <a:cubicBezTo>
                  <a:pt x="700732" y="3710782"/>
                  <a:pt x="699492" y="3713262"/>
                  <a:pt x="699492" y="3718223"/>
                </a:cubicBezTo>
                <a:cubicBezTo>
                  <a:pt x="699492" y="3723184"/>
                  <a:pt x="701972" y="3725665"/>
                  <a:pt x="706933" y="3725665"/>
                </a:cubicBezTo>
                <a:cubicBezTo>
                  <a:pt x="706933" y="3725665"/>
                  <a:pt x="706933" y="3723184"/>
                  <a:pt x="706933" y="3718223"/>
                </a:cubicBezTo>
                <a:cubicBezTo>
                  <a:pt x="706933" y="3713262"/>
                  <a:pt x="705693" y="3710782"/>
                  <a:pt x="703213" y="3710782"/>
                </a:cubicBezTo>
                <a:close/>
                <a:moveTo>
                  <a:pt x="613916" y="3703340"/>
                </a:moveTo>
                <a:cubicBezTo>
                  <a:pt x="616396" y="3703340"/>
                  <a:pt x="615156" y="3705821"/>
                  <a:pt x="610195" y="3710782"/>
                </a:cubicBezTo>
                <a:cubicBezTo>
                  <a:pt x="610195" y="3710782"/>
                  <a:pt x="607715" y="3710782"/>
                  <a:pt x="602754" y="3710782"/>
                </a:cubicBezTo>
                <a:cubicBezTo>
                  <a:pt x="607715" y="3705821"/>
                  <a:pt x="611436" y="3703340"/>
                  <a:pt x="613916" y="3703340"/>
                </a:cubicBezTo>
                <a:close/>
                <a:moveTo>
                  <a:pt x="591592" y="3695899"/>
                </a:moveTo>
                <a:cubicBezTo>
                  <a:pt x="594072" y="3695899"/>
                  <a:pt x="595312" y="3698380"/>
                  <a:pt x="595312" y="3703340"/>
                </a:cubicBezTo>
                <a:cubicBezTo>
                  <a:pt x="595312" y="3708301"/>
                  <a:pt x="595312" y="3710782"/>
                  <a:pt x="595312" y="3710782"/>
                </a:cubicBezTo>
                <a:cubicBezTo>
                  <a:pt x="595312" y="3710782"/>
                  <a:pt x="594072" y="3708301"/>
                  <a:pt x="591592" y="3703340"/>
                </a:cubicBezTo>
                <a:cubicBezTo>
                  <a:pt x="589111" y="3698380"/>
                  <a:pt x="589111" y="3695899"/>
                  <a:pt x="591592" y="3695899"/>
                </a:cubicBezTo>
                <a:close/>
                <a:moveTo>
                  <a:pt x="565546" y="3695899"/>
                </a:moveTo>
                <a:lnTo>
                  <a:pt x="572988" y="3695899"/>
                </a:lnTo>
                <a:lnTo>
                  <a:pt x="580429" y="3703340"/>
                </a:lnTo>
                <a:cubicBezTo>
                  <a:pt x="575468" y="3703340"/>
                  <a:pt x="570508" y="3700860"/>
                  <a:pt x="565546" y="3695899"/>
                </a:cubicBezTo>
                <a:close/>
                <a:moveTo>
                  <a:pt x="610195" y="3682876"/>
                </a:moveTo>
                <a:cubicBezTo>
                  <a:pt x="611435" y="3682876"/>
                  <a:pt x="612676" y="3683497"/>
                  <a:pt x="613916" y="3684737"/>
                </a:cubicBezTo>
                <a:cubicBezTo>
                  <a:pt x="616396" y="3687217"/>
                  <a:pt x="616396" y="3690938"/>
                  <a:pt x="613916" y="3695899"/>
                </a:cubicBezTo>
                <a:cubicBezTo>
                  <a:pt x="611436" y="3700860"/>
                  <a:pt x="608955" y="3700860"/>
                  <a:pt x="606474" y="3695899"/>
                </a:cubicBezTo>
                <a:cubicBezTo>
                  <a:pt x="603994" y="3690938"/>
                  <a:pt x="603994" y="3687217"/>
                  <a:pt x="606474" y="3684737"/>
                </a:cubicBezTo>
                <a:cubicBezTo>
                  <a:pt x="607715" y="3683497"/>
                  <a:pt x="608955" y="3682876"/>
                  <a:pt x="610195" y="3682876"/>
                </a:cubicBezTo>
                <a:close/>
                <a:moveTo>
                  <a:pt x="5722441" y="3681016"/>
                </a:moveTo>
                <a:cubicBezTo>
                  <a:pt x="5727402" y="3681016"/>
                  <a:pt x="5729882" y="3682256"/>
                  <a:pt x="5729882" y="3684737"/>
                </a:cubicBezTo>
                <a:cubicBezTo>
                  <a:pt x="5729882" y="3687217"/>
                  <a:pt x="5727402" y="3688457"/>
                  <a:pt x="5722441" y="3688457"/>
                </a:cubicBezTo>
                <a:cubicBezTo>
                  <a:pt x="5717479" y="3688457"/>
                  <a:pt x="5714999" y="3687217"/>
                  <a:pt x="5714999" y="3684737"/>
                </a:cubicBezTo>
                <a:cubicBezTo>
                  <a:pt x="5714999" y="3682256"/>
                  <a:pt x="5717479" y="3681016"/>
                  <a:pt x="5722441" y="3681016"/>
                </a:cubicBezTo>
                <a:close/>
                <a:moveTo>
                  <a:pt x="228823" y="3677295"/>
                </a:moveTo>
                <a:cubicBezTo>
                  <a:pt x="230063" y="3677296"/>
                  <a:pt x="230683" y="3678536"/>
                  <a:pt x="230683" y="3681016"/>
                </a:cubicBezTo>
                <a:cubicBezTo>
                  <a:pt x="230683" y="3685977"/>
                  <a:pt x="228203" y="3688457"/>
                  <a:pt x="223242" y="3688457"/>
                </a:cubicBezTo>
                <a:lnTo>
                  <a:pt x="223242" y="3681016"/>
                </a:lnTo>
                <a:cubicBezTo>
                  <a:pt x="225722" y="3678536"/>
                  <a:pt x="227583" y="3677296"/>
                  <a:pt x="228823" y="3677295"/>
                </a:cubicBezTo>
                <a:close/>
                <a:moveTo>
                  <a:pt x="134875" y="3676365"/>
                </a:moveTo>
                <a:cubicBezTo>
                  <a:pt x="133015" y="3675745"/>
                  <a:pt x="131465" y="3676055"/>
                  <a:pt x="130224" y="3677295"/>
                </a:cubicBezTo>
                <a:cubicBezTo>
                  <a:pt x="127744" y="3679776"/>
                  <a:pt x="127744" y="3682256"/>
                  <a:pt x="130224" y="3684737"/>
                </a:cubicBezTo>
                <a:cubicBezTo>
                  <a:pt x="132705" y="3687217"/>
                  <a:pt x="136426" y="3688457"/>
                  <a:pt x="141386" y="3688457"/>
                </a:cubicBezTo>
                <a:lnTo>
                  <a:pt x="141386" y="3681016"/>
                </a:lnTo>
                <a:cubicBezTo>
                  <a:pt x="138906" y="3678536"/>
                  <a:pt x="136736" y="3676986"/>
                  <a:pt x="134875" y="3676365"/>
                </a:cubicBezTo>
                <a:close/>
                <a:moveTo>
                  <a:pt x="5744765" y="3673575"/>
                </a:moveTo>
                <a:lnTo>
                  <a:pt x="5752206" y="3673575"/>
                </a:lnTo>
                <a:cubicBezTo>
                  <a:pt x="5752206" y="3678535"/>
                  <a:pt x="5749726" y="3681016"/>
                  <a:pt x="5744765" y="3681016"/>
                </a:cubicBezTo>
                <a:cubicBezTo>
                  <a:pt x="5739803" y="3681016"/>
                  <a:pt x="5739803" y="3678535"/>
                  <a:pt x="5744765" y="3673575"/>
                </a:cubicBezTo>
                <a:close/>
                <a:moveTo>
                  <a:pt x="602754" y="3666133"/>
                </a:moveTo>
                <a:cubicBezTo>
                  <a:pt x="607715" y="3666133"/>
                  <a:pt x="610195" y="3668614"/>
                  <a:pt x="610195" y="3673575"/>
                </a:cubicBezTo>
                <a:lnTo>
                  <a:pt x="602754" y="3673575"/>
                </a:lnTo>
                <a:cubicBezTo>
                  <a:pt x="597793" y="3668614"/>
                  <a:pt x="597793" y="3666133"/>
                  <a:pt x="602754" y="3666133"/>
                </a:cubicBezTo>
                <a:close/>
                <a:moveTo>
                  <a:pt x="5744765" y="3658692"/>
                </a:moveTo>
                <a:cubicBezTo>
                  <a:pt x="5749726" y="3658692"/>
                  <a:pt x="5752206" y="3658692"/>
                  <a:pt x="5752206" y="3658692"/>
                </a:cubicBezTo>
                <a:lnTo>
                  <a:pt x="5744765" y="3666133"/>
                </a:lnTo>
                <a:cubicBezTo>
                  <a:pt x="5739803" y="3666133"/>
                  <a:pt x="5737323" y="3664893"/>
                  <a:pt x="5737323" y="3662413"/>
                </a:cubicBezTo>
                <a:cubicBezTo>
                  <a:pt x="5737323" y="3659932"/>
                  <a:pt x="5739803" y="3658692"/>
                  <a:pt x="5744765" y="3658692"/>
                </a:cubicBezTo>
                <a:close/>
                <a:moveTo>
                  <a:pt x="208359" y="3658692"/>
                </a:moveTo>
                <a:cubicBezTo>
                  <a:pt x="213320" y="3658692"/>
                  <a:pt x="217041" y="3659932"/>
                  <a:pt x="219521" y="3662413"/>
                </a:cubicBezTo>
                <a:cubicBezTo>
                  <a:pt x="222002" y="3664893"/>
                  <a:pt x="220761" y="3666133"/>
                  <a:pt x="215800" y="3666133"/>
                </a:cubicBezTo>
                <a:cubicBezTo>
                  <a:pt x="210840" y="3666133"/>
                  <a:pt x="208359" y="3663653"/>
                  <a:pt x="208359" y="3658692"/>
                </a:cubicBezTo>
                <a:close/>
                <a:moveTo>
                  <a:pt x="89296" y="3643809"/>
                </a:moveTo>
                <a:cubicBezTo>
                  <a:pt x="94258" y="3648770"/>
                  <a:pt x="99219" y="3651250"/>
                  <a:pt x="104179" y="3651250"/>
                </a:cubicBezTo>
                <a:lnTo>
                  <a:pt x="103249" y="3651250"/>
                </a:lnTo>
                <a:cubicBezTo>
                  <a:pt x="101389" y="3651250"/>
                  <a:pt x="99218" y="3651250"/>
                  <a:pt x="96738" y="3651250"/>
                </a:cubicBezTo>
                <a:cubicBezTo>
                  <a:pt x="91777" y="3651250"/>
                  <a:pt x="89296" y="3651250"/>
                  <a:pt x="89296" y="3651250"/>
                </a:cubicBezTo>
                <a:cubicBezTo>
                  <a:pt x="89296" y="3651250"/>
                  <a:pt x="89296" y="3648770"/>
                  <a:pt x="89296" y="3643809"/>
                </a:cubicBezTo>
                <a:close/>
                <a:moveTo>
                  <a:pt x="661458" y="3634714"/>
                </a:moveTo>
                <a:lnTo>
                  <a:pt x="660425" y="3637298"/>
                </a:lnTo>
                <a:cubicBezTo>
                  <a:pt x="659184" y="3639158"/>
                  <a:pt x="657324" y="3641329"/>
                  <a:pt x="654844" y="3643809"/>
                </a:cubicBezTo>
                <a:lnTo>
                  <a:pt x="662285" y="3651250"/>
                </a:lnTo>
                <a:cubicBezTo>
                  <a:pt x="667246" y="3651250"/>
                  <a:pt x="667246" y="3646290"/>
                  <a:pt x="662285" y="3636368"/>
                </a:cubicBezTo>
                <a:close/>
                <a:moveTo>
                  <a:pt x="150688" y="3632648"/>
                </a:moveTo>
                <a:cubicBezTo>
                  <a:pt x="151928" y="3632647"/>
                  <a:pt x="153789" y="3633888"/>
                  <a:pt x="156269" y="3636368"/>
                </a:cubicBezTo>
                <a:cubicBezTo>
                  <a:pt x="156269" y="3636368"/>
                  <a:pt x="153789" y="3636368"/>
                  <a:pt x="148828" y="3636368"/>
                </a:cubicBezTo>
                <a:cubicBezTo>
                  <a:pt x="148828" y="3633888"/>
                  <a:pt x="149448" y="3632647"/>
                  <a:pt x="150688" y="3632648"/>
                </a:cubicBezTo>
                <a:close/>
                <a:moveTo>
                  <a:pt x="1012031" y="3628926"/>
                </a:moveTo>
                <a:lnTo>
                  <a:pt x="1012031" y="3643809"/>
                </a:lnTo>
                <a:cubicBezTo>
                  <a:pt x="1021953" y="3643809"/>
                  <a:pt x="1026914" y="3646290"/>
                  <a:pt x="1026914" y="3651250"/>
                </a:cubicBezTo>
                <a:lnTo>
                  <a:pt x="1026914" y="3636368"/>
                </a:lnTo>
                <a:close/>
                <a:moveTo>
                  <a:pt x="654844" y="3621485"/>
                </a:moveTo>
                <a:cubicBezTo>
                  <a:pt x="649882" y="3626446"/>
                  <a:pt x="649882" y="3628926"/>
                  <a:pt x="654844" y="3628926"/>
                </a:cubicBezTo>
                <a:lnTo>
                  <a:pt x="658903" y="3629603"/>
                </a:lnTo>
                <a:close/>
                <a:moveTo>
                  <a:pt x="290214" y="3614043"/>
                </a:moveTo>
                <a:lnTo>
                  <a:pt x="297656" y="3614043"/>
                </a:lnTo>
                <a:lnTo>
                  <a:pt x="297656" y="3628926"/>
                </a:lnTo>
                <a:close/>
                <a:moveTo>
                  <a:pt x="319980" y="3606602"/>
                </a:moveTo>
                <a:cubicBezTo>
                  <a:pt x="319980" y="3606602"/>
                  <a:pt x="322461" y="3606602"/>
                  <a:pt x="327421" y="3606602"/>
                </a:cubicBezTo>
                <a:cubicBezTo>
                  <a:pt x="332383" y="3611563"/>
                  <a:pt x="334863" y="3611563"/>
                  <a:pt x="334863" y="3606602"/>
                </a:cubicBezTo>
                <a:lnTo>
                  <a:pt x="342304" y="3614043"/>
                </a:lnTo>
                <a:cubicBezTo>
                  <a:pt x="342304" y="3619004"/>
                  <a:pt x="339824" y="3622725"/>
                  <a:pt x="334863" y="3625206"/>
                </a:cubicBezTo>
                <a:cubicBezTo>
                  <a:pt x="329902" y="3627686"/>
                  <a:pt x="324941" y="3626446"/>
                  <a:pt x="319980" y="3621485"/>
                </a:cubicBezTo>
                <a:cubicBezTo>
                  <a:pt x="319980" y="3621485"/>
                  <a:pt x="319980" y="3620245"/>
                  <a:pt x="319980" y="3617764"/>
                </a:cubicBezTo>
                <a:cubicBezTo>
                  <a:pt x="319980" y="3615283"/>
                  <a:pt x="319980" y="3611563"/>
                  <a:pt x="319980" y="3606602"/>
                </a:cubicBezTo>
                <a:close/>
                <a:moveTo>
                  <a:pt x="148828" y="3599161"/>
                </a:moveTo>
                <a:cubicBezTo>
                  <a:pt x="148828" y="3604121"/>
                  <a:pt x="150068" y="3606602"/>
                  <a:pt x="152549" y="3606602"/>
                </a:cubicBezTo>
                <a:cubicBezTo>
                  <a:pt x="155029" y="3606602"/>
                  <a:pt x="156269" y="3605362"/>
                  <a:pt x="156269" y="3602881"/>
                </a:cubicBezTo>
                <a:cubicBezTo>
                  <a:pt x="156269" y="3600401"/>
                  <a:pt x="153789" y="3599161"/>
                  <a:pt x="148828" y="3599161"/>
                </a:cubicBezTo>
                <a:close/>
                <a:moveTo>
                  <a:pt x="89296" y="3599161"/>
                </a:moveTo>
                <a:cubicBezTo>
                  <a:pt x="104179" y="3609083"/>
                  <a:pt x="109140" y="3619004"/>
                  <a:pt x="104179" y="3628926"/>
                </a:cubicBezTo>
                <a:cubicBezTo>
                  <a:pt x="104179" y="3628926"/>
                  <a:pt x="99219" y="3623965"/>
                  <a:pt x="89296" y="3614043"/>
                </a:cubicBezTo>
                <a:close/>
                <a:moveTo>
                  <a:pt x="5804296" y="3591719"/>
                </a:moveTo>
                <a:lnTo>
                  <a:pt x="5804296" y="3614043"/>
                </a:lnTo>
                <a:cubicBezTo>
                  <a:pt x="5794375" y="3619004"/>
                  <a:pt x="5786933" y="3619004"/>
                  <a:pt x="5781972" y="3614043"/>
                </a:cubicBezTo>
                <a:cubicBezTo>
                  <a:pt x="5777011" y="3604121"/>
                  <a:pt x="5779491" y="3599161"/>
                  <a:pt x="5789413" y="3599161"/>
                </a:cubicBezTo>
                <a:cubicBezTo>
                  <a:pt x="5794375" y="3599161"/>
                  <a:pt x="5796855" y="3597921"/>
                  <a:pt x="5796855" y="3595440"/>
                </a:cubicBezTo>
                <a:cubicBezTo>
                  <a:pt x="5796855" y="3592959"/>
                  <a:pt x="5799335" y="3591719"/>
                  <a:pt x="5804296" y="3591719"/>
                </a:cubicBezTo>
                <a:close/>
                <a:moveTo>
                  <a:pt x="275332" y="3576836"/>
                </a:moveTo>
                <a:cubicBezTo>
                  <a:pt x="280292" y="3576836"/>
                  <a:pt x="282773" y="3578076"/>
                  <a:pt x="282773" y="3580557"/>
                </a:cubicBezTo>
                <a:cubicBezTo>
                  <a:pt x="282773" y="3583038"/>
                  <a:pt x="285254" y="3586758"/>
                  <a:pt x="290214" y="3591719"/>
                </a:cubicBezTo>
                <a:cubicBezTo>
                  <a:pt x="285254" y="3591719"/>
                  <a:pt x="280292" y="3589239"/>
                  <a:pt x="275332" y="3584278"/>
                </a:cubicBezTo>
                <a:cubicBezTo>
                  <a:pt x="270371" y="3579317"/>
                  <a:pt x="270371" y="3576836"/>
                  <a:pt x="275332" y="3576836"/>
                </a:cubicBezTo>
                <a:close/>
                <a:moveTo>
                  <a:pt x="253007" y="3576836"/>
                </a:moveTo>
                <a:cubicBezTo>
                  <a:pt x="253007" y="3581797"/>
                  <a:pt x="251767" y="3584278"/>
                  <a:pt x="249287" y="3584278"/>
                </a:cubicBezTo>
                <a:cubicBezTo>
                  <a:pt x="246806" y="3584278"/>
                  <a:pt x="245566" y="3583038"/>
                  <a:pt x="245566" y="3580557"/>
                </a:cubicBezTo>
                <a:cubicBezTo>
                  <a:pt x="245566" y="3578076"/>
                  <a:pt x="248047" y="3576836"/>
                  <a:pt x="253007" y="3576836"/>
                </a:cubicBezTo>
                <a:close/>
                <a:moveTo>
                  <a:pt x="156269" y="3569395"/>
                </a:moveTo>
                <a:cubicBezTo>
                  <a:pt x="161230" y="3569395"/>
                  <a:pt x="163711" y="3574356"/>
                  <a:pt x="163711" y="3584278"/>
                </a:cubicBezTo>
                <a:cubicBezTo>
                  <a:pt x="163711" y="3594200"/>
                  <a:pt x="163711" y="3599161"/>
                  <a:pt x="163711" y="3599161"/>
                </a:cubicBezTo>
                <a:cubicBezTo>
                  <a:pt x="163711" y="3599161"/>
                  <a:pt x="166191" y="3599161"/>
                  <a:pt x="171152" y="3599161"/>
                </a:cubicBezTo>
                <a:cubicBezTo>
                  <a:pt x="181074" y="3589239"/>
                  <a:pt x="188515" y="3589239"/>
                  <a:pt x="193476" y="3599161"/>
                </a:cubicBezTo>
                <a:cubicBezTo>
                  <a:pt x="198437" y="3604121"/>
                  <a:pt x="198437" y="3606602"/>
                  <a:pt x="193476" y="3606602"/>
                </a:cubicBezTo>
                <a:lnTo>
                  <a:pt x="200918" y="3643809"/>
                </a:lnTo>
                <a:lnTo>
                  <a:pt x="200918" y="3651250"/>
                </a:lnTo>
                <a:cubicBezTo>
                  <a:pt x="195957" y="3651250"/>
                  <a:pt x="193476" y="3652490"/>
                  <a:pt x="193476" y="3654971"/>
                </a:cubicBezTo>
                <a:cubicBezTo>
                  <a:pt x="193476" y="3657452"/>
                  <a:pt x="190996" y="3658692"/>
                  <a:pt x="186035" y="3658692"/>
                </a:cubicBezTo>
                <a:lnTo>
                  <a:pt x="186035" y="3651250"/>
                </a:lnTo>
                <a:lnTo>
                  <a:pt x="171152" y="3643809"/>
                </a:lnTo>
                <a:cubicBezTo>
                  <a:pt x="171152" y="3643809"/>
                  <a:pt x="169912" y="3642569"/>
                  <a:pt x="167431" y="3640088"/>
                </a:cubicBezTo>
                <a:cubicBezTo>
                  <a:pt x="164951" y="3637608"/>
                  <a:pt x="163711" y="3633887"/>
                  <a:pt x="163711" y="3628926"/>
                </a:cubicBezTo>
                <a:cubicBezTo>
                  <a:pt x="158750" y="3614043"/>
                  <a:pt x="151308" y="3611563"/>
                  <a:pt x="141386" y="3621485"/>
                </a:cubicBezTo>
                <a:cubicBezTo>
                  <a:pt x="136426" y="3626446"/>
                  <a:pt x="135185" y="3630166"/>
                  <a:pt x="137666" y="3632647"/>
                </a:cubicBezTo>
                <a:cubicBezTo>
                  <a:pt x="140146" y="3635128"/>
                  <a:pt x="143867" y="3636368"/>
                  <a:pt x="148828" y="3636368"/>
                </a:cubicBezTo>
                <a:cubicBezTo>
                  <a:pt x="143867" y="3636368"/>
                  <a:pt x="141386" y="3638848"/>
                  <a:pt x="141386" y="3643809"/>
                </a:cubicBezTo>
                <a:cubicBezTo>
                  <a:pt x="141386" y="3648770"/>
                  <a:pt x="143867" y="3653731"/>
                  <a:pt x="148828" y="3658692"/>
                </a:cubicBezTo>
                <a:cubicBezTo>
                  <a:pt x="153789" y="3663653"/>
                  <a:pt x="157509" y="3663653"/>
                  <a:pt x="159990" y="3658692"/>
                </a:cubicBezTo>
                <a:cubicBezTo>
                  <a:pt x="162470" y="3653731"/>
                  <a:pt x="164951" y="3653731"/>
                  <a:pt x="167431" y="3658692"/>
                </a:cubicBezTo>
                <a:cubicBezTo>
                  <a:pt x="169912" y="3663653"/>
                  <a:pt x="168671" y="3666133"/>
                  <a:pt x="163711" y="3666133"/>
                </a:cubicBezTo>
                <a:cubicBezTo>
                  <a:pt x="158750" y="3666133"/>
                  <a:pt x="158750" y="3668614"/>
                  <a:pt x="163711" y="3673575"/>
                </a:cubicBezTo>
                <a:lnTo>
                  <a:pt x="171152" y="3673575"/>
                </a:lnTo>
                <a:cubicBezTo>
                  <a:pt x="176113" y="3673575"/>
                  <a:pt x="181074" y="3677295"/>
                  <a:pt x="186035" y="3684737"/>
                </a:cubicBezTo>
                <a:cubicBezTo>
                  <a:pt x="190996" y="3692178"/>
                  <a:pt x="193476" y="3695899"/>
                  <a:pt x="193476" y="3695899"/>
                </a:cubicBezTo>
                <a:lnTo>
                  <a:pt x="178593" y="3688457"/>
                </a:lnTo>
                <a:lnTo>
                  <a:pt x="163711" y="3681016"/>
                </a:lnTo>
                <a:cubicBezTo>
                  <a:pt x="163711" y="3681016"/>
                  <a:pt x="162470" y="3681016"/>
                  <a:pt x="159990" y="3681016"/>
                </a:cubicBezTo>
                <a:cubicBezTo>
                  <a:pt x="157509" y="3681016"/>
                  <a:pt x="156269" y="3683497"/>
                  <a:pt x="156269" y="3688457"/>
                </a:cubicBezTo>
                <a:lnTo>
                  <a:pt x="163711" y="3703340"/>
                </a:lnTo>
                <a:cubicBezTo>
                  <a:pt x="163711" y="3703340"/>
                  <a:pt x="168671" y="3708301"/>
                  <a:pt x="178593" y="3718223"/>
                </a:cubicBezTo>
                <a:cubicBezTo>
                  <a:pt x="183554" y="3718223"/>
                  <a:pt x="188515" y="3719463"/>
                  <a:pt x="193476" y="3721944"/>
                </a:cubicBezTo>
                <a:cubicBezTo>
                  <a:pt x="198437" y="3724424"/>
                  <a:pt x="200918" y="3728145"/>
                  <a:pt x="200918" y="3733106"/>
                </a:cubicBezTo>
                <a:cubicBezTo>
                  <a:pt x="200918" y="3738067"/>
                  <a:pt x="202158" y="3741787"/>
                  <a:pt x="204638" y="3744268"/>
                </a:cubicBezTo>
                <a:cubicBezTo>
                  <a:pt x="207119" y="3746749"/>
                  <a:pt x="209599" y="3747989"/>
                  <a:pt x="212080" y="3747989"/>
                </a:cubicBezTo>
                <a:cubicBezTo>
                  <a:pt x="214560" y="3747989"/>
                  <a:pt x="217041" y="3744268"/>
                  <a:pt x="219521" y="3736827"/>
                </a:cubicBezTo>
                <a:cubicBezTo>
                  <a:pt x="222002" y="3729385"/>
                  <a:pt x="220761" y="3723184"/>
                  <a:pt x="215800" y="3718223"/>
                </a:cubicBezTo>
                <a:cubicBezTo>
                  <a:pt x="210840" y="3713262"/>
                  <a:pt x="208359" y="3710782"/>
                  <a:pt x="208359" y="3710782"/>
                </a:cubicBezTo>
                <a:lnTo>
                  <a:pt x="208359" y="3703340"/>
                </a:lnTo>
                <a:cubicBezTo>
                  <a:pt x="218281" y="3708301"/>
                  <a:pt x="223242" y="3710782"/>
                  <a:pt x="223242" y="3710782"/>
                </a:cubicBezTo>
                <a:lnTo>
                  <a:pt x="223242" y="3755430"/>
                </a:lnTo>
                <a:cubicBezTo>
                  <a:pt x="218281" y="3755430"/>
                  <a:pt x="215800" y="3760391"/>
                  <a:pt x="215800" y="3770313"/>
                </a:cubicBezTo>
                <a:lnTo>
                  <a:pt x="230683" y="3770313"/>
                </a:lnTo>
                <a:cubicBezTo>
                  <a:pt x="230683" y="3765352"/>
                  <a:pt x="235644" y="3765352"/>
                  <a:pt x="245566" y="3770313"/>
                </a:cubicBezTo>
                <a:lnTo>
                  <a:pt x="282773" y="3807520"/>
                </a:lnTo>
                <a:cubicBezTo>
                  <a:pt x="277812" y="3807520"/>
                  <a:pt x="272851" y="3803799"/>
                  <a:pt x="267890" y="3796358"/>
                </a:cubicBezTo>
                <a:cubicBezTo>
                  <a:pt x="262929" y="3788916"/>
                  <a:pt x="257968" y="3785196"/>
                  <a:pt x="253007" y="3785196"/>
                </a:cubicBezTo>
                <a:lnTo>
                  <a:pt x="253007" y="3800079"/>
                </a:lnTo>
                <a:lnTo>
                  <a:pt x="253007" y="3814961"/>
                </a:lnTo>
                <a:lnTo>
                  <a:pt x="245566" y="3822403"/>
                </a:lnTo>
                <a:lnTo>
                  <a:pt x="260449" y="3822403"/>
                </a:lnTo>
                <a:cubicBezTo>
                  <a:pt x="280292" y="3817442"/>
                  <a:pt x="290214" y="3812481"/>
                  <a:pt x="290214" y="3807520"/>
                </a:cubicBezTo>
                <a:lnTo>
                  <a:pt x="305097" y="3807520"/>
                </a:lnTo>
                <a:lnTo>
                  <a:pt x="297656" y="3822403"/>
                </a:lnTo>
                <a:cubicBezTo>
                  <a:pt x="292695" y="3817442"/>
                  <a:pt x="287734" y="3818682"/>
                  <a:pt x="282773" y="3826123"/>
                </a:cubicBezTo>
                <a:cubicBezTo>
                  <a:pt x="277812" y="3833565"/>
                  <a:pt x="275332" y="3834805"/>
                  <a:pt x="275332" y="3829844"/>
                </a:cubicBezTo>
                <a:lnTo>
                  <a:pt x="253007" y="3829844"/>
                </a:lnTo>
                <a:cubicBezTo>
                  <a:pt x="243086" y="3834805"/>
                  <a:pt x="235644" y="3837286"/>
                  <a:pt x="230683" y="3837286"/>
                </a:cubicBezTo>
                <a:cubicBezTo>
                  <a:pt x="230683" y="3832325"/>
                  <a:pt x="229443" y="3827364"/>
                  <a:pt x="226963" y="3822403"/>
                </a:cubicBezTo>
                <a:cubicBezTo>
                  <a:pt x="224482" y="3817442"/>
                  <a:pt x="220761" y="3810001"/>
                  <a:pt x="215800" y="3800079"/>
                </a:cubicBezTo>
                <a:cubicBezTo>
                  <a:pt x="215800" y="3795118"/>
                  <a:pt x="214560" y="3792637"/>
                  <a:pt x="212080" y="3792637"/>
                </a:cubicBezTo>
                <a:cubicBezTo>
                  <a:pt x="209599" y="3792637"/>
                  <a:pt x="205878" y="3792637"/>
                  <a:pt x="200918" y="3792637"/>
                </a:cubicBezTo>
                <a:cubicBezTo>
                  <a:pt x="200918" y="3797598"/>
                  <a:pt x="195957" y="3798839"/>
                  <a:pt x="186035" y="3796358"/>
                </a:cubicBezTo>
                <a:cubicBezTo>
                  <a:pt x="176113" y="3793877"/>
                  <a:pt x="173633" y="3790157"/>
                  <a:pt x="178593" y="3785196"/>
                </a:cubicBezTo>
                <a:cubicBezTo>
                  <a:pt x="188515" y="3765352"/>
                  <a:pt x="178593" y="3750469"/>
                  <a:pt x="148828" y="3740547"/>
                </a:cubicBezTo>
                <a:lnTo>
                  <a:pt x="148828" y="3733106"/>
                </a:lnTo>
                <a:cubicBezTo>
                  <a:pt x="148828" y="3733106"/>
                  <a:pt x="148828" y="3729385"/>
                  <a:pt x="148828" y="3721944"/>
                </a:cubicBezTo>
                <a:cubicBezTo>
                  <a:pt x="148828" y="3714502"/>
                  <a:pt x="145107" y="3709542"/>
                  <a:pt x="137666" y="3707061"/>
                </a:cubicBezTo>
                <a:cubicBezTo>
                  <a:pt x="130224" y="3704580"/>
                  <a:pt x="125263" y="3698380"/>
                  <a:pt x="122783" y="3688457"/>
                </a:cubicBezTo>
                <a:cubicBezTo>
                  <a:pt x="120302" y="3678535"/>
                  <a:pt x="121543" y="3672335"/>
                  <a:pt x="126504" y="3669854"/>
                </a:cubicBezTo>
                <a:cubicBezTo>
                  <a:pt x="131465" y="3667373"/>
                  <a:pt x="132705" y="3659932"/>
                  <a:pt x="130224" y="3647530"/>
                </a:cubicBezTo>
                <a:cubicBezTo>
                  <a:pt x="127744" y="3635128"/>
                  <a:pt x="124023" y="3628926"/>
                  <a:pt x="119062" y="3628926"/>
                </a:cubicBezTo>
                <a:cubicBezTo>
                  <a:pt x="119062" y="3628926"/>
                  <a:pt x="120302" y="3627686"/>
                  <a:pt x="122783" y="3625206"/>
                </a:cubicBezTo>
                <a:cubicBezTo>
                  <a:pt x="125263" y="3622725"/>
                  <a:pt x="128984" y="3619004"/>
                  <a:pt x="133945" y="3614043"/>
                </a:cubicBezTo>
                <a:cubicBezTo>
                  <a:pt x="148828" y="3594200"/>
                  <a:pt x="155029" y="3583038"/>
                  <a:pt x="152549" y="3580557"/>
                </a:cubicBezTo>
                <a:cubicBezTo>
                  <a:pt x="150068" y="3578076"/>
                  <a:pt x="148828" y="3575596"/>
                  <a:pt x="148828" y="3573116"/>
                </a:cubicBezTo>
                <a:cubicBezTo>
                  <a:pt x="148828" y="3570635"/>
                  <a:pt x="151308" y="3569395"/>
                  <a:pt x="156269" y="3569395"/>
                </a:cubicBezTo>
                <a:close/>
                <a:moveTo>
                  <a:pt x="5841503" y="3561954"/>
                </a:moveTo>
                <a:cubicBezTo>
                  <a:pt x="5841503" y="3561954"/>
                  <a:pt x="5843983" y="3561954"/>
                  <a:pt x="5848945" y="3561954"/>
                </a:cubicBezTo>
                <a:cubicBezTo>
                  <a:pt x="5848945" y="3561954"/>
                  <a:pt x="5851425" y="3561954"/>
                  <a:pt x="5856386" y="3561954"/>
                </a:cubicBezTo>
                <a:cubicBezTo>
                  <a:pt x="5856386" y="3561954"/>
                  <a:pt x="5853905" y="3564434"/>
                  <a:pt x="5848945" y="3569395"/>
                </a:cubicBezTo>
                <a:close/>
                <a:moveTo>
                  <a:pt x="126504" y="3561954"/>
                </a:moveTo>
                <a:cubicBezTo>
                  <a:pt x="131465" y="3561954"/>
                  <a:pt x="133945" y="3564434"/>
                  <a:pt x="133945" y="3569395"/>
                </a:cubicBezTo>
                <a:cubicBezTo>
                  <a:pt x="133945" y="3574356"/>
                  <a:pt x="136426" y="3576836"/>
                  <a:pt x="141386" y="3576836"/>
                </a:cubicBezTo>
                <a:lnTo>
                  <a:pt x="126504" y="3576836"/>
                </a:lnTo>
                <a:lnTo>
                  <a:pt x="126504" y="3569395"/>
                </a:lnTo>
                <a:cubicBezTo>
                  <a:pt x="126504" y="3564434"/>
                  <a:pt x="126504" y="3561954"/>
                  <a:pt x="126504" y="3561954"/>
                </a:cubicBezTo>
                <a:close/>
                <a:moveTo>
                  <a:pt x="89296" y="3554512"/>
                </a:moveTo>
                <a:cubicBezTo>
                  <a:pt x="94258" y="3554512"/>
                  <a:pt x="96738" y="3554512"/>
                  <a:pt x="96738" y="3554512"/>
                </a:cubicBezTo>
                <a:cubicBezTo>
                  <a:pt x="96738" y="3559473"/>
                  <a:pt x="96738" y="3561954"/>
                  <a:pt x="96738" y="3561954"/>
                </a:cubicBezTo>
                <a:cubicBezTo>
                  <a:pt x="91777" y="3561954"/>
                  <a:pt x="89296" y="3559473"/>
                  <a:pt x="89296" y="3554512"/>
                </a:cubicBezTo>
                <a:close/>
                <a:moveTo>
                  <a:pt x="290214" y="3547071"/>
                </a:moveTo>
                <a:cubicBezTo>
                  <a:pt x="300136" y="3547071"/>
                  <a:pt x="305097" y="3549551"/>
                  <a:pt x="305097" y="3554512"/>
                </a:cubicBezTo>
                <a:lnTo>
                  <a:pt x="282773" y="3554512"/>
                </a:lnTo>
                <a:close/>
                <a:moveTo>
                  <a:pt x="128364" y="3541490"/>
                </a:moveTo>
                <a:cubicBezTo>
                  <a:pt x="129604" y="3541490"/>
                  <a:pt x="131465" y="3542110"/>
                  <a:pt x="133945" y="3543350"/>
                </a:cubicBezTo>
                <a:cubicBezTo>
                  <a:pt x="138906" y="3545831"/>
                  <a:pt x="138906" y="3549551"/>
                  <a:pt x="133945" y="3554512"/>
                </a:cubicBezTo>
                <a:cubicBezTo>
                  <a:pt x="128984" y="3549551"/>
                  <a:pt x="126504" y="3545831"/>
                  <a:pt x="126504" y="3543350"/>
                </a:cubicBezTo>
                <a:cubicBezTo>
                  <a:pt x="126504" y="3542110"/>
                  <a:pt x="127124" y="3541490"/>
                  <a:pt x="128364" y="3541490"/>
                </a:cubicBezTo>
                <a:close/>
                <a:moveTo>
                  <a:pt x="107900" y="3539629"/>
                </a:moveTo>
                <a:cubicBezTo>
                  <a:pt x="110380" y="3539629"/>
                  <a:pt x="112861" y="3540869"/>
                  <a:pt x="115342" y="3543350"/>
                </a:cubicBezTo>
                <a:cubicBezTo>
                  <a:pt x="117822" y="3545831"/>
                  <a:pt x="119062" y="3547071"/>
                  <a:pt x="119062" y="3547071"/>
                </a:cubicBezTo>
                <a:lnTo>
                  <a:pt x="104179" y="3547071"/>
                </a:lnTo>
                <a:cubicBezTo>
                  <a:pt x="104179" y="3542110"/>
                  <a:pt x="105420" y="3539629"/>
                  <a:pt x="107900" y="3539629"/>
                </a:cubicBezTo>
                <a:close/>
                <a:moveTo>
                  <a:pt x="5915917" y="3532188"/>
                </a:moveTo>
                <a:lnTo>
                  <a:pt x="5930800" y="3532188"/>
                </a:lnTo>
                <a:cubicBezTo>
                  <a:pt x="5925839" y="3537149"/>
                  <a:pt x="5918397" y="3539629"/>
                  <a:pt x="5908475" y="3539629"/>
                </a:cubicBezTo>
                <a:close/>
                <a:moveTo>
                  <a:pt x="5804296" y="3524747"/>
                </a:moveTo>
                <a:cubicBezTo>
                  <a:pt x="5809257" y="3524747"/>
                  <a:pt x="5811737" y="3527227"/>
                  <a:pt x="5811737" y="3532188"/>
                </a:cubicBezTo>
                <a:lnTo>
                  <a:pt x="5804296" y="3532188"/>
                </a:lnTo>
                <a:cubicBezTo>
                  <a:pt x="5799335" y="3532188"/>
                  <a:pt x="5796855" y="3532188"/>
                  <a:pt x="5796855" y="3532188"/>
                </a:cubicBezTo>
                <a:close/>
                <a:moveTo>
                  <a:pt x="148828" y="3524747"/>
                </a:moveTo>
                <a:lnTo>
                  <a:pt x="156269" y="3539629"/>
                </a:lnTo>
                <a:lnTo>
                  <a:pt x="148828" y="3539629"/>
                </a:lnTo>
                <a:cubicBezTo>
                  <a:pt x="148828" y="3534669"/>
                  <a:pt x="148828" y="3529707"/>
                  <a:pt x="148828" y="3524747"/>
                </a:cubicBezTo>
                <a:close/>
                <a:moveTo>
                  <a:pt x="29765" y="3524747"/>
                </a:moveTo>
                <a:lnTo>
                  <a:pt x="44648" y="3524747"/>
                </a:lnTo>
                <a:cubicBezTo>
                  <a:pt x="49609" y="3534669"/>
                  <a:pt x="54570" y="3543350"/>
                  <a:pt x="59531" y="3550791"/>
                </a:cubicBezTo>
                <a:cubicBezTo>
                  <a:pt x="64492" y="3558233"/>
                  <a:pt x="66972" y="3563194"/>
                  <a:pt x="66972" y="3565674"/>
                </a:cubicBezTo>
                <a:cubicBezTo>
                  <a:pt x="66972" y="3568155"/>
                  <a:pt x="63252" y="3564434"/>
                  <a:pt x="55810" y="3554512"/>
                </a:cubicBezTo>
                <a:cubicBezTo>
                  <a:pt x="48369" y="3544590"/>
                  <a:pt x="39687" y="3534669"/>
                  <a:pt x="29765" y="3524747"/>
                </a:cubicBezTo>
                <a:close/>
                <a:moveTo>
                  <a:pt x="277192" y="3515445"/>
                </a:moveTo>
                <a:cubicBezTo>
                  <a:pt x="278432" y="3515445"/>
                  <a:pt x="280293" y="3517305"/>
                  <a:pt x="282773" y="3521026"/>
                </a:cubicBezTo>
                <a:cubicBezTo>
                  <a:pt x="287734" y="3528467"/>
                  <a:pt x="290214" y="3532188"/>
                  <a:pt x="290214" y="3532188"/>
                </a:cubicBezTo>
                <a:lnTo>
                  <a:pt x="275332" y="3532188"/>
                </a:lnTo>
                <a:cubicBezTo>
                  <a:pt x="275332" y="3532188"/>
                  <a:pt x="275332" y="3528467"/>
                  <a:pt x="275332" y="3521026"/>
                </a:cubicBezTo>
                <a:cubicBezTo>
                  <a:pt x="275332" y="3517305"/>
                  <a:pt x="275952" y="3515445"/>
                  <a:pt x="277192" y="3515445"/>
                </a:cubicBezTo>
                <a:close/>
                <a:moveTo>
                  <a:pt x="143247" y="3513584"/>
                </a:moveTo>
                <a:cubicBezTo>
                  <a:pt x="144487" y="3513585"/>
                  <a:pt x="146347" y="3514825"/>
                  <a:pt x="148828" y="3517305"/>
                </a:cubicBezTo>
                <a:lnTo>
                  <a:pt x="141386" y="3532188"/>
                </a:lnTo>
                <a:lnTo>
                  <a:pt x="141386" y="3517305"/>
                </a:lnTo>
                <a:cubicBezTo>
                  <a:pt x="141386" y="3514825"/>
                  <a:pt x="142006" y="3513585"/>
                  <a:pt x="143247" y="3513584"/>
                </a:cubicBezTo>
                <a:close/>
                <a:moveTo>
                  <a:pt x="230683" y="3509864"/>
                </a:moveTo>
                <a:cubicBezTo>
                  <a:pt x="235644" y="3514824"/>
                  <a:pt x="238125" y="3519786"/>
                  <a:pt x="238125" y="3524747"/>
                </a:cubicBezTo>
                <a:cubicBezTo>
                  <a:pt x="233164" y="3524747"/>
                  <a:pt x="230683" y="3522266"/>
                  <a:pt x="230683" y="3517305"/>
                </a:cubicBezTo>
                <a:close/>
                <a:moveTo>
                  <a:pt x="253007" y="3502422"/>
                </a:moveTo>
                <a:cubicBezTo>
                  <a:pt x="257968" y="3502422"/>
                  <a:pt x="261689" y="3504903"/>
                  <a:pt x="264170" y="3509864"/>
                </a:cubicBezTo>
                <a:cubicBezTo>
                  <a:pt x="266650" y="3514824"/>
                  <a:pt x="265410" y="3517305"/>
                  <a:pt x="260449" y="3517305"/>
                </a:cubicBezTo>
                <a:cubicBezTo>
                  <a:pt x="255488" y="3517305"/>
                  <a:pt x="253007" y="3514824"/>
                  <a:pt x="253007" y="3509864"/>
                </a:cubicBezTo>
                <a:cubicBezTo>
                  <a:pt x="253007" y="3504903"/>
                  <a:pt x="253007" y="3502422"/>
                  <a:pt x="253007" y="3502422"/>
                </a:cubicBezTo>
                <a:close/>
                <a:moveTo>
                  <a:pt x="632519" y="3494981"/>
                </a:moveTo>
                <a:cubicBezTo>
                  <a:pt x="622598" y="3494981"/>
                  <a:pt x="620117" y="3502422"/>
                  <a:pt x="625078" y="3517305"/>
                </a:cubicBezTo>
                <a:cubicBezTo>
                  <a:pt x="630039" y="3517305"/>
                  <a:pt x="637480" y="3514824"/>
                  <a:pt x="647402" y="3509864"/>
                </a:cubicBezTo>
                <a:cubicBezTo>
                  <a:pt x="657324" y="3499942"/>
                  <a:pt x="654844" y="3497462"/>
                  <a:pt x="639961" y="3502422"/>
                </a:cubicBezTo>
                <a:close/>
                <a:moveTo>
                  <a:pt x="178593" y="3494981"/>
                </a:moveTo>
                <a:cubicBezTo>
                  <a:pt x="178593" y="3494981"/>
                  <a:pt x="178593" y="3497462"/>
                  <a:pt x="178593" y="3502422"/>
                </a:cubicBezTo>
                <a:cubicBezTo>
                  <a:pt x="178593" y="3507383"/>
                  <a:pt x="178593" y="3512344"/>
                  <a:pt x="178593" y="3517305"/>
                </a:cubicBezTo>
                <a:cubicBezTo>
                  <a:pt x="178593" y="3527227"/>
                  <a:pt x="178593" y="3532188"/>
                  <a:pt x="178593" y="3532188"/>
                </a:cubicBezTo>
                <a:cubicBezTo>
                  <a:pt x="178593" y="3532188"/>
                  <a:pt x="177353" y="3530948"/>
                  <a:pt x="174873" y="3528467"/>
                </a:cubicBezTo>
                <a:cubicBezTo>
                  <a:pt x="172392" y="3525987"/>
                  <a:pt x="171152" y="3522266"/>
                  <a:pt x="171152" y="3517305"/>
                </a:cubicBezTo>
                <a:cubicBezTo>
                  <a:pt x="171152" y="3512344"/>
                  <a:pt x="171152" y="3509864"/>
                  <a:pt x="171152" y="3509864"/>
                </a:cubicBezTo>
                <a:close/>
                <a:moveTo>
                  <a:pt x="5944753" y="3489400"/>
                </a:moveTo>
                <a:cubicBezTo>
                  <a:pt x="5946613" y="3489400"/>
                  <a:pt x="5948163" y="3490020"/>
                  <a:pt x="5949403" y="3491260"/>
                </a:cubicBezTo>
                <a:cubicBezTo>
                  <a:pt x="5951883" y="3493741"/>
                  <a:pt x="5953124" y="3497462"/>
                  <a:pt x="5953124" y="3502422"/>
                </a:cubicBezTo>
                <a:cubicBezTo>
                  <a:pt x="5948163" y="3507383"/>
                  <a:pt x="5943203" y="3507383"/>
                  <a:pt x="5938241" y="3502422"/>
                </a:cubicBezTo>
                <a:cubicBezTo>
                  <a:pt x="5933280" y="3497462"/>
                  <a:pt x="5933280" y="3493741"/>
                  <a:pt x="5938241" y="3491260"/>
                </a:cubicBezTo>
                <a:cubicBezTo>
                  <a:pt x="5940722" y="3490020"/>
                  <a:pt x="5942893" y="3489400"/>
                  <a:pt x="5944753" y="3489400"/>
                </a:cubicBezTo>
                <a:close/>
                <a:moveTo>
                  <a:pt x="625078" y="3480098"/>
                </a:moveTo>
                <a:lnTo>
                  <a:pt x="610195" y="3487540"/>
                </a:lnTo>
                <a:cubicBezTo>
                  <a:pt x="615156" y="3487540"/>
                  <a:pt x="617637" y="3487540"/>
                  <a:pt x="617637" y="3487540"/>
                </a:cubicBezTo>
                <a:cubicBezTo>
                  <a:pt x="617637" y="3487540"/>
                  <a:pt x="618877" y="3487540"/>
                  <a:pt x="621357" y="3487540"/>
                </a:cubicBezTo>
                <a:cubicBezTo>
                  <a:pt x="623838" y="3487540"/>
                  <a:pt x="625078" y="3485059"/>
                  <a:pt x="625078" y="3480098"/>
                </a:cubicBezTo>
                <a:close/>
                <a:moveTo>
                  <a:pt x="293935" y="3457774"/>
                </a:moveTo>
                <a:cubicBezTo>
                  <a:pt x="296416" y="3457774"/>
                  <a:pt x="297656" y="3460255"/>
                  <a:pt x="297656" y="3465215"/>
                </a:cubicBezTo>
                <a:cubicBezTo>
                  <a:pt x="297656" y="3470176"/>
                  <a:pt x="296416" y="3470176"/>
                  <a:pt x="293935" y="3465215"/>
                </a:cubicBezTo>
                <a:cubicBezTo>
                  <a:pt x="291455" y="3460255"/>
                  <a:pt x="291455" y="3457774"/>
                  <a:pt x="293935" y="3457774"/>
                </a:cubicBezTo>
                <a:close/>
                <a:moveTo>
                  <a:pt x="126504" y="3450332"/>
                </a:moveTo>
                <a:cubicBezTo>
                  <a:pt x="131465" y="3455293"/>
                  <a:pt x="133945" y="3460255"/>
                  <a:pt x="133945" y="3465215"/>
                </a:cubicBezTo>
                <a:cubicBezTo>
                  <a:pt x="133945" y="3470176"/>
                  <a:pt x="133945" y="3473897"/>
                  <a:pt x="133945" y="3476377"/>
                </a:cubicBezTo>
                <a:cubicBezTo>
                  <a:pt x="133945" y="3478858"/>
                  <a:pt x="136426" y="3480098"/>
                  <a:pt x="141386" y="3480098"/>
                </a:cubicBezTo>
                <a:lnTo>
                  <a:pt x="148828" y="3480098"/>
                </a:lnTo>
                <a:cubicBezTo>
                  <a:pt x="148828" y="3470176"/>
                  <a:pt x="153789" y="3465215"/>
                  <a:pt x="163711" y="3465215"/>
                </a:cubicBezTo>
                <a:cubicBezTo>
                  <a:pt x="173633" y="3460255"/>
                  <a:pt x="173633" y="3465215"/>
                  <a:pt x="163711" y="3480098"/>
                </a:cubicBezTo>
                <a:cubicBezTo>
                  <a:pt x="163711" y="3490020"/>
                  <a:pt x="158750" y="3494981"/>
                  <a:pt x="148828" y="3494981"/>
                </a:cubicBezTo>
                <a:cubicBezTo>
                  <a:pt x="138906" y="3494981"/>
                  <a:pt x="131465" y="3490020"/>
                  <a:pt x="126504" y="3480098"/>
                </a:cubicBezTo>
                <a:close/>
                <a:moveTo>
                  <a:pt x="14882" y="3450332"/>
                </a:moveTo>
                <a:cubicBezTo>
                  <a:pt x="19844" y="3450332"/>
                  <a:pt x="22324" y="3450332"/>
                  <a:pt x="22324" y="3450332"/>
                </a:cubicBezTo>
                <a:lnTo>
                  <a:pt x="14882" y="3457774"/>
                </a:lnTo>
                <a:cubicBezTo>
                  <a:pt x="14882" y="3457774"/>
                  <a:pt x="14882" y="3455293"/>
                  <a:pt x="14882" y="3450332"/>
                </a:cubicBezTo>
                <a:close/>
                <a:moveTo>
                  <a:pt x="535781" y="3442891"/>
                </a:moveTo>
                <a:lnTo>
                  <a:pt x="543222" y="3442891"/>
                </a:lnTo>
                <a:lnTo>
                  <a:pt x="550664" y="3450332"/>
                </a:lnTo>
                <a:lnTo>
                  <a:pt x="558105" y="3472657"/>
                </a:lnTo>
                <a:cubicBezTo>
                  <a:pt x="558105" y="3477617"/>
                  <a:pt x="556865" y="3480098"/>
                  <a:pt x="554384" y="3480098"/>
                </a:cubicBezTo>
                <a:cubicBezTo>
                  <a:pt x="551904" y="3480098"/>
                  <a:pt x="550664" y="3477617"/>
                  <a:pt x="550664" y="3472657"/>
                </a:cubicBezTo>
                <a:lnTo>
                  <a:pt x="550664" y="3465215"/>
                </a:lnTo>
                <a:cubicBezTo>
                  <a:pt x="550664" y="3460255"/>
                  <a:pt x="548183" y="3455293"/>
                  <a:pt x="543222" y="3450332"/>
                </a:cubicBezTo>
                <a:cubicBezTo>
                  <a:pt x="538261" y="3445372"/>
                  <a:pt x="535781" y="3442891"/>
                  <a:pt x="535781" y="3442891"/>
                </a:cubicBezTo>
                <a:close/>
                <a:moveTo>
                  <a:pt x="29765" y="3442891"/>
                </a:moveTo>
                <a:lnTo>
                  <a:pt x="37207" y="3442891"/>
                </a:lnTo>
                <a:lnTo>
                  <a:pt x="44648" y="3450332"/>
                </a:lnTo>
                <a:lnTo>
                  <a:pt x="52089" y="3472657"/>
                </a:lnTo>
                <a:lnTo>
                  <a:pt x="44648" y="3472657"/>
                </a:lnTo>
                <a:cubicBezTo>
                  <a:pt x="39687" y="3472657"/>
                  <a:pt x="38447" y="3470176"/>
                  <a:pt x="40928" y="3465215"/>
                </a:cubicBezTo>
                <a:cubicBezTo>
                  <a:pt x="43408" y="3460255"/>
                  <a:pt x="42167" y="3455293"/>
                  <a:pt x="37207" y="3450332"/>
                </a:cubicBezTo>
                <a:cubicBezTo>
                  <a:pt x="32246" y="3450332"/>
                  <a:pt x="29765" y="3447852"/>
                  <a:pt x="29765" y="3442891"/>
                </a:cubicBezTo>
                <a:close/>
                <a:moveTo>
                  <a:pt x="334863" y="3435450"/>
                </a:moveTo>
                <a:lnTo>
                  <a:pt x="342304" y="3435450"/>
                </a:lnTo>
                <a:lnTo>
                  <a:pt x="342304" y="3442891"/>
                </a:lnTo>
                <a:cubicBezTo>
                  <a:pt x="342304" y="3442891"/>
                  <a:pt x="341064" y="3441651"/>
                  <a:pt x="338584" y="3439170"/>
                </a:cubicBezTo>
                <a:cubicBezTo>
                  <a:pt x="336103" y="3436690"/>
                  <a:pt x="334863" y="3435450"/>
                  <a:pt x="334863" y="3435450"/>
                </a:cubicBezTo>
                <a:close/>
                <a:moveTo>
                  <a:pt x="6005214" y="3428008"/>
                </a:moveTo>
                <a:cubicBezTo>
                  <a:pt x="6005214" y="3432969"/>
                  <a:pt x="6003973" y="3436690"/>
                  <a:pt x="6001493" y="3439170"/>
                </a:cubicBezTo>
                <a:cubicBezTo>
                  <a:pt x="5999013" y="3441651"/>
                  <a:pt x="5995293" y="3445372"/>
                  <a:pt x="5990331" y="3450332"/>
                </a:cubicBezTo>
                <a:cubicBezTo>
                  <a:pt x="5985370" y="3455293"/>
                  <a:pt x="5982889" y="3460255"/>
                  <a:pt x="5982889" y="3465215"/>
                </a:cubicBezTo>
                <a:lnTo>
                  <a:pt x="5982889" y="3472657"/>
                </a:lnTo>
                <a:cubicBezTo>
                  <a:pt x="5977929" y="3472657"/>
                  <a:pt x="5975449" y="3472657"/>
                  <a:pt x="5975449" y="3472657"/>
                </a:cubicBezTo>
                <a:cubicBezTo>
                  <a:pt x="5975449" y="3477617"/>
                  <a:pt x="5974207" y="3480098"/>
                  <a:pt x="5971727" y="3480098"/>
                </a:cubicBezTo>
                <a:cubicBezTo>
                  <a:pt x="5969247" y="3480098"/>
                  <a:pt x="5968007" y="3480098"/>
                  <a:pt x="5968007" y="3480098"/>
                </a:cubicBezTo>
                <a:cubicBezTo>
                  <a:pt x="5958085" y="3480098"/>
                  <a:pt x="5953124" y="3480098"/>
                  <a:pt x="5953124" y="3480098"/>
                </a:cubicBezTo>
                <a:lnTo>
                  <a:pt x="5968007" y="3472657"/>
                </a:lnTo>
                <a:cubicBezTo>
                  <a:pt x="5972968" y="3467696"/>
                  <a:pt x="5977929" y="3462735"/>
                  <a:pt x="5982889" y="3457774"/>
                </a:cubicBezTo>
                <a:cubicBezTo>
                  <a:pt x="5982889" y="3457774"/>
                  <a:pt x="5984131" y="3455293"/>
                  <a:pt x="5986611" y="3450332"/>
                </a:cubicBezTo>
                <a:cubicBezTo>
                  <a:pt x="5989091" y="3445372"/>
                  <a:pt x="5990331" y="3440410"/>
                  <a:pt x="5990331" y="3435450"/>
                </a:cubicBezTo>
                <a:close/>
                <a:moveTo>
                  <a:pt x="200918" y="3420567"/>
                </a:moveTo>
                <a:cubicBezTo>
                  <a:pt x="205878" y="3420567"/>
                  <a:pt x="208359" y="3423048"/>
                  <a:pt x="208359" y="3428008"/>
                </a:cubicBezTo>
                <a:cubicBezTo>
                  <a:pt x="203398" y="3437930"/>
                  <a:pt x="198437" y="3437930"/>
                  <a:pt x="193476" y="3428008"/>
                </a:cubicBezTo>
                <a:cubicBezTo>
                  <a:pt x="193476" y="3423048"/>
                  <a:pt x="195957" y="3420567"/>
                  <a:pt x="200918" y="3420567"/>
                </a:cubicBezTo>
                <a:close/>
                <a:moveTo>
                  <a:pt x="684609" y="3413125"/>
                </a:moveTo>
                <a:lnTo>
                  <a:pt x="677168" y="3428008"/>
                </a:lnTo>
                <a:lnTo>
                  <a:pt x="684609" y="3428008"/>
                </a:lnTo>
                <a:cubicBezTo>
                  <a:pt x="684609" y="3418086"/>
                  <a:pt x="684609" y="3413125"/>
                  <a:pt x="684609" y="3413125"/>
                </a:cubicBezTo>
                <a:close/>
                <a:moveTo>
                  <a:pt x="5973123" y="3411730"/>
                </a:moveTo>
                <a:cubicBezTo>
                  <a:pt x="5974673" y="3411420"/>
                  <a:pt x="5975449" y="3411885"/>
                  <a:pt x="5975449" y="3413125"/>
                </a:cubicBezTo>
                <a:cubicBezTo>
                  <a:pt x="5975449" y="3418086"/>
                  <a:pt x="5970487" y="3424288"/>
                  <a:pt x="5960565" y="3431729"/>
                </a:cubicBezTo>
                <a:cubicBezTo>
                  <a:pt x="5950644" y="3439170"/>
                  <a:pt x="5945683" y="3445372"/>
                  <a:pt x="5945683" y="3450332"/>
                </a:cubicBezTo>
                <a:lnTo>
                  <a:pt x="5930800" y="3457774"/>
                </a:lnTo>
                <a:cubicBezTo>
                  <a:pt x="5920879" y="3457774"/>
                  <a:pt x="5918397" y="3455293"/>
                  <a:pt x="5923359" y="3450332"/>
                </a:cubicBezTo>
                <a:cubicBezTo>
                  <a:pt x="5933280" y="3440410"/>
                  <a:pt x="5938241" y="3435450"/>
                  <a:pt x="5938241" y="3435450"/>
                </a:cubicBezTo>
                <a:cubicBezTo>
                  <a:pt x="5956844" y="3420567"/>
                  <a:pt x="5968472" y="3412661"/>
                  <a:pt x="5973123" y="3411730"/>
                </a:cubicBezTo>
                <a:close/>
                <a:moveTo>
                  <a:pt x="253007" y="3405684"/>
                </a:moveTo>
                <a:cubicBezTo>
                  <a:pt x="253007" y="3410645"/>
                  <a:pt x="251767" y="3413125"/>
                  <a:pt x="249287" y="3413125"/>
                </a:cubicBezTo>
                <a:cubicBezTo>
                  <a:pt x="246806" y="3413125"/>
                  <a:pt x="245566" y="3411885"/>
                  <a:pt x="245566" y="3409405"/>
                </a:cubicBezTo>
                <a:cubicBezTo>
                  <a:pt x="245566" y="3406924"/>
                  <a:pt x="248047" y="3405684"/>
                  <a:pt x="253007" y="3405684"/>
                </a:cubicBezTo>
                <a:close/>
                <a:moveTo>
                  <a:pt x="6027538" y="3398243"/>
                </a:moveTo>
                <a:lnTo>
                  <a:pt x="6012655" y="3413125"/>
                </a:lnTo>
                <a:lnTo>
                  <a:pt x="6012655" y="3405684"/>
                </a:lnTo>
                <a:cubicBezTo>
                  <a:pt x="6017617" y="3400723"/>
                  <a:pt x="6022577" y="3398243"/>
                  <a:pt x="6027538" y="3398243"/>
                </a:cubicBezTo>
                <a:close/>
                <a:moveTo>
                  <a:pt x="602754" y="3398243"/>
                </a:moveTo>
                <a:cubicBezTo>
                  <a:pt x="602754" y="3403203"/>
                  <a:pt x="602754" y="3406924"/>
                  <a:pt x="602754" y="3409405"/>
                </a:cubicBezTo>
                <a:cubicBezTo>
                  <a:pt x="602754" y="3411885"/>
                  <a:pt x="602754" y="3415606"/>
                  <a:pt x="602754" y="3420567"/>
                </a:cubicBezTo>
                <a:cubicBezTo>
                  <a:pt x="607715" y="3425528"/>
                  <a:pt x="610195" y="3435450"/>
                  <a:pt x="610195" y="3450332"/>
                </a:cubicBezTo>
                <a:cubicBezTo>
                  <a:pt x="610195" y="3465215"/>
                  <a:pt x="612675" y="3472657"/>
                  <a:pt x="617637" y="3472657"/>
                </a:cubicBezTo>
                <a:cubicBezTo>
                  <a:pt x="622598" y="3472657"/>
                  <a:pt x="625078" y="3470176"/>
                  <a:pt x="625078" y="3465215"/>
                </a:cubicBezTo>
                <a:cubicBezTo>
                  <a:pt x="625078" y="3460255"/>
                  <a:pt x="625078" y="3457774"/>
                  <a:pt x="625078" y="3457774"/>
                </a:cubicBezTo>
                <a:cubicBezTo>
                  <a:pt x="620117" y="3457774"/>
                  <a:pt x="617637" y="3450332"/>
                  <a:pt x="617637" y="3435450"/>
                </a:cubicBezTo>
                <a:cubicBezTo>
                  <a:pt x="617637" y="3415606"/>
                  <a:pt x="612675" y="3403203"/>
                  <a:pt x="602754" y="3398243"/>
                </a:cubicBezTo>
                <a:close/>
                <a:moveTo>
                  <a:pt x="230683" y="3390801"/>
                </a:moveTo>
                <a:cubicBezTo>
                  <a:pt x="230683" y="3395762"/>
                  <a:pt x="229443" y="3398243"/>
                  <a:pt x="226963" y="3398243"/>
                </a:cubicBezTo>
                <a:cubicBezTo>
                  <a:pt x="224482" y="3398243"/>
                  <a:pt x="223242" y="3397003"/>
                  <a:pt x="223242" y="3394522"/>
                </a:cubicBezTo>
                <a:cubicBezTo>
                  <a:pt x="223242" y="3392041"/>
                  <a:pt x="225722" y="3390801"/>
                  <a:pt x="230683" y="3390801"/>
                </a:cubicBezTo>
                <a:close/>
                <a:moveTo>
                  <a:pt x="5982889" y="3383360"/>
                </a:moveTo>
                <a:lnTo>
                  <a:pt x="5990331" y="3383360"/>
                </a:lnTo>
                <a:lnTo>
                  <a:pt x="5997773" y="3383360"/>
                </a:lnTo>
                <a:lnTo>
                  <a:pt x="5990331" y="3390801"/>
                </a:lnTo>
                <a:cubicBezTo>
                  <a:pt x="5985370" y="3390801"/>
                  <a:pt x="5982889" y="3388321"/>
                  <a:pt x="5982889" y="3383360"/>
                </a:cubicBezTo>
                <a:close/>
                <a:moveTo>
                  <a:pt x="312539" y="3383360"/>
                </a:moveTo>
                <a:cubicBezTo>
                  <a:pt x="317500" y="3383360"/>
                  <a:pt x="318740" y="3385840"/>
                  <a:pt x="316260" y="3390801"/>
                </a:cubicBezTo>
                <a:cubicBezTo>
                  <a:pt x="313779" y="3395762"/>
                  <a:pt x="315019" y="3400723"/>
                  <a:pt x="319980" y="3405684"/>
                </a:cubicBezTo>
                <a:cubicBezTo>
                  <a:pt x="324941" y="3410645"/>
                  <a:pt x="327421" y="3415606"/>
                  <a:pt x="327421" y="3420567"/>
                </a:cubicBezTo>
                <a:lnTo>
                  <a:pt x="312539" y="3413125"/>
                </a:lnTo>
                <a:cubicBezTo>
                  <a:pt x="297656" y="3393282"/>
                  <a:pt x="297656" y="3383360"/>
                  <a:pt x="312539" y="3383360"/>
                </a:cubicBezTo>
                <a:close/>
                <a:moveTo>
                  <a:pt x="200918" y="3383360"/>
                </a:moveTo>
                <a:cubicBezTo>
                  <a:pt x="205878" y="3383360"/>
                  <a:pt x="208359" y="3383360"/>
                  <a:pt x="208359" y="3383360"/>
                </a:cubicBezTo>
                <a:cubicBezTo>
                  <a:pt x="208359" y="3388321"/>
                  <a:pt x="208359" y="3390801"/>
                  <a:pt x="208359" y="3390801"/>
                </a:cubicBezTo>
                <a:cubicBezTo>
                  <a:pt x="208359" y="3390801"/>
                  <a:pt x="205878" y="3390801"/>
                  <a:pt x="200918" y="3390801"/>
                </a:cubicBezTo>
                <a:cubicBezTo>
                  <a:pt x="200918" y="3390801"/>
                  <a:pt x="200918" y="3388321"/>
                  <a:pt x="200918" y="3383360"/>
                </a:cubicBezTo>
                <a:close/>
                <a:moveTo>
                  <a:pt x="520898" y="3375918"/>
                </a:moveTo>
                <a:lnTo>
                  <a:pt x="528339" y="3375918"/>
                </a:lnTo>
                <a:lnTo>
                  <a:pt x="528339" y="3383360"/>
                </a:lnTo>
                <a:close/>
                <a:moveTo>
                  <a:pt x="230683" y="3361036"/>
                </a:moveTo>
                <a:lnTo>
                  <a:pt x="238125" y="3368477"/>
                </a:lnTo>
                <a:lnTo>
                  <a:pt x="226963" y="3368477"/>
                </a:lnTo>
                <a:cubicBezTo>
                  <a:pt x="229443" y="3368477"/>
                  <a:pt x="230683" y="3365996"/>
                  <a:pt x="230683" y="3361036"/>
                </a:cubicBezTo>
                <a:close/>
                <a:moveTo>
                  <a:pt x="290214" y="3353594"/>
                </a:moveTo>
                <a:cubicBezTo>
                  <a:pt x="290214" y="3353594"/>
                  <a:pt x="290214" y="3356075"/>
                  <a:pt x="290214" y="3361036"/>
                </a:cubicBezTo>
                <a:cubicBezTo>
                  <a:pt x="290214" y="3365996"/>
                  <a:pt x="287734" y="3365996"/>
                  <a:pt x="282773" y="3361036"/>
                </a:cubicBezTo>
                <a:cubicBezTo>
                  <a:pt x="282773" y="3361036"/>
                  <a:pt x="282773" y="3359796"/>
                  <a:pt x="282773" y="3357315"/>
                </a:cubicBezTo>
                <a:cubicBezTo>
                  <a:pt x="282773" y="3354834"/>
                  <a:pt x="285254" y="3353594"/>
                  <a:pt x="290214" y="3353594"/>
                </a:cubicBezTo>
                <a:close/>
                <a:moveTo>
                  <a:pt x="520898" y="3346153"/>
                </a:moveTo>
                <a:cubicBezTo>
                  <a:pt x="520898" y="3346153"/>
                  <a:pt x="520898" y="3351114"/>
                  <a:pt x="520898" y="3361036"/>
                </a:cubicBezTo>
                <a:cubicBezTo>
                  <a:pt x="520898" y="3361036"/>
                  <a:pt x="519658" y="3362276"/>
                  <a:pt x="517177" y="3364756"/>
                </a:cubicBezTo>
                <a:cubicBezTo>
                  <a:pt x="514697" y="3367237"/>
                  <a:pt x="513457" y="3368477"/>
                  <a:pt x="513457" y="3368477"/>
                </a:cubicBezTo>
                <a:cubicBezTo>
                  <a:pt x="513457" y="3368477"/>
                  <a:pt x="513457" y="3365996"/>
                  <a:pt x="513457" y="3361036"/>
                </a:cubicBezTo>
                <a:cubicBezTo>
                  <a:pt x="513457" y="3356075"/>
                  <a:pt x="514697" y="3352354"/>
                  <a:pt x="517177" y="3349873"/>
                </a:cubicBezTo>
                <a:cubicBezTo>
                  <a:pt x="519658" y="3347393"/>
                  <a:pt x="520898" y="3346153"/>
                  <a:pt x="520898" y="3346153"/>
                </a:cubicBezTo>
                <a:close/>
                <a:moveTo>
                  <a:pt x="491132" y="3346153"/>
                </a:moveTo>
                <a:cubicBezTo>
                  <a:pt x="491132" y="3346153"/>
                  <a:pt x="493613" y="3346153"/>
                  <a:pt x="498574" y="3346153"/>
                </a:cubicBezTo>
                <a:cubicBezTo>
                  <a:pt x="503535" y="3346153"/>
                  <a:pt x="506015" y="3347393"/>
                  <a:pt x="506015" y="3349873"/>
                </a:cubicBezTo>
                <a:cubicBezTo>
                  <a:pt x="506015" y="3352354"/>
                  <a:pt x="503535" y="3353594"/>
                  <a:pt x="498574" y="3353594"/>
                </a:cubicBezTo>
                <a:close/>
                <a:moveTo>
                  <a:pt x="334863" y="3338711"/>
                </a:moveTo>
                <a:cubicBezTo>
                  <a:pt x="339824" y="3338711"/>
                  <a:pt x="342304" y="3341192"/>
                  <a:pt x="342304" y="3346153"/>
                </a:cubicBezTo>
                <a:cubicBezTo>
                  <a:pt x="337343" y="3346153"/>
                  <a:pt x="334863" y="3346153"/>
                  <a:pt x="334863" y="3346153"/>
                </a:cubicBezTo>
                <a:cubicBezTo>
                  <a:pt x="329902" y="3346153"/>
                  <a:pt x="327421" y="3344913"/>
                  <a:pt x="327421" y="3342432"/>
                </a:cubicBezTo>
                <a:cubicBezTo>
                  <a:pt x="327421" y="3339951"/>
                  <a:pt x="329902" y="3338711"/>
                  <a:pt x="334863" y="3338711"/>
                </a:cubicBezTo>
                <a:close/>
                <a:moveTo>
                  <a:pt x="5996377" y="3336386"/>
                </a:moveTo>
                <a:cubicBezTo>
                  <a:pt x="5997307" y="3336696"/>
                  <a:pt x="5997773" y="3337471"/>
                  <a:pt x="5997773" y="3338711"/>
                </a:cubicBezTo>
                <a:cubicBezTo>
                  <a:pt x="5997773" y="3343672"/>
                  <a:pt x="5994052" y="3346153"/>
                  <a:pt x="5986611" y="3346153"/>
                </a:cubicBezTo>
                <a:cubicBezTo>
                  <a:pt x="5979169" y="3346153"/>
                  <a:pt x="5977929" y="3348633"/>
                  <a:pt x="5982889" y="3353594"/>
                </a:cubicBezTo>
                <a:cubicBezTo>
                  <a:pt x="5982889" y="3358555"/>
                  <a:pt x="5980409" y="3361036"/>
                  <a:pt x="5975449" y="3361036"/>
                </a:cubicBezTo>
                <a:cubicBezTo>
                  <a:pt x="5970487" y="3361036"/>
                  <a:pt x="5968007" y="3359796"/>
                  <a:pt x="5968007" y="3357315"/>
                </a:cubicBezTo>
                <a:cubicBezTo>
                  <a:pt x="5968007" y="3354834"/>
                  <a:pt x="5970487" y="3351114"/>
                  <a:pt x="5975449" y="3346153"/>
                </a:cubicBezTo>
                <a:cubicBezTo>
                  <a:pt x="5986611" y="3338711"/>
                  <a:pt x="5993587" y="3335456"/>
                  <a:pt x="5996377" y="3336386"/>
                </a:cubicBezTo>
                <a:close/>
                <a:moveTo>
                  <a:pt x="587871" y="3331270"/>
                </a:moveTo>
                <a:cubicBezTo>
                  <a:pt x="587871" y="3331270"/>
                  <a:pt x="586630" y="3333751"/>
                  <a:pt x="584150" y="3338711"/>
                </a:cubicBezTo>
                <a:cubicBezTo>
                  <a:pt x="581670" y="3343672"/>
                  <a:pt x="580429" y="3348633"/>
                  <a:pt x="580429" y="3353594"/>
                </a:cubicBezTo>
                <a:lnTo>
                  <a:pt x="587871" y="3383360"/>
                </a:lnTo>
                <a:cubicBezTo>
                  <a:pt x="602754" y="3388321"/>
                  <a:pt x="610195" y="3388321"/>
                  <a:pt x="610195" y="3383360"/>
                </a:cubicBezTo>
                <a:lnTo>
                  <a:pt x="602754" y="3361036"/>
                </a:lnTo>
                <a:cubicBezTo>
                  <a:pt x="597793" y="3361036"/>
                  <a:pt x="595312" y="3363516"/>
                  <a:pt x="595312" y="3368477"/>
                </a:cubicBezTo>
                <a:cubicBezTo>
                  <a:pt x="595312" y="3373438"/>
                  <a:pt x="594072" y="3374678"/>
                  <a:pt x="591592" y="3372198"/>
                </a:cubicBezTo>
                <a:cubicBezTo>
                  <a:pt x="589111" y="3369717"/>
                  <a:pt x="589111" y="3367237"/>
                  <a:pt x="591592" y="3364756"/>
                </a:cubicBezTo>
                <a:cubicBezTo>
                  <a:pt x="594072" y="3362276"/>
                  <a:pt x="595312" y="3357315"/>
                  <a:pt x="595312" y="3349873"/>
                </a:cubicBezTo>
                <a:cubicBezTo>
                  <a:pt x="595312" y="3342432"/>
                  <a:pt x="592832" y="3336231"/>
                  <a:pt x="587871" y="3331270"/>
                </a:cubicBezTo>
                <a:close/>
                <a:moveTo>
                  <a:pt x="520898" y="3323829"/>
                </a:moveTo>
                <a:cubicBezTo>
                  <a:pt x="520898" y="3328789"/>
                  <a:pt x="519658" y="3331270"/>
                  <a:pt x="517177" y="3331270"/>
                </a:cubicBezTo>
                <a:cubicBezTo>
                  <a:pt x="514697" y="3331270"/>
                  <a:pt x="513457" y="3330030"/>
                  <a:pt x="513457" y="3327549"/>
                </a:cubicBezTo>
                <a:cubicBezTo>
                  <a:pt x="513457" y="3325069"/>
                  <a:pt x="515937" y="3323829"/>
                  <a:pt x="520898" y="3323829"/>
                </a:cubicBezTo>
                <a:close/>
                <a:moveTo>
                  <a:pt x="639961" y="3316387"/>
                </a:moveTo>
                <a:lnTo>
                  <a:pt x="639961" y="3338711"/>
                </a:lnTo>
                <a:lnTo>
                  <a:pt x="647402" y="3331270"/>
                </a:lnTo>
                <a:close/>
                <a:moveTo>
                  <a:pt x="104179" y="3316387"/>
                </a:moveTo>
                <a:cubicBezTo>
                  <a:pt x="109140" y="3316387"/>
                  <a:pt x="109140" y="3318868"/>
                  <a:pt x="104179" y="3323829"/>
                </a:cubicBezTo>
                <a:cubicBezTo>
                  <a:pt x="104179" y="3323829"/>
                  <a:pt x="102939" y="3322589"/>
                  <a:pt x="100459" y="3320108"/>
                </a:cubicBezTo>
                <a:cubicBezTo>
                  <a:pt x="97978" y="3317627"/>
                  <a:pt x="99219" y="3316387"/>
                  <a:pt x="104179" y="3316387"/>
                </a:cubicBezTo>
                <a:close/>
                <a:moveTo>
                  <a:pt x="66972" y="3294063"/>
                </a:moveTo>
                <a:lnTo>
                  <a:pt x="74414" y="3301504"/>
                </a:lnTo>
                <a:lnTo>
                  <a:pt x="74414" y="3353594"/>
                </a:lnTo>
                <a:cubicBezTo>
                  <a:pt x="74414" y="3373438"/>
                  <a:pt x="78135" y="3384600"/>
                  <a:pt x="85576" y="3387081"/>
                </a:cubicBezTo>
                <a:cubicBezTo>
                  <a:pt x="93017" y="3389561"/>
                  <a:pt x="96738" y="3395762"/>
                  <a:pt x="96738" y="3405684"/>
                </a:cubicBezTo>
                <a:cubicBezTo>
                  <a:pt x="96738" y="3405684"/>
                  <a:pt x="96738" y="3408165"/>
                  <a:pt x="96738" y="3413125"/>
                </a:cubicBezTo>
                <a:cubicBezTo>
                  <a:pt x="96738" y="3418086"/>
                  <a:pt x="96738" y="3420567"/>
                  <a:pt x="96738" y="3420567"/>
                </a:cubicBezTo>
                <a:cubicBezTo>
                  <a:pt x="96738" y="3425528"/>
                  <a:pt x="97978" y="3432969"/>
                  <a:pt x="100459" y="3442891"/>
                </a:cubicBezTo>
                <a:cubicBezTo>
                  <a:pt x="102939" y="3452813"/>
                  <a:pt x="101699" y="3460255"/>
                  <a:pt x="96738" y="3465215"/>
                </a:cubicBezTo>
                <a:lnTo>
                  <a:pt x="96738" y="3472657"/>
                </a:lnTo>
                <a:cubicBezTo>
                  <a:pt x="101699" y="3472657"/>
                  <a:pt x="104179" y="3473897"/>
                  <a:pt x="104179" y="3476377"/>
                </a:cubicBezTo>
                <a:cubicBezTo>
                  <a:pt x="104179" y="3478858"/>
                  <a:pt x="104179" y="3482579"/>
                  <a:pt x="104179" y="3487540"/>
                </a:cubicBezTo>
                <a:cubicBezTo>
                  <a:pt x="104179" y="3492500"/>
                  <a:pt x="104179" y="3494981"/>
                  <a:pt x="104179" y="3494981"/>
                </a:cubicBezTo>
                <a:cubicBezTo>
                  <a:pt x="109140" y="3494981"/>
                  <a:pt x="111621" y="3497462"/>
                  <a:pt x="111621" y="3502422"/>
                </a:cubicBezTo>
                <a:lnTo>
                  <a:pt x="126504" y="3524747"/>
                </a:lnTo>
                <a:lnTo>
                  <a:pt x="111621" y="3532188"/>
                </a:lnTo>
                <a:cubicBezTo>
                  <a:pt x="96738" y="3532188"/>
                  <a:pt x="89296" y="3530948"/>
                  <a:pt x="89296" y="3528467"/>
                </a:cubicBezTo>
                <a:cubicBezTo>
                  <a:pt x="89296" y="3525987"/>
                  <a:pt x="90537" y="3524747"/>
                  <a:pt x="93017" y="3524747"/>
                </a:cubicBezTo>
                <a:cubicBezTo>
                  <a:pt x="95498" y="3524747"/>
                  <a:pt x="96738" y="3519786"/>
                  <a:pt x="96738" y="3509864"/>
                </a:cubicBezTo>
                <a:cubicBezTo>
                  <a:pt x="96738" y="3499942"/>
                  <a:pt x="94258" y="3494981"/>
                  <a:pt x="89296" y="3494981"/>
                </a:cubicBezTo>
                <a:lnTo>
                  <a:pt x="81855" y="3480098"/>
                </a:lnTo>
                <a:cubicBezTo>
                  <a:pt x="86816" y="3460255"/>
                  <a:pt x="84336" y="3450332"/>
                  <a:pt x="74414" y="3450332"/>
                </a:cubicBezTo>
                <a:lnTo>
                  <a:pt x="74414" y="3435450"/>
                </a:lnTo>
                <a:cubicBezTo>
                  <a:pt x="79375" y="3435450"/>
                  <a:pt x="78135" y="3429248"/>
                  <a:pt x="70693" y="3416846"/>
                </a:cubicBezTo>
                <a:cubicBezTo>
                  <a:pt x="63252" y="3404444"/>
                  <a:pt x="59531" y="3385840"/>
                  <a:pt x="59531" y="3361036"/>
                </a:cubicBezTo>
                <a:cubicBezTo>
                  <a:pt x="59531" y="3336231"/>
                  <a:pt x="60771" y="3323829"/>
                  <a:pt x="63252" y="3323829"/>
                </a:cubicBezTo>
                <a:cubicBezTo>
                  <a:pt x="65732" y="3323829"/>
                  <a:pt x="66972" y="3321348"/>
                  <a:pt x="66972" y="3316387"/>
                </a:cubicBezTo>
                <a:cubicBezTo>
                  <a:pt x="66972" y="3311426"/>
                  <a:pt x="64492" y="3308946"/>
                  <a:pt x="59531" y="3308946"/>
                </a:cubicBezTo>
                <a:lnTo>
                  <a:pt x="52089" y="3308946"/>
                </a:lnTo>
                <a:lnTo>
                  <a:pt x="59531" y="3301504"/>
                </a:lnTo>
                <a:cubicBezTo>
                  <a:pt x="59531" y="3301504"/>
                  <a:pt x="62011" y="3299024"/>
                  <a:pt x="66972" y="3294063"/>
                </a:cubicBezTo>
                <a:close/>
                <a:moveTo>
                  <a:pt x="96738" y="3286622"/>
                </a:moveTo>
                <a:cubicBezTo>
                  <a:pt x="101699" y="3286622"/>
                  <a:pt x="104179" y="3289102"/>
                  <a:pt x="104179" y="3294063"/>
                </a:cubicBezTo>
                <a:cubicBezTo>
                  <a:pt x="104179" y="3299024"/>
                  <a:pt x="101699" y="3301504"/>
                  <a:pt x="96738" y="3301504"/>
                </a:cubicBezTo>
                <a:cubicBezTo>
                  <a:pt x="96738" y="3301504"/>
                  <a:pt x="94258" y="3299024"/>
                  <a:pt x="89296" y="3294063"/>
                </a:cubicBezTo>
                <a:cubicBezTo>
                  <a:pt x="89296" y="3289102"/>
                  <a:pt x="91777" y="3286622"/>
                  <a:pt x="96738" y="3286622"/>
                </a:cubicBezTo>
                <a:close/>
                <a:moveTo>
                  <a:pt x="528339" y="3279180"/>
                </a:moveTo>
                <a:cubicBezTo>
                  <a:pt x="533301" y="3279180"/>
                  <a:pt x="535781" y="3280420"/>
                  <a:pt x="535781" y="3282901"/>
                </a:cubicBezTo>
                <a:cubicBezTo>
                  <a:pt x="535781" y="3285381"/>
                  <a:pt x="534541" y="3286622"/>
                  <a:pt x="532060" y="3286622"/>
                </a:cubicBezTo>
                <a:cubicBezTo>
                  <a:pt x="529580" y="3286622"/>
                  <a:pt x="528339" y="3284141"/>
                  <a:pt x="528339" y="3279180"/>
                </a:cubicBezTo>
                <a:close/>
                <a:moveTo>
                  <a:pt x="639961" y="3271739"/>
                </a:moveTo>
                <a:lnTo>
                  <a:pt x="647402" y="3301504"/>
                </a:lnTo>
                <a:cubicBezTo>
                  <a:pt x="647402" y="3306465"/>
                  <a:pt x="648643" y="3308946"/>
                  <a:pt x="651123" y="3308946"/>
                </a:cubicBezTo>
                <a:cubicBezTo>
                  <a:pt x="653603" y="3308946"/>
                  <a:pt x="654844" y="3307706"/>
                  <a:pt x="654844" y="3305225"/>
                </a:cubicBezTo>
                <a:cubicBezTo>
                  <a:pt x="654844" y="3302744"/>
                  <a:pt x="654844" y="3299024"/>
                  <a:pt x="654844" y="3294063"/>
                </a:cubicBezTo>
                <a:cubicBezTo>
                  <a:pt x="649882" y="3294063"/>
                  <a:pt x="647402" y="3292823"/>
                  <a:pt x="647402" y="3290342"/>
                </a:cubicBezTo>
                <a:cubicBezTo>
                  <a:pt x="647402" y="3287862"/>
                  <a:pt x="647402" y="3285381"/>
                  <a:pt x="647402" y="3282901"/>
                </a:cubicBezTo>
                <a:cubicBezTo>
                  <a:pt x="647402" y="3280420"/>
                  <a:pt x="647402" y="3277940"/>
                  <a:pt x="647402" y="3275459"/>
                </a:cubicBezTo>
                <a:cubicBezTo>
                  <a:pt x="647402" y="3272979"/>
                  <a:pt x="644922" y="3271739"/>
                  <a:pt x="639961" y="3271739"/>
                </a:cubicBezTo>
                <a:close/>
                <a:moveTo>
                  <a:pt x="156269" y="3271739"/>
                </a:moveTo>
                <a:cubicBezTo>
                  <a:pt x="161230" y="3271739"/>
                  <a:pt x="163711" y="3271739"/>
                  <a:pt x="163711" y="3271739"/>
                </a:cubicBezTo>
                <a:cubicBezTo>
                  <a:pt x="163711" y="3276699"/>
                  <a:pt x="161230" y="3280420"/>
                  <a:pt x="156269" y="3282901"/>
                </a:cubicBezTo>
                <a:cubicBezTo>
                  <a:pt x="151308" y="3285381"/>
                  <a:pt x="148828" y="3284141"/>
                  <a:pt x="148828" y="3279180"/>
                </a:cubicBezTo>
                <a:cubicBezTo>
                  <a:pt x="148828" y="3274219"/>
                  <a:pt x="151308" y="3271739"/>
                  <a:pt x="156269" y="3271739"/>
                </a:cubicBezTo>
                <a:close/>
                <a:moveTo>
                  <a:pt x="119062" y="3271739"/>
                </a:moveTo>
                <a:cubicBezTo>
                  <a:pt x="124023" y="3276699"/>
                  <a:pt x="126504" y="3285381"/>
                  <a:pt x="126504" y="3297784"/>
                </a:cubicBezTo>
                <a:cubicBezTo>
                  <a:pt x="126504" y="3310186"/>
                  <a:pt x="126504" y="3318868"/>
                  <a:pt x="126504" y="3323829"/>
                </a:cubicBezTo>
                <a:cubicBezTo>
                  <a:pt x="126504" y="3333751"/>
                  <a:pt x="127744" y="3342432"/>
                  <a:pt x="130224" y="3349873"/>
                </a:cubicBezTo>
                <a:cubicBezTo>
                  <a:pt x="132705" y="3357315"/>
                  <a:pt x="136426" y="3361036"/>
                  <a:pt x="141386" y="3361036"/>
                </a:cubicBezTo>
                <a:cubicBezTo>
                  <a:pt x="146347" y="3361036"/>
                  <a:pt x="148828" y="3356075"/>
                  <a:pt x="148828" y="3346153"/>
                </a:cubicBezTo>
                <a:cubicBezTo>
                  <a:pt x="143867" y="3346153"/>
                  <a:pt x="142627" y="3343672"/>
                  <a:pt x="145107" y="3338711"/>
                </a:cubicBezTo>
                <a:cubicBezTo>
                  <a:pt x="147588" y="3333751"/>
                  <a:pt x="148828" y="3328789"/>
                  <a:pt x="148828" y="3323829"/>
                </a:cubicBezTo>
                <a:cubicBezTo>
                  <a:pt x="153789" y="3313907"/>
                  <a:pt x="156269" y="3306465"/>
                  <a:pt x="156269" y="3301504"/>
                </a:cubicBezTo>
                <a:cubicBezTo>
                  <a:pt x="161230" y="3306465"/>
                  <a:pt x="166191" y="3306465"/>
                  <a:pt x="171152" y="3301504"/>
                </a:cubicBezTo>
                <a:cubicBezTo>
                  <a:pt x="171152" y="3301504"/>
                  <a:pt x="172392" y="3302744"/>
                  <a:pt x="174873" y="3305225"/>
                </a:cubicBezTo>
                <a:cubicBezTo>
                  <a:pt x="177353" y="3307706"/>
                  <a:pt x="178593" y="3308946"/>
                  <a:pt x="178593" y="3308946"/>
                </a:cubicBezTo>
                <a:lnTo>
                  <a:pt x="163711" y="3316387"/>
                </a:lnTo>
                <a:cubicBezTo>
                  <a:pt x="163711" y="3321348"/>
                  <a:pt x="163711" y="3325069"/>
                  <a:pt x="163711" y="3327549"/>
                </a:cubicBezTo>
                <a:cubicBezTo>
                  <a:pt x="163711" y="3330030"/>
                  <a:pt x="163711" y="3333751"/>
                  <a:pt x="163711" y="3338711"/>
                </a:cubicBezTo>
                <a:lnTo>
                  <a:pt x="171152" y="3346153"/>
                </a:lnTo>
                <a:cubicBezTo>
                  <a:pt x="166191" y="3356075"/>
                  <a:pt x="163711" y="3363516"/>
                  <a:pt x="163711" y="3368477"/>
                </a:cubicBezTo>
                <a:lnTo>
                  <a:pt x="163711" y="3375918"/>
                </a:lnTo>
                <a:cubicBezTo>
                  <a:pt x="168671" y="3385840"/>
                  <a:pt x="171152" y="3393282"/>
                  <a:pt x="171152" y="3398243"/>
                </a:cubicBezTo>
                <a:cubicBezTo>
                  <a:pt x="176113" y="3393282"/>
                  <a:pt x="178593" y="3393282"/>
                  <a:pt x="178593" y="3398243"/>
                </a:cubicBezTo>
                <a:lnTo>
                  <a:pt x="178593" y="3405684"/>
                </a:lnTo>
                <a:cubicBezTo>
                  <a:pt x="173633" y="3400723"/>
                  <a:pt x="171152" y="3400723"/>
                  <a:pt x="171152" y="3405684"/>
                </a:cubicBezTo>
                <a:lnTo>
                  <a:pt x="163711" y="3420567"/>
                </a:lnTo>
                <a:cubicBezTo>
                  <a:pt x="158750" y="3435450"/>
                  <a:pt x="153789" y="3442891"/>
                  <a:pt x="148828" y="3442891"/>
                </a:cubicBezTo>
                <a:cubicBezTo>
                  <a:pt x="148828" y="3437930"/>
                  <a:pt x="146347" y="3435450"/>
                  <a:pt x="141386" y="3435450"/>
                </a:cubicBezTo>
                <a:lnTo>
                  <a:pt x="141386" y="3442891"/>
                </a:lnTo>
                <a:cubicBezTo>
                  <a:pt x="136426" y="3442891"/>
                  <a:pt x="133945" y="3441651"/>
                  <a:pt x="133945" y="3439170"/>
                </a:cubicBezTo>
                <a:cubicBezTo>
                  <a:pt x="133945" y="3436690"/>
                  <a:pt x="133945" y="3432969"/>
                  <a:pt x="133945" y="3428008"/>
                </a:cubicBezTo>
                <a:lnTo>
                  <a:pt x="133945" y="3420567"/>
                </a:lnTo>
                <a:lnTo>
                  <a:pt x="126504" y="3405684"/>
                </a:lnTo>
                <a:lnTo>
                  <a:pt x="119062" y="3398243"/>
                </a:lnTo>
                <a:cubicBezTo>
                  <a:pt x="128984" y="3398243"/>
                  <a:pt x="133945" y="3393282"/>
                  <a:pt x="133945" y="3383360"/>
                </a:cubicBezTo>
                <a:cubicBezTo>
                  <a:pt x="128984" y="3373438"/>
                  <a:pt x="121543" y="3368477"/>
                  <a:pt x="111621" y="3368477"/>
                </a:cubicBezTo>
                <a:lnTo>
                  <a:pt x="104179" y="3361036"/>
                </a:lnTo>
                <a:cubicBezTo>
                  <a:pt x="94258" y="3361036"/>
                  <a:pt x="89296" y="3358555"/>
                  <a:pt x="89296" y="3353594"/>
                </a:cubicBezTo>
                <a:cubicBezTo>
                  <a:pt x="89296" y="3338711"/>
                  <a:pt x="96738" y="3336231"/>
                  <a:pt x="111621" y="3346153"/>
                </a:cubicBezTo>
                <a:lnTo>
                  <a:pt x="119062" y="3331270"/>
                </a:lnTo>
                <a:cubicBezTo>
                  <a:pt x="119062" y="3326309"/>
                  <a:pt x="117822" y="3321348"/>
                  <a:pt x="115342" y="3316387"/>
                </a:cubicBezTo>
                <a:cubicBezTo>
                  <a:pt x="112861" y="3311426"/>
                  <a:pt x="111621" y="3306465"/>
                  <a:pt x="111621" y="3301504"/>
                </a:cubicBezTo>
                <a:cubicBezTo>
                  <a:pt x="111621" y="3291582"/>
                  <a:pt x="111621" y="3286622"/>
                  <a:pt x="111621" y="3286622"/>
                </a:cubicBezTo>
                <a:cubicBezTo>
                  <a:pt x="111621" y="3281661"/>
                  <a:pt x="112861" y="3277940"/>
                  <a:pt x="115342" y="3275459"/>
                </a:cubicBezTo>
                <a:cubicBezTo>
                  <a:pt x="117822" y="3272979"/>
                  <a:pt x="119062" y="3271739"/>
                  <a:pt x="119062" y="3271739"/>
                </a:cubicBezTo>
                <a:close/>
                <a:moveTo>
                  <a:pt x="89296" y="3256856"/>
                </a:moveTo>
                <a:cubicBezTo>
                  <a:pt x="94258" y="3256856"/>
                  <a:pt x="96738" y="3259337"/>
                  <a:pt x="96738" y="3264297"/>
                </a:cubicBezTo>
                <a:lnTo>
                  <a:pt x="104179" y="3279180"/>
                </a:lnTo>
                <a:lnTo>
                  <a:pt x="89296" y="3271739"/>
                </a:lnTo>
                <a:cubicBezTo>
                  <a:pt x="84336" y="3261817"/>
                  <a:pt x="84336" y="3256856"/>
                  <a:pt x="89296" y="3256856"/>
                </a:cubicBezTo>
                <a:close/>
                <a:moveTo>
                  <a:pt x="156269" y="3249415"/>
                </a:moveTo>
                <a:lnTo>
                  <a:pt x="163711" y="3256856"/>
                </a:lnTo>
                <a:cubicBezTo>
                  <a:pt x="163711" y="3261817"/>
                  <a:pt x="161230" y="3264297"/>
                  <a:pt x="156269" y="3264297"/>
                </a:cubicBezTo>
                <a:lnTo>
                  <a:pt x="148828" y="3256856"/>
                </a:lnTo>
                <a:cubicBezTo>
                  <a:pt x="148828" y="3256856"/>
                  <a:pt x="151308" y="3254375"/>
                  <a:pt x="156269" y="3249415"/>
                </a:cubicBezTo>
                <a:close/>
                <a:moveTo>
                  <a:pt x="524619" y="3241973"/>
                </a:moveTo>
                <a:cubicBezTo>
                  <a:pt x="527099" y="3241973"/>
                  <a:pt x="528339" y="3244454"/>
                  <a:pt x="528339" y="3249415"/>
                </a:cubicBezTo>
                <a:cubicBezTo>
                  <a:pt x="528339" y="3249415"/>
                  <a:pt x="527099" y="3248174"/>
                  <a:pt x="524619" y="3245694"/>
                </a:cubicBezTo>
                <a:cubicBezTo>
                  <a:pt x="522138" y="3243213"/>
                  <a:pt x="522138" y="3241973"/>
                  <a:pt x="524619" y="3241973"/>
                </a:cubicBezTo>
                <a:close/>
                <a:moveTo>
                  <a:pt x="442763" y="3234532"/>
                </a:moveTo>
                <a:cubicBezTo>
                  <a:pt x="445244" y="3234532"/>
                  <a:pt x="446484" y="3235772"/>
                  <a:pt x="446484" y="3238252"/>
                </a:cubicBezTo>
                <a:cubicBezTo>
                  <a:pt x="446484" y="3240733"/>
                  <a:pt x="444004" y="3241973"/>
                  <a:pt x="439043" y="3241973"/>
                </a:cubicBezTo>
                <a:cubicBezTo>
                  <a:pt x="439043" y="3237012"/>
                  <a:pt x="440283" y="3234532"/>
                  <a:pt x="442763" y="3234532"/>
                </a:cubicBezTo>
                <a:close/>
                <a:moveTo>
                  <a:pt x="513835" y="3234027"/>
                </a:moveTo>
                <a:lnTo>
                  <a:pt x="513457" y="3241973"/>
                </a:lnTo>
                <a:lnTo>
                  <a:pt x="513457" y="3234532"/>
                </a:lnTo>
                <a:close/>
                <a:moveTo>
                  <a:pt x="5826620" y="3227090"/>
                </a:moveTo>
                <a:lnTo>
                  <a:pt x="5819179" y="3241973"/>
                </a:lnTo>
                <a:cubicBezTo>
                  <a:pt x="5819179" y="3246934"/>
                  <a:pt x="5816699" y="3249415"/>
                  <a:pt x="5811737" y="3249415"/>
                </a:cubicBezTo>
                <a:cubicBezTo>
                  <a:pt x="5801816" y="3254375"/>
                  <a:pt x="5801816" y="3259337"/>
                  <a:pt x="5811737" y="3264297"/>
                </a:cubicBezTo>
                <a:cubicBezTo>
                  <a:pt x="5816699" y="3264297"/>
                  <a:pt x="5821659" y="3264297"/>
                  <a:pt x="5826620" y="3264297"/>
                </a:cubicBezTo>
                <a:lnTo>
                  <a:pt x="5834061" y="3249415"/>
                </a:lnTo>
                <a:cubicBezTo>
                  <a:pt x="5829101" y="3249415"/>
                  <a:pt x="5827861" y="3245694"/>
                  <a:pt x="5830341" y="3238252"/>
                </a:cubicBezTo>
                <a:cubicBezTo>
                  <a:pt x="5832821" y="3230811"/>
                  <a:pt x="5831581" y="3227090"/>
                  <a:pt x="5826620" y="3227090"/>
                </a:cubicBezTo>
                <a:close/>
                <a:moveTo>
                  <a:pt x="520898" y="3219649"/>
                </a:moveTo>
                <a:cubicBezTo>
                  <a:pt x="520898" y="3222130"/>
                  <a:pt x="520278" y="3224610"/>
                  <a:pt x="519038" y="3227090"/>
                </a:cubicBezTo>
                <a:lnTo>
                  <a:pt x="513835" y="3234027"/>
                </a:lnTo>
                <a:lnTo>
                  <a:pt x="513922" y="3232206"/>
                </a:lnTo>
                <a:cubicBezTo>
                  <a:pt x="514852" y="3223835"/>
                  <a:pt x="517177" y="3219649"/>
                  <a:pt x="520898" y="3219649"/>
                </a:cubicBezTo>
                <a:close/>
                <a:moveTo>
                  <a:pt x="316260" y="3219649"/>
                </a:moveTo>
                <a:cubicBezTo>
                  <a:pt x="318740" y="3219649"/>
                  <a:pt x="319980" y="3222130"/>
                  <a:pt x="319980" y="3227090"/>
                </a:cubicBezTo>
                <a:cubicBezTo>
                  <a:pt x="319980" y="3227090"/>
                  <a:pt x="318740" y="3225850"/>
                  <a:pt x="316260" y="3223370"/>
                </a:cubicBezTo>
                <a:cubicBezTo>
                  <a:pt x="313779" y="3220889"/>
                  <a:pt x="313779" y="3219649"/>
                  <a:pt x="316260" y="3219649"/>
                </a:cubicBezTo>
                <a:close/>
                <a:moveTo>
                  <a:pt x="167431" y="3219649"/>
                </a:moveTo>
                <a:cubicBezTo>
                  <a:pt x="174873" y="3219649"/>
                  <a:pt x="176113" y="3222130"/>
                  <a:pt x="171152" y="3227090"/>
                </a:cubicBezTo>
                <a:lnTo>
                  <a:pt x="156269" y="3227090"/>
                </a:lnTo>
                <a:cubicBezTo>
                  <a:pt x="156269" y="3222130"/>
                  <a:pt x="159990" y="3219649"/>
                  <a:pt x="167431" y="3219649"/>
                </a:cubicBezTo>
                <a:close/>
                <a:moveTo>
                  <a:pt x="0" y="3219649"/>
                </a:moveTo>
                <a:lnTo>
                  <a:pt x="14882" y="3219649"/>
                </a:lnTo>
                <a:cubicBezTo>
                  <a:pt x="14882" y="3224610"/>
                  <a:pt x="14882" y="3227090"/>
                  <a:pt x="14882" y="3227090"/>
                </a:cubicBezTo>
                <a:cubicBezTo>
                  <a:pt x="14882" y="3227090"/>
                  <a:pt x="12402" y="3229571"/>
                  <a:pt x="7441" y="3234532"/>
                </a:cubicBezTo>
                <a:cubicBezTo>
                  <a:pt x="7441" y="3234532"/>
                  <a:pt x="7441" y="3233292"/>
                  <a:pt x="7441" y="3230811"/>
                </a:cubicBezTo>
                <a:cubicBezTo>
                  <a:pt x="7441" y="3228330"/>
                  <a:pt x="4960" y="3224610"/>
                  <a:pt x="0" y="3219649"/>
                </a:cubicBezTo>
                <a:close/>
                <a:moveTo>
                  <a:pt x="74414" y="3212207"/>
                </a:moveTo>
                <a:lnTo>
                  <a:pt x="81855" y="3219649"/>
                </a:lnTo>
                <a:cubicBezTo>
                  <a:pt x="81855" y="3224610"/>
                  <a:pt x="79375" y="3224610"/>
                  <a:pt x="74414" y="3219649"/>
                </a:cubicBezTo>
                <a:close/>
                <a:moveTo>
                  <a:pt x="5834061" y="3204766"/>
                </a:moveTo>
                <a:cubicBezTo>
                  <a:pt x="5824140" y="3214688"/>
                  <a:pt x="5824140" y="3219649"/>
                  <a:pt x="5834061" y="3219649"/>
                </a:cubicBezTo>
                <a:cubicBezTo>
                  <a:pt x="5843983" y="3219649"/>
                  <a:pt x="5851425" y="3219649"/>
                  <a:pt x="5856386" y="3219649"/>
                </a:cubicBezTo>
                <a:lnTo>
                  <a:pt x="5863827" y="3212207"/>
                </a:lnTo>
                <a:lnTo>
                  <a:pt x="5856386" y="3204766"/>
                </a:lnTo>
                <a:cubicBezTo>
                  <a:pt x="5846465" y="3204766"/>
                  <a:pt x="5839023" y="3204766"/>
                  <a:pt x="5834061" y="3204766"/>
                </a:cubicBezTo>
                <a:close/>
                <a:moveTo>
                  <a:pt x="5968007" y="3189883"/>
                </a:moveTo>
                <a:cubicBezTo>
                  <a:pt x="5968007" y="3189883"/>
                  <a:pt x="5968007" y="3192364"/>
                  <a:pt x="5968007" y="3197325"/>
                </a:cubicBezTo>
                <a:cubicBezTo>
                  <a:pt x="5968007" y="3202285"/>
                  <a:pt x="5966767" y="3204766"/>
                  <a:pt x="5964286" y="3204766"/>
                </a:cubicBezTo>
                <a:cubicBezTo>
                  <a:pt x="5961806" y="3204766"/>
                  <a:pt x="5961806" y="3202285"/>
                  <a:pt x="5964286" y="3197325"/>
                </a:cubicBezTo>
                <a:cubicBezTo>
                  <a:pt x="5966767" y="3192364"/>
                  <a:pt x="5968007" y="3189883"/>
                  <a:pt x="5968007" y="3189883"/>
                </a:cubicBezTo>
                <a:close/>
                <a:moveTo>
                  <a:pt x="595312" y="3189883"/>
                </a:moveTo>
                <a:cubicBezTo>
                  <a:pt x="590351" y="3194844"/>
                  <a:pt x="587871" y="3199805"/>
                  <a:pt x="587871" y="3204766"/>
                </a:cubicBezTo>
                <a:cubicBezTo>
                  <a:pt x="592832" y="3209727"/>
                  <a:pt x="592832" y="3214688"/>
                  <a:pt x="587871" y="3219649"/>
                </a:cubicBezTo>
                <a:cubicBezTo>
                  <a:pt x="587871" y="3224610"/>
                  <a:pt x="589111" y="3229571"/>
                  <a:pt x="591592" y="3234532"/>
                </a:cubicBezTo>
                <a:cubicBezTo>
                  <a:pt x="594072" y="3239492"/>
                  <a:pt x="597793" y="3241973"/>
                  <a:pt x="602754" y="3241973"/>
                </a:cubicBezTo>
                <a:cubicBezTo>
                  <a:pt x="607715" y="3241973"/>
                  <a:pt x="607715" y="3239492"/>
                  <a:pt x="602754" y="3234532"/>
                </a:cubicBezTo>
                <a:lnTo>
                  <a:pt x="610195" y="3219649"/>
                </a:lnTo>
                <a:cubicBezTo>
                  <a:pt x="610195" y="3214688"/>
                  <a:pt x="607715" y="3212207"/>
                  <a:pt x="602754" y="3212207"/>
                </a:cubicBezTo>
                <a:lnTo>
                  <a:pt x="595312" y="3197325"/>
                </a:lnTo>
                <a:cubicBezTo>
                  <a:pt x="595312" y="3192364"/>
                  <a:pt x="595312" y="3189883"/>
                  <a:pt x="595312" y="3189883"/>
                </a:cubicBezTo>
                <a:close/>
                <a:moveTo>
                  <a:pt x="543222" y="3189883"/>
                </a:moveTo>
                <a:cubicBezTo>
                  <a:pt x="548183" y="3189883"/>
                  <a:pt x="550664" y="3189883"/>
                  <a:pt x="550664" y="3189883"/>
                </a:cubicBezTo>
                <a:cubicBezTo>
                  <a:pt x="550664" y="3189883"/>
                  <a:pt x="550664" y="3192364"/>
                  <a:pt x="550664" y="3197325"/>
                </a:cubicBezTo>
                <a:cubicBezTo>
                  <a:pt x="550664" y="3197325"/>
                  <a:pt x="549424" y="3197325"/>
                  <a:pt x="546943" y="3197325"/>
                </a:cubicBezTo>
                <a:cubicBezTo>
                  <a:pt x="544463" y="3197325"/>
                  <a:pt x="540742" y="3199805"/>
                  <a:pt x="535781" y="3204766"/>
                </a:cubicBezTo>
                <a:lnTo>
                  <a:pt x="535781" y="3197325"/>
                </a:lnTo>
                <a:cubicBezTo>
                  <a:pt x="535781" y="3192364"/>
                  <a:pt x="538261" y="3189883"/>
                  <a:pt x="543222" y="3189883"/>
                </a:cubicBezTo>
                <a:close/>
                <a:moveTo>
                  <a:pt x="483691" y="3189883"/>
                </a:moveTo>
                <a:cubicBezTo>
                  <a:pt x="488652" y="3189883"/>
                  <a:pt x="491132" y="3192364"/>
                  <a:pt x="491132" y="3197325"/>
                </a:cubicBezTo>
                <a:lnTo>
                  <a:pt x="483691" y="3197325"/>
                </a:lnTo>
                <a:close/>
                <a:moveTo>
                  <a:pt x="301377" y="3189883"/>
                </a:moveTo>
                <a:cubicBezTo>
                  <a:pt x="303857" y="3189883"/>
                  <a:pt x="305097" y="3192364"/>
                  <a:pt x="305097" y="3197325"/>
                </a:cubicBezTo>
                <a:cubicBezTo>
                  <a:pt x="305097" y="3202285"/>
                  <a:pt x="306338" y="3206006"/>
                  <a:pt x="308818" y="3208487"/>
                </a:cubicBezTo>
                <a:cubicBezTo>
                  <a:pt x="311298" y="3210967"/>
                  <a:pt x="311298" y="3212207"/>
                  <a:pt x="308818" y="3212207"/>
                </a:cubicBezTo>
                <a:cubicBezTo>
                  <a:pt x="306338" y="3212207"/>
                  <a:pt x="303857" y="3208487"/>
                  <a:pt x="301377" y="3201045"/>
                </a:cubicBezTo>
                <a:cubicBezTo>
                  <a:pt x="298896" y="3193604"/>
                  <a:pt x="298896" y="3189883"/>
                  <a:pt x="301377" y="3189883"/>
                </a:cubicBezTo>
                <a:close/>
                <a:moveTo>
                  <a:pt x="654844" y="3182442"/>
                </a:moveTo>
                <a:cubicBezTo>
                  <a:pt x="649882" y="3182442"/>
                  <a:pt x="648643" y="3183682"/>
                  <a:pt x="651123" y="3186163"/>
                </a:cubicBezTo>
                <a:cubicBezTo>
                  <a:pt x="653603" y="3188643"/>
                  <a:pt x="654844" y="3189883"/>
                  <a:pt x="654844" y="3189883"/>
                </a:cubicBezTo>
                <a:cubicBezTo>
                  <a:pt x="654844" y="3189883"/>
                  <a:pt x="654844" y="3187403"/>
                  <a:pt x="654844" y="3182442"/>
                </a:cubicBezTo>
                <a:close/>
                <a:moveTo>
                  <a:pt x="260449" y="3182442"/>
                </a:moveTo>
                <a:cubicBezTo>
                  <a:pt x="260449" y="3182442"/>
                  <a:pt x="262929" y="3182442"/>
                  <a:pt x="267890" y="3182442"/>
                </a:cubicBezTo>
                <a:cubicBezTo>
                  <a:pt x="272851" y="3182442"/>
                  <a:pt x="276572" y="3183682"/>
                  <a:pt x="279052" y="3186163"/>
                </a:cubicBezTo>
                <a:cubicBezTo>
                  <a:pt x="281533" y="3188643"/>
                  <a:pt x="282773" y="3189883"/>
                  <a:pt x="282773" y="3189883"/>
                </a:cubicBezTo>
                <a:lnTo>
                  <a:pt x="267890" y="3189883"/>
                </a:lnTo>
                <a:cubicBezTo>
                  <a:pt x="262929" y="3184923"/>
                  <a:pt x="260449" y="3182442"/>
                  <a:pt x="260449" y="3182442"/>
                </a:cubicBezTo>
                <a:close/>
                <a:moveTo>
                  <a:pt x="416718" y="3167559"/>
                </a:moveTo>
                <a:cubicBezTo>
                  <a:pt x="416718" y="3167559"/>
                  <a:pt x="419199" y="3172520"/>
                  <a:pt x="424160" y="3182442"/>
                </a:cubicBezTo>
                <a:lnTo>
                  <a:pt x="424160" y="3219649"/>
                </a:lnTo>
                <a:close/>
                <a:moveTo>
                  <a:pt x="5897313" y="3160118"/>
                </a:moveTo>
                <a:cubicBezTo>
                  <a:pt x="5899793" y="3160118"/>
                  <a:pt x="5902275" y="3162598"/>
                  <a:pt x="5904755" y="3167559"/>
                </a:cubicBezTo>
                <a:cubicBezTo>
                  <a:pt x="5907235" y="3172520"/>
                  <a:pt x="5903515" y="3175000"/>
                  <a:pt x="5893593" y="3175000"/>
                </a:cubicBezTo>
                <a:lnTo>
                  <a:pt x="5893593" y="3182442"/>
                </a:lnTo>
                <a:cubicBezTo>
                  <a:pt x="5878710" y="3182442"/>
                  <a:pt x="5868789" y="3182442"/>
                  <a:pt x="5863827" y="3182442"/>
                </a:cubicBezTo>
                <a:lnTo>
                  <a:pt x="5863827" y="3175000"/>
                </a:lnTo>
                <a:cubicBezTo>
                  <a:pt x="5873749" y="3175000"/>
                  <a:pt x="5881190" y="3172520"/>
                  <a:pt x="5886151" y="3167559"/>
                </a:cubicBezTo>
                <a:cubicBezTo>
                  <a:pt x="5891113" y="3162598"/>
                  <a:pt x="5894833" y="3160118"/>
                  <a:pt x="5897313" y="3160118"/>
                </a:cubicBezTo>
                <a:close/>
                <a:moveTo>
                  <a:pt x="468808" y="3152676"/>
                </a:moveTo>
                <a:cubicBezTo>
                  <a:pt x="468808" y="3152676"/>
                  <a:pt x="470049" y="3153916"/>
                  <a:pt x="472529" y="3156397"/>
                </a:cubicBezTo>
                <a:cubicBezTo>
                  <a:pt x="475010" y="3158878"/>
                  <a:pt x="476250" y="3162598"/>
                  <a:pt x="476250" y="3167559"/>
                </a:cubicBezTo>
                <a:cubicBezTo>
                  <a:pt x="481211" y="3172520"/>
                  <a:pt x="482451" y="3176240"/>
                  <a:pt x="479970" y="3178721"/>
                </a:cubicBezTo>
                <a:cubicBezTo>
                  <a:pt x="477490" y="3181202"/>
                  <a:pt x="473769" y="3182442"/>
                  <a:pt x="468808" y="3182442"/>
                </a:cubicBezTo>
                <a:close/>
                <a:moveTo>
                  <a:pt x="111621" y="3152676"/>
                </a:moveTo>
                <a:lnTo>
                  <a:pt x="111621" y="3160118"/>
                </a:lnTo>
                <a:cubicBezTo>
                  <a:pt x="111621" y="3204766"/>
                  <a:pt x="112861" y="3228330"/>
                  <a:pt x="115342" y="3230811"/>
                </a:cubicBezTo>
                <a:cubicBezTo>
                  <a:pt x="117822" y="3233292"/>
                  <a:pt x="116582" y="3237012"/>
                  <a:pt x="111621" y="3241973"/>
                </a:cubicBezTo>
                <a:lnTo>
                  <a:pt x="111621" y="3249415"/>
                </a:lnTo>
                <a:lnTo>
                  <a:pt x="111621" y="3264297"/>
                </a:lnTo>
                <a:cubicBezTo>
                  <a:pt x="106660" y="3254375"/>
                  <a:pt x="104179" y="3246934"/>
                  <a:pt x="104179" y="3241973"/>
                </a:cubicBezTo>
                <a:cubicBezTo>
                  <a:pt x="99219" y="3232051"/>
                  <a:pt x="96738" y="3225850"/>
                  <a:pt x="96738" y="3223370"/>
                </a:cubicBezTo>
                <a:cubicBezTo>
                  <a:pt x="96738" y="3220889"/>
                  <a:pt x="99219" y="3219649"/>
                  <a:pt x="104179" y="3219649"/>
                </a:cubicBezTo>
                <a:cubicBezTo>
                  <a:pt x="109140" y="3214688"/>
                  <a:pt x="109140" y="3209727"/>
                  <a:pt x="104179" y="3204766"/>
                </a:cubicBezTo>
                <a:cubicBezTo>
                  <a:pt x="104179" y="3204766"/>
                  <a:pt x="102939" y="3206006"/>
                  <a:pt x="100459" y="3208487"/>
                </a:cubicBezTo>
                <a:cubicBezTo>
                  <a:pt x="97978" y="3210967"/>
                  <a:pt x="96738" y="3212207"/>
                  <a:pt x="96738" y="3212207"/>
                </a:cubicBezTo>
                <a:cubicBezTo>
                  <a:pt x="96738" y="3212207"/>
                  <a:pt x="96738" y="3209727"/>
                  <a:pt x="96738" y="3204766"/>
                </a:cubicBezTo>
                <a:cubicBezTo>
                  <a:pt x="96738" y="3194844"/>
                  <a:pt x="99219" y="3189883"/>
                  <a:pt x="104179" y="3189883"/>
                </a:cubicBezTo>
                <a:lnTo>
                  <a:pt x="104179" y="3182442"/>
                </a:lnTo>
                <a:cubicBezTo>
                  <a:pt x="104179" y="3177481"/>
                  <a:pt x="101699" y="3177481"/>
                  <a:pt x="96738" y="3182442"/>
                </a:cubicBezTo>
                <a:lnTo>
                  <a:pt x="104179" y="3160118"/>
                </a:lnTo>
                <a:close/>
                <a:moveTo>
                  <a:pt x="6109393" y="3145235"/>
                </a:moveTo>
                <a:cubicBezTo>
                  <a:pt x="6114355" y="3145235"/>
                  <a:pt x="6119315" y="3145235"/>
                  <a:pt x="6124277" y="3145235"/>
                </a:cubicBezTo>
                <a:lnTo>
                  <a:pt x="6116835" y="3152676"/>
                </a:lnTo>
                <a:close/>
                <a:moveTo>
                  <a:pt x="5819179" y="3145235"/>
                </a:moveTo>
                <a:cubicBezTo>
                  <a:pt x="5814217" y="3145235"/>
                  <a:pt x="5811737" y="3147715"/>
                  <a:pt x="5811737" y="3152676"/>
                </a:cubicBezTo>
                <a:lnTo>
                  <a:pt x="5819179" y="3152676"/>
                </a:lnTo>
                <a:close/>
                <a:moveTo>
                  <a:pt x="625078" y="3145235"/>
                </a:moveTo>
                <a:cubicBezTo>
                  <a:pt x="620117" y="3145235"/>
                  <a:pt x="617637" y="3152676"/>
                  <a:pt x="617637" y="3167559"/>
                </a:cubicBezTo>
                <a:cubicBezTo>
                  <a:pt x="622598" y="3192364"/>
                  <a:pt x="625078" y="3208487"/>
                  <a:pt x="625078" y="3215928"/>
                </a:cubicBezTo>
                <a:cubicBezTo>
                  <a:pt x="625078" y="3223370"/>
                  <a:pt x="625078" y="3227090"/>
                  <a:pt x="625078" y="3227090"/>
                </a:cubicBezTo>
                <a:cubicBezTo>
                  <a:pt x="625078" y="3227090"/>
                  <a:pt x="625078" y="3229571"/>
                  <a:pt x="625078" y="3234532"/>
                </a:cubicBezTo>
                <a:lnTo>
                  <a:pt x="632519" y="3264297"/>
                </a:lnTo>
                <a:lnTo>
                  <a:pt x="647402" y="3249415"/>
                </a:lnTo>
                <a:lnTo>
                  <a:pt x="647402" y="3241973"/>
                </a:lnTo>
                <a:cubicBezTo>
                  <a:pt x="642441" y="3241973"/>
                  <a:pt x="639961" y="3235772"/>
                  <a:pt x="639961" y="3223370"/>
                </a:cubicBezTo>
                <a:cubicBezTo>
                  <a:pt x="639961" y="3210967"/>
                  <a:pt x="639961" y="3199805"/>
                  <a:pt x="639961" y="3189883"/>
                </a:cubicBezTo>
                <a:cubicBezTo>
                  <a:pt x="639961" y="3179961"/>
                  <a:pt x="641201" y="3173760"/>
                  <a:pt x="643681" y="3171280"/>
                </a:cubicBezTo>
                <a:cubicBezTo>
                  <a:pt x="646162" y="3168799"/>
                  <a:pt x="644922" y="3166319"/>
                  <a:pt x="639961" y="3163838"/>
                </a:cubicBezTo>
                <a:cubicBezTo>
                  <a:pt x="635000" y="3161358"/>
                  <a:pt x="632519" y="3157637"/>
                  <a:pt x="632519" y="3152676"/>
                </a:cubicBezTo>
                <a:cubicBezTo>
                  <a:pt x="632519" y="3152676"/>
                  <a:pt x="630039" y="3150196"/>
                  <a:pt x="625078" y="3145235"/>
                </a:cubicBezTo>
                <a:close/>
                <a:moveTo>
                  <a:pt x="401836" y="3145235"/>
                </a:moveTo>
                <a:lnTo>
                  <a:pt x="409277" y="3145235"/>
                </a:lnTo>
                <a:lnTo>
                  <a:pt x="409277" y="3160118"/>
                </a:lnTo>
                <a:cubicBezTo>
                  <a:pt x="404316" y="3160118"/>
                  <a:pt x="401836" y="3157637"/>
                  <a:pt x="401836" y="3152676"/>
                </a:cubicBezTo>
                <a:cubicBezTo>
                  <a:pt x="401836" y="3147715"/>
                  <a:pt x="401836" y="3145235"/>
                  <a:pt x="401836" y="3145235"/>
                </a:cubicBezTo>
                <a:close/>
                <a:moveTo>
                  <a:pt x="230683" y="3145235"/>
                </a:moveTo>
                <a:lnTo>
                  <a:pt x="238125" y="3145235"/>
                </a:lnTo>
                <a:cubicBezTo>
                  <a:pt x="243086" y="3145235"/>
                  <a:pt x="245566" y="3146475"/>
                  <a:pt x="245566" y="3148956"/>
                </a:cubicBezTo>
                <a:cubicBezTo>
                  <a:pt x="245566" y="3151436"/>
                  <a:pt x="243086" y="3152676"/>
                  <a:pt x="238125" y="3152676"/>
                </a:cubicBezTo>
                <a:cubicBezTo>
                  <a:pt x="233164" y="3152676"/>
                  <a:pt x="230683" y="3150196"/>
                  <a:pt x="230683" y="3145235"/>
                </a:cubicBezTo>
                <a:close/>
                <a:moveTo>
                  <a:pt x="96738" y="3137793"/>
                </a:moveTo>
                <a:lnTo>
                  <a:pt x="111621" y="3145235"/>
                </a:lnTo>
                <a:lnTo>
                  <a:pt x="96738" y="3145235"/>
                </a:lnTo>
                <a:cubicBezTo>
                  <a:pt x="96738" y="3140274"/>
                  <a:pt x="96738" y="3137793"/>
                  <a:pt x="96738" y="3137793"/>
                </a:cubicBezTo>
                <a:close/>
                <a:moveTo>
                  <a:pt x="7441" y="3137793"/>
                </a:moveTo>
                <a:cubicBezTo>
                  <a:pt x="7441" y="3157637"/>
                  <a:pt x="7441" y="3172520"/>
                  <a:pt x="7441" y="3182442"/>
                </a:cubicBezTo>
                <a:cubicBezTo>
                  <a:pt x="7441" y="3192364"/>
                  <a:pt x="6201" y="3197325"/>
                  <a:pt x="3720" y="3197325"/>
                </a:cubicBezTo>
                <a:cubicBezTo>
                  <a:pt x="1240" y="3197325"/>
                  <a:pt x="0" y="3187403"/>
                  <a:pt x="0" y="3167559"/>
                </a:cubicBezTo>
                <a:cubicBezTo>
                  <a:pt x="0" y="3147715"/>
                  <a:pt x="2480" y="3137793"/>
                  <a:pt x="7441" y="3137793"/>
                </a:cubicBezTo>
                <a:close/>
                <a:moveTo>
                  <a:pt x="5856386" y="3122911"/>
                </a:moveTo>
                <a:cubicBezTo>
                  <a:pt x="5856386" y="3127871"/>
                  <a:pt x="5853905" y="3130352"/>
                  <a:pt x="5848945" y="3130352"/>
                </a:cubicBezTo>
                <a:cubicBezTo>
                  <a:pt x="5848945" y="3135313"/>
                  <a:pt x="5851425" y="3137793"/>
                  <a:pt x="5856386" y="3137793"/>
                </a:cubicBezTo>
                <a:cubicBezTo>
                  <a:pt x="5856386" y="3132833"/>
                  <a:pt x="5856386" y="3130352"/>
                  <a:pt x="5856386" y="3130352"/>
                </a:cubicBezTo>
                <a:close/>
                <a:moveTo>
                  <a:pt x="5951264" y="3119190"/>
                </a:moveTo>
                <a:cubicBezTo>
                  <a:pt x="5952505" y="3119190"/>
                  <a:pt x="5953124" y="3120431"/>
                  <a:pt x="5953124" y="3122911"/>
                </a:cubicBezTo>
                <a:lnTo>
                  <a:pt x="5945683" y="3122911"/>
                </a:lnTo>
                <a:cubicBezTo>
                  <a:pt x="5948163" y="3120431"/>
                  <a:pt x="5950023" y="3119190"/>
                  <a:pt x="5951264" y="3119190"/>
                </a:cubicBezTo>
                <a:close/>
                <a:moveTo>
                  <a:pt x="279053" y="3117330"/>
                </a:moveTo>
                <a:cubicBezTo>
                  <a:pt x="281533" y="3118570"/>
                  <a:pt x="282773" y="3122911"/>
                  <a:pt x="282773" y="3130352"/>
                </a:cubicBezTo>
                <a:cubicBezTo>
                  <a:pt x="282773" y="3135313"/>
                  <a:pt x="285254" y="3137793"/>
                  <a:pt x="290214" y="3137793"/>
                </a:cubicBezTo>
                <a:cubicBezTo>
                  <a:pt x="290214" y="3142754"/>
                  <a:pt x="290214" y="3145235"/>
                  <a:pt x="290214" y="3145235"/>
                </a:cubicBezTo>
                <a:cubicBezTo>
                  <a:pt x="290214" y="3145235"/>
                  <a:pt x="290214" y="3147715"/>
                  <a:pt x="290214" y="3152676"/>
                </a:cubicBezTo>
                <a:cubicBezTo>
                  <a:pt x="285254" y="3152676"/>
                  <a:pt x="282773" y="3155157"/>
                  <a:pt x="282773" y="3160118"/>
                </a:cubicBezTo>
                <a:cubicBezTo>
                  <a:pt x="282773" y="3160118"/>
                  <a:pt x="281533" y="3161358"/>
                  <a:pt x="279052" y="3163838"/>
                </a:cubicBezTo>
                <a:cubicBezTo>
                  <a:pt x="276572" y="3166319"/>
                  <a:pt x="275332" y="3167559"/>
                  <a:pt x="275332" y="3167559"/>
                </a:cubicBezTo>
                <a:cubicBezTo>
                  <a:pt x="270371" y="3167559"/>
                  <a:pt x="267890" y="3165078"/>
                  <a:pt x="267890" y="3160118"/>
                </a:cubicBezTo>
                <a:cubicBezTo>
                  <a:pt x="267890" y="3155157"/>
                  <a:pt x="270371" y="3151436"/>
                  <a:pt x="275332" y="3148956"/>
                </a:cubicBezTo>
                <a:cubicBezTo>
                  <a:pt x="280292" y="3146475"/>
                  <a:pt x="280292" y="3142754"/>
                  <a:pt x="275332" y="3137793"/>
                </a:cubicBezTo>
                <a:cubicBezTo>
                  <a:pt x="270371" y="3132833"/>
                  <a:pt x="267890" y="3127871"/>
                  <a:pt x="267890" y="3122911"/>
                </a:cubicBezTo>
                <a:cubicBezTo>
                  <a:pt x="272851" y="3117950"/>
                  <a:pt x="276572" y="3116090"/>
                  <a:pt x="279053" y="3117330"/>
                </a:cubicBezTo>
                <a:close/>
                <a:moveTo>
                  <a:pt x="446484" y="3115469"/>
                </a:moveTo>
                <a:cubicBezTo>
                  <a:pt x="451445" y="3120430"/>
                  <a:pt x="453925" y="3124151"/>
                  <a:pt x="453925" y="3126631"/>
                </a:cubicBezTo>
                <a:cubicBezTo>
                  <a:pt x="453925" y="3129112"/>
                  <a:pt x="451445" y="3130352"/>
                  <a:pt x="446484" y="3130352"/>
                </a:cubicBezTo>
                <a:cubicBezTo>
                  <a:pt x="446484" y="3130352"/>
                  <a:pt x="446484" y="3132833"/>
                  <a:pt x="446484" y="3137793"/>
                </a:cubicBezTo>
                <a:cubicBezTo>
                  <a:pt x="441523" y="3122911"/>
                  <a:pt x="441523" y="3115469"/>
                  <a:pt x="446484" y="3115469"/>
                </a:cubicBezTo>
                <a:close/>
                <a:moveTo>
                  <a:pt x="119062" y="3108028"/>
                </a:moveTo>
                <a:cubicBezTo>
                  <a:pt x="114101" y="3112989"/>
                  <a:pt x="111621" y="3117950"/>
                  <a:pt x="111621" y="3122911"/>
                </a:cubicBezTo>
                <a:cubicBezTo>
                  <a:pt x="111621" y="3127871"/>
                  <a:pt x="110380" y="3130352"/>
                  <a:pt x="107900" y="3130352"/>
                </a:cubicBezTo>
                <a:cubicBezTo>
                  <a:pt x="105420" y="3130352"/>
                  <a:pt x="106660" y="3125391"/>
                  <a:pt x="111621" y="3115469"/>
                </a:cubicBezTo>
                <a:close/>
                <a:moveTo>
                  <a:pt x="261379" y="3103377"/>
                </a:moveTo>
                <a:cubicBezTo>
                  <a:pt x="261999" y="3102757"/>
                  <a:pt x="262929" y="3103067"/>
                  <a:pt x="264170" y="3104307"/>
                </a:cubicBezTo>
                <a:cubicBezTo>
                  <a:pt x="266650" y="3106788"/>
                  <a:pt x="267890" y="3108028"/>
                  <a:pt x="267890" y="3108028"/>
                </a:cubicBezTo>
                <a:lnTo>
                  <a:pt x="260449" y="3108028"/>
                </a:lnTo>
                <a:cubicBezTo>
                  <a:pt x="260449" y="3105548"/>
                  <a:pt x="260759" y="3103997"/>
                  <a:pt x="261379" y="3103377"/>
                </a:cubicBezTo>
                <a:close/>
                <a:moveTo>
                  <a:pt x="104179" y="3093145"/>
                </a:moveTo>
                <a:cubicBezTo>
                  <a:pt x="109140" y="3093145"/>
                  <a:pt x="111621" y="3095626"/>
                  <a:pt x="111621" y="3100586"/>
                </a:cubicBezTo>
                <a:cubicBezTo>
                  <a:pt x="111621" y="3105547"/>
                  <a:pt x="110380" y="3108028"/>
                  <a:pt x="107900" y="3108028"/>
                </a:cubicBezTo>
                <a:cubicBezTo>
                  <a:pt x="105420" y="3108028"/>
                  <a:pt x="102939" y="3105547"/>
                  <a:pt x="100459" y="3100586"/>
                </a:cubicBezTo>
                <a:cubicBezTo>
                  <a:pt x="97978" y="3095626"/>
                  <a:pt x="99219" y="3093145"/>
                  <a:pt x="104179" y="3093145"/>
                </a:cubicBezTo>
                <a:close/>
                <a:moveTo>
                  <a:pt x="66972" y="3093145"/>
                </a:moveTo>
                <a:cubicBezTo>
                  <a:pt x="71933" y="3093145"/>
                  <a:pt x="74414" y="3098106"/>
                  <a:pt x="74414" y="3108028"/>
                </a:cubicBezTo>
                <a:cubicBezTo>
                  <a:pt x="69453" y="3112989"/>
                  <a:pt x="66972" y="3116709"/>
                  <a:pt x="66972" y="3119190"/>
                </a:cubicBezTo>
                <a:cubicBezTo>
                  <a:pt x="66972" y="3121671"/>
                  <a:pt x="69453" y="3122911"/>
                  <a:pt x="74414" y="3122911"/>
                </a:cubicBezTo>
                <a:lnTo>
                  <a:pt x="74414" y="3145235"/>
                </a:lnTo>
                <a:cubicBezTo>
                  <a:pt x="69453" y="3145235"/>
                  <a:pt x="64492" y="3140274"/>
                  <a:pt x="59531" y="3130352"/>
                </a:cubicBezTo>
                <a:cubicBezTo>
                  <a:pt x="54570" y="3105547"/>
                  <a:pt x="57050" y="3093145"/>
                  <a:pt x="66972" y="3093145"/>
                </a:cubicBezTo>
                <a:close/>
                <a:moveTo>
                  <a:pt x="565546" y="3078262"/>
                </a:moveTo>
                <a:cubicBezTo>
                  <a:pt x="570508" y="3078262"/>
                  <a:pt x="572988" y="3080743"/>
                  <a:pt x="572988" y="3085704"/>
                </a:cubicBezTo>
                <a:cubicBezTo>
                  <a:pt x="572988" y="3090664"/>
                  <a:pt x="574228" y="3093145"/>
                  <a:pt x="576709" y="3093145"/>
                </a:cubicBezTo>
                <a:cubicBezTo>
                  <a:pt x="579189" y="3093145"/>
                  <a:pt x="580429" y="3095626"/>
                  <a:pt x="580429" y="3100586"/>
                </a:cubicBezTo>
                <a:cubicBezTo>
                  <a:pt x="580429" y="3105547"/>
                  <a:pt x="580429" y="3110508"/>
                  <a:pt x="580429" y="3115469"/>
                </a:cubicBezTo>
                <a:lnTo>
                  <a:pt x="580429" y="3130352"/>
                </a:lnTo>
                <a:cubicBezTo>
                  <a:pt x="585390" y="3140274"/>
                  <a:pt x="587871" y="3147715"/>
                  <a:pt x="587871" y="3152676"/>
                </a:cubicBezTo>
                <a:lnTo>
                  <a:pt x="580429" y="3160118"/>
                </a:lnTo>
                <a:cubicBezTo>
                  <a:pt x="580429" y="3155157"/>
                  <a:pt x="580429" y="3150196"/>
                  <a:pt x="580429" y="3145235"/>
                </a:cubicBezTo>
                <a:lnTo>
                  <a:pt x="572988" y="3145235"/>
                </a:lnTo>
                <a:cubicBezTo>
                  <a:pt x="568027" y="3150196"/>
                  <a:pt x="565546" y="3151436"/>
                  <a:pt x="565546" y="3148956"/>
                </a:cubicBezTo>
                <a:cubicBezTo>
                  <a:pt x="565546" y="3146475"/>
                  <a:pt x="565546" y="3140274"/>
                  <a:pt x="565546" y="3130352"/>
                </a:cubicBezTo>
                <a:cubicBezTo>
                  <a:pt x="565546" y="3120430"/>
                  <a:pt x="564306" y="3114229"/>
                  <a:pt x="561826" y="3111748"/>
                </a:cubicBezTo>
                <a:cubicBezTo>
                  <a:pt x="559345" y="3109268"/>
                  <a:pt x="558105" y="3108028"/>
                  <a:pt x="558105" y="3108028"/>
                </a:cubicBezTo>
                <a:lnTo>
                  <a:pt x="558105" y="3093145"/>
                </a:lnTo>
                <a:cubicBezTo>
                  <a:pt x="558105" y="3083223"/>
                  <a:pt x="560586" y="3078262"/>
                  <a:pt x="565546" y="3078262"/>
                </a:cubicBezTo>
                <a:close/>
                <a:moveTo>
                  <a:pt x="491132" y="3078262"/>
                </a:moveTo>
                <a:cubicBezTo>
                  <a:pt x="496094" y="3078262"/>
                  <a:pt x="497334" y="3080743"/>
                  <a:pt x="494853" y="3085704"/>
                </a:cubicBezTo>
                <a:cubicBezTo>
                  <a:pt x="492373" y="3090664"/>
                  <a:pt x="493613" y="3094385"/>
                  <a:pt x="498574" y="3096866"/>
                </a:cubicBezTo>
                <a:cubicBezTo>
                  <a:pt x="503535" y="3099346"/>
                  <a:pt x="510976" y="3100586"/>
                  <a:pt x="520898" y="3100586"/>
                </a:cubicBezTo>
                <a:lnTo>
                  <a:pt x="528339" y="3100586"/>
                </a:lnTo>
                <a:cubicBezTo>
                  <a:pt x="528339" y="3100586"/>
                  <a:pt x="528339" y="3108028"/>
                  <a:pt x="528339" y="3122911"/>
                </a:cubicBezTo>
                <a:cubicBezTo>
                  <a:pt x="528339" y="3122911"/>
                  <a:pt x="527099" y="3125391"/>
                  <a:pt x="524619" y="3130352"/>
                </a:cubicBezTo>
                <a:cubicBezTo>
                  <a:pt x="522138" y="3135313"/>
                  <a:pt x="520898" y="3137793"/>
                  <a:pt x="520898" y="3137793"/>
                </a:cubicBezTo>
                <a:cubicBezTo>
                  <a:pt x="515937" y="3142754"/>
                  <a:pt x="513457" y="3147715"/>
                  <a:pt x="513457" y="3152676"/>
                </a:cubicBezTo>
                <a:cubicBezTo>
                  <a:pt x="513457" y="3182442"/>
                  <a:pt x="510976" y="3197325"/>
                  <a:pt x="506015" y="3197325"/>
                </a:cubicBezTo>
                <a:cubicBezTo>
                  <a:pt x="506015" y="3187403"/>
                  <a:pt x="506015" y="3175000"/>
                  <a:pt x="506015" y="3160118"/>
                </a:cubicBezTo>
                <a:cubicBezTo>
                  <a:pt x="506015" y="3135313"/>
                  <a:pt x="501054" y="3115469"/>
                  <a:pt x="491132" y="3100586"/>
                </a:cubicBezTo>
                <a:cubicBezTo>
                  <a:pt x="481211" y="3085704"/>
                  <a:pt x="481211" y="3078262"/>
                  <a:pt x="491132" y="3078262"/>
                </a:cubicBezTo>
                <a:close/>
                <a:moveTo>
                  <a:pt x="625078" y="3072681"/>
                </a:moveTo>
                <a:cubicBezTo>
                  <a:pt x="622597" y="3071441"/>
                  <a:pt x="620117" y="3073301"/>
                  <a:pt x="617637" y="3078262"/>
                </a:cubicBezTo>
                <a:cubicBezTo>
                  <a:pt x="622598" y="3088184"/>
                  <a:pt x="627558" y="3095626"/>
                  <a:pt x="632519" y="3100586"/>
                </a:cubicBezTo>
                <a:cubicBezTo>
                  <a:pt x="632519" y="3090664"/>
                  <a:pt x="632519" y="3085704"/>
                  <a:pt x="632519" y="3085704"/>
                </a:cubicBezTo>
                <a:cubicBezTo>
                  <a:pt x="630039" y="3078262"/>
                  <a:pt x="627558" y="3073922"/>
                  <a:pt x="625078" y="3072681"/>
                </a:cubicBezTo>
                <a:close/>
                <a:moveTo>
                  <a:pt x="5997773" y="3070821"/>
                </a:moveTo>
                <a:cubicBezTo>
                  <a:pt x="5997773" y="3070821"/>
                  <a:pt x="5997773" y="3074541"/>
                  <a:pt x="5997773" y="3081983"/>
                </a:cubicBezTo>
                <a:cubicBezTo>
                  <a:pt x="5997773" y="3089424"/>
                  <a:pt x="5994052" y="3093145"/>
                  <a:pt x="5986611" y="3093145"/>
                </a:cubicBezTo>
                <a:cubicBezTo>
                  <a:pt x="5979169" y="3093145"/>
                  <a:pt x="5979169" y="3089424"/>
                  <a:pt x="5986611" y="3081983"/>
                </a:cubicBezTo>
                <a:cubicBezTo>
                  <a:pt x="5994052" y="3074541"/>
                  <a:pt x="5997773" y="3070821"/>
                  <a:pt x="5997773" y="3070821"/>
                </a:cubicBezTo>
                <a:close/>
                <a:moveTo>
                  <a:pt x="587871" y="3070821"/>
                </a:moveTo>
                <a:lnTo>
                  <a:pt x="595312" y="3070821"/>
                </a:lnTo>
                <a:lnTo>
                  <a:pt x="587871" y="3078262"/>
                </a:lnTo>
                <a:close/>
                <a:moveTo>
                  <a:pt x="282773" y="3070821"/>
                </a:moveTo>
                <a:lnTo>
                  <a:pt x="282773" y="3078262"/>
                </a:lnTo>
                <a:cubicBezTo>
                  <a:pt x="282773" y="3083223"/>
                  <a:pt x="282773" y="3085704"/>
                  <a:pt x="282773" y="3085704"/>
                </a:cubicBezTo>
                <a:cubicBezTo>
                  <a:pt x="282773" y="3085704"/>
                  <a:pt x="281533" y="3083223"/>
                  <a:pt x="279052" y="3078262"/>
                </a:cubicBezTo>
                <a:cubicBezTo>
                  <a:pt x="276572" y="3073301"/>
                  <a:pt x="277812" y="3070821"/>
                  <a:pt x="282773" y="3070821"/>
                </a:cubicBezTo>
                <a:close/>
                <a:moveTo>
                  <a:pt x="5960565" y="3063379"/>
                </a:moveTo>
                <a:lnTo>
                  <a:pt x="5975449" y="3063379"/>
                </a:lnTo>
                <a:cubicBezTo>
                  <a:pt x="5970487" y="3068340"/>
                  <a:pt x="5968007" y="3070821"/>
                  <a:pt x="5968007" y="3070821"/>
                </a:cubicBezTo>
                <a:cubicBezTo>
                  <a:pt x="5963045" y="3070821"/>
                  <a:pt x="5960565" y="3068340"/>
                  <a:pt x="5960565" y="3063379"/>
                </a:cubicBezTo>
                <a:close/>
                <a:moveTo>
                  <a:pt x="162781" y="3059659"/>
                </a:moveTo>
                <a:cubicBezTo>
                  <a:pt x="160920" y="3059659"/>
                  <a:pt x="158750" y="3060899"/>
                  <a:pt x="156269" y="3063379"/>
                </a:cubicBezTo>
                <a:cubicBezTo>
                  <a:pt x="156269" y="3073301"/>
                  <a:pt x="161230" y="3080743"/>
                  <a:pt x="171152" y="3085704"/>
                </a:cubicBezTo>
                <a:cubicBezTo>
                  <a:pt x="176113" y="3085704"/>
                  <a:pt x="179834" y="3083223"/>
                  <a:pt x="182314" y="3078262"/>
                </a:cubicBezTo>
                <a:cubicBezTo>
                  <a:pt x="184795" y="3073301"/>
                  <a:pt x="184795" y="3068340"/>
                  <a:pt x="182314" y="3063379"/>
                </a:cubicBezTo>
                <a:cubicBezTo>
                  <a:pt x="179834" y="3058419"/>
                  <a:pt x="177353" y="3058419"/>
                  <a:pt x="174873" y="3063379"/>
                </a:cubicBezTo>
                <a:cubicBezTo>
                  <a:pt x="172392" y="3068340"/>
                  <a:pt x="169912" y="3068340"/>
                  <a:pt x="167431" y="3063379"/>
                </a:cubicBezTo>
                <a:cubicBezTo>
                  <a:pt x="166191" y="3060899"/>
                  <a:pt x="164641" y="3059659"/>
                  <a:pt x="162781" y="3059659"/>
                </a:cubicBezTo>
                <a:close/>
                <a:moveTo>
                  <a:pt x="729257" y="3055938"/>
                </a:moveTo>
                <a:cubicBezTo>
                  <a:pt x="729257" y="3055938"/>
                  <a:pt x="729257" y="3058419"/>
                  <a:pt x="729257" y="3063379"/>
                </a:cubicBezTo>
                <a:lnTo>
                  <a:pt x="736699" y="3070821"/>
                </a:lnTo>
                <a:close/>
                <a:moveTo>
                  <a:pt x="6161483" y="3048497"/>
                </a:moveTo>
                <a:cubicBezTo>
                  <a:pt x="6166445" y="3048497"/>
                  <a:pt x="6168925" y="3050977"/>
                  <a:pt x="6168925" y="3055938"/>
                </a:cubicBezTo>
                <a:lnTo>
                  <a:pt x="6161483" y="3055938"/>
                </a:lnTo>
                <a:cubicBezTo>
                  <a:pt x="6156522" y="3055938"/>
                  <a:pt x="6154042" y="3055938"/>
                  <a:pt x="6154042" y="3055938"/>
                </a:cubicBezTo>
                <a:close/>
                <a:moveTo>
                  <a:pt x="6079628" y="3048497"/>
                </a:moveTo>
                <a:cubicBezTo>
                  <a:pt x="6084589" y="3048497"/>
                  <a:pt x="6087069" y="3049737"/>
                  <a:pt x="6087069" y="3052217"/>
                </a:cubicBezTo>
                <a:cubicBezTo>
                  <a:pt x="6087069" y="3054698"/>
                  <a:pt x="6084589" y="3055938"/>
                  <a:pt x="6079628" y="3055938"/>
                </a:cubicBezTo>
                <a:cubicBezTo>
                  <a:pt x="6074667" y="3050977"/>
                  <a:pt x="6074667" y="3048497"/>
                  <a:pt x="6079628" y="3048497"/>
                </a:cubicBezTo>
                <a:close/>
                <a:moveTo>
                  <a:pt x="6001493" y="3048497"/>
                </a:moveTo>
                <a:cubicBezTo>
                  <a:pt x="6003974" y="3048497"/>
                  <a:pt x="6007695" y="3050977"/>
                  <a:pt x="6012655" y="3055938"/>
                </a:cubicBezTo>
                <a:lnTo>
                  <a:pt x="6012655" y="3063379"/>
                </a:lnTo>
                <a:cubicBezTo>
                  <a:pt x="6002734" y="3063379"/>
                  <a:pt x="5997773" y="3060899"/>
                  <a:pt x="5997773" y="3055938"/>
                </a:cubicBezTo>
                <a:cubicBezTo>
                  <a:pt x="5997773" y="3050977"/>
                  <a:pt x="5999013" y="3048497"/>
                  <a:pt x="6001493" y="3048497"/>
                </a:cubicBezTo>
                <a:close/>
                <a:moveTo>
                  <a:pt x="5990331" y="3041055"/>
                </a:moveTo>
                <a:cubicBezTo>
                  <a:pt x="5990331" y="3041055"/>
                  <a:pt x="5992811" y="3041055"/>
                  <a:pt x="5997773" y="3041055"/>
                </a:cubicBezTo>
                <a:lnTo>
                  <a:pt x="6005214" y="3041055"/>
                </a:lnTo>
                <a:cubicBezTo>
                  <a:pt x="6005214" y="3046016"/>
                  <a:pt x="6002734" y="3048497"/>
                  <a:pt x="5997773" y="3048497"/>
                </a:cubicBezTo>
                <a:cubicBezTo>
                  <a:pt x="5992811" y="3048497"/>
                  <a:pt x="5990331" y="3046016"/>
                  <a:pt x="5990331" y="3041055"/>
                </a:cubicBezTo>
                <a:close/>
                <a:moveTo>
                  <a:pt x="468808" y="3041055"/>
                </a:moveTo>
                <a:lnTo>
                  <a:pt x="476250" y="3048497"/>
                </a:lnTo>
                <a:lnTo>
                  <a:pt x="483691" y="3063379"/>
                </a:lnTo>
                <a:lnTo>
                  <a:pt x="468808" y="3063379"/>
                </a:lnTo>
                <a:cubicBezTo>
                  <a:pt x="468808" y="3058419"/>
                  <a:pt x="468808" y="3050977"/>
                  <a:pt x="468808" y="3041055"/>
                </a:cubicBezTo>
                <a:close/>
                <a:moveTo>
                  <a:pt x="253007" y="3041055"/>
                </a:moveTo>
                <a:lnTo>
                  <a:pt x="260449" y="3048497"/>
                </a:lnTo>
                <a:lnTo>
                  <a:pt x="253007" y="3055938"/>
                </a:lnTo>
                <a:cubicBezTo>
                  <a:pt x="253007" y="3050977"/>
                  <a:pt x="253007" y="3047256"/>
                  <a:pt x="253007" y="3044776"/>
                </a:cubicBezTo>
                <a:cubicBezTo>
                  <a:pt x="253007" y="3042295"/>
                  <a:pt x="253007" y="3041055"/>
                  <a:pt x="253007" y="3041055"/>
                </a:cubicBezTo>
                <a:close/>
                <a:moveTo>
                  <a:pt x="5886151" y="3038265"/>
                </a:moveTo>
                <a:cubicBezTo>
                  <a:pt x="5883671" y="3037645"/>
                  <a:pt x="5881191" y="3038575"/>
                  <a:pt x="5878710" y="3041055"/>
                </a:cubicBezTo>
                <a:cubicBezTo>
                  <a:pt x="5873749" y="3046016"/>
                  <a:pt x="5866307" y="3046016"/>
                  <a:pt x="5856386" y="3041055"/>
                </a:cubicBezTo>
                <a:lnTo>
                  <a:pt x="5848945" y="3048497"/>
                </a:lnTo>
                <a:cubicBezTo>
                  <a:pt x="5848945" y="3058419"/>
                  <a:pt x="5847704" y="3067100"/>
                  <a:pt x="5845223" y="3074541"/>
                </a:cubicBezTo>
                <a:cubicBezTo>
                  <a:pt x="5842743" y="3081983"/>
                  <a:pt x="5843983" y="3085704"/>
                  <a:pt x="5848945" y="3085704"/>
                </a:cubicBezTo>
                <a:cubicBezTo>
                  <a:pt x="5858866" y="3090664"/>
                  <a:pt x="5866307" y="3090664"/>
                  <a:pt x="5871269" y="3085704"/>
                </a:cubicBezTo>
                <a:cubicBezTo>
                  <a:pt x="5866307" y="3080743"/>
                  <a:pt x="5866307" y="3078262"/>
                  <a:pt x="5871269" y="3078262"/>
                </a:cubicBezTo>
                <a:cubicBezTo>
                  <a:pt x="5876230" y="3078262"/>
                  <a:pt x="5878710" y="3075782"/>
                  <a:pt x="5878710" y="3070821"/>
                </a:cubicBezTo>
                <a:cubicBezTo>
                  <a:pt x="5878710" y="3065860"/>
                  <a:pt x="5878710" y="3062139"/>
                  <a:pt x="5878710" y="3059659"/>
                </a:cubicBezTo>
                <a:cubicBezTo>
                  <a:pt x="5878710" y="3057178"/>
                  <a:pt x="5881190" y="3055938"/>
                  <a:pt x="5886151" y="3055938"/>
                </a:cubicBezTo>
                <a:cubicBezTo>
                  <a:pt x="5896073" y="3055938"/>
                  <a:pt x="5898554" y="3052217"/>
                  <a:pt x="5893593" y="3044776"/>
                </a:cubicBezTo>
                <a:cubicBezTo>
                  <a:pt x="5891112" y="3041055"/>
                  <a:pt x="5888632" y="3038885"/>
                  <a:pt x="5886151" y="3038265"/>
                </a:cubicBezTo>
                <a:close/>
                <a:moveTo>
                  <a:pt x="5982889" y="3033614"/>
                </a:moveTo>
                <a:cubicBezTo>
                  <a:pt x="5982889" y="3033614"/>
                  <a:pt x="5982889" y="3036094"/>
                  <a:pt x="5982889" y="3041055"/>
                </a:cubicBezTo>
                <a:cubicBezTo>
                  <a:pt x="5982889" y="3046016"/>
                  <a:pt x="5980409" y="3048497"/>
                  <a:pt x="5975449" y="3048497"/>
                </a:cubicBezTo>
                <a:cubicBezTo>
                  <a:pt x="5970487" y="3048497"/>
                  <a:pt x="5970487" y="3046016"/>
                  <a:pt x="5975449" y="3041055"/>
                </a:cubicBezTo>
                <a:cubicBezTo>
                  <a:pt x="5975449" y="3036094"/>
                  <a:pt x="5977929" y="3033614"/>
                  <a:pt x="5982889" y="3033614"/>
                </a:cubicBezTo>
                <a:close/>
                <a:moveTo>
                  <a:pt x="379511" y="3033614"/>
                </a:moveTo>
                <a:cubicBezTo>
                  <a:pt x="384472" y="3033614"/>
                  <a:pt x="386953" y="3033614"/>
                  <a:pt x="386953" y="3033614"/>
                </a:cubicBezTo>
                <a:cubicBezTo>
                  <a:pt x="386953" y="3033614"/>
                  <a:pt x="386953" y="3036094"/>
                  <a:pt x="386953" y="3041055"/>
                </a:cubicBezTo>
                <a:cubicBezTo>
                  <a:pt x="386953" y="3046016"/>
                  <a:pt x="389433" y="3050977"/>
                  <a:pt x="394394" y="3055938"/>
                </a:cubicBezTo>
                <a:cubicBezTo>
                  <a:pt x="399355" y="3060899"/>
                  <a:pt x="399355" y="3065860"/>
                  <a:pt x="394394" y="3070821"/>
                </a:cubicBezTo>
                <a:cubicBezTo>
                  <a:pt x="389433" y="3075782"/>
                  <a:pt x="385712" y="3070821"/>
                  <a:pt x="383232" y="3055938"/>
                </a:cubicBezTo>
                <a:cubicBezTo>
                  <a:pt x="380752" y="3041055"/>
                  <a:pt x="379511" y="3033614"/>
                  <a:pt x="379511" y="3033614"/>
                </a:cubicBezTo>
                <a:close/>
                <a:moveTo>
                  <a:pt x="5804296" y="3026172"/>
                </a:moveTo>
                <a:cubicBezTo>
                  <a:pt x="5789413" y="3026172"/>
                  <a:pt x="5784452" y="3028653"/>
                  <a:pt x="5789413" y="3033614"/>
                </a:cubicBezTo>
                <a:lnTo>
                  <a:pt x="5804296" y="3041055"/>
                </a:lnTo>
                <a:cubicBezTo>
                  <a:pt x="5809257" y="3036094"/>
                  <a:pt x="5811737" y="3032374"/>
                  <a:pt x="5811737" y="3029893"/>
                </a:cubicBezTo>
                <a:cubicBezTo>
                  <a:pt x="5811737" y="3027412"/>
                  <a:pt x="5809257" y="3026172"/>
                  <a:pt x="5804296" y="3026172"/>
                </a:cubicBezTo>
                <a:close/>
                <a:moveTo>
                  <a:pt x="327421" y="3026172"/>
                </a:moveTo>
                <a:cubicBezTo>
                  <a:pt x="332383" y="3026172"/>
                  <a:pt x="334863" y="3027412"/>
                  <a:pt x="334863" y="3029893"/>
                </a:cubicBezTo>
                <a:cubicBezTo>
                  <a:pt x="334863" y="3032374"/>
                  <a:pt x="332383" y="3033614"/>
                  <a:pt x="327421" y="3033614"/>
                </a:cubicBezTo>
                <a:cubicBezTo>
                  <a:pt x="322461" y="3033614"/>
                  <a:pt x="322461" y="3031133"/>
                  <a:pt x="327421" y="3026172"/>
                </a:cubicBezTo>
                <a:close/>
                <a:moveTo>
                  <a:pt x="6108463" y="2999197"/>
                </a:moveTo>
                <a:cubicBezTo>
                  <a:pt x="6109084" y="2999818"/>
                  <a:pt x="6109393" y="3001368"/>
                  <a:pt x="6109393" y="3003848"/>
                </a:cubicBezTo>
                <a:lnTo>
                  <a:pt x="6101952" y="3011290"/>
                </a:lnTo>
                <a:cubicBezTo>
                  <a:pt x="6101952" y="3006329"/>
                  <a:pt x="6103193" y="3002608"/>
                  <a:pt x="6105673" y="3000127"/>
                </a:cubicBezTo>
                <a:cubicBezTo>
                  <a:pt x="6106913" y="2998887"/>
                  <a:pt x="6107843" y="2998577"/>
                  <a:pt x="6108463" y="2999197"/>
                </a:cubicBezTo>
                <a:close/>
                <a:moveTo>
                  <a:pt x="230683" y="2996407"/>
                </a:moveTo>
                <a:cubicBezTo>
                  <a:pt x="235644" y="2996407"/>
                  <a:pt x="238125" y="2996407"/>
                  <a:pt x="238125" y="2996407"/>
                </a:cubicBezTo>
                <a:cubicBezTo>
                  <a:pt x="238125" y="2996407"/>
                  <a:pt x="238125" y="2998887"/>
                  <a:pt x="238125" y="3003848"/>
                </a:cubicBezTo>
                <a:cubicBezTo>
                  <a:pt x="238125" y="3008809"/>
                  <a:pt x="238125" y="3011290"/>
                  <a:pt x="238125" y="3011290"/>
                </a:cubicBezTo>
                <a:cubicBezTo>
                  <a:pt x="238125" y="3011290"/>
                  <a:pt x="236885" y="3010049"/>
                  <a:pt x="234404" y="3007569"/>
                </a:cubicBezTo>
                <a:cubicBezTo>
                  <a:pt x="231923" y="3005088"/>
                  <a:pt x="230683" y="3003848"/>
                  <a:pt x="230683" y="3003848"/>
                </a:cubicBezTo>
                <a:cubicBezTo>
                  <a:pt x="230683" y="2998887"/>
                  <a:pt x="230683" y="2996407"/>
                  <a:pt x="230683" y="2996407"/>
                </a:cubicBezTo>
                <a:close/>
                <a:moveTo>
                  <a:pt x="66972" y="2996407"/>
                </a:moveTo>
                <a:cubicBezTo>
                  <a:pt x="66972" y="2996407"/>
                  <a:pt x="68213" y="2996407"/>
                  <a:pt x="70693" y="2996407"/>
                </a:cubicBezTo>
                <a:cubicBezTo>
                  <a:pt x="73173" y="2996407"/>
                  <a:pt x="74414" y="2998887"/>
                  <a:pt x="74414" y="3003848"/>
                </a:cubicBezTo>
                <a:cubicBezTo>
                  <a:pt x="74414" y="3008809"/>
                  <a:pt x="71933" y="3011290"/>
                  <a:pt x="66972" y="3011290"/>
                </a:cubicBezTo>
                <a:cubicBezTo>
                  <a:pt x="66972" y="3011290"/>
                  <a:pt x="66972" y="3008809"/>
                  <a:pt x="66972" y="3003848"/>
                </a:cubicBezTo>
                <a:cubicBezTo>
                  <a:pt x="66972" y="2998887"/>
                  <a:pt x="66972" y="2996407"/>
                  <a:pt x="66972" y="2996407"/>
                </a:cubicBezTo>
                <a:close/>
                <a:moveTo>
                  <a:pt x="6113115" y="2981524"/>
                </a:moveTo>
                <a:cubicBezTo>
                  <a:pt x="6115595" y="2981524"/>
                  <a:pt x="6115595" y="2982764"/>
                  <a:pt x="6113115" y="2985245"/>
                </a:cubicBezTo>
                <a:cubicBezTo>
                  <a:pt x="6110635" y="2987725"/>
                  <a:pt x="6109393" y="2988965"/>
                  <a:pt x="6109393" y="2988965"/>
                </a:cubicBezTo>
                <a:cubicBezTo>
                  <a:pt x="6109393" y="2984005"/>
                  <a:pt x="6110635" y="2981524"/>
                  <a:pt x="6113115" y="2981524"/>
                </a:cubicBezTo>
                <a:close/>
                <a:moveTo>
                  <a:pt x="572988" y="2981524"/>
                </a:moveTo>
                <a:lnTo>
                  <a:pt x="580429" y="2996407"/>
                </a:lnTo>
                <a:cubicBezTo>
                  <a:pt x="580429" y="3006329"/>
                  <a:pt x="577949" y="3013770"/>
                  <a:pt x="572988" y="3018731"/>
                </a:cubicBezTo>
                <a:lnTo>
                  <a:pt x="572988" y="3003848"/>
                </a:lnTo>
                <a:cubicBezTo>
                  <a:pt x="572988" y="2993926"/>
                  <a:pt x="572988" y="2986485"/>
                  <a:pt x="572988" y="2981524"/>
                </a:cubicBezTo>
                <a:close/>
                <a:moveTo>
                  <a:pt x="200918" y="2981524"/>
                </a:moveTo>
                <a:lnTo>
                  <a:pt x="208359" y="2981524"/>
                </a:lnTo>
                <a:lnTo>
                  <a:pt x="208359" y="3003848"/>
                </a:lnTo>
                <a:cubicBezTo>
                  <a:pt x="203398" y="2998887"/>
                  <a:pt x="202158" y="2995167"/>
                  <a:pt x="204638" y="2992686"/>
                </a:cubicBezTo>
                <a:cubicBezTo>
                  <a:pt x="207119" y="2990205"/>
                  <a:pt x="207119" y="2988965"/>
                  <a:pt x="204638" y="2988965"/>
                </a:cubicBezTo>
                <a:cubicBezTo>
                  <a:pt x="202158" y="2988965"/>
                  <a:pt x="200918" y="2986485"/>
                  <a:pt x="200918" y="2981524"/>
                </a:cubicBezTo>
                <a:close/>
                <a:moveTo>
                  <a:pt x="234404" y="2959200"/>
                </a:moveTo>
                <a:cubicBezTo>
                  <a:pt x="236885" y="2959200"/>
                  <a:pt x="238125" y="2964160"/>
                  <a:pt x="238125" y="2974082"/>
                </a:cubicBezTo>
                <a:lnTo>
                  <a:pt x="230683" y="2981524"/>
                </a:lnTo>
                <a:cubicBezTo>
                  <a:pt x="230683" y="2976563"/>
                  <a:pt x="230683" y="2971602"/>
                  <a:pt x="230683" y="2966641"/>
                </a:cubicBezTo>
                <a:cubicBezTo>
                  <a:pt x="230683" y="2961680"/>
                  <a:pt x="231923" y="2959200"/>
                  <a:pt x="234404" y="2959200"/>
                </a:cubicBezTo>
                <a:close/>
                <a:moveTo>
                  <a:pt x="147898" y="2956874"/>
                </a:moveTo>
                <a:cubicBezTo>
                  <a:pt x="146037" y="2957185"/>
                  <a:pt x="143867" y="2957960"/>
                  <a:pt x="141386" y="2959200"/>
                </a:cubicBezTo>
                <a:cubicBezTo>
                  <a:pt x="141386" y="2959200"/>
                  <a:pt x="141386" y="2961680"/>
                  <a:pt x="141386" y="2966641"/>
                </a:cubicBezTo>
                <a:lnTo>
                  <a:pt x="156269" y="2966641"/>
                </a:lnTo>
                <a:cubicBezTo>
                  <a:pt x="156269" y="2959200"/>
                  <a:pt x="153479" y="2955944"/>
                  <a:pt x="147898" y="2956874"/>
                </a:cubicBezTo>
                <a:close/>
                <a:moveTo>
                  <a:pt x="439043" y="2951758"/>
                </a:moveTo>
                <a:cubicBezTo>
                  <a:pt x="444004" y="2951758"/>
                  <a:pt x="446484" y="2954239"/>
                  <a:pt x="446484" y="2959200"/>
                </a:cubicBezTo>
                <a:lnTo>
                  <a:pt x="439043" y="2959200"/>
                </a:lnTo>
                <a:close/>
                <a:moveTo>
                  <a:pt x="401836" y="2951758"/>
                </a:moveTo>
                <a:cubicBezTo>
                  <a:pt x="411758" y="2951758"/>
                  <a:pt x="419199" y="2955479"/>
                  <a:pt x="424160" y="2962920"/>
                </a:cubicBezTo>
                <a:cubicBezTo>
                  <a:pt x="429121" y="2970362"/>
                  <a:pt x="435322" y="2974082"/>
                  <a:pt x="442763" y="2974082"/>
                </a:cubicBezTo>
                <a:cubicBezTo>
                  <a:pt x="450205" y="2974082"/>
                  <a:pt x="453925" y="2976563"/>
                  <a:pt x="453925" y="2981524"/>
                </a:cubicBezTo>
                <a:cubicBezTo>
                  <a:pt x="453925" y="2986485"/>
                  <a:pt x="448965" y="2986485"/>
                  <a:pt x="439043" y="2981524"/>
                </a:cubicBezTo>
                <a:lnTo>
                  <a:pt x="424160" y="2974082"/>
                </a:lnTo>
                <a:cubicBezTo>
                  <a:pt x="419199" y="2974082"/>
                  <a:pt x="416718" y="2982764"/>
                  <a:pt x="416718" y="3000127"/>
                </a:cubicBezTo>
                <a:cubicBezTo>
                  <a:pt x="416718" y="3017491"/>
                  <a:pt x="419199" y="3031133"/>
                  <a:pt x="424160" y="3041055"/>
                </a:cubicBezTo>
                <a:cubicBezTo>
                  <a:pt x="429121" y="3050977"/>
                  <a:pt x="432841" y="3060899"/>
                  <a:pt x="435322" y="3070821"/>
                </a:cubicBezTo>
                <a:cubicBezTo>
                  <a:pt x="437802" y="3080743"/>
                  <a:pt x="439043" y="3088184"/>
                  <a:pt x="439043" y="3093145"/>
                </a:cubicBezTo>
                <a:cubicBezTo>
                  <a:pt x="434082" y="3093145"/>
                  <a:pt x="431601" y="3093145"/>
                  <a:pt x="431601" y="3093145"/>
                </a:cubicBezTo>
                <a:lnTo>
                  <a:pt x="431601" y="3085704"/>
                </a:lnTo>
                <a:lnTo>
                  <a:pt x="424160" y="3070821"/>
                </a:lnTo>
                <a:cubicBezTo>
                  <a:pt x="419199" y="3065860"/>
                  <a:pt x="415478" y="3052217"/>
                  <a:pt x="412998" y="3029893"/>
                </a:cubicBezTo>
                <a:cubicBezTo>
                  <a:pt x="410517" y="3007569"/>
                  <a:pt x="406797" y="2991446"/>
                  <a:pt x="401836" y="2981524"/>
                </a:cubicBezTo>
                <a:cubicBezTo>
                  <a:pt x="386953" y="2961680"/>
                  <a:pt x="386953" y="2951758"/>
                  <a:pt x="401836" y="2951758"/>
                </a:cubicBezTo>
                <a:close/>
                <a:moveTo>
                  <a:pt x="677168" y="2936875"/>
                </a:moveTo>
                <a:lnTo>
                  <a:pt x="684609" y="2944317"/>
                </a:lnTo>
                <a:cubicBezTo>
                  <a:pt x="689570" y="2944317"/>
                  <a:pt x="692051" y="2943077"/>
                  <a:pt x="692051" y="2940596"/>
                </a:cubicBezTo>
                <a:cubicBezTo>
                  <a:pt x="692051" y="2938115"/>
                  <a:pt x="689570" y="2936875"/>
                  <a:pt x="684609" y="2936875"/>
                </a:cubicBezTo>
                <a:cubicBezTo>
                  <a:pt x="679648" y="2936875"/>
                  <a:pt x="677168" y="2936875"/>
                  <a:pt x="677168" y="2936875"/>
                </a:cubicBezTo>
                <a:close/>
                <a:moveTo>
                  <a:pt x="96738" y="2929434"/>
                </a:moveTo>
                <a:cubicBezTo>
                  <a:pt x="96738" y="2929434"/>
                  <a:pt x="99219" y="2929434"/>
                  <a:pt x="104179" y="2929434"/>
                </a:cubicBezTo>
                <a:lnTo>
                  <a:pt x="104179" y="2936875"/>
                </a:lnTo>
                <a:cubicBezTo>
                  <a:pt x="99219" y="2936875"/>
                  <a:pt x="96738" y="2934395"/>
                  <a:pt x="96738" y="2929434"/>
                </a:cubicBezTo>
                <a:close/>
                <a:moveTo>
                  <a:pt x="226963" y="2923853"/>
                </a:moveTo>
                <a:cubicBezTo>
                  <a:pt x="229443" y="2922613"/>
                  <a:pt x="230683" y="2924473"/>
                  <a:pt x="230683" y="2929434"/>
                </a:cubicBezTo>
                <a:cubicBezTo>
                  <a:pt x="225722" y="2939356"/>
                  <a:pt x="220761" y="2944317"/>
                  <a:pt x="215800" y="2944317"/>
                </a:cubicBezTo>
                <a:lnTo>
                  <a:pt x="200918" y="2951758"/>
                </a:lnTo>
                <a:lnTo>
                  <a:pt x="215800" y="2936875"/>
                </a:lnTo>
                <a:cubicBezTo>
                  <a:pt x="220761" y="2929434"/>
                  <a:pt x="224482" y="2925094"/>
                  <a:pt x="226963" y="2923853"/>
                </a:cubicBezTo>
                <a:close/>
                <a:moveTo>
                  <a:pt x="5930800" y="2921993"/>
                </a:moveTo>
                <a:lnTo>
                  <a:pt x="5938241" y="2936875"/>
                </a:lnTo>
                <a:cubicBezTo>
                  <a:pt x="5943203" y="2936875"/>
                  <a:pt x="5943203" y="2934395"/>
                  <a:pt x="5938241" y="2929434"/>
                </a:cubicBezTo>
                <a:close/>
                <a:moveTo>
                  <a:pt x="491132" y="2914551"/>
                </a:moveTo>
                <a:cubicBezTo>
                  <a:pt x="491132" y="2914551"/>
                  <a:pt x="493613" y="2914551"/>
                  <a:pt x="498574" y="2914551"/>
                </a:cubicBezTo>
                <a:cubicBezTo>
                  <a:pt x="498574" y="2914551"/>
                  <a:pt x="501054" y="2917032"/>
                  <a:pt x="506015" y="2921993"/>
                </a:cubicBezTo>
                <a:cubicBezTo>
                  <a:pt x="501054" y="2926953"/>
                  <a:pt x="498574" y="2929434"/>
                  <a:pt x="498574" y="2929434"/>
                </a:cubicBezTo>
                <a:cubicBezTo>
                  <a:pt x="493613" y="2929434"/>
                  <a:pt x="491132" y="2926953"/>
                  <a:pt x="491132" y="2921993"/>
                </a:cubicBezTo>
                <a:cubicBezTo>
                  <a:pt x="491132" y="2917032"/>
                  <a:pt x="491132" y="2914551"/>
                  <a:pt x="491132" y="2914551"/>
                </a:cubicBezTo>
                <a:close/>
                <a:moveTo>
                  <a:pt x="197197" y="2914551"/>
                </a:moveTo>
                <a:cubicBezTo>
                  <a:pt x="199678" y="2914551"/>
                  <a:pt x="200918" y="2918272"/>
                  <a:pt x="200918" y="2925713"/>
                </a:cubicBezTo>
                <a:cubicBezTo>
                  <a:pt x="200918" y="2933155"/>
                  <a:pt x="199678" y="2936875"/>
                  <a:pt x="197197" y="2936875"/>
                </a:cubicBezTo>
                <a:cubicBezTo>
                  <a:pt x="194716" y="2936875"/>
                  <a:pt x="193476" y="2933155"/>
                  <a:pt x="193476" y="2925713"/>
                </a:cubicBezTo>
                <a:cubicBezTo>
                  <a:pt x="193476" y="2918272"/>
                  <a:pt x="194716" y="2914551"/>
                  <a:pt x="197197" y="2914551"/>
                </a:cubicBezTo>
                <a:close/>
                <a:moveTo>
                  <a:pt x="358117" y="2909900"/>
                </a:moveTo>
                <a:cubicBezTo>
                  <a:pt x="358737" y="2909281"/>
                  <a:pt x="359668" y="2909590"/>
                  <a:pt x="360908" y="2910831"/>
                </a:cubicBezTo>
                <a:cubicBezTo>
                  <a:pt x="363388" y="2913311"/>
                  <a:pt x="364628" y="2914551"/>
                  <a:pt x="364628" y="2914551"/>
                </a:cubicBezTo>
                <a:cubicBezTo>
                  <a:pt x="364628" y="2914551"/>
                  <a:pt x="362148" y="2914551"/>
                  <a:pt x="357187" y="2914551"/>
                </a:cubicBezTo>
                <a:cubicBezTo>
                  <a:pt x="357187" y="2912071"/>
                  <a:pt x="357497" y="2910521"/>
                  <a:pt x="358117" y="2909900"/>
                </a:cubicBezTo>
                <a:close/>
                <a:moveTo>
                  <a:pt x="286494" y="2907110"/>
                </a:moveTo>
                <a:cubicBezTo>
                  <a:pt x="284013" y="2907110"/>
                  <a:pt x="282773" y="2908350"/>
                  <a:pt x="282773" y="2910831"/>
                </a:cubicBezTo>
                <a:cubicBezTo>
                  <a:pt x="282773" y="2913311"/>
                  <a:pt x="285254" y="2914551"/>
                  <a:pt x="290214" y="2914551"/>
                </a:cubicBezTo>
                <a:cubicBezTo>
                  <a:pt x="290214" y="2909590"/>
                  <a:pt x="288974" y="2907110"/>
                  <a:pt x="286494" y="2907110"/>
                </a:cubicBezTo>
                <a:close/>
                <a:moveTo>
                  <a:pt x="419974" y="2895250"/>
                </a:moveTo>
                <a:cubicBezTo>
                  <a:pt x="422764" y="2895715"/>
                  <a:pt x="424160" y="2899668"/>
                  <a:pt x="424160" y="2907110"/>
                </a:cubicBezTo>
                <a:cubicBezTo>
                  <a:pt x="424160" y="2912071"/>
                  <a:pt x="424160" y="2917032"/>
                  <a:pt x="424160" y="2921993"/>
                </a:cubicBezTo>
                <a:cubicBezTo>
                  <a:pt x="424160" y="2926953"/>
                  <a:pt x="424160" y="2931915"/>
                  <a:pt x="424160" y="2936875"/>
                </a:cubicBezTo>
                <a:cubicBezTo>
                  <a:pt x="429121" y="2941836"/>
                  <a:pt x="429121" y="2944317"/>
                  <a:pt x="424160" y="2944317"/>
                </a:cubicBezTo>
                <a:cubicBezTo>
                  <a:pt x="419199" y="2944317"/>
                  <a:pt x="416718" y="2944317"/>
                  <a:pt x="416718" y="2944317"/>
                </a:cubicBezTo>
                <a:cubicBezTo>
                  <a:pt x="416718" y="2944317"/>
                  <a:pt x="416718" y="2941836"/>
                  <a:pt x="416718" y="2936875"/>
                </a:cubicBezTo>
                <a:cubicBezTo>
                  <a:pt x="416718" y="2931915"/>
                  <a:pt x="416718" y="2926953"/>
                  <a:pt x="416718" y="2921993"/>
                </a:cubicBezTo>
                <a:lnTo>
                  <a:pt x="409277" y="2899668"/>
                </a:lnTo>
                <a:cubicBezTo>
                  <a:pt x="409277" y="2899668"/>
                  <a:pt x="411758" y="2898428"/>
                  <a:pt x="416718" y="2895948"/>
                </a:cubicBezTo>
                <a:cubicBezTo>
                  <a:pt x="417959" y="2895328"/>
                  <a:pt x="419044" y="2895095"/>
                  <a:pt x="419974" y="2895250"/>
                </a:cubicBezTo>
                <a:close/>
                <a:moveTo>
                  <a:pt x="632519" y="2892227"/>
                </a:moveTo>
                <a:lnTo>
                  <a:pt x="625078" y="2899668"/>
                </a:lnTo>
                <a:cubicBezTo>
                  <a:pt x="630039" y="2904629"/>
                  <a:pt x="632519" y="2904629"/>
                  <a:pt x="632519" y="2899668"/>
                </a:cubicBezTo>
                <a:cubicBezTo>
                  <a:pt x="637480" y="2899668"/>
                  <a:pt x="639961" y="2898428"/>
                  <a:pt x="639961" y="2895948"/>
                </a:cubicBezTo>
                <a:cubicBezTo>
                  <a:pt x="639961" y="2893467"/>
                  <a:pt x="637480" y="2892227"/>
                  <a:pt x="632519" y="2892227"/>
                </a:cubicBezTo>
                <a:close/>
                <a:moveTo>
                  <a:pt x="208359" y="2884786"/>
                </a:moveTo>
                <a:cubicBezTo>
                  <a:pt x="208359" y="2889746"/>
                  <a:pt x="208359" y="2894708"/>
                  <a:pt x="208359" y="2899668"/>
                </a:cubicBezTo>
                <a:cubicBezTo>
                  <a:pt x="203398" y="2899668"/>
                  <a:pt x="200918" y="2899668"/>
                  <a:pt x="200918" y="2899668"/>
                </a:cubicBezTo>
                <a:close/>
                <a:moveTo>
                  <a:pt x="81855" y="2884786"/>
                </a:moveTo>
                <a:cubicBezTo>
                  <a:pt x="81855" y="2884786"/>
                  <a:pt x="83095" y="2886026"/>
                  <a:pt x="85576" y="2888506"/>
                </a:cubicBezTo>
                <a:cubicBezTo>
                  <a:pt x="88057" y="2890987"/>
                  <a:pt x="91777" y="2892227"/>
                  <a:pt x="96738" y="2892227"/>
                </a:cubicBezTo>
                <a:lnTo>
                  <a:pt x="104179" y="2899668"/>
                </a:lnTo>
                <a:lnTo>
                  <a:pt x="96738" y="2899668"/>
                </a:lnTo>
                <a:cubicBezTo>
                  <a:pt x="86816" y="2899668"/>
                  <a:pt x="81855" y="2897188"/>
                  <a:pt x="81855" y="2892227"/>
                </a:cubicBezTo>
                <a:cubicBezTo>
                  <a:pt x="81855" y="2887266"/>
                  <a:pt x="81855" y="2884786"/>
                  <a:pt x="81855" y="2884786"/>
                </a:cubicBezTo>
                <a:close/>
                <a:moveTo>
                  <a:pt x="535781" y="2877344"/>
                </a:moveTo>
                <a:cubicBezTo>
                  <a:pt x="535781" y="2882305"/>
                  <a:pt x="534541" y="2884786"/>
                  <a:pt x="532060" y="2884786"/>
                </a:cubicBezTo>
                <a:cubicBezTo>
                  <a:pt x="529580" y="2884786"/>
                  <a:pt x="528339" y="2883546"/>
                  <a:pt x="528339" y="2881065"/>
                </a:cubicBezTo>
                <a:cubicBezTo>
                  <a:pt x="528339" y="2878584"/>
                  <a:pt x="530820" y="2877344"/>
                  <a:pt x="535781" y="2877344"/>
                </a:cubicBezTo>
                <a:close/>
                <a:moveTo>
                  <a:pt x="405556" y="2867577"/>
                </a:moveTo>
                <a:cubicBezTo>
                  <a:pt x="406797" y="2867888"/>
                  <a:pt x="408037" y="2868663"/>
                  <a:pt x="409277" y="2869903"/>
                </a:cubicBezTo>
                <a:cubicBezTo>
                  <a:pt x="414238" y="2874864"/>
                  <a:pt x="416718" y="2877344"/>
                  <a:pt x="416718" y="2877344"/>
                </a:cubicBezTo>
                <a:cubicBezTo>
                  <a:pt x="416718" y="2877344"/>
                  <a:pt x="414238" y="2877344"/>
                  <a:pt x="409277" y="2877344"/>
                </a:cubicBezTo>
                <a:cubicBezTo>
                  <a:pt x="404316" y="2882305"/>
                  <a:pt x="401836" y="2888506"/>
                  <a:pt x="401836" y="2895948"/>
                </a:cubicBezTo>
                <a:cubicBezTo>
                  <a:pt x="401836" y="2903389"/>
                  <a:pt x="401836" y="2907110"/>
                  <a:pt x="401836" y="2907110"/>
                </a:cubicBezTo>
                <a:cubicBezTo>
                  <a:pt x="401836" y="2926953"/>
                  <a:pt x="399355" y="2936875"/>
                  <a:pt x="394394" y="2936875"/>
                </a:cubicBezTo>
                <a:cubicBezTo>
                  <a:pt x="389433" y="2936875"/>
                  <a:pt x="386953" y="2929434"/>
                  <a:pt x="386953" y="2914551"/>
                </a:cubicBezTo>
                <a:cubicBezTo>
                  <a:pt x="386953" y="2909590"/>
                  <a:pt x="386953" y="2905870"/>
                  <a:pt x="386953" y="2903389"/>
                </a:cubicBezTo>
                <a:cubicBezTo>
                  <a:pt x="386953" y="2900908"/>
                  <a:pt x="385712" y="2898428"/>
                  <a:pt x="383232" y="2895948"/>
                </a:cubicBezTo>
                <a:cubicBezTo>
                  <a:pt x="380752" y="2893467"/>
                  <a:pt x="380752" y="2890987"/>
                  <a:pt x="383232" y="2888506"/>
                </a:cubicBezTo>
                <a:cubicBezTo>
                  <a:pt x="385712" y="2886026"/>
                  <a:pt x="389433" y="2882305"/>
                  <a:pt x="394394" y="2877344"/>
                </a:cubicBezTo>
                <a:cubicBezTo>
                  <a:pt x="398115" y="2869903"/>
                  <a:pt x="401836" y="2866647"/>
                  <a:pt x="405556" y="2867577"/>
                </a:cubicBezTo>
                <a:close/>
                <a:moveTo>
                  <a:pt x="312539" y="2855020"/>
                </a:moveTo>
                <a:lnTo>
                  <a:pt x="312539" y="2884786"/>
                </a:lnTo>
                <a:lnTo>
                  <a:pt x="305097" y="2877344"/>
                </a:lnTo>
                <a:cubicBezTo>
                  <a:pt x="310058" y="2862461"/>
                  <a:pt x="312539" y="2855020"/>
                  <a:pt x="312539" y="2855020"/>
                </a:cubicBezTo>
                <a:close/>
                <a:moveTo>
                  <a:pt x="6034979" y="2847579"/>
                </a:moveTo>
                <a:lnTo>
                  <a:pt x="6034979" y="2855020"/>
                </a:lnTo>
                <a:cubicBezTo>
                  <a:pt x="6034979" y="2859981"/>
                  <a:pt x="6032499" y="2862461"/>
                  <a:pt x="6027538" y="2862461"/>
                </a:cubicBezTo>
                <a:cubicBezTo>
                  <a:pt x="6027538" y="2857501"/>
                  <a:pt x="6027538" y="2855020"/>
                  <a:pt x="6027538" y="2855020"/>
                </a:cubicBezTo>
                <a:cubicBezTo>
                  <a:pt x="6027538" y="2855020"/>
                  <a:pt x="6028779" y="2853780"/>
                  <a:pt x="6031259" y="2851299"/>
                </a:cubicBezTo>
                <a:cubicBezTo>
                  <a:pt x="6033739" y="2848819"/>
                  <a:pt x="6034979" y="2847579"/>
                  <a:pt x="6034979" y="2847579"/>
                </a:cubicBezTo>
                <a:close/>
                <a:moveTo>
                  <a:pt x="148828" y="2832696"/>
                </a:moveTo>
                <a:lnTo>
                  <a:pt x="148828" y="2862461"/>
                </a:lnTo>
                <a:lnTo>
                  <a:pt x="156269" y="2884786"/>
                </a:lnTo>
                <a:cubicBezTo>
                  <a:pt x="161230" y="2889746"/>
                  <a:pt x="162470" y="2893467"/>
                  <a:pt x="159990" y="2895948"/>
                </a:cubicBezTo>
                <a:cubicBezTo>
                  <a:pt x="157509" y="2898428"/>
                  <a:pt x="153789" y="2907110"/>
                  <a:pt x="148828" y="2921993"/>
                </a:cubicBezTo>
                <a:cubicBezTo>
                  <a:pt x="143867" y="2936875"/>
                  <a:pt x="146347" y="2944317"/>
                  <a:pt x="156269" y="2944317"/>
                </a:cubicBezTo>
                <a:lnTo>
                  <a:pt x="163711" y="2944317"/>
                </a:lnTo>
                <a:cubicBezTo>
                  <a:pt x="163711" y="2944317"/>
                  <a:pt x="163711" y="2946798"/>
                  <a:pt x="163711" y="2951758"/>
                </a:cubicBezTo>
                <a:cubicBezTo>
                  <a:pt x="163711" y="2956719"/>
                  <a:pt x="163711" y="2961680"/>
                  <a:pt x="163711" y="2966641"/>
                </a:cubicBezTo>
                <a:cubicBezTo>
                  <a:pt x="168671" y="2976563"/>
                  <a:pt x="168671" y="2981524"/>
                  <a:pt x="163711" y="2981524"/>
                </a:cubicBezTo>
                <a:cubicBezTo>
                  <a:pt x="158750" y="2981524"/>
                  <a:pt x="156269" y="2982764"/>
                  <a:pt x="156269" y="2985245"/>
                </a:cubicBezTo>
                <a:cubicBezTo>
                  <a:pt x="156269" y="2987725"/>
                  <a:pt x="158750" y="2988965"/>
                  <a:pt x="163711" y="2988965"/>
                </a:cubicBezTo>
                <a:lnTo>
                  <a:pt x="178593" y="3003848"/>
                </a:lnTo>
                <a:cubicBezTo>
                  <a:pt x="178593" y="3023692"/>
                  <a:pt x="183554" y="3033614"/>
                  <a:pt x="193476" y="3033614"/>
                </a:cubicBezTo>
                <a:cubicBezTo>
                  <a:pt x="193476" y="3033614"/>
                  <a:pt x="195957" y="3036094"/>
                  <a:pt x="200918" y="3041055"/>
                </a:cubicBezTo>
                <a:cubicBezTo>
                  <a:pt x="200918" y="3041055"/>
                  <a:pt x="202158" y="3043536"/>
                  <a:pt x="204638" y="3048497"/>
                </a:cubicBezTo>
                <a:cubicBezTo>
                  <a:pt x="207119" y="3053457"/>
                  <a:pt x="208359" y="3058419"/>
                  <a:pt x="208359" y="3063379"/>
                </a:cubicBezTo>
                <a:cubicBezTo>
                  <a:pt x="218281" y="3078262"/>
                  <a:pt x="223242" y="3085704"/>
                  <a:pt x="223242" y="3085704"/>
                </a:cubicBezTo>
                <a:lnTo>
                  <a:pt x="208359" y="3085704"/>
                </a:lnTo>
                <a:cubicBezTo>
                  <a:pt x="203398" y="3080743"/>
                  <a:pt x="200918" y="3080743"/>
                  <a:pt x="200918" y="3085704"/>
                </a:cubicBezTo>
                <a:cubicBezTo>
                  <a:pt x="200918" y="3090664"/>
                  <a:pt x="203398" y="3093145"/>
                  <a:pt x="208359" y="3093145"/>
                </a:cubicBezTo>
                <a:cubicBezTo>
                  <a:pt x="208359" y="3108028"/>
                  <a:pt x="215800" y="3115469"/>
                  <a:pt x="230683" y="3115469"/>
                </a:cubicBezTo>
                <a:cubicBezTo>
                  <a:pt x="230683" y="3120430"/>
                  <a:pt x="226963" y="3122911"/>
                  <a:pt x="219521" y="3122911"/>
                </a:cubicBezTo>
                <a:cubicBezTo>
                  <a:pt x="212080" y="3122911"/>
                  <a:pt x="208359" y="3120430"/>
                  <a:pt x="208359" y="3115469"/>
                </a:cubicBezTo>
                <a:cubicBezTo>
                  <a:pt x="203398" y="3115469"/>
                  <a:pt x="199678" y="3114229"/>
                  <a:pt x="197197" y="3111748"/>
                </a:cubicBezTo>
                <a:cubicBezTo>
                  <a:pt x="194716" y="3109268"/>
                  <a:pt x="190996" y="3108028"/>
                  <a:pt x="186035" y="3108028"/>
                </a:cubicBezTo>
                <a:cubicBezTo>
                  <a:pt x="181074" y="3112989"/>
                  <a:pt x="177353" y="3115469"/>
                  <a:pt x="174873" y="3115469"/>
                </a:cubicBezTo>
                <a:cubicBezTo>
                  <a:pt x="172392" y="3115469"/>
                  <a:pt x="173633" y="3117950"/>
                  <a:pt x="178593" y="3122911"/>
                </a:cubicBezTo>
                <a:cubicBezTo>
                  <a:pt x="193476" y="3147715"/>
                  <a:pt x="203398" y="3152676"/>
                  <a:pt x="208359" y="3137793"/>
                </a:cubicBezTo>
                <a:lnTo>
                  <a:pt x="208359" y="3152676"/>
                </a:lnTo>
                <a:cubicBezTo>
                  <a:pt x="208359" y="3167559"/>
                  <a:pt x="205878" y="3175000"/>
                  <a:pt x="200918" y="3175000"/>
                </a:cubicBezTo>
                <a:cubicBezTo>
                  <a:pt x="190996" y="3179961"/>
                  <a:pt x="193476" y="3187403"/>
                  <a:pt x="208359" y="3197325"/>
                </a:cubicBezTo>
                <a:cubicBezTo>
                  <a:pt x="213320" y="3202285"/>
                  <a:pt x="213320" y="3207247"/>
                  <a:pt x="208359" y="3212207"/>
                </a:cubicBezTo>
                <a:cubicBezTo>
                  <a:pt x="208359" y="3212207"/>
                  <a:pt x="208359" y="3214688"/>
                  <a:pt x="208359" y="3219649"/>
                </a:cubicBezTo>
                <a:cubicBezTo>
                  <a:pt x="213320" y="3219649"/>
                  <a:pt x="215800" y="3222130"/>
                  <a:pt x="215800" y="3227090"/>
                </a:cubicBezTo>
                <a:cubicBezTo>
                  <a:pt x="215800" y="3232051"/>
                  <a:pt x="213320" y="3234532"/>
                  <a:pt x="208359" y="3234532"/>
                </a:cubicBezTo>
                <a:cubicBezTo>
                  <a:pt x="203398" y="3234532"/>
                  <a:pt x="200918" y="3232051"/>
                  <a:pt x="200918" y="3227090"/>
                </a:cubicBezTo>
                <a:cubicBezTo>
                  <a:pt x="200918" y="3222130"/>
                  <a:pt x="198437" y="3219649"/>
                  <a:pt x="193476" y="3219649"/>
                </a:cubicBezTo>
                <a:cubicBezTo>
                  <a:pt x="193476" y="3214688"/>
                  <a:pt x="192236" y="3210967"/>
                  <a:pt x="189756" y="3208487"/>
                </a:cubicBezTo>
                <a:cubicBezTo>
                  <a:pt x="187275" y="3206006"/>
                  <a:pt x="186035" y="3202285"/>
                  <a:pt x="186035" y="3197325"/>
                </a:cubicBezTo>
                <a:lnTo>
                  <a:pt x="178593" y="3197325"/>
                </a:lnTo>
                <a:cubicBezTo>
                  <a:pt x="173633" y="3202285"/>
                  <a:pt x="168671" y="3204766"/>
                  <a:pt x="163711" y="3204766"/>
                </a:cubicBezTo>
                <a:cubicBezTo>
                  <a:pt x="158750" y="3204766"/>
                  <a:pt x="157509" y="3202285"/>
                  <a:pt x="159990" y="3197325"/>
                </a:cubicBezTo>
                <a:cubicBezTo>
                  <a:pt x="162470" y="3192364"/>
                  <a:pt x="162470" y="3188643"/>
                  <a:pt x="159990" y="3186163"/>
                </a:cubicBezTo>
                <a:cubicBezTo>
                  <a:pt x="157509" y="3183682"/>
                  <a:pt x="157509" y="3179961"/>
                  <a:pt x="159990" y="3175000"/>
                </a:cubicBezTo>
                <a:cubicBezTo>
                  <a:pt x="162470" y="3170040"/>
                  <a:pt x="158750" y="3167559"/>
                  <a:pt x="148828" y="3167559"/>
                </a:cubicBezTo>
                <a:cubicBezTo>
                  <a:pt x="143867" y="3167559"/>
                  <a:pt x="141386" y="3165078"/>
                  <a:pt x="141386" y="3160118"/>
                </a:cubicBezTo>
                <a:cubicBezTo>
                  <a:pt x="141386" y="3160118"/>
                  <a:pt x="138906" y="3160118"/>
                  <a:pt x="133945" y="3160118"/>
                </a:cubicBezTo>
                <a:cubicBezTo>
                  <a:pt x="128984" y="3160118"/>
                  <a:pt x="126504" y="3157637"/>
                  <a:pt x="126504" y="3152676"/>
                </a:cubicBezTo>
                <a:lnTo>
                  <a:pt x="133945" y="3152676"/>
                </a:lnTo>
                <a:cubicBezTo>
                  <a:pt x="143867" y="3152676"/>
                  <a:pt x="148828" y="3150196"/>
                  <a:pt x="148828" y="3145235"/>
                </a:cubicBezTo>
                <a:cubicBezTo>
                  <a:pt x="148828" y="3145235"/>
                  <a:pt x="148828" y="3142754"/>
                  <a:pt x="148828" y="3137793"/>
                </a:cubicBezTo>
                <a:cubicBezTo>
                  <a:pt x="143867" y="3137793"/>
                  <a:pt x="141386" y="3136553"/>
                  <a:pt x="141386" y="3134073"/>
                </a:cubicBezTo>
                <a:cubicBezTo>
                  <a:pt x="141386" y="3131592"/>
                  <a:pt x="141386" y="3127871"/>
                  <a:pt x="141386" y="3122911"/>
                </a:cubicBezTo>
                <a:cubicBezTo>
                  <a:pt x="146347" y="3122911"/>
                  <a:pt x="146347" y="3120430"/>
                  <a:pt x="141386" y="3115469"/>
                </a:cubicBezTo>
                <a:cubicBezTo>
                  <a:pt x="136426" y="3110508"/>
                  <a:pt x="133945" y="3105547"/>
                  <a:pt x="133945" y="3100586"/>
                </a:cubicBezTo>
                <a:cubicBezTo>
                  <a:pt x="133945" y="3095626"/>
                  <a:pt x="133945" y="3090664"/>
                  <a:pt x="133945" y="3085704"/>
                </a:cubicBezTo>
                <a:lnTo>
                  <a:pt x="126504" y="3070821"/>
                </a:lnTo>
                <a:cubicBezTo>
                  <a:pt x="121543" y="3070821"/>
                  <a:pt x="119062" y="3070821"/>
                  <a:pt x="119062" y="3070821"/>
                </a:cubicBezTo>
                <a:lnTo>
                  <a:pt x="111621" y="3055938"/>
                </a:lnTo>
                <a:cubicBezTo>
                  <a:pt x="111621" y="3041055"/>
                  <a:pt x="110380" y="3033614"/>
                  <a:pt x="107900" y="3033614"/>
                </a:cubicBezTo>
                <a:cubicBezTo>
                  <a:pt x="105420" y="3033614"/>
                  <a:pt x="104179" y="3028653"/>
                  <a:pt x="104179" y="3018731"/>
                </a:cubicBezTo>
                <a:cubicBezTo>
                  <a:pt x="104179" y="3008809"/>
                  <a:pt x="102939" y="2997647"/>
                  <a:pt x="100459" y="2985245"/>
                </a:cubicBezTo>
                <a:cubicBezTo>
                  <a:pt x="97978" y="2972842"/>
                  <a:pt x="96738" y="2964160"/>
                  <a:pt x="96738" y="2959200"/>
                </a:cubicBezTo>
                <a:lnTo>
                  <a:pt x="89296" y="2951758"/>
                </a:lnTo>
                <a:cubicBezTo>
                  <a:pt x="84336" y="2946798"/>
                  <a:pt x="83095" y="2943077"/>
                  <a:pt x="85576" y="2940596"/>
                </a:cubicBezTo>
                <a:cubicBezTo>
                  <a:pt x="88057" y="2938115"/>
                  <a:pt x="93017" y="2939356"/>
                  <a:pt x="100459" y="2944317"/>
                </a:cubicBezTo>
                <a:cubicBezTo>
                  <a:pt x="107900" y="2949278"/>
                  <a:pt x="110380" y="2952998"/>
                  <a:pt x="107900" y="2955479"/>
                </a:cubicBezTo>
                <a:cubicBezTo>
                  <a:pt x="105420" y="2957960"/>
                  <a:pt x="106660" y="2961680"/>
                  <a:pt x="111621" y="2966641"/>
                </a:cubicBezTo>
                <a:cubicBezTo>
                  <a:pt x="116582" y="2961680"/>
                  <a:pt x="119062" y="2951758"/>
                  <a:pt x="119062" y="2936875"/>
                </a:cubicBezTo>
                <a:cubicBezTo>
                  <a:pt x="119062" y="2931915"/>
                  <a:pt x="124023" y="2926953"/>
                  <a:pt x="133945" y="2921993"/>
                </a:cubicBezTo>
                <a:cubicBezTo>
                  <a:pt x="133945" y="2921993"/>
                  <a:pt x="135185" y="2920753"/>
                  <a:pt x="137666" y="2918272"/>
                </a:cubicBezTo>
                <a:cubicBezTo>
                  <a:pt x="140146" y="2915791"/>
                  <a:pt x="141386" y="2914551"/>
                  <a:pt x="141386" y="2914551"/>
                </a:cubicBezTo>
                <a:cubicBezTo>
                  <a:pt x="141386" y="2914551"/>
                  <a:pt x="141386" y="2912071"/>
                  <a:pt x="141386" y="2907110"/>
                </a:cubicBezTo>
                <a:cubicBezTo>
                  <a:pt x="136426" y="2907110"/>
                  <a:pt x="133945" y="2907110"/>
                  <a:pt x="133945" y="2907110"/>
                </a:cubicBezTo>
                <a:cubicBezTo>
                  <a:pt x="128984" y="2902149"/>
                  <a:pt x="128984" y="2898428"/>
                  <a:pt x="133945" y="2895948"/>
                </a:cubicBezTo>
                <a:cubicBezTo>
                  <a:pt x="138906" y="2893467"/>
                  <a:pt x="143867" y="2892227"/>
                  <a:pt x="148828" y="2892227"/>
                </a:cubicBezTo>
                <a:lnTo>
                  <a:pt x="141386" y="2877344"/>
                </a:lnTo>
                <a:cubicBezTo>
                  <a:pt x="136426" y="2877344"/>
                  <a:pt x="136426" y="2872383"/>
                  <a:pt x="141386" y="2862461"/>
                </a:cubicBezTo>
                <a:cubicBezTo>
                  <a:pt x="146347" y="2852539"/>
                  <a:pt x="148828" y="2842618"/>
                  <a:pt x="148828" y="2832696"/>
                </a:cubicBezTo>
                <a:close/>
                <a:moveTo>
                  <a:pt x="446949" y="2830370"/>
                </a:moveTo>
                <a:cubicBezTo>
                  <a:pt x="447879" y="2829440"/>
                  <a:pt x="450205" y="2832696"/>
                  <a:pt x="453925" y="2840137"/>
                </a:cubicBezTo>
                <a:lnTo>
                  <a:pt x="439043" y="2847579"/>
                </a:lnTo>
                <a:lnTo>
                  <a:pt x="446484" y="2832696"/>
                </a:lnTo>
                <a:cubicBezTo>
                  <a:pt x="446484" y="2831456"/>
                  <a:pt x="446639" y="2830681"/>
                  <a:pt x="446949" y="2830370"/>
                </a:cubicBezTo>
                <a:close/>
                <a:moveTo>
                  <a:pt x="550664" y="2825254"/>
                </a:moveTo>
                <a:cubicBezTo>
                  <a:pt x="555625" y="2830215"/>
                  <a:pt x="556865" y="2835176"/>
                  <a:pt x="554384" y="2840137"/>
                </a:cubicBezTo>
                <a:cubicBezTo>
                  <a:pt x="551904" y="2845098"/>
                  <a:pt x="549424" y="2847579"/>
                  <a:pt x="546943" y="2847579"/>
                </a:cubicBezTo>
                <a:cubicBezTo>
                  <a:pt x="544463" y="2847579"/>
                  <a:pt x="543222" y="2845098"/>
                  <a:pt x="543222" y="2840137"/>
                </a:cubicBezTo>
                <a:close/>
                <a:moveTo>
                  <a:pt x="6027538" y="2817813"/>
                </a:moveTo>
                <a:cubicBezTo>
                  <a:pt x="6027538" y="2817813"/>
                  <a:pt x="6030019" y="2820294"/>
                  <a:pt x="6034979" y="2825254"/>
                </a:cubicBezTo>
                <a:lnTo>
                  <a:pt x="6027538" y="2825254"/>
                </a:lnTo>
                <a:close/>
                <a:moveTo>
                  <a:pt x="599033" y="2817813"/>
                </a:moveTo>
                <a:cubicBezTo>
                  <a:pt x="596553" y="2817813"/>
                  <a:pt x="595312" y="2821534"/>
                  <a:pt x="595312" y="2828975"/>
                </a:cubicBezTo>
                <a:cubicBezTo>
                  <a:pt x="595312" y="2836416"/>
                  <a:pt x="594072" y="2840137"/>
                  <a:pt x="591592" y="2840137"/>
                </a:cubicBezTo>
                <a:cubicBezTo>
                  <a:pt x="589111" y="2840137"/>
                  <a:pt x="587871" y="2840137"/>
                  <a:pt x="587871" y="2840137"/>
                </a:cubicBezTo>
                <a:cubicBezTo>
                  <a:pt x="587871" y="2845098"/>
                  <a:pt x="589111" y="2847579"/>
                  <a:pt x="591592" y="2847579"/>
                </a:cubicBezTo>
                <a:cubicBezTo>
                  <a:pt x="594072" y="2847579"/>
                  <a:pt x="595312" y="2847579"/>
                  <a:pt x="595312" y="2847579"/>
                </a:cubicBezTo>
                <a:cubicBezTo>
                  <a:pt x="600273" y="2847579"/>
                  <a:pt x="605234" y="2850059"/>
                  <a:pt x="610195" y="2855020"/>
                </a:cubicBezTo>
                <a:lnTo>
                  <a:pt x="617637" y="2855020"/>
                </a:lnTo>
                <a:cubicBezTo>
                  <a:pt x="617637" y="2850059"/>
                  <a:pt x="616396" y="2846339"/>
                  <a:pt x="613916" y="2843858"/>
                </a:cubicBezTo>
                <a:cubicBezTo>
                  <a:pt x="611436" y="2841377"/>
                  <a:pt x="610195" y="2838897"/>
                  <a:pt x="610195" y="2836416"/>
                </a:cubicBezTo>
                <a:cubicBezTo>
                  <a:pt x="610195" y="2833936"/>
                  <a:pt x="610195" y="2832696"/>
                  <a:pt x="610195" y="2832696"/>
                </a:cubicBezTo>
                <a:cubicBezTo>
                  <a:pt x="610195" y="2827735"/>
                  <a:pt x="608955" y="2824014"/>
                  <a:pt x="606474" y="2821534"/>
                </a:cubicBezTo>
                <a:cubicBezTo>
                  <a:pt x="603994" y="2819053"/>
                  <a:pt x="601513" y="2817813"/>
                  <a:pt x="599033" y="2817813"/>
                </a:cubicBezTo>
                <a:close/>
                <a:moveTo>
                  <a:pt x="6079628" y="2810372"/>
                </a:moveTo>
                <a:cubicBezTo>
                  <a:pt x="6079628" y="2810372"/>
                  <a:pt x="6079628" y="2812852"/>
                  <a:pt x="6079628" y="2817813"/>
                </a:cubicBezTo>
                <a:cubicBezTo>
                  <a:pt x="6079628" y="2822774"/>
                  <a:pt x="6077148" y="2825254"/>
                  <a:pt x="6072187" y="2825254"/>
                </a:cubicBezTo>
                <a:cubicBezTo>
                  <a:pt x="6067225" y="2825254"/>
                  <a:pt x="6064745" y="2824014"/>
                  <a:pt x="6064745" y="2821534"/>
                </a:cubicBezTo>
                <a:cubicBezTo>
                  <a:pt x="6064745" y="2819053"/>
                  <a:pt x="6067225" y="2817813"/>
                  <a:pt x="6072187" y="2817813"/>
                </a:cubicBezTo>
                <a:cubicBezTo>
                  <a:pt x="6077148" y="2812852"/>
                  <a:pt x="6079628" y="2810372"/>
                  <a:pt x="6079628" y="2810372"/>
                </a:cubicBezTo>
                <a:close/>
                <a:moveTo>
                  <a:pt x="394394" y="2802930"/>
                </a:moveTo>
                <a:cubicBezTo>
                  <a:pt x="404316" y="2802930"/>
                  <a:pt x="406797" y="2807891"/>
                  <a:pt x="401836" y="2817813"/>
                </a:cubicBezTo>
                <a:cubicBezTo>
                  <a:pt x="401836" y="2817813"/>
                  <a:pt x="399355" y="2820294"/>
                  <a:pt x="394394" y="2825254"/>
                </a:cubicBezTo>
                <a:close/>
                <a:moveTo>
                  <a:pt x="104179" y="2802930"/>
                </a:moveTo>
                <a:cubicBezTo>
                  <a:pt x="109140" y="2802930"/>
                  <a:pt x="111621" y="2805411"/>
                  <a:pt x="111621" y="2810372"/>
                </a:cubicBezTo>
                <a:lnTo>
                  <a:pt x="119062" y="2825254"/>
                </a:lnTo>
                <a:cubicBezTo>
                  <a:pt x="124023" y="2830215"/>
                  <a:pt x="124023" y="2835176"/>
                  <a:pt x="119062" y="2840137"/>
                </a:cubicBezTo>
                <a:cubicBezTo>
                  <a:pt x="119062" y="2840137"/>
                  <a:pt x="117822" y="2840137"/>
                  <a:pt x="115342" y="2840137"/>
                </a:cubicBezTo>
                <a:cubicBezTo>
                  <a:pt x="112861" y="2840137"/>
                  <a:pt x="111621" y="2837657"/>
                  <a:pt x="111621" y="2832696"/>
                </a:cubicBezTo>
                <a:cubicBezTo>
                  <a:pt x="106660" y="2822774"/>
                  <a:pt x="101699" y="2817813"/>
                  <a:pt x="96738" y="2817813"/>
                </a:cubicBezTo>
                <a:close/>
                <a:moveTo>
                  <a:pt x="5886151" y="2798279"/>
                </a:moveTo>
                <a:cubicBezTo>
                  <a:pt x="5888632" y="2797660"/>
                  <a:pt x="5891112" y="2797969"/>
                  <a:pt x="5893593" y="2799209"/>
                </a:cubicBezTo>
                <a:cubicBezTo>
                  <a:pt x="5898554" y="2801690"/>
                  <a:pt x="5901035" y="2804170"/>
                  <a:pt x="5901035" y="2806651"/>
                </a:cubicBezTo>
                <a:cubicBezTo>
                  <a:pt x="5901035" y="2809131"/>
                  <a:pt x="5897313" y="2810372"/>
                  <a:pt x="5889872" y="2810372"/>
                </a:cubicBezTo>
                <a:cubicBezTo>
                  <a:pt x="5882431" y="2810372"/>
                  <a:pt x="5878710" y="2807891"/>
                  <a:pt x="5878710" y="2802930"/>
                </a:cubicBezTo>
                <a:cubicBezTo>
                  <a:pt x="5881191" y="2800450"/>
                  <a:pt x="5883671" y="2798900"/>
                  <a:pt x="5886151" y="2798279"/>
                </a:cubicBezTo>
                <a:close/>
                <a:moveTo>
                  <a:pt x="416718" y="2795489"/>
                </a:moveTo>
                <a:lnTo>
                  <a:pt x="416718" y="2802930"/>
                </a:lnTo>
                <a:cubicBezTo>
                  <a:pt x="411758" y="2802930"/>
                  <a:pt x="409277" y="2801690"/>
                  <a:pt x="409277" y="2799209"/>
                </a:cubicBezTo>
                <a:cubicBezTo>
                  <a:pt x="409277" y="2796729"/>
                  <a:pt x="411758" y="2795489"/>
                  <a:pt x="416718" y="2795489"/>
                </a:cubicBezTo>
                <a:close/>
                <a:moveTo>
                  <a:pt x="550664" y="2780606"/>
                </a:moveTo>
                <a:cubicBezTo>
                  <a:pt x="555625" y="2780606"/>
                  <a:pt x="558105" y="2781846"/>
                  <a:pt x="558105" y="2784327"/>
                </a:cubicBezTo>
                <a:cubicBezTo>
                  <a:pt x="558105" y="2786807"/>
                  <a:pt x="558105" y="2793008"/>
                  <a:pt x="558105" y="2802930"/>
                </a:cubicBezTo>
                <a:lnTo>
                  <a:pt x="558105" y="2817813"/>
                </a:lnTo>
                <a:lnTo>
                  <a:pt x="550664" y="2810372"/>
                </a:lnTo>
                <a:cubicBezTo>
                  <a:pt x="545703" y="2795489"/>
                  <a:pt x="545703" y="2785567"/>
                  <a:pt x="550664" y="2780606"/>
                </a:cubicBezTo>
                <a:close/>
                <a:moveTo>
                  <a:pt x="364628" y="2776885"/>
                </a:moveTo>
                <a:lnTo>
                  <a:pt x="364628" y="2810372"/>
                </a:lnTo>
                <a:cubicBezTo>
                  <a:pt x="364628" y="2810372"/>
                  <a:pt x="363388" y="2809131"/>
                  <a:pt x="360908" y="2806651"/>
                </a:cubicBezTo>
                <a:cubicBezTo>
                  <a:pt x="358427" y="2804170"/>
                  <a:pt x="357187" y="2802930"/>
                  <a:pt x="357187" y="2802930"/>
                </a:cubicBezTo>
                <a:cubicBezTo>
                  <a:pt x="357187" y="2797969"/>
                  <a:pt x="358427" y="2794249"/>
                  <a:pt x="360908" y="2791768"/>
                </a:cubicBezTo>
                <a:cubicBezTo>
                  <a:pt x="363388" y="2789287"/>
                  <a:pt x="364628" y="2784327"/>
                  <a:pt x="364628" y="2776885"/>
                </a:cubicBezTo>
                <a:close/>
                <a:moveTo>
                  <a:pt x="494853" y="2773165"/>
                </a:moveTo>
                <a:cubicBezTo>
                  <a:pt x="497334" y="2773165"/>
                  <a:pt x="498574" y="2774405"/>
                  <a:pt x="498574" y="2776885"/>
                </a:cubicBezTo>
                <a:cubicBezTo>
                  <a:pt x="498574" y="2779366"/>
                  <a:pt x="496094" y="2780606"/>
                  <a:pt x="491132" y="2780606"/>
                </a:cubicBezTo>
                <a:cubicBezTo>
                  <a:pt x="491132" y="2775645"/>
                  <a:pt x="492373" y="2773165"/>
                  <a:pt x="494853" y="2773165"/>
                </a:cubicBezTo>
                <a:close/>
                <a:moveTo>
                  <a:pt x="528339" y="2765723"/>
                </a:moveTo>
                <a:lnTo>
                  <a:pt x="535781" y="2773165"/>
                </a:lnTo>
                <a:lnTo>
                  <a:pt x="535781" y="2780606"/>
                </a:lnTo>
                <a:cubicBezTo>
                  <a:pt x="535781" y="2780606"/>
                  <a:pt x="533301" y="2778125"/>
                  <a:pt x="528339" y="2773165"/>
                </a:cubicBezTo>
                <a:close/>
                <a:moveTo>
                  <a:pt x="148828" y="2758282"/>
                </a:moveTo>
                <a:lnTo>
                  <a:pt x="156269" y="2758282"/>
                </a:lnTo>
                <a:cubicBezTo>
                  <a:pt x="156269" y="2763242"/>
                  <a:pt x="153789" y="2768204"/>
                  <a:pt x="148828" y="2773165"/>
                </a:cubicBezTo>
                <a:close/>
                <a:moveTo>
                  <a:pt x="5886151" y="2750840"/>
                </a:moveTo>
                <a:lnTo>
                  <a:pt x="5901035" y="2750840"/>
                </a:lnTo>
                <a:cubicBezTo>
                  <a:pt x="5901035" y="2755801"/>
                  <a:pt x="5901035" y="2758282"/>
                  <a:pt x="5901035" y="2758282"/>
                </a:cubicBezTo>
                <a:cubicBezTo>
                  <a:pt x="5901035" y="2758282"/>
                  <a:pt x="5898554" y="2758282"/>
                  <a:pt x="5893593" y="2758282"/>
                </a:cubicBezTo>
                <a:cubicBezTo>
                  <a:pt x="5888631" y="2758282"/>
                  <a:pt x="5886151" y="2755801"/>
                  <a:pt x="5886151" y="2750840"/>
                </a:cubicBezTo>
                <a:close/>
                <a:moveTo>
                  <a:pt x="89296" y="2735957"/>
                </a:moveTo>
                <a:cubicBezTo>
                  <a:pt x="94258" y="2735957"/>
                  <a:pt x="97978" y="2738438"/>
                  <a:pt x="100459" y="2743399"/>
                </a:cubicBezTo>
                <a:cubicBezTo>
                  <a:pt x="102939" y="2748360"/>
                  <a:pt x="104179" y="2753321"/>
                  <a:pt x="104179" y="2758282"/>
                </a:cubicBezTo>
                <a:cubicBezTo>
                  <a:pt x="104179" y="2763242"/>
                  <a:pt x="104179" y="2766963"/>
                  <a:pt x="104179" y="2769444"/>
                </a:cubicBezTo>
                <a:cubicBezTo>
                  <a:pt x="104179" y="2771924"/>
                  <a:pt x="104179" y="2775645"/>
                  <a:pt x="104179" y="2780606"/>
                </a:cubicBezTo>
                <a:cubicBezTo>
                  <a:pt x="109140" y="2790528"/>
                  <a:pt x="109140" y="2795489"/>
                  <a:pt x="104179" y="2795489"/>
                </a:cubicBezTo>
                <a:cubicBezTo>
                  <a:pt x="104179" y="2790528"/>
                  <a:pt x="101699" y="2788047"/>
                  <a:pt x="96738" y="2788047"/>
                </a:cubicBezTo>
                <a:cubicBezTo>
                  <a:pt x="91777" y="2788047"/>
                  <a:pt x="90537" y="2785567"/>
                  <a:pt x="93017" y="2780606"/>
                </a:cubicBezTo>
                <a:cubicBezTo>
                  <a:pt x="95498" y="2775645"/>
                  <a:pt x="94258" y="2768204"/>
                  <a:pt x="89296" y="2758282"/>
                </a:cubicBezTo>
                <a:cubicBezTo>
                  <a:pt x="84336" y="2748360"/>
                  <a:pt x="81855" y="2742159"/>
                  <a:pt x="81855" y="2739678"/>
                </a:cubicBezTo>
                <a:cubicBezTo>
                  <a:pt x="81855" y="2737198"/>
                  <a:pt x="84336" y="2735957"/>
                  <a:pt x="89296" y="2735957"/>
                </a:cubicBezTo>
                <a:close/>
                <a:moveTo>
                  <a:pt x="6005214" y="2721075"/>
                </a:moveTo>
                <a:lnTo>
                  <a:pt x="6012655" y="2721075"/>
                </a:lnTo>
                <a:cubicBezTo>
                  <a:pt x="6012655" y="2721075"/>
                  <a:pt x="6012655" y="2722315"/>
                  <a:pt x="6012655" y="2724795"/>
                </a:cubicBezTo>
                <a:cubicBezTo>
                  <a:pt x="6012655" y="2727276"/>
                  <a:pt x="6010175" y="2728516"/>
                  <a:pt x="6005214" y="2728516"/>
                </a:cubicBezTo>
                <a:lnTo>
                  <a:pt x="5997773" y="2728516"/>
                </a:lnTo>
                <a:close/>
                <a:moveTo>
                  <a:pt x="744140" y="2713633"/>
                </a:moveTo>
                <a:lnTo>
                  <a:pt x="744140" y="2721075"/>
                </a:lnTo>
                <a:lnTo>
                  <a:pt x="744140" y="2728516"/>
                </a:lnTo>
                <a:cubicBezTo>
                  <a:pt x="749101" y="2723555"/>
                  <a:pt x="751582" y="2719835"/>
                  <a:pt x="751582" y="2717354"/>
                </a:cubicBezTo>
                <a:cubicBezTo>
                  <a:pt x="751582" y="2714873"/>
                  <a:pt x="749101" y="2713633"/>
                  <a:pt x="744140" y="2713633"/>
                </a:cubicBezTo>
                <a:close/>
                <a:moveTo>
                  <a:pt x="461367" y="2713633"/>
                </a:moveTo>
                <a:cubicBezTo>
                  <a:pt x="461367" y="2713633"/>
                  <a:pt x="462607" y="2714873"/>
                  <a:pt x="465088" y="2717354"/>
                </a:cubicBezTo>
                <a:cubicBezTo>
                  <a:pt x="467568" y="2719835"/>
                  <a:pt x="471289" y="2721075"/>
                  <a:pt x="476250" y="2721075"/>
                </a:cubicBezTo>
                <a:lnTo>
                  <a:pt x="483691" y="2728516"/>
                </a:lnTo>
                <a:cubicBezTo>
                  <a:pt x="478730" y="2728516"/>
                  <a:pt x="473769" y="2726035"/>
                  <a:pt x="468808" y="2721075"/>
                </a:cubicBezTo>
                <a:close/>
                <a:moveTo>
                  <a:pt x="602754" y="2706192"/>
                </a:moveTo>
                <a:lnTo>
                  <a:pt x="610195" y="2728516"/>
                </a:lnTo>
                <a:cubicBezTo>
                  <a:pt x="610195" y="2728516"/>
                  <a:pt x="612675" y="2738438"/>
                  <a:pt x="617637" y="2758282"/>
                </a:cubicBezTo>
                <a:lnTo>
                  <a:pt x="632519" y="2802930"/>
                </a:lnTo>
                <a:lnTo>
                  <a:pt x="632519" y="2795489"/>
                </a:lnTo>
                <a:cubicBezTo>
                  <a:pt x="632519" y="2790528"/>
                  <a:pt x="631279" y="2781846"/>
                  <a:pt x="628799" y="2769444"/>
                </a:cubicBezTo>
                <a:cubicBezTo>
                  <a:pt x="626318" y="2757042"/>
                  <a:pt x="625078" y="2745880"/>
                  <a:pt x="625078" y="2735957"/>
                </a:cubicBezTo>
                <a:cubicBezTo>
                  <a:pt x="625078" y="2726035"/>
                  <a:pt x="622598" y="2718594"/>
                  <a:pt x="617637" y="2713633"/>
                </a:cubicBezTo>
                <a:cubicBezTo>
                  <a:pt x="612675" y="2708673"/>
                  <a:pt x="607715" y="2706192"/>
                  <a:pt x="602754" y="2706192"/>
                </a:cubicBezTo>
                <a:close/>
                <a:moveTo>
                  <a:pt x="5826620" y="2691309"/>
                </a:moveTo>
                <a:cubicBezTo>
                  <a:pt x="5831581" y="2691309"/>
                  <a:pt x="5832821" y="2692549"/>
                  <a:pt x="5830341" y="2695030"/>
                </a:cubicBezTo>
                <a:cubicBezTo>
                  <a:pt x="5827861" y="2697510"/>
                  <a:pt x="5824140" y="2698750"/>
                  <a:pt x="5819179" y="2698750"/>
                </a:cubicBezTo>
                <a:lnTo>
                  <a:pt x="5811737" y="2698750"/>
                </a:lnTo>
                <a:close/>
                <a:moveTo>
                  <a:pt x="401836" y="2691309"/>
                </a:moveTo>
                <a:cubicBezTo>
                  <a:pt x="406797" y="2691309"/>
                  <a:pt x="404316" y="2693790"/>
                  <a:pt x="394394" y="2698750"/>
                </a:cubicBezTo>
                <a:lnTo>
                  <a:pt x="386953" y="2698750"/>
                </a:lnTo>
                <a:close/>
                <a:moveTo>
                  <a:pt x="654844" y="2683868"/>
                </a:moveTo>
                <a:cubicBezTo>
                  <a:pt x="649882" y="2683868"/>
                  <a:pt x="649882" y="2688828"/>
                  <a:pt x="654844" y="2698750"/>
                </a:cubicBezTo>
                <a:cubicBezTo>
                  <a:pt x="654844" y="2698750"/>
                  <a:pt x="654844" y="2701231"/>
                  <a:pt x="654844" y="2706192"/>
                </a:cubicBezTo>
                <a:cubicBezTo>
                  <a:pt x="649882" y="2711153"/>
                  <a:pt x="648643" y="2714873"/>
                  <a:pt x="651123" y="2717354"/>
                </a:cubicBezTo>
                <a:cubicBezTo>
                  <a:pt x="653603" y="2719835"/>
                  <a:pt x="657324" y="2721075"/>
                  <a:pt x="662285" y="2721075"/>
                </a:cubicBezTo>
                <a:lnTo>
                  <a:pt x="669726" y="2721075"/>
                </a:lnTo>
                <a:lnTo>
                  <a:pt x="669726" y="2713633"/>
                </a:lnTo>
                <a:cubicBezTo>
                  <a:pt x="669726" y="2713633"/>
                  <a:pt x="669726" y="2711153"/>
                  <a:pt x="669726" y="2706192"/>
                </a:cubicBezTo>
                <a:close/>
                <a:moveTo>
                  <a:pt x="572988" y="2683868"/>
                </a:moveTo>
                <a:lnTo>
                  <a:pt x="558105" y="2691309"/>
                </a:lnTo>
                <a:cubicBezTo>
                  <a:pt x="558105" y="2696270"/>
                  <a:pt x="560586" y="2698750"/>
                  <a:pt x="565546" y="2698750"/>
                </a:cubicBezTo>
                <a:cubicBezTo>
                  <a:pt x="570508" y="2698750"/>
                  <a:pt x="571748" y="2701231"/>
                  <a:pt x="569267" y="2706192"/>
                </a:cubicBezTo>
                <a:cubicBezTo>
                  <a:pt x="566787" y="2711153"/>
                  <a:pt x="565546" y="2718594"/>
                  <a:pt x="565546" y="2728516"/>
                </a:cubicBezTo>
                <a:cubicBezTo>
                  <a:pt x="565546" y="2738438"/>
                  <a:pt x="568027" y="2743399"/>
                  <a:pt x="572988" y="2743399"/>
                </a:cubicBezTo>
                <a:lnTo>
                  <a:pt x="587871" y="2735957"/>
                </a:lnTo>
                <a:cubicBezTo>
                  <a:pt x="592832" y="2730997"/>
                  <a:pt x="592832" y="2728516"/>
                  <a:pt x="587871" y="2728516"/>
                </a:cubicBezTo>
                <a:lnTo>
                  <a:pt x="580429" y="2706192"/>
                </a:lnTo>
                <a:cubicBezTo>
                  <a:pt x="580429" y="2691309"/>
                  <a:pt x="577949" y="2683868"/>
                  <a:pt x="572988" y="2683868"/>
                </a:cubicBezTo>
                <a:close/>
                <a:moveTo>
                  <a:pt x="74414" y="2683868"/>
                </a:moveTo>
                <a:lnTo>
                  <a:pt x="81855" y="2691309"/>
                </a:lnTo>
                <a:cubicBezTo>
                  <a:pt x="86816" y="2706192"/>
                  <a:pt x="89296" y="2713633"/>
                  <a:pt x="89296" y="2713633"/>
                </a:cubicBezTo>
                <a:lnTo>
                  <a:pt x="81855" y="2721075"/>
                </a:lnTo>
                <a:lnTo>
                  <a:pt x="74414" y="2713633"/>
                </a:lnTo>
                <a:cubicBezTo>
                  <a:pt x="79375" y="2708673"/>
                  <a:pt x="80615" y="2706192"/>
                  <a:pt x="78135" y="2706192"/>
                </a:cubicBezTo>
                <a:cubicBezTo>
                  <a:pt x="75654" y="2706192"/>
                  <a:pt x="74414" y="2698750"/>
                  <a:pt x="74414" y="2683868"/>
                </a:cubicBezTo>
                <a:close/>
                <a:moveTo>
                  <a:pt x="208359" y="2676426"/>
                </a:moveTo>
                <a:cubicBezTo>
                  <a:pt x="213320" y="2676426"/>
                  <a:pt x="215800" y="2683868"/>
                  <a:pt x="215800" y="2698750"/>
                </a:cubicBezTo>
                <a:cubicBezTo>
                  <a:pt x="215800" y="2713633"/>
                  <a:pt x="217041" y="2721075"/>
                  <a:pt x="219521" y="2721075"/>
                </a:cubicBezTo>
                <a:cubicBezTo>
                  <a:pt x="222002" y="2721075"/>
                  <a:pt x="223242" y="2723555"/>
                  <a:pt x="223242" y="2728516"/>
                </a:cubicBezTo>
                <a:cubicBezTo>
                  <a:pt x="218281" y="2748360"/>
                  <a:pt x="220761" y="2758282"/>
                  <a:pt x="230683" y="2758282"/>
                </a:cubicBezTo>
                <a:cubicBezTo>
                  <a:pt x="230683" y="2758282"/>
                  <a:pt x="233164" y="2753321"/>
                  <a:pt x="238125" y="2743399"/>
                </a:cubicBezTo>
                <a:cubicBezTo>
                  <a:pt x="243086" y="2733477"/>
                  <a:pt x="248047" y="2728516"/>
                  <a:pt x="253007" y="2728516"/>
                </a:cubicBezTo>
                <a:lnTo>
                  <a:pt x="253007" y="2721075"/>
                </a:lnTo>
                <a:cubicBezTo>
                  <a:pt x="253007" y="2716114"/>
                  <a:pt x="254248" y="2712393"/>
                  <a:pt x="256728" y="2709913"/>
                </a:cubicBezTo>
                <a:cubicBezTo>
                  <a:pt x="259209" y="2707432"/>
                  <a:pt x="262929" y="2708673"/>
                  <a:pt x="267890" y="2713633"/>
                </a:cubicBezTo>
                <a:cubicBezTo>
                  <a:pt x="272851" y="2718594"/>
                  <a:pt x="277812" y="2718594"/>
                  <a:pt x="282773" y="2713633"/>
                </a:cubicBezTo>
                <a:lnTo>
                  <a:pt x="282773" y="2721075"/>
                </a:lnTo>
                <a:cubicBezTo>
                  <a:pt x="282773" y="2726035"/>
                  <a:pt x="280292" y="2728516"/>
                  <a:pt x="275332" y="2728516"/>
                </a:cubicBezTo>
                <a:cubicBezTo>
                  <a:pt x="270371" y="2728516"/>
                  <a:pt x="269131" y="2729756"/>
                  <a:pt x="271611" y="2732237"/>
                </a:cubicBezTo>
                <a:cubicBezTo>
                  <a:pt x="274092" y="2734717"/>
                  <a:pt x="277812" y="2735957"/>
                  <a:pt x="282773" y="2735957"/>
                </a:cubicBezTo>
                <a:cubicBezTo>
                  <a:pt x="287734" y="2735957"/>
                  <a:pt x="290214" y="2737198"/>
                  <a:pt x="290214" y="2739678"/>
                </a:cubicBezTo>
                <a:cubicBezTo>
                  <a:pt x="290214" y="2742159"/>
                  <a:pt x="290214" y="2743399"/>
                  <a:pt x="290214" y="2743399"/>
                </a:cubicBezTo>
                <a:lnTo>
                  <a:pt x="267890" y="2750840"/>
                </a:lnTo>
                <a:lnTo>
                  <a:pt x="253007" y="2750840"/>
                </a:lnTo>
                <a:lnTo>
                  <a:pt x="260449" y="2758282"/>
                </a:lnTo>
                <a:cubicBezTo>
                  <a:pt x="270371" y="2763242"/>
                  <a:pt x="274092" y="2769444"/>
                  <a:pt x="271611" y="2776885"/>
                </a:cubicBezTo>
                <a:cubicBezTo>
                  <a:pt x="269131" y="2784327"/>
                  <a:pt x="270371" y="2788047"/>
                  <a:pt x="275332" y="2788047"/>
                </a:cubicBezTo>
                <a:lnTo>
                  <a:pt x="275332" y="2795489"/>
                </a:lnTo>
                <a:lnTo>
                  <a:pt x="260449" y="2788047"/>
                </a:lnTo>
                <a:lnTo>
                  <a:pt x="253007" y="2795489"/>
                </a:lnTo>
                <a:cubicBezTo>
                  <a:pt x="253007" y="2795489"/>
                  <a:pt x="253007" y="2797969"/>
                  <a:pt x="253007" y="2802930"/>
                </a:cubicBezTo>
                <a:cubicBezTo>
                  <a:pt x="257968" y="2802930"/>
                  <a:pt x="260449" y="2804170"/>
                  <a:pt x="260449" y="2806651"/>
                </a:cubicBezTo>
                <a:cubicBezTo>
                  <a:pt x="260449" y="2809131"/>
                  <a:pt x="257968" y="2810372"/>
                  <a:pt x="253007" y="2810372"/>
                </a:cubicBezTo>
                <a:lnTo>
                  <a:pt x="260449" y="2825254"/>
                </a:lnTo>
                <a:lnTo>
                  <a:pt x="290214" y="2832696"/>
                </a:lnTo>
                <a:cubicBezTo>
                  <a:pt x="290214" y="2837657"/>
                  <a:pt x="288974" y="2840137"/>
                  <a:pt x="286494" y="2840137"/>
                </a:cubicBezTo>
                <a:cubicBezTo>
                  <a:pt x="284013" y="2840137"/>
                  <a:pt x="282773" y="2842618"/>
                  <a:pt x="282773" y="2847579"/>
                </a:cubicBezTo>
                <a:cubicBezTo>
                  <a:pt x="287734" y="2852539"/>
                  <a:pt x="288974" y="2856260"/>
                  <a:pt x="286494" y="2858741"/>
                </a:cubicBezTo>
                <a:cubicBezTo>
                  <a:pt x="284013" y="2861221"/>
                  <a:pt x="282773" y="2862461"/>
                  <a:pt x="282773" y="2862461"/>
                </a:cubicBezTo>
                <a:cubicBezTo>
                  <a:pt x="282773" y="2877344"/>
                  <a:pt x="290214" y="2892227"/>
                  <a:pt x="305097" y="2907110"/>
                </a:cubicBezTo>
                <a:lnTo>
                  <a:pt x="312539" y="2907110"/>
                </a:lnTo>
                <a:lnTo>
                  <a:pt x="305097" y="2914551"/>
                </a:lnTo>
                <a:cubicBezTo>
                  <a:pt x="295176" y="2919512"/>
                  <a:pt x="290214" y="2924473"/>
                  <a:pt x="290214" y="2929434"/>
                </a:cubicBezTo>
                <a:cubicBezTo>
                  <a:pt x="290214" y="2934395"/>
                  <a:pt x="287734" y="2939356"/>
                  <a:pt x="282773" y="2944317"/>
                </a:cubicBezTo>
                <a:cubicBezTo>
                  <a:pt x="277812" y="2949278"/>
                  <a:pt x="277812" y="2954239"/>
                  <a:pt x="282773" y="2959200"/>
                </a:cubicBezTo>
                <a:cubicBezTo>
                  <a:pt x="282773" y="2964160"/>
                  <a:pt x="282773" y="2966641"/>
                  <a:pt x="282773" y="2966641"/>
                </a:cubicBezTo>
                <a:cubicBezTo>
                  <a:pt x="277812" y="2971602"/>
                  <a:pt x="279052" y="2974082"/>
                  <a:pt x="286494" y="2974082"/>
                </a:cubicBezTo>
                <a:cubicBezTo>
                  <a:pt x="293935" y="2974082"/>
                  <a:pt x="297656" y="2976563"/>
                  <a:pt x="297656" y="2981524"/>
                </a:cubicBezTo>
                <a:lnTo>
                  <a:pt x="319980" y="3011290"/>
                </a:lnTo>
                <a:cubicBezTo>
                  <a:pt x="324941" y="3016250"/>
                  <a:pt x="324941" y="3018731"/>
                  <a:pt x="319980" y="3018731"/>
                </a:cubicBezTo>
                <a:cubicBezTo>
                  <a:pt x="310058" y="3018731"/>
                  <a:pt x="305097" y="3016250"/>
                  <a:pt x="305097" y="3011290"/>
                </a:cubicBezTo>
                <a:cubicBezTo>
                  <a:pt x="300136" y="3006329"/>
                  <a:pt x="295176" y="3001367"/>
                  <a:pt x="290214" y="2996407"/>
                </a:cubicBezTo>
                <a:cubicBezTo>
                  <a:pt x="285254" y="2991446"/>
                  <a:pt x="280292" y="2988965"/>
                  <a:pt x="275332" y="2988965"/>
                </a:cubicBezTo>
                <a:cubicBezTo>
                  <a:pt x="275332" y="2993926"/>
                  <a:pt x="275332" y="2996407"/>
                  <a:pt x="275332" y="2996407"/>
                </a:cubicBezTo>
                <a:cubicBezTo>
                  <a:pt x="275332" y="2996407"/>
                  <a:pt x="272851" y="2996407"/>
                  <a:pt x="267890" y="2996407"/>
                </a:cubicBezTo>
                <a:cubicBezTo>
                  <a:pt x="267890" y="2996407"/>
                  <a:pt x="266650" y="2993926"/>
                  <a:pt x="264170" y="2988965"/>
                </a:cubicBezTo>
                <a:cubicBezTo>
                  <a:pt x="261689" y="2984005"/>
                  <a:pt x="262929" y="2979043"/>
                  <a:pt x="267890" y="2974082"/>
                </a:cubicBezTo>
                <a:cubicBezTo>
                  <a:pt x="272851" y="2969122"/>
                  <a:pt x="274092" y="2962920"/>
                  <a:pt x="271611" y="2955479"/>
                </a:cubicBezTo>
                <a:cubicBezTo>
                  <a:pt x="269131" y="2948038"/>
                  <a:pt x="265410" y="2941836"/>
                  <a:pt x="260449" y="2936875"/>
                </a:cubicBezTo>
                <a:lnTo>
                  <a:pt x="253007" y="2936875"/>
                </a:lnTo>
                <a:lnTo>
                  <a:pt x="260449" y="2921993"/>
                </a:lnTo>
                <a:cubicBezTo>
                  <a:pt x="260449" y="2907110"/>
                  <a:pt x="262929" y="2899668"/>
                  <a:pt x="267890" y="2899668"/>
                </a:cubicBezTo>
                <a:cubicBezTo>
                  <a:pt x="272851" y="2899668"/>
                  <a:pt x="274092" y="2897188"/>
                  <a:pt x="271611" y="2892227"/>
                </a:cubicBezTo>
                <a:cubicBezTo>
                  <a:pt x="269131" y="2887266"/>
                  <a:pt x="267890" y="2879825"/>
                  <a:pt x="267890" y="2869903"/>
                </a:cubicBezTo>
                <a:cubicBezTo>
                  <a:pt x="267890" y="2859981"/>
                  <a:pt x="265410" y="2852539"/>
                  <a:pt x="260449" y="2847579"/>
                </a:cubicBezTo>
                <a:cubicBezTo>
                  <a:pt x="255488" y="2842618"/>
                  <a:pt x="251767" y="2841377"/>
                  <a:pt x="249287" y="2843858"/>
                </a:cubicBezTo>
                <a:cubicBezTo>
                  <a:pt x="246806" y="2846339"/>
                  <a:pt x="245566" y="2850059"/>
                  <a:pt x="245566" y="2855020"/>
                </a:cubicBezTo>
                <a:cubicBezTo>
                  <a:pt x="245566" y="2859981"/>
                  <a:pt x="244326" y="2864942"/>
                  <a:pt x="241845" y="2869903"/>
                </a:cubicBezTo>
                <a:cubicBezTo>
                  <a:pt x="239365" y="2874864"/>
                  <a:pt x="233164" y="2877344"/>
                  <a:pt x="223242" y="2877344"/>
                </a:cubicBezTo>
                <a:cubicBezTo>
                  <a:pt x="223242" y="2877344"/>
                  <a:pt x="222002" y="2876104"/>
                  <a:pt x="219521" y="2873623"/>
                </a:cubicBezTo>
                <a:cubicBezTo>
                  <a:pt x="217041" y="2871143"/>
                  <a:pt x="215800" y="2869903"/>
                  <a:pt x="215800" y="2869903"/>
                </a:cubicBezTo>
                <a:cubicBezTo>
                  <a:pt x="220761" y="2864942"/>
                  <a:pt x="223242" y="2864942"/>
                  <a:pt x="223242" y="2869903"/>
                </a:cubicBezTo>
                <a:cubicBezTo>
                  <a:pt x="223242" y="2869903"/>
                  <a:pt x="224482" y="2869903"/>
                  <a:pt x="226963" y="2869903"/>
                </a:cubicBezTo>
                <a:cubicBezTo>
                  <a:pt x="229443" y="2869903"/>
                  <a:pt x="230683" y="2867422"/>
                  <a:pt x="230683" y="2862461"/>
                </a:cubicBezTo>
                <a:cubicBezTo>
                  <a:pt x="235644" y="2857501"/>
                  <a:pt x="236885" y="2852539"/>
                  <a:pt x="234404" y="2847579"/>
                </a:cubicBezTo>
                <a:cubicBezTo>
                  <a:pt x="231923" y="2842618"/>
                  <a:pt x="228203" y="2840137"/>
                  <a:pt x="223242" y="2840137"/>
                </a:cubicBezTo>
                <a:cubicBezTo>
                  <a:pt x="218281" y="2840137"/>
                  <a:pt x="215800" y="2832696"/>
                  <a:pt x="215800" y="2817813"/>
                </a:cubicBezTo>
                <a:lnTo>
                  <a:pt x="208359" y="2795489"/>
                </a:lnTo>
                <a:cubicBezTo>
                  <a:pt x="208359" y="2795489"/>
                  <a:pt x="208359" y="2793008"/>
                  <a:pt x="208359" y="2788047"/>
                </a:cubicBezTo>
                <a:cubicBezTo>
                  <a:pt x="208359" y="2783087"/>
                  <a:pt x="207119" y="2780606"/>
                  <a:pt x="204638" y="2780606"/>
                </a:cubicBezTo>
                <a:cubicBezTo>
                  <a:pt x="202158" y="2780606"/>
                  <a:pt x="198437" y="2780606"/>
                  <a:pt x="193476" y="2780606"/>
                </a:cubicBezTo>
                <a:lnTo>
                  <a:pt x="193476" y="2802930"/>
                </a:lnTo>
                <a:cubicBezTo>
                  <a:pt x="193476" y="2822774"/>
                  <a:pt x="192236" y="2832696"/>
                  <a:pt x="189756" y="2832696"/>
                </a:cubicBezTo>
                <a:cubicBezTo>
                  <a:pt x="187275" y="2832696"/>
                  <a:pt x="186035" y="2835176"/>
                  <a:pt x="186035" y="2840137"/>
                </a:cubicBezTo>
                <a:lnTo>
                  <a:pt x="171152" y="2840137"/>
                </a:lnTo>
                <a:lnTo>
                  <a:pt x="171152" y="2825254"/>
                </a:lnTo>
                <a:cubicBezTo>
                  <a:pt x="176113" y="2830215"/>
                  <a:pt x="178593" y="2826494"/>
                  <a:pt x="178593" y="2814092"/>
                </a:cubicBezTo>
                <a:cubicBezTo>
                  <a:pt x="178593" y="2801690"/>
                  <a:pt x="174873" y="2796729"/>
                  <a:pt x="167431" y="2799209"/>
                </a:cubicBezTo>
                <a:cubicBezTo>
                  <a:pt x="159990" y="2801690"/>
                  <a:pt x="156269" y="2800449"/>
                  <a:pt x="156269" y="2795489"/>
                </a:cubicBezTo>
                <a:cubicBezTo>
                  <a:pt x="151308" y="2795489"/>
                  <a:pt x="148828" y="2795489"/>
                  <a:pt x="148828" y="2795489"/>
                </a:cubicBezTo>
                <a:lnTo>
                  <a:pt x="148828" y="2773165"/>
                </a:lnTo>
                <a:lnTo>
                  <a:pt x="156269" y="2780606"/>
                </a:lnTo>
                <a:cubicBezTo>
                  <a:pt x="161230" y="2780606"/>
                  <a:pt x="166191" y="2778125"/>
                  <a:pt x="171152" y="2773165"/>
                </a:cubicBezTo>
                <a:cubicBezTo>
                  <a:pt x="176113" y="2768204"/>
                  <a:pt x="176113" y="2765723"/>
                  <a:pt x="171152" y="2765723"/>
                </a:cubicBezTo>
                <a:cubicBezTo>
                  <a:pt x="166191" y="2765723"/>
                  <a:pt x="163711" y="2764483"/>
                  <a:pt x="163711" y="2762002"/>
                </a:cubicBezTo>
                <a:cubicBezTo>
                  <a:pt x="163711" y="2759522"/>
                  <a:pt x="166191" y="2755801"/>
                  <a:pt x="171152" y="2750840"/>
                </a:cubicBezTo>
                <a:cubicBezTo>
                  <a:pt x="176113" y="2745880"/>
                  <a:pt x="177353" y="2742159"/>
                  <a:pt x="174873" y="2739678"/>
                </a:cubicBezTo>
                <a:cubicBezTo>
                  <a:pt x="172392" y="2737198"/>
                  <a:pt x="173633" y="2735957"/>
                  <a:pt x="178593" y="2735957"/>
                </a:cubicBezTo>
                <a:cubicBezTo>
                  <a:pt x="183554" y="2735957"/>
                  <a:pt x="184795" y="2733477"/>
                  <a:pt x="182314" y="2728516"/>
                </a:cubicBezTo>
                <a:cubicBezTo>
                  <a:pt x="179834" y="2723555"/>
                  <a:pt x="181074" y="2721075"/>
                  <a:pt x="186035" y="2721075"/>
                </a:cubicBezTo>
                <a:lnTo>
                  <a:pt x="193476" y="2721075"/>
                </a:lnTo>
                <a:cubicBezTo>
                  <a:pt x="193476" y="2726035"/>
                  <a:pt x="193476" y="2728516"/>
                  <a:pt x="193476" y="2728516"/>
                </a:cubicBezTo>
                <a:cubicBezTo>
                  <a:pt x="193476" y="2728516"/>
                  <a:pt x="195957" y="2728516"/>
                  <a:pt x="200918" y="2728516"/>
                </a:cubicBezTo>
                <a:cubicBezTo>
                  <a:pt x="205878" y="2728516"/>
                  <a:pt x="208359" y="2726035"/>
                  <a:pt x="208359" y="2721075"/>
                </a:cubicBezTo>
                <a:cubicBezTo>
                  <a:pt x="208359" y="2716114"/>
                  <a:pt x="208359" y="2706192"/>
                  <a:pt x="208359" y="2691309"/>
                </a:cubicBezTo>
                <a:cubicBezTo>
                  <a:pt x="208359" y="2686348"/>
                  <a:pt x="208359" y="2682628"/>
                  <a:pt x="208359" y="2680147"/>
                </a:cubicBezTo>
                <a:cubicBezTo>
                  <a:pt x="208359" y="2677666"/>
                  <a:pt x="208359" y="2676426"/>
                  <a:pt x="208359" y="2676426"/>
                </a:cubicBezTo>
                <a:close/>
                <a:moveTo>
                  <a:pt x="283703" y="2671775"/>
                </a:moveTo>
                <a:cubicBezTo>
                  <a:pt x="284323" y="2672396"/>
                  <a:pt x="285254" y="2673946"/>
                  <a:pt x="286494" y="2676426"/>
                </a:cubicBezTo>
                <a:cubicBezTo>
                  <a:pt x="288974" y="2681387"/>
                  <a:pt x="292695" y="2681387"/>
                  <a:pt x="297656" y="2676426"/>
                </a:cubicBezTo>
                <a:lnTo>
                  <a:pt x="297656" y="2683868"/>
                </a:lnTo>
                <a:lnTo>
                  <a:pt x="290214" y="2683868"/>
                </a:lnTo>
                <a:lnTo>
                  <a:pt x="282773" y="2683868"/>
                </a:lnTo>
                <a:cubicBezTo>
                  <a:pt x="282773" y="2678907"/>
                  <a:pt x="282773" y="2675186"/>
                  <a:pt x="282773" y="2672706"/>
                </a:cubicBezTo>
                <a:cubicBezTo>
                  <a:pt x="282773" y="2671465"/>
                  <a:pt x="283083" y="2671156"/>
                  <a:pt x="283703" y="2671775"/>
                </a:cubicBezTo>
                <a:close/>
                <a:moveTo>
                  <a:pt x="193476" y="2668985"/>
                </a:moveTo>
                <a:lnTo>
                  <a:pt x="193476" y="2706192"/>
                </a:lnTo>
                <a:lnTo>
                  <a:pt x="186035" y="2698750"/>
                </a:lnTo>
                <a:cubicBezTo>
                  <a:pt x="186035" y="2678907"/>
                  <a:pt x="188515" y="2668985"/>
                  <a:pt x="193476" y="2668985"/>
                </a:cubicBezTo>
                <a:close/>
                <a:moveTo>
                  <a:pt x="533920" y="2667125"/>
                </a:moveTo>
                <a:cubicBezTo>
                  <a:pt x="530200" y="2665884"/>
                  <a:pt x="525859" y="2668985"/>
                  <a:pt x="520898" y="2676426"/>
                </a:cubicBezTo>
                <a:cubicBezTo>
                  <a:pt x="515937" y="2686348"/>
                  <a:pt x="515937" y="2691309"/>
                  <a:pt x="520898" y="2691309"/>
                </a:cubicBezTo>
                <a:cubicBezTo>
                  <a:pt x="525859" y="2691309"/>
                  <a:pt x="528339" y="2693790"/>
                  <a:pt x="528339" y="2698750"/>
                </a:cubicBezTo>
                <a:cubicBezTo>
                  <a:pt x="533301" y="2703711"/>
                  <a:pt x="538261" y="2706192"/>
                  <a:pt x="543222" y="2706192"/>
                </a:cubicBezTo>
                <a:cubicBezTo>
                  <a:pt x="543222" y="2701231"/>
                  <a:pt x="543222" y="2693790"/>
                  <a:pt x="543222" y="2683868"/>
                </a:cubicBezTo>
                <a:cubicBezTo>
                  <a:pt x="540742" y="2673946"/>
                  <a:pt x="537641" y="2668365"/>
                  <a:pt x="533920" y="2667125"/>
                </a:cubicBezTo>
                <a:close/>
                <a:moveTo>
                  <a:pt x="6072187" y="2654102"/>
                </a:moveTo>
                <a:lnTo>
                  <a:pt x="6079628" y="2654102"/>
                </a:lnTo>
                <a:cubicBezTo>
                  <a:pt x="6079628" y="2664024"/>
                  <a:pt x="6079628" y="2671465"/>
                  <a:pt x="6079628" y="2676426"/>
                </a:cubicBezTo>
                <a:lnTo>
                  <a:pt x="6087069" y="2668985"/>
                </a:lnTo>
                <a:cubicBezTo>
                  <a:pt x="6092031" y="2664024"/>
                  <a:pt x="6094511" y="2661543"/>
                  <a:pt x="6094511" y="2661543"/>
                </a:cubicBezTo>
                <a:lnTo>
                  <a:pt x="6094511" y="2683868"/>
                </a:lnTo>
                <a:cubicBezTo>
                  <a:pt x="6089549" y="2683868"/>
                  <a:pt x="6088310" y="2686348"/>
                  <a:pt x="6090790" y="2691309"/>
                </a:cubicBezTo>
                <a:cubicBezTo>
                  <a:pt x="6093270" y="2696270"/>
                  <a:pt x="6092031" y="2699990"/>
                  <a:pt x="6087069" y="2702471"/>
                </a:cubicBezTo>
                <a:cubicBezTo>
                  <a:pt x="6082108" y="2704952"/>
                  <a:pt x="6080869" y="2708673"/>
                  <a:pt x="6083349" y="2713633"/>
                </a:cubicBezTo>
                <a:cubicBezTo>
                  <a:pt x="6085829" y="2718594"/>
                  <a:pt x="6084589" y="2726035"/>
                  <a:pt x="6079628" y="2735957"/>
                </a:cubicBezTo>
                <a:lnTo>
                  <a:pt x="6072187" y="2743399"/>
                </a:lnTo>
                <a:cubicBezTo>
                  <a:pt x="6072187" y="2738438"/>
                  <a:pt x="6067225" y="2735957"/>
                  <a:pt x="6057304" y="2735957"/>
                </a:cubicBezTo>
                <a:lnTo>
                  <a:pt x="6049863" y="2735957"/>
                </a:lnTo>
                <a:lnTo>
                  <a:pt x="6057304" y="2728516"/>
                </a:lnTo>
                <a:cubicBezTo>
                  <a:pt x="6062265" y="2723555"/>
                  <a:pt x="6064745" y="2718594"/>
                  <a:pt x="6064745" y="2713633"/>
                </a:cubicBezTo>
                <a:cubicBezTo>
                  <a:pt x="6064745" y="2708673"/>
                  <a:pt x="6067225" y="2706192"/>
                  <a:pt x="6072187" y="2706192"/>
                </a:cubicBezTo>
                <a:cubicBezTo>
                  <a:pt x="6077148" y="2696270"/>
                  <a:pt x="6077148" y="2688828"/>
                  <a:pt x="6072187" y="2683868"/>
                </a:cubicBezTo>
                <a:close/>
                <a:moveTo>
                  <a:pt x="5938241" y="2646661"/>
                </a:moveTo>
                <a:cubicBezTo>
                  <a:pt x="5943203" y="2646661"/>
                  <a:pt x="5945683" y="2649141"/>
                  <a:pt x="5945683" y="2654102"/>
                </a:cubicBezTo>
                <a:lnTo>
                  <a:pt x="5938241" y="2661543"/>
                </a:lnTo>
                <a:cubicBezTo>
                  <a:pt x="5938241" y="2661543"/>
                  <a:pt x="5937001" y="2660303"/>
                  <a:pt x="5934521" y="2657823"/>
                </a:cubicBezTo>
                <a:cubicBezTo>
                  <a:pt x="5932041" y="2655342"/>
                  <a:pt x="5930800" y="2654102"/>
                  <a:pt x="5930800" y="2654102"/>
                </a:cubicBezTo>
                <a:cubicBezTo>
                  <a:pt x="5930800" y="2649141"/>
                  <a:pt x="5933280" y="2646661"/>
                  <a:pt x="5938241" y="2646661"/>
                </a:cubicBezTo>
                <a:close/>
                <a:moveTo>
                  <a:pt x="632519" y="2646661"/>
                </a:moveTo>
                <a:cubicBezTo>
                  <a:pt x="627558" y="2646661"/>
                  <a:pt x="625078" y="2650381"/>
                  <a:pt x="625078" y="2657823"/>
                </a:cubicBezTo>
                <a:cubicBezTo>
                  <a:pt x="625078" y="2665264"/>
                  <a:pt x="627558" y="2671465"/>
                  <a:pt x="632519" y="2676426"/>
                </a:cubicBezTo>
                <a:cubicBezTo>
                  <a:pt x="637480" y="2681387"/>
                  <a:pt x="642441" y="2683868"/>
                  <a:pt x="647402" y="2683868"/>
                </a:cubicBezTo>
                <a:cubicBezTo>
                  <a:pt x="647402" y="2678907"/>
                  <a:pt x="646162" y="2675186"/>
                  <a:pt x="643681" y="2672706"/>
                </a:cubicBezTo>
                <a:cubicBezTo>
                  <a:pt x="641201" y="2670225"/>
                  <a:pt x="639961" y="2668985"/>
                  <a:pt x="639961" y="2668985"/>
                </a:cubicBezTo>
                <a:lnTo>
                  <a:pt x="632519" y="2661543"/>
                </a:lnTo>
                <a:close/>
                <a:moveTo>
                  <a:pt x="305097" y="2646661"/>
                </a:moveTo>
                <a:cubicBezTo>
                  <a:pt x="305097" y="2646661"/>
                  <a:pt x="307578" y="2646661"/>
                  <a:pt x="312539" y="2646661"/>
                </a:cubicBezTo>
                <a:cubicBezTo>
                  <a:pt x="317500" y="2646661"/>
                  <a:pt x="318740" y="2649141"/>
                  <a:pt x="316260" y="2654102"/>
                </a:cubicBezTo>
                <a:cubicBezTo>
                  <a:pt x="313779" y="2659063"/>
                  <a:pt x="311298" y="2661543"/>
                  <a:pt x="308818" y="2661543"/>
                </a:cubicBezTo>
                <a:cubicBezTo>
                  <a:pt x="306338" y="2661543"/>
                  <a:pt x="305097" y="2656583"/>
                  <a:pt x="305097" y="2646661"/>
                </a:cubicBezTo>
                <a:close/>
                <a:moveTo>
                  <a:pt x="6094511" y="2639219"/>
                </a:moveTo>
                <a:lnTo>
                  <a:pt x="6101952" y="2646661"/>
                </a:lnTo>
                <a:cubicBezTo>
                  <a:pt x="6101952" y="2646661"/>
                  <a:pt x="6099472" y="2646661"/>
                  <a:pt x="6094511" y="2646661"/>
                </a:cubicBezTo>
                <a:cubicBezTo>
                  <a:pt x="6094511" y="2641700"/>
                  <a:pt x="6094511" y="2639219"/>
                  <a:pt x="6094511" y="2639219"/>
                </a:cubicBezTo>
                <a:close/>
                <a:moveTo>
                  <a:pt x="684609" y="2639219"/>
                </a:moveTo>
                <a:lnTo>
                  <a:pt x="677168" y="2646661"/>
                </a:lnTo>
                <a:cubicBezTo>
                  <a:pt x="682129" y="2646661"/>
                  <a:pt x="687090" y="2646661"/>
                  <a:pt x="692051" y="2646661"/>
                </a:cubicBezTo>
                <a:close/>
                <a:moveTo>
                  <a:pt x="587871" y="2631778"/>
                </a:moveTo>
                <a:lnTo>
                  <a:pt x="587871" y="2646661"/>
                </a:lnTo>
                <a:lnTo>
                  <a:pt x="580429" y="2639219"/>
                </a:lnTo>
                <a:cubicBezTo>
                  <a:pt x="585390" y="2634258"/>
                  <a:pt x="587871" y="2631778"/>
                  <a:pt x="587871" y="2631778"/>
                </a:cubicBezTo>
                <a:close/>
                <a:moveTo>
                  <a:pt x="416718" y="2631778"/>
                </a:moveTo>
                <a:cubicBezTo>
                  <a:pt x="421679" y="2631778"/>
                  <a:pt x="424160" y="2634258"/>
                  <a:pt x="424160" y="2639219"/>
                </a:cubicBezTo>
                <a:cubicBezTo>
                  <a:pt x="429121" y="2639219"/>
                  <a:pt x="432841" y="2640459"/>
                  <a:pt x="435322" y="2642940"/>
                </a:cubicBezTo>
                <a:cubicBezTo>
                  <a:pt x="437802" y="2645421"/>
                  <a:pt x="439043" y="2646661"/>
                  <a:pt x="439043" y="2646661"/>
                </a:cubicBezTo>
                <a:cubicBezTo>
                  <a:pt x="444004" y="2646661"/>
                  <a:pt x="446484" y="2649141"/>
                  <a:pt x="446484" y="2654102"/>
                </a:cubicBezTo>
                <a:lnTo>
                  <a:pt x="446484" y="2661543"/>
                </a:lnTo>
                <a:lnTo>
                  <a:pt x="453925" y="2661543"/>
                </a:lnTo>
                <a:cubicBezTo>
                  <a:pt x="463847" y="2661543"/>
                  <a:pt x="471289" y="2664024"/>
                  <a:pt x="476250" y="2668985"/>
                </a:cubicBezTo>
                <a:cubicBezTo>
                  <a:pt x="476250" y="2673946"/>
                  <a:pt x="472529" y="2680147"/>
                  <a:pt x="465088" y="2687588"/>
                </a:cubicBezTo>
                <a:cubicBezTo>
                  <a:pt x="457646" y="2695030"/>
                  <a:pt x="451445" y="2696270"/>
                  <a:pt x="446484" y="2691309"/>
                </a:cubicBezTo>
                <a:cubicBezTo>
                  <a:pt x="441523" y="2686348"/>
                  <a:pt x="434082" y="2681387"/>
                  <a:pt x="424160" y="2676426"/>
                </a:cubicBezTo>
                <a:cubicBezTo>
                  <a:pt x="414238" y="2666504"/>
                  <a:pt x="404316" y="2666504"/>
                  <a:pt x="394394" y="2676426"/>
                </a:cubicBezTo>
                <a:lnTo>
                  <a:pt x="386953" y="2683868"/>
                </a:lnTo>
                <a:lnTo>
                  <a:pt x="386953" y="2668985"/>
                </a:lnTo>
                <a:lnTo>
                  <a:pt x="394394" y="2661543"/>
                </a:lnTo>
                <a:cubicBezTo>
                  <a:pt x="394394" y="2666504"/>
                  <a:pt x="396875" y="2664024"/>
                  <a:pt x="401836" y="2654102"/>
                </a:cubicBezTo>
                <a:cubicBezTo>
                  <a:pt x="406797" y="2649141"/>
                  <a:pt x="409277" y="2644180"/>
                  <a:pt x="409277" y="2639219"/>
                </a:cubicBezTo>
                <a:cubicBezTo>
                  <a:pt x="409277" y="2634258"/>
                  <a:pt x="411758" y="2631778"/>
                  <a:pt x="416718" y="2631778"/>
                </a:cubicBezTo>
                <a:close/>
                <a:moveTo>
                  <a:pt x="208359" y="2628057"/>
                </a:moveTo>
                <a:cubicBezTo>
                  <a:pt x="208359" y="2635498"/>
                  <a:pt x="210840" y="2636739"/>
                  <a:pt x="215800" y="2631778"/>
                </a:cubicBezTo>
                <a:lnTo>
                  <a:pt x="223242" y="2639219"/>
                </a:lnTo>
                <a:cubicBezTo>
                  <a:pt x="228203" y="2644180"/>
                  <a:pt x="229443" y="2647901"/>
                  <a:pt x="226963" y="2650381"/>
                </a:cubicBezTo>
                <a:cubicBezTo>
                  <a:pt x="224482" y="2652862"/>
                  <a:pt x="223242" y="2654102"/>
                  <a:pt x="223242" y="2654102"/>
                </a:cubicBezTo>
                <a:lnTo>
                  <a:pt x="215800" y="2654102"/>
                </a:lnTo>
                <a:cubicBezTo>
                  <a:pt x="215800" y="2649141"/>
                  <a:pt x="215800" y="2646661"/>
                  <a:pt x="215800" y="2646661"/>
                </a:cubicBezTo>
                <a:cubicBezTo>
                  <a:pt x="215800" y="2646661"/>
                  <a:pt x="213320" y="2644180"/>
                  <a:pt x="208359" y="2639219"/>
                </a:cubicBezTo>
                <a:close/>
                <a:moveTo>
                  <a:pt x="330079" y="2618490"/>
                </a:moveTo>
                <a:lnTo>
                  <a:pt x="327421" y="2631778"/>
                </a:lnTo>
                <a:cubicBezTo>
                  <a:pt x="327421" y="2631778"/>
                  <a:pt x="327421" y="2629297"/>
                  <a:pt x="327421" y="2624336"/>
                </a:cubicBezTo>
                <a:cubicBezTo>
                  <a:pt x="327421" y="2621856"/>
                  <a:pt x="328042" y="2619996"/>
                  <a:pt x="329282" y="2618756"/>
                </a:cubicBezTo>
                <a:close/>
                <a:moveTo>
                  <a:pt x="6079628" y="2609454"/>
                </a:moveTo>
                <a:lnTo>
                  <a:pt x="6087069" y="2609454"/>
                </a:lnTo>
                <a:cubicBezTo>
                  <a:pt x="6087069" y="2614414"/>
                  <a:pt x="6087069" y="2616895"/>
                  <a:pt x="6087069" y="2616895"/>
                </a:cubicBezTo>
                <a:close/>
                <a:moveTo>
                  <a:pt x="651123" y="2587129"/>
                </a:moveTo>
                <a:cubicBezTo>
                  <a:pt x="648643" y="2587129"/>
                  <a:pt x="644922" y="2589610"/>
                  <a:pt x="639961" y="2594571"/>
                </a:cubicBezTo>
                <a:cubicBezTo>
                  <a:pt x="639961" y="2599532"/>
                  <a:pt x="642441" y="2602012"/>
                  <a:pt x="647402" y="2602012"/>
                </a:cubicBezTo>
                <a:cubicBezTo>
                  <a:pt x="652363" y="2602012"/>
                  <a:pt x="654844" y="2599532"/>
                  <a:pt x="654844" y="2594571"/>
                </a:cubicBezTo>
                <a:cubicBezTo>
                  <a:pt x="654844" y="2589610"/>
                  <a:pt x="653603" y="2587129"/>
                  <a:pt x="651123" y="2587129"/>
                </a:cubicBezTo>
                <a:close/>
                <a:moveTo>
                  <a:pt x="386953" y="2579688"/>
                </a:moveTo>
                <a:lnTo>
                  <a:pt x="394394" y="2609454"/>
                </a:lnTo>
                <a:lnTo>
                  <a:pt x="386953" y="2609454"/>
                </a:lnTo>
                <a:lnTo>
                  <a:pt x="386953" y="2587129"/>
                </a:lnTo>
                <a:close/>
                <a:moveTo>
                  <a:pt x="6087069" y="2572247"/>
                </a:moveTo>
                <a:lnTo>
                  <a:pt x="6087069" y="2579688"/>
                </a:lnTo>
                <a:cubicBezTo>
                  <a:pt x="6082108" y="2584649"/>
                  <a:pt x="6079628" y="2584649"/>
                  <a:pt x="6079628" y="2579688"/>
                </a:cubicBezTo>
                <a:cubicBezTo>
                  <a:pt x="6079628" y="2574727"/>
                  <a:pt x="6082108" y="2572247"/>
                  <a:pt x="6087069" y="2572247"/>
                </a:cubicBezTo>
                <a:close/>
                <a:moveTo>
                  <a:pt x="5908475" y="2564805"/>
                </a:moveTo>
                <a:cubicBezTo>
                  <a:pt x="5913437" y="2564805"/>
                  <a:pt x="5915917" y="2566045"/>
                  <a:pt x="5915917" y="2568526"/>
                </a:cubicBezTo>
                <a:cubicBezTo>
                  <a:pt x="5915917" y="2571006"/>
                  <a:pt x="5915917" y="2572247"/>
                  <a:pt x="5915917" y="2572247"/>
                </a:cubicBezTo>
                <a:cubicBezTo>
                  <a:pt x="5915917" y="2572247"/>
                  <a:pt x="5913437" y="2572247"/>
                  <a:pt x="5908475" y="2572247"/>
                </a:cubicBezTo>
                <a:cubicBezTo>
                  <a:pt x="5908475" y="2572247"/>
                  <a:pt x="5908475" y="2569766"/>
                  <a:pt x="5908475" y="2564805"/>
                </a:cubicBezTo>
                <a:close/>
                <a:moveTo>
                  <a:pt x="5923359" y="2542481"/>
                </a:moveTo>
                <a:lnTo>
                  <a:pt x="5930800" y="2542481"/>
                </a:lnTo>
                <a:cubicBezTo>
                  <a:pt x="5935761" y="2542481"/>
                  <a:pt x="5938241" y="2543721"/>
                  <a:pt x="5938241" y="2546202"/>
                </a:cubicBezTo>
                <a:cubicBezTo>
                  <a:pt x="5938241" y="2548682"/>
                  <a:pt x="5938241" y="2549922"/>
                  <a:pt x="5938241" y="2549922"/>
                </a:cubicBezTo>
                <a:cubicBezTo>
                  <a:pt x="5938241" y="2554883"/>
                  <a:pt x="5940721" y="2557364"/>
                  <a:pt x="5945683" y="2557364"/>
                </a:cubicBezTo>
                <a:lnTo>
                  <a:pt x="5930800" y="2564805"/>
                </a:lnTo>
                <a:cubicBezTo>
                  <a:pt x="5925839" y="2564805"/>
                  <a:pt x="5923359" y="2562324"/>
                  <a:pt x="5923359" y="2557364"/>
                </a:cubicBezTo>
                <a:close/>
                <a:moveTo>
                  <a:pt x="5908475" y="2527598"/>
                </a:moveTo>
                <a:cubicBezTo>
                  <a:pt x="5913437" y="2527598"/>
                  <a:pt x="5915917" y="2528838"/>
                  <a:pt x="5915917" y="2531319"/>
                </a:cubicBezTo>
                <a:cubicBezTo>
                  <a:pt x="5915917" y="2533799"/>
                  <a:pt x="5915917" y="2535040"/>
                  <a:pt x="5915917" y="2535040"/>
                </a:cubicBezTo>
                <a:cubicBezTo>
                  <a:pt x="5915917" y="2540000"/>
                  <a:pt x="5913437" y="2540000"/>
                  <a:pt x="5908475" y="2535040"/>
                </a:cubicBezTo>
                <a:cubicBezTo>
                  <a:pt x="5908475" y="2535040"/>
                  <a:pt x="5908475" y="2532559"/>
                  <a:pt x="5908475" y="2527598"/>
                </a:cubicBezTo>
                <a:close/>
                <a:moveTo>
                  <a:pt x="5848945" y="2527598"/>
                </a:moveTo>
                <a:lnTo>
                  <a:pt x="5856386" y="2535040"/>
                </a:lnTo>
                <a:cubicBezTo>
                  <a:pt x="5856386" y="2540000"/>
                  <a:pt x="5853905" y="2542481"/>
                  <a:pt x="5848945" y="2542481"/>
                </a:cubicBezTo>
                <a:lnTo>
                  <a:pt x="5841503" y="2535040"/>
                </a:lnTo>
                <a:cubicBezTo>
                  <a:pt x="5841503" y="2530079"/>
                  <a:pt x="5843983" y="2527598"/>
                  <a:pt x="5848945" y="2527598"/>
                </a:cubicBezTo>
                <a:close/>
                <a:moveTo>
                  <a:pt x="431601" y="2520157"/>
                </a:moveTo>
                <a:cubicBezTo>
                  <a:pt x="431601" y="2520157"/>
                  <a:pt x="431601" y="2522637"/>
                  <a:pt x="431601" y="2527598"/>
                </a:cubicBezTo>
                <a:cubicBezTo>
                  <a:pt x="436562" y="2527598"/>
                  <a:pt x="439043" y="2526358"/>
                  <a:pt x="439043" y="2523877"/>
                </a:cubicBezTo>
                <a:cubicBezTo>
                  <a:pt x="439043" y="2521397"/>
                  <a:pt x="436562" y="2520157"/>
                  <a:pt x="431601" y="2520157"/>
                </a:cubicBezTo>
                <a:close/>
                <a:moveTo>
                  <a:pt x="5712673" y="2495973"/>
                </a:moveTo>
                <a:cubicBezTo>
                  <a:pt x="5715464" y="2495973"/>
                  <a:pt x="5718720" y="2496592"/>
                  <a:pt x="5722441" y="2497832"/>
                </a:cubicBezTo>
                <a:cubicBezTo>
                  <a:pt x="5717479" y="2502793"/>
                  <a:pt x="5714999" y="2507755"/>
                  <a:pt x="5714999" y="2512715"/>
                </a:cubicBezTo>
                <a:cubicBezTo>
                  <a:pt x="5705077" y="2512715"/>
                  <a:pt x="5700117" y="2512715"/>
                  <a:pt x="5700117" y="2512715"/>
                </a:cubicBezTo>
                <a:cubicBezTo>
                  <a:pt x="5700117" y="2501553"/>
                  <a:pt x="5704302" y="2495973"/>
                  <a:pt x="5712673" y="2495973"/>
                </a:cubicBezTo>
                <a:close/>
                <a:moveTo>
                  <a:pt x="6087069" y="2490391"/>
                </a:moveTo>
                <a:lnTo>
                  <a:pt x="6087069" y="2497832"/>
                </a:lnTo>
                <a:cubicBezTo>
                  <a:pt x="6087069" y="2502793"/>
                  <a:pt x="6084589" y="2505274"/>
                  <a:pt x="6079628" y="2505274"/>
                </a:cubicBezTo>
                <a:cubicBezTo>
                  <a:pt x="6074667" y="2505274"/>
                  <a:pt x="6072187" y="2505274"/>
                  <a:pt x="6072187" y="2505274"/>
                </a:cubicBezTo>
                <a:close/>
                <a:moveTo>
                  <a:pt x="5945683" y="2468067"/>
                </a:moveTo>
                <a:cubicBezTo>
                  <a:pt x="5945683" y="2468067"/>
                  <a:pt x="5946923" y="2469307"/>
                  <a:pt x="5949403" y="2471788"/>
                </a:cubicBezTo>
                <a:cubicBezTo>
                  <a:pt x="5951883" y="2474268"/>
                  <a:pt x="5953124" y="2475508"/>
                  <a:pt x="5953124" y="2475508"/>
                </a:cubicBezTo>
                <a:cubicBezTo>
                  <a:pt x="5953124" y="2475508"/>
                  <a:pt x="5951883" y="2475508"/>
                  <a:pt x="5949403" y="2475508"/>
                </a:cubicBezTo>
                <a:cubicBezTo>
                  <a:pt x="5946923" y="2475508"/>
                  <a:pt x="5945683" y="2473028"/>
                  <a:pt x="5945683" y="2468067"/>
                </a:cubicBezTo>
                <a:close/>
                <a:moveTo>
                  <a:pt x="5938241" y="2453184"/>
                </a:moveTo>
                <a:cubicBezTo>
                  <a:pt x="5938241" y="2453184"/>
                  <a:pt x="5940721" y="2453184"/>
                  <a:pt x="5945683" y="2453184"/>
                </a:cubicBezTo>
                <a:lnTo>
                  <a:pt x="5945683" y="2460625"/>
                </a:lnTo>
                <a:close/>
                <a:moveTo>
                  <a:pt x="461367" y="2453184"/>
                </a:moveTo>
                <a:cubicBezTo>
                  <a:pt x="461367" y="2458145"/>
                  <a:pt x="463847" y="2460625"/>
                  <a:pt x="468808" y="2460625"/>
                </a:cubicBezTo>
                <a:lnTo>
                  <a:pt x="476250" y="2453184"/>
                </a:lnTo>
                <a:close/>
                <a:moveTo>
                  <a:pt x="548803" y="2448533"/>
                </a:moveTo>
                <a:cubicBezTo>
                  <a:pt x="550044" y="2449153"/>
                  <a:pt x="550664" y="2450704"/>
                  <a:pt x="550664" y="2453184"/>
                </a:cubicBezTo>
                <a:cubicBezTo>
                  <a:pt x="550664" y="2453184"/>
                  <a:pt x="550664" y="2458145"/>
                  <a:pt x="550664" y="2468067"/>
                </a:cubicBezTo>
                <a:cubicBezTo>
                  <a:pt x="550664" y="2473028"/>
                  <a:pt x="549424" y="2475508"/>
                  <a:pt x="546943" y="2475508"/>
                </a:cubicBezTo>
                <a:cubicBezTo>
                  <a:pt x="544463" y="2475508"/>
                  <a:pt x="540742" y="2477989"/>
                  <a:pt x="535781" y="2482950"/>
                </a:cubicBezTo>
                <a:lnTo>
                  <a:pt x="520898" y="2482950"/>
                </a:lnTo>
                <a:lnTo>
                  <a:pt x="535781" y="2475508"/>
                </a:lnTo>
                <a:cubicBezTo>
                  <a:pt x="535781" y="2470548"/>
                  <a:pt x="537021" y="2466827"/>
                  <a:pt x="539502" y="2464346"/>
                </a:cubicBezTo>
                <a:cubicBezTo>
                  <a:pt x="541982" y="2461865"/>
                  <a:pt x="543222" y="2460625"/>
                  <a:pt x="543222" y="2460625"/>
                </a:cubicBezTo>
                <a:cubicBezTo>
                  <a:pt x="538261" y="2455665"/>
                  <a:pt x="538261" y="2451944"/>
                  <a:pt x="543222" y="2449463"/>
                </a:cubicBezTo>
                <a:cubicBezTo>
                  <a:pt x="545703" y="2448223"/>
                  <a:pt x="547563" y="2447913"/>
                  <a:pt x="548803" y="2448533"/>
                </a:cubicBezTo>
                <a:close/>
                <a:moveTo>
                  <a:pt x="907851" y="2445743"/>
                </a:moveTo>
                <a:cubicBezTo>
                  <a:pt x="902890" y="2445743"/>
                  <a:pt x="900410" y="2448223"/>
                  <a:pt x="900410" y="2453184"/>
                </a:cubicBezTo>
                <a:lnTo>
                  <a:pt x="907851" y="2453184"/>
                </a:lnTo>
                <a:cubicBezTo>
                  <a:pt x="907851" y="2453184"/>
                  <a:pt x="907851" y="2450703"/>
                  <a:pt x="907851" y="2445743"/>
                </a:cubicBezTo>
                <a:close/>
                <a:moveTo>
                  <a:pt x="5841503" y="2415977"/>
                </a:moveTo>
                <a:lnTo>
                  <a:pt x="5848945" y="2423418"/>
                </a:lnTo>
                <a:cubicBezTo>
                  <a:pt x="5858866" y="2428379"/>
                  <a:pt x="5871269" y="2428379"/>
                  <a:pt x="5886151" y="2423418"/>
                </a:cubicBezTo>
                <a:cubicBezTo>
                  <a:pt x="5891113" y="2418458"/>
                  <a:pt x="5893593" y="2417217"/>
                  <a:pt x="5893593" y="2419698"/>
                </a:cubicBezTo>
                <a:cubicBezTo>
                  <a:pt x="5893593" y="2422178"/>
                  <a:pt x="5891113" y="2425899"/>
                  <a:pt x="5886151" y="2430860"/>
                </a:cubicBezTo>
                <a:cubicBezTo>
                  <a:pt x="5881190" y="2435821"/>
                  <a:pt x="5881190" y="2438301"/>
                  <a:pt x="5886151" y="2438301"/>
                </a:cubicBezTo>
                <a:cubicBezTo>
                  <a:pt x="5901035" y="2443262"/>
                  <a:pt x="5903515" y="2450703"/>
                  <a:pt x="5893593" y="2460625"/>
                </a:cubicBezTo>
                <a:cubicBezTo>
                  <a:pt x="5888631" y="2470548"/>
                  <a:pt x="5888631" y="2480469"/>
                  <a:pt x="5893593" y="2490391"/>
                </a:cubicBezTo>
                <a:cubicBezTo>
                  <a:pt x="5898554" y="2490391"/>
                  <a:pt x="5901035" y="2487910"/>
                  <a:pt x="5901035" y="2482950"/>
                </a:cubicBezTo>
                <a:lnTo>
                  <a:pt x="5923359" y="2505274"/>
                </a:lnTo>
                <a:cubicBezTo>
                  <a:pt x="5923359" y="2510235"/>
                  <a:pt x="5924599" y="2513955"/>
                  <a:pt x="5927079" y="2516436"/>
                </a:cubicBezTo>
                <a:cubicBezTo>
                  <a:pt x="5929559" y="2518917"/>
                  <a:pt x="5930800" y="2520157"/>
                  <a:pt x="5930800" y="2520157"/>
                </a:cubicBezTo>
                <a:cubicBezTo>
                  <a:pt x="5935761" y="2525117"/>
                  <a:pt x="5934521" y="2527598"/>
                  <a:pt x="5927079" y="2527598"/>
                </a:cubicBezTo>
                <a:cubicBezTo>
                  <a:pt x="5919638" y="2527598"/>
                  <a:pt x="5915917" y="2525117"/>
                  <a:pt x="5915917" y="2520157"/>
                </a:cubicBezTo>
                <a:lnTo>
                  <a:pt x="5893593" y="2512715"/>
                </a:lnTo>
                <a:lnTo>
                  <a:pt x="5871269" y="2505274"/>
                </a:lnTo>
                <a:lnTo>
                  <a:pt x="5841503" y="2497832"/>
                </a:lnTo>
                <a:cubicBezTo>
                  <a:pt x="5846465" y="2502793"/>
                  <a:pt x="5846465" y="2505274"/>
                  <a:pt x="5841503" y="2505274"/>
                </a:cubicBezTo>
                <a:cubicBezTo>
                  <a:pt x="5836541" y="2505274"/>
                  <a:pt x="5834061" y="2502793"/>
                  <a:pt x="5834061" y="2497832"/>
                </a:cubicBezTo>
                <a:cubicBezTo>
                  <a:pt x="5834061" y="2492872"/>
                  <a:pt x="5831581" y="2490391"/>
                  <a:pt x="5826620" y="2490391"/>
                </a:cubicBezTo>
                <a:lnTo>
                  <a:pt x="5826620" y="2482950"/>
                </a:lnTo>
                <a:cubicBezTo>
                  <a:pt x="5836541" y="2482950"/>
                  <a:pt x="5846465" y="2480469"/>
                  <a:pt x="5856386" y="2475508"/>
                </a:cubicBezTo>
                <a:lnTo>
                  <a:pt x="5871269" y="2475508"/>
                </a:lnTo>
                <a:lnTo>
                  <a:pt x="5863827" y="2468067"/>
                </a:lnTo>
                <a:cubicBezTo>
                  <a:pt x="5853905" y="2458145"/>
                  <a:pt x="5843983" y="2453184"/>
                  <a:pt x="5834061" y="2453184"/>
                </a:cubicBezTo>
                <a:cubicBezTo>
                  <a:pt x="5824140" y="2453184"/>
                  <a:pt x="5820419" y="2450703"/>
                  <a:pt x="5822899" y="2445743"/>
                </a:cubicBezTo>
                <a:cubicBezTo>
                  <a:pt x="5825379" y="2440782"/>
                  <a:pt x="5824140" y="2435821"/>
                  <a:pt x="5819179" y="2430860"/>
                </a:cubicBezTo>
                <a:close/>
                <a:moveTo>
                  <a:pt x="5968007" y="2408536"/>
                </a:moveTo>
                <a:cubicBezTo>
                  <a:pt x="5968007" y="2413496"/>
                  <a:pt x="5966767" y="2415977"/>
                  <a:pt x="5964286" y="2415977"/>
                </a:cubicBezTo>
                <a:cubicBezTo>
                  <a:pt x="5961806" y="2415977"/>
                  <a:pt x="5961806" y="2414737"/>
                  <a:pt x="5964286" y="2412256"/>
                </a:cubicBezTo>
                <a:cubicBezTo>
                  <a:pt x="5966767" y="2409776"/>
                  <a:pt x="5968007" y="2408536"/>
                  <a:pt x="5968007" y="2408536"/>
                </a:cubicBezTo>
                <a:close/>
                <a:moveTo>
                  <a:pt x="343235" y="2403885"/>
                </a:moveTo>
                <a:cubicBezTo>
                  <a:pt x="343855" y="2403265"/>
                  <a:pt x="344785" y="2403575"/>
                  <a:pt x="346025" y="2404815"/>
                </a:cubicBezTo>
                <a:cubicBezTo>
                  <a:pt x="348505" y="2407296"/>
                  <a:pt x="349746" y="2408536"/>
                  <a:pt x="349746" y="2408536"/>
                </a:cubicBezTo>
                <a:cubicBezTo>
                  <a:pt x="344785" y="2418458"/>
                  <a:pt x="342304" y="2418458"/>
                  <a:pt x="342304" y="2408536"/>
                </a:cubicBezTo>
                <a:cubicBezTo>
                  <a:pt x="342304" y="2406056"/>
                  <a:pt x="342614" y="2404505"/>
                  <a:pt x="343235" y="2403885"/>
                </a:cubicBezTo>
                <a:close/>
                <a:moveTo>
                  <a:pt x="677168" y="2393653"/>
                </a:moveTo>
                <a:cubicBezTo>
                  <a:pt x="677168" y="2393653"/>
                  <a:pt x="682129" y="2393653"/>
                  <a:pt x="692051" y="2393653"/>
                </a:cubicBezTo>
                <a:cubicBezTo>
                  <a:pt x="692051" y="2393653"/>
                  <a:pt x="694531" y="2393653"/>
                  <a:pt x="699492" y="2393653"/>
                </a:cubicBezTo>
                <a:cubicBezTo>
                  <a:pt x="699492" y="2398614"/>
                  <a:pt x="697012" y="2401094"/>
                  <a:pt x="692051" y="2401094"/>
                </a:cubicBezTo>
                <a:cubicBezTo>
                  <a:pt x="687090" y="2401094"/>
                  <a:pt x="683369" y="2401094"/>
                  <a:pt x="680888" y="2401094"/>
                </a:cubicBezTo>
                <a:cubicBezTo>
                  <a:pt x="678408" y="2401094"/>
                  <a:pt x="677168" y="2398614"/>
                  <a:pt x="677168" y="2393653"/>
                </a:cubicBezTo>
                <a:close/>
                <a:moveTo>
                  <a:pt x="5878710" y="2389933"/>
                </a:moveTo>
                <a:cubicBezTo>
                  <a:pt x="5881191" y="2389933"/>
                  <a:pt x="5883671" y="2391173"/>
                  <a:pt x="5886151" y="2393653"/>
                </a:cubicBezTo>
                <a:lnTo>
                  <a:pt x="5893593" y="2401094"/>
                </a:lnTo>
                <a:cubicBezTo>
                  <a:pt x="5893593" y="2406055"/>
                  <a:pt x="5886151" y="2406055"/>
                  <a:pt x="5871269" y="2401094"/>
                </a:cubicBezTo>
                <a:lnTo>
                  <a:pt x="5871269" y="2393653"/>
                </a:lnTo>
                <a:cubicBezTo>
                  <a:pt x="5873749" y="2391173"/>
                  <a:pt x="5876230" y="2389933"/>
                  <a:pt x="5878710" y="2389933"/>
                </a:cubicBezTo>
                <a:close/>
                <a:moveTo>
                  <a:pt x="5811737" y="2349004"/>
                </a:moveTo>
                <a:cubicBezTo>
                  <a:pt x="5811737" y="2353965"/>
                  <a:pt x="5809257" y="2356446"/>
                  <a:pt x="5804296" y="2356446"/>
                </a:cubicBezTo>
                <a:cubicBezTo>
                  <a:pt x="5799335" y="2356446"/>
                  <a:pt x="5798095" y="2355206"/>
                  <a:pt x="5800575" y="2352725"/>
                </a:cubicBezTo>
                <a:cubicBezTo>
                  <a:pt x="5803055" y="2350244"/>
                  <a:pt x="5806776" y="2349004"/>
                  <a:pt x="5811737" y="2349004"/>
                </a:cubicBezTo>
                <a:close/>
                <a:moveTo>
                  <a:pt x="5893593" y="2341563"/>
                </a:moveTo>
                <a:cubicBezTo>
                  <a:pt x="5893593" y="2346524"/>
                  <a:pt x="5896073" y="2349004"/>
                  <a:pt x="5901035" y="2349004"/>
                </a:cubicBezTo>
                <a:lnTo>
                  <a:pt x="5901035" y="2356446"/>
                </a:lnTo>
                <a:cubicBezTo>
                  <a:pt x="5896073" y="2356446"/>
                  <a:pt x="5893593" y="2353965"/>
                  <a:pt x="5893593" y="2349004"/>
                </a:cubicBezTo>
                <a:close/>
                <a:moveTo>
                  <a:pt x="669726" y="2334122"/>
                </a:moveTo>
                <a:cubicBezTo>
                  <a:pt x="679648" y="2334122"/>
                  <a:pt x="677168" y="2339082"/>
                  <a:pt x="662285" y="2349004"/>
                </a:cubicBezTo>
                <a:lnTo>
                  <a:pt x="654844" y="2356446"/>
                </a:lnTo>
                <a:cubicBezTo>
                  <a:pt x="654844" y="2341563"/>
                  <a:pt x="659804" y="2334122"/>
                  <a:pt x="669726" y="2334122"/>
                </a:cubicBezTo>
                <a:close/>
                <a:moveTo>
                  <a:pt x="717630" y="2332262"/>
                </a:moveTo>
                <a:cubicBezTo>
                  <a:pt x="720421" y="2332262"/>
                  <a:pt x="721816" y="2337842"/>
                  <a:pt x="721816" y="2349004"/>
                </a:cubicBezTo>
                <a:cubicBezTo>
                  <a:pt x="721816" y="2363887"/>
                  <a:pt x="716855" y="2366368"/>
                  <a:pt x="706933" y="2356446"/>
                </a:cubicBezTo>
                <a:cubicBezTo>
                  <a:pt x="701972" y="2351485"/>
                  <a:pt x="701972" y="2349004"/>
                  <a:pt x="706933" y="2349004"/>
                </a:cubicBezTo>
                <a:cubicBezTo>
                  <a:pt x="706933" y="2349004"/>
                  <a:pt x="706933" y="2347764"/>
                  <a:pt x="706933" y="2345284"/>
                </a:cubicBezTo>
                <a:cubicBezTo>
                  <a:pt x="706933" y="2342803"/>
                  <a:pt x="704453" y="2341563"/>
                  <a:pt x="699492" y="2341563"/>
                </a:cubicBezTo>
                <a:lnTo>
                  <a:pt x="714375" y="2334122"/>
                </a:lnTo>
                <a:cubicBezTo>
                  <a:pt x="715615" y="2332881"/>
                  <a:pt x="716700" y="2332262"/>
                  <a:pt x="717630" y="2332262"/>
                </a:cubicBezTo>
                <a:close/>
                <a:moveTo>
                  <a:pt x="572988" y="2326680"/>
                </a:moveTo>
                <a:cubicBezTo>
                  <a:pt x="577949" y="2326680"/>
                  <a:pt x="580429" y="2329161"/>
                  <a:pt x="580429" y="2334122"/>
                </a:cubicBezTo>
                <a:lnTo>
                  <a:pt x="580429" y="2341563"/>
                </a:lnTo>
                <a:lnTo>
                  <a:pt x="565546" y="2341563"/>
                </a:lnTo>
                <a:close/>
                <a:moveTo>
                  <a:pt x="669726" y="2319239"/>
                </a:moveTo>
                <a:cubicBezTo>
                  <a:pt x="674687" y="2319239"/>
                  <a:pt x="677168" y="2319239"/>
                  <a:pt x="677168" y="2319239"/>
                </a:cubicBezTo>
                <a:cubicBezTo>
                  <a:pt x="677168" y="2329161"/>
                  <a:pt x="674687" y="2331641"/>
                  <a:pt x="669726" y="2326680"/>
                </a:cubicBezTo>
                <a:cubicBezTo>
                  <a:pt x="664765" y="2326680"/>
                  <a:pt x="662285" y="2325440"/>
                  <a:pt x="662285" y="2322959"/>
                </a:cubicBezTo>
                <a:cubicBezTo>
                  <a:pt x="662285" y="2320479"/>
                  <a:pt x="664765" y="2319239"/>
                  <a:pt x="669726" y="2319239"/>
                </a:cubicBezTo>
                <a:close/>
                <a:moveTo>
                  <a:pt x="520898" y="2304356"/>
                </a:moveTo>
                <a:cubicBezTo>
                  <a:pt x="525859" y="2304356"/>
                  <a:pt x="528339" y="2306837"/>
                  <a:pt x="528339" y="2311797"/>
                </a:cubicBezTo>
                <a:cubicBezTo>
                  <a:pt x="528339" y="2316759"/>
                  <a:pt x="525859" y="2319239"/>
                  <a:pt x="520898" y="2319239"/>
                </a:cubicBezTo>
                <a:lnTo>
                  <a:pt x="520898" y="2311797"/>
                </a:lnTo>
                <a:cubicBezTo>
                  <a:pt x="515937" y="2306837"/>
                  <a:pt x="515937" y="2304356"/>
                  <a:pt x="520898" y="2304356"/>
                </a:cubicBezTo>
                <a:close/>
                <a:moveTo>
                  <a:pt x="5804296" y="2296915"/>
                </a:moveTo>
                <a:cubicBezTo>
                  <a:pt x="5804296" y="2296915"/>
                  <a:pt x="5805537" y="2298155"/>
                  <a:pt x="5808017" y="2300635"/>
                </a:cubicBezTo>
                <a:cubicBezTo>
                  <a:pt x="5810497" y="2303116"/>
                  <a:pt x="5811737" y="2304356"/>
                  <a:pt x="5811737" y="2304356"/>
                </a:cubicBezTo>
                <a:cubicBezTo>
                  <a:pt x="5806776" y="2309317"/>
                  <a:pt x="5804296" y="2311797"/>
                  <a:pt x="5804296" y="2311797"/>
                </a:cubicBezTo>
                <a:cubicBezTo>
                  <a:pt x="5804296" y="2311797"/>
                  <a:pt x="5804296" y="2309317"/>
                  <a:pt x="5804296" y="2304356"/>
                </a:cubicBezTo>
                <a:cubicBezTo>
                  <a:pt x="5804296" y="2299395"/>
                  <a:pt x="5804296" y="2296915"/>
                  <a:pt x="5804296" y="2296915"/>
                </a:cubicBezTo>
                <a:close/>
                <a:moveTo>
                  <a:pt x="5573613" y="2296915"/>
                </a:moveTo>
                <a:cubicBezTo>
                  <a:pt x="5573613" y="2296915"/>
                  <a:pt x="5572372" y="2298155"/>
                  <a:pt x="5569892" y="2300635"/>
                </a:cubicBezTo>
                <a:cubicBezTo>
                  <a:pt x="5567412" y="2303116"/>
                  <a:pt x="5566171" y="2304356"/>
                  <a:pt x="5566171" y="2304356"/>
                </a:cubicBezTo>
                <a:lnTo>
                  <a:pt x="5566171" y="2311797"/>
                </a:lnTo>
                <a:cubicBezTo>
                  <a:pt x="5571133" y="2311797"/>
                  <a:pt x="5573613" y="2309317"/>
                  <a:pt x="5573613" y="2304356"/>
                </a:cubicBezTo>
                <a:close/>
                <a:moveTo>
                  <a:pt x="591592" y="2296915"/>
                </a:moveTo>
                <a:cubicBezTo>
                  <a:pt x="594072" y="2296915"/>
                  <a:pt x="594072" y="2299395"/>
                  <a:pt x="591592" y="2304356"/>
                </a:cubicBezTo>
                <a:cubicBezTo>
                  <a:pt x="589111" y="2309317"/>
                  <a:pt x="586630" y="2311797"/>
                  <a:pt x="584150" y="2311797"/>
                </a:cubicBezTo>
                <a:cubicBezTo>
                  <a:pt x="581670" y="2311797"/>
                  <a:pt x="581670" y="2309317"/>
                  <a:pt x="584150" y="2304356"/>
                </a:cubicBezTo>
                <a:cubicBezTo>
                  <a:pt x="586630" y="2299395"/>
                  <a:pt x="589111" y="2296915"/>
                  <a:pt x="591592" y="2296915"/>
                </a:cubicBezTo>
                <a:close/>
                <a:moveTo>
                  <a:pt x="6049863" y="2289473"/>
                </a:moveTo>
                <a:cubicBezTo>
                  <a:pt x="6049863" y="2289473"/>
                  <a:pt x="6048622" y="2290714"/>
                  <a:pt x="6046141" y="2293194"/>
                </a:cubicBezTo>
                <a:cubicBezTo>
                  <a:pt x="6043661" y="2295674"/>
                  <a:pt x="6042421" y="2296915"/>
                  <a:pt x="6042421" y="2296915"/>
                </a:cubicBezTo>
                <a:cubicBezTo>
                  <a:pt x="6042421" y="2296915"/>
                  <a:pt x="6042421" y="2295674"/>
                  <a:pt x="6042421" y="2293194"/>
                </a:cubicBezTo>
                <a:cubicBezTo>
                  <a:pt x="6042421" y="2290714"/>
                  <a:pt x="6044901" y="2289473"/>
                  <a:pt x="6049863" y="2289473"/>
                </a:cubicBezTo>
                <a:close/>
                <a:moveTo>
                  <a:pt x="5618261" y="2267149"/>
                </a:moveTo>
                <a:lnTo>
                  <a:pt x="5603378" y="2274590"/>
                </a:lnTo>
                <a:cubicBezTo>
                  <a:pt x="5608339" y="2279552"/>
                  <a:pt x="5614540" y="2280792"/>
                  <a:pt x="5621981" y="2278311"/>
                </a:cubicBezTo>
                <a:cubicBezTo>
                  <a:pt x="5629423" y="2275831"/>
                  <a:pt x="5633143" y="2274590"/>
                  <a:pt x="5633143" y="2274590"/>
                </a:cubicBezTo>
                <a:cubicBezTo>
                  <a:pt x="5633143" y="2269630"/>
                  <a:pt x="5630663" y="2267149"/>
                  <a:pt x="5625702" y="2267149"/>
                </a:cubicBezTo>
                <a:cubicBezTo>
                  <a:pt x="5620741" y="2267149"/>
                  <a:pt x="5618261" y="2267149"/>
                  <a:pt x="5618261" y="2267149"/>
                </a:cubicBezTo>
                <a:close/>
                <a:moveTo>
                  <a:pt x="5804296" y="2259707"/>
                </a:moveTo>
                <a:cubicBezTo>
                  <a:pt x="5809257" y="2259707"/>
                  <a:pt x="5811737" y="2262188"/>
                  <a:pt x="5811737" y="2267149"/>
                </a:cubicBezTo>
                <a:cubicBezTo>
                  <a:pt x="5811737" y="2272110"/>
                  <a:pt x="5809257" y="2274590"/>
                  <a:pt x="5804296" y="2274590"/>
                </a:cubicBezTo>
                <a:lnTo>
                  <a:pt x="5804296" y="2267149"/>
                </a:lnTo>
                <a:close/>
                <a:moveTo>
                  <a:pt x="647402" y="2259707"/>
                </a:moveTo>
                <a:lnTo>
                  <a:pt x="662285" y="2267149"/>
                </a:lnTo>
                <a:lnTo>
                  <a:pt x="647402" y="2267149"/>
                </a:lnTo>
                <a:cubicBezTo>
                  <a:pt x="647402" y="2262188"/>
                  <a:pt x="647402" y="2259707"/>
                  <a:pt x="647402" y="2259707"/>
                </a:cubicBezTo>
                <a:close/>
                <a:moveTo>
                  <a:pt x="617637" y="2259707"/>
                </a:moveTo>
                <a:lnTo>
                  <a:pt x="639961" y="2259707"/>
                </a:lnTo>
                <a:cubicBezTo>
                  <a:pt x="625078" y="2264669"/>
                  <a:pt x="617637" y="2264669"/>
                  <a:pt x="617637" y="2259707"/>
                </a:cubicBezTo>
                <a:close/>
                <a:moveTo>
                  <a:pt x="5819179" y="2252266"/>
                </a:moveTo>
                <a:lnTo>
                  <a:pt x="5826620" y="2252266"/>
                </a:lnTo>
                <a:cubicBezTo>
                  <a:pt x="5831581" y="2257227"/>
                  <a:pt x="5834061" y="2263428"/>
                  <a:pt x="5834061" y="2270870"/>
                </a:cubicBezTo>
                <a:cubicBezTo>
                  <a:pt x="5834061" y="2278311"/>
                  <a:pt x="5836541" y="2282032"/>
                  <a:pt x="5841503" y="2282032"/>
                </a:cubicBezTo>
                <a:cubicBezTo>
                  <a:pt x="5846465" y="2282032"/>
                  <a:pt x="5847704" y="2284512"/>
                  <a:pt x="5845223" y="2289473"/>
                </a:cubicBezTo>
                <a:cubicBezTo>
                  <a:pt x="5842743" y="2294434"/>
                  <a:pt x="5843983" y="2299395"/>
                  <a:pt x="5848945" y="2304356"/>
                </a:cubicBezTo>
                <a:lnTo>
                  <a:pt x="5848945" y="2311797"/>
                </a:lnTo>
                <a:lnTo>
                  <a:pt x="5856386" y="2319239"/>
                </a:lnTo>
                <a:lnTo>
                  <a:pt x="5871269" y="2334122"/>
                </a:lnTo>
                <a:lnTo>
                  <a:pt x="5856386" y="2341563"/>
                </a:lnTo>
                <a:lnTo>
                  <a:pt x="5848945" y="2356446"/>
                </a:lnTo>
                <a:lnTo>
                  <a:pt x="5848945" y="2363887"/>
                </a:lnTo>
                <a:cubicBezTo>
                  <a:pt x="5843983" y="2363887"/>
                  <a:pt x="5841503" y="2366368"/>
                  <a:pt x="5841503" y="2371329"/>
                </a:cubicBezTo>
                <a:cubicBezTo>
                  <a:pt x="5841503" y="2376289"/>
                  <a:pt x="5841503" y="2378770"/>
                  <a:pt x="5841503" y="2378770"/>
                </a:cubicBezTo>
                <a:lnTo>
                  <a:pt x="5841503" y="2386211"/>
                </a:lnTo>
                <a:lnTo>
                  <a:pt x="5848945" y="2393653"/>
                </a:lnTo>
                <a:cubicBezTo>
                  <a:pt x="5853905" y="2393653"/>
                  <a:pt x="5855145" y="2396133"/>
                  <a:pt x="5852665" y="2401094"/>
                </a:cubicBezTo>
                <a:cubicBezTo>
                  <a:pt x="5850185" y="2406055"/>
                  <a:pt x="5843983" y="2408536"/>
                  <a:pt x="5834061" y="2408536"/>
                </a:cubicBezTo>
                <a:cubicBezTo>
                  <a:pt x="5824140" y="2408536"/>
                  <a:pt x="5816699" y="2408536"/>
                  <a:pt x="5811737" y="2408536"/>
                </a:cubicBezTo>
                <a:lnTo>
                  <a:pt x="5796855" y="2393653"/>
                </a:lnTo>
                <a:cubicBezTo>
                  <a:pt x="5796855" y="2393653"/>
                  <a:pt x="5801816" y="2393653"/>
                  <a:pt x="5811737" y="2393653"/>
                </a:cubicBezTo>
                <a:lnTo>
                  <a:pt x="5826620" y="2401094"/>
                </a:lnTo>
                <a:lnTo>
                  <a:pt x="5826620" y="2378770"/>
                </a:lnTo>
                <a:cubicBezTo>
                  <a:pt x="5826620" y="2373809"/>
                  <a:pt x="5826620" y="2370089"/>
                  <a:pt x="5826620" y="2367608"/>
                </a:cubicBezTo>
                <a:cubicBezTo>
                  <a:pt x="5826620" y="2365127"/>
                  <a:pt x="5829101" y="2361407"/>
                  <a:pt x="5834061" y="2356446"/>
                </a:cubicBezTo>
                <a:cubicBezTo>
                  <a:pt x="5843983" y="2351485"/>
                  <a:pt x="5846465" y="2346524"/>
                  <a:pt x="5841503" y="2341563"/>
                </a:cubicBezTo>
                <a:lnTo>
                  <a:pt x="5819179" y="2334122"/>
                </a:lnTo>
                <a:lnTo>
                  <a:pt x="5826620" y="2326680"/>
                </a:lnTo>
                <a:lnTo>
                  <a:pt x="5841503" y="2319239"/>
                </a:lnTo>
                <a:lnTo>
                  <a:pt x="5841503" y="2304356"/>
                </a:lnTo>
                <a:cubicBezTo>
                  <a:pt x="5836541" y="2294434"/>
                  <a:pt x="5831581" y="2286993"/>
                  <a:pt x="5826620" y="2282032"/>
                </a:cubicBezTo>
                <a:cubicBezTo>
                  <a:pt x="5821659" y="2277071"/>
                  <a:pt x="5819179" y="2272110"/>
                  <a:pt x="5819179" y="2267149"/>
                </a:cubicBezTo>
                <a:cubicBezTo>
                  <a:pt x="5819179" y="2262188"/>
                  <a:pt x="5819179" y="2258467"/>
                  <a:pt x="5819179" y="2255987"/>
                </a:cubicBezTo>
                <a:cubicBezTo>
                  <a:pt x="5819179" y="2253507"/>
                  <a:pt x="5819179" y="2252266"/>
                  <a:pt x="5819179" y="2252266"/>
                </a:cubicBezTo>
                <a:close/>
                <a:moveTo>
                  <a:pt x="5499199" y="2252266"/>
                </a:moveTo>
                <a:lnTo>
                  <a:pt x="5499199" y="2259707"/>
                </a:lnTo>
                <a:cubicBezTo>
                  <a:pt x="5504160" y="2259707"/>
                  <a:pt x="5507881" y="2258467"/>
                  <a:pt x="5510361" y="2255987"/>
                </a:cubicBezTo>
                <a:cubicBezTo>
                  <a:pt x="5512841" y="2253507"/>
                  <a:pt x="5511601" y="2252266"/>
                  <a:pt x="5506640" y="2252266"/>
                </a:cubicBezTo>
                <a:cubicBezTo>
                  <a:pt x="5506640" y="2252266"/>
                  <a:pt x="5504160" y="2252266"/>
                  <a:pt x="5499199" y="2252266"/>
                </a:cubicBezTo>
                <a:close/>
                <a:moveTo>
                  <a:pt x="5714999" y="2237383"/>
                </a:moveTo>
                <a:cubicBezTo>
                  <a:pt x="5714999" y="2237383"/>
                  <a:pt x="5717479" y="2239864"/>
                  <a:pt x="5722441" y="2244825"/>
                </a:cubicBezTo>
                <a:lnTo>
                  <a:pt x="5714999" y="2244825"/>
                </a:lnTo>
                <a:close/>
                <a:moveTo>
                  <a:pt x="327421" y="2237383"/>
                </a:moveTo>
                <a:cubicBezTo>
                  <a:pt x="327421" y="2237383"/>
                  <a:pt x="327421" y="2239864"/>
                  <a:pt x="327421" y="2244825"/>
                </a:cubicBezTo>
                <a:cubicBezTo>
                  <a:pt x="327421" y="2244825"/>
                  <a:pt x="326181" y="2246065"/>
                  <a:pt x="323701" y="2248545"/>
                </a:cubicBezTo>
                <a:cubicBezTo>
                  <a:pt x="321220" y="2251026"/>
                  <a:pt x="319980" y="2252266"/>
                  <a:pt x="319980" y="2252266"/>
                </a:cubicBezTo>
                <a:cubicBezTo>
                  <a:pt x="319980" y="2252266"/>
                  <a:pt x="319980" y="2249786"/>
                  <a:pt x="319980" y="2244825"/>
                </a:cubicBezTo>
                <a:cubicBezTo>
                  <a:pt x="319980" y="2239864"/>
                  <a:pt x="322461" y="2237383"/>
                  <a:pt x="327421" y="2237383"/>
                </a:cubicBezTo>
                <a:close/>
                <a:moveTo>
                  <a:pt x="5861967" y="2233663"/>
                </a:moveTo>
                <a:cubicBezTo>
                  <a:pt x="5865687" y="2233663"/>
                  <a:pt x="5868788" y="2234903"/>
                  <a:pt x="5871269" y="2237383"/>
                </a:cubicBezTo>
                <a:cubicBezTo>
                  <a:pt x="5871269" y="2242345"/>
                  <a:pt x="5866307" y="2247305"/>
                  <a:pt x="5856386" y="2252266"/>
                </a:cubicBezTo>
                <a:cubicBezTo>
                  <a:pt x="5846465" y="2252266"/>
                  <a:pt x="5841503" y="2252266"/>
                  <a:pt x="5841503" y="2252266"/>
                </a:cubicBezTo>
                <a:cubicBezTo>
                  <a:pt x="5841503" y="2252266"/>
                  <a:pt x="5842743" y="2251026"/>
                  <a:pt x="5845223" y="2248545"/>
                </a:cubicBezTo>
                <a:cubicBezTo>
                  <a:pt x="5847704" y="2246065"/>
                  <a:pt x="5848945" y="2242345"/>
                  <a:pt x="5848945" y="2237383"/>
                </a:cubicBezTo>
                <a:cubicBezTo>
                  <a:pt x="5853905" y="2234903"/>
                  <a:pt x="5858245" y="2233663"/>
                  <a:pt x="5861967" y="2233663"/>
                </a:cubicBezTo>
                <a:close/>
                <a:moveTo>
                  <a:pt x="5841503" y="2207618"/>
                </a:moveTo>
                <a:lnTo>
                  <a:pt x="5848945" y="2215059"/>
                </a:lnTo>
                <a:lnTo>
                  <a:pt x="5834061" y="2215059"/>
                </a:lnTo>
                <a:close/>
                <a:moveTo>
                  <a:pt x="5789413" y="2207618"/>
                </a:moveTo>
                <a:cubicBezTo>
                  <a:pt x="5794375" y="2207618"/>
                  <a:pt x="5799335" y="2210098"/>
                  <a:pt x="5804296" y="2215059"/>
                </a:cubicBezTo>
                <a:lnTo>
                  <a:pt x="5789413" y="2215059"/>
                </a:lnTo>
                <a:cubicBezTo>
                  <a:pt x="5784452" y="2210098"/>
                  <a:pt x="5784452" y="2207618"/>
                  <a:pt x="5789413" y="2207618"/>
                </a:cubicBezTo>
                <a:close/>
                <a:moveTo>
                  <a:pt x="855762" y="2207618"/>
                </a:moveTo>
                <a:lnTo>
                  <a:pt x="855762" y="2215059"/>
                </a:lnTo>
                <a:lnTo>
                  <a:pt x="863203" y="2207618"/>
                </a:lnTo>
                <a:close/>
                <a:moveTo>
                  <a:pt x="5599657" y="2200176"/>
                </a:moveTo>
                <a:cubicBezTo>
                  <a:pt x="5597177" y="2200176"/>
                  <a:pt x="5595937" y="2202657"/>
                  <a:pt x="5595937" y="2207618"/>
                </a:cubicBezTo>
                <a:cubicBezTo>
                  <a:pt x="5600898" y="2237383"/>
                  <a:pt x="5605858" y="2252266"/>
                  <a:pt x="5610819" y="2252266"/>
                </a:cubicBezTo>
                <a:cubicBezTo>
                  <a:pt x="5615781" y="2242345"/>
                  <a:pt x="5618261" y="2234903"/>
                  <a:pt x="5618261" y="2229942"/>
                </a:cubicBezTo>
                <a:cubicBezTo>
                  <a:pt x="5618261" y="2215059"/>
                  <a:pt x="5615781" y="2207618"/>
                  <a:pt x="5610819" y="2207618"/>
                </a:cubicBezTo>
                <a:cubicBezTo>
                  <a:pt x="5605858" y="2202657"/>
                  <a:pt x="5602137" y="2200176"/>
                  <a:pt x="5599657" y="2200176"/>
                </a:cubicBezTo>
                <a:close/>
                <a:moveTo>
                  <a:pt x="446484" y="2200176"/>
                </a:moveTo>
                <a:cubicBezTo>
                  <a:pt x="446484" y="2210098"/>
                  <a:pt x="448965" y="2212579"/>
                  <a:pt x="453925" y="2207618"/>
                </a:cubicBezTo>
                <a:cubicBezTo>
                  <a:pt x="453925" y="2207618"/>
                  <a:pt x="453925" y="2205138"/>
                  <a:pt x="453925" y="2200176"/>
                </a:cubicBezTo>
                <a:close/>
                <a:moveTo>
                  <a:pt x="5670351" y="2192735"/>
                </a:moveTo>
                <a:cubicBezTo>
                  <a:pt x="5685233" y="2192735"/>
                  <a:pt x="5692675" y="2200176"/>
                  <a:pt x="5692675" y="2215059"/>
                </a:cubicBezTo>
                <a:cubicBezTo>
                  <a:pt x="5692675" y="2215059"/>
                  <a:pt x="5692675" y="2216300"/>
                  <a:pt x="5692675" y="2218780"/>
                </a:cubicBezTo>
                <a:cubicBezTo>
                  <a:pt x="5692675" y="2221260"/>
                  <a:pt x="5691435" y="2221260"/>
                  <a:pt x="5688954" y="2218780"/>
                </a:cubicBezTo>
                <a:cubicBezTo>
                  <a:pt x="5686474" y="2216300"/>
                  <a:pt x="5683993" y="2216300"/>
                  <a:pt x="5681513" y="2218780"/>
                </a:cubicBezTo>
                <a:cubicBezTo>
                  <a:pt x="5679033" y="2221260"/>
                  <a:pt x="5675312" y="2222500"/>
                  <a:pt x="5670351" y="2222500"/>
                </a:cubicBezTo>
                <a:cubicBezTo>
                  <a:pt x="5670351" y="2227462"/>
                  <a:pt x="5667871" y="2224981"/>
                  <a:pt x="5662909" y="2215059"/>
                </a:cubicBezTo>
                <a:cubicBezTo>
                  <a:pt x="5652988" y="2200176"/>
                  <a:pt x="5655468" y="2192735"/>
                  <a:pt x="5670351" y="2192735"/>
                </a:cubicBezTo>
                <a:close/>
                <a:moveTo>
                  <a:pt x="5510361" y="2192735"/>
                </a:moveTo>
                <a:cubicBezTo>
                  <a:pt x="5505400" y="2192735"/>
                  <a:pt x="5499199" y="2195215"/>
                  <a:pt x="5491757" y="2200176"/>
                </a:cubicBezTo>
                <a:cubicBezTo>
                  <a:pt x="5486796" y="2205138"/>
                  <a:pt x="5481836" y="2210098"/>
                  <a:pt x="5476874" y="2215059"/>
                </a:cubicBezTo>
                <a:lnTo>
                  <a:pt x="5484316" y="2229942"/>
                </a:lnTo>
                <a:lnTo>
                  <a:pt x="5499199" y="2229942"/>
                </a:lnTo>
                <a:cubicBezTo>
                  <a:pt x="5499199" y="2229942"/>
                  <a:pt x="5502919" y="2224981"/>
                  <a:pt x="5510361" y="2215059"/>
                </a:cubicBezTo>
                <a:cubicBezTo>
                  <a:pt x="5517802" y="2205138"/>
                  <a:pt x="5521523" y="2200176"/>
                  <a:pt x="5521523" y="2200176"/>
                </a:cubicBezTo>
                <a:cubicBezTo>
                  <a:pt x="5519042" y="2195215"/>
                  <a:pt x="5515321" y="2192735"/>
                  <a:pt x="5510361" y="2192735"/>
                </a:cubicBezTo>
                <a:close/>
                <a:moveTo>
                  <a:pt x="565547" y="2189014"/>
                </a:moveTo>
                <a:cubicBezTo>
                  <a:pt x="568027" y="2189014"/>
                  <a:pt x="570508" y="2190255"/>
                  <a:pt x="572988" y="2192735"/>
                </a:cubicBezTo>
                <a:lnTo>
                  <a:pt x="572988" y="2200176"/>
                </a:lnTo>
                <a:lnTo>
                  <a:pt x="580429" y="2222500"/>
                </a:lnTo>
                <a:cubicBezTo>
                  <a:pt x="585390" y="2227462"/>
                  <a:pt x="582910" y="2231182"/>
                  <a:pt x="572988" y="2233663"/>
                </a:cubicBezTo>
                <a:cubicBezTo>
                  <a:pt x="563066" y="2236143"/>
                  <a:pt x="560586" y="2242345"/>
                  <a:pt x="565546" y="2252266"/>
                </a:cubicBezTo>
                <a:cubicBezTo>
                  <a:pt x="570508" y="2262188"/>
                  <a:pt x="568027" y="2267149"/>
                  <a:pt x="558105" y="2267149"/>
                </a:cubicBezTo>
                <a:cubicBezTo>
                  <a:pt x="553144" y="2267149"/>
                  <a:pt x="548183" y="2268390"/>
                  <a:pt x="543222" y="2270870"/>
                </a:cubicBezTo>
                <a:cubicBezTo>
                  <a:pt x="538261" y="2273350"/>
                  <a:pt x="535781" y="2274590"/>
                  <a:pt x="535781" y="2274590"/>
                </a:cubicBezTo>
                <a:lnTo>
                  <a:pt x="520898" y="2274590"/>
                </a:lnTo>
                <a:cubicBezTo>
                  <a:pt x="520898" y="2269630"/>
                  <a:pt x="523379" y="2265909"/>
                  <a:pt x="528339" y="2263428"/>
                </a:cubicBezTo>
                <a:cubicBezTo>
                  <a:pt x="533301" y="2260948"/>
                  <a:pt x="535781" y="2258467"/>
                  <a:pt x="535781" y="2255987"/>
                </a:cubicBezTo>
                <a:cubicBezTo>
                  <a:pt x="535781" y="2253507"/>
                  <a:pt x="533301" y="2251026"/>
                  <a:pt x="528339" y="2248545"/>
                </a:cubicBezTo>
                <a:cubicBezTo>
                  <a:pt x="523379" y="2246065"/>
                  <a:pt x="520898" y="2243585"/>
                  <a:pt x="520898" y="2241104"/>
                </a:cubicBezTo>
                <a:cubicBezTo>
                  <a:pt x="520898" y="2238624"/>
                  <a:pt x="520898" y="2234903"/>
                  <a:pt x="520898" y="2229942"/>
                </a:cubicBezTo>
                <a:cubicBezTo>
                  <a:pt x="520898" y="2224981"/>
                  <a:pt x="522138" y="2222500"/>
                  <a:pt x="524619" y="2222500"/>
                </a:cubicBezTo>
                <a:cubicBezTo>
                  <a:pt x="527099" y="2222500"/>
                  <a:pt x="530820" y="2222500"/>
                  <a:pt x="535781" y="2222500"/>
                </a:cubicBezTo>
                <a:lnTo>
                  <a:pt x="543222" y="2207618"/>
                </a:lnTo>
                <a:cubicBezTo>
                  <a:pt x="543222" y="2207618"/>
                  <a:pt x="544463" y="2205138"/>
                  <a:pt x="546943" y="2200176"/>
                </a:cubicBezTo>
                <a:cubicBezTo>
                  <a:pt x="549424" y="2195215"/>
                  <a:pt x="553144" y="2192735"/>
                  <a:pt x="558105" y="2192735"/>
                </a:cubicBezTo>
                <a:cubicBezTo>
                  <a:pt x="560586" y="2190255"/>
                  <a:pt x="563066" y="2189014"/>
                  <a:pt x="565547" y="2189014"/>
                </a:cubicBezTo>
                <a:close/>
                <a:moveTo>
                  <a:pt x="5767089" y="2185293"/>
                </a:moveTo>
                <a:cubicBezTo>
                  <a:pt x="5777011" y="2185293"/>
                  <a:pt x="5779491" y="2190255"/>
                  <a:pt x="5774531" y="2200176"/>
                </a:cubicBezTo>
                <a:cubicBezTo>
                  <a:pt x="5774531" y="2200176"/>
                  <a:pt x="5772051" y="2200176"/>
                  <a:pt x="5767089" y="2200176"/>
                </a:cubicBezTo>
                <a:cubicBezTo>
                  <a:pt x="5762127" y="2195215"/>
                  <a:pt x="5760888" y="2191495"/>
                  <a:pt x="5763369" y="2189014"/>
                </a:cubicBezTo>
                <a:cubicBezTo>
                  <a:pt x="5765849" y="2186534"/>
                  <a:pt x="5767089" y="2185293"/>
                  <a:pt x="5767089" y="2185293"/>
                </a:cubicBezTo>
                <a:close/>
                <a:moveTo>
                  <a:pt x="5603378" y="2162969"/>
                </a:moveTo>
                <a:cubicBezTo>
                  <a:pt x="5598417" y="2162969"/>
                  <a:pt x="5595937" y="2165450"/>
                  <a:pt x="5595937" y="2170411"/>
                </a:cubicBezTo>
                <a:lnTo>
                  <a:pt x="5595937" y="2177852"/>
                </a:lnTo>
                <a:lnTo>
                  <a:pt x="5603378" y="2170411"/>
                </a:lnTo>
                <a:close/>
                <a:moveTo>
                  <a:pt x="355327" y="2160179"/>
                </a:moveTo>
                <a:cubicBezTo>
                  <a:pt x="357807" y="2159559"/>
                  <a:pt x="359668" y="2160489"/>
                  <a:pt x="360908" y="2162969"/>
                </a:cubicBezTo>
                <a:cubicBezTo>
                  <a:pt x="363388" y="2167931"/>
                  <a:pt x="362148" y="2171651"/>
                  <a:pt x="357187" y="2174131"/>
                </a:cubicBezTo>
                <a:cubicBezTo>
                  <a:pt x="352226" y="2176612"/>
                  <a:pt x="350986" y="2180333"/>
                  <a:pt x="353467" y="2185293"/>
                </a:cubicBezTo>
                <a:cubicBezTo>
                  <a:pt x="355947" y="2190255"/>
                  <a:pt x="354707" y="2195215"/>
                  <a:pt x="349746" y="2200176"/>
                </a:cubicBezTo>
                <a:cubicBezTo>
                  <a:pt x="344785" y="2205138"/>
                  <a:pt x="339824" y="2205138"/>
                  <a:pt x="334863" y="2200176"/>
                </a:cubicBezTo>
                <a:cubicBezTo>
                  <a:pt x="339824" y="2195215"/>
                  <a:pt x="341064" y="2190255"/>
                  <a:pt x="338584" y="2185293"/>
                </a:cubicBezTo>
                <a:cubicBezTo>
                  <a:pt x="336103" y="2180333"/>
                  <a:pt x="338584" y="2174131"/>
                  <a:pt x="346025" y="2166690"/>
                </a:cubicBezTo>
                <a:cubicBezTo>
                  <a:pt x="349746" y="2162969"/>
                  <a:pt x="352846" y="2160799"/>
                  <a:pt x="355327" y="2160179"/>
                </a:cubicBezTo>
                <a:close/>
                <a:moveTo>
                  <a:pt x="720886" y="2158318"/>
                </a:moveTo>
                <a:cubicBezTo>
                  <a:pt x="721506" y="2158939"/>
                  <a:pt x="721816" y="2160489"/>
                  <a:pt x="721816" y="2162969"/>
                </a:cubicBezTo>
                <a:cubicBezTo>
                  <a:pt x="716855" y="2162969"/>
                  <a:pt x="715615" y="2161729"/>
                  <a:pt x="718095" y="2159248"/>
                </a:cubicBezTo>
                <a:cubicBezTo>
                  <a:pt x="719335" y="2158008"/>
                  <a:pt x="720266" y="2157699"/>
                  <a:pt x="720886" y="2158318"/>
                </a:cubicBezTo>
                <a:close/>
                <a:moveTo>
                  <a:pt x="5744765" y="2155528"/>
                </a:moveTo>
                <a:lnTo>
                  <a:pt x="5759647" y="2162969"/>
                </a:lnTo>
                <a:cubicBezTo>
                  <a:pt x="5759647" y="2167931"/>
                  <a:pt x="5754686" y="2170411"/>
                  <a:pt x="5744765" y="2170411"/>
                </a:cubicBezTo>
                <a:close/>
                <a:moveTo>
                  <a:pt x="632519" y="2148086"/>
                </a:moveTo>
                <a:cubicBezTo>
                  <a:pt x="632519" y="2153048"/>
                  <a:pt x="632519" y="2155528"/>
                  <a:pt x="632519" y="2155528"/>
                </a:cubicBezTo>
                <a:lnTo>
                  <a:pt x="617637" y="2170411"/>
                </a:lnTo>
                <a:lnTo>
                  <a:pt x="610195" y="2170411"/>
                </a:lnTo>
                <a:cubicBezTo>
                  <a:pt x="620117" y="2155528"/>
                  <a:pt x="627558" y="2148086"/>
                  <a:pt x="632519" y="2148086"/>
                </a:cubicBezTo>
                <a:close/>
                <a:moveTo>
                  <a:pt x="600893" y="2144134"/>
                </a:moveTo>
                <a:cubicBezTo>
                  <a:pt x="602134" y="2143668"/>
                  <a:pt x="602754" y="2143746"/>
                  <a:pt x="602754" y="2144366"/>
                </a:cubicBezTo>
                <a:cubicBezTo>
                  <a:pt x="602754" y="2146846"/>
                  <a:pt x="600273" y="2153048"/>
                  <a:pt x="595312" y="2162969"/>
                </a:cubicBezTo>
                <a:cubicBezTo>
                  <a:pt x="590351" y="2172891"/>
                  <a:pt x="587871" y="2177852"/>
                  <a:pt x="587871" y="2177852"/>
                </a:cubicBezTo>
                <a:lnTo>
                  <a:pt x="572988" y="2170411"/>
                </a:lnTo>
                <a:cubicBezTo>
                  <a:pt x="568027" y="2165450"/>
                  <a:pt x="568027" y="2162969"/>
                  <a:pt x="572988" y="2162969"/>
                </a:cubicBezTo>
                <a:cubicBezTo>
                  <a:pt x="587871" y="2151807"/>
                  <a:pt x="597173" y="2145529"/>
                  <a:pt x="600893" y="2144134"/>
                </a:cubicBezTo>
                <a:close/>
                <a:moveTo>
                  <a:pt x="1005520" y="2135994"/>
                </a:moveTo>
                <a:cubicBezTo>
                  <a:pt x="1004900" y="2136614"/>
                  <a:pt x="1004589" y="2138165"/>
                  <a:pt x="1004589" y="2140645"/>
                </a:cubicBezTo>
                <a:cubicBezTo>
                  <a:pt x="1004589" y="2145606"/>
                  <a:pt x="1002109" y="2148086"/>
                  <a:pt x="997148" y="2148086"/>
                </a:cubicBezTo>
                <a:cubicBezTo>
                  <a:pt x="992187" y="2148086"/>
                  <a:pt x="989707" y="2149327"/>
                  <a:pt x="989707" y="2151807"/>
                </a:cubicBezTo>
                <a:cubicBezTo>
                  <a:pt x="989707" y="2154288"/>
                  <a:pt x="989707" y="2155528"/>
                  <a:pt x="989707" y="2155528"/>
                </a:cubicBezTo>
                <a:cubicBezTo>
                  <a:pt x="989707" y="2170411"/>
                  <a:pt x="994668" y="2170411"/>
                  <a:pt x="1004589" y="2155528"/>
                </a:cubicBezTo>
                <a:cubicBezTo>
                  <a:pt x="1009551" y="2145606"/>
                  <a:pt x="1010791" y="2139405"/>
                  <a:pt x="1008310" y="2136924"/>
                </a:cubicBezTo>
                <a:cubicBezTo>
                  <a:pt x="1007070" y="2135684"/>
                  <a:pt x="1006140" y="2135374"/>
                  <a:pt x="1005520" y="2135994"/>
                </a:cubicBezTo>
                <a:close/>
                <a:moveTo>
                  <a:pt x="5729882" y="2125762"/>
                </a:moveTo>
                <a:lnTo>
                  <a:pt x="5737323" y="2125762"/>
                </a:lnTo>
                <a:cubicBezTo>
                  <a:pt x="5737323" y="2130723"/>
                  <a:pt x="5734843" y="2133204"/>
                  <a:pt x="5729882" y="2133204"/>
                </a:cubicBezTo>
                <a:cubicBezTo>
                  <a:pt x="5729882" y="2133204"/>
                  <a:pt x="5729882" y="2130723"/>
                  <a:pt x="5729882" y="2125762"/>
                </a:cubicBezTo>
                <a:close/>
                <a:moveTo>
                  <a:pt x="900410" y="2125762"/>
                </a:moveTo>
                <a:lnTo>
                  <a:pt x="885527" y="2140645"/>
                </a:lnTo>
                <a:cubicBezTo>
                  <a:pt x="870644" y="2155528"/>
                  <a:pt x="868164" y="2165450"/>
                  <a:pt x="878086" y="2170411"/>
                </a:cubicBezTo>
                <a:cubicBezTo>
                  <a:pt x="878086" y="2170411"/>
                  <a:pt x="875605" y="2172891"/>
                  <a:pt x="870644" y="2177852"/>
                </a:cubicBezTo>
                <a:cubicBezTo>
                  <a:pt x="865683" y="2177852"/>
                  <a:pt x="864443" y="2180333"/>
                  <a:pt x="866924" y="2185293"/>
                </a:cubicBezTo>
                <a:cubicBezTo>
                  <a:pt x="869404" y="2190255"/>
                  <a:pt x="873125" y="2190255"/>
                  <a:pt x="878086" y="2185293"/>
                </a:cubicBezTo>
                <a:cubicBezTo>
                  <a:pt x="883047" y="2180333"/>
                  <a:pt x="888007" y="2180333"/>
                  <a:pt x="892968" y="2185293"/>
                </a:cubicBezTo>
                <a:lnTo>
                  <a:pt x="900410" y="2177852"/>
                </a:lnTo>
                <a:cubicBezTo>
                  <a:pt x="895449" y="2172891"/>
                  <a:pt x="897930" y="2167931"/>
                  <a:pt x="907851" y="2162969"/>
                </a:cubicBezTo>
                <a:cubicBezTo>
                  <a:pt x="907851" y="2158008"/>
                  <a:pt x="907851" y="2154288"/>
                  <a:pt x="907851" y="2151807"/>
                </a:cubicBezTo>
                <a:cubicBezTo>
                  <a:pt x="907851" y="2149327"/>
                  <a:pt x="907851" y="2145606"/>
                  <a:pt x="907851" y="2140645"/>
                </a:cubicBezTo>
                <a:close/>
                <a:moveTo>
                  <a:pt x="5640585" y="2118321"/>
                </a:moveTo>
                <a:lnTo>
                  <a:pt x="5640585" y="2125762"/>
                </a:lnTo>
                <a:cubicBezTo>
                  <a:pt x="5640585" y="2130723"/>
                  <a:pt x="5640585" y="2133204"/>
                  <a:pt x="5640585" y="2133204"/>
                </a:cubicBezTo>
                <a:cubicBezTo>
                  <a:pt x="5640585" y="2133204"/>
                  <a:pt x="5639345" y="2133204"/>
                  <a:pt x="5636865" y="2133204"/>
                </a:cubicBezTo>
                <a:cubicBezTo>
                  <a:pt x="5634385" y="2133204"/>
                  <a:pt x="5633143" y="2130723"/>
                  <a:pt x="5633143" y="2125762"/>
                </a:cubicBezTo>
                <a:close/>
                <a:moveTo>
                  <a:pt x="744140" y="2118321"/>
                </a:moveTo>
                <a:lnTo>
                  <a:pt x="766465" y="2125762"/>
                </a:lnTo>
                <a:cubicBezTo>
                  <a:pt x="766465" y="2130723"/>
                  <a:pt x="763984" y="2131964"/>
                  <a:pt x="759023" y="2129483"/>
                </a:cubicBezTo>
                <a:cubicBezTo>
                  <a:pt x="754062" y="2127003"/>
                  <a:pt x="749101" y="2128243"/>
                  <a:pt x="744140" y="2133204"/>
                </a:cubicBezTo>
                <a:cubicBezTo>
                  <a:pt x="734219" y="2143126"/>
                  <a:pt x="729257" y="2140645"/>
                  <a:pt x="729257" y="2125762"/>
                </a:cubicBezTo>
                <a:cubicBezTo>
                  <a:pt x="729257" y="2120801"/>
                  <a:pt x="734219" y="2118321"/>
                  <a:pt x="744140" y="2118321"/>
                </a:cubicBezTo>
                <a:close/>
                <a:moveTo>
                  <a:pt x="394394" y="2118321"/>
                </a:moveTo>
                <a:cubicBezTo>
                  <a:pt x="399355" y="2118321"/>
                  <a:pt x="404316" y="2119561"/>
                  <a:pt x="409277" y="2122041"/>
                </a:cubicBezTo>
                <a:cubicBezTo>
                  <a:pt x="414238" y="2124522"/>
                  <a:pt x="420439" y="2125762"/>
                  <a:pt x="427881" y="2125762"/>
                </a:cubicBezTo>
                <a:cubicBezTo>
                  <a:pt x="435322" y="2125762"/>
                  <a:pt x="435322" y="2131964"/>
                  <a:pt x="427881" y="2144366"/>
                </a:cubicBezTo>
                <a:cubicBezTo>
                  <a:pt x="420439" y="2156768"/>
                  <a:pt x="414238" y="2165450"/>
                  <a:pt x="409277" y="2170411"/>
                </a:cubicBezTo>
                <a:lnTo>
                  <a:pt x="401836" y="2177852"/>
                </a:lnTo>
                <a:cubicBezTo>
                  <a:pt x="401836" y="2177852"/>
                  <a:pt x="401836" y="2175372"/>
                  <a:pt x="401836" y="2170411"/>
                </a:cubicBezTo>
                <a:cubicBezTo>
                  <a:pt x="406797" y="2160489"/>
                  <a:pt x="409277" y="2151807"/>
                  <a:pt x="409277" y="2144366"/>
                </a:cubicBezTo>
                <a:cubicBezTo>
                  <a:pt x="409277" y="2136924"/>
                  <a:pt x="406797" y="2133204"/>
                  <a:pt x="401836" y="2133204"/>
                </a:cubicBezTo>
                <a:cubicBezTo>
                  <a:pt x="396875" y="2128243"/>
                  <a:pt x="394394" y="2125762"/>
                  <a:pt x="394394" y="2125762"/>
                </a:cubicBezTo>
                <a:cubicBezTo>
                  <a:pt x="394394" y="2125762"/>
                  <a:pt x="394394" y="2123282"/>
                  <a:pt x="394394" y="2118321"/>
                </a:cubicBezTo>
                <a:close/>
                <a:moveTo>
                  <a:pt x="863203" y="2103438"/>
                </a:moveTo>
                <a:cubicBezTo>
                  <a:pt x="858242" y="2103438"/>
                  <a:pt x="853281" y="2105919"/>
                  <a:pt x="848320" y="2110879"/>
                </a:cubicBezTo>
                <a:cubicBezTo>
                  <a:pt x="838398" y="2110879"/>
                  <a:pt x="830957" y="2110879"/>
                  <a:pt x="825996" y="2110879"/>
                </a:cubicBezTo>
                <a:close/>
                <a:moveTo>
                  <a:pt x="5818249" y="2098787"/>
                </a:moveTo>
                <a:cubicBezTo>
                  <a:pt x="5818869" y="2099407"/>
                  <a:pt x="5819179" y="2100958"/>
                  <a:pt x="5819179" y="2103438"/>
                </a:cubicBezTo>
                <a:cubicBezTo>
                  <a:pt x="5824140" y="2103438"/>
                  <a:pt x="5826620" y="2104679"/>
                  <a:pt x="5826620" y="2107159"/>
                </a:cubicBezTo>
                <a:cubicBezTo>
                  <a:pt x="5826620" y="2109639"/>
                  <a:pt x="5826620" y="2112120"/>
                  <a:pt x="5826620" y="2114600"/>
                </a:cubicBezTo>
                <a:cubicBezTo>
                  <a:pt x="5826620" y="2117081"/>
                  <a:pt x="5826620" y="2119561"/>
                  <a:pt x="5826620" y="2122041"/>
                </a:cubicBezTo>
                <a:cubicBezTo>
                  <a:pt x="5826620" y="2124522"/>
                  <a:pt x="5829101" y="2125762"/>
                  <a:pt x="5834061" y="2125762"/>
                </a:cubicBezTo>
                <a:lnTo>
                  <a:pt x="5826620" y="2148086"/>
                </a:lnTo>
                <a:lnTo>
                  <a:pt x="5811737" y="2140645"/>
                </a:lnTo>
                <a:cubicBezTo>
                  <a:pt x="5806776" y="2130723"/>
                  <a:pt x="5805537" y="2125762"/>
                  <a:pt x="5808017" y="2125762"/>
                </a:cubicBezTo>
                <a:cubicBezTo>
                  <a:pt x="5810497" y="2125762"/>
                  <a:pt x="5811737" y="2123282"/>
                  <a:pt x="5811737" y="2118321"/>
                </a:cubicBezTo>
                <a:cubicBezTo>
                  <a:pt x="5811737" y="2108399"/>
                  <a:pt x="5812978" y="2102198"/>
                  <a:pt x="5815458" y="2099717"/>
                </a:cubicBezTo>
                <a:cubicBezTo>
                  <a:pt x="5816698" y="2098477"/>
                  <a:pt x="5817629" y="2098167"/>
                  <a:pt x="5818249" y="2098787"/>
                </a:cubicBezTo>
                <a:close/>
                <a:moveTo>
                  <a:pt x="5440598" y="2091346"/>
                </a:moveTo>
                <a:cubicBezTo>
                  <a:pt x="5437497" y="2091966"/>
                  <a:pt x="5434707" y="2093516"/>
                  <a:pt x="5432226" y="2095997"/>
                </a:cubicBezTo>
                <a:lnTo>
                  <a:pt x="5424785" y="2103438"/>
                </a:lnTo>
                <a:cubicBezTo>
                  <a:pt x="5434706" y="2108399"/>
                  <a:pt x="5438427" y="2113360"/>
                  <a:pt x="5435947" y="2118321"/>
                </a:cubicBezTo>
                <a:cubicBezTo>
                  <a:pt x="5433467" y="2123282"/>
                  <a:pt x="5434706" y="2127003"/>
                  <a:pt x="5439667" y="2129483"/>
                </a:cubicBezTo>
                <a:cubicBezTo>
                  <a:pt x="5444629" y="2131964"/>
                  <a:pt x="5449589" y="2138165"/>
                  <a:pt x="5454550" y="2148086"/>
                </a:cubicBezTo>
                <a:lnTo>
                  <a:pt x="5461992" y="2155528"/>
                </a:lnTo>
                <a:cubicBezTo>
                  <a:pt x="5461992" y="2150567"/>
                  <a:pt x="5463232" y="2148086"/>
                  <a:pt x="5465712" y="2148086"/>
                </a:cubicBezTo>
                <a:cubicBezTo>
                  <a:pt x="5468192" y="2148086"/>
                  <a:pt x="5471913" y="2150567"/>
                  <a:pt x="5476874" y="2155528"/>
                </a:cubicBezTo>
                <a:cubicBezTo>
                  <a:pt x="5481836" y="2160489"/>
                  <a:pt x="5483075" y="2164210"/>
                  <a:pt x="5480595" y="2166690"/>
                </a:cubicBezTo>
                <a:cubicBezTo>
                  <a:pt x="5478115" y="2169171"/>
                  <a:pt x="5474394" y="2170411"/>
                  <a:pt x="5469433" y="2170411"/>
                </a:cubicBezTo>
                <a:cubicBezTo>
                  <a:pt x="5464472" y="2175372"/>
                  <a:pt x="5461992" y="2181573"/>
                  <a:pt x="5461992" y="2189014"/>
                </a:cubicBezTo>
                <a:cubicBezTo>
                  <a:pt x="5461992" y="2196456"/>
                  <a:pt x="5466953" y="2200176"/>
                  <a:pt x="5476874" y="2200176"/>
                </a:cubicBezTo>
                <a:cubicBezTo>
                  <a:pt x="5481836" y="2200176"/>
                  <a:pt x="5484316" y="2200176"/>
                  <a:pt x="5484316" y="2200176"/>
                </a:cubicBezTo>
                <a:cubicBezTo>
                  <a:pt x="5484316" y="2200176"/>
                  <a:pt x="5484316" y="2198936"/>
                  <a:pt x="5484316" y="2196456"/>
                </a:cubicBezTo>
                <a:cubicBezTo>
                  <a:pt x="5484316" y="2193975"/>
                  <a:pt x="5481836" y="2192735"/>
                  <a:pt x="5476874" y="2192735"/>
                </a:cubicBezTo>
                <a:cubicBezTo>
                  <a:pt x="5471913" y="2187774"/>
                  <a:pt x="5470674" y="2185293"/>
                  <a:pt x="5473154" y="2185293"/>
                </a:cubicBezTo>
                <a:cubicBezTo>
                  <a:pt x="5475634" y="2185293"/>
                  <a:pt x="5481836" y="2185293"/>
                  <a:pt x="5491757" y="2185293"/>
                </a:cubicBezTo>
                <a:cubicBezTo>
                  <a:pt x="5511601" y="2185293"/>
                  <a:pt x="5521523" y="2182813"/>
                  <a:pt x="5521523" y="2177852"/>
                </a:cubicBezTo>
                <a:cubicBezTo>
                  <a:pt x="5521523" y="2172891"/>
                  <a:pt x="5517802" y="2169171"/>
                  <a:pt x="5510361" y="2166690"/>
                </a:cubicBezTo>
                <a:cubicBezTo>
                  <a:pt x="5502919" y="2164210"/>
                  <a:pt x="5501679" y="2160489"/>
                  <a:pt x="5506640" y="2155528"/>
                </a:cubicBezTo>
                <a:cubicBezTo>
                  <a:pt x="5511601" y="2150567"/>
                  <a:pt x="5511601" y="2145606"/>
                  <a:pt x="5506640" y="2140645"/>
                </a:cubicBezTo>
                <a:cubicBezTo>
                  <a:pt x="5506640" y="2140645"/>
                  <a:pt x="5505399" y="2139405"/>
                  <a:pt x="5502919" y="2136924"/>
                </a:cubicBezTo>
                <a:cubicBezTo>
                  <a:pt x="5500439" y="2134444"/>
                  <a:pt x="5499199" y="2130723"/>
                  <a:pt x="5499199" y="2125762"/>
                </a:cubicBezTo>
                <a:cubicBezTo>
                  <a:pt x="5499199" y="2120801"/>
                  <a:pt x="5495478" y="2118321"/>
                  <a:pt x="5488036" y="2118321"/>
                </a:cubicBezTo>
                <a:cubicBezTo>
                  <a:pt x="5480595" y="2118321"/>
                  <a:pt x="5479354" y="2115841"/>
                  <a:pt x="5484316" y="2110879"/>
                </a:cubicBezTo>
                <a:cubicBezTo>
                  <a:pt x="5484316" y="2105919"/>
                  <a:pt x="5484316" y="2102198"/>
                  <a:pt x="5484316" y="2099717"/>
                </a:cubicBezTo>
                <a:cubicBezTo>
                  <a:pt x="5484316" y="2097237"/>
                  <a:pt x="5484316" y="2095997"/>
                  <a:pt x="5484316" y="2095997"/>
                </a:cubicBezTo>
                <a:cubicBezTo>
                  <a:pt x="5479354" y="2091036"/>
                  <a:pt x="5474394" y="2092276"/>
                  <a:pt x="5469433" y="2099717"/>
                </a:cubicBezTo>
                <a:cubicBezTo>
                  <a:pt x="5464472" y="2107159"/>
                  <a:pt x="5461992" y="2108399"/>
                  <a:pt x="5461992" y="2103438"/>
                </a:cubicBezTo>
                <a:cubicBezTo>
                  <a:pt x="5461992" y="2098477"/>
                  <a:pt x="5458271" y="2094756"/>
                  <a:pt x="5450829" y="2092276"/>
                </a:cubicBezTo>
                <a:cubicBezTo>
                  <a:pt x="5447109" y="2091036"/>
                  <a:pt x="5443698" y="2090726"/>
                  <a:pt x="5440598" y="2091346"/>
                </a:cubicBezTo>
                <a:close/>
                <a:moveTo>
                  <a:pt x="900410" y="2088555"/>
                </a:moveTo>
                <a:lnTo>
                  <a:pt x="900410" y="2103438"/>
                </a:lnTo>
                <a:lnTo>
                  <a:pt x="900410" y="2110879"/>
                </a:lnTo>
                <a:cubicBezTo>
                  <a:pt x="895449" y="2115841"/>
                  <a:pt x="892968" y="2118321"/>
                  <a:pt x="892968" y="2118321"/>
                </a:cubicBezTo>
                <a:cubicBezTo>
                  <a:pt x="892968" y="2118321"/>
                  <a:pt x="895449" y="2118321"/>
                  <a:pt x="900410" y="2118321"/>
                </a:cubicBezTo>
                <a:cubicBezTo>
                  <a:pt x="905371" y="2118321"/>
                  <a:pt x="907851" y="2115841"/>
                  <a:pt x="907851" y="2110879"/>
                </a:cubicBezTo>
                <a:cubicBezTo>
                  <a:pt x="907851" y="2110879"/>
                  <a:pt x="910332" y="2108399"/>
                  <a:pt x="915293" y="2103438"/>
                </a:cubicBezTo>
                <a:close/>
                <a:moveTo>
                  <a:pt x="5871269" y="2081114"/>
                </a:moveTo>
                <a:cubicBezTo>
                  <a:pt x="5876230" y="2081114"/>
                  <a:pt x="5878710" y="2082354"/>
                  <a:pt x="5878710" y="2084834"/>
                </a:cubicBezTo>
                <a:cubicBezTo>
                  <a:pt x="5878710" y="2087315"/>
                  <a:pt x="5878710" y="2088555"/>
                  <a:pt x="5878710" y="2088555"/>
                </a:cubicBezTo>
                <a:lnTo>
                  <a:pt x="5871269" y="2095997"/>
                </a:lnTo>
                <a:cubicBezTo>
                  <a:pt x="5871269" y="2095997"/>
                  <a:pt x="5871269" y="2093516"/>
                  <a:pt x="5871269" y="2088555"/>
                </a:cubicBezTo>
                <a:cubicBezTo>
                  <a:pt x="5871269" y="2083594"/>
                  <a:pt x="5871269" y="2081114"/>
                  <a:pt x="5871269" y="2081114"/>
                </a:cubicBezTo>
                <a:close/>
                <a:moveTo>
                  <a:pt x="5558730" y="2081114"/>
                </a:moveTo>
                <a:cubicBezTo>
                  <a:pt x="5553769" y="2081114"/>
                  <a:pt x="5551288" y="2082354"/>
                  <a:pt x="5551288" y="2084834"/>
                </a:cubicBezTo>
                <a:cubicBezTo>
                  <a:pt x="5551288" y="2087315"/>
                  <a:pt x="5551288" y="2088555"/>
                  <a:pt x="5551288" y="2088555"/>
                </a:cubicBezTo>
                <a:lnTo>
                  <a:pt x="5536406" y="2095997"/>
                </a:lnTo>
                <a:cubicBezTo>
                  <a:pt x="5531444" y="2095997"/>
                  <a:pt x="5528964" y="2098477"/>
                  <a:pt x="5528964" y="2103438"/>
                </a:cubicBezTo>
                <a:cubicBezTo>
                  <a:pt x="5528964" y="2108399"/>
                  <a:pt x="5530205" y="2110879"/>
                  <a:pt x="5532685" y="2110879"/>
                </a:cubicBezTo>
                <a:cubicBezTo>
                  <a:pt x="5535165" y="2110879"/>
                  <a:pt x="5536406" y="2118321"/>
                  <a:pt x="5536406" y="2133204"/>
                </a:cubicBezTo>
                <a:cubicBezTo>
                  <a:pt x="5536406" y="2143126"/>
                  <a:pt x="5537646" y="2149327"/>
                  <a:pt x="5540126" y="2151807"/>
                </a:cubicBezTo>
                <a:cubicBezTo>
                  <a:pt x="5542606" y="2154288"/>
                  <a:pt x="5546327" y="2153048"/>
                  <a:pt x="5551288" y="2148086"/>
                </a:cubicBezTo>
                <a:cubicBezTo>
                  <a:pt x="5561210" y="2148086"/>
                  <a:pt x="5566171" y="2143126"/>
                  <a:pt x="5566171" y="2133204"/>
                </a:cubicBezTo>
                <a:lnTo>
                  <a:pt x="5566171" y="2118321"/>
                </a:lnTo>
                <a:cubicBezTo>
                  <a:pt x="5571133" y="2113360"/>
                  <a:pt x="5571133" y="2109639"/>
                  <a:pt x="5566171" y="2107159"/>
                </a:cubicBezTo>
                <a:cubicBezTo>
                  <a:pt x="5561210" y="2104679"/>
                  <a:pt x="5558730" y="2100958"/>
                  <a:pt x="5558730" y="2095997"/>
                </a:cubicBezTo>
                <a:close/>
                <a:moveTo>
                  <a:pt x="5536406" y="2081114"/>
                </a:moveTo>
                <a:cubicBezTo>
                  <a:pt x="5531444" y="2081114"/>
                  <a:pt x="5528964" y="2082354"/>
                  <a:pt x="5528964" y="2084834"/>
                </a:cubicBezTo>
                <a:cubicBezTo>
                  <a:pt x="5528964" y="2087315"/>
                  <a:pt x="5531444" y="2088555"/>
                  <a:pt x="5536406" y="2088555"/>
                </a:cubicBezTo>
                <a:cubicBezTo>
                  <a:pt x="5541367" y="2088555"/>
                  <a:pt x="5543847" y="2088555"/>
                  <a:pt x="5543847" y="2088555"/>
                </a:cubicBezTo>
                <a:cubicBezTo>
                  <a:pt x="5543847" y="2088555"/>
                  <a:pt x="5543847" y="2086075"/>
                  <a:pt x="5543847" y="2081114"/>
                </a:cubicBezTo>
                <a:cubicBezTo>
                  <a:pt x="5538886" y="2081114"/>
                  <a:pt x="5536406" y="2081114"/>
                  <a:pt x="5536406" y="2081114"/>
                </a:cubicBezTo>
                <a:close/>
                <a:moveTo>
                  <a:pt x="639961" y="2081114"/>
                </a:moveTo>
                <a:cubicBezTo>
                  <a:pt x="644922" y="2081114"/>
                  <a:pt x="649882" y="2083594"/>
                  <a:pt x="654844" y="2088555"/>
                </a:cubicBezTo>
                <a:lnTo>
                  <a:pt x="647402" y="2088555"/>
                </a:lnTo>
                <a:close/>
                <a:moveTo>
                  <a:pt x="5975449" y="2066231"/>
                </a:moveTo>
                <a:lnTo>
                  <a:pt x="5982889" y="2073672"/>
                </a:lnTo>
                <a:cubicBezTo>
                  <a:pt x="5982889" y="2078634"/>
                  <a:pt x="5980409" y="2078634"/>
                  <a:pt x="5975449" y="2073672"/>
                </a:cubicBezTo>
                <a:close/>
                <a:moveTo>
                  <a:pt x="5811737" y="2066231"/>
                </a:moveTo>
                <a:cubicBezTo>
                  <a:pt x="5816699" y="2066231"/>
                  <a:pt x="5820419" y="2066231"/>
                  <a:pt x="5822899" y="2066231"/>
                </a:cubicBezTo>
                <a:cubicBezTo>
                  <a:pt x="5825379" y="2066231"/>
                  <a:pt x="5826620" y="2067472"/>
                  <a:pt x="5826620" y="2069952"/>
                </a:cubicBezTo>
                <a:cubicBezTo>
                  <a:pt x="5826620" y="2072432"/>
                  <a:pt x="5826620" y="2073672"/>
                  <a:pt x="5826620" y="2073672"/>
                </a:cubicBezTo>
                <a:cubicBezTo>
                  <a:pt x="5826620" y="2073672"/>
                  <a:pt x="5824140" y="2073672"/>
                  <a:pt x="5819179" y="2073672"/>
                </a:cubicBezTo>
                <a:lnTo>
                  <a:pt x="5811737" y="2081114"/>
                </a:lnTo>
                <a:cubicBezTo>
                  <a:pt x="5811737" y="2081114"/>
                  <a:pt x="5810497" y="2081114"/>
                  <a:pt x="5808017" y="2081114"/>
                </a:cubicBezTo>
                <a:cubicBezTo>
                  <a:pt x="5805537" y="2081114"/>
                  <a:pt x="5801816" y="2081114"/>
                  <a:pt x="5796855" y="2081114"/>
                </a:cubicBezTo>
                <a:close/>
                <a:moveTo>
                  <a:pt x="937617" y="2066231"/>
                </a:moveTo>
                <a:cubicBezTo>
                  <a:pt x="927695" y="2076153"/>
                  <a:pt x="930176" y="2081114"/>
                  <a:pt x="945058" y="2081114"/>
                </a:cubicBezTo>
                <a:cubicBezTo>
                  <a:pt x="950019" y="2081114"/>
                  <a:pt x="953740" y="2081114"/>
                  <a:pt x="956220" y="2081114"/>
                </a:cubicBezTo>
                <a:cubicBezTo>
                  <a:pt x="958701" y="2081114"/>
                  <a:pt x="959941" y="2078634"/>
                  <a:pt x="959941" y="2073672"/>
                </a:cubicBezTo>
                <a:close/>
                <a:moveTo>
                  <a:pt x="409277" y="2066231"/>
                </a:moveTo>
                <a:cubicBezTo>
                  <a:pt x="409277" y="2071192"/>
                  <a:pt x="411758" y="2071192"/>
                  <a:pt x="416718" y="2066231"/>
                </a:cubicBezTo>
                <a:lnTo>
                  <a:pt x="416718" y="2073672"/>
                </a:lnTo>
                <a:lnTo>
                  <a:pt x="394394" y="2088555"/>
                </a:lnTo>
                <a:cubicBezTo>
                  <a:pt x="384472" y="2093516"/>
                  <a:pt x="379511" y="2103438"/>
                  <a:pt x="379511" y="2118321"/>
                </a:cubicBezTo>
                <a:cubicBezTo>
                  <a:pt x="384472" y="2123282"/>
                  <a:pt x="385712" y="2127003"/>
                  <a:pt x="383232" y="2129483"/>
                </a:cubicBezTo>
                <a:cubicBezTo>
                  <a:pt x="380752" y="2131964"/>
                  <a:pt x="377031" y="2135684"/>
                  <a:pt x="372070" y="2140645"/>
                </a:cubicBezTo>
                <a:cubicBezTo>
                  <a:pt x="367109" y="2145606"/>
                  <a:pt x="362148" y="2148086"/>
                  <a:pt x="357187" y="2148086"/>
                </a:cubicBezTo>
                <a:lnTo>
                  <a:pt x="357187" y="2140645"/>
                </a:lnTo>
                <a:cubicBezTo>
                  <a:pt x="367109" y="2135684"/>
                  <a:pt x="369590" y="2130723"/>
                  <a:pt x="364628" y="2125762"/>
                </a:cubicBezTo>
                <a:lnTo>
                  <a:pt x="372070" y="2118321"/>
                </a:lnTo>
                <a:lnTo>
                  <a:pt x="379511" y="2103438"/>
                </a:lnTo>
                <a:cubicBezTo>
                  <a:pt x="379511" y="2103438"/>
                  <a:pt x="379511" y="2100958"/>
                  <a:pt x="379511" y="2095997"/>
                </a:cubicBezTo>
                <a:cubicBezTo>
                  <a:pt x="379511" y="2091036"/>
                  <a:pt x="379511" y="2088555"/>
                  <a:pt x="379511" y="2088555"/>
                </a:cubicBezTo>
                <a:cubicBezTo>
                  <a:pt x="384472" y="2088555"/>
                  <a:pt x="386953" y="2086075"/>
                  <a:pt x="386953" y="2081114"/>
                </a:cubicBezTo>
                <a:close/>
                <a:moveTo>
                  <a:pt x="5781972" y="2058790"/>
                </a:moveTo>
                <a:cubicBezTo>
                  <a:pt x="5786933" y="2058790"/>
                  <a:pt x="5789413" y="2058790"/>
                  <a:pt x="5789413" y="2058790"/>
                </a:cubicBezTo>
                <a:lnTo>
                  <a:pt x="5781972" y="2066231"/>
                </a:lnTo>
                <a:cubicBezTo>
                  <a:pt x="5781972" y="2061270"/>
                  <a:pt x="5781972" y="2058790"/>
                  <a:pt x="5781972" y="2058790"/>
                </a:cubicBezTo>
                <a:close/>
                <a:moveTo>
                  <a:pt x="887387" y="2055069"/>
                </a:moveTo>
                <a:cubicBezTo>
                  <a:pt x="888628" y="2055069"/>
                  <a:pt x="890488" y="2056309"/>
                  <a:pt x="892968" y="2058790"/>
                </a:cubicBezTo>
                <a:lnTo>
                  <a:pt x="885527" y="2058790"/>
                </a:lnTo>
                <a:cubicBezTo>
                  <a:pt x="885527" y="2056309"/>
                  <a:pt x="886147" y="2055069"/>
                  <a:pt x="887387" y="2055069"/>
                </a:cubicBezTo>
                <a:close/>
                <a:moveTo>
                  <a:pt x="5424785" y="2043907"/>
                </a:moveTo>
                <a:lnTo>
                  <a:pt x="5409902" y="2051348"/>
                </a:lnTo>
                <a:cubicBezTo>
                  <a:pt x="5409902" y="2056309"/>
                  <a:pt x="5409902" y="2060030"/>
                  <a:pt x="5409902" y="2062510"/>
                </a:cubicBezTo>
                <a:cubicBezTo>
                  <a:pt x="5409902" y="2064991"/>
                  <a:pt x="5413622" y="2066231"/>
                  <a:pt x="5421064" y="2066231"/>
                </a:cubicBezTo>
                <a:cubicBezTo>
                  <a:pt x="5428505" y="2066231"/>
                  <a:pt x="5432226" y="2063751"/>
                  <a:pt x="5432226" y="2058790"/>
                </a:cubicBezTo>
                <a:lnTo>
                  <a:pt x="5432226" y="2051348"/>
                </a:lnTo>
                <a:close/>
                <a:moveTo>
                  <a:pt x="959941" y="2043907"/>
                </a:moveTo>
                <a:cubicBezTo>
                  <a:pt x="959941" y="2043907"/>
                  <a:pt x="959941" y="2046387"/>
                  <a:pt x="959941" y="2051348"/>
                </a:cubicBezTo>
                <a:cubicBezTo>
                  <a:pt x="959941" y="2056309"/>
                  <a:pt x="959941" y="2058790"/>
                  <a:pt x="959941" y="2058790"/>
                </a:cubicBezTo>
                <a:cubicBezTo>
                  <a:pt x="959941" y="2058790"/>
                  <a:pt x="962421" y="2056309"/>
                  <a:pt x="967383" y="2051348"/>
                </a:cubicBezTo>
                <a:close/>
                <a:moveTo>
                  <a:pt x="431601" y="2043907"/>
                </a:moveTo>
                <a:cubicBezTo>
                  <a:pt x="436562" y="2043907"/>
                  <a:pt x="439043" y="2046387"/>
                  <a:pt x="439043" y="2051348"/>
                </a:cubicBezTo>
                <a:cubicBezTo>
                  <a:pt x="439043" y="2056309"/>
                  <a:pt x="439043" y="2058790"/>
                  <a:pt x="439043" y="2058790"/>
                </a:cubicBezTo>
                <a:cubicBezTo>
                  <a:pt x="434082" y="2058790"/>
                  <a:pt x="431601" y="2056309"/>
                  <a:pt x="431601" y="2051348"/>
                </a:cubicBezTo>
                <a:close/>
                <a:moveTo>
                  <a:pt x="5871269" y="2036465"/>
                </a:moveTo>
                <a:cubicBezTo>
                  <a:pt x="5876230" y="2036465"/>
                  <a:pt x="5878710" y="2038946"/>
                  <a:pt x="5878710" y="2043907"/>
                </a:cubicBezTo>
                <a:cubicBezTo>
                  <a:pt x="5878710" y="2043907"/>
                  <a:pt x="5876230" y="2043907"/>
                  <a:pt x="5871269" y="2043907"/>
                </a:cubicBezTo>
                <a:close/>
                <a:moveTo>
                  <a:pt x="409277" y="2036465"/>
                </a:moveTo>
                <a:cubicBezTo>
                  <a:pt x="414238" y="2036465"/>
                  <a:pt x="416718" y="2038946"/>
                  <a:pt x="416718" y="2043907"/>
                </a:cubicBezTo>
                <a:cubicBezTo>
                  <a:pt x="416718" y="2048868"/>
                  <a:pt x="414238" y="2048868"/>
                  <a:pt x="409277" y="2043907"/>
                </a:cubicBezTo>
                <a:close/>
                <a:moveTo>
                  <a:pt x="803672" y="2029024"/>
                </a:moveTo>
                <a:lnTo>
                  <a:pt x="811113" y="2029024"/>
                </a:lnTo>
                <a:cubicBezTo>
                  <a:pt x="811113" y="2033985"/>
                  <a:pt x="808633" y="2036465"/>
                  <a:pt x="803672" y="2036465"/>
                </a:cubicBezTo>
                <a:cubicBezTo>
                  <a:pt x="803672" y="2036465"/>
                  <a:pt x="803672" y="2033985"/>
                  <a:pt x="803672" y="2029024"/>
                </a:cubicBezTo>
                <a:close/>
                <a:moveTo>
                  <a:pt x="930176" y="2021582"/>
                </a:moveTo>
                <a:cubicBezTo>
                  <a:pt x="930176" y="2021582"/>
                  <a:pt x="932656" y="2024063"/>
                  <a:pt x="937617" y="2029024"/>
                </a:cubicBezTo>
                <a:lnTo>
                  <a:pt x="937617" y="2021582"/>
                </a:lnTo>
                <a:cubicBezTo>
                  <a:pt x="932656" y="2021582"/>
                  <a:pt x="930176" y="2021582"/>
                  <a:pt x="930176" y="2021582"/>
                </a:cubicBezTo>
                <a:close/>
                <a:moveTo>
                  <a:pt x="521828" y="2016001"/>
                </a:moveTo>
                <a:cubicBezTo>
                  <a:pt x="519968" y="2016002"/>
                  <a:pt x="518418" y="2016622"/>
                  <a:pt x="517177" y="2017862"/>
                </a:cubicBezTo>
                <a:cubicBezTo>
                  <a:pt x="514697" y="2020342"/>
                  <a:pt x="514697" y="2022823"/>
                  <a:pt x="517177" y="2025303"/>
                </a:cubicBezTo>
                <a:cubicBezTo>
                  <a:pt x="519658" y="2027784"/>
                  <a:pt x="523379" y="2029024"/>
                  <a:pt x="528339" y="2029024"/>
                </a:cubicBezTo>
                <a:cubicBezTo>
                  <a:pt x="533301" y="2029024"/>
                  <a:pt x="535781" y="2027784"/>
                  <a:pt x="535781" y="2025303"/>
                </a:cubicBezTo>
                <a:cubicBezTo>
                  <a:pt x="535781" y="2022823"/>
                  <a:pt x="533301" y="2020342"/>
                  <a:pt x="528339" y="2017862"/>
                </a:cubicBezTo>
                <a:cubicBezTo>
                  <a:pt x="525859" y="2016622"/>
                  <a:pt x="523689" y="2016002"/>
                  <a:pt x="521828" y="2016001"/>
                </a:cubicBezTo>
                <a:close/>
                <a:moveTo>
                  <a:pt x="5930800" y="2006700"/>
                </a:moveTo>
                <a:cubicBezTo>
                  <a:pt x="5930800" y="2006700"/>
                  <a:pt x="5933280" y="2006700"/>
                  <a:pt x="5938241" y="2006700"/>
                </a:cubicBezTo>
                <a:cubicBezTo>
                  <a:pt x="5938241" y="2006700"/>
                  <a:pt x="5939482" y="2006700"/>
                  <a:pt x="5941962" y="2006700"/>
                </a:cubicBezTo>
                <a:cubicBezTo>
                  <a:pt x="5944442" y="2006700"/>
                  <a:pt x="5945683" y="2007940"/>
                  <a:pt x="5945683" y="2010420"/>
                </a:cubicBezTo>
                <a:cubicBezTo>
                  <a:pt x="5945683" y="2012901"/>
                  <a:pt x="5945683" y="2014141"/>
                  <a:pt x="5945683" y="2014141"/>
                </a:cubicBezTo>
                <a:cubicBezTo>
                  <a:pt x="5945683" y="2014141"/>
                  <a:pt x="5943203" y="2014141"/>
                  <a:pt x="5938241" y="2014141"/>
                </a:cubicBezTo>
                <a:cubicBezTo>
                  <a:pt x="5933280" y="2014141"/>
                  <a:pt x="5930800" y="2011661"/>
                  <a:pt x="5930800" y="2006700"/>
                </a:cubicBezTo>
                <a:close/>
                <a:moveTo>
                  <a:pt x="5685233" y="1999258"/>
                </a:moveTo>
                <a:cubicBezTo>
                  <a:pt x="5690195" y="1999258"/>
                  <a:pt x="5693915" y="2000499"/>
                  <a:pt x="5696395" y="2002979"/>
                </a:cubicBezTo>
                <a:cubicBezTo>
                  <a:pt x="5698875" y="2005459"/>
                  <a:pt x="5700117" y="2009180"/>
                  <a:pt x="5700117" y="2014141"/>
                </a:cubicBezTo>
                <a:lnTo>
                  <a:pt x="5685233" y="2014141"/>
                </a:lnTo>
                <a:cubicBezTo>
                  <a:pt x="5680272" y="2004219"/>
                  <a:pt x="5680272" y="1999258"/>
                  <a:pt x="5685233" y="1999258"/>
                </a:cubicBezTo>
                <a:close/>
                <a:moveTo>
                  <a:pt x="699492" y="1999258"/>
                </a:moveTo>
                <a:lnTo>
                  <a:pt x="692051" y="2006700"/>
                </a:lnTo>
                <a:cubicBezTo>
                  <a:pt x="692051" y="2006700"/>
                  <a:pt x="694531" y="2006700"/>
                  <a:pt x="699492" y="2006700"/>
                </a:cubicBezTo>
                <a:cubicBezTo>
                  <a:pt x="704453" y="2006700"/>
                  <a:pt x="706933" y="2005459"/>
                  <a:pt x="706933" y="2002979"/>
                </a:cubicBezTo>
                <a:cubicBezTo>
                  <a:pt x="706933" y="2000499"/>
                  <a:pt x="704453" y="1999258"/>
                  <a:pt x="699492" y="1999258"/>
                </a:cubicBezTo>
                <a:close/>
                <a:moveTo>
                  <a:pt x="5923359" y="1984375"/>
                </a:moveTo>
                <a:lnTo>
                  <a:pt x="5930800" y="1984375"/>
                </a:lnTo>
                <a:cubicBezTo>
                  <a:pt x="5930800" y="1989336"/>
                  <a:pt x="5928320" y="1991817"/>
                  <a:pt x="5923359" y="1991817"/>
                </a:cubicBezTo>
                <a:cubicBezTo>
                  <a:pt x="5918397" y="1991817"/>
                  <a:pt x="5918397" y="1989336"/>
                  <a:pt x="5923359" y="1984375"/>
                </a:cubicBezTo>
                <a:close/>
                <a:moveTo>
                  <a:pt x="5666630" y="1969493"/>
                </a:moveTo>
                <a:cubicBezTo>
                  <a:pt x="5669110" y="1969493"/>
                  <a:pt x="5670351" y="1971973"/>
                  <a:pt x="5670351" y="1976934"/>
                </a:cubicBezTo>
                <a:cubicBezTo>
                  <a:pt x="5670351" y="1981895"/>
                  <a:pt x="5667871" y="1984375"/>
                  <a:pt x="5662909" y="1984375"/>
                </a:cubicBezTo>
                <a:lnTo>
                  <a:pt x="5662909" y="1976934"/>
                </a:lnTo>
                <a:cubicBezTo>
                  <a:pt x="5662909" y="1971973"/>
                  <a:pt x="5664150" y="1969493"/>
                  <a:pt x="5666630" y="1969493"/>
                </a:cubicBezTo>
                <a:close/>
                <a:moveTo>
                  <a:pt x="915293" y="1969493"/>
                </a:moveTo>
                <a:lnTo>
                  <a:pt x="900410" y="1976934"/>
                </a:lnTo>
                <a:cubicBezTo>
                  <a:pt x="895449" y="1986856"/>
                  <a:pt x="892968" y="1994297"/>
                  <a:pt x="892968" y="1999258"/>
                </a:cubicBezTo>
                <a:cubicBezTo>
                  <a:pt x="897930" y="1999258"/>
                  <a:pt x="905371" y="1996778"/>
                  <a:pt x="915293" y="1991817"/>
                </a:cubicBezTo>
                <a:cubicBezTo>
                  <a:pt x="920254" y="1986856"/>
                  <a:pt x="922734" y="1983135"/>
                  <a:pt x="922734" y="1980655"/>
                </a:cubicBezTo>
                <a:cubicBezTo>
                  <a:pt x="922734" y="1978174"/>
                  <a:pt x="920254" y="1974454"/>
                  <a:pt x="915293" y="1969493"/>
                </a:cubicBezTo>
                <a:close/>
                <a:moveTo>
                  <a:pt x="5904755" y="1958331"/>
                </a:moveTo>
                <a:cubicBezTo>
                  <a:pt x="5907235" y="1958331"/>
                  <a:pt x="5910957" y="1959571"/>
                  <a:pt x="5915917" y="1962051"/>
                </a:cubicBezTo>
                <a:lnTo>
                  <a:pt x="5908475" y="1969493"/>
                </a:lnTo>
                <a:cubicBezTo>
                  <a:pt x="5908475" y="1969493"/>
                  <a:pt x="5907235" y="1968252"/>
                  <a:pt x="5904755" y="1965772"/>
                </a:cubicBezTo>
                <a:cubicBezTo>
                  <a:pt x="5902275" y="1963292"/>
                  <a:pt x="5901035" y="1962051"/>
                  <a:pt x="5901035" y="1962051"/>
                </a:cubicBezTo>
                <a:cubicBezTo>
                  <a:pt x="5901035" y="1959571"/>
                  <a:pt x="5902275" y="1958331"/>
                  <a:pt x="5904755" y="1958331"/>
                </a:cubicBezTo>
                <a:close/>
                <a:moveTo>
                  <a:pt x="5677792" y="1954610"/>
                </a:moveTo>
                <a:lnTo>
                  <a:pt x="5685233" y="1962051"/>
                </a:lnTo>
                <a:cubicBezTo>
                  <a:pt x="5685233" y="1962051"/>
                  <a:pt x="5682753" y="1962051"/>
                  <a:pt x="5677792" y="1962051"/>
                </a:cubicBezTo>
                <a:cubicBezTo>
                  <a:pt x="5677792" y="1957090"/>
                  <a:pt x="5677792" y="1954610"/>
                  <a:pt x="5677792" y="1954610"/>
                </a:cubicBezTo>
                <a:close/>
                <a:moveTo>
                  <a:pt x="1026914" y="1947168"/>
                </a:moveTo>
                <a:cubicBezTo>
                  <a:pt x="1026914" y="1952129"/>
                  <a:pt x="1034355" y="1954610"/>
                  <a:pt x="1049238" y="1954610"/>
                </a:cubicBezTo>
                <a:lnTo>
                  <a:pt x="1041797" y="1947168"/>
                </a:lnTo>
                <a:cubicBezTo>
                  <a:pt x="1031875" y="1947168"/>
                  <a:pt x="1026914" y="1947168"/>
                  <a:pt x="1026914" y="1947168"/>
                </a:cubicBezTo>
                <a:close/>
                <a:moveTo>
                  <a:pt x="855762" y="1947168"/>
                </a:moveTo>
                <a:lnTo>
                  <a:pt x="863203" y="1947168"/>
                </a:lnTo>
                <a:cubicBezTo>
                  <a:pt x="863203" y="1952129"/>
                  <a:pt x="863203" y="1954610"/>
                  <a:pt x="863203" y="1954610"/>
                </a:cubicBezTo>
                <a:close/>
                <a:moveTo>
                  <a:pt x="1005403" y="1942750"/>
                </a:moveTo>
                <a:cubicBezTo>
                  <a:pt x="1001140" y="1941975"/>
                  <a:pt x="995908" y="1950889"/>
                  <a:pt x="989707" y="1969493"/>
                </a:cubicBezTo>
                <a:cubicBezTo>
                  <a:pt x="984746" y="1984375"/>
                  <a:pt x="978545" y="1993057"/>
                  <a:pt x="971103" y="1995538"/>
                </a:cubicBezTo>
                <a:cubicBezTo>
                  <a:pt x="963662" y="1998018"/>
                  <a:pt x="959941" y="1999258"/>
                  <a:pt x="959941" y="1999258"/>
                </a:cubicBezTo>
                <a:lnTo>
                  <a:pt x="974824" y="1999258"/>
                </a:lnTo>
                <a:lnTo>
                  <a:pt x="989707" y="1999258"/>
                </a:lnTo>
                <a:cubicBezTo>
                  <a:pt x="989707" y="1999258"/>
                  <a:pt x="994668" y="1994297"/>
                  <a:pt x="1004589" y="1984375"/>
                </a:cubicBezTo>
                <a:cubicBezTo>
                  <a:pt x="1014511" y="1974454"/>
                  <a:pt x="1021953" y="1969493"/>
                  <a:pt x="1026914" y="1969493"/>
                </a:cubicBezTo>
                <a:lnTo>
                  <a:pt x="1019473" y="1969493"/>
                </a:lnTo>
                <a:cubicBezTo>
                  <a:pt x="1014511" y="1964532"/>
                  <a:pt x="1012031" y="1959571"/>
                  <a:pt x="1012031" y="1954610"/>
                </a:cubicBezTo>
                <a:cubicBezTo>
                  <a:pt x="1010171" y="1947168"/>
                  <a:pt x="1007961" y="1943215"/>
                  <a:pt x="1005403" y="1942750"/>
                </a:cubicBezTo>
                <a:close/>
                <a:moveTo>
                  <a:pt x="5737323" y="1939727"/>
                </a:moveTo>
                <a:cubicBezTo>
                  <a:pt x="5742285" y="1939727"/>
                  <a:pt x="5744765" y="1939727"/>
                  <a:pt x="5744765" y="1939727"/>
                </a:cubicBezTo>
                <a:cubicBezTo>
                  <a:pt x="5744765" y="1939727"/>
                  <a:pt x="5744765" y="1940967"/>
                  <a:pt x="5744765" y="1943448"/>
                </a:cubicBezTo>
                <a:cubicBezTo>
                  <a:pt x="5744765" y="1945928"/>
                  <a:pt x="5742285" y="1947168"/>
                  <a:pt x="5737323" y="1947168"/>
                </a:cubicBezTo>
                <a:close/>
                <a:moveTo>
                  <a:pt x="558105" y="1939727"/>
                </a:moveTo>
                <a:cubicBezTo>
                  <a:pt x="563066" y="1939727"/>
                  <a:pt x="565546" y="1942207"/>
                  <a:pt x="565546" y="1947168"/>
                </a:cubicBezTo>
                <a:cubicBezTo>
                  <a:pt x="560586" y="1952129"/>
                  <a:pt x="558105" y="1949649"/>
                  <a:pt x="558105" y="1939727"/>
                </a:cubicBezTo>
                <a:close/>
                <a:moveTo>
                  <a:pt x="5536406" y="1932286"/>
                </a:moveTo>
                <a:cubicBezTo>
                  <a:pt x="5531444" y="1937247"/>
                  <a:pt x="5528964" y="1940967"/>
                  <a:pt x="5528964" y="1943448"/>
                </a:cubicBezTo>
                <a:cubicBezTo>
                  <a:pt x="5528964" y="1945928"/>
                  <a:pt x="5531444" y="1949649"/>
                  <a:pt x="5536406" y="1954610"/>
                </a:cubicBezTo>
                <a:cubicBezTo>
                  <a:pt x="5546327" y="1964532"/>
                  <a:pt x="5553769" y="1967012"/>
                  <a:pt x="5558730" y="1962051"/>
                </a:cubicBezTo>
                <a:cubicBezTo>
                  <a:pt x="5558730" y="1952129"/>
                  <a:pt x="5556250" y="1944688"/>
                  <a:pt x="5551288" y="1939727"/>
                </a:cubicBezTo>
                <a:cubicBezTo>
                  <a:pt x="5546327" y="1934766"/>
                  <a:pt x="5542606" y="1932286"/>
                  <a:pt x="5540126" y="1932286"/>
                </a:cubicBezTo>
                <a:cubicBezTo>
                  <a:pt x="5537646" y="1932286"/>
                  <a:pt x="5536406" y="1932286"/>
                  <a:pt x="5536406" y="1932286"/>
                </a:cubicBezTo>
                <a:close/>
                <a:moveTo>
                  <a:pt x="5636865" y="1917403"/>
                </a:moveTo>
                <a:cubicBezTo>
                  <a:pt x="5639345" y="1917403"/>
                  <a:pt x="5644306" y="1922364"/>
                  <a:pt x="5651747" y="1932286"/>
                </a:cubicBezTo>
                <a:cubicBezTo>
                  <a:pt x="5659189" y="1942207"/>
                  <a:pt x="5662909" y="1947168"/>
                  <a:pt x="5662909" y="1947168"/>
                </a:cubicBezTo>
                <a:lnTo>
                  <a:pt x="5648027" y="1947168"/>
                </a:lnTo>
                <a:cubicBezTo>
                  <a:pt x="5643065" y="1942207"/>
                  <a:pt x="5639345" y="1938487"/>
                  <a:pt x="5636865" y="1936006"/>
                </a:cubicBezTo>
                <a:cubicBezTo>
                  <a:pt x="5634385" y="1933526"/>
                  <a:pt x="5633143" y="1931045"/>
                  <a:pt x="5633143" y="1928565"/>
                </a:cubicBezTo>
                <a:cubicBezTo>
                  <a:pt x="5633143" y="1926085"/>
                  <a:pt x="5633143" y="1923604"/>
                  <a:pt x="5633143" y="1921123"/>
                </a:cubicBezTo>
                <a:cubicBezTo>
                  <a:pt x="5633143" y="1918643"/>
                  <a:pt x="5634385" y="1917403"/>
                  <a:pt x="5636865" y="1917403"/>
                </a:cubicBezTo>
                <a:close/>
                <a:moveTo>
                  <a:pt x="565546" y="1909961"/>
                </a:moveTo>
                <a:lnTo>
                  <a:pt x="558105" y="1924844"/>
                </a:lnTo>
                <a:cubicBezTo>
                  <a:pt x="553144" y="1929805"/>
                  <a:pt x="548183" y="1932286"/>
                  <a:pt x="543222" y="1932286"/>
                </a:cubicBezTo>
                <a:lnTo>
                  <a:pt x="543222" y="1924844"/>
                </a:lnTo>
                <a:lnTo>
                  <a:pt x="550664" y="1917403"/>
                </a:lnTo>
                <a:cubicBezTo>
                  <a:pt x="550664" y="1912442"/>
                  <a:pt x="555625" y="1909961"/>
                  <a:pt x="565546" y="1909961"/>
                </a:cubicBezTo>
                <a:close/>
                <a:moveTo>
                  <a:pt x="5681513" y="1872754"/>
                </a:moveTo>
                <a:cubicBezTo>
                  <a:pt x="5683993" y="1872754"/>
                  <a:pt x="5685233" y="1876475"/>
                  <a:pt x="5685233" y="1883916"/>
                </a:cubicBezTo>
                <a:cubicBezTo>
                  <a:pt x="5685233" y="1891358"/>
                  <a:pt x="5683993" y="1895079"/>
                  <a:pt x="5681513" y="1895079"/>
                </a:cubicBezTo>
                <a:cubicBezTo>
                  <a:pt x="5679033" y="1895079"/>
                  <a:pt x="5677792" y="1891358"/>
                  <a:pt x="5677792" y="1883916"/>
                </a:cubicBezTo>
                <a:cubicBezTo>
                  <a:pt x="5677792" y="1876475"/>
                  <a:pt x="5679033" y="1872754"/>
                  <a:pt x="5681513" y="1872754"/>
                </a:cubicBezTo>
                <a:close/>
                <a:moveTo>
                  <a:pt x="5648027" y="1872754"/>
                </a:moveTo>
                <a:cubicBezTo>
                  <a:pt x="5648027" y="1872754"/>
                  <a:pt x="5650507" y="1872754"/>
                  <a:pt x="5655468" y="1872754"/>
                </a:cubicBezTo>
                <a:cubicBezTo>
                  <a:pt x="5655468" y="1877715"/>
                  <a:pt x="5652988" y="1880196"/>
                  <a:pt x="5648027" y="1880196"/>
                </a:cubicBezTo>
                <a:cubicBezTo>
                  <a:pt x="5643065" y="1880196"/>
                  <a:pt x="5643065" y="1877715"/>
                  <a:pt x="5648027" y="1872754"/>
                </a:cubicBezTo>
                <a:close/>
                <a:moveTo>
                  <a:pt x="625078" y="1872754"/>
                </a:moveTo>
                <a:cubicBezTo>
                  <a:pt x="620117" y="1877715"/>
                  <a:pt x="615156" y="1885157"/>
                  <a:pt x="610195" y="1895079"/>
                </a:cubicBezTo>
                <a:cubicBezTo>
                  <a:pt x="615156" y="1905000"/>
                  <a:pt x="620117" y="1907481"/>
                  <a:pt x="625078" y="1902520"/>
                </a:cubicBezTo>
                <a:close/>
                <a:moveTo>
                  <a:pt x="5712209" y="1868569"/>
                </a:moveTo>
                <a:cubicBezTo>
                  <a:pt x="5717789" y="1867639"/>
                  <a:pt x="5726161" y="1876475"/>
                  <a:pt x="5737323" y="1895079"/>
                </a:cubicBezTo>
                <a:cubicBezTo>
                  <a:pt x="5747245" y="1909961"/>
                  <a:pt x="5749726" y="1917403"/>
                  <a:pt x="5744765" y="1917403"/>
                </a:cubicBezTo>
                <a:cubicBezTo>
                  <a:pt x="5739803" y="1917403"/>
                  <a:pt x="5737323" y="1914922"/>
                  <a:pt x="5737323" y="1909961"/>
                </a:cubicBezTo>
                <a:cubicBezTo>
                  <a:pt x="5737323" y="1905000"/>
                  <a:pt x="5734843" y="1901280"/>
                  <a:pt x="5729882" y="1898799"/>
                </a:cubicBezTo>
                <a:cubicBezTo>
                  <a:pt x="5724921" y="1896319"/>
                  <a:pt x="5722441" y="1892598"/>
                  <a:pt x="5722441" y="1887637"/>
                </a:cubicBezTo>
                <a:cubicBezTo>
                  <a:pt x="5722441" y="1887637"/>
                  <a:pt x="5721200" y="1886397"/>
                  <a:pt x="5718720" y="1883916"/>
                </a:cubicBezTo>
                <a:cubicBezTo>
                  <a:pt x="5716239" y="1881436"/>
                  <a:pt x="5714999" y="1880196"/>
                  <a:pt x="5714999" y="1880196"/>
                </a:cubicBezTo>
                <a:cubicBezTo>
                  <a:pt x="5705077" y="1880196"/>
                  <a:pt x="5702597" y="1877715"/>
                  <a:pt x="5707557" y="1872754"/>
                </a:cubicBezTo>
                <a:cubicBezTo>
                  <a:pt x="5708797" y="1870274"/>
                  <a:pt x="5710348" y="1868879"/>
                  <a:pt x="5712209" y="1868569"/>
                </a:cubicBezTo>
                <a:close/>
                <a:moveTo>
                  <a:pt x="926455" y="1865313"/>
                </a:moveTo>
                <a:cubicBezTo>
                  <a:pt x="923975" y="1865313"/>
                  <a:pt x="922734" y="1869034"/>
                  <a:pt x="922734" y="1876475"/>
                </a:cubicBezTo>
                <a:cubicBezTo>
                  <a:pt x="922734" y="1883916"/>
                  <a:pt x="923975" y="1887637"/>
                  <a:pt x="926455" y="1887637"/>
                </a:cubicBezTo>
                <a:cubicBezTo>
                  <a:pt x="928935" y="1887637"/>
                  <a:pt x="930176" y="1883916"/>
                  <a:pt x="930176" y="1876475"/>
                </a:cubicBezTo>
                <a:cubicBezTo>
                  <a:pt x="930176" y="1869034"/>
                  <a:pt x="928935" y="1865313"/>
                  <a:pt x="926455" y="1865313"/>
                </a:cubicBezTo>
                <a:close/>
                <a:moveTo>
                  <a:pt x="736699" y="1857872"/>
                </a:moveTo>
                <a:cubicBezTo>
                  <a:pt x="731738" y="1857872"/>
                  <a:pt x="729257" y="1860352"/>
                  <a:pt x="729257" y="1865313"/>
                </a:cubicBezTo>
                <a:cubicBezTo>
                  <a:pt x="729257" y="1870274"/>
                  <a:pt x="728017" y="1873995"/>
                  <a:pt x="725537" y="1876475"/>
                </a:cubicBezTo>
                <a:cubicBezTo>
                  <a:pt x="723057" y="1878955"/>
                  <a:pt x="719336" y="1880196"/>
                  <a:pt x="714375" y="1880196"/>
                </a:cubicBezTo>
                <a:cubicBezTo>
                  <a:pt x="694531" y="1890118"/>
                  <a:pt x="684609" y="1902520"/>
                  <a:pt x="684609" y="1917403"/>
                </a:cubicBezTo>
                <a:cubicBezTo>
                  <a:pt x="679648" y="1917403"/>
                  <a:pt x="674687" y="1917403"/>
                  <a:pt x="669726" y="1917403"/>
                </a:cubicBezTo>
                <a:lnTo>
                  <a:pt x="662285" y="1932286"/>
                </a:lnTo>
                <a:cubicBezTo>
                  <a:pt x="662285" y="1937247"/>
                  <a:pt x="658564" y="1943448"/>
                  <a:pt x="651123" y="1950889"/>
                </a:cubicBezTo>
                <a:cubicBezTo>
                  <a:pt x="643681" y="1958331"/>
                  <a:pt x="637480" y="1962051"/>
                  <a:pt x="632519" y="1962051"/>
                </a:cubicBezTo>
                <a:cubicBezTo>
                  <a:pt x="632519" y="1967012"/>
                  <a:pt x="625078" y="1973213"/>
                  <a:pt x="610195" y="1980655"/>
                </a:cubicBezTo>
                <a:cubicBezTo>
                  <a:pt x="595312" y="1988096"/>
                  <a:pt x="591592" y="1994297"/>
                  <a:pt x="599033" y="1999258"/>
                </a:cubicBezTo>
                <a:cubicBezTo>
                  <a:pt x="606474" y="2004219"/>
                  <a:pt x="607715" y="2006700"/>
                  <a:pt x="602754" y="2006700"/>
                </a:cubicBezTo>
                <a:cubicBezTo>
                  <a:pt x="602754" y="2006700"/>
                  <a:pt x="601513" y="2007940"/>
                  <a:pt x="599033" y="2010420"/>
                </a:cubicBezTo>
                <a:cubicBezTo>
                  <a:pt x="596553" y="2012901"/>
                  <a:pt x="595312" y="2016621"/>
                  <a:pt x="595312" y="2021582"/>
                </a:cubicBezTo>
                <a:cubicBezTo>
                  <a:pt x="595312" y="2026544"/>
                  <a:pt x="592832" y="2031505"/>
                  <a:pt x="587871" y="2036465"/>
                </a:cubicBezTo>
                <a:cubicBezTo>
                  <a:pt x="582910" y="2041427"/>
                  <a:pt x="577949" y="2043907"/>
                  <a:pt x="572988" y="2043907"/>
                </a:cubicBezTo>
                <a:cubicBezTo>
                  <a:pt x="568027" y="2048868"/>
                  <a:pt x="563066" y="2056309"/>
                  <a:pt x="558105" y="2066231"/>
                </a:cubicBezTo>
                <a:lnTo>
                  <a:pt x="550664" y="2081114"/>
                </a:lnTo>
                <a:cubicBezTo>
                  <a:pt x="550664" y="2081114"/>
                  <a:pt x="548183" y="2081114"/>
                  <a:pt x="543222" y="2081114"/>
                </a:cubicBezTo>
                <a:lnTo>
                  <a:pt x="528339" y="2088555"/>
                </a:lnTo>
                <a:cubicBezTo>
                  <a:pt x="508496" y="2093516"/>
                  <a:pt x="501054" y="2100958"/>
                  <a:pt x="506015" y="2110879"/>
                </a:cubicBezTo>
                <a:lnTo>
                  <a:pt x="498574" y="2110879"/>
                </a:lnTo>
                <a:cubicBezTo>
                  <a:pt x="493613" y="2110879"/>
                  <a:pt x="489892" y="2112120"/>
                  <a:pt x="487412" y="2114600"/>
                </a:cubicBezTo>
                <a:cubicBezTo>
                  <a:pt x="484931" y="2117081"/>
                  <a:pt x="486172" y="2120801"/>
                  <a:pt x="491132" y="2125762"/>
                </a:cubicBezTo>
                <a:cubicBezTo>
                  <a:pt x="496094" y="2130723"/>
                  <a:pt x="497334" y="2135684"/>
                  <a:pt x="494853" y="2140645"/>
                </a:cubicBezTo>
                <a:cubicBezTo>
                  <a:pt x="492373" y="2145606"/>
                  <a:pt x="488652" y="2148086"/>
                  <a:pt x="483691" y="2148086"/>
                </a:cubicBezTo>
                <a:cubicBezTo>
                  <a:pt x="483691" y="2148086"/>
                  <a:pt x="483691" y="2149327"/>
                  <a:pt x="483691" y="2151807"/>
                </a:cubicBezTo>
                <a:cubicBezTo>
                  <a:pt x="483691" y="2154288"/>
                  <a:pt x="483691" y="2158008"/>
                  <a:pt x="483691" y="2162969"/>
                </a:cubicBezTo>
                <a:cubicBezTo>
                  <a:pt x="483691" y="2182813"/>
                  <a:pt x="491132" y="2185293"/>
                  <a:pt x="506015" y="2170411"/>
                </a:cubicBezTo>
                <a:lnTo>
                  <a:pt x="513457" y="2155528"/>
                </a:lnTo>
                <a:cubicBezTo>
                  <a:pt x="518418" y="2155528"/>
                  <a:pt x="520898" y="2155528"/>
                  <a:pt x="520898" y="2155528"/>
                </a:cubicBezTo>
                <a:cubicBezTo>
                  <a:pt x="520898" y="2155528"/>
                  <a:pt x="522138" y="2154288"/>
                  <a:pt x="524619" y="2151807"/>
                </a:cubicBezTo>
                <a:cubicBezTo>
                  <a:pt x="527099" y="2149327"/>
                  <a:pt x="528339" y="2148086"/>
                  <a:pt x="528339" y="2148086"/>
                </a:cubicBezTo>
                <a:lnTo>
                  <a:pt x="550664" y="2118321"/>
                </a:lnTo>
                <a:cubicBezTo>
                  <a:pt x="555625" y="2108399"/>
                  <a:pt x="559345" y="2102198"/>
                  <a:pt x="561826" y="2099717"/>
                </a:cubicBezTo>
                <a:cubicBezTo>
                  <a:pt x="564306" y="2097237"/>
                  <a:pt x="563066" y="2095997"/>
                  <a:pt x="558105" y="2095997"/>
                </a:cubicBezTo>
                <a:lnTo>
                  <a:pt x="572988" y="2081114"/>
                </a:lnTo>
                <a:lnTo>
                  <a:pt x="602754" y="2051348"/>
                </a:lnTo>
                <a:cubicBezTo>
                  <a:pt x="607715" y="2046387"/>
                  <a:pt x="615156" y="2041427"/>
                  <a:pt x="625078" y="2036465"/>
                </a:cubicBezTo>
                <a:cubicBezTo>
                  <a:pt x="630039" y="2031505"/>
                  <a:pt x="633759" y="2027784"/>
                  <a:pt x="636240" y="2025303"/>
                </a:cubicBezTo>
                <a:cubicBezTo>
                  <a:pt x="638720" y="2022823"/>
                  <a:pt x="638720" y="2021582"/>
                  <a:pt x="636240" y="2021582"/>
                </a:cubicBezTo>
                <a:cubicBezTo>
                  <a:pt x="633759" y="2021582"/>
                  <a:pt x="633759" y="2020342"/>
                  <a:pt x="636240" y="2017862"/>
                </a:cubicBezTo>
                <a:cubicBezTo>
                  <a:pt x="638720" y="2015381"/>
                  <a:pt x="639961" y="2014141"/>
                  <a:pt x="639961" y="2014141"/>
                </a:cubicBezTo>
                <a:cubicBezTo>
                  <a:pt x="649882" y="2014141"/>
                  <a:pt x="654844" y="2011661"/>
                  <a:pt x="654844" y="2006700"/>
                </a:cubicBezTo>
                <a:cubicBezTo>
                  <a:pt x="654844" y="2001739"/>
                  <a:pt x="654844" y="1998018"/>
                  <a:pt x="654844" y="1995538"/>
                </a:cubicBezTo>
                <a:cubicBezTo>
                  <a:pt x="654844" y="1993057"/>
                  <a:pt x="657324" y="1989336"/>
                  <a:pt x="662285" y="1984375"/>
                </a:cubicBezTo>
                <a:cubicBezTo>
                  <a:pt x="667246" y="1979414"/>
                  <a:pt x="669726" y="1974454"/>
                  <a:pt x="669726" y="1969493"/>
                </a:cubicBezTo>
                <a:cubicBezTo>
                  <a:pt x="669726" y="1964532"/>
                  <a:pt x="672207" y="1962051"/>
                  <a:pt x="677168" y="1962051"/>
                </a:cubicBezTo>
                <a:cubicBezTo>
                  <a:pt x="682129" y="1957090"/>
                  <a:pt x="685849" y="1953369"/>
                  <a:pt x="688330" y="1950889"/>
                </a:cubicBezTo>
                <a:cubicBezTo>
                  <a:pt x="690810" y="1948409"/>
                  <a:pt x="692051" y="1947168"/>
                  <a:pt x="692051" y="1947168"/>
                </a:cubicBezTo>
                <a:lnTo>
                  <a:pt x="706933" y="1932286"/>
                </a:lnTo>
                <a:cubicBezTo>
                  <a:pt x="721816" y="1922364"/>
                  <a:pt x="724297" y="1914922"/>
                  <a:pt x="714375" y="1909961"/>
                </a:cubicBezTo>
                <a:lnTo>
                  <a:pt x="721816" y="1902520"/>
                </a:lnTo>
                <a:cubicBezTo>
                  <a:pt x="726777" y="1897559"/>
                  <a:pt x="730498" y="1893838"/>
                  <a:pt x="732978" y="1891358"/>
                </a:cubicBezTo>
                <a:cubicBezTo>
                  <a:pt x="735459" y="1888877"/>
                  <a:pt x="739179" y="1887637"/>
                  <a:pt x="744140" y="1887637"/>
                </a:cubicBezTo>
                <a:cubicBezTo>
                  <a:pt x="749101" y="1887637"/>
                  <a:pt x="750342" y="1882676"/>
                  <a:pt x="747861" y="1872754"/>
                </a:cubicBezTo>
                <a:cubicBezTo>
                  <a:pt x="745381" y="1862833"/>
                  <a:pt x="741660" y="1857872"/>
                  <a:pt x="736699" y="1857872"/>
                </a:cubicBezTo>
                <a:close/>
                <a:moveTo>
                  <a:pt x="1019473" y="1850430"/>
                </a:moveTo>
                <a:cubicBezTo>
                  <a:pt x="999629" y="1850430"/>
                  <a:pt x="989707" y="1852911"/>
                  <a:pt x="989707" y="1857872"/>
                </a:cubicBezTo>
                <a:cubicBezTo>
                  <a:pt x="989707" y="1867793"/>
                  <a:pt x="984746" y="1873995"/>
                  <a:pt x="974824" y="1876475"/>
                </a:cubicBezTo>
                <a:cubicBezTo>
                  <a:pt x="964902" y="1878955"/>
                  <a:pt x="959941" y="1882676"/>
                  <a:pt x="959941" y="1887637"/>
                </a:cubicBezTo>
                <a:cubicBezTo>
                  <a:pt x="959941" y="1892598"/>
                  <a:pt x="961181" y="1895079"/>
                  <a:pt x="963662" y="1895079"/>
                </a:cubicBezTo>
                <a:cubicBezTo>
                  <a:pt x="966142" y="1895079"/>
                  <a:pt x="969863" y="1895079"/>
                  <a:pt x="974824" y="1895079"/>
                </a:cubicBezTo>
                <a:cubicBezTo>
                  <a:pt x="984746" y="1890118"/>
                  <a:pt x="989707" y="1890118"/>
                  <a:pt x="989707" y="1895079"/>
                </a:cubicBezTo>
                <a:cubicBezTo>
                  <a:pt x="989707" y="1900040"/>
                  <a:pt x="987226" y="1902520"/>
                  <a:pt x="982265" y="1902520"/>
                </a:cubicBezTo>
                <a:cubicBezTo>
                  <a:pt x="987226" y="1907481"/>
                  <a:pt x="999629" y="1905000"/>
                  <a:pt x="1019473" y="1895079"/>
                </a:cubicBezTo>
                <a:cubicBezTo>
                  <a:pt x="1019473" y="1895079"/>
                  <a:pt x="1021953" y="1893838"/>
                  <a:pt x="1026914" y="1891358"/>
                </a:cubicBezTo>
                <a:cubicBezTo>
                  <a:pt x="1031875" y="1888877"/>
                  <a:pt x="1034355" y="1887637"/>
                  <a:pt x="1034355" y="1887637"/>
                </a:cubicBezTo>
                <a:lnTo>
                  <a:pt x="1041797" y="1887637"/>
                </a:lnTo>
                <a:cubicBezTo>
                  <a:pt x="1041797" y="1882676"/>
                  <a:pt x="1040556" y="1880196"/>
                  <a:pt x="1038076" y="1880196"/>
                </a:cubicBezTo>
                <a:cubicBezTo>
                  <a:pt x="1035596" y="1880196"/>
                  <a:pt x="1034355" y="1875235"/>
                  <a:pt x="1034355" y="1865313"/>
                </a:cubicBezTo>
                <a:cubicBezTo>
                  <a:pt x="1034355" y="1855391"/>
                  <a:pt x="1029394" y="1850430"/>
                  <a:pt x="1019473" y="1850430"/>
                </a:cubicBezTo>
                <a:close/>
                <a:moveTo>
                  <a:pt x="5693605" y="1845779"/>
                </a:moveTo>
                <a:cubicBezTo>
                  <a:pt x="5694225" y="1845159"/>
                  <a:pt x="5695155" y="1845469"/>
                  <a:pt x="5696395" y="1846709"/>
                </a:cubicBezTo>
                <a:cubicBezTo>
                  <a:pt x="5698875" y="1849190"/>
                  <a:pt x="5700117" y="1850430"/>
                  <a:pt x="5700117" y="1850430"/>
                </a:cubicBezTo>
                <a:cubicBezTo>
                  <a:pt x="5695155" y="1850430"/>
                  <a:pt x="5692675" y="1850430"/>
                  <a:pt x="5692675" y="1850430"/>
                </a:cubicBezTo>
                <a:cubicBezTo>
                  <a:pt x="5692675" y="1847950"/>
                  <a:pt x="5692985" y="1846400"/>
                  <a:pt x="5693605" y="1845779"/>
                </a:cubicBezTo>
                <a:close/>
                <a:moveTo>
                  <a:pt x="1071562" y="1842989"/>
                </a:moveTo>
                <a:cubicBezTo>
                  <a:pt x="1066601" y="1842989"/>
                  <a:pt x="1064121" y="1845469"/>
                  <a:pt x="1064121" y="1850430"/>
                </a:cubicBezTo>
                <a:lnTo>
                  <a:pt x="1071562" y="1850430"/>
                </a:lnTo>
                <a:cubicBezTo>
                  <a:pt x="1076523" y="1850430"/>
                  <a:pt x="1079004" y="1850430"/>
                  <a:pt x="1079004" y="1850430"/>
                </a:cubicBezTo>
                <a:close/>
                <a:moveTo>
                  <a:pt x="955290" y="1838338"/>
                </a:moveTo>
                <a:cubicBezTo>
                  <a:pt x="953430" y="1838958"/>
                  <a:pt x="952500" y="1840508"/>
                  <a:pt x="952500" y="1842989"/>
                </a:cubicBezTo>
                <a:lnTo>
                  <a:pt x="952500" y="1850430"/>
                </a:lnTo>
                <a:lnTo>
                  <a:pt x="967383" y="1850430"/>
                </a:lnTo>
                <a:cubicBezTo>
                  <a:pt x="972344" y="1845469"/>
                  <a:pt x="971103" y="1841748"/>
                  <a:pt x="963662" y="1839268"/>
                </a:cubicBezTo>
                <a:cubicBezTo>
                  <a:pt x="959941" y="1838028"/>
                  <a:pt x="957151" y="1837718"/>
                  <a:pt x="955290" y="1838338"/>
                </a:cubicBezTo>
                <a:close/>
                <a:moveTo>
                  <a:pt x="5752206" y="1835547"/>
                </a:moveTo>
                <a:lnTo>
                  <a:pt x="5759647" y="1850430"/>
                </a:lnTo>
                <a:cubicBezTo>
                  <a:pt x="5759647" y="1855391"/>
                  <a:pt x="5758407" y="1856631"/>
                  <a:pt x="5755927" y="1854151"/>
                </a:cubicBezTo>
                <a:cubicBezTo>
                  <a:pt x="5753447" y="1851670"/>
                  <a:pt x="5752206" y="1850430"/>
                  <a:pt x="5752206" y="1850430"/>
                </a:cubicBezTo>
                <a:cubicBezTo>
                  <a:pt x="5752206" y="1845469"/>
                  <a:pt x="5752206" y="1840508"/>
                  <a:pt x="5752206" y="1835547"/>
                </a:cubicBezTo>
                <a:close/>
                <a:moveTo>
                  <a:pt x="5402460" y="1835547"/>
                </a:moveTo>
                <a:cubicBezTo>
                  <a:pt x="5387577" y="1835547"/>
                  <a:pt x="5385097" y="1838028"/>
                  <a:pt x="5395019" y="1842989"/>
                </a:cubicBezTo>
                <a:cubicBezTo>
                  <a:pt x="5395019" y="1847950"/>
                  <a:pt x="5397499" y="1850430"/>
                  <a:pt x="5402460" y="1850430"/>
                </a:cubicBezTo>
                <a:cubicBezTo>
                  <a:pt x="5407422" y="1850430"/>
                  <a:pt x="5409902" y="1847950"/>
                  <a:pt x="5409902" y="1842989"/>
                </a:cubicBezTo>
                <a:cubicBezTo>
                  <a:pt x="5409902" y="1838028"/>
                  <a:pt x="5407422" y="1835547"/>
                  <a:pt x="5402460" y="1835547"/>
                </a:cubicBezTo>
                <a:close/>
                <a:moveTo>
                  <a:pt x="5789413" y="1828106"/>
                </a:moveTo>
                <a:cubicBezTo>
                  <a:pt x="5789413" y="1828106"/>
                  <a:pt x="5789413" y="1830586"/>
                  <a:pt x="5789413" y="1835547"/>
                </a:cubicBezTo>
                <a:lnTo>
                  <a:pt x="5781972" y="1842989"/>
                </a:lnTo>
                <a:cubicBezTo>
                  <a:pt x="5781972" y="1842989"/>
                  <a:pt x="5781972" y="1840508"/>
                  <a:pt x="5781972" y="1835547"/>
                </a:cubicBezTo>
                <a:cubicBezTo>
                  <a:pt x="5781972" y="1835547"/>
                  <a:pt x="5781972" y="1834307"/>
                  <a:pt x="5781972" y="1831827"/>
                </a:cubicBezTo>
                <a:cubicBezTo>
                  <a:pt x="5781972" y="1829346"/>
                  <a:pt x="5784452" y="1828106"/>
                  <a:pt x="5789413" y="1828106"/>
                </a:cubicBezTo>
                <a:close/>
                <a:moveTo>
                  <a:pt x="5476874" y="1828106"/>
                </a:moveTo>
                <a:lnTo>
                  <a:pt x="5476874" y="1842989"/>
                </a:lnTo>
                <a:cubicBezTo>
                  <a:pt x="5481836" y="1842989"/>
                  <a:pt x="5484316" y="1845469"/>
                  <a:pt x="5484316" y="1850430"/>
                </a:cubicBezTo>
                <a:cubicBezTo>
                  <a:pt x="5484316" y="1865313"/>
                  <a:pt x="5491757" y="1872754"/>
                  <a:pt x="5506640" y="1872754"/>
                </a:cubicBezTo>
                <a:lnTo>
                  <a:pt x="5514081" y="1872754"/>
                </a:lnTo>
                <a:cubicBezTo>
                  <a:pt x="5509120" y="1877715"/>
                  <a:pt x="5510361" y="1883916"/>
                  <a:pt x="5517802" y="1891358"/>
                </a:cubicBezTo>
                <a:cubicBezTo>
                  <a:pt x="5525244" y="1898799"/>
                  <a:pt x="5528964" y="1902520"/>
                  <a:pt x="5528964" y="1902520"/>
                </a:cubicBezTo>
                <a:cubicBezTo>
                  <a:pt x="5528964" y="1907481"/>
                  <a:pt x="5530205" y="1911202"/>
                  <a:pt x="5532685" y="1913682"/>
                </a:cubicBezTo>
                <a:cubicBezTo>
                  <a:pt x="5535165" y="1916162"/>
                  <a:pt x="5536406" y="1917403"/>
                  <a:pt x="5536406" y="1917403"/>
                </a:cubicBezTo>
                <a:cubicBezTo>
                  <a:pt x="5546327" y="1922364"/>
                  <a:pt x="5552529" y="1923604"/>
                  <a:pt x="5555009" y="1921123"/>
                </a:cubicBezTo>
                <a:cubicBezTo>
                  <a:pt x="5557489" y="1918643"/>
                  <a:pt x="5556250" y="1912442"/>
                  <a:pt x="5551288" y="1902520"/>
                </a:cubicBezTo>
                <a:cubicBezTo>
                  <a:pt x="5551288" y="1897559"/>
                  <a:pt x="5550048" y="1893838"/>
                  <a:pt x="5547568" y="1891358"/>
                </a:cubicBezTo>
                <a:cubicBezTo>
                  <a:pt x="5545088" y="1888877"/>
                  <a:pt x="5543847" y="1887637"/>
                  <a:pt x="5543847" y="1887637"/>
                </a:cubicBezTo>
                <a:lnTo>
                  <a:pt x="5528964" y="1880196"/>
                </a:lnTo>
                <a:cubicBezTo>
                  <a:pt x="5519043" y="1875235"/>
                  <a:pt x="5514081" y="1867793"/>
                  <a:pt x="5514081" y="1857872"/>
                </a:cubicBezTo>
                <a:cubicBezTo>
                  <a:pt x="5514081" y="1852911"/>
                  <a:pt x="5510361" y="1846709"/>
                  <a:pt x="5502919" y="1839268"/>
                </a:cubicBezTo>
                <a:cubicBezTo>
                  <a:pt x="5495478" y="1831827"/>
                  <a:pt x="5486796" y="1828106"/>
                  <a:pt x="5476874" y="1828106"/>
                </a:cubicBezTo>
                <a:close/>
                <a:moveTo>
                  <a:pt x="710189" y="1823455"/>
                </a:moveTo>
                <a:cubicBezTo>
                  <a:pt x="705538" y="1823455"/>
                  <a:pt x="699492" y="1826246"/>
                  <a:pt x="692051" y="1831827"/>
                </a:cubicBezTo>
                <a:cubicBezTo>
                  <a:pt x="682129" y="1839268"/>
                  <a:pt x="677168" y="1845469"/>
                  <a:pt x="677168" y="1850430"/>
                </a:cubicBezTo>
                <a:cubicBezTo>
                  <a:pt x="677168" y="1865313"/>
                  <a:pt x="684609" y="1870274"/>
                  <a:pt x="699492" y="1865313"/>
                </a:cubicBezTo>
                <a:lnTo>
                  <a:pt x="706933" y="1850430"/>
                </a:lnTo>
                <a:cubicBezTo>
                  <a:pt x="706933" y="1845469"/>
                  <a:pt x="709414" y="1841748"/>
                  <a:pt x="714375" y="1839268"/>
                </a:cubicBezTo>
                <a:cubicBezTo>
                  <a:pt x="719336" y="1836788"/>
                  <a:pt x="721816" y="1834307"/>
                  <a:pt x="721816" y="1831827"/>
                </a:cubicBezTo>
                <a:cubicBezTo>
                  <a:pt x="721816" y="1829346"/>
                  <a:pt x="719336" y="1826866"/>
                  <a:pt x="714375" y="1824385"/>
                </a:cubicBezTo>
                <a:cubicBezTo>
                  <a:pt x="713135" y="1823765"/>
                  <a:pt x="711739" y="1823455"/>
                  <a:pt x="710189" y="1823455"/>
                </a:cubicBezTo>
                <a:close/>
                <a:moveTo>
                  <a:pt x="5860107" y="1820665"/>
                </a:moveTo>
                <a:cubicBezTo>
                  <a:pt x="5862587" y="1820665"/>
                  <a:pt x="5863827" y="1824385"/>
                  <a:pt x="5863827" y="1831827"/>
                </a:cubicBezTo>
                <a:cubicBezTo>
                  <a:pt x="5863827" y="1839268"/>
                  <a:pt x="5860107" y="1842989"/>
                  <a:pt x="5852665" y="1842989"/>
                </a:cubicBezTo>
                <a:cubicBezTo>
                  <a:pt x="5845223" y="1842989"/>
                  <a:pt x="5843983" y="1840508"/>
                  <a:pt x="5848945" y="1835547"/>
                </a:cubicBezTo>
                <a:cubicBezTo>
                  <a:pt x="5848945" y="1835547"/>
                  <a:pt x="5851425" y="1833067"/>
                  <a:pt x="5856386" y="1828106"/>
                </a:cubicBezTo>
                <a:cubicBezTo>
                  <a:pt x="5856386" y="1823145"/>
                  <a:pt x="5857627" y="1820665"/>
                  <a:pt x="5860107" y="1820665"/>
                </a:cubicBezTo>
                <a:close/>
                <a:moveTo>
                  <a:pt x="5595937" y="1820665"/>
                </a:moveTo>
                <a:lnTo>
                  <a:pt x="5603378" y="1828106"/>
                </a:lnTo>
                <a:lnTo>
                  <a:pt x="5595937" y="1835547"/>
                </a:lnTo>
                <a:close/>
                <a:moveTo>
                  <a:pt x="1010171" y="1816014"/>
                </a:moveTo>
                <a:cubicBezTo>
                  <a:pt x="1006450" y="1815394"/>
                  <a:pt x="1002109" y="1815704"/>
                  <a:pt x="997148" y="1816944"/>
                </a:cubicBezTo>
                <a:cubicBezTo>
                  <a:pt x="987226" y="1819424"/>
                  <a:pt x="982265" y="1820665"/>
                  <a:pt x="982265" y="1820665"/>
                </a:cubicBezTo>
                <a:cubicBezTo>
                  <a:pt x="982265" y="1825626"/>
                  <a:pt x="983506" y="1828106"/>
                  <a:pt x="985986" y="1828106"/>
                </a:cubicBezTo>
                <a:cubicBezTo>
                  <a:pt x="988466" y="1828106"/>
                  <a:pt x="989707" y="1828106"/>
                  <a:pt x="989707" y="1828106"/>
                </a:cubicBezTo>
                <a:lnTo>
                  <a:pt x="1004589" y="1835547"/>
                </a:lnTo>
                <a:lnTo>
                  <a:pt x="1019473" y="1828106"/>
                </a:lnTo>
                <a:cubicBezTo>
                  <a:pt x="1024433" y="1828106"/>
                  <a:pt x="1024433" y="1825626"/>
                  <a:pt x="1019473" y="1820665"/>
                </a:cubicBezTo>
                <a:cubicBezTo>
                  <a:pt x="1016992" y="1818184"/>
                  <a:pt x="1013891" y="1816634"/>
                  <a:pt x="1010171" y="1816014"/>
                </a:cubicBezTo>
                <a:close/>
                <a:moveTo>
                  <a:pt x="5781972" y="1813223"/>
                </a:moveTo>
                <a:lnTo>
                  <a:pt x="5804296" y="1813223"/>
                </a:lnTo>
                <a:cubicBezTo>
                  <a:pt x="5809257" y="1813223"/>
                  <a:pt x="5814217" y="1814463"/>
                  <a:pt x="5819179" y="1816944"/>
                </a:cubicBezTo>
                <a:cubicBezTo>
                  <a:pt x="5824140" y="1819424"/>
                  <a:pt x="5826620" y="1820665"/>
                  <a:pt x="5826620" y="1820665"/>
                </a:cubicBezTo>
                <a:lnTo>
                  <a:pt x="5826620" y="1850430"/>
                </a:lnTo>
                <a:lnTo>
                  <a:pt x="5826620" y="1865313"/>
                </a:lnTo>
                <a:cubicBezTo>
                  <a:pt x="5831581" y="1865313"/>
                  <a:pt x="5834061" y="1867793"/>
                  <a:pt x="5834061" y="1872754"/>
                </a:cubicBezTo>
                <a:cubicBezTo>
                  <a:pt x="5834061" y="1872754"/>
                  <a:pt x="5835302" y="1873995"/>
                  <a:pt x="5837783" y="1876475"/>
                </a:cubicBezTo>
                <a:cubicBezTo>
                  <a:pt x="5840263" y="1878955"/>
                  <a:pt x="5843983" y="1880196"/>
                  <a:pt x="5848945" y="1880196"/>
                </a:cubicBezTo>
                <a:lnTo>
                  <a:pt x="5848945" y="1887637"/>
                </a:lnTo>
                <a:lnTo>
                  <a:pt x="5856386" y="1902520"/>
                </a:lnTo>
                <a:lnTo>
                  <a:pt x="5856386" y="1917403"/>
                </a:lnTo>
                <a:cubicBezTo>
                  <a:pt x="5846465" y="1912442"/>
                  <a:pt x="5841503" y="1907481"/>
                  <a:pt x="5841503" y="1902520"/>
                </a:cubicBezTo>
                <a:cubicBezTo>
                  <a:pt x="5841503" y="1892598"/>
                  <a:pt x="5837783" y="1885157"/>
                  <a:pt x="5830341" y="1880196"/>
                </a:cubicBezTo>
                <a:cubicBezTo>
                  <a:pt x="5822899" y="1875235"/>
                  <a:pt x="5814217" y="1872754"/>
                  <a:pt x="5804296" y="1872754"/>
                </a:cubicBezTo>
                <a:lnTo>
                  <a:pt x="5789413" y="1865313"/>
                </a:lnTo>
                <a:cubicBezTo>
                  <a:pt x="5794375" y="1865313"/>
                  <a:pt x="5796855" y="1864073"/>
                  <a:pt x="5796855" y="1861592"/>
                </a:cubicBezTo>
                <a:cubicBezTo>
                  <a:pt x="5796855" y="1859112"/>
                  <a:pt x="5796855" y="1855391"/>
                  <a:pt x="5796855" y="1850430"/>
                </a:cubicBezTo>
                <a:lnTo>
                  <a:pt x="5804296" y="1850430"/>
                </a:lnTo>
                <a:lnTo>
                  <a:pt x="5796855" y="1820665"/>
                </a:lnTo>
                <a:close/>
                <a:moveTo>
                  <a:pt x="736699" y="1813223"/>
                </a:moveTo>
                <a:cubicBezTo>
                  <a:pt x="731738" y="1813223"/>
                  <a:pt x="729257" y="1814463"/>
                  <a:pt x="729257" y="1816944"/>
                </a:cubicBezTo>
                <a:cubicBezTo>
                  <a:pt x="729257" y="1819424"/>
                  <a:pt x="731738" y="1820665"/>
                  <a:pt x="736699" y="1820665"/>
                </a:cubicBezTo>
                <a:cubicBezTo>
                  <a:pt x="741660" y="1820665"/>
                  <a:pt x="744140" y="1818184"/>
                  <a:pt x="744140" y="1813223"/>
                </a:cubicBezTo>
                <a:close/>
                <a:moveTo>
                  <a:pt x="1167370" y="1808572"/>
                </a:moveTo>
                <a:cubicBezTo>
                  <a:pt x="1165510" y="1809193"/>
                  <a:pt x="1163340" y="1810743"/>
                  <a:pt x="1160859" y="1813223"/>
                </a:cubicBezTo>
                <a:cubicBezTo>
                  <a:pt x="1150937" y="1813223"/>
                  <a:pt x="1143496" y="1823145"/>
                  <a:pt x="1138535" y="1842989"/>
                </a:cubicBezTo>
                <a:lnTo>
                  <a:pt x="1145976" y="1835547"/>
                </a:lnTo>
                <a:cubicBezTo>
                  <a:pt x="1150937" y="1835547"/>
                  <a:pt x="1153418" y="1834307"/>
                  <a:pt x="1153418" y="1831827"/>
                </a:cubicBezTo>
                <a:cubicBezTo>
                  <a:pt x="1153418" y="1829346"/>
                  <a:pt x="1155898" y="1828106"/>
                  <a:pt x="1160859" y="1828106"/>
                </a:cubicBezTo>
                <a:lnTo>
                  <a:pt x="1168300" y="1820665"/>
                </a:lnTo>
                <a:cubicBezTo>
                  <a:pt x="1173262" y="1815703"/>
                  <a:pt x="1174502" y="1811983"/>
                  <a:pt x="1172021" y="1809502"/>
                </a:cubicBezTo>
                <a:cubicBezTo>
                  <a:pt x="1170781" y="1808262"/>
                  <a:pt x="1169231" y="1807952"/>
                  <a:pt x="1167370" y="1808572"/>
                </a:cubicBezTo>
                <a:close/>
                <a:moveTo>
                  <a:pt x="5841503" y="1805782"/>
                </a:moveTo>
                <a:cubicBezTo>
                  <a:pt x="5846465" y="1810743"/>
                  <a:pt x="5846465" y="1813223"/>
                  <a:pt x="5841503" y="1813223"/>
                </a:cubicBezTo>
                <a:cubicBezTo>
                  <a:pt x="5836541" y="1813223"/>
                  <a:pt x="5834061" y="1811983"/>
                  <a:pt x="5834061" y="1809502"/>
                </a:cubicBezTo>
                <a:cubicBezTo>
                  <a:pt x="5834061" y="1807022"/>
                  <a:pt x="5836541" y="1805782"/>
                  <a:pt x="5841503" y="1805782"/>
                </a:cubicBezTo>
                <a:close/>
                <a:moveTo>
                  <a:pt x="602754" y="1790899"/>
                </a:moveTo>
                <a:cubicBezTo>
                  <a:pt x="602754" y="1790899"/>
                  <a:pt x="600273" y="1795860"/>
                  <a:pt x="595312" y="1805782"/>
                </a:cubicBezTo>
                <a:cubicBezTo>
                  <a:pt x="590351" y="1815703"/>
                  <a:pt x="586630" y="1820665"/>
                  <a:pt x="584150" y="1820665"/>
                </a:cubicBezTo>
                <a:cubicBezTo>
                  <a:pt x="581670" y="1820665"/>
                  <a:pt x="580429" y="1818184"/>
                  <a:pt x="580429" y="1813223"/>
                </a:cubicBezTo>
                <a:close/>
                <a:moveTo>
                  <a:pt x="611125" y="1786248"/>
                </a:moveTo>
                <a:cubicBezTo>
                  <a:pt x="611746" y="1785628"/>
                  <a:pt x="612676" y="1785938"/>
                  <a:pt x="613916" y="1787178"/>
                </a:cubicBezTo>
                <a:cubicBezTo>
                  <a:pt x="616396" y="1789659"/>
                  <a:pt x="617637" y="1790899"/>
                  <a:pt x="617637" y="1790899"/>
                </a:cubicBezTo>
                <a:lnTo>
                  <a:pt x="610195" y="1790899"/>
                </a:lnTo>
                <a:cubicBezTo>
                  <a:pt x="610195" y="1788419"/>
                  <a:pt x="610505" y="1786868"/>
                  <a:pt x="611125" y="1786248"/>
                </a:cubicBezTo>
                <a:close/>
                <a:moveTo>
                  <a:pt x="755302" y="1783457"/>
                </a:moveTo>
                <a:cubicBezTo>
                  <a:pt x="752822" y="1783457"/>
                  <a:pt x="751582" y="1784698"/>
                  <a:pt x="751582" y="1787178"/>
                </a:cubicBezTo>
                <a:cubicBezTo>
                  <a:pt x="751582" y="1789659"/>
                  <a:pt x="754062" y="1790899"/>
                  <a:pt x="759023" y="1790899"/>
                </a:cubicBezTo>
                <a:cubicBezTo>
                  <a:pt x="763984" y="1790899"/>
                  <a:pt x="766465" y="1790899"/>
                  <a:pt x="766465" y="1790899"/>
                </a:cubicBezTo>
                <a:cubicBezTo>
                  <a:pt x="766465" y="1785938"/>
                  <a:pt x="763984" y="1783457"/>
                  <a:pt x="759023" y="1783457"/>
                </a:cubicBezTo>
                <a:cubicBezTo>
                  <a:pt x="759023" y="1783457"/>
                  <a:pt x="757783" y="1783457"/>
                  <a:pt x="755302" y="1783457"/>
                </a:cubicBezTo>
                <a:close/>
                <a:moveTo>
                  <a:pt x="5692675" y="1776016"/>
                </a:moveTo>
                <a:cubicBezTo>
                  <a:pt x="5697636" y="1810743"/>
                  <a:pt x="5697636" y="1828106"/>
                  <a:pt x="5692675" y="1828106"/>
                </a:cubicBezTo>
                <a:cubicBezTo>
                  <a:pt x="5687713" y="1828106"/>
                  <a:pt x="5685233" y="1829346"/>
                  <a:pt x="5685233" y="1831827"/>
                </a:cubicBezTo>
                <a:cubicBezTo>
                  <a:pt x="5685233" y="1834307"/>
                  <a:pt x="5685233" y="1835547"/>
                  <a:pt x="5685233" y="1835547"/>
                </a:cubicBezTo>
                <a:lnTo>
                  <a:pt x="5677792" y="1835547"/>
                </a:lnTo>
                <a:cubicBezTo>
                  <a:pt x="5677792" y="1830586"/>
                  <a:pt x="5679033" y="1825626"/>
                  <a:pt x="5681513" y="1820665"/>
                </a:cubicBezTo>
                <a:cubicBezTo>
                  <a:pt x="5683993" y="1815703"/>
                  <a:pt x="5685233" y="1805782"/>
                  <a:pt x="5685233" y="1790899"/>
                </a:cubicBezTo>
                <a:close/>
                <a:moveTo>
                  <a:pt x="1082724" y="1776016"/>
                </a:moveTo>
                <a:cubicBezTo>
                  <a:pt x="1080244" y="1776016"/>
                  <a:pt x="1076523" y="1778496"/>
                  <a:pt x="1071562" y="1783457"/>
                </a:cubicBezTo>
                <a:cubicBezTo>
                  <a:pt x="1071562" y="1788419"/>
                  <a:pt x="1069082" y="1789659"/>
                  <a:pt x="1064121" y="1787178"/>
                </a:cubicBezTo>
                <a:cubicBezTo>
                  <a:pt x="1059160" y="1784698"/>
                  <a:pt x="1054199" y="1785938"/>
                  <a:pt x="1049238" y="1790899"/>
                </a:cubicBezTo>
                <a:cubicBezTo>
                  <a:pt x="1044277" y="1805782"/>
                  <a:pt x="1041797" y="1805782"/>
                  <a:pt x="1041797" y="1790899"/>
                </a:cubicBezTo>
                <a:cubicBezTo>
                  <a:pt x="1036836" y="1785938"/>
                  <a:pt x="1031875" y="1783457"/>
                  <a:pt x="1026914" y="1783457"/>
                </a:cubicBezTo>
                <a:lnTo>
                  <a:pt x="1026914" y="1798340"/>
                </a:lnTo>
                <a:cubicBezTo>
                  <a:pt x="1026914" y="1803301"/>
                  <a:pt x="1026914" y="1808262"/>
                  <a:pt x="1026914" y="1813223"/>
                </a:cubicBezTo>
                <a:cubicBezTo>
                  <a:pt x="1026914" y="1838028"/>
                  <a:pt x="1031875" y="1850430"/>
                  <a:pt x="1041797" y="1850430"/>
                </a:cubicBezTo>
                <a:cubicBezTo>
                  <a:pt x="1051718" y="1845469"/>
                  <a:pt x="1059160" y="1840508"/>
                  <a:pt x="1064121" y="1835547"/>
                </a:cubicBezTo>
                <a:cubicBezTo>
                  <a:pt x="1079004" y="1820665"/>
                  <a:pt x="1086445" y="1810743"/>
                  <a:pt x="1086445" y="1805782"/>
                </a:cubicBezTo>
                <a:lnTo>
                  <a:pt x="1093887" y="1798340"/>
                </a:lnTo>
                <a:cubicBezTo>
                  <a:pt x="1103808" y="1793379"/>
                  <a:pt x="1101328" y="1785938"/>
                  <a:pt x="1086445" y="1776016"/>
                </a:cubicBezTo>
                <a:cubicBezTo>
                  <a:pt x="1086445" y="1776016"/>
                  <a:pt x="1085205" y="1776016"/>
                  <a:pt x="1082724" y="1776016"/>
                </a:cubicBezTo>
                <a:close/>
                <a:moveTo>
                  <a:pt x="5603378" y="1768575"/>
                </a:moveTo>
                <a:lnTo>
                  <a:pt x="5603378" y="1776016"/>
                </a:lnTo>
                <a:cubicBezTo>
                  <a:pt x="5603378" y="1785938"/>
                  <a:pt x="5605858" y="1792139"/>
                  <a:pt x="5610819" y="1794620"/>
                </a:cubicBezTo>
                <a:cubicBezTo>
                  <a:pt x="5615781" y="1797100"/>
                  <a:pt x="5620741" y="1797100"/>
                  <a:pt x="5625702" y="1794620"/>
                </a:cubicBezTo>
                <a:cubicBezTo>
                  <a:pt x="5630663" y="1792139"/>
                  <a:pt x="5635623" y="1793379"/>
                  <a:pt x="5640585" y="1798340"/>
                </a:cubicBezTo>
                <a:cubicBezTo>
                  <a:pt x="5645547" y="1803301"/>
                  <a:pt x="5646786" y="1808262"/>
                  <a:pt x="5644306" y="1813223"/>
                </a:cubicBezTo>
                <a:cubicBezTo>
                  <a:pt x="5641825" y="1818184"/>
                  <a:pt x="5641825" y="1821905"/>
                  <a:pt x="5644306" y="1824385"/>
                </a:cubicBezTo>
                <a:cubicBezTo>
                  <a:pt x="5646786" y="1826866"/>
                  <a:pt x="5646786" y="1830586"/>
                  <a:pt x="5644306" y="1835547"/>
                </a:cubicBezTo>
                <a:cubicBezTo>
                  <a:pt x="5641825" y="1840508"/>
                  <a:pt x="5640585" y="1842989"/>
                  <a:pt x="5640585" y="1842989"/>
                </a:cubicBezTo>
                <a:lnTo>
                  <a:pt x="5633143" y="1828106"/>
                </a:lnTo>
                <a:cubicBezTo>
                  <a:pt x="5628183" y="1823145"/>
                  <a:pt x="5625702" y="1818184"/>
                  <a:pt x="5625702" y="1813223"/>
                </a:cubicBezTo>
                <a:cubicBezTo>
                  <a:pt x="5625702" y="1803301"/>
                  <a:pt x="5610819" y="1798340"/>
                  <a:pt x="5581054" y="1798340"/>
                </a:cubicBezTo>
                <a:cubicBezTo>
                  <a:pt x="5566171" y="1803301"/>
                  <a:pt x="5558730" y="1803301"/>
                  <a:pt x="5558730" y="1798340"/>
                </a:cubicBezTo>
                <a:cubicBezTo>
                  <a:pt x="5558730" y="1793379"/>
                  <a:pt x="5563691" y="1790899"/>
                  <a:pt x="5573613" y="1790899"/>
                </a:cubicBezTo>
                <a:lnTo>
                  <a:pt x="5581054" y="1790899"/>
                </a:lnTo>
                <a:close/>
                <a:moveTo>
                  <a:pt x="1179463" y="1761133"/>
                </a:moveTo>
                <a:cubicBezTo>
                  <a:pt x="1176982" y="1761133"/>
                  <a:pt x="1173262" y="1762374"/>
                  <a:pt x="1168300" y="1764854"/>
                </a:cubicBezTo>
                <a:cubicBezTo>
                  <a:pt x="1163340" y="1767334"/>
                  <a:pt x="1160859" y="1771055"/>
                  <a:pt x="1160859" y="1776016"/>
                </a:cubicBezTo>
                <a:cubicBezTo>
                  <a:pt x="1170781" y="1776016"/>
                  <a:pt x="1178222" y="1773536"/>
                  <a:pt x="1183183" y="1768575"/>
                </a:cubicBezTo>
                <a:cubicBezTo>
                  <a:pt x="1183183" y="1763614"/>
                  <a:pt x="1181943" y="1761133"/>
                  <a:pt x="1179463" y="1761133"/>
                </a:cubicBezTo>
                <a:close/>
                <a:moveTo>
                  <a:pt x="684609" y="1761133"/>
                </a:moveTo>
                <a:cubicBezTo>
                  <a:pt x="684609" y="1761133"/>
                  <a:pt x="685849" y="1761133"/>
                  <a:pt x="688330" y="1761133"/>
                </a:cubicBezTo>
                <a:cubicBezTo>
                  <a:pt x="690810" y="1761133"/>
                  <a:pt x="692051" y="1763614"/>
                  <a:pt x="692051" y="1768575"/>
                </a:cubicBezTo>
                <a:cubicBezTo>
                  <a:pt x="692051" y="1773536"/>
                  <a:pt x="690810" y="1776016"/>
                  <a:pt x="688330" y="1776016"/>
                </a:cubicBezTo>
                <a:cubicBezTo>
                  <a:pt x="685849" y="1776016"/>
                  <a:pt x="682129" y="1773536"/>
                  <a:pt x="677168" y="1768575"/>
                </a:cubicBezTo>
                <a:cubicBezTo>
                  <a:pt x="677168" y="1768575"/>
                  <a:pt x="679648" y="1766094"/>
                  <a:pt x="684609" y="1761133"/>
                </a:cubicBezTo>
                <a:close/>
                <a:moveTo>
                  <a:pt x="1212949" y="1753692"/>
                </a:moveTo>
                <a:cubicBezTo>
                  <a:pt x="1212949" y="1758653"/>
                  <a:pt x="1215429" y="1761133"/>
                  <a:pt x="1220390" y="1761133"/>
                </a:cubicBezTo>
                <a:cubicBezTo>
                  <a:pt x="1220390" y="1761133"/>
                  <a:pt x="1220390" y="1758653"/>
                  <a:pt x="1220390" y="1753692"/>
                </a:cubicBezTo>
                <a:close/>
                <a:moveTo>
                  <a:pt x="654844" y="1753692"/>
                </a:moveTo>
                <a:cubicBezTo>
                  <a:pt x="654844" y="1758653"/>
                  <a:pt x="654844" y="1766094"/>
                  <a:pt x="654844" y="1776016"/>
                </a:cubicBezTo>
                <a:cubicBezTo>
                  <a:pt x="654844" y="1785938"/>
                  <a:pt x="652363" y="1790899"/>
                  <a:pt x="647402" y="1790899"/>
                </a:cubicBezTo>
                <a:cubicBezTo>
                  <a:pt x="642441" y="1790899"/>
                  <a:pt x="639961" y="1790899"/>
                  <a:pt x="639961" y="1790899"/>
                </a:cubicBezTo>
                <a:cubicBezTo>
                  <a:pt x="639961" y="1790899"/>
                  <a:pt x="637480" y="1793379"/>
                  <a:pt x="632519" y="1798340"/>
                </a:cubicBezTo>
                <a:cubicBezTo>
                  <a:pt x="627558" y="1793379"/>
                  <a:pt x="626318" y="1787178"/>
                  <a:pt x="628799" y="1779737"/>
                </a:cubicBezTo>
                <a:cubicBezTo>
                  <a:pt x="631279" y="1772295"/>
                  <a:pt x="635000" y="1768575"/>
                  <a:pt x="639961" y="1768575"/>
                </a:cubicBezTo>
                <a:cubicBezTo>
                  <a:pt x="639961" y="1768575"/>
                  <a:pt x="641201" y="1767334"/>
                  <a:pt x="643681" y="1764854"/>
                </a:cubicBezTo>
                <a:cubicBezTo>
                  <a:pt x="646162" y="1762374"/>
                  <a:pt x="647402" y="1761133"/>
                  <a:pt x="647402" y="1761133"/>
                </a:cubicBezTo>
                <a:close/>
                <a:moveTo>
                  <a:pt x="1173416" y="1736484"/>
                </a:moveTo>
                <a:cubicBezTo>
                  <a:pt x="1165045" y="1735553"/>
                  <a:pt x="1160859" y="1738809"/>
                  <a:pt x="1160859" y="1746250"/>
                </a:cubicBezTo>
                <a:cubicBezTo>
                  <a:pt x="1160859" y="1751211"/>
                  <a:pt x="1165820" y="1753692"/>
                  <a:pt x="1175742" y="1753692"/>
                </a:cubicBezTo>
                <a:lnTo>
                  <a:pt x="1183183" y="1738809"/>
                </a:lnTo>
                <a:cubicBezTo>
                  <a:pt x="1179463" y="1737569"/>
                  <a:pt x="1176207" y="1736794"/>
                  <a:pt x="1173416" y="1736484"/>
                </a:cubicBezTo>
                <a:close/>
                <a:moveTo>
                  <a:pt x="671587" y="1720206"/>
                </a:moveTo>
                <a:cubicBezTo>
                  <a:pt x="675307" y="1720206"/>
                  <a:pt x="679648" y="1721446"/>
                  <a:pt x="684609" y="1723926"/>
                </a:cubicBezTo>
                <a:lnTo>
                  <a:pt x="692051" y="1738809"/>
                </a:lnTo>
                <a:cubicBezTo>
                  <a:pt x="692051" y="1743770"/>
                  <a:pt x="687090" y="1743770"/>
                  <a:pt x="677168" y="1738809"/>
                </a:cubicBezTo>
                <a:cubicBezTo>
                  <a:pt x="677168" y="1733848"/>
                  <a:pt x="672207" y="1731368"/>
                  <a:pt x="662285" y="1731368"/>
                </a:cubicBezTo>
                <a:lnTo>
                  <a:pt x="647402" y="1731368"/>
                </a:lnTo>
                <a:lnTo>
                  <a:pt x="662285" y="1723926"/>
                </a:lnTo>
                <a:cubicBezTo>
                  <a:pt x="664765" y="1721446"/>
                  <a:pt x="667866" y="1720206"/>
                  <a:pt x="671587" y="1720206"/>
                </a:cubicBezTo>
                <a:close/>
                <a:moveTo>
                  <a:pt x="5692675" y="1716485"/>
                </a:moveTo>
                <a:cubicBezTo>
                  <a:pt x="5692675" y="1716485"/>
                  <a:pt x="5696395" y="1716485"/>
                  <a:pt x="5703837" y="1716485"/>
                </a:cubicBezTo>
                <a:cubicBezTo>
                  <a:pt x="5711279" y="1716485"/>
                  <a:pt x="5716239" y="1718965"/>
                  <a:pt x="5718720" y="1723926"/>
                </a:cubicBezTo>
                <a:cubicBezTo>
                  <a:pt x="5721200" y="1728887"/>
                  <a:pt x="5724921" y="1730127"/>
                  <a:pt x="5729882" y="1727647"/>
                </a:cubicBezTo>
                <a:cubicBezTo>
                  <a:pt x="5734843" y="1725167"/>
                  <a:pt x="5737323" y="1726407"/>
                  <a:pt x="5737323" y="1731368"/>
                </a:cubicBezTo>
                <a:lnTo>
                  <a:pt x="5714999" y="1731368"/>
                </a:lnTo>
                <a:cubicBezTo>
                  <a:pt x="5714999" y="1726407"/>
                  <a:pt x="5710038" y="1723926"/>
                  <a:pt x="5700117" y="1723926"/>
                </a:cubicBezTo>
                <a:close/>
                <a:moveTo>
                  <a:pt x="5514081" y="1716485"/>
                </a:moveTo>
                <a:cubicBezTo>
                  <a:pt x="5519043" y="1716485"/>
                  <a:pt x="5521523" y="1718965"/>
                  <a:pt x="5521523" y="1723926"/>
                </a:cubicBezTo>
                <a:lnTo>
                  <a:pt x="5514081" y="1731368"/>
                </a:lnTo>
                <a:close/>
                <a:moveTo>
                  <a:pt x="498574" y="1716485"/>
                </a:moveTo>
                <a:lnTo>
                  <a:pt x="498574" y="1723926"/>
                </a:lnTo>
                <a:lnTo>
                  <a:pt x="491132" y="1723926"/>
                </a:lnTo>
                <a:cubicBezTo>
                  <a:pt x="491132" y="1723926"/>
                  <a:pt x="493613" y="1721446"/>
                  <a:pt x="498574" y="1716485"/>
                </a:cubicBezTo>
                <a:close/>
                <a:moveTo>
                  <a:pt x="5765693" y="1715555"/>
                </a:moveTo>
                <a:cubicBezTo>
                  <a:pt x="5770345" y="1717415"/>
                  <a:pt x="5770810" y="1727647"/>
                  <a:pt x="5767089" y="1746250"/>
                </a:cubicBezTo>
                <a:cubicBezTo>
                  <a:pt x="5767089" y="1756172"/>
                  <a:pt x="5768329" y="1764854"/>
                  <a:pt x="5770809" y="1772295"/>
                </a:cubicBezTo>
                <a:cubicBezTo>
                  <a:pt x="5773289" y="1779737"/>
                  <a:pt x="5779491" y="1783457"/>
                  <a:pt x="5789413" y="1783457"/>
                </a:cubicBezTo>
                <a:cubicBezTo>
                  <a:pt x="5804296" y="1783457"/>
                  <a:pt x="5811737" y="1790899"/>
                  <a:pt x="5811737" y="1805782"/>
                </a:cubicBezTo>
                <a:lnTo>
                  <a:pt x="5796855" y="1798340"/>
                </a:lnTo>
                <a:cubicBezTo>
                  <a:pt x="5791893" y="1783457"/>
                  <a:pt x="5786933" y="1783457"/>
                  <a:pt x="5781972" y="1798340"/>
                </a:cubicBezTo>
                <a:cubicBezTo>
                  <a:pt x="5781972" y="1798340"/>
                  <a:pt x="5779491" y="1799581"/>
                  <a:pt x="5774531" y="1802061"/>
                </a:cubicBezTo>
                <a:cubicBezTo>
                  <a:pt x="5769569" y="1804541"/>
                  <a:pt x="5767089" y="1808262"/>
                  <a:pt x="5767089" y="1813223"/>
                </a:cubicBezTo>
                <a:lnTo>
                  <a:pt x="5759647" y="1828106"/>
                </a:lnTo>
                <a:cubicBezTo>
                  <a:pt x="5759647" y="1828106"/>
                  <a:pt x="5759647" y="1821905"/>
                  <a:pt x="5759647" y="1809502"/>
                </a:cubicBezTo>
                <a:cubicBezTo>
                  <a:pt x="5759647" y="1797100"/>
                  <a:pt x="5754686" y="1788419"/>
                  <a:pt x="5744765" y="1783457"/>
                </a:cubicBezTo>
                <a:cubicBezTo>
                  <a:pt x="5739803" y="1783457"/>
                  <a:pt x="5736083" y="1783457"/>
                  <a:pt x="5733603" y="1783457"/>
                </a:cubicBezTo>
                <a:cubicBezTo>
                  <a:pt x="5731123" y="1783457"/>
                  <a:pt x="5729882" y="1780977"/>
                  <a:pt x="5729882" y="1776016"/>
                </a:cubicBezTo>
                <a:lnTo>
                  <a:pt x="5744765" y="1776016"/>
                </a:lnTo>
                <a:lnTo>
                  <a:pt x="5759647" y="1776016"/>
                </a:lnTo>
                <a:cubicBezTo>
                  <a:pt x="5759647" y="1771055"/>
                  <a:pt x="5757167" y="1768575"/>
                  <a:pt x="5752206" y="1768575"/>
                </a:cubicBezTo>
                <a:cubicBezTo>
                  <a:pt x="5747245" y="1768575"/>
                  <a:pt x="5744765" y="1767334"/>
                  <a:pt x="5744765" y="1764854"/>
                </a:cubicBezTo>
                <a:cubicBezTo>
                  <a:pt x="5744765" y="1762374"/>
                  <a:pt x="5744765" y="1761133"/>
                  <a:pt x="5744765" y="1761133"/>
                </a:cubicBezTo>
                <a:cubicBezTo>
                  <a:pt x="5749726" y="1756172"/>
                  <a:pt x="5749726" y="1753692"/>
                  <a:pt x="5744765" y="1753692"/>
                </a:cubicBezTo>
                <a:cubicBezTo>
                  <a:pt x="5739803" y="1753692"/>
                  <a:pt x="5737323" y="1751211"/>
                  <a:pt x="5737323" y="1746250"/>
                </a:cubicBezTo>
                <a:lnTo>
                  <a:pt x="5752206" y="1746250"/>
                </a:lnTo>
                <a:cubicBezTo>
                  <a:pt x="5757167" y="1746250"/>
                  <a:pt x="5760888" y="1745010"/>
                  <a:pt x="5763369" y="1742530"/>
                </a:cubicBezTo>
                <a:cubicBezTo>
                  <a:pt x="5765849" y="1740049"/>
                  <a:pt x="5764609" y="1736329"/>
                  <a:pt x="5759647" y="1731368"/>
                </a:cubicBezTo>
                <a:cubicBezTo>
                  <a:pt x="5754686" y="1726407"/>
                  <a:pt x="5754686" y="1721446"/>
                  <a:pt x="5759647" y="1716485"/>
                </a:cubicBezTo>
                <a:cubicBezTo>
                  <a:pt x="5762127" y="1715245"/>
                  <a:pt x="5764143" y="1714935"/>
                  <a:pt x="5765693" y="1715555"/>
                </a:cubicBezTo>
                <a:close/>
                <a:moveTo>
                  <a:pt x="5707557" y="1701602"/>
                </a:moveTo>
                <a:cubicBezTo>
                  <a:pt x="5717479" y="1706563"/>
                  <a:pt x="5717479" y="1709043"/>
                  <a:pt x="5707557" y="1709043"/>
                </a:cubicBezTo>
                <a:cubicBezTo>
                  <a:pt x="5702597" y="1709043"/>
                  <a:pt x="5700117" y="1709043"/>
                  <a:pt x="5700117" y="1709043"/>
                </a:cubicBezTo>
                <a:cubicBezTo>
                  <a:pt x="5705077" y="1704082"/>
                  <a:pt x="5707557" y="1701602"/>
                  <a:pt x="5707557" y="1701602"/>
                </a:cubicBezTo>
                <a:close/>
                <a:moveTo>
                  <a:pt x="863203" y="1694161"/>
                </a:moveTo>
                <a:lnTo>
                  <a:pt x="863203" y="1701602"/>
                </a:lnTo>
                <a:lnTo>
                  <a:pt x="863203" y="1709043"/>
                </a:lnTo>
                <a:cubicBezTo>
                  <a:pt x="863203" y="1709043"/>
                  <a:pt x="865683" y="1706563"/>
                  <a:pt x="870644" y="1701602"/>
                </a:cubicBezTo>
                <a:cubicBezTo>
                  <a:pt x="870644" y="1696641"/>
                  <a:pt x="868164" y="1694161"/>
                  <a:pt x="863203" y="1694161"/>
                </a:cubicBezTo>
                <a:close/>
                <a:moveTo>
                  <a:pt x="5640585" y="1686719"/>
                </a:moveTo>
                <a:cubicBezTo>
                  <a:pt x="5645547" y="1686719"/>
                  <a:pt x="5648027" y="1689200"/>
                  <a:pt x="5648027" y="1694161"/>
                </a:cubicBezTo>
                <a:lnTo>
                  <a:pt x="5640585" y="1701602"/>
                </a:lnTo>
                <a:cubicBezTo>
                  <a:pt x="5635623" y="1691680"/>
                  <a:pt x="5635623" y="1686719"/>
                  <a:pt x="5640585" y="1686719"/>
                </a:cubicBezTo>
                <a:close/>
                <a:moveTo>
                  <a:pt x="840878" y="1686719"/>
                </a:moveTo>
                <a:cubicBezTo>
                  <a:pt x="840878" y="1686719"/>
                  <a:pt x="838398" y="1691680"/>
                  <a:pt x="833437" y="1701602"/>
                </a:cubicBezTo>
                <a:lnTo>
                  <a:pt x="811113" y="1716485"/>
                </a:lnTo>
                <a:cubicBezTo>
                  <a:pt x="801191" y="1721446"/>
                  <a:pt x="796230" y="1726407"/>
                  <a:pt x="796230" y="1731368"/>
                </a:cubicBezTo>
                <a:lnTo>
                  <a:pt x="788789" y="1753692"/>
                </a:lnTo>
                <a:cubicBezTo>
                  <a:pt x="783828" y="1768575"/>
                  <a:pt x="782588" y="1777256"/>
                  <a:pt x="785068" y="1779737"/>
                </a:cubicBezTo>
                <a:cubicBezTo>
                  <a:pt x="787549" y="1782217"/>
                  <a:pt x="793750" y="1778496"/>
                  <a:pt x="803672" y="1768575"/>
                </a:cubicBezTo>
                <a:cubicBezTo>
                  <a:pt x="808633" y="1763614"/>
                  <a:pt x="812353" y="1759893"/>
                  <a:pt x="814834" y="1757413"/>
                </a:cubicBezTo>
                <a:cubicBezTo>
                  <a:pt x="817314" y="1754932"/>
                  <a:pt x="818555" y="1752452"/>
                  <a:pt x="818555" y="1749971"/>
                </a:cubicBezTo>
                <a:cubicBezTo>
                  <a:pt x="818555" y="1747491"/>
                  <a:pt x="819795" y="1743770"/>
                  <a:pt x="822275" y="1738809"/>
                </a:cubicBezTo>
                <a:cubicBezTo>
                  <a:pt x="824755" y="1733848"/>
                  <a:pt x="828476" y="1728887"/>
                  <a:pt x="833437" y="1723926"/>
                </a:cubicBezTo>
                <a:cubicBezTo>
                  <a:pt x="853281" y="1704082"/>
                  <a:pt x="855762" y="1691680"/>
                  <a:pt x="840878" y="1686719"/>
                </a:cubicBezTo>
                <a:close/>
                <a:moveTo>
                  <a:pt x="5722441" y="1679278"/>
                </a:moveTo>
                <a:lnTo>
                  <a:pt x="5729882" y="1679278"/>
                </a:lnTo>
                <a:cubicBezTo>
                  <a:pt x="5729882" y="1684239"/>
                  <a:pt x="5729882" y="1686719"/>
                  <a:pt x="5729882" y="1686719"/>
                </a:cubicBezTo>
                <a:cubicBezTo>
                  <a:pt x="5724921" y="1686719"/>
                  <a:pt x="5722441" y="1686719"/>
                  <a:pt x="5722441" y="1686719"/>
                </a:cubicBezTo>
                <a:cubicBezTo>
                  <a:pt x="5722441" y="1686719"/>
                  <a:pt x="5722441" y="1684239"/>
                  <a:pt x="5722441" y="1679278"/>
                </a:cubicBezTo>
                <a:close/>
                <a:moveTo>
                  <a:pt x="5804296" y="1671836"/>
                </a:moveTo>
                <a:cubicBezTo>
                  <a:pt x="5809257" y="1671836"/>
                  <a:pt x="5811737" y="1671836"/>
                  <a:pt x="5811737" y="1671836"/>
                </a:cubicBezTo>
                <a:cubicBezTo>
                  <a:pt x="5811737" y="1671836"/>
                  <a:pt x="5810497" y="1673077"/>
                  <a:pt x="5808017" y="1675557"/>
                </a:cubicBezTo>
                <a:cubicBezTo>
                  <a:pt x="5805537" y="1678037"/>
                  <a:pt x="5804296" y="1679278"/>
                  <a:pt x="5804296" y="1679278"/>
                </a:cubicBezTo>
                <a:close/>
                <a:moveTo>
                  <a:pt x="699492" y="1664395"/>
                </a:moveTo>
                <a:lnTo>
                  <a:pt x="736699" y="1664395"/>
                </a:lnTo>
                <a:cubicBezTo>
                  <a:pt x="736699" y="1669356"/>
                  <a:pt x="735459" y="1671836"/>
                  <a:pt x="732978" y="1671836"/>
                </a:cubicBezTo>
                <a:cubicBezTo>
                  <a:pt x="730498" y="1671836"/>
                  <a:pt x="729257" y="1673077"/>
                  <a:pt x="729257" y="1675557"/>
                </a:cubicBezTo>
                <a:cubicBezTo>
                  <a:pt x="729257" y="1678037"/>
                  <a:pt x="728017" y="1681758"/>
                  <a:pt x="725537" y="1686719"/>
                </a:cubicBezTo>
                <a:cubicBezTo>
                  <a:pt x="723057" y="1691680"/>
                  <a:pt x="721816" y="1694161"/>
                  <a:pt x="721816" y="1694161"/>
                </a:cubicBezTo>
                <a:cubicBezTo>
                  <a:pt x="716855" y="1689200"/>
                  <a:pt x="714375" y="1685479"/>
                  <a:pt x="714375" y="1682998"/>
                </a:cubicBezTo>
                <a:cubicBezTo>
                  <a:pt x="714375" y="1680518"/>
                  <a:pt x="714375" y="1679278"/>
                  <a:pt x="714375" y="1679278"/>
                </a:cubicBezTo>
                <a:cubicBezTo>
                  <a:pt x="714375" y="1674317"/>
                  <a:pt x="709414" y="1671836"/>
                  <a:pt x="699492" y="1671836"/>
                </a:cubicBezTo>
                <a:lnTo>
                  <a:pt x="692051" y="1671836"/>
                </a:lnTo>
                <a:close/>
                <a:moveTo>
                  <a:pt x="5633143" y="1649512"/>
                </a:moveTo>
                <a:cubicBezTo>
                  <a:pt x="5638105" y="1649512"/>
                  <a:pt x="5643065" y="1651993"/>
                  <a:pt x="5648027" y="1656954"/>
                </a:cubicBezTo>
                <a:lnTo>
                  <a:pt x="5633143" y="1656954"/>
                </a:lnTo>
                <a:cubicBezTo>
                  <a:pt x="5628183" y="1651993"/>
                  <a:pt x="5628183" y="1649512"/>
                  <a:pt x="5633143" y="1649512"/>
                </a:cubicBezTo>
                <a:close/>
                <a:moveTo>
                  <a:pt x="654844" y="1649512"/>
                </a:moveTo>
                <a:lnTo>
                  <a:pt x="662285" y="1649512"/>
                </a:lnTo>
                <a:cubicBezTo>
                  <a:pt x="662285" y="1654473"/>
                  <a:pt x="659804" y="1656954"/>
                  <a:pt x="654844" y="1656954"/>
                </a:cubicBezTo>
                <a:cubicBezTo>
                  <a:pt x="654844" y="1651993"/>
                  <a:pt x="654844" y="1649512"/>
                  <a:pt x="654844" y="1649512"/>
                </a:cubicBezTo>
                <a:close/>
                <a:moveTo>
                  <a:pt x="155339" y="1644861"/>
                </a:moveTo>
                <a:cubicBezTo>
                  <a:pt x="155959" y="1645482"/>
                  <a:pt x="156269" y="1647032"/>
                  <a:pt x="156269" y="1649512"/>
                </a:cubicBezTo>
                <a:cubicBezTo>
                  <a:pt x="156269" y="1654473"/>
                  <a:pt x="153789" y="1656954"/>
                  <a:pt x="148828" y="1656954"/>
                </a:cubicBezTo>
                <a:cubicBezTo>
                  <a:pt x="148828" y="1651993"/>
                  <a:pt x="150068" y="1648272"/>
                  <a:pt x="152549" y="1645791"/>
                </a:cubicBezTo>
                <a:cubicBezTo>
                  <a:pt x="153789" y="1644551"/>
                  <a:pt x="154719" y="1644241"/>
                  <a:pt x="155339" y="1644861"/>
                </a:cubicBezTo>
                <a:close/>
                <a:moveTo>
                  <a:pt x="5618261" y="1634629"/>
                </a:moveTo>
                <a:cubicBezTo>
                  <a:pt x="5618261" y="1639590"/>
                  <a:pt x="5618261" y="1642071"/>
                  <a:pt x="5618261" y="1642071"/>
                </a:cubicBezTo>
                <a:cubicBezTo>
                  <a:pt x="5613299" y="1642071"/>
                  <a:pt x="5610819" y="1642071"/>
                  <a:pt x="5610819" y="1642071"/>
                </a:cubicBezTo>
                <a:cubicBezTo>
                  <a:pt x="5610819" y="1642071"/>
                  <a:pt x="5612060" y="1640830"/>
                  <a:pt x="5614540" y="1638350"/>
                </a:cubicBezTo>
                <a:cubicBezTo>
                  <a:pt x="5617020" y="1635870"/>
                  <a:pt x="5618261" y="1634629"/>
                  <a:pt x="5618261" y="1634629"/>
                </a:cubicBezTo>
                <a:close/>
                <a:moveTo>
                  <a:pt x="5573613" y="1634629"/>
                </a:moveTo>
                <a:cubicBezTo>
                  <a:pt x="5573613" y="1639590"/>
                  <a:pt x="5572372" y="1643311"/>
                  <a:pt x="5569892" y="1645791"/>
                </a:cubicBezTo>
                <a:cubicBezTo>
                  <a:pt x="5567412" y="1648272"/>
                  <a:pt x="5566171" y="1649512"/>
                  <a:pt x="5566171" y="1649512"/>
                </a:cubicBezTo>
                <a:cubicBezTo>
                  <a:pt x="5556250" y="1654473"/>
                  <a:pt x="5556250" y="1659434"/>
                  <a:pt x="5566171" y="1664395"/>
                </a:cubicBezTo>
                <a:cubicBezTo>
                  <a:pt x="5566171" y="1659434"/>
                  <a:pt x="5568651" y="1656954"/>
                  <a:pt x="5573613" y="1656954"/>
                </a:cubicBezTo>
                <a:cubicBezTo>
                  <a:pt x="5578574" y="1656954"/>
                  <a:pt x="5582295" y="1658194"/>
                  <a:pt x="5584775" y="1660674"/>
                </a:cubicBezTo>
                <a:cubicBezTo>
                  <a:pt x="5587255" y="1663155"/>
                  <a:pt x="5588495" y="1666875"/>
                  <a:pt x="5588495" y="1671836"/>
                </a:cubicBezTo>
                <a:cubicBezTo>
                  <a:pt x="5593457" y="1681758"/>
                  <a:pt x="5598417" y="1686719"/>
                  <a:pt x="5603378" y="1686719"/>
                </a:cubicBezTo>
                <a:lnTo>
                  <a:pt x="5610819" y="1694161"/>
                </a:lnTo>
                <a:lnTo>
                  <a:pt x="5603378" y="1716485"/>
                </a:lnTo>
                <a:cubicBezTo>
                  <a:pt x="5608339" y="1716485"/>
                  <a:pt x="5610819" y="1720206"/>
                  <a:pt x="5610819" y="1727647"/>
                </a:cubicBezTo>
                <a:cubicBezTo>
                  <a:pt x="5610819" y="1735088"/>
                  <a:pt x="5613299" y="1741289"/>
                  <a:pt x="5618261" y="1746250"/>
                </a:cubicBezTo>
                <a:lnTo>
                  <a:pt x="5625702" y="1776016"/>
                </a:lnTo>
                <a:cubicBezTo>
                  <a:pt x="5620741" y="1776016"/>
                  <a:pt x="5620741" y="1778496"/>
                  <a:pt x="5625702" y="1783457"/>
                </a:cubicBezTo>
                <a:cubicBezTo>
                  <a:pt x="5625702" y="1788419"/>
                  <a:pt x="5623222" y="1790899"/>
                  <a:pt x="5618261" y="1790899"/>
                </a:cubicBezTo>
                <a:lnTo>
                  <a:pt x="5618261" y="1776016"/>
                </a:lnTo>
                <a:cubicBezTo>
                  <a:pt x="5618261" y="1766094"/>
                  <a:pt x="5612060" y="1754932"/>
                  <a:pt x="5599657" y="1742530"/>
                </a:cubicBezTo>
                <a:cubicBezTo>
                  <a:pt x="5587255" y="1730127"/>
                  <a:pt x="5581054" y="1721446"/>
                  <a:pt x="5581054" y="1716485"/>
                </a:cubicBezTo>
                <a:cubicBezTo>
                  <a:pt x="5581054" y="1716485"/>
                  <a:pt x="5578574" y="1714004"/>
                  <a:pt x="5573613" y="1709043"/>
                </a:cubicBezTo>
                <a:lnTo>
                  <a:pt x="5566171" y="1709043"/>
                </a:lnTo>
                <a:cubicBezTo>
                  <a:pt x="5571133" y="1709043"/>
                  <a:pt x="5573613" y="1715244"/>
                  <a:pt x="5573613" y="1727647"/>
                </a:cubicBezTo>
                <a:cubicBezTo>
                  <a:pt x="5573613" y="1740049"/>
                  <a:pt x="5576093" y="1749971"/>
                  <a:pt x="5581054" y="1757413"/>
                </a:cubicBezTo>
                <a:cubicBezTo>
                  <a:pt x="5586015" y="1764854"/>
                  <a:pt x="5586015" y="1768575"/>
                  <a:pt x="5581054" y="1768575"/>
                </a:cubicBezTo>
                <a:cubicBezTo>
                  <a:pt x="5571133" y="1768575"/>
                  <a:pt x="5566171" y="1751211"/>
                  <a:pt x="5566171" y="1716485"/>
                </a:cubicBezTo>
                <a:cubicBezTo>
                  <a:pt x="5561210" y="1696641"/>
                  <a:pt x="5556250" y="1684239"/>
                  <a:pt x="5551288" y="1679278"/>
                </a:cubicBezTo>
                <a:cubicBezTo>
                  <a:pt x="5546327" y="1674317"/>
                  <a:pt x="5546327" y="1669356"/>
                  <a:pt x="5551288" y="1664395"/>
                </a:cubicBezTo>
                <a:lnTo>
                  <a:pt x="5543847" y="1649512"/>
                </a:lnTo>
                <a:cubicBezTo>
                  <a:pt x="5538886" y="1649512"/>
                  <a:pt x="5536406" y="1647032"/>
                  <a:pt x="5536406" y="1642071"/>
                </a:cubicBezTo>
                <a:cubicBezTo>
                  <a:pt x="5536406" y="1637110"/>
                  <a:pt x="5537646" y="1635870"/>
                  <a:pt x="5540126" y="1638350"/>
                </a:cubicBezTo>
                <a:cubicBezTo>
                  <a:pt x="5542606" y="1640830"/>
                  <a:pt x="5543847" y="1642071"/>
                  <a:pt x="5543847" y="1642071"/>
                </a:cubicBezTo>
                <a:cubicBezTo>
                  <a:pt x="5543847" y="1647032"/>
                  <a:pt x="5546327" y="1647032"/>
                  <a:pt x="5551288" y="1642071"/>
                </a:cubicBezTo>
                <a:close/>
                <a:moveTo>
                  <a:pt x="5528964" y="1604864"/>
                </a:moveTo>
                <a:lnTo>
                  <a:pt x="5521523" y="1619747"/>
                </a:lnTo>
                <a:lnTo>
                  <a:pt x="5521523" y="1627188"/>
                </a:lnTo>
                <a:lnTo>
                  <a:pt x="5506640" y="1619747"/>
                </a:lnTo>
                <a:cubicBezTo>
                  <a:pt x="5506640" y="1614786"/>
                  <a:pt x="5509120" y="1611065"/>
                  <a:pt x="5514081" y="1608584"/>
                </a:cubicBezTo>
                <a:cubicBezTo>
                  <a:pt x="5519043" y="1606104"/>
                  <a:pt x="5524003" y="1604864"/>
                  <a:pt x="5528964" y="1604864"/>
                </a:cubicBezTo>
                <a:close/>
                <a:moveTo>
                  <a:pt x="759023" y="1604864"/>
                </a:moveTo>
                <a:cubicBezTo>
                  <a:pt x="763984" y="1609825"/>
                  <a:pt x="763984" y="1613545"/>
                  <a:pt x="759023" y="1616026"/>
                </a:cubicBezTo>
                <a:cubicBezTo>
                  <a:pt x="754062" y="1618506"/>
                  <a:pt x="751582" y="1622227"/>
                  <a:pt x="751582" y="1627188"/>
                </a:cubicBezTo>
                <a:cubicBezTo>
                  <a:pt x="751582" y="1632149"/>
                  <a:pt x="751582" y="1634629"/>
                  <a:pt x="751582" y="1634629"/>
                </a:cubicBezTo>
                <a:lnTo>
                  <a:pt x="744140" y="1627188"/>
                </a:lnTo>
                <a:close/>
                <a:moveTo>
                  <a:pt x="773906" y="1597422"/>
                </a:moveTo>
                <a:cubicBezTo>
                  <a:pt x="773906" y="1597422"/>
                  <a:pt x="773906" y="1598663"/>
                  <a:pt x="773906" y="1601143"/>
                </a:cubicBezTo>
                <a:cubicBezTo>
                  <a:pt x="773906" y="1603623"/>
                  <a:pt x="773906" y="1604864"/>
                  <a:pt x="773906" y="1604864"/>
                </a:cubicBezTo>
                <a:cubicBezTo>
                  <a:pt x="773906" y="1604864"/>
                  <a:pt x="772666" y="1604864"/>
                  <a:pt x="770185" y="1604864"/>
                </a:cubicBezTo>
                <a:cubicBezTo>
                  <a:pt x="767705" y="1604864"/>
                  <a:pt x="768945" y="1602383"/>
                  <a:pt x="773906" y="1597422"/>
                </a:cubicBezTo>
                <a:close/>
                <a:moveTo>
                  <a:pt x="5573613" y="1589981"/>
                </a:moveTo>
                <a:lnTo>
                  <a:pt x="5581054" y="1597422"/>
                </a:lnTo>
                <a:cubicBezTo>
                  <a:pt x="5586015" y="1597422"/>
                  <a:pt x="5586015" y="1599903"/>
                  <a:pt x="5581054" y="1604864"/>
                </a:cubicBezTo>
                <a:cubicBezTo>
                  <a:pt x="5576093" y="1599903"/>
                  <a:pt x="5573613" y="1594942"/>
                  <a:pt x="5573613" y="1589981"/>
                </a:cubicBezTo>
                <a:close/>
                <a:moveTo>
                  <a:pt x="5752206" y="1582540"/>
                </a:moveTo>
                <a:cubicBezTo>
                  <a:pt x="5752206" y="1587501"/>
                  <a:pt x="5752206" y="1589981"/>
                  <a:pt x="5752206" y="1589981"/>
                </a:cubicBezTo>
                <a:lnTo>
                  <a:pt x="5759647" y="1612305"/>
                </a:lnTo>
                <a:cubicBezTo>
                  <a:pt x="5759647" y="1622227"/>
                  <a:pt x="5759647" y="1632149"/>
                  <a:pt x="5759647" y="1642071"/>
                </a:cubicBezTo>
                <a:lnTo>
                  <a:pt x="5759647" y="1649512"/>
                </a:lnTo>
                <a:cubicBezTo>
                  <a:pt x="5754686" y="1644551"/>
                  <a:pt x="5752206" y="1644551"/>
                  <a:pt x="5752206" y="1649512"/>
                </a:cubicBezTo>
                <a:cubicBezTo>
                  <a:pt x="5752206" y="1654473"/>
                  <a:pt x="5754686" y="1656954"/>
                  <a:pt x="5759647" y="1656954"/>
                </a:cubicBezTo>
                <a:cubicBezTo>
                  <a:pt x="5759647" y="1656954"/>
                  <a:pt x="5759647" y="1659434"/>
                  <a:pt x="5759647" y="1664395"/>
                </a:cubicBezTo>
                <a:lnTo>
                  <a:pt x="5759647" y="1671836"/>
                </a:lnTo>
                <a:cubicBezTo>
                  <a:pt x="5764609" y="1676797"/>
                  <a:pt x="5765849" y="1684239"/>
                  <a:pt x="5763369" y="1694161"/>
                </a:cubicBezTo>
                <a:cubicBezTo>
                  <a:pt x="5760888" y="1704082"/>
                  <a:pt x="5757167" y="1709043"/>
                  <a:pt x="5752206" y="1709043"/>
                </a:cubicBezTo>
                <a:lnTo>
                  <a:pt x="5744765" y="1701602"/>
                </a:lnTo>
                <a:lnTo>
                  <a:pt x="5744765" y="1671836"/>
                </a:lnTo>
                <a:cubicBezTo>
                  <a:pt x="5749726" y="1661915"/>
                  <a:pt x="5750965" y="1656954"/>
                  <a:pt x="5748485" y="1656954"/>
                </a:cubicBezTo>
                <a:cubicBezTo>
                  <a:pt x="5746005" y="1656954"/>
                  <a:pt x="5746005" y="1653233"/>
                  <a:pt x="5748485" y="1645791"/>
                </a:cubicBezTo>
                <a:cubicBezTo>
                  <a:pt x="5750965" y="1638350"/>
                  <a:pt x="5749726" y="1632149"/>
                  <a:pt x="5744765" y="1627188"/>
                </a:cubicBezTo>
                <a:cubicBezTo>
                  <a:pt x="5744765" y="1622227"/>
                  <a:pt x="5744765" y="1619747"/>
                  <a:pt x="5744765" y="1619747"/>
                </a:cubicBezTo>
                <a:cubicBezTo>
                  <a:pt x="5749726" y="1609825"/>
                  <a:pt x="5749726" y="1604864"/>
                  <a:pt x="5744765" y="1604864"/>
                </a:cubicBezTo>
                <a:cubicBezTo>
                  <a:pt x="5739803" y="1604864"/>
                  <a:pt x="5738564" y="1601143"/>
                  <a:pt x="5741044" y="1593702"/>
                </a:cubicBezTo>
                <a:cubicBezTo>
                  <a:pt x="5743524" y="1586260"/>
                  <a:pt x="5747245" y="1582540"/>
                  <a:pt x="5752206" y="1582540"/>
                </a:cubicBezTo>
                <a:close/>
                <a:moveTo>
                  <a:pt x="5536406" y="1582540"/>
                </a:moveTo>
                <a:lnTo>
                  <a:pt x="5543847" y="1582540"/>
                </a:lnTo>
                <a:cubicBezTo>
                  <a:pt x="5548808" y="1582540"/>
                  <a:pt x="5551288" y="1582540"/>
                  <a:pt x="5551288" y="1582540"/>
                </a:cubicBezTo>
                <a:lnTo>
                  <a:pt x="5543847" y="1589981"/>
                </a:lnTo>
                <a:cubicBezTo>
                  <a:pt x="5543847" y="1589981"/>
                  <a:pt x="5541367" y="1587501"/>
                  <a:pt x="5536406" y="1582540"/>
                </a:cubicBezTo>
                <a:close/>
                <a:moveTo>
                  <a:pt x="5510826" y="1577889"/>
                </a:moveTo>
                <a:cubicBezTo>
                  <a:pt x="5511756" y="1577889"/>
                  <a:pt x="5512841" y="1578199"/>
                  <a:pt x="5514081" y="1578819"/>
                </a:cubicBezTo>
                <a:cubicBezTo>
                  <a:pt x="5519043" y="1581299"/>
                  <a:pt x="5521523" y="1582540"/>
                  <a:pt x="5521523" y="1582540"/>
                </a:cubicBezTo>
                <a:lnTo>
                  <a:pt x="5521523" y="1597422"/>
                </a:lnTo>
                <a:lnTo>
                  <a:pt x="5514081" y="1597422"/>
                </a:lnTo>
                <a:cubicBezTo>
                  <a:pt x="5509120" y="1597422"/>
                  <a:pt x="5506640" y="1593702"/>
                  <a:pt x="5506640" y="1586260"/>
                </a:cubicBezTo>
                <a:cubicBezTo>
                  <a:pt x="5506640" y="1580679"/>
                  <a:pt x="5508035" y="1577889"/>
                  <a:pt x="5510826" y="1577889"/>
                </a:cubicBezTo>
                <a:close/>
                <a:moveTo>
                  <a:pt x="5733603" y="1552774"/>
                </a:moveTo>
                <a:cubicBezTo>
                  <a:pt x="5736083" y="1552774"/>
                  <a:pt x="5739803" y="1555254"/>
                  <a:pt x="5744765" y="1560215"/>
                </a:cubicBezTo>
                <a:cubicBezTo>
                  <a:pt x="5744765" y="1565176"/>
                  <a:pt x="5742285" y="1567657"/>
                  <a:pt x="5737323" y="1567657"/>
                </a:cubicBezTo>
                <a:cubicBezTo>
                  <a:pt x="5732362" y="1562696"/>
                  <a:pt x="5729882" y="1558975"/>
                  <a:pt x="5729882" y="1556495"/>
                </a:cubicBezTo>
                <a:cubicBezTo>
                  <a:pt x="5729882" y="1554014"/>
                  <a:pt x="5731123" y="1552774"/>
                  <a:pt x="5733603" y="1552774"/>
                </a:cubicBezTo>
                <a:close/>
                <a:moveTo>
                  <a:pt x="922734" y="1545332"/>
                </a:moveTo>
                <a:cubicBezTo>
                  <a:pt x="922734" y="1545332"/>
                  <a:pt x="922734" y="1547813"/>
                  <a:pt x="922734" y="1552774"/>
                </a:cubicBezTo>
                <a:lnTo>
                  <a:pt x="930176" y="1552774"/>
                </a:lnTo>
                <a:cubicBezTo>
                  <a:pt x="935137" y="1547813"/>
                  <a:pt x="935137" y="1545332"/>
                  <a:pt x="930176" y="1545332"/>
                </a:cubicBezTo>
                <a:cubicBezTo>
                  <a:pt x="925215" y="1545332"/>
                  <a:pt x="922734" y="1545332"/>
                  <a:pt x="922734" y="1545332"/>
                </a:cubicBezTo>
                <a:close/>
                <a:moveTo>
                  <a:pt x="572988" y="1537891"/>
                </a:moveTo>
                <a:cubicBezTo>
                  <a:pt x="577949" y="1537891"/>
                  <a:pt x="579189" y="1540371"/>
                  <a:pt x="576709" y="1545332"/>
                </a:cubicBezTo>
                <a:cubicBezTo>
                  <a:pt x="574228" y="1550294"/>
                  <a:pt x="572988" y="1555254"/>
                  <a:pt x="572988" y="1560215"/>
                </a:cubicBezTo>
                <a:cubicBezTo>
                  <a:pt x="572988" y="1565176"/>
                  <a:pt x="570508" y="1567657"/>
                  <a:pt x="565546" y="1567657"/>
                </a:cubicBezTo>
                <a:cubicBezTo>
                  <a:pt x="565546" y="1562696"/>
                  <a:pt x="565546" y="1555254"/>
                  <a:pt x="565546" y="1545332"/>
                </a:cubicBezTo>
                <a:cubicBezTo>
                  <a:pt x="570508" y="1540371"/>
                  <a:pt x="572988" y="1537891"/>
                  <a:pt x="572988" y="1537891"/>
                </a:cubicBezTo>
                <a:close/>
                <a:moveTo>
                  <a:pt x="5439667" y="1530450"/>
                </a:moveTo>
                <a:cubicBezTo>
                  <a:pt x="5439667" y="1530450"/>
                  <a:pt x="5440908" y="1530450"/>
                  <a:pt x="5443388" y="1530450"/>
                </a:cubicBezTo>
                <a:cubicBezTo>
                  <a:pt x="5445868" y="1530450"/>
                  <a:pt x="5447109" y="1532930"/>
                  <a:pt x="5447109" y="1537891"/>
                </a:cubicBezTo>
                <a:lnTo>
                  <a:pt x="5439667" y="1537891"/>
                </a:lnTo>
                <a:cubicBezTo>
                  <a:pt x="5439667" y="1532930"/>
                  <a:pt x="5439667" y="1530450"/>
                  <a:pt x="5439667" y="1530450"/>
                </a:cubicBezTo>
                <a:close/>
                <a:moveTo>
                  <a:pt x="5469433" y="1523008"/>
                </a:moveTo>
                <a:cubicBezTo>
                  <a:pt x="5469433" y="1523008"/>
                  <a:pt x="5471913" y="1524249"/>
                  <a:pt x="5476874" y="1526729"/>
                </a:cubicBezTo>
                <a:cubicBezTo>
                  <a:pt x="5481836" y="1529209"/>
                  <a:pt x="5484316" y="1530450"/>
                  <a:pt x="5484316" y="1530450"/>
                </a:cubicBezTo>
                <a:cubicBezTo>
                  <a:pt x="5479354" y="1530450"/>
                  <a:pt x="5476874" y="1530450"/>
                  <a:pt x="5476874" y="1530450"/>
                </a:cubicBezTo>
                <a:close/>
                <a:moveTo>
                  <a:pt x="781347" y="1515567"/>
                </a:moveTo>
                <a:cubicBezTo>
                  <a:pt x="786308" y="1515567"/>
                  <a:pt x="788789" y="1516807"/>
                  <a:pt x="788789" y="1519288"/>
                </a:cubicBezTo>
                <a:cubicBezTo>
                  <a:pt x="788789" y="1521768"/>
                  <a:pt x="786308" y="1523008"/>
                  <a:pt x="781347" y="1523008"/>
                </a:cubicBezTo>
                <a:cubicBezTo>
                  <a:pt x="776386" y="1523008"/>
                  <a:pt x="773906" y="1521768"/>
                  <a:pt x="773906" y="1519288"/>
                </a:cubicBezTo>
                <a:cubicBezTo>
                  <a:pt x="773906" y="1516807"/>
                  <a:pt x="776386" y="1515567"/>
                  <a:pt x="781347" y="1515567"/>
                </a:cubicBezTo>
                <a:close/>
                <a:moveTo>
                  <a:pt x="5319210" y="1513241"/>
                </a:moveTo>
                <a:cubicBezTo>
                  <a:pt x="5321380" y="1513552"/>
                  <a:pt x="5324326" y="1514327"/>
                  <a:pt x="5328046" y="1515567"/>
                </a:cubicBezTo>
                <a:lnTo>
                  <a:pt x="5335488" y="1523008"/>
                </a:lnTo>
                <a:cubicBezTo>
                  <a:pt x="5335488" y="1532930"/>
                  <a:pt x="5337968" y="1539131"/>
                  <a:pt x="5342929" y="1541612"/>
                </a:cubicBezTo>
                <a:cubicBezTo>
                  <a:pt x="5347890" y="1544092"/>
                  <a:pt x="5355332" y="1545332"/>
                  <a:pt x="5365253" y="1545332"/>
                </a:cubicBezTo>
                <a:lnTo>
                  <a:pt x="5380136" y="1545332"/>
                </a:lnTo>
                <a:lnTo>
                  <a:pt x="5365253" y="1552774"/>
                </a:lnTo>
                <a:cubicBezTo>
                  <a:pt x="5360292" y="1557735"/>
                  <a:pt x="5357812" y="1562696"/>
                  <a:pt x="5357812" y="1567657"/>
                </a:cubicBezTo>
                <a:lnTo>
                  <a:pt x="5365253" y="1575098"/>
                </a:lnTo>
                <a:cubicBezTo>
                  <a:pt x="5355332" y="1570137"/>
                  <a:pt x="5347890" y="1567657"/>
                  <a:pt x="5342929" y="1567657"/>
                </a:cubicBezTo>
                <a:lnTo>
                  <a:pt x="5328046" y="1545332"/>
                </a:lnTo>
                <a:lnTo>
                  <a:pt x="5320605" y="1537891"/>
                </a:lnTo>
                <a:lnTo>
                  <a:pt x="5320605" y="1523008"/>
                </a:lnTo>
                <a:cubicBezTo>
                  <a:pt x="5313163" y="1515567"/>
                  <a:pt x="5312698" y="1512311"/>
                  <a:pt x="5319210" y="1513241"/>
                </a:cubicBezTo>
                <a:close/>
                <a:moveTo>
                  <a:pt x="844599" y="1508126"/>
                </a:moveTo>
                <a:cubicBezTo>
                  <a:pt x="849560" y="1508126"/>
                  <a:pt x="853281" y="1510606"/>
                  <a:pt x="855762" y="1515567"/>
                </a:cubicBezTo>
                <a:cubicBezTo>
                  <a:pt x="855762" y="1520528"/>
                  <a:pt x="854521" y="1523008"/>
                  <a:pt x="852041" y="1523008"/>
                </a:cubicBezTo>
                <a:cubicBezTo>
                  <a:pt x="849560" y="1523008"/>
                  <a:pt x="843359" y="1527969"/>
                  <a:pt x="833437" y="1537891"/>
                </a:cubicBezTo>
                <a:cubicBezTo>
                  <a:pt x="793750" y="1572618"/>
                  <a:pt x="771426" y="1587501"/>
                  <a:pt x="766465" y="1582540"/>
                </a:cubicBezTo>
                <a:cubicBezTo>
                  <a:pt x="766465" y="1582540"/>
                  <a:pt x="773906" y="1575098"/>
                  <a:pt x="788789" y="1560215"/>
                </a:cubicBezTo>
                <a:cubicBezTo>
                  <a:pt x="803672" y="1545332"/>
                  <a:pt x="812353" y="1537891"/>
                  <a:pt x="814834" y="1537891"/>
                </a:cubicBezTo>
                <a:cubicBezTo>
                  <a:pt x="817314" y="1537891"/>
                  <a:pt x="818555" y="1535411"/>
                  <a:pt x="818555" y="1530450"/>
                </a:cubicBezTo>
                <a:lnTo>
                  <a:pt x="825996" y="1515567"/>
                </a:lnTo>
                <a:cubicBezTo>
                  <a:pt x="833437" y="1510606"/>
                  <a:pt x="839638" y="1508126"/>
                  <a:pt x="844599" y="1508126"/>
                </a:cubicBezTo>
                <a:close/>
                <a:moveTo>
                  <a:pt x="5432226" y="1508125"/>
                </a:moveTo>
                <a:lnTo>
                  <a:pt x="5447109" y="1508125"/>
                </a:lnTo>
                <a:cubicBezTo>
                  <a:pt x="5452070" y="1513086"/>
                  <a:pt x="5452070" y="1515567"/>
                  <a:pt x="5447109" y="1515567"/>
                </a:cubicBezTo>
                <a:cubicBezTo>
                  <a:pt x="5447109" y="1520528"/>
                  <a:pt x="5445868" y="1521768"/>
                  <a:pt x="5443388" y="1519288"/>
                </a:cubicBezTo>
                <a:cubicBezTo>
                  <a:pt x="5440908" y="1516807"/>
                  <a:pt x="5437187" y="1513086"/>
                  <a:pt x="5432226" y="1508125"/>
                </a:cubicBezTo>
                <a:close/>
                <a:moveTo>
                  <a:pt x="5655468" y="1493243"/>
                </a:moveTo>
                <a:lnTo>
                  <a:pt x="5677792" y="1515567"/>
                </a:lnTo>
                <a:cubicBezTo>
                  <a:pt x="5672831" y="1515567"/>
                  <a:pt x="5667871" y="1513086"/>
                  <a:pt x="5662909" y="1508125"/>
                </a:cubicBezTo>
                <a:close/>
                <a:moveTo>
                  <a:pt x="870644" y="1493243"/>
                </a:moveTo>
                <a:cubicBezTo>
                  <a:pt x="880566" y="1498204"/>
                  <a:pt x="883047" y="1503164"/>
                  <a:pt x="878086" y="1508125"/>
                </a:cubicBezTo>
                <a:lnTo>
                  <a:pt x="870644" y="1508125"/>
                </a:lnTo>
                <a:lnTo>
                  <a:pt x="870644" y="1500684"/>
                </a:lnTo>
                <a:close/>
                <a:moveTo>
                  <a:pt x="5409902" y="1478360"/>
                </a:moveTo>
                <a:lnTo>
                  <a:pt x="5417343" y="1485801"/>
                </a:lnTo>
                <a:lnTo>
                  <a:pt x="5409902" y="1485801"/>
                </a:lnTo>
                <a:cubicBezTo>
                  <a:pt x="5409902" y="1485801"/>
                  <a:pt x="5409902" y="1483321"/>
                  <a:pt x="5409902" y="1478360"/>
                </a:cubicBezTo>
                <a:close/>
                <a:moveTo>
                  <a:pt x="5298281" y="1478360"/>
                </a:moveTo>
                <a:cubicBezTo>
                  <a:pt x="5300761" y="1478360"/>
                  <a:pt x="5303241" y="1480840"/>
                  <a:pt x="5305722" y="1485801"/>
                </a:cubicBezTo>
                <a:cubicBezTo>
                  <a:pt x="5305722" y="1490762"/>
                  <a:pt x="5305722" y="1493243"/>
                  <a:pt x="5305722" y="1493243"/>
                </a:cubicBezTo>
                <a:cubicBezTo>
                  <a:pt x="5305722" y="1493243"/>
                  <a:pt x="5303242" y="1493243"/>
                  <a:pt x="5298281" y="1493243"/>
                </a:cubicBezTo>
                <a:cubicBezTo>
                  <a:pt x="5293319" y="1488282"/>
                  <a:pt x="5290839" y="1485801"/>
                  <a:pt x="5290839" y="1485801"/>
                </a:cubicBezTo>
                <a:cubicBezTo>
                  <a:pt x="5293320" y="1480840"/>
                  <a:pt x="5295801" y="1478360"/>
                  <a:pt x="5298281" y="1478360"/>
                </a:cubicBezTo>
                <a:close/>
                <a:moveTo>
                  <a:pt x="803672" y="1478360"/>
                </a:moveTo>
                <a:lnTo>
                  <a:pt x="803672" y="1485801"/>
                </a:lnTo>
                <a:cubicBezTo>
                  <a:pt x="798711" y="1495723"/>
                  <a:pt x="793750" y="1500684"/>
                  <a:pt x="788789" y="1500684"/>
                </a:cubicBezTo>
                <a:lnTo>
                  <a:pt x="788789" y="1485801"/>
                </a:lnTo>
                <a:cubicBezTo>
                  <a:pt x="793750" y="1480840"/>
                  <a:pt x="798711" y="1478360"/>
                  <a:pt x="803672" y="1478360"/>
                </a:cubicBezTo>
                <a:close/>
                <a:moveTo>
                  <a:pt x="5381066" y="1473709"/>
                </a:moveTo>
                <a:cubicBezTo>
                  <a:pt x="5381687" y="1473089"/>
                  <a:pt x="5382617" y="1473399"/>
                  <a:pt x="5383857" y="1474639"/>
                </a:cubicBezTo>
                <a:cubicBezTo>
                  <a:pt x="5386337" y="1477119"/>
                  <a:pt x="5387577" y="1478360"/>
                  <a:pt x="5387577" y="1478360"/>
                </a:cubicBezTo>
                <a:cubicBezTo>
                  <a:pt x="5387577" y="1478360"/>
                  <a:pt x="5386337" y="1478360"/>
                  <a:pt x="5383857" y="1478360"/>
                </a:cubicBezTo>
                <a:cubicBezTo>
                  <a:pt x="5381377" y="1478360"/>
                  <a:pt x="5380136" y="1478360"/>
                  <a:pt x="5380136" y="1478360"/>
                </a:cubicBezTo>
                <a:cubicBezTo>
                  <a:pt x="5380136" y="1475879"/>
                  <a:pt x="5380446" y="1474329"/>
                  <a:pt x="5381066" y="1473709"/>
                </a:cubicBezTo>
                <a:close/>
                <a:moveTo>
                  <a:pt x="5722441" y="1470918"/>
                </a:moveTo>
                <a:lnTo>
                  <a:pt x="5737323" y="1493243"/>
                </a:lnTo>
                <a:cubicBezTo>
                  <a:pt x="5732362" y="1493243"/>
                  <a:pt x="5727402" y="1488282"/>
                  <a:pt x="5722441" y="1478360"/>
                </a:cubicBezTo>
                <a:close/>
                <a:moveTo>
                  <a:pt x="825996" y="1470918"/>
                </a:moveTo>
                <a:cubicBezTo>
                  <a:pt x="825996" y="1470918"/>
                  <a:pt x="828476" y="1473399"/>
                  <a:pt x="833437" y="1478360"/>
                </a:cubicBezTo>
                <a:cubicBezTo>
                  <a:pt x="838398" y="1478360"/>
                  <a:pt x="845840" y="1478360"/>
                  <a:pt x="855762" y="1478360"/>
                </a:cubicBezTo>
                <a:lnTo>
                  <a:pt x="870644" y="1478360"/>
                </a:lnTo>
                <a:lnTo>
                  <a:pt x="855762" y="1485801"/>
                </a:lnTo>
                <a:cubicBezTo>
                  <a:pt x="840878" y="1485801"/>
                  <a:pt x="830957" y="1483321"/>
                  <a:pt x="825996" y="1478360"/>
                </a:cubicBezTo>
                <a:cubicBezTo>
                  <a:pt x="825996" y="1473399"/>
                  <a:pt x="825996" y="1470918"/>
                  <a:pt x="825996" y="1470918"/>
                </a:cubicBezTo>
                <a:close/>
                <a:moveTo>
                  <a:pt x="5305722" y="1463477"/>
                </a:moveTo>
                <a:lnTo>
                  <a:pt x="5320605" y="1470918"/>
                </a:lnTo>
                <a:cubicBezTo>
                  <a:pt x="5320605" y="1475879"/>
                  <a:pt x="5321845" y="1479600"/>
                  <a:pt x="5324326" y="1482081"/>
                </a:cubicBezTo>
                <a:cubicBezTo>
                  <a:pt x="5326806" y="1484561"/>
                  <a:pt x="5328046" y="1488282"/>
                  <a:pt x="5328046" y="1493243"/>
                </a:cubicBezTo>
                <a:lnTo>
                  <a:pt x="5313163" y="1478360"/>
                </a:lnTo>
                <a:close/>
                <a:moveTo>
                  <a:pt x="900410" y="1463477"/>
                </a:moveTo>
                <a:cubicBezTo>
                  <a:pt x="900410" y="1463477"/>
                  <a:pt x="897930" y="1465957"/>
                  <a:pt x="892968" y="1470918"/>
                </a:cubicBezTo>
                <a:cubicBezTo>
                  <a:pt x="888007" y="1485801"/>
                  <a:pt x="883047" y="1488282"/>
                  <a:pt x="878086" y="1478360"/>
                </a:cubicBezTo>
                <a:close/>
                <a:moveTo>
                  <a:pt x="625078" y="1463477"/>
                </a:moveTo>
                <a:lnTo>
                  <a:pt x="602754" y="1493243"/>
                </a:lnTo>
                <a:cubicBezTo>
                  <a:pt x="602754" y="1493243"/>
                  <a:pt x="601513" y="1494483"/>
                  <a:pt x="599033" y="1496963"/>
                </a:cubicBezTo>
                <a:cubicBezTo>
                  <a:pt x="596553" y="1499444"/>
                  <a:pt x="596553" y="1503164"/>
                  <a:pt x="599033" y="1508125"/>
                </a:cubicBezTo>
                <a:cubicBezTo>
                  <a:pt x="601513" y="1513086"/>
                  <a:pt x="601513" y="1516807"/>
                  <a:pt x="599033" y="1519288"/>
                </a:cubicBezTo>
                <a:cubicBezTo>
                  <a:pt x="596553" y="1521768"/>
                  <a:pt x="592832" y="1523008"/>
                  <a:pt x="587871" y="1523008"/>
                </a:cubicBezTo>
                <a:lnTo>
                  <a:pt x="580429" y="1523008"/>
                </a:lnTo>
                <a:lnTo>
                  <a:pt x="587871" y="1515567"/>
                </a:lnTo>
                <a:lnTo>
                  <a:pt x="587871" y="1508125"/>
                </a:lnTo>
                <a:cubicBezTo>
                  <a:pt x="587871" y="1503164"/>
                  <a:pt x="591592" y="1498204"/>
                  <a:pt x="599033" y="1493243"/>
                </a:cubicBezTo>
                <a:cubicBezTo>
                  <a:pt x="606474" y="1488282"/>
                  <a:pt x="610195" y="1483321"/>
                  <a:pt x="610195" y="1478360"/>
                </a:cubicBezTo>
                <a:cubicBezTo>
                  <a:pt x="610195" y="1468438"/>
                  <a:pt x="615156" y="1463477"/>
                  <a:pt x="625078" y="1463477"/>
                </a:cubicBezTo>
                <a:close/>
                <a:moveTo>
                  <a:pt x="700422" y="1458826"/>
                </a:moveTo>
                <a:cubicBezTo>
                  <a:pt x="701042" y="1458206"/>
                  <a:pt x="701972" y="1458516"/>
                  <a:pt x="703213" y="1459756"/>
                </a:cubicBezTo>
                <a:cubicBezTo>
                  <a:pt x="705693" y="1462237"/>
                  <a:pt x="706933" y="1463477"/>
                  <a:pt x="706933" y="1463477"/>
                </a:cubicBezTo>
                <a:lnTo>
                  <a:pt x="699492" y="1463477"/>
                </a:lnTo>
                <a:cubicBezTo>
                  <a:pt x="699492" y="1460997"/>
                  <a:pt x="699802" y="1459446"/>
                  <a:pt x="700422" y="1458826"/>
                </a:cubicBezTo>
                <a:close/>
                <a:moveTo>
                  <a:pt x="5275956" y="1456036"/>
                </a:moveTo>
                <a:cubicBezTo>
                  <a:pt x="5280918" y="1456036"/>
                  <a:pt x="5284638" y="1456036"/>
                  <a:pt x="5287119" y="1456036"/>
                </a:cubicBezTo>
                <a:cubicBezTo>
                  <a:pt x="5289599" y="1456036"/>
                  <a:pt x="5290839" y="1456036"/>
                  <a:pt x="5290839" y="1456036"/>
                </a:cubicBezTo>
                <a:cubicBezTo>
                  <a:pt x="5290839" y="1465957"/>
                  <a:pt x="5285878" y="1470918"/>
                  <a:pt x="5275956" y="1470918"/>
                </a:cubicBezTo>
                <a:lnTo>
                  <a:pt x="5268515" y="1470918"/>
                </a:lnTo>
                <a:cubicBezTo>
                  <a:pt x="5273476" y="1465957"/>
                  <a:pt x="5273476" y="1462237"/>
                  <a:pt x="5268515" y="1459756"/>
                </a:cubicBezTo>
                <a:cubicBezTo>
                  <a:pt x="5263554" y="1457276"/>
                  <a:pt x="5266035" y="1456036"/>
                  <a:pt x="5275956" y="1456036"/>
                </a:cubicBezTo>
                <a:close/>
                <a:moveTo>
                  <a:pt x="5365253" y="1448594"/>
                </a:moveTo>
                <a:cubicBezTo>
                  <a:pt x="5365253" y="1448594"/>
                  <a:pt x="5365253" y="1451075"/>
                  <a:pt x="5365253" y="1456036"/>
                </a:cubicBezTo>
                <a:cubicBezTo>
                  <a:pt x="5360292" y="1456036"/>
                  <a:pt x="5357812" y="1456036"/>
                  <a:pt x="5357812" y="1456036"/>
                </a:cubicBezTo>
                <a:cubicBezTo>
                  <a:pt x="5357812" y="1451075"/>
                  <a:pt x="5360292" y="1448594"/>
                  <a:pt x="5365253" y="1448594"/>
                </a:cubicBezTo>
                <a:close/>
                <a:moveTo>
                  <a:pt x="639961" y="1448594"/>
                </a:moveTo>
                <a:cubicBezTo>
                  <a:pt x="644922" y="1448594"/>
                  <a:pt x="646162" y="1449835"/>
                  <a:pt x="643681" y="1452315"/>
                </a:cubicBezTo>
                <a:cubicBezTo>
                  <a:pt x="641201" y="1454795"/>
                  <a:pt x="639961" y="1456036"/>
                  <a:pt x="639961" y="1456036"/>
                </a:cubicBezTo>
                <a:close/>
                <a:moveTo>
                  <a:pt x="5490828" y="1443943"/>
                </a:moveTo>
                <a:cubicBezTo>
                  <a:pt x="5492687" y="1443323"/>
                  <a:pt x="5494238" y="1443633"/>
                  <a:pt x="5495478" y="1444873"/>
                </a:cubicBezTo>
                <a:cubicBezTo>
                  <a:pt x="5497958" y="1447354"/>
                  <a:pt x="5496718" y="1451075"/>
                  <a:pt x="5491757" y="1456036"/>
                </a:cubicBezTo>
                <a:lnTo>
                  <a:pt x="5476874" y="1456036"/>
                </a:lnTo>
                <a:cubicBezTo>
                  <a:pt x="5476874" y="1456036"/>
                  <a:pt x="5479354" y="1453555"/>
                  <a:pt x="5484316" y="1448594"/>
                </a:cubicBezTo>
                <a:cubicBezTo>
                  <a:pt x="5486796" y="1446114"/>
                  <a:pt x="5488967" y="1444564"/>
                  <a:pt x="5490828" y="1443943"/>
                </a:cubicBezTo>
                <a:close/>
                <a:moveTo>
                  <a:pt x="5517802" y="1441153"/>
                </a:moveTo>
                <a:cubicBezTo>
                  <a:pt x="5520282" y="1441153"/>
                  <a:pt x="5524003" y="1441153"/>
                  <a:pt x="5528964" y="1441153"/>
                </a:cubicBezTo>
                <a:cubicBezTo>
                  <a:pt x="5528964" y="1446114"/>
                  <a:pt x="5525244" y="1448594"/>
                  <a:pt x="5517802" y="1448594"/>
                </a:cubicBezTo>
                <a:cubicBezTo>
                  <a:pt x="5510361" y="1448594"/>
                  <a:pt x="5506640" y="1448594"/>
                  <a:pt x="5506640" y="1448594"/>
                </a:cubicBezTo>
                <a:cubicBezTo>
                  <a:pt x="5506640" y="1448594"/>
                  <a:pt x="5507881" y="1447354"/>
                  <a:pt x="5510361" y="1444873"/>
                </a:cubicBezTo>
                <a:cubicBezTo>
                  <a:pt x="5512841" y="1442393"/>
                  <a:pt x="5515322" y="1441153"/>
                  <a:pt x="5517802" y="1441153"/>
                </a:cubicBezTo>
                <a:close/>
                <a:moveTo>
                  <a:pt x="766465" y="1441153"/>
                </a:moveTo>
                <a:cubicBezTo>
                  <a:pt x="776386" y="1441153"/>
                  <a:pt x="776386" y="1446114"/>
                  <a:pt x="766465" y="1456036"/>
                </a:cubicBezTo>
                <a:cubicBezTo>
                  <a:pt x="761504" y="1460997"/>
                  <a:pt x="759023" y="1458516"/>
                  <a:pt x="759023" y="1448594"/>
                </a:cubicBezTo>
                <a:cubicBezTo>
                  <a:pt x="759023" y="1448594"/>
                  <a:pt x="759023" y="1447354"/>
                  <a:pt x="759023" y="1444873"/>
                </a:cubicBezTo>
                <a:cubicBezTo>
                  <a:pt x="759023" y="1442393"/>
                  <a:pt x="761504" y="1441153"/>
                  <a:pt x="766465" y="1441153"/>
                </a:cubicBezTo>
                <a:close/>
                <a:moveTo>
                  <a:pt x="652983" y="1429991"/>
                </a:moveTo>
                <a:cubicBezTo>
                  <a:pt x="654223" y="1429991"/>
                  <a:pt x="654844" y="1431231"/>
                  <a:pt x="654844" y="1433711"/>
                </a:cubicBezTo>
                <a:lnTo>
                  <a:pt x="647402" y="1433711"/>
                </a:lnTo>
                <a:cubicBezTo>
                  <a:pt x="649883" y="1431231"/>
                  <a:pt x="651743" y="1429991"/>
                  <a:pt x="652983" y="1429991"/>
                </a:cubicBezTo>
                <a:close/>
                <a:moveTo>
                  <a:pt x="5322000" y="1423945"/>
                </a:moveTo>
                <a:cubicBezTo>
                  <a:pt x="5323551" y="1424255"/>
                  <a:pt x="5325566" y="1425030"/>
                  <a:pt x="5328046" y="1426270"/>
                </a:cubicBezTo>
                <a:cubicBezTo>
                  <a:pt x="5333008" y="1436192"/>
                  <a:pt x="5335488" y="1441153"/>
                  <a:pt x="5335488" y="1441153"/>
                </a:cubicBezTo>
                <a:cubicBezTo>
                  <a:pt x="5330526" y="1441153"/>
                  <a:pt x="5325566" y="1438672"/>
                  <a:pt x="5320605" y="1433711"/>
                </a:cubicBezTo>
                <a:cubicBezTo>
                  <a:pt x="5316884" y="1426270"/>
                  <a:pt x="5317349" y="1423014"/>
                  <a:pt x="5322000" y="1423945"/>
                </a:cubicBezTo>
                <a:close/>
                <a:moveTo>
                  <a:pt x="5288979" y="1422549"/>
                </a:moveTo>
                <a:cubicBezTo>
                  <a:pt x="5292700" y="1422549"/>
                  <a:pt x="5295800" y="1423790"/>
                  <a:pt x="5298281" y="1426270"/>
                </a:cubicBezTo>
                <a:cubicBezTo>
                  <a:pt x="5303242" y="1436192"/>
                  <a:pt x="5303242" y="1443633"/>
                  <a:pt x="5298281" y="1448594"/>
                </a:cubicBezTo>
                <a:lnTo>
                  <a:pt x="5290839" y="1441153"/>
                </a:lnTo>
                <a:cubicBezTo>
                  <a:pt x="5290839" y="1441153"/>
                  <a:pt x="5288359" y="1438672"/>
                  <a:pt x="5283398" y="1433711"/>
                </a:cubicBezTo>
                <a:cubicBezTo>
                  <a:pt x="5268515" y="1428750"/>
                  <a:pt x="5266035" y="1426270"/>
                  <a:pt x="5275956" y="1426270"/>
                </a:cubicBezTo>
                <a:cubicBezTo>
                  <a:pt x="5280917" y="1423790"/>
                  <a:pt x="5285258" y="1422549"/>
                  <a:pt x="5288979" y="1422549"/>
                </a:cubicBezTo>
                <a:close/>
                <a:moveTo>
                  <a:pt x="799951" y="1418829"/>
                </a:moveTo>
                <a:cubicBezTo>
                  <a:pt x="802431" y="1418829"/>
                  <a:pt x="803672" y="1421309"/>
                  <a:pt x="803672" y="1426270"/>
                </a:cubicBezTo>
                <a:cubicBezTo>
                  <a:pt x="808633" y="1431231"/>
                  <a:pt x="809873" y="1433711"/>
                  <a:pt x="807392" y="1433711"/>
                </a:cubicBezTo>
                <a:cubicBezTo>
                  <a:pt x="804912" y="1433711"/>
                  <a:pt x="802431" y="1432471"/>
                  <a:pt x="799951" y="1429991"/>
                </a:cubicBezTo>
                <a:cubicBezTo>
                  <a:pt x="797471" y="1427510"/>
                  <a:pt x="796230" y="1425030"/>
                  <a:pt x="796230" y="1422549"/>
                </a:cubicBezTo>
                <a:cubicBezTo>
                  <a:pt x="796230" y="1420069"/>
                  <a:pt x="797471" y="1418829"/>
                  <a:pt x="799951" y="1418829"/>
                </a:cubicBezTo>
                <a:close/>
                <a:moveTo>
                  <a:pt x="1185044" y="1409062"/>
                </a:moveTo>
                <a:cubicBezTo>
                  <a:pt x="1182563" y="1409372"/>
                  <a:pt x="1179463" y="1410147"/>
                  <a:pt x="1175742" y="1411387"/>
                </a:cubicBezTo>
                <a:cubicBezTo>
                  <a:pt x="1165820" y="1416348"/>
                  <a:pt x="1159619" y="1418829"/>
                  <a:pt x="1157138" y="1418829"/>
                </a:cubicBezTo>
                <a:cubicBezTo>
                  <a:pt x="1154658" y="1418829"/>
                  <a:pt x="1150937" y="1421309"/>
                  <a:pt x="1145976" y="1426270"/>
                </a:cubicBezTo>
                <a:cubicBezTo>
                  <a:pt x="1145976" y="1431231"/>
                  <a:pt x="1144736" y="1433711"/>
                  <a:pt x="1142256" y="1433711"/>
                </a:cubicBezTo>
                <a:cubicBezTo>
                  <a:pt x="1139775" y="1433711"/>
                  <a:pt x="1136055" y="1433711"/>
                  <a:pt x="1131094" y="1433711"/>
                </a:cubicBezTo>
                <a:lnTo>
                  <a:pt x="1101328" y="1456036"/>
                </a:lnTo>
                <a:cubicBezTo>
                  <a:pt x="1101328" y="1465957"/>
                  <a:pt x="1108769" y="1465957"/>
                  <a:pt x="1123652" y="1456036"/>
                </a:cubicBezTo>
                <a:cubicBezTo>
                  <a:pt x="1128613" y="1451075"/>
                  <a:pt x="1133574" y="1446114"/>
                  <a:pt x="1138535" y="1441153"/>
                </a:cubicBezTo>
                <a:lnTo>
                  <a:pt x="1153418" y="1433711"/>
                </a:lnTo>
                <a:cubicBezTo>
                  <a:pt x="1153418" y="1428750"/>
                  <a:pt x="1155898" y="1426270"/>
                  <a:pt x="1160859" y="1426270"/>
                </a:cubicBezTo>
                <a:cubicBezTo>
                  <a:pt x="1175742" y="1431231"/>
                  <a:pt x="1184424" y="1432471"/>
                  <a:pt x="1186904" y="1429991"/>
                </a:cubicBezTo>
                <a:cubicBezTo>
                  <a:pt x="1189385" y="1427510"/>
                  <a:pt x="1190625" y="1423790"/>
                  <a:pt x="1190625" y="1418829"/>
                </a:cubicBezTo>
                <a:cubicBezTo>
                  <a:pt x="1194345" y="1411387"/>
                  <a:pt x="1192485" y="1408132"/>
                  <a:pt x="1185044" y="1409062"/>
                </a:cubicBezTo>
                <a:close/>
                <a:moveTo>
                  <a:pt x="5491757" y="1407666"/>
                </a:moveTo>
                <a:cubicBezTo>
                  <a:pt x="5494237" y="1407666"/>
                  <a:pt x="5496718" y="1408907"/>
                  <a:pt x="5499199" y="1411387"/>
                </a:cubicBezTo>
                <a:cubicBezTo>
                  <a:pt x="5504160" y="1416348"/>
                  <a:pt x="5502919" y="1418829"/>
                  <a:pt x="5495478" y="1418829"/>
                </a:cubicBezTo>
                <a:cubicBezTo>
                  <a:pt x="5488036" y="1418829"/>
                  <a:pt x="5486796" y="1421309"/>
                  <a:pt x="5491757" y="1426270"/>
                </a:cubicBezTo>
                <a:lnTo>
                  <a:pt x="5484316" y="1433711"/>
                </a:lnTo>
                <a:cubicBezTo>
                  <a:pt x="5484316" y="1428750"/>
                  <a:pt x="5484316" y="1425030"/>
                  <a:pt x="5484316" y="1422549"/>
                </a:cubicBezTo>
                <a:cubicBezTo>
                  <a:pt x="5484316" y="1420069"/>
                  <a:pt x="5484316" y="1416348"/>
                  <a:pt x="5484316" y="1411387"/>
                </a:cubicBezTo>
                <a:cubicBezTo>
                  <a:pt x="5486796" y="1408907"/>
                  <a:pt x="5489277" y="1407666"/>
                  <a:pt x="5491757" y="1407666"/>
                </a:cubicBezTo>
                <a:close/>
                <a:moveTo>
                  <a:pt x="5208984" y="1403946"/>
                </a:moveTo>
                <a:cubicBezTo>
                  <a:pt x="5213945" y="1403946"/>
                  <a:pt x="5216425" y="1406426"/>
                  <a:pt x="5216425" y="1411387"/>
                </a:cubicBezTo>
                <a:cubicBezTo>
                  <a:pt x="5216425" y="1416348"/>
                  <a:pt x="5217666" y="1418829"/>
                  <a:pt x="5220146" y="1418829"/>
                </a:cubicBezTo>
                <a:cubicBezTo>
                  <a:pt x="5222626" y="1418829"/>
                  <a:pt x="5223867" y="1418829"/>
                  <a:pt x="5223867" y="1418829"/>
                </a:cubicBezTo>
                <a:cubicBezTo>
                  <a:pt x="5228828" y="1418829"/>
                  <a:pt x="5235029" y="1421309"/>
                  <a:pt x="5242470" y="1426270"/>
                </a:cubicBezTo>
                <a:cubicBezTo>
                  <a:pt x="5249911" y="1431231"/>
                  <a:pt x="5253632" y="1433711"/>
                  <a:pt x="5253632" y="1433711"/>
                </a:cubicBezTo>
                <a:lnTo>
                  <a:pt x="5238749" y="1433711"/>
                </a:lnTo>
                <a:cubicBezTo>
                  <a:pt x="5228828" y="1428750"/>
                  <a:pt x="5223867" y="1428750"/>
                  <a:pt x="5223867" y="1433711"/>
                </a:cubicBezTo>
                <a:cubicBezTo>
                  <a:pt x="5218905" y="1433711"/>
                  <a:pt x="5213945" y="1431231"/>
                  <a:pt x="5208984" y="1426270"/>
                </a:cubicBezTo>
                <a:cubicBezTo>
                  <a:pt x="5199062" y="1411387"/>
                  <a:pt x="5199062" y="1403946"/>
                  <a:pt x="5208984" y="1403946"/>
                </a:cubicBezTo>
                <a:close/>
                <a:moveTo>
                  <a:pt x="907851" y="1396504"/>
                </a:moveTo>
                <a:cubicBezTo>
                  <a:pt x="912812" y="1396504"/>
                  <a:pt x="915293" y="1398985"/>
                  <a:pt x="915293" y="1403946"/>
                </a:cubicBezTo>
                <a:lnTo>
                  <a:pt x="907851" y="1403946"/>
                </a:lnTo>
                <a:cubicBezTo>
                  <a:pt x="907851" y="1398985"/>
                  <a:pt x="907851" y="1396504"/>
                  <a:pt x="907851" y="1396504"/>
                </a:cubicBezTo>
                <a:close/>
                <a:moveTo>
                  <a:pt x="878086" y="1396504"/>
                </a:moveTo>
                <a:cubicBezTo>
                  <a:pt x="883047" y="1401465"/>
                  <a:pt x="885527" y="1403946"/>
                  <a:pt x="885527" y="1403946"/>
                </a:cubicBezTo>
                <a:cubicBezTo>
                  <a:pt x="890488" y="1403946"/>
                  <a:pt x="892968" y="1403946"/>
                  <a:pt x="892968" y="1403946"/>
                </a:cubicBezTo>
                <a:cubicBezTo>
                  <a:pt x="888007" y="1408907"/>
                  <a:pt x="885527" y="1411387"/>
                  <a:pt x="885527" y="1411387"/>
                </a:cubicBezTo>
                <a:cubicBezTo>
                  <a:pt x="880566" y="1411387"/>
                  <a:pt x="878086" y="1411387"/>
                  <a:pt x="878086" y="1411387"/>
                </a:cubicBezTo>
                <a:cubicBezTo>
                  <a:pt x="878086" y="1411387"/>
                  <a:pt x="876845" y="1412627"/>
                  <a:pt x="874365" y="1415108"/>
                </a:cubicBezTo>
                <a:cubicBezTo>
                  <a:pt x="871885" y="1417588"/>
                  <a:pt x="869404" y="1420069"/>
                  <a:pt x="866924" y="1422549"/>
                </a:cubicBezTo>
                <a:cubicBezTo>
                  <a:pt x="864443" y="1425030"/>
                  <a:pt x="860722" y="1426270"/>
                  <a:pt x="855762" y="1426270"/>
                </a:cubicBezTo>
                <a:lnTo>
                  <a:pt x="863203" y="1411387"/>
                </a:lnTo>
                <a:cubicBezTo>
                  <a:pt x="863203" y="1406426"/>
                  <a:pt x="865683" y="1402705"/>
                  <a:pt x="870644" y="1400225"/>
                </a:cubicBezTo>
                <a:cubicBezTo>
                  <a:pt x="875605" y="1397745"/>
                  <a:pt x="878086" y="1396504"/>
                  <a:pt x="878086" y="1396504"/>
                </a:cubicBezTo>
                <a:close/>
                <a:moveTo>
                  <a:pt x="847390" y="1393714"/>
                </a:moveTo>
                <a:cubicBezTo>
                  <a:pt x="848010" y="1393094"/>
                  <a:pt x="848320" y="1394024"/>
                  <a:pt x="848320" y="1396504"/>
                </a:cubicBezTo>
                <a:lnTo>
                  <a:pt x="848320" y="1411387"/>
                </a:lnTo>
                <a:cubicBezTo>
                  <a:pt x="848320" y="1411387"/>
                  <a:pt x="847080" y="1412627"/>
                  <a:pt x="844599" y="1415108"/>
                </a:cubicBezTo>
                <a:cubicBezTo>
                  <a:pt x="842119" y="1417588"/>
                  <a:pt x="843359" y="1421309"/>
                  <a:pt x="848320" y="1426270"/>
                </a:cubicBezTo>
                <a:cubicBezTo>
                  <a:pt x="848320" y="1426270"/>
                  <a:pt x="847080" y="1429991"/>
                  <a:pt x="844599" y="1437432"/>
                </a:cubicBezTo>
                <a:cubicBezTo>
                  <a:pt x="842119" y="1444873"/>
                  <a:pt x="838398" y="1451075"/>
                  <a:pt x="833437" y="1456036"/>
                </a:cubicBezTo>
                <a:lnTo>
                  <a:pt x="833437" y="1448594"/>
                </a:lnTo>
                <a:cubicBezTo>
                  <a:pt x="833437" y="1448594"/>
                  <a:pt x="833437" y="1447354"/>
                  <a:pt x="833437" y="1444873"/>
                </a:cubicBezTo>
                <a:cubicBezTo>
                  <a:pt x="833437" y="1442393"/>
                  <a:pt x="833437" y="1438672"/>
                  <a:pt x="833437" y="1433711"/>
                </a:cubicBezTo>
                <a:cubicBezTo>
                  <a:pt x="828476" y="1428750"/>
                  <a:pt x="825996" y="1425030"/>
                  <a:pt x="825996" y="1422549"/>
                </a:cubicBezTo>
                <a:cubicBezTo>
                  <a:pt x="825996" y="1420069"/>
                  <a:pt x="828476" y="1418829"/>
                  <a:pt x="833437" y="1418829"/>
                </a:cubicBezTo>
                <a:cubicBezTo>
                  <a:pt x="838398" y="1413868"/>
                  <a:pt x="842119" y="1407666"/>
                  <a:pt x="844599" y="1400225"/>
                </a:cubicBezTo>
                <a:cubicBezTo>
                  <a:pt x="845840" y="1396504"/>
                  <a:pt x="846770" y="1394334"/>
                  <a:pt x="847390" y="1393714"/>
                </a:cubicBezTo>
                <a:close/>
                <a:moveTo>
                  <a:pt x="945058" y="1390924"/>
                </a:moveTo>
                <a:cubicBezTo>
                  <a:pt x="946299" y="1390924"/>
                  <a:pt x="947539" y="1391544"/>
                  <a:pt x="948779" y="1392784"/>
                </a:cubicBezTo>
                <a:cubicBezTo>
                  <a:pt x="951260" y="1395264"/>
                  <a:pt x="950019" y="1398985"/>
                  <a:pt x="945058" y="1403946"/>
                </a:cubicBezTo>
                <a:lnTo>
                  <a:pt x="937617" y="1403946"/>
                </a:lnTo>
                <a:cubicBezTo>
                  <a:pt x="937617" y="1398985"/>
                  <a:pt x="938857" y="1395264"/>
                  <a:pt x="941338" y="1392784"/>
                </a:cubicBezTo>
                <a:cubicBezTo>
                  <a:pt x="942578" y="1391544"/>
                  <a:pt x="943818" y="1390924"/>
                  <a:pt x="945058" y="1390924"/>
                </a:cubicBezTo>
                <a:close/>
                <a:moveTo>
                  <a:pt x="5261074" y="1381622"/>
                </a:moveTo>
                <a:cubicBezTo>
                  <a:pt x="5275956" y="1381622"/>
                  <a:pt x="5283398" y="1391543"/>
                  <a:pt x="5283398" y="1411387"/>
                </a:cubicBezTo>
                <a:lnTo>
                  <a:pt x="5268515" y="1403946"/>
                </a:lnTo>
                <a:close/>
                <a:moveTo>
                  <a:pt x="751582" y="1381622"/>
                </a:moveTo>
                <a:lnTo>
                  <a:pt x="759023" y="1389063"/>
                </a:lnTo>
                <a:lnTo>
                  <a:pt x="751582" y="1396504"/>
                </a:lnTo>
                <a:cubicBezTo>
                  <a:pt x="751582" y="1386583"/>
                  <a:pt x="751582" y="1381622"/>
                  <a:pt x="751582" y="1381622"/>
                </a:cubicBezTo>
                <a:close/>
                <a:moveTo>
                  <a:pt x="5178289" y="1369529"/>
                </a:moveTo>
                <a:cubicBezTo>
                  <a:pt x="5180148" y="1368909"/>
                  <a:pt x="5181699" y="1369219"/>
                  <a:pt x="5182939" y="1370459"/>
                </a:cubicBezTo>
                <a:cubicBezTo>
                  <a:pt x="5185419" y="1372940"/>
                  <a:pt x="5185419" y="1377901"/>
                  <a:pt x="5182939" y="1385342"/>
                </a:cubicBezTo>
                <a:cubicBezTo>
                  <a:pt x="5180459" y="1392784"/>
                  <a:pt x="5177977" y="1396504"/>
                  <a:pt x="5175497" y="1396504"/>
                </a:cubicBezTo>
                <a:cubicBezTo>
                  <a:pt x="5173017" y="1396504"/>
                  <a:pt x="5171777" y="1400225"/>
                  <a:pt x="5171777" y="1407666"/>
                </a:cubicBezTo>
                <a:cubicBezTo>
                  <a:pt x="5171777" y="1415108"/>
                  <a:pt x="5171777" y="1418829"/>
                  <a:pt x="5171777" y="1418829"/>
                </a:cubicBezTo>
                <a:cubicBezTo>
                  <a:pt x="5171777" y="1418829"/>
                  <a:pt x="5169297" y="1416348"/>
                  <a:pt x="5164335" y="1411387"/>
                </a:cubicBezTo>
                <a:cubicBezTo>
                  <a:pt x="5164335" y="1406426"/>
                  <a:pt x="5164335" y="1401465"/>
                  <a:pt x="5164335" y="1396504"/>
                </a:cubicBezTo>
                <a:cubicBezTo>
                  <a:pt x="5164335" y="1391543"/>
                  <a:pt x="5164335" y="1389063"/>
                  <a:pt x="5164335" y="1389063"/>
                </a:cubicBezTo>
                <a:cubicBezTo>
                  <a:pt x="5164335" y="1389063"/>
                  <a:pt x="5159374" y="1386583"/>
                  <a:pt x="5149452" y="1381622"/>
                </a:cubicBezTo>
                <a:lnTo>
                  <a:pt x="5134570" y="1381622"/>
                </a:lnTo>
                <a:cubicBezTo>
                  <a:pt x="5134570" y="1376661"/>
                  <a:pt x="5135810" y="1374180"/>
                  <a:pt x="5138290" y="1374180"/>
                </a:cubicBezTo>
                <a:cubicBezTo>
                  <a:pt x="5140770" y="1374180"/>
                  <a:pt x="5144491" y="1374180"/>
                  <a:pt x="5149452" y="1374180"/>
                </a:cubicBezTo>
                <a:cubicBezTo>
                  <a:pt x="5159374" y="1379141"/>
                  <a:pt x="5166815" y="1379141"/>
                  <a:pt x="5171777" y="1374180"/>
                </a:cubicBezTo>
                <a:cubicBezTo>
                  <a:pt x="5174257" y="1371700"/>
                  <a:pt x="5176428" y="1370150"/>
                  <a:pt x="5178289" y="1369529"/>
                </a:cubicBezTo>
                <a:close/>
                <a:moveTo>
                  <a:pt x="5268515" y="1366739"/>
                </a:moveTo>
                <a:cubicBezTo>
                  <a:pt x="5268515" y="1366739"/>
                  <a:pt x="5270995" y="1367979"/>
                  <a:pt x="5275956" y="1370459"/>
                </a:cubicBezTo>
                <a:cubicBezTo>
                  <a:pt x="5280918" y="1372940"/>
                  <a:pt x="5283398" y="1374180"/>
                  <a:pt x="5283398" y="1374180"/>
                </a:cubicBezTo>
                <a:cubicBezTo>
                  <a:pt x="5283398" y="1374180"/>
                  <a:pt x="5280918" y="1374180"/>
                  <a:pt x="5275956" y="1374180"/>
                </a:cubicBezTo>
                <a:cubicBezTo>
                  <a:pt x="5270995" y="1374180"/>
                  <a:pt x="5268515" y="1374180"/>
                  <a:pt x="5268515" y="1374180"/>
                </a:cubicBezTo>
                <a:cubicBezTo>
                  <a:pt x="5268515" y="1374180"/>
                  <a:pt x="5268515" y="1371700"/>
                  <a:pt x="5268515" y="1366739"/>
                </a:cubicBezTo>
                <a:close/>
                <a:moveTo>
                  <a:pt x="1257598" y="1366739"/>
                </a:moveTo>
                <a:cubicBezTo>
                  <a:pt x="1252636" y="1371700"/>
                  <a:pt x="1247676" y="1374180"/>
                  <a:pt x="1242715" y="1374180"/>
                </a:cubicBezTo>
                <a:cubicBezTo>
                  <a:pt x="1237754" y="1374180"/>
                  <a:pt x="1231552" y="1377901"/>
                  <a:pt x="1224111" y="1385342"/>
                </a:cubicBezTo>
                <a:cubicBezTo>
                  <a:pt x="1216670" y="1392784"/>
                  <a:pt x="1212949" y="1396504"/>
                  <a:pt x="1212949" y="1396504"/>
                </a:cubicBezTo>
                <a:cubicBezTo>
                  <a:pt x="1203027" y="1401465"/>
                  <a:pt x="1200547" y="1403946"/>
                  <a:pt x="1205508" y="1403946"/>
                </a:cubicBezTo>
                <a:cubicBezTo>
                  <a:pt x="1210469" y="1408907"/>
                  <a:pt x="1217910" y="1411387"/>
                  <a:pt x="1227832" y="1411387"/>
                </a:cubicBezTo>
                <a:cubicBezTo>
                  <a:pt x="1242715" y="1406426"/>
                  <a:pt x="1252636" y="1398985"/>
                  <a:pt x="1257598" y="1389063"/>
                </a:cubicBezTo>
                <a:cubicBezTo>
                  <a:pt x="1267519" y="1374180"/>
                  <a:pt x="1270000" y="1366739"/>
                  <a:pt x="1265039" y="1366739"/>
                </a:cubicBezTo>
                <a:close/>
                <a:moveTo>
                  <a:pt x="5491757" y="1359297"/>
                </a:moveTo>
                <a:cubicBezTo>
                  <a:pt x="5496718" y="1359297"/>
                  <a:pt x="5501679" y="1365498"/>
                  <a:pt x="5506640" y="1377901"/>
                </a:cubicBezTo>
                <a:cubicBezTo>
                  <a:pt x="5511601" y="1390303"/>
                  <a:pt x="5512841" y="1397745"/>
                  <a:pt x="5510361" y="1400225"/>
                </a:cubicBezTo>
                <a:cubicBezTo>
                  <a:pt x="5507881" y="1402705"/>
                  <a:pt x="5504160" y="1403946"/>
                  <a:pt x="5499199" y="1403946"/>
                </a:cubicBezTo>
                <a:close/>
                <a:moveTo>
                  <a:pt x="818555" y="1359297"/>
                </a:moveTo>
                <a:cubicBezTo>
                  <a:pt x="823515" y="1359297"/>
                  <a:pt x="825996" y="1359297"/>
                  <a:pt x="825996" y="1359297"/>
                </a:cubicBezTo>
                <a:lnTo>
                  <a:pt x="818555" y="1366739"/>
                </a:lnTo>
                <a:cubicBezTo>
                  <a:pt x="818555" y="1366739"/>
                  <a:pt x="818555" y="1364258"/>
                  <a:pt x="818555" y="1359297"/>
                </a:cubicBezTo>
                <a:close/>
                <a:moveTo>
                  <a:pt x="5354091" y="1351856"/>
                </a:moveTo>
                <a:cubicBezTo>
                  <a:pt x="5356571" y="1351856"/>
                  <a:pt x="5360292" y="1351856"/>
                  <a:pt x="5365253" y="1351856"/>
                </a:cubicBezTo>
                <a:cubicBezTo>
                  <a:pt x="5370215" y="1351856"/>
                  <a:pt x="5372695" y="1354336"/>
                  <a:pt x="5372695" y="1359297"/>
                </a:cubicBezTo>
                <a:cubicBezTo>
                  <a:pt x="5382616" y="1369219"/>
                  <a:pt x="5392539" y="1376661"/>
                  <a:pt x="5402460" y="1381622"/>
                </a:cubicBezTo>
                <a:cubicBezTo>
                  <a:pt x="5412382" y="1381622"/>
                  <a:pt x="5422304" y="1385342"/>
                  <a:pt x="5432226" y="1392784"/>
                </a:cubicBezTo>
                <a:cubicBezTo>
                  <a:pt x="5442147" y="1400225"/>
                  <a:pt x="5444629" y="1406426"/>
                  <a:pt x="5439667" y="1411387"/>
                </a:cubicBezTo>
                <a:cubicBezTo>
                  <a:pt x="5439667" y="1411387"/>
                  <a:pt x="5442147" y="1413868"/>
                  <a:pt x="5447109" y="1418829"/>
                </a:cubicBezTo>
                <a:cubicBezTo>
                  <a:pt x="5457030" y="1418829"/>
                  <a:pt x="5461992" y="1422549"/>
                  <a:pt x="5461992" y="1429991"/>
                </a:cubicBezTo>
                <a:cubicBezTo>
                  <a:pt x="5461992" y="1437432"/>
                  <a:pt x="5464472" y="1441153"/>
                  <a:pt x="5469433" y="1441153"/>
                </a:cubicBezTo>
                <a:lnTo>
                  <a:pt x="5469433" y="1448594"/>
                </a:lnTo>
                <a:cubicBezTo>
                  <a:pt x="5464472" y="1448594"/>
                  <a:pt x="5461992" y="1448594"/>
                  <a:pt x="5461992" y="1448594"/>
                </a:cubicBezTo>
                <a:cubicBezTo>
                  <a:pt x="5461992" y="1448594"/>
                  <a:pt x="5463232" y="1449835"/>
                  <a:pt x="5465712" y="1452315"/>
                </a:cubicBezTo>
                <a:cubicBezTo>
                  <a:pt x="5468192" y="1454795"/>
                  <a:pt x="5469433" y="1458516"/>
                  <a:pt x="5469433" y="1463477"/>
                </a:cubicBezTo>
                <a:cubicBezTo>
                  <a:pt x="5469433" y="1468438"/>
                  <a:pt x="5466953" y="1470918"/>
                  <a:pt x="5461992" y="1470918"/>
                </a:cubicBezTo>
                <a:cubicBezTo>
                  <a:pt x="5461992" y="1470918"/>
                  <a:pt x="5459511" y="1465957"/>
                  <a:pt x="5454550" y="1456036"/>
                </a:cubicBezTo>
                <a:cubicBezTo>
                  <a:pt x="5449589" y="1451075"/>
                  <a:pt x="5445868" y="1446114"/>
                  <a:pt x="5443388" y="1441153"/>
                </a:cubicBezTo>
                <a:cubicBezTo>
                  <a:pt x="5440908" y="1436192"/>
                  <a:pt x="5439667" y="1431231"/>
                  <a:pt x="5439667" y="1426270"/>
                </a:cubicBezTo>
                <a:cubicBezTo>
                  <a:pt x="5429746" y="1411387"/>
                  <a:pt x="5422304" y="1401465"/>
                  <a:pt x="5417343" y="1396504"/>
                </a:cubicBezTo>
                <a:cubicBezTo>
                  <a:pt x="5417343" y="1401465"/>
                  <a:pt x="5419823" y="1406426"/>
                  <a:pt x="5424785" y="1411387"/>
                </a:cubicBezTo>
                <a:cubicBezTo>
                  <a:pt x="5424785" y="1416348"/>
                  <a:pt x="5424785" y="1421309"/>
                  <a:pt x="5424785" y="1426270"/>
                </a:cubicBezTo>
                <a:cubicBezTo>
                  <a:pt x="5424785" y="1421309"/>
                  <a:pt x="5419823" y="1413868"/>
                  <a:pt x="5409902" y="1403946"/>
                </a:cubicBezTo>
                <a:cubicBezTo>
                  <a:pt x="5399980" y="1394024"/>
                  <a:pt x="5395019" y="1389063"/>
                  <a:pt x="5395019" y="1389063"/>
                </a:cubicBezTo>
                <a:cubicBezTo>
                  <a:pt x="5395019" y="1389063"/>
                  <a:pt x="5393778" y="1387823"/>
                  <a:pt x="5391298" y="1385342"/>
                </a:cubicBezTo>
                <a:cubicBezTo>
                  <a:pt x="5388818" y="1382862"/>
                  <a:pt x="5386337" y="1381622"/>
                  <a:pt x="5383857" y="1381622"/>
                </a:cubicBezTo>
                <a:cubicBezTo>
                  <a:pt x="5381377" y="1381622"/>
                  <a:pt x="5378895" y="1380381"/>
                  <a:pt x="5376415" y="1377901"/>
                </a:cubicBezTo>
                <a:cubicBezTo>
                  <a:pt x="5373935" y="1375420"/>
                  <a:pt x="5370215" y="1374180"/>
                  <a:pt x="5365253" y="1374180"/>
                </a:cubicBezTo>
                <a:lnTo>
                  <a:pt x="5357812" y="1366739"/>
                </a:lnTo>
                <a:lnTo>
                  <a:pt x="5357812" y="1381622"/>
                </a:lnTo>
                <a:lnTo>
                  <a:pt x="5350370" y="1374180"/>
                </a:lnTo>
                <a:lnTo>
                  <a:pt x="5342929" y="1359297"/>
                </a:lnTo>
                <a:lnTo>
                  <a:pt x="5350370" y="1359297"/>
                </a:lnTo>
                <a:cubicBezTo>
                  <a:pt x="5350370" y="1354336"/>
                  <a:pt x="5351611" y="1351856"/>
                  <a:pt x="5354091" y="1351856"/>
                </a:cubicBezTo>
                <a:close/>
                <a:moveTo>
                  <a:pt x="796230" y="1351856"/>
                </a:moveTo>
                <a:lnTo>
                  <a:pt x="803672" y="1351856"/>
                </a:lnTo>
                <a:cubicBezTo>
                  <a:pt x="803672" y="1356817"/>
                  <a:pt x="801191" y="1359297"/>
                  <a:pt x="796230" y="1359297"/>
                </a:cubicBezTo>
                <a:lnTo>
                  <a:pt x="796230" y="1381622"/>
                </a:lnTo>
                <a:lnTo>
                  <a:pt x="796230" y="1389063"/>
                </a:lnTo>
                <a:lnTo>
                  <a:pt x="788789" y="1389063"/>
                </a:lnTo>
                <a:cubicBezTo>
                  <a:pt x="788789" y="1379141"/>
                  <a:pt x="785068" y="1374180"/>
                  <a:pt x="777627" y="1374180"/>
                </a:cubicBezTo>
                <a:cubicBezTo>
                  <a:pt x="770185" y="1374180"/>
                  <a:pt x="768945" y="1371700"/>
                  <a:pt x="773906" y="1366739"/>
                </a:cubicBezTo>
                <a:close/>
                <a:moveTo>
                  <a:pt x="1235273" y="1344415"/>
                </a:moveTo>
                <a:cubicBezTo>
                  <a:pt x="1235273" y="1349376"/>
                  <a:pt x="1235273" y="1351856"/>
                  <a:pt x="1235273" y="1351856"/>
                </a:cubicBezTo>
                <a:cubicBezTo>
                  <a:pt x="1235273" y="1351856"/>
                  <a:pt x="1237754" y="1351856"/>
                  <a:pt x="1242715" y="1351856"/>
                </a:cubicBezTo>
                <a:cubicBezTo>
                  <a:pt x="1247676" y="1351856"/>
                  <a:pt x="1250156" y="1350616"/>
                  <a:pt x="1250156" y="1348135"/>
                </a:cubicBezTo>
                <a:cubicBezTo>
                  <a:pt x="1250156" y="1345655"/>
                  <a:pt x="1247676" y="1344415"/>
                  <a:pt x="1242715" y="1344415"/>
                </a:cubicBezTo>
                <a:close/>
                <a:moveTo>
                  <a:pt x="855762" y="1336973"/>
                </a:moveTo>
                <a:cubicBezTo>
                  <a:pt x="860722" y="1336973"/>
                  <a:pt x="860722" y="1339453"/>
                  <a:pt x="855762" y="1344415"/>
                </a:cubicBezTo>
                <a:lnTo>
                  <a:pt x="848320" y="1351856"/>
                </a:lnTo>
                <a:close/>
                <a:moveTo>
                  <a:pt x="839018" y="1333252"/>
                </a:moveTo>
                <a:cubicBezTo>
                  <a:pt x="840259" y="1333252"/>
                  <a:pt x="840878" y="1334493"/>
                  <a:pt x="840878" y="1336973"/>
                </a:cubicBezTo>
                <a:cubicBezTo>
                  <a:pt x="840878" y="1346895"/>
                  <a:pt x="838398" y="1349376"/>
                  <a:pt x="833437" y="1344415"/>
                </a:cubicBezTo>
                <a:lnTo>
                  <a:pt x="833437" y="1336973"/>
                </a:lnTo>
                <a:cubicBezTo>
                  <a:pt x="835918" y="1334493"/>
                  <a:pt x="837778" y="1333252"/>
                  <a:pt x="839018" y="1333252"/>
                </a:cubicBezTo>
                <a:close/>
                <a:moveTo>
                  <a:pt x="5261074" y="1329532"/>
                </a:moveTo>
                <a:cubicBezTo>
                  <a:pt x="5261074" y="1329532"/>
                  <a:pt x="5262314" y="1332012"/>
                  <a:pt x="5264794" y="1336973"/>
                </a:cubicBezTo>
                <a:cubicBezTo>
                  <a:pt x="5267274" y="1341934"/>
                  <a:pt x="5268515" y="1344415"/>
                  <a:pt x="5268515" y="1344415"/>
                </a:cubicBezTo>
                <a:cubicBezTo>
                  <a:pt x="5263554" y="1344415"/>
                  <a:pt x="5261074" y="1341934"/>
                  <a:pt x="5261074" y="1336973"/>
                </a:cubicBezTo>
                <a:close/>
                <a:moveTo>
                  <a:pt x="5171777" y="1322090"/>
                </a:moveTo>
                <a:cubicBezTo>
                  <a:pt x="5176738" y="1322090"/>
                  <a:pt x="5179218" y="1322090"/>
                  <a:pt x="5179218" y="1322090"/>
                </a:cubicBezTo>
                <a:cubicBezTo>
                  <a:pt x="5184179" y="1327051"/>
                  <a:pt x="5182939" y="1329532"/>
                  <a:pt x="5175497" y="1329532"/>
                </a:cubicBezTo>
                <a:cubicBezTo>
                  <a:pt x="5168056" y="1329532"/>
                  <a:pt x="5164335" y="1329532"/>
                  <a:pt x="5164335" y="1329532"/>
                </a:cubicBezTo>
                <a:cubicBezTo>
                  <a:pt x="5164335" y="1324571"/>
                  <a:pt x="5166815" y="1322090"/>
                  <a:pt x="5171777" y="1322090"/>
                </a:cubicBezTo>
                <a:close/>
                <a:moveTo>
                  <a:pt x="1131094" y="1322090"/>
                </a:moveTo>
                <a:lnTo>
                  <a:pt x="1131094" y="1336973"/>
                </a:lnTo>
                <a:cubicBezTo>
                  <a:pt x="1126132" y="1336973"/>
                  <a:pt x="1123652" y="1336973"/>
                  <a:pt x="1123652" y="1336973"/>
                </a:cubicBezTo>
                <a:cubicBezTo>
                  <a:pt x="1123652" y="1336973"/>
                  <a:pt x="1123652" y="1334493"/>
                  <a:pt x="1123652" y="1329532"/>
                </a:cubicBezTo>
                <a:close/>
                <a:moveTo>
                  <a:pt x="974824" y="1322090"/>
                </a:moveTo>
                <a:cubicBezTo>
                  <a:pt x="979785" y="1322090"/>
                  <a:pt x="982265" y="1323330"/>
                  <a:pt x="982265" y="1325811"/>
                </a:cubicBezTo>
                <a:cubicBezTo>
                  <a:pt x="982265" y="1328291"/>
                  <a:pt x="982265" y="1332012"/>
                  <a:pt x="982265" y="1336973"/>
                </a:cubicBezTo>
                <a:cubicBezTo>
                  <a:pt x="977304" y="1341934"/>
                  <a:pt x="972344" y="1341934"/>
                  <a:pt x="967383" y="1336973"/>
                </a:cubicBezTo>
                <a:cubicBezTo>
                  <a:pt x="962421" y="1332012"/>
                  <a:pt x="961181" y="1328291"/>
                  <a:pt x="963662" y="1325811"/>
                </a:cubicBezTo>
                <a:cubicBezTo>
                  <a:pt x="966142" y="1323330"/>
                  <a:pt x="969863" y="1322090"/>
                  <a:pt x="974824" y="1322090"/>
                </a:cubicBezTo>
                <a:close/>
                <a:moveTo>
                  <a:pt x="5223867" y="1318369"/>
                </a:moveTo>
                <a:cubicBezTo>
                  <a:pt x="5228827" y="1318369"/>
                  <a:pt x="5236269" y="1322090"/>
                  <a:pt x="5246191" y="1329532"/>
                </a:cubicBezTo>
                <a:cubicBezTo>
                  <a:pt x="5241229" y="1329532"/>
                  <a:pt x="5237509" y="1333252"/>
                  <a:pt x="5235029" y="1340694"/>
                </a:cubicBezTo>
                <a:cubicBezTo>
                  <a:pt x="5232549" y="1348135"/>
                  <a:pt x="5230067" y="1350616"/>
                  <a:pt x="5227587" y="1348135"/>
                </a:cubicBezTo>
                <a:cubicBezTo>
                  <a:pt x="5225107" y="1345655"/>
                  <a:pt x="5226347" y="1341934"/>
                  <a:pt x="5231308" y="1336973"/>
                </a:cubicBezTo>
                <a:cubicBezTo>
                  <a:pt x="5231308" y="1332012"/>
                  <a:pt x="5231308" y="1329532"/>
                  <a:pt x="5231308" y="1329532"/>
                </a:cubicBezTo>
                <a:cubicBezTo>
                  <a:pt x="5231308" y="1329532"/>
                  <a:pt x="5228828" y="1329532"/>
                  <a:pt x="5223867" y="1329532"/>
                </a:cubicBezTo>
                <a:cubicBezTo>
                  <a:pt x="5218905" y="1334493"/>
                  <a:pt x="5216425" y="1334493"/>
                  <a:pt x="5216425" y="1329532"/>
                </a:cubicBezTo>
                <a:cubicBezTo>
                  <a:pt x="5216425" y="1322090"/>
                  <a:pt x="5218905" y="1318369"/>
                  <a:pt x="5223867" y="1318369"/>
                </a:cubicBezTo>
                <a:close/>
                <a:moveTo>
                  <a:pt x="5514081" y="1314649"/>
                </a:moveTo>
                <a:lnTo>
                  <a:pt x="5521523" y="1314649"/>
                </a:lnTo>
                <a:cubicBezTo>
                  <a:pt x="5521523" y="1319610"/>
                  <a:pt x="5524003" y="1322090"/>
                  <a:pt x="5528964" y="1322090"/>
                </a:cubicBezTo>
                <a:cubicBezTo>
                  <a:pt x="5533926" y="1322090"/>
                  <a:pt x="5536406" y="1325811"/>
                  <a:pt x="5536406" y="1333252"/>
                </a:cubicBezTo>
                <a:cubicBezTo>
                  <a:pt x="5536406" y="1340694"/>
                  <a:pt x="5538886" y="1346895"/>
                  <a:pt x="5543847" y="1351856"/>
                </a:cubicBezTo>
                <a:cubicBezTo>
                  <a:pt x="5543847" y="1356817"/>
                  <a:pt x="5543847" y="1359297"/>
                  <a:pt x="5543847" y="1359297"/>
                </a:cubicBezTo>
                <a:cubicBezTo>
                  <a:pt x="5538886" y="1349376"/>
                  <a:pt x="5533926" y="1341934"/>
                  <a:pt x="5528964" y="1336973"/>
                </a:cubicBezTo>
                <a:cubicBezTo>
                  <a:pt x="5519043" y="1322090"/>
                  <a:pt x="5514081" y="1314649"/>
                  <a:pt x="5514081" y="1314649"/>
                </a:cubicBezTo>
                <a:close/>
                <a:moveTo>
                  <a:pt x="1168300" y="1314649"/>
                </a:moveTo>
                <a:cubicBezTo>
                  <a:pt x="1168300" y="1314649"/>
                  <a:pt x="1170781" y="1314649"/>
                  <a:pt x="1175742" y="1314649"/>
                </a:cubicBezTo>
                <a:lnTo>
                  <a:pt x="1183183" y="1314649"/>
                </a:lnTo>
                <a:cubicBezTo>
                  <a:pt x="1178222" y="1319610"/>
                  <a:pt x="1178222" y="1323330"/>
                  <a:pt x="1183183" y="1325811"/>
                </a:cubicBezTo>
                <a:cubicBezTo>
                  <a:pt x="1188144" y="1328291"/>
                  <a:pt x="1185664" y="1332012"/>
                  <a:pt x="1175742" y="1336973"/>
                </a:cubicBezTo>
                <a:lnTo>
                  <a:pt x="1160859" y="1344415"/>
                </a:lnTo>
                <a:lnTo>
                  <a:pt x="1160859" y="1329532"/>
                </a:lnTo>
                <a:cubicBezTo>
                  <a:pt x="1165820" y="1319610"/>
                  <a:pt x="1168300" y="1314649"/>
                  <a:pt x="1168300" y="1314649"/>
                </a:cubicBezTo>
                <a:close/>
                <a:moveTo>
                  <a:pt x="930176" y="1307207"/>
                </a:moveTo>
                <a:lnTo>
                  <a:pt x="930176" y="1322090"/>
                </a:lnTo>
                <a:cubicBezTo>
                  <a:pt x="925215" y="1327051"/>
                  <a:pt x="921494" y="1333252"/>
                  <a:pt x="919013" y="1340694"/>
                </a:cubicBezTo>
                <a:cubicBezTo>
                  <a:pt x="916533" y="1348135"/>
                  <a:pt x="912812" y="1351856"/>
                  <a:pt x="907851" y="1351856"/>
                </a:cubicBezTo>
                <a:cubicBezTo>
                  <a:pt x="902890" y="1351856"/>
                  <a:pt x="897930" y="1356817"/>
                  <a:pt x="892968" y="1366739"/>
                </a:cubicBezTo>
                <a:cubicBezTo>
                  <a:pt x="888007" y="1371700"/>
                  <a:pt x="884287" y="1375420"/>
                  <a:pt x="881806" y="1377901"/>
                </a:cubicBezTo>
                <a:cubicBezTo>
                  <a:pt x="879326" y="1380381"/>
                  <a:pt x="873125" y="1381622"/>
                  <a:pt x="863203" y="1381622"/>
                </a:cubicBezTo>
                <a:cubicBezTo>
                  <a:pt x="853281" y="1376661"/>
                  <a:pt x="845840" y="1379141"/>
                  <a:pt x="840878" y="1389063"/>
                </a:cubicBezTo>
                <a:cubicBezTo>
                  <a:pt x="835918" y="1398985"/>
                  <a:pt x="828476" y="1398985"/>
                  <a:pt x="818555" y="1389063"/>
                </a:cubicBezTo>
                <a:lnTo>
                  <a:pt x="811113" y="1381622"/>
                </a:lnTo>
                <a:cubicBezTo>
                  <a:pt x="821035" y="1386583"/>
                  <a:pt x="828476" y="1387823"/>
                  <a:pt x="833437" y="1385342"/>
                </a:cubicBezTo>
                <a:cubicBezTo>
                  <a:pt x="838398" y="1382862"/>
                  <a:pt x="840878" y="1379141"/>
                  <a:pt x="840878" y="1374180"/>
                </a:cubicBezTo>
                <a:cubicBezTo>
                  <a:pt x="840878" y="1369219"/>
                  <a:pt x="843359" y="1366739"/>
                  <a:pt x="848320" y="1366739"/>
                </a:cubicBezTo>
                <a:cubicBezTo>
                  <a:pt x="853281" y="1366739"/>
                  <a:pt x="863203" y="1361778"/>
                  <a:pt x="878086" y="1351856"/>
                </a:cubicBezTo>
                <a:cubicBezTo>
                  <a:pt x="883047" y="1341934"/>
                  <a:pt x="892968" y="1332012"/>
                  <a:pt x="907851" y="1322090"/>
                </a:cubicBezTo>
                <a:cubicBezTo>
                  <a:pt x="922734" y="1312168"/>
                  <a:pt x="930176" y="1307207"/>
                  <a:pt x="930176" y="1307207"/>
                </a:cubicBezTo>
                <a:close/>
                <a:moveTo>
                  <a:pt x="5083410" y="1302556"/>
                </a:moveTo>
                <a:cubicBezTo>
                  <a:pt x="5086511" y="1301936"/>
                  <a:pt x="5089921" y="1302247"/>
                  <a:pt x="5093642" y="1303487"/>
                </a:cubicBezTo>
                <a:cubicBezTo>
                  <a:pt x="5101083" y="1305967"/>
                  <a:pt x="5109765" y="1309688"/>
                  <a:pt x="5119687" y="1314649"/>
                </a:cubicBezTo>
                <a:cubicBezTo>
                  <a:pt x="5124648" y="1319610"/>
                  <a:pt x="5129608" y="1324571"/>
                  <a:pt x="5134570" y="1329532"/>
                </a:cubicBezTo>
                <a:cubicBezTo>
                  <a:pt x="5139531" y="1334493"/>
                  <a:pt x="5144491" y="1336973"/>
                  <a:pt x="5149452" y="1336973"/>
                </a:cubicBezTo>
                <a:cubicBezTo>
                  <a:pt x="5164335" y="1341934"/>
                  <a:pt x="5171777" y="1349376"/>
                  <a:pt x="5171777" y="1359297"/>
                </a:cubicBezTo>
                <a:cubicBezTo>
                  <a:pt x="5171777" y="1364258"/>
                  <a:pt x="5168056" y="1365498"/>
                  <a:pt x="5160615" y="1363018"/>
                </a:cubicBezTo>
                <a:cubicBezTo>
                  <a:pt x="5153173" y="1360538"/>
                  <a:pt x="5149452" y="1356817"/>
                  <a:pt x="5149452" y="1351856"/>
                </a:cubicBezTo>
                <a:cubicBezTo>
                  <a:pt x="5149452" y="1346895"/>
                  <a:pt x="5149452" y="1344415"/>
                  <a:pt x="5149452" y="1344415"/>
                </a:cubicBezTo>
                <a:cubicBezTo>
                  <a:pt x="5144491" y="1344415"/>
                  <a:pt x="5142011" y="1345655"/>
                  <a:pt x="5142011" y="1348135"/>
                </a:cubicBezTo>
                <a:cubicBezTo>
                  <a:pt x="5142011" y="1350616"/>
                  <a:pt x="5142011" y="1351856"/>
                  <a:pt x="5142011" y="1351856"/>
                </a:cubicBezTo>
                <a:lnTo>
                  <a:pt x="5134570" y="1359297"/>
                </a:lnTo>
                <a:lnTo>
                  <a:pt x="5127128" y="1366739"/>
                </a:lnTo>
                <a:cubicBezTo>
                  <a:pt x="5122167" y="1366739"/>
                  <a:pt x="5118446" y="1366739"/>
                  <a:pt x="5115966" y="1366739"/>
                </a:cubicBezTo>
                <a:cubicBezTo>
                  <a:pt x="5113486" y="1366739"/>
                  <a:pt x="5114726" y="1364258"/>
                  <a:pt x="5119687" y="1359297"/>
                </a:cubicBezTo>
                <a:cubicBezTo>
                  <a:pt x="5124648" y="1354336"/>
                  <a:pt x="5124648" y="1346895"/>
                  <a:pt x="5119687" y="1336973"/>
                </a:cubicBezTo>
                <a:cubicBezTo>
                  <a:pt x="5109765" y="1327051"/>
                  <a:pt x="5102324" y="1327051"/>
                  <a:pt x="5097363" y="1336973"/>
                </a:cubicBezTo>
                <a:cubicBezTo>
                  <a:pt x="5092401" y="1341934"/>
                  <a:pt x="5087441" y="1341934"/>
                  <a:pt x="5082480" y="1336973"/>
                </a:cubicBezTo>
                <a:cubicBezTo>
                  <a:pt x="5077519" y="1332012"/>
                  <a:pt x="5082480" y="1327051"/>
                  <a:pt x="5097363" y="1322090"/>
                </a:cubicBezTo>
                <a:lnTo>
                  <a:pt x="5104804" y="1322090"/>
                </a:lnTo>
                <a:lnTo>
                  <a:pt x="5089921" y="1314649"/>
                </a:lnTo>
                <a:cubicBezTo>
                  <a:pt x="5084960" y="1314649"/>
                  <a:pt x="5081239" y="1313408"/>
                  <a:pt x="5078759" y="1310928"/>
                </a:cubicBezTo>
                <a:cubicBezTo>
                  <a:pt x="5076279" y="1308448"/>
                  <a:pt x="5075038" y="1307207"/>
                  <a:pt x="5075038" y="1307207"/>
                </a:cubicBezTo>
                <a:cubicBezTo>
                  <a:pt x="5077519" y="1304727"/>
                  <a:pt x="5080310" y="1303177"/>
                  <a:pt x="5083410" y="1302556"/>
                </a:cubicBezTo>
                <a:close/>
                <a:moveTo>
                  <a:pt x="5499199" y="1292325"/>
                </a:moveTo>
                <a:cubicBezTo>
                  <a:pt x="5499199" y="1292325"/>
                  <a:pt x="5500439" y="1292325"/>
                  <a:pt x="5502919" y="1292325"/>
                </a:cubicBezTo>
                <a:cubicBezTo>
                  <a:pt x="5505399" y="1292325"/>
                  <a:pt x="5506640" y="1294805"/>
                  <a:pt x="5506640" y="1299766"/>
                </a:cubicBezTo>
                <a:cubicBezTo>
                  <a:pt x="5506640" y="1299766"/>
                  <a:pt x="5505399" y="1299766"/>
                  <a:pt x="5502919" y="1299766"/>
                </a:cubicBezTo>
                <a:cubicBezTo>
                  <a:pt x="5500439" y="1299766"/>
                  <a:pt x="5499199" y="1299766"/>
                  <a:pt x="5499199" y="1299766"/>
                </a:cubicBezTo>
                <a:cubicBezTo>
                  <a:pt x="5499199" y="1294805"/>
                  <a:pt x="5499199" y="1292325"/>
                  <a:pt x="5499199" y="1292325"/>
                </a:cubicBezTo>
                <a:close/>
                <a:moveTo>
                  <a:pt x="4948535" y="1292325"/>
                </a:moveTo>
                <a:lnTo>
                  <a:pt x="4933652" y="1307207"/>
                </a:lnTo>
                <a:cubicBezTo>
                  <a:pt x="4928690" y="1307207"/>
                  <a:pt x="4924970" y="1307207"/>
                  <a:pt x="4922490" y="1307207"/>
                </a:cubicBezTo>
                <a:cubicBezTo>
                  <a:pt x="4920010" y="1307207"/>
                  <a:pt x="4918769" y="1307207"/>
                  <a:pt x="4918769" y="1307207"/>
                </a:cubicBezTo>
                <a:cubicBezTo>
                  <a:pt x="4908847" y="1322090"/>
                  <a:pt x="4911327" y="1329532"/>
                  <a:pt x="4926210" y="1329532"/>
                </a:cubicBezTo>
                <a:lnTo>
                  <a:pt x="4941093" y="1336973"/>
                </a:lnTo>
                <a:cubicBezTo>
                  <a:pt x="4951015" y="1336973"/>
                  <a:pt x="4958456" y="1334493"/>
                  <a:pt x="4963417" y="1329532"/>
                </a:cubicBezTo>
                <a:cubicBezTo>
                  <a:pt x="4958456" y="1324571"/>
                  <a:pt x="4958456" y="1322090"/>
                  <a:pt x="4963417" y="1322090"/>
                </a:cubicBezTo>
                <a:lnTo>
                  <a:pt x="4955976" y="1314649"/>
                </a:lnTo>
                <a:lnTo>
                  <a:pt x="4948535" y="1299766"/>
                </a:lnTo>
                <a:cubicBezTo>
                  <a:pt x="4953496" y="1299766"/>
                  <a:pt x="4955976" y="1298526"/>
                  <a:pt x="4955976" y="1296045"/>
                </a:cubicBezTo>
                <a:cubicBezTo>
                  <a:pt x="4955976" y="1293565"/>
                  <a:pt x="4953496" y="1292325"/>
                  <a:pt x="4948535" y="1292325"/>
                </a:cubicBezTo>
                <a:close/>
                <a:moveTo>
                  <a:pt x="5573613" y="1284883"/>
                </a:moveTo>
                <a:cubicBezTo>
                  <a:pt x="5573613" y="1284883"/>
                  <a:pt x="5576093" y="1284883"/>
                  <a:pt x="5581054" y="1284883"/>
                </a:cubicBezTo>
                <a:lnTo>
                  <a:pt x="5595937" y="1299766"/>
                </a:lnTo>
                <a:cubicBezTo>
                  <a:pt x="5595937" y="1319610"/>
                  <a:pt x="5590975" y="1319610"/>
                  <a:pt x="5581054" y="1299766"/>
                </a:cubicBezTo>
                <a:cubicBezTo>
                  <a:pt x="5576093" y="1289844"/>
                  <a:pt x="5573613" y="1284883"/>
                  <a:pt x="5573613" y="1284883"/>
                </a:cubicBezTo>
                <a:close/>
                <a:moveTo>
                  <a:pt x="1026914" y="1284883"/>
                </a:moveTo>
                <a:cubicBezTo>
                  <a:pt x="1026914" y="1284883"/>
                  <a:pt x="1026914" y="1287364"/>
                  <a:pt x="1026914" y="1292325"/>
                </a:cubicBezTo>
                <a:lnTo>
                  <a:pt x="1019473" y="1299766"/>
                </a:lnTo>
                <a:close/>
                <a:moveTo>
                  <a:pt x="5097363" y="1270000"/>
                </a:moveTo>
                <a:lnTo>
                  <a:pt x="5112245" y="1270000"/>
                </a:lnTo>
                <a:cubicBezTo>
                  <a:pt x="5112245" y="1270000"/>
                  <a:pt x="5114726" y="1272481"/>
                  <a:pt x="5119687" y="1277442"/>
                </a:cubicBezTo>
                <a:cubicBezTo>
                  <a:pt x="5124648" y="1282403"/>
                  <a:pt x="5129608" y="1287364"/>
                  <a:pt x="5134570" y="1292325"/>
                </a:cubicBezTo>
                <a:cubicBezTo>
                  <a:pt x="5144491" y="1302246"/>
                  <a:pt x="5159374" y="1307207"/>
                  <a:pt x="5179218" y="1307207"/>
                </a:cubicBezTo>
                <a:cubicBezTo>
                  <a:pt x="5184179" y="1302246"/>
                  <a:pt x="5186660" y="1302246"/>
                  <a:pt x="5186660" y="1307207"/>
                </a:cubicBezTo>
                <a:lnTo>
                  <a:pt x="5179218" y="1314649"/>
                </a:lnTo>
                <a:cubicBezTo>
                  <a:pt x="5174257" y="1314649"/>
                  <a:pt x="5171777" y="1314649"/>
                  <a:pt x="5171777" y="1314649"/>
                </a:cubicBezTo>
                <a:cubicBezTo>
                  <a:pt x="5166815" y="1319610"/>
                  <a:pt x="5149452" y="1317129"/>
                  <a:pt x="5119687" y="1307207"/>
                </a:cubicBezTo>
                <a:cubicBezTo>
                  <a:pt x="5109765" y="1302246"/>
                  <a:pt x="5102324" y="1297286"/>
                  <a:pt x="5097363" y="1292325"/>
                </a:cubicBezTo>
                <a:cubicBezTo>
                  <a:pt x="5092401" y="1287364"/>
                  <a:pt x="5089921" y="1282403"/>
                  <a:pt x="5089921" y="1277442"/>
                </a:cubicBezTo>
                <a:close/>
                <a:moveTo>
                  <a:pt x="4881562" y="1270000"/>
                </a:moveTo>
                <a:cubicBezTo>
                  <a:pt x="4881562" y="1270000"/>
                  <a:pt x="4884042" y="1272481"/>
                  <a:pt x="4889003" y="1277442"/>
                </a:cubicBezTo>
                <a:cubicBezTo>
                  <a:pt x="4898925" y="1277442"/>
                  <a:pt x="4903886" y="1277442"/>
                  <a:pt x="4903886" y="1277442"/>
                </a:cubicBezTo>
                <a:cubicBezTo>
                  <a:pt x="4903886" y="1277442"/>
                  <a:pt x="4903886" y="1274961"/>
                  <a:pt x="4903886" y="1270000"/>
                </a:cubicBezTo>
                <a:cubicBezTo>
                  <a:pt x="4893965" y="1270000"/>
                  <a:pt x="4886523" y="1270000"/>
                  <a:pt x="4881562" y="1270000"/>
                </a:cubicBezTo>
                <a:close/>
                <a:moveTo>
                  <a:pt x="1168300" y="1270000"/>
                </a:moveTo>
                <a:cubicBezTo>
                  <a:pt x="1168300" y="1270000"/>
                  <a:pt x="1170781" y="1272481"/>
                  <a:pt x="1175742" y="1277442"/>
                </a:cubicBezTo>
                <a:cubicBezTo>
                  <a:pt x="1175742" y="1282403"/>
                  <a:pt x="1170781" y="1282403"/>
                  <a:pt x="1160859" y="1277442"/>
                </a:cubicBezTo>
                <a:close/>
                <a:moveTo>
                  <a:pt x="798091" y="1264419"/>
                </a:moveTo>
                <a:cubicBezTo>
                  <a:pt x="801811" y="1263179"/>
                  <a:pt x="803672" y="1265040"/>
                  <a:pt x="803672" y="1270000"/>
                </a:cubicBezTo>
                <a:cubicBezTo>
                  <a:pt x="803672" y="1270000"/>
                  <a:pt x="801191" y="1271241"/>
                  <a:pt x="796230" y="1273721"/>
                </a:cubicBezTo>
                <a:cubicBezTo>
                  <a:pt x="791269" y="1276201"/>
                  <a:pt x="786308" y="1281162"/>
                  <a:pt x="781347" y="1288604"/>
                </a:cubicBezTo>
                <a:cubicBezTo>
                  <a:pt x="776386" y="1296045"/>
                  <a:pt x="773906" y="1299766"/>
                  <a:pt x="773906" y="1299766"/>
                </a:cubicBezTo>
                <a:lnTo>
                  <a:pt x="766465" y="1307207"/>
                </a:lnTo>
                <a:cubicBezTo>
                  <a:pt x="766465" y="1336973"/>
                  <a:pt x="761504" y="1351856"/>
                  <a:pt x="751582" y="1351856"/>
                </a:cubicBezTo>
                <a:cubicBezTo>
                  <a:pt x="746621" y="1346895"/>
                  <a:pt x="744140" y="1344415"/>
                  <a:pt x="744140" y="1344415"/>
                </a:cubicBezTo>
                <a:lnTo>
                  <a:pt x="751582" y="1314649"/>
                </a:lnTo>
                <a:cubicBezTo>
                  <a:pt x="761504" y="1294805"/>
                  <a:pt x="767705" y="1284883"/>
                  <a:pt x="770185" y="1284883"/>
                </a:cubicBezTo>
                <a:cubicBezTo>
                  <a:pt x="772666" y="1284883"/>
                  <a:pt x="776386" y="1282403"/>
                  <a:pt x="781347" y="1277442"/>
                </a:cubicBezTo>
                <a:cubicBezTo>
                  <a:pt x="788789" y="1270000"/>
                  <a:pt x="794370" y="1265660"/>
                  <a:pt x="798091" y="1264419"/>
                </a:cubicBezTo>
                <a:close/>
                <a:moveTo>
                  <a:pt x="5558730" y="1262559"/>
                </a:moveTo>
                <a:cubicBezTo>
                  <a:pt x="5558730" y="1262559"/>
                  <a:pt x="5558730" y="1265039"/>
                  <a:pt x="5558730" y="1270000"/>
                </a:cubicBezTo>
                <a:lnTo>
                  <a:pt x="5551288" y="1270000"/>
                </a:lnTo>
                <a:close/>
                <a:moveTo>
                  <a:pt x="5201542" y="1262559"/>
                </a:moveTo>
                <a:cubicBezTo>
                  <a:pt x="5201542" y="1262559"/>
                  <a:pt x="5204022" y="1262559"/>
                  <a:pt x="5208984" y="1262559"/>
                </a:cubicBezTo>
                <a:cubicBezTo>
                  <a:pt x="5213945" y="1262559"/>
                  <a:pt x="5217666" y="1263799"/>
                  <a:pt x="5220146" y="1266280"/>
                </a:cubicBezTo>
                <a:cubicBezTo>
                  <a:pt x="5222626" y="1268760"/>
                  <a:pt x="5221386" y="1270000"/>
                  <a:pt x="5216425" y="1270000"/>
                </a:cubicBezTo>
                <a:close/>
                <a:moveTo>
                  <a:pt x="1354336" y="1258838"/>
                </a:moveTo>
                <a:cubicBezTo>
                  <a:pt x="1351855" y="1258838"/>
                  <a:pt x="1349375" y="1260078"/>
                  <a:pt x="1346894" y="1262559"/>
                </a:cubicBezTo>
                <a:cubicBezTo>
                  <a:pt x="1341934" y="1267520"/>
                  <a:pt x="1336972" y="1272481"/>
                  <a:pt x="1332011" y="1277442"/>
                </a:cubicBezTo>
                <a:lnTo>
                  <a:pt x="1324570" y="1277442"/>
                </a:lnTo>
                <a:cubicBezTo>
                  <a:pt x="1324570" y="1272481"/>
                  <a:pt x="1322090" y="1267520"/>
                  <a:pt x="1317129" y="1262559"/>
                </a:cubicBezTo>
                <a:lnTo>
                  <a:pt x="1309687" y="1270000"/>
                </a:lnTo>
                <a:cubicBezTo>
                  <a:pt x="1304726" y="1279922"/>
                  <a:pt x="1302246" y="1284883"/>
                  <a:pt x="1302246" y="1284883"/>
                </a:cubicBezTo>
                <a:cubicBezTo>
                  <a:pt x="1282402" y="1284883"/>
                  <a:pt x="1272480" y="1294805"/>
                  <a:pt x="1272480" y="1314649"/>
                </a:cubicBezTo>
                <a:cubicBezTo>
                  <a:pt x="1272480" y="1324571"/>
                  <a:pt x="1282402" y="1322090"/>
                  <a:pt x="1302246" y="1307207"/>
                </a:cubicBezTo>
                <a:cubicBezTo>
                  <a:pt x="1322090" y="1297286"/>
                  <a:pt x="1332011" y="1297286"/>
                  <a:pt x="1332011" y="1307207"/>
                </a:cubicBezTo>
                <a:cubicBezTo>
                  <a:pt x="1336972" y="1307207"/>
                  <a:pt x="1339453" y="1307207"/>
                  <a:pt x="1339453" y="1307207"/>
                </a:cubicBezTo>
                <a:cubicBezTo>
                  <a:pt x="1339453" y="1307207"/>
                  <a:pt x="1340693" y="1307207"/>
                  <a:pt x="1343174" y="1307207"/>
                </a:cubicBezTo>
                <a:cubicBezTo>
                  <a:pt x="1345654" y="1307207"/>
                  <a:pt x="1346894" y="1304727"/>
                  <a:pt x="1346894" y="1299766"/>
                </a:cubicBezTo>
                <a:cubicBezTo>
                  <a:pt x="1346894" y="1294805"/>
                  <a:pt x="1350615" y="1288604"/>
                  <a:pt x="1358056" y="1281162"/>
                </a:cubicBezTo>
                <a:cubicBezTo>
                  <a:pt x="1365498" y="1273721"/>
                  <a:pt x="1366738" y="1267520"/>
                  <a:pt x="1361777" y="1262559"/>
                </a:cubicBezTo>
                <a:cubicBezTo>
                  <a:pt x="1359297" y="1260078"/>
                  <a:pt x="1356816" y="1258838"/>
                  <a:pt x="1354336" y="1258838"/>
                </a:cubicBezTo>
                <a:close/>
                <a:moveTo>
                  <a:pt x="811113" y="1255118"/>
                </a:moveTo>
                <a:cubicBezTo>
                  <a:pt x="816074" y="1255118"/>
                  <a:pt x="818555" y="1255118"/>
                  <a:pt x="818555" y="1255118"/>
                </a:cubicBezTo>
                <a:lnTo>
                  <a:pt x="818555" y="1262559"/>
                </a:lnTo>
                <a:close/>
                <a:moveTo>
                  <a:pt x="736699" y="1255118"/>
                </a:moveTo>
                <a:cubicBezTo>
                  <a:pt x="741660" y="1260079"/>
                  <a:pt x="744140" y="1265039"/>
                  <a:pt x="744140" y="1270000"/>
                </a:cubicBezTo>
                <a:lnTo>
                  <a:pt x="729257" y="1270000"/>
                </a:lnTo>
                <a:close/>
                <a:moveTo>
                  <a:pt x="1378520" y="1251397"/>
                </a:moveTo>
                <a:cubicBezTo>
                  <a:pt x="1377280" y="1251397"/>
                  <a:pt x="1376660" y="1252637"/>
                  <a:pt x="1376660" y="1255118"/>
                </a:cubicBezTo>
                <a:cubicBezTo>
                  <a:pt x="1371699" y="1255118"/>
                  <a:pt x="1370459" y="1257598"/>
                  <a:pt x="1372939" y="1262559"/>
                </a:cubicBezTo>
                <a:cubicBezTo>
                  <a:pt x="1375420" y="1267520"/>
                  <a:pt x="1379140" y="1270000"/>
                  <a:pt x="1384101" y="1270000"/>
                </a:cubicBezTo>
                <a:cubicBezTo>
                  <a:pt x="1389062" y="1270000"/>
                  <a:pt x="1391543" y="1268760"/>
                  <a:pt x="1391543" y="1266280"/>
                </a:cubicBezTo>
                <a:cubicBezTo>
                  <a:pt x="1391543" y="1263799"/>
                  <a:pt x="1391543" y="1262559"/>
                  <a:pt x="1391543" y="1262559"/>
                </a:cubicBezTo>
                <a:cubicBezTo>
                  <a:pt x="1391543" y="1262559"/>
                  <a:pt x="1389062" y="1260079"/>
                  <a:pt x="1384101" y="1255118"/>
                </a:cubicBezTo>
                <a:cubicBezTo>
                  <a:pt x="1381621" y="1252637"/>
                  <a:pt x="1379760" y="1251397"/>
                  <a:pt x="1378520" y="1251397"/>
                </a:cubicBezTo>
                <a:close/>
                <a:moveTo>
                  <a:pt x="1177602" y="1251397"/>
                </a:moveTo>
                <a:cubicBezTo>
                  <a:pt x="1178842" y="1251397"/>
                  <a:pt x="1180703" y="1252637"/>
                  <a:pt x="1183183" y="1255118"/>
                </a:cubicBezTo>
                <a:lnTo>
                  <a:pt x="1183183" y="1262559"/>
                </a:lnTo>
                <a:cubicBezTo>
                  <a:pt x="1178222" y="1262559"/>
                  <a:pt x="1175742" y="1260079"/>
                  <a:pt x="1175742" y="1255118"/>
                </a:cubicBezTo>
                <a:cubicBezTo>
                  <a:pt x="1175742" y="1252637"/>
                  <a:pt x="1176362" y="1251397"/>
                  <a:pt x="1177602" y="1251397"/>
                </a:cubicBezTo>
                <a:close/>
                <a:moveTo>
                  <a:pt x="5313163" y="1247676"/>
                </a:moveTo>
                <a:lnTo>
                  <a:pt x="5328046" y="1255118"/>
                </a:lnTo>
                <a:cubicBezTo>
                  <a:pt x="5333008" y="1260079"/>
                  <a:pt x="5334247" y="1263799"/>
                  <a:pt x="5331767" y="1266280"/>
                </a:cubicBezTo>
                <a:cubicBezTo>
                  <a:pt x="5329287" y="1268760"/>
                  <a:pt x="5325566" y="1267520"/>
                  <a:pt x="5320605" y="1262559"/>
                </a:cubicBezTo>
                <a:cubicBezTo>
                  <a:pt x="5315644" y="1257598"/>
                  <a:pt x="5313163" y="1252637"/>
                  <a:pt x="5313163" y="1247676"/>
                </a:cubicBezTo>
                <a:close/>
                <a:moveTo>
                  <a:pt x="5235029" y="1247676"/>
                </a:moveTo>
                <a:cubicBezTo>
                  <a:pt x="5237509" y="1247676"/>
                  <a:pt x="5238749" y="1250156"/>
                  <a:pt x="5238749" y="1255118"/>
                </a:cubicBezTo>
                <a:cubicBezTo>
                  <a:pt x="5243711" y="1260079"/>
                  <a:pt x="5243711" y="1262559"/>
                  <a:pt x="5238749" y="1262559"/>
                </a:cubicBezTo>
                <a:cubicBezTo>
                  <a:pt x="5233788" y="1262559"/>
                  <a:pt x="5231308" y="1260079"/>
                  <a:pt x="5231308" y="1255118"/>
                </a:cubicBezTo>
                <a:cubicBezTo>
                  <a:pt x="5231308" y="1250156"/>
                  <a:pt x="5232549" y="1247676"/>
                  <a:pt x="5235029" y="1247676"/>
                </a:cubicBezTo>
                <a:close/>
                <a:moveTo>
                  <a:pt x="739648" y="1244727"/>
                </a:moveTo>
                <a:lnTo>
                  <a:pt x="737629" y="1246746"/>
                </a:lnTo>
                <a:cubicBezTo>
                  <a:pt x="737009" y="1247366"/>
                  <a:pt x="736699" y="1247676"/>
                  <a:pt x="736699" y="1247676"/>
                </a:cubicBezTo>
                <a:close/>
                <a:moveTo>
                  <a:pt x="1205508" y="1240235"/>
                </a:moveTo>
                <a:cubicBezTo>
                  <a:pt x="1210469" y="1240235"/>
                  <a:pt x="1212949" y="1240235"/>
                  <a:pt x="1212949" y="1240235"/>
                </a:cubicBezTo>
                <a:cubicBezTo>
                  <a:pt x="1212949" y="1240235"/>
                  <a:pt x="1212949" y="1242715"/>
                  <a:pt x="1212949" y="1247676"/>
                </a:cubicBezTo>
                <a:close/>
                <a:moveTo>
                  <a:pt x="744140" y="1240235"/>
                </a:moveTo>
                <a:cubicBezTo>
                  <a:pt x="744140" y="1240235"/>
                  <a:pt x="742900" y="1241475"/>
                  <a:pt x="740420" y="1243955"/>
                </a:cubicBezTo>
                <a:lnTo>
                  <a:pt x="739648" y="1244727"/>
                </a:lnTo>
                <a:close/>
                <a:moveTo>
                  <a:pt x="5567142" y="1238617"/>
                </a:moveTo>
                <a:lnTo>
                  <a:pt x="5571752" y="1248606"/>
                </a:lnTo>
                <a:cubicBezTo>
                  <a:pt x="5572993" y="1252947"/>
                  <a:pt x="5573613" y="1257598"/>
                  <a:pt x="5573613" y="1262559"/>
                </a:cubicBezTo>
                <a:cubicBezTo>
                  <a:pt x="5573613" y="1267520"/>
                  <a:pt x="5573613" y="1272481"/>
                  <a:pt x="5573613" y="1277442"/>
                </a:cubicBezTo>
                <a:close/>
                <a:moveTo>
                  <a:pt x="5120616" y="1235584"/>
                </a:moveTo>
                <a:cubicBezTo>
                  <a:pt x="5122477" y="1236204"/>
                  <a:pt x="5124648" y="1237754"/>
                  <a:pt x="5127128" y="1240235"/>
                </a:cubicBezTo>
                <a:lnTo>
                  <a:pt x="5127128" y="1247676"/>
                </a:lnTo>
                <a:lnTo>
                  <a:pt x="5119687" y="1247676"/>
                </a:lnTo>
                <a:cubicBezTo>
                  <a:pt x="5114726" y="1242715"/>
                  <a:pt x="5113486" y="1238994"/>
                  <a:pt x="5115966" y="1236514"/>
                </a:cubicBezTo>
                <a:cubicBezTo>
                  <a:pt x="5117206" y="1235274"/>
                  <a:pt x="5118757" y="1234964"/>
                  <a:pt x="5120616" y="1235584"/>
                </a:cubicBezTo>
                <a:close/>
                <a:moveTo>
                  <a:pt x="5454550" y="1232793"/>
                </a:moveTo>
                <a:cubicBezTo>
                  <a:pt x="5459511" y="1232793"/>
                  <a:pt x="5464472" y="1232793"/>
                  <a:pt x="5469433" y="1232793"/>
                </a:cubicBezTo>
                <a:lnTo>
                  <a:pt x="5476874" y="1232793"/>
                </a:lnTo>
                <a:cubicBezTo>
                  <a:pt x="5471913" y="1237755"/>
                  <a:pt x="5466953" y="1240235"/>
                  <a:pt x="5461992" y="1240235"/>
                </a:cubicBezTo>
                <a:close/>
                <a:moveTo>
                  <a:pt x="5558730" y="1225352"/>
                </a:moveTo>
                <a:cubicBezTo>
                  <a:pt x="5558730" y="1225352"/>
                  <a:pt x="5561210" y="1227832"/>
                  <a:pt x="5566171" y="1232793"/>
                </a:cubicBezTo>
                <a:lnTo>
                  <a:pt x="5567142" y="1238617"/>
                </a:lnTo>
                <a:lnTo>
                  <a:pt x="5566171" y="1236514"/>
                </a:lnTo>
                <a:cubicBezTo>
                  <a:pt x="5561210" y="1229073"/>
                  <a:pt x="5558730" y="1225352"/>
                  <a:pt x="5558730" y="1225352"/>
                </a:cubicBezTo>
                <a:close/>
                <a:moveTo>
                  <a:pt x="915293" y="1225352"/>
                </a:moveTo>
                <a:lnTo>
                  <a:pt x="915293" y="1232793"/>
                </a:lnTo>
                <a:lnTo>
                  <a:pt x="907851" y="1232793"/>
                </a:lnTo>
                <a:cubicBezTo>
                  <a:pt x="907851" y="1232793"/>
                  <a:pt x="910332" y="1230313"/>
                  <a:pt x="915293" y="1225352"/>
                </a:cubicBezTo>
                <a:close/>
                <a:moveTo>
                  <a:pt x="870644" y="1225352"/>
                </a:moveTo>
                <a:cubicBezTo>
                  <a:pt x="865683" y="1225352"/>
                  <a:pt x="863203" y="1227832"/>
                  <a:pt x="863203" y="1232793"/>
                </a:cubicBezTo>
                <a:cubicBezTo>
                  <a:pt x="868164" y="1232793"/>
                  <a:pt x="870644" y="1232793"/>
                  <a:pt x="870644" y="1232793"/>
                </a:cubicBezTo>
                <a:cubicBezTo>
                  <a:pt x="870644" y="1232793"/>
                  <a:pt x="870644" y="1230313"/>
                  <a:pt x="870644" y="1225352"/>
                </a:cubicBezTo>
                <a:close/>
                <a:moveTo>
                  <a:pt x="827856" y="1221631"/>
                </a:moveTo>
                <a:cubicBezTo>
                  <a:pt x="829096" y="1221631"/>
                  <a:pt x="830957" y="1222871"/>
                  <a:pt x="833437" y="1225352"/>
                </a:cubicBezTo>
                <a:lnTo>
                  <a:pt x="833437" y="1232793"/>
                </a:lnTo>
                <a:cubicBezTo>
                  <a:pt x="828476" y="1232793"/>
                  <a:pt x="825996" y="1230313"/>
                  <a:pt x="825996" y="1225352"/>
                </a:cubicBezTo>
                <a:cubicBezTo>
                  <a:pt x="825996" y="1222871"/>
                  <a:pt x="826616" y="1221631"/>
                  <a:pt x="827856" y="1221631"/>
                </a:cubicBezTo>
                <a:close/>
                <a:moveTo>
                  <a:pt x="5775461" y="1220701"/>
                </a:moveTo>
                <a:cubicBezTo>
                  <a:pt x="5776081" y="1220081"/>
                  <a:pt x="5777011" y="1220391"/>
                  <a:pt x="5778251" y="1221631"/>
                </a:cubicBezTo>
                <a:cubicBezTo>
                  <a:pt x="5780731" y="1224111"/>
                  <a:pt x="5781972" y="1225352"/>
                  <a:pt x="5781972" y="1225352"/>
                </a:cubicBezTo>
                <a:cubicBezTo>
                  <a:pt x="5781972" y="1225352"/>
                  <a:pt x="5779491" y="1225352"/>
                  <a:pt x="5774531" y="1225352"/>
                </a:cubicBezTo>
                <a:cubicBezTo>
                  <a:pt x="5774531" y="1222871"/>
                  <a:pt x="5774841" y="1221321"/>
                  <a:pt x="5775461" y="1220701"/>
                </a:cubicBezTo>
                <a:close/>
                <a:moveTo>
                  <a:pt x="1103188" y="1220701"/>
                </a:moveTo>
                <a:cubicBezTo>
                  <a:pt x="1101948" y="1221321"/>
                  <a:pt x="1101328" y="1222871"/>
                  <a:pt x="1101328" y="1225352"/>
                </a:cubicBezTo>
                <a:cubicBezTo>
                  <a:pt x="1101328" y="1225352"/>
                  <a:pt x="1103808" y="1227832"/>
                  <a:pt x="1108769" y="1232793"/>
                </a:cubicBezTo>
                <a:lnTo>
                  <a:pt x="1116211" y="1225352"/>
                </a:lnTo>
                <a:cubicBezTo>
                  <a:pt x="1116211" y="1225352"/>
                  <a:pt x="1113730" y="1224111"/>
                  <a:pt x="1108769" y="1221631"/>
                </a:cubicBezTo>
                <a:cubicBezTo>
                  <a:pt x="1106289" y="1220391"/>
                  <a:pt x="1104428" y="1220081"/>
                  <a:pt x="1103188" y="1220701"/>
                </a:cubicBezTo>
                <a:close/>
                <a:moveTo>
                  <a:pt x="5514081" y="1217910"/>
                </a:moveTo>
                <a:lnTo>
                  <a:pt x="5521523" y="1225352"/>
                </a:lnTo>
                <a:cubicBezTo>
                  <a:pt x="5521523" y="1225352"/>
                  <a:pt x="5519043" y="1225352"/>
                  <a:pt x="5514081" y="1225352"/>
                </a:cubicBezTo>
                <a:cubicBezTo>
                  <a:pt x="5509120" y="1225352"/>
                  <a:pt x="5506640" y="1224111"/>
                  <a:pt x="5506640" y="1221631"/>
                </a:cubicBezTo>
                <a:cubicBezTo>
                  <a:pt x="5506640" y="1219151"/>
                  <a:pt x="5509120" y="1217910"/>
                  <a:pt x="5514081" y="1217910"/>
                </a:cubicBezTo>
                <a:close/>
                <a:moveTo>
                  <a:pt x="5011786" y="1217910"/>
                </a:moveTo>
                <a:cubicBezTo>
                  <a:pt x="5014267" y="1217910"/>
                  <a:pt x="5015507" y="1217910"/>
                  <a:pt x="5015507" y="1217910"/>
                </a:cubicBezTo>
                <a:lnTo>
                  <a:pt x="5022949" y="1225352"/>
                </a:lnTo>
                <a:cubicBezTo>
                  <a:pt x="5017987" y="1225352"/>
                  <a:pt x="5015507" y="1225352"/>
                  <a:pt x="5015507" y="1225352"/>
                </a:cubicBezTo>
                <a:cubicBezTo>
                  <a:pt x="5010546" y="1225352"/>
                  <a:pt x="5008066" y="1224111"/>
                  <a:pt x="5008066" y="1221631"/>
                </a:cubicBezTo>
                <a:cubicBezTo>
                  <a:pt x="5008066" y="1219151"/>
                  <a:pt x="5009306" y="1217910"/>
                  <a:pt x="5011786" y="1217910"/>
                </a:cubicBezTo>
                <a:close/>
                <a:moveTo>
                  <a:pt x="881341" y="1213260"/>
                </a:moveTo>
                <a:cubicBezTo>
                  <a:pt x="884132" y="1213260"/>
                  <a:pt x="885527" y="1216050"/>
                  <a:pt x="885527" y="1221631"/>
                </a:cubicBezTo>
                <a:cubicBezTo>
                  <a:pt x="885527" y="1229073"/>
                  <a:pt x="885527" y="1235273"/>
                  <a:pt x="885527" y="1240235"/>
                </a:cubicBezTo>
                <a:cubicBezTo>
                  <a:pt x="885527" y="1245196"/>
                  <a:pt x="881806" y="1247676"/>
                  <a:pt x="874365" y="1247676"/>
                </a:cubicBezTo>
                <a:cubicBezTo>
                  <a:pt x="866924" y="1247676"/>
                  <a:pt x="863203" y="1250156"/>
                  <a:pt x="863203" y="1255118"/>
                </a:cubicBezTo>
                <a:lnTo>
                  <a:pt x="848320" y="1247676"/>
                </a:lnTo>
                <a:cubicBezTo>
                  <a:pt x="848320" y="1227832"/>
                  <a:pt x="855762" y="1217910"/>
                  <a:pt x="870644" y="1217910"/>
                </a:cubicBezTo>
                <a:cubicBezTo>
                  <a:pt x="870644" y="1217910"/>
                  <a:pt x="873125" y="1216670"/>
                  <a:pt x="878086" y="1214190"/>
                </a:cubicBezTo>
                <a:cubicBezTo>
                  <a:pt x="879326" y="1213570"/>
                  <a:pt x="880411" y="1213260"/>
                  <a:pt x="881341" y="1213260"/>
                </a:cubicBezTo>
                <a:close/>
                <a:moveTo>
                  <a:pt x="1231552" y="1212329"/>
                </a:moveTo>
                <a:cubicBezTo>
                  <a:pt x="1234033" y="1211089"/>
                  <a:pt x="1237754" y="1212950"/>
                  <a:pt x="1242715" y="1217910"/>
                </a:cubicBezTo>
                <a:cubicBezTo>
                  <a:pt x="1242715" y="1217910"/>
                  <a:pt x="1240234" y="1220391"/>
                  <a:pt x="1235273" y="1225352"/>
                </a:cubicBezTo>
                <a:lnTo>
                  <a:pt x="1227832" y="1225352"/>
                </a:lnTo>
                <a:cubicBezTo>
                  <a:pt x="1227832" y="1217910"/>
                  <a:pt x="1229072" y="1213570"/>
                  <a:pt x="1231552" y="1212329"/>
                </a:cubicBezTo>
                <a:close/>
                <a:moveTo>
                  <a:pt x="1272480" y="1210469"/>
                </a:moveTo>
                <a:cubicBezTo>
                  <a:pt x="1272480" y="1210469"/>
                  <a:pt x="1272480" y="1212949"/>
                  <a:pt x="1272480" y="1217910"/>
                </a:cubicBezTo>
                <a:cubicBezTo>
                  <a:pt x="1267519" y="1217910"/>
                  <a:pt x="1262558" y="1219151"/>
                  <a:pt x="1257598" y="1221631"/>
                </a:cubicBezTo>
                <a:cubicBezTo>
                  <a:pt x="1252636" y="1224111"/>
                  <a:pt x="1250156" y="1227832"/>
                  <a:pt x="1250156" y="1232793"/>
                </a:cubicBezTo>
                <a:cubicBezTo>
                  <a:pt x="1250156" y="1237755"/>
                  <a:pt x="1250156" y="1242715"/>
                  <a:pt x="1250156" y="1247676"/>
                </a:cubicBezTo>
                <a:lnTo>
                  <a:pt x="1265039" y="1247676"/>
                </a:lnTo>
                <a:cubicBezTo>
                  <a:pt x="1279921" y="1232793"/>
                  <a:pt x="1284882" y="1220391"/>
                  <a:pt x="1279921" y="1210469"/>
                </a:cubicBezTo>
                <a:cubicBezTo>
                  <a:pt x="1274961" y="1210469"/>
                  <a:pt x="1272480" y="1210469"/>
                  <a:pt x="1272480" y="1210469"/>
                </a:cubicBezTo>
                <a:close/>
                <a:moveTo>
                  <a:pt x="1041797" y="1210469"/>
                </a:moveTo>
                <a:lnTo>
                  <a:pt x="1049238" y="1232793"/>
                </a:lnTo>
                <a:cubicBezTo>
                  <a:pt x="1049238" y="1232793"/>
                  <a:pt x="1047998" y="1231553"/>
                  <a:pt x="1045517" y="1229073"/>
                </a:cubicBezTo>
                <a:cubicBezTo>
                  <a:pt x="1043037" y="1226593"/>
                  <a:pt x="1041797" y="1222872"/>
                  <a:pt x="1041797" y="1217910"/>
                </a:cubicBezTo>
                <a:close/>
                <a:moveTo>
                  <a:pt x="840878" y="1210469"/>
                </a:moveTo>
                <a:lnTo>
                  <a:pt x="848320" y="1217910"/>
                </a:lnTo>
                <a:cubicBezTo>
                  <a:pt x="848320" y="1222872"/>
                  <a:pt x="845840" y="1225352"/>
                  <a:pt x="840878" y="1225352"/>
                </a:cubicBezTo>
                <a:lnTo>
                  <a:pt x="840878" y="1217910"/>
                </a:lnTo>
                <a:cubicBezTo>
                  <a:pt x="840878" y="1212949"/>
                  <a:pt x="840878" y="1210469"/>
                  <a:pt x="840878" y="1210469"/>
                </a:cubicBezTo>
                <a:close/>
                <a:moveTo>
                  <a:pt x="5455480" y="1204889"/>
                </a:moveTo>
                <a:cubicBezTo>
                  <a:pt x="5457341" y="1204889"/>
                  <a:pt x="5459511" y="1205508"/>
                  <a:pt x="5461992" y="1206748"/>
                </a:cubicBezTo>
                <a:cubicBezTo>
                  <a:pt x="5466953" y="1209228"/>
                  <a:pt x="5468192" y="1211710"/>
                  <a:pt x="5465712" y="1214190"/>
                </a:cubicBezTo>
                <a:cubicBezTo>
                  <a:pt x="5463232" y="1216670"/>
                  <a:pt x="5460751" y="1217910"/>
                  <a:pt x="5458271" y="1217910"/>
                </a:cubicBezTo>
                <a:cubicBezTo>
                  <a:pt x="5455791" y="1217910"/>
                  <a:pt x="5453310" y="1216670"/>
                  <a:pt x="5450829" y="1214190"/>
                </a:cubicBezTo>
                <a:cubicBezTo>
                  <a:pt x="5448349" y="1211710"/>
                  <a:pt x="5448349" y="1209228"/>
                  <a:pt x="5450829" y="1206748"/>
                </a:cubicBezTo>
                <a:cubicBezTo>
                  <a:pt x="5452069" y="1205508"/>
                  <a:pt x="5453619" y="1204889"/>
                  <a:pt x="5455480" y="1204889"/>
                </a:cubicBezTo>
                <a:close/>
                <a:moveTo>
                  <a:pt x="5521523" y="1203028"/>
                </a:moveTo>
                <a:cubicBezTo>
                  <a:pt x="5526484" y="1203028"/>
                  <a:pt x="5528964" y="1204268"/>
                  <a:pt x="5528964" y="1206748"/>
                </a:cubicBezTo>
                <a:cubicBezTo>
                  <a:pt x="5528964" y="1209228"/>
                  <a:pt x="5526484" y="1210469"/>
                  <a:pt x="5521523" y="1210469"/>
                </a:cubicBezTo>
                <a:cubicBezTo>
                  <a:pt x="5516561" y="1210469"/>
                  <a:pt x="5512841" y="1210469"/>
                  <a:pt x="5510361" y="1210469"/>
                </a:cubicBezTo>
                <a:cubicBezTo>
                  <a:pt x="5507881" y="1210469"/>
                  <a:pt x="5506640" y="1210469"/>
                  <a:pt x="5506640" y="1210469"/>
                </a:cubicBezTo>
                <a:cubicBezTo>
                  <a:pt x="5506640" y="1210469"/>
                  <a:pt x="5507881" y="1209228"/>
                  <a:pt x="5510361" y="1206748"/>
                </a:cubicBezTo>
                <a:cubicBezTo>
                  <a:pt x="5512841" y="1204268"/>
                  <a:pt x="5516561" y="1203028"/>
                  <a:pt x="5521523" y="1203028"/>
                </a:cubicBezTo>
                <a:close/>
                <a:moveTo>
                  <a:pt x="4978300" y="1203028"/>
                </a:moveTo>
                <a:lnTo>
                  <a:pt x="4985742" y="1203028"/>
                </a:lnTo>
                <a:lnTo>
                  <a:pt x="4985742" y="1210469"/>
                </a:lnTo>
                <a:close/>
                <a:moveTo>
                  <a:pt x="922734" y="1203028"/>
                </a:moveTo>
                <a:cubicBezTo>
                  <a:pt x="922734" y="1203028"/>
                  <a:pt x="922734" y="1204268"/>
                  <a:pt x="922734" y="1206748"/>
                </a:cubicBezTo>
                <a:cubicBezTo>
                  <a:pt x="922734" y="1209228"/>
                  <a:pt x="922734" y="1212949"/>
                  <a:pt x="922734" y="1217910"/>
                </a:cubicBezTo>
                <a:lnTo>
                  <a:pt x="915293" y="1210469"/>
                </a:lnTo>
                <a:cubicBezTo>
                  <a:pt x="915293" y="1210469"/>
                  <a:pt x="915293" y="1209228"/>
                  <a:pt x="915293" y="1206748"/>
                </a:cubicBezTo>
                <a:cubicBezTo>
                  <a:pt x="915293" y="1204268"/>
                  <a:pt x="917773" y="1203028"/>
                  <a:pt x="922734" y="1203028"/>
                </a:cubicBezTo>
                <a:close/>
                <a:moveTo>
                  <a:pt x="4799706" y="1195586"/>
                </a:moveTo>
                <a:cubicBezTo>
                  <a:pt x="4799706" y="1195586"/>
                  <a:pt x="4799706" y="1198066"/>
                  <a:pt x="4799706" y="1203028"/>
                </a:cubicBezTo>
                <a:lnTo>
                  <a:pt x="4807148" y="1203028"/>
                </a:lnTo>
                <a:cubicBezTo>
                  <a:pt x="4807148" y="1198066"/>
                  <a:pt x="4804668" y="1195586"/>
                  <a:pt x="4799706" y="1195586"/>
                </a:cubicBezTo>
                <a:close/>
                <a:moveTo>
                  <a:pt x="1218530" y="1191866"/>
                </a:moveTo>
                <a:cubicBezTo>
                  <a:pt x="1222251" y="1191866"/>
                  <a:pt x="1225351" y="1193106"/>
                  <a:pt x="1227832" y="1195586"/>
                </a:cubicBezTo>
                <a:cubicBezTo>
                  <a:pt x="1227832" y="1205508"/>
                  <a:pt x="1222871" y="1210469"/>
                  <a:pt x="1212949" y="1210469"/>
                </a:cubicBezTo>
                <a:cubicBezTo>
                  <a:pt x="1207988" y="1210469"/>
                  <a:pt x="1201787" y="1214190"/>
                  <a:pt x="1194345" y="1221631"/>
                </a:cubicBezTo>
                <a:cubicBezTo>
                  <a:pt x="1186904" y="1229073"/>
                  <a:pt x="1183183" y="1234034"/>
                  <a:pt x="1183183" y="1236514"/>
                </a:cubicBezTo>
                <a:cubicBezTo>
                  <a:pt x="1183183" y="1238994"/>
                  <a:pt x="1180703" y="1241475"/>
                  <a:pt x="1175742" y="1243955"/>
                </a:cubicBezTo>
                <a:cubicBezTo>
                  <a:pt x="1170781" y="1246435"/>
                  <a:pt x="1168300" y="1245196"/>
                  <a:pt x="1168300" y="1240235"/>
                </a:cubicBezTo>
                <a:lnTo>
                  <a:pt x="1168300" y="1232793"/>
                </a:lnTo>
                <a:cubicBezTo>
                  <a:pt x="1183183" y="1232793"/>
                  <a:pt x="1190625" y="1225352"/>
                  <a:pt x="1190625" y="1210469"/>
                </a:cubicBezTo>
                <a:cubicBezTo>
                  <a:pt x="1190625" y="1205508"/>
                  <a:pt x="1195586" y="1200548"/>
                  <a:pt x="1205508" y="1195586"/>
                </a:cubicBezTo>
                <a:cubicBezTo>
                  <a:pt x="1210469" y="1193106"/>
                  <a:pt x="1214809" y="1191866"/>
                  <a:pt x="1218530" y="1191866"/>
                </a:cubicBezTo>
                <a:close/>
                <a:moveTo>
                  <a:pt x="5402460" y="1188145"/>
                </a:moveTo>
                <a:cubicBezTo>
                  <a:pt x="5407422" y="1188145"/>
                  <a:pt x="5409902" y="1190625"/>
                  <a:pt x="5409902" y="1195586"/>
                </a:cubicBezTo>
                <a:lnTo>
                  <a:pt x="5409902" y="1203028"/>
                </a:lnTo>
                <a:cubicBezTo>
                  <a:pt x="5409902" y="1203028"/>
                  <a:pt x="5409902" y="1205508"/>
                  <a:pt x="5409902" y="1210469"/>
                </a:cubicBezTo>
                <a:cubicBezTo>
                  <a:pt x="5409902" y="1215430"/>
                  <a:pt x="5413622" y="1219151"/>
                  <a:pt x="5421064" y="1221631"/>
                </a:cubicBezTo>
                <a:cubicBezTo>
                  <a:pt x="5428505" y="1224111"/>
                  <a:pt x="5429746" y="1225352"/>
                  <a:pt x="5424785" y="1225352"/>
                </a:cubicBezTo>
                <a:lnTo>
                  <a:pt x="5424785" y="1240235"/>
                </a:lnTo>
                <a:cubicBezTo>
                  <a:pt x="5429746" y="1240235"/>
                  <a:pt x="5432226" y="1246435"/>
                  <a:pt x="5432226" y="1258838"/>
                </a:cubicBezTo>
                <a:cubicBezTo>
                  <a:pt x="5432226" y="1271241"/>
                  <a:pt x="5430985" y="1277442"/>
                  <a:pt x="5428505" y="1277442"/>
                </a:cubicBezTo>
                <a:cubicBezTo>
                  <a:pt x="5426025" y="1277442"/>
                  <a:pt x="5422304" y="1274961"/>
                  <a:pt x="5417343" y="1270000"/>
                </a:cubicBezTo>
                <a:cubicBezTo>
                  <a:pt x="5412382" y="1265039"/>
                  <a:pt x="5409902" y="1257598"/>
                  <a:pt x="5409902" y="1247676"/>
                </a:cubicBezTo>
                <a:cubicBezTo>
                  <a:pt x="5409902" y="1247676"/>
                  <a:pt x="5408661" y="1245196"/>
                  <a:pt x="5406181" y="1240235"/>
                </a:cubicBezTo>
                <a:cubicBezTo>
                  <a:pt x="5403701" y="1235273"/>
                  <a:pt x="5402460" y="1230313"/>
                  <a:pt x="5402460" y="1225352"/>
                </a:cubicBezTo>
                <a:close/>
                <a:moveTo>
                  <a:pt x="1480840" y="1188145"/>
                </a:moveTo>
                <a:cubicBezTo>
                  <a:pt x="1480840" y="1188145"/>
                  <a:pt x="1480840" y="1190625"/>
                  <a:pt x="1480840" y="1195586"/>
                </a:cubicBezTo>
                <a:cubicBezTo>
                  <a:pt x="1485800" y="1195586"/>
                  <a:pt x="1488281" y="1193106"/>
                  <a:pt x="1488281" y="1188145"/>
                </a:cubicBezTo>
                <a:close/>
                <a:moveTo>
                  <a:pt x="1108769" y="1188145"/>
                </a:moveTo>
                <a:lnTo>
                  <a:pt x="1101328" y="1195586"/>
                </a:lnTo>
                <a:lnTo>
                  <a:pt x="1108769" y="1203028"/>
                </a:lnTo>
                <a:cubicBezTo>
                  <a:pt x="1108769" y="1198066"/>
                  <a:pt x="1110010" y="1195586"/>
                  <a:pt x="1112490" y="1195586"/>
                </a:cubicBezTo>
                <a:cubicBezTo>
                  <a:pt x="1114970" y="1195586"/>
                  <a:pt x="1113730" y="1193106"/>
                  <a:pt x="1108769" y="1188145"/>
                </a:cubicBezTo>
                <a:close/>
                <a:moveTo>
                  <a:pt x="788789" y="1188145"/>
                </a:moveTo>
                <a:cubicBezTo>
                  <a:pt x="798711" y="1188145"/>
                  <a:pt x="798711" y="1195586"/>
                  <a:pt x="788789" y="1210469"/>
                </a:cubicBezTo>
                <a:cubicBezTo>
                  <a:pt x="783828" y="1215430"/>
                  <a:pt x="778867" y="1217910"/>
                  <a:pt x="773906" y="1217910"/>
                </a:cubicBezTo>
                <a:cubicBezTo>
                  <a:pt x="778867" y="1198066"/>
                  <a:pt x="783828" y="1188145"/>
                  <a:pt x="788789" y="1188145"/>
                </a:cubicBezTo>
                <a:close/>
                <a:moveTo>
                  <a:pt x="5506640" y="1180703"/>
                </a:moveTo>
                <a:lnTo>
                  <a:pt x="5521523" y="1180703"/>
                </a:lnTo>
                <a:cubicBezTo>
                  <a:pt x="5521523" y="1185665"/>
                  <a:pt x="5521523" y="1188145"/>
                  <a:pt x="5521523" y="1188145"/>
                </a:cubicBezTo>
                <a:cubicBezTo>
                  <a:pt x="5521523" y="1188145"/>
                  <a:pt x="5520282" y="1188145"/>
                  <a:pt x="5517802" y="1188145"/>
                </a:cubicBezTo>
                <a:cubicBezTo>
                  <a:pt x="5515322" y="1188145"/>
                  <a:pt x="5511601" y="1185665"/>
                  <a:pt x="5506640" y="1180703"/>
                </a:cubicBezTo>
                <a:close/>
                <a:moveTo>
                  <a:pt x="1391543" y="1180703"/>
                </a:moveTo>
                <a:cubicBezTo>
                  <a:pt x="1401465" y="1180703"/>
                  <a:pt x="1406425" y="1181944"/>
                  <a:pt x="1406425" y="1184424"/>
                </a:cubicBezTo>
                <a:cubicBezTo>
                  <a:pt x="1406425" y="1186904"/>
                  <a:pt x="1403945" y="1188145"/>
                  <a:pt x="1398984" y="1188145"/>
                </a:cubicBezTo>
                <a:lnTo>
                  <a:pt x="1384101" y="1188145"/>
                </a:lnTo>
                <a:close/>
                <a:moveTo>
                  <a:pt x="1160859" y="1180703"/>
                </a:moveTo>
                <a:cubicBezTo>
                  <a:pt x="1155898" y="1180703"/>
                  <a:pt x="1148457" y="1183184"/>
                  <a:pt x="1138535" y="1188145"/>
                </a:cubicBezTo>
                <a:lnTo>
                  <a:pt x="1145976" y="1195586"/>
                </a:lnTo>
                <a:cubicBezTo>
                  <a:pt x="1150937" y="1195586"/>
                  <a:pt x="1154658" y="1194346"/>
                  <a:pt x="1157138" y="1191866"/>
                </a:cubicBezTo>
                <a:cubicBezTo>
                  <a:pt x="1159619" y="1189385"/>
                  <a:pt x="1160859" y="1185665"/>
                  <a:pt x="1160859" y="1180703"/>
                </a:cubicBezTo>
                <a:close/>
                <a:moveTo>
                  <a:pt x="4970859" y="1173262"/>
                </a:moveTo>
                <a:cubicBezTo>
                  <a:pt x="4970859" y="1173262"/>
                  <a:pt x="4973339" y="1173262"/>
                  <a:pt x="4978300" y="1173262"/>
                </a:cubicBezTo>
                <a:cubicBezTo>
                  <a:pt x="4978300" y="1173262"/>
                  <a:pt x="4980780" y="1173262"/>
                  <a:pt x="4985742" y="1173262"/>
                </a:cubicBezTo>
                <a:lnTo>
                  <a:pt x="4985742" y="1180703"/>
                </a:lnTo>
                <a:close/>
                <a:moveTo>
                  <a:pt x="1004589" y="1173262"/>
                </a:moveTo>
                <a:lnTo>
                  <a:pt x="1019473" y="1173262"/>
                </a:lnTo>
                <a:lnTo>
                  <a:pt x="989707" y="1188145"/>
                </a:lnTo>
                <a:cubicBezTo>
                  <a:pt x="989707" y="1188145"/>
                  <a:pt x="994668" y="1183184"/>
                  <a:pt x="1004589" y="1173262"/>
                </a:cubicBezTo>
                <a:close/>
                <a:moveTo>
                  <a:pt x="4934582" y="1168611"/>
                </a:moveTo>
                <a:cubicBezTo>
                  <a:pt x="4936442" y="1169231"/>
                  <a:pt x="4938612" y="1170781"/>
                  <a:pt x="4941093" y="1173262"/>
                </a:cubicBezTo>
                <a:lnTo>
                  <a:pt x="4941093" y="1180703"/>
                </a:lnTo>
                <a:cubicBezTo>
                  <a:pt x="4931172" y="1175742"/>
                  <a:pt x="4926210" y="1175742"/>
                  <a:pt x="4926210" y="1180703"/>
                </a:cubicBezTo>
                <a:cubicBezTo>
                  <a:pt x="4926210" y="1185665"/>
                  <a:pt x="4929931" y="1188145"/>
                  <a:pt x="4937372" y="1188145"/>
                </a:cubicBezTo>
                <a:cubicBezTo>
                  <a:pt x="4944814" y="1188145"/>
                  <a:pt x="4948535" y="1190625"/>
                  <a:pt x="4948535" y="1195586"/>
                </a:cubicBezTo>
                <a:cubicBezTo>
                  <a:pt x="4938613" y="1195586"/>
                  <a:pt x="4931172" y="1193106"/>
                  <a:pt x="4926210" y="1188145"/>
                </a:cubicBezTo>
                <a:cubicBezTo>
                  <a:pt x="4901406" y="1178223"/>
                  <a:pt x="4896445" y="1173262"/>
                  <a:pt x="4911327" y="1173262"/>
                </a:cubicBezTo>
                <a:cubicBezTo>
                  <a:pt x="4921249" y="1173262"/>
                  <a:pt x="4927451" y="1172021"/>
                  <a:pt x="4929931" y="1169541"/>
                </a:cubicBezTo>
                <a:cubicBezTo>
                  <a:pt x="4931171" y="1168301"/>
                  <a:pt x="4932722" y="1167991"/>
                  <a:pt x="4934582" y="1168611"/>
                </a:cubicBezTo>
                <a:close/>
                <a:moveTo>
                  <a:pt x="5387577" y="1165821"/>
                </a:moveTo>
                <a:cubicBezTo>
                  <a:pt x="5387577" y="1170782"/>
                  <a:pt x="5387577" y="1173262"/>
                  <a:pt x="5387577" y="1173262"/>
                </a:cubicBezTo>
                <a:cubicBezTo>
                  <a:pt x="5382616" y="1173262"/>
                  <a:pt x="5381377" y="1172021"/>
                  <a:pt x="5383857" y="1169541"/>
                </a:cubicBezTo>
                <a:cubicBezTo>
                  <a:pt x="5386337" y="1167061"/>
                  <a:pt x="5387577" y="1165821"/>
                  <a:pt x="5387577" y="1165821"/>
                </a:cubicBezTo>
                <a:close/>
                <a:moveTo>
                  <a:pt x="1220390" y="1165821"/>
                </a:moveTo>
                <a:cubicBezTo>
                  <a:pt x="1225351" y="1165821"/>
                  <a:pt x="1227832" y="1165821"/>
                  <a:pt x="1227832" y="1165821"/>
                </a:cubicBezTo>
                <a:cubicBezTo>
                  <a:pt x="1227832" y="1165821"/>
                  <a:pt x="1225351" y="1167061"/>
                  <a:pt x="1220390" y="1169541"/>
                </a:cubicBezTo>
                <a:cubicBezTo>
                  <a:pt x="1215429" y="1172021"/>
                  <a:pt x="1212949" y="1172021"/>
                  <a:pt x="1212949" y="1169541"/>
                </a:cubicBezTo>
                <a:cubicBezTo>
                  <a:pt x="1212949" y="1167061"/>
                  <a:pt x="1215429" y="1165821"/>
                  <a:pt x="1220390" y="1165821"/>
                </a:cubicBezTo>
                <a:close/>
                <a:moveTo>
                  <a:pt x="1034355" y="1165821"/>
                </a:moveTo>
                <a:cubicBezTo>
                  <a:pt x="1044277" y="1165821"/>
                  <a:pt x="1044277" y="1173262"/>
                  <a:pt x="1034355" y="1188145"/>
                </a:cubicBezTo>
                <a:lnTo>
                  <a:pt x="1026914" y="1195586"/>
                </a:lnTo>
                <a:cubicBezTo>
                  <a:pt x="1026914" y="1190625"/>
                  <a:pt x="1026914" y="1186904"/>
                  <a:pt x="1026914" y="1184424"/>
                </a:cubicBezTo>
                <a:cubicBezTo>
                  <a:pt x="1026914" y="1181944"/>
                  <a:pt x="1026914" y="1178223"/>
                  <a:pt x="1026914" y="1173262"/>
                </a:cubicBezTo>
                <a:cubicBezTo>
                  <a:pt x="1026914" y="1168301"/>
                  <a:pt x="1029394" y="1165821"/>
                  <a:pt x="1034355" y="1165821"/>
                </a:cubicBezTo>
                <a:close/>
                <a:moveTo>
                  <a:pt x="744140" y="1165821"/>
                </a:moveTo>
                <a:lnTo>
                  <a:pt x="751582" y="1165821"/>
                </a:lnTo>
                <a:cubicBezTo>
                  <a:pt x="751582" y="1170782"/>
                  <a:pt x="749101" y="1178223"/>
                  <a:pt x="744140" y="1188145"/>
                </a:cubicBezTo>
                <a:lnTo>
                  <a:pt x="736699" y="1188145"/>
                </a:lnTo>
                <a:cubicBezTo>
                  <a:pt x="736699" y="1183184"/>
                  <a:pt x="739179" y="1175742"/>
                  <a:pt x="744140" y="1165821"/>
                </a:cubicBezTo>
                <a:close/>
                <a:moveTo>
                  <a:pt x="5208984" y="1150938"/>
                </a:moveTo>
                <a:cubicBezTo>
                  <a:pt x="5218905" y="1155899"/>
                  <a:pt x="5233788" y="1168301"/>
                  <a:pt x="5253632" y="1188145"/>
                </a:cubicBezTo>
                <a:cubicBezTo>
                  <a:pt x="5253632" y="1193106"/>
                  <a:pt x="5256112" y="1195586"/>
                  <a:pt x="5261074" y="1195586"/>
                </a:cubicBezTo>
                <a:cubicBezTo>
                  <a:pt x="5266035" y="1195586"/>
                  <a:pt x="5268515" y="1195586"/>
                  <a:pt x="5268515" y="1195586"/>
                </a:cubicBezTo>
                <a:lnTo>
                  <a:pt x="5283398" y="1203028"/>
                </a:lnTo>
                <a:cubicBezTo>
                  <a:pt x="5278436" y="1207989"/>
                  <a:pt x="5275956" y="1211710"/>
                  <a:pt x="5275956" y="1214190"/>
                </a:cubicBezTo>
                <a:cubicBezTo>
                  <a:pt x="5275956" y="1216670"/>
                  <a:pt x="5278436" y="1217910"/>
                  <a:pt x="5283398" y="1217910"/>
                </a:cubicBezTo>
                <a:lnTo>
                  <a:pt x="5298281" y="1240235"/>
                </a:lnTo>
                <a:cubicBezTo>
                  <a:pt x="5298281" y="1240235"/>
                  <a:pt x="5295801" y="1242715"/>
                  <a:pt x="5290839" y="1247676"/>
                </a:cubicBezTo>
                <a:lnTo>
                  <a:pt x="5275956" y="1232793"/>
                </a:lnTo>
                <a:cubicBezTo>
                  <a:pt x="5270995" y="1222872"/>
                  <a:pt x="5264794" y="1216670"/>
                  <a:pt x="5257353" y="1214190"/>
                </a:cubicBezTo>
                <a:cubicBezTo>
                  <a:pt x="5249911" y="1211710"/>
                  <a:pt x="5248671" y="1207989"/>
                  <a:pt x="5253632" y="1203028"/>
                </a:cubicBezTo>
                <a:lnTo>
                  <a:pt x="5238749" y="1180703"/>
                </a:lnTo>
                <a:close/>
                <a:moveTo>
                  <a:pt x="4851796" y="1150938"/>
                </a:moveTo>
                <a:lnTo>
                  <a:pt x="4866679" y="1150938"/>
                </a:lnTo>
                <a:lnTo>
                  <a:pt x="4866679" y="1158379"/>
                </a:lnTo>
                <a:close/>
                <a:moveTo>
                  <a:pt x="4807148" y="1150938"/>
                </a:moveTo>
                <a:lnTo>
                  <a:pt x="4829472" y="1165821"/>
                </a:lnTo>
                <a:cubicBezTo>
                  <a:pt x="4829472" y="1165821"/>
                  <a:pt x="4826992" y="1165821"/>
                  <a:pt x="4822031" y="1165821"/>
                </a:cubicBezTo>
                <a:cubicBezTo>
                  <a:pt x="4817069" y="1165821"/>
                  <a:pt x="4814589" y="1165821"/>
                  <a:pt x="4814589" y="1165821"/>
                </a:cubicBezTo>
                <a:close/>
                <a:moveTo>
                  <a:pt x="922734" y="1150938"/>
                </a:moveTo>
                <a:lnTo>
                  <a:pt x="930176" y="1150938"/>
                </a:lnTo>
                <a:lnTo>
                  <a:pt x="930176" y="1158379"/>
                </a:lnTo>
                <a:cubicBezTo>
                  <a:pt x="930176" y="1158379"/>
                  <a:pt x="927695" y="1155899"/>
                  <a:pt x="922734" y="1150938"/>
                </a:cubicBezTo>
                <a:close/>
                <a:moveTo>
                  <a:pt x="848320" y="1150938"/>
                </a:moveTo>
                <a:cubicBezTo>
                  <a:pt x="848320" y="1150938"/>
                  <a:pt x="850800" y="1150938"/>
                  <a:pt x="855762" y="1150938"/>
                </a:cubicBezTo>
                <a:cubicBezTo>
                  <a:pt x="855762" y="1155899"/>
                  <a:pt x="848320" y="1163341"/>
                  <a:pt x="833437" y="1173262"/>
                </a:cubicBezTo>
                <a:cubicBezTo>
                  <a:pt x="823515" y="1178223"/>
                  <a:pt x="816074" y="1181944"/>
                  <a:pt x="811113" y="1184424"/>
                </a:cubicBezTo>
                <a:cubicBezTo>
                  <a:pt x="806152" y="1186904"/>
                  <a:pt x="803672" y="1185665"/>
                  <a:pt x="803672" y="1180703"/>
                </a:cubicBezTo>
                <a:lnTo>
                  <a:pt x="825996" y="1165821"/>
                </a:lnTo>
                <a:cubicBezTo>
                  <a:pt x="830957" y="1165821"/>
                  <a:pt x="834678" y="1164580"/>
                  <a:pt x="837158" y="1162100"/>
                </a:cubicBezTo>
                <a:cubicBezTo>
                  <a:pt x="839638" y="1159620"/>
                  <a:pt x="843359" y="1155899"/>
                  <a:pt x="848320" y="1150938"/>
                </a:cubicBezTo>
                <a:close/>
                <a:moveTo>
                  <a:pt x="781347" y="1150938"/>
                </a:moveTo>
                <a:lnTo>
                  <a:pt x="781347" y="1165821"/>
                </a:lnTo>
                <a:lnTo>
                  <a:pt x="773906" y="1165821"/>
                </a:lnTo>
                <a:cubicBezTo>
                  <a:pt x="773906" y="1165821"/>
                  <a:pt x="775146" y="1163341"/>
                  <a:pt x="777627" y="1158379"/>
                </a:cubicBezTo>
                <a:cubicBezTo>
                  <a:pt x="780107" y="1153418"/>
                  <a:pt x="781347" y="1150938"/>
                  <a:pt x="781347" y="1150938"/>
                </a:cubicBezTo>
                <a:close/>
                <a:moveTo>
                  <a:pt x="1365836" y="1145661"/>
                </a:moveTo>
                <a:lnTo>
                  <a:pt x="1363638" y="1150938"/>
                </a:lnTo>
                <a:cubicBezTo>
                  <a:pt x="1362397" y="1155899"/>
                  <a:pt x="1361777" y="1163340"/>
                  <a:pt x="1361777" y="1173262"/>
                </a:cubicBezTo>
                <a:cubicBezTo>
                  <a:pt x="1361777" y="1178223"/>
                  <a:pt x="1360537" y="1181944"/>
                  <a:pt x="1358056" y="1184424"/>
                </a:cubicBezTo>
                <a:cubicBezTo>
                  <a:pt x="1355576" y="1186904"/>
                  <a:pt x="1351855" y="1190625"/>
                  <a:pt x="1346894" y="1195586"/>
                </a:cubicBezTo>
                <a:lnTo>
                  <a:pt x="1339453" y="1203028"/>
                </a:lnTo>
                <a:lnTo>
                  <a:pt x="1332011" y="1188145"/>
                </a:lnTo>
                <a:cubicBezTo>
                  <a:pt x="1327050" y="1183184"/>
                  <a:pt x="1320849" y="1183184"/>
                  <a:pt x="1313408" y="1188145"/>
                </a:cubicBezTo>
                <a:cubicBezTo>
                  <a:pt x="1305967" y="1193106"/>
                  <a:pt x="1302246" y="1198066"/>
                  <a:pt x="1302246" y="1203028"/>
                </a:cubicBezTo>
                <a:lnTo>
                  <a:pt x="1309687" y="1203028"/>
                </a:lnTo>
                <a:cubicBezTo>
                  <a:pt x="1314648" y="1198066"/>
                  <a:pt x="1319609" y="1196827"/>
                  <a:pt x="1324570" y="1199307"/>
                </a:cubicBezTo>
                <a:cubicBezTo>
                  <a:pt x="1329531" y="1201787"/>
                  <a:pt x="1332011" y="1205508"/>
                  <a:pt x="1332011" y="1210469"/>
                </a:cubicBezTo>
                <a:cubicBezTo>
                  <a:pt x="1332011" y="1225352"/>
                  <a:pt x="1336972" y="1225352"/>
                  <a:pt x="1346894" y="1210469"/>
                </a:cubicBezTo>
                <a:lnTo>
                  <a:pt x="1354336" y="1203028"/>
                </a:lnTo>
                <a:lnTo>
                  <a:pt x="1354336" y="1210469"/>
                </a:lnTo>
                <a:cubicBezTo>
                  <a:pt x="1354336" y="1215430"/>
                  <a:pt x="1355576" y="1219151"/>
                  <a:pt x="1358056" y="1221631"/>
                </a:cubicBezTo>
                <a:cubicBezTo>
                  <a:pt x="1360537" y="1224111"/>
                  <a:pt x="1361777" y="1225352"/>
                  <a:pt x="1361777" y="1225352"/>
                </a:cubicBezTo>
                <a:cubicBezTo>
                  <a:pt x="1361777" y="1225352"/>
                  <a:pt x="1359297" y="1225352"/>
                  <a:pt x="1354336" y="1225352"/>
                </a:cubicBezTo>
                <a:cubicBezTo>
                  <a:pt x="1349375" y="1225352"/>
                  <a:pt x="1346894" y="1227832"/>
                  <a:pt x="1346894" y="1232793"/>
                </a:cubicBezTo>
                <a:cubicBezTo>
                  <a:pt x="1336972" y="1232793"/>
                  <a:pt x="1332011" y="1231553"/>
                  <a:pt x="1332011" y="1229073"/>
                </a:cubicBezTo>
                <a:cubicBezTo>
                  <a:pt x="1332011" y="1226593"/>
                  <a:pt x="1328291" y="1225352"/>
                  <a:pt x="1320849" y="1225352"/>
                </a:cubicBezTo>
                <a:cubicBezTo>
                  <a:pt x="1313408" y="1225352"/>
                  <a:pt x="1309687" y="1226593"/>
                  <a:pt x="1309687" y="1229073"/>
                </a:cubicBezTo>
                <a:cubicBezTo>
                  <a:pt x="1309687" y="1231553"/>
                  <a:pt x="1303486" y="1237755"/>
                  <a:pt x="1291084" y="1247676"/>
                </a:cubicBezTo>
                <a:cubicBezTo>
                  <a:pt x="1278682" y="1257598"/>
                  <a:pt x="1270000" y="1262559"/>
                  <a:pt x="1265039" y="1262559"/>
                </a:cubicBezTo>
                <a:cubicBezTo>
                  <a:pt x="1260078" y="1262559"/>
                  <a:pt x="1255117" y="1266280"/>
                  <a:pt x="1250156" y="1273721"/>
                </a:cubicBezTo>
                <a:cubicBezTo>
                  <a:pt x="1245195" y="1281162"/>
                  <a:pt x="1240234" y="1284883"/>
                  <a:pt x="1235273" y="1284883"/>
                </a:cubicBezTo>
                <a:lnTo>
                  <a:pt x="1242715" y="1232793"/>
                </a:lnTo>
                <a:cubicBezTo>
                  <a:pt x="1247676" y="1227832"/>
                  <a:pt x="1250156" y="1224111"/>
                  <a:pt x="1250156" y="1221631"/>
                </a:cubicBezTo>
                <a:cubicBezTo>
                  <a:pt x="1250156" y="1219151"/>
                  <a:pt x="1247676" y="1212949"/>
                  <a:pt x="1242715" y="1203028"/>
                </a:cubicBezTo>
                <a:cubicBezTo>
                  <a:pt x="1237754" y="1188145"/>
                  <a:pt x="1240234" y="1175742"/>
                  <a:pt x="1250156" y="1165821"/>
                </a:cubicBezTo>
                <a:lnTo>
                  <a:pt x="1257598" y="1165821"/>
                </a:lnTo>
                <a:lnTo>
                  <a:pt x="1257598" y="1180703"/>
                </a:lnTo>
                <a:lnTo>
                  <a:pt x="1257598" y="1188145"/>
                </a:lnTo>
                <a:lnTo>
                  <a:pt x="1257598" y="1195586"/>
                </a:lnTo>
                <a:lnTo>
                  <a:pt x="1257598" y="1210469"/>
                </a:lnTo>
                <a:cubicBezTo>
                  <a:pt x="1267519" y="1210469"/>
                  <a:pt x="1277441" y="1203028"/>
                  <a:pt x="1287363" y="1188145"/>
                </a:cubicBezTo>
                <a:lnTo>
                  <a:pt x="1302246" y="1180703"/>
                </a:lnTo>
                <a:cubicBezTo>
                  <a:pt x="1302246" y="1180703"/>
                  <a:pt x="1303486" y="1179463"/>
                  <a:pt x="1305967" y="1176983"/>
                </a:cubicBezTo>
                <a:cubicBezTo>
                  <a:pt x="1308447" y="1174503"/>
                  <a:pt x="1309687" y="1173262"/>
                  <a:pt x="1309687" y="1173262"/>
                </a:cubicBezTo>
                <a:lnTo>
                  <a:pt x="1317129" y="1165821"/>
                </a:lnTo>
                <a:lnTo>
                  <a:pt x="1339453" y="1150938"/>
                </a:lnTo>
                <a:close/>
                <a:moveTo>
                  <a:pt x="5097363" y="1143496"/>
                </a:moveTo>
                <a:cubicBezTo>
                  <a:pt x="5097363" y="1143496"/>
                  <a:pt x="5099843" y="1143496"/>
                  <a:pt x="5104804" y="1143496"/>
                </a:cubicBezTo>
                <a:lnTo>
                  <a:pt x="5112245" y="1158379"/>
                </a:lnTo>
                <a:cubicBezTo>
                  <a:pt x="5107284" y="1158379"/>
                  <a:pt x="5102324" y="1155899"/>
                  <a:pt x="5097363" y="1150938"/>
                </a:cubicBezTo>
                <a:cubicBezTo>
                  <a:pt x="5097363" y="1145976"/>
                  <a:pt x="5097363" y="1143496"/>
                  <a:pt x="5097363" y="1143496"/>
                </a:cubicBezTo>
                <a:close/>
                <a:moveTo>
                  <a:pt x="4654599" y="1143496"/>
                </a:moveTo>
                <a:cubicBezTo>
                  <a:pt x="4652119" y="1143496"/>
                  <a:pt x="4650878" y="1145976"/>
                  <a:pt x="4650878" y="1150938"/>
                </a:cubicBezTo>
                <a:lnTo>
                  <a:pt x="4658320" y="1150938"/>
                </a:lnTo>
                <a:cubicBezTo>
                  <a:pt x="4663281" y="1150938"/>
                  <a:pt x="4665761" y="1150938"/>
                  <a:pt x="4665761" y="1150938"/>
                </a:cubicBezTo>
                <a:cubicBezTo>
                  <a:pt x="4665761" y="1145976"/>
                  <a:pt x="4663281" y="1143496"/>
                  <a:pt x="4658320" y="1143496"/>
                </a:cubicBezTo>
                <a:cubicBezTo>
                  <a:pt x="4658320" y="1143496"/>
                  <a:pt x="4657079" y="1143496"/>
                  <a:pt x="4654599" y="1143496"/>
                </a:cubicBezTo>
                <a:close/>
                <a:moveTo>
                  <a:pt x="1369219" y="1143496"/>
                </a:moveTo>
                <a:lnTo>
                  <a:pt x="1373559" y="1144117"/>
                </a:lnTo>
                <a:lnTo>
                  <a:pt x="1365836" y="1145661"/>
                </a:lnTo>
                <a:lnTo>
                  <a:pt x="1365963" y="1145357"/>
                </a:lnTo>
                <a:cubicBezTo>
                  <a:pt x="1366893" y="1144117"/>
                  <a:pt x="1367978" y="1143496"/>
                  <a:pt x="1369219" y="1143496"/>
                </a:cubicBezTo>
                <a:close/>
                <a:moveTo>
                  <a:pt x="1265039" y="1143496"/>
                </a:moveTo>
                <a:lnTo>
                  <a:pt x="1272480" y="1143496"/>
                </a:lnTo>
                <a:cubicBezTo>
                  <a:pt x="1262558" y="1153418"/>
                  <a:pt x="1257598" y="1155899"/>
                  <a:pt x="1257598" y="1150938"/>
                </a:cubicBezTo>
                <a:cubicBezTo>
                  <a:pt x="1252636" y="1150938"/>
                  <a:pt x="1255117" y="1148458"/>
                  <a:pt x="1265039" y="1143496"/>
                </a:cubicBezTo>
                <a:close/>
                <a:moveTo>
                  <a:pt x="751582" y="1143496"/>
                </a:moveTo>
                <a:cubicBezTo>
                  <a:pt x="751582" y="1143496"/>
                  <a:pt x="752822" y="1143496"/>
                  <a:pt x="755302" y="1143496"/>
                </a:cubicBezTo>
                <a:cubicBezTo>
                  <a:pt x="757783" y="1143496"/>
                  <a:pt x="759023" y="1145976"/>
                  <a:pt x="759023" y="1150938"/>
                </a:cubicBezTo>
                <a:cubicBezTo>
                  <a:pt x="759023" y="1150938"/>
                  <a:pt x="756543" y="1150938"/>
                  <a:pt x="751582" y="1150938"/>
                </a:cubicBezTo>
                <a:cubicBezTo>
                  <a:pt x="751582" y="1150938"/>
                  <a:pt x="750342" y="1149697"/>
                  <a:pt x="747861" y="1147217"/>
                </a:cubicBezTo>
                <a:cubicBezTo>
                  <a:pt x="745381" y="1144737"/>
                  <a:pt x="746621" y="1143496"/>
                  <a:pt x="751582" y="1143496"/>
                </a:cubicBezTo>
                <a:close/>
                <a:moveTo>
                  <a:pt x="4836665" y="1142752"/>
                </a:moveTo>
                <a:lnTo>
                  <a:pt x="4838541" y="1143264"/>
                </a:lnTo>
                <a:cubicBezTo>
                  <a:pt x="4838696" y="1143419"/>
                  <a:pt x="4838153" y="1143496"/>
                  <a:pt x="4836913" y="1143496"/>
                </a:cubicBezTo>
                <a:close/>
                <a:moveTo>
                  <a:pt x="5035506" y="1141171"/>
                </a:moveTo>
                <a:cubicBezTo>
                  <a:pt x="5038296" y="1141481"/>
                  <a:pt x="5041552" y="1142256"/>
                  <a:pt x="5045273" y="1143496"/>
                </a:cubicBezTo>
                <a:cubicBezTo>
                  <a:pt x="5055194" y="1148458"/>
                  <a:pt x="5060156" y="1158379"/>
                  <a:pt x="5060156" y="1173262"/>
                </a:cubicBezTo>
                <a:cubicBezTo>
                  <a:pt x="5055194" y="1183184"/>
                  <a:pt x="5052714" y="1190625"/>
                  <a:pt x="5052714" y="1195586"/>
                </a:cubicBezTo>
                <a:cubicBezTo>
                  <a:pt x="5052714" y="1200548"/>
                  <a:pt x="5052714" y="1203028"/>
                  <a:pt x="5052714" y="1203028"/>
                </a:cubicBezTo>
                <a:cubicBezTo>
                  <a:pt x="5047753" y="1207989"/>
                  <a:pt x="5044032" y="1210469"/>
                  <a:pt x="5041552" y="1210469"/>
                </a:cubicBezTo>
                <a:cubicBezTo>
                  <a:pt x="5039072" y="1210469"/>
                  <a:pt x="5037831" y="1207989"/>
                  <a:pt x="5037831" y="1203028"/>
                </a:cubicBezTo>
                <a:cubicBezTo>
                  <a:pt x="5037831" y="1183184"/>
                  <a:pt x="5025429" y="1173262"/>
                  <a:pt x="5000624" y="1173262"/>
                </a:cubicBezTo>
                <a:cubicBezTo>
                  <a:pt x="4995663" y="1173262"/>
                  <a:pt x="4993183" y="1170782"/>
                  <a:pt x="4993183" y="1165821"/>
                </a:cubicBezTo>
                <a:cubicBezTo>
                  <a:pt x="4993183" y="1160859"/>
                  <a:pt x="4995663" y="1157139"/>
                  <a:pt x="5000624" y="1154659"/>
                </a:cubicBezTo>
                <a:cubicBezTo>
                  <a:pt x="5005586" y="1152178"/>
                  <a:pt x="5008066" y="1153418"/>
                  <a:pt x="5008066" y="1158379"/>
                </a:cubicBezTo>
                <a:cubicBezTo>
                  <a:pt x="5013027" y="1158379"/>
                  <a:pt x="5017987" y="1155899"/>
                  <a:pt x="5022949" y="1150938"/>
                </a:cubicBezTo>
                <a:cubicBezTo>
                  <a:pt x="5022949" y="1143497"/>
                  <a:pt x="5027134" y="1140241"/>
                  <a:pt x="5035506" y="1141171"/>
                </a:cubicBezTo>
                <a:close/>
                <a:moveTo>
                  <a:pt x="5722441" y="1136055"/>
                </a:moveTo>
                <a:lnTo>
                  <a:pt x="5729882" y="1150938"/>
                </a:lnTo>
                <a:lnTo>
                  <a:pt x="5729882" y="1158379"/>
                </a:lnTo>
                <a:close/>
                <a:moveTo>
                  <a:pt x="5246191" y="1136055"/>
                </a:moveTo>
                <a:cubicBezTo>
                  <a:pt x="5246191" y="1136055"/>
                  <a:pt x="5248671" y="1138535"/>
                  <a:pt x="5253632" y="1143496"/>
                </a:cubicBezTo>
                <a:lnTo>
                  <a:pt x="5253632" y="1150938"/>
                </a:lnTo>
                <a:cubicBezTo>
                  <a:pt x="5248671" y="1150938"/>
                  <a:pt x="5244950" y="1148458"/>
                  <a:pt x="5242470" y="1143496"/>
                </a:cubicBezTo>
                <a:cubicBezTo>
                  <a:pt x="5239990" y="1138535"/>
                  <a:pt x="5241229" y="1136055"/>
                  <a:pt x="5246191" y="1136055"/>
                </a:cubicBezTo>
                <a:close/>
                <a:moveTo>
                  <a:pt x="1317129" y="1136055"/>
                </a:moveTo>
                <a:cubicBezTo>
                  <a:pt x="1322090" y="1145976"/>
                  <a:pt x="1317129" y="1153418"/>
                  <a:pt x="1302246" y="1158379"/>
                </a:cubicBezTo>
                <a:cubicBezTo>
                  <a:pt x="1292324" y="1163341"/>
                  <a:pt x="1287363" y="1168301"/>
                  <a:pt x="1287363" y="1173262"/>
                </a:cubicBezTo>
                <a:cubicBezTo>
                  <a:pt x="1282402" y="1178223"/>
                  <a:pt x="1274961" y="1180703"/>
                  <a:pt x="1265039" y="1180703"/>
                </a:cubicBezTo>
                <a:cubicBezTo>
                  <a:pt x="1265039" y="1180703"/>
                  <a:pt x="1268760" y="1175742"/>
                  <a:pt x="1276201" y="1165821"/>
                </a:cubicBezTo>
                <a:cubicBezTo>
                  <a:pt x="1283642" y="1155899"/>
                  <a:pt x="1288603" y="1150938"/>
                  <a:pt x="1291084" y="1150938"/>
                </a:cubicBezTo>
                <a:cubicBezTo>
                  <a:pt x="1293564" y="1150938"/>
                  <a:pt x="1297285" y="1148458"/>
                  <a:pt x="1302246" y="1143496"/>
                </a:cubicBezTo>
                <a:cubicBezTo>
                  <a:pt x="1307207" y="1138535"/>
                  <a:pt x="1312168" y="1136055"/>
                  <a:pt x="1317129" y="1136055"/>
                </a:cubicBezTo>
                <a:close/>
                <a:moveTo>
                  <a:pt x="803672" y="1136055"/>
                </a:moveTo>
                <a:cubicBezTo>
                  <a:pt x="803672" y="1136055"/>
                  <a:pt x="804912" y="1136055"/>
                  <a:pt x="807392" y="1136055"/>
                </a:cubicBezTo>
                <a:cubicBezTo>
                  <a:pt x="809873" y="1136055"/>
                  <a:pt x="809873" y="1137296"/>
                  <a:pt x="807392" y="1139776"/>
                </a:cubicBezTo>
                <a:cubicBezTo>
                  <a:pt x="804912" y="1142256"/>
                  <a:pt x="803672" y="1143496"/>
                  <a:pt x="803672" y="1143496"/>
                </a:cubicBezTo>
                <a:cubicBezTo>
                  <a:pt x="803672" y="1143496"/>
                  <a:pt x="803672" y="1141016"/>
                  <a:pt x="803672" y="1136055"/>
                </a:cubicBezTo>
                <a:close/>
                <a:moveTo>
                  <a:pt x="4874120" y="1128614"/>
                </a:moveTo>
                <a:cubicBezTo>
                  <a:pt x="4879082" y="1128614"/>
                  <a:pt x="4884042" y="1131094"/>
                  <a:pt x="4889003" y="1136055"/>
                </a:cubicBezTo>
                <a:cubicBezTo>
                  <a:pt x="4893965" y="1141016"/>
                  <a:pt x="4896445" y="1143496"/>
                  <a:pt x="4896445" y="1143496"/>
                </a:cubicBezTo>
                <a:lnTo>
                  <a:pt x="4881562" y="1143496"/>
                </a:lnTo>
                <a:cubicBezTo>
                  <a:pt x="4876601" y="1138535"/>
                  <a:pt x="4874120" y="1133575"/>
                  <a:pt x="4874120" y="1128614"/>
                </a:cubicBezTo>
                <a:close/>
                <a:moveTo>
                  <a:pt x="4755058" y="1128614"/>
                </a:moveTo>
                <a:cubicBezTo>
                  <a:pt x="4755058" y="1128614"/>
                  <a:pt x="4756299" y="1129854"/>
                  <a:pt x="4758779" y="1132334"/>
                </a:cubicBezTo>
                <a:cubicBezTo>
                  <a:pt x="4761259" y="1134814"/>
                  <a:pt x="4764979" y="1136055"/>
                  <a:pt x="4769941" y="1136055"/>
                </a:cubicBezTo>
                <a:lnTo>
                  <a:pt x="4762499" y="1128614"/>
                </a:lnTo>
                <a:close/>
                <a:moveTo>
                  <a:pt x="1101328" y="1128614"/>
                </a:moveTo>
                <a:cubicBezTo>
                  <a:pt x="1101328" y="1128614"/>
                  <a:pt x="1098847" y="1131094"/>
                  <a:pt x="1093887" y="1136055"/>
                </a:cubicBezTo>
                <a:lnTo>
                  <a:pt x="1086445" y="1136055"/>
                </a:lnTo>
                <a:close/>
                <a:moveTo>
                  <a:pt x="4963417" y="1106289"/>
                </a:moveTo>
                <a:cubicBezTo>
                  <a:pt x="4968379" y="1106289"/>
                  <a:pt x="4970859" y="1108769"/>
                  <a:pt x="4970859" y="1113731"/>
                </a:cubicBezTo>
                <a:lnTo>
                  <a:pt x="4970859" y="1121172"/>
                </a:lnTo>
                <a:cubicBezTo>
                  <a:pt x="4970859" y="1121172"/>
                  <a:pt x="4968379" y="1118692"/>
                  <a:pt x="4963417" y="1113731"/>
                </a:cubicBezTo>
                <a:close/>
                <a:moveTo>
                  <a:pt x="5268515" y="1104894"/>
                </a:moveTo>
                <a:cubicBezTo>
                  <a:pt x="5275956" y="1105824"/>
                  <a:pt x="5283398" y="1113731"/>
                  <a:pt x="5290839" y="1128614"/>
                </a:cubicBezTo>
                <a:cubicBezTo>
                  <a:pt x="5295801" y="1133575"/>
                  <a:pt x="5300761" y="1141016"/>
                  <a:pt x="5305722" y="1150938"/>
                </a:cubicBezTo>
                <a:cubicBezTo>
                  <a:pt x="5310683" y="1150938"/>
                  <a:pt x="5314404" y="1153418"/>
                  <a:pt x="5316884" y="1158379"/>
                </a:cubicBezTo>
                <a:cubicBezTo>
                  <a:pt x="5319364" y="1163341"/>
                  <a:pt x="5320605" y="1165821"/>
                  <a:pt x="5320605" y="1165821"/>
                </a:cubicBezTo>
                <a:cubicBezTo>
                  <a:pt x="5320605" y="1170782"/>
                  <a:pt x="5324326" y="1176983"/>
                  <a:pt x="5331767" y="1184424"/>
                </a:cubicBezTo>
                <a:cubicBezTo>
                  <a:pt x="5339208" y="1191866"/>
                  <a:pt x="5346650" y="1200548"/>
                  <a:pt x="5354091" y="1210469"/>
                </a:cubicBezTo>
                <a:cubicBezTo>
                  <a:pt x="5361533" y="1220391"/>
                  <a:pt x="5365253" y="1227832"/>
                  <a:pt x="5365253" y="1232793"/>
                </a:cubicBezTo>
                <a:cubicBezTo>
                  <a:pt x="5365253" y="1237755"/>
                  <a:pt x="5367733" y="1240235"/>
                  <a:pt x="5372695" y="1240235"/>
                </a:cubicBezTo>
                <a:cubicBezTo>
                  <a:pt x="5377656" y="1240235"/>
                  <a:pt x="5382616" y="1245196"/>
                  <a:pt x="5387577" y="1255118"/>
                </a:cubicBezTo>
                <a:cubicBezTo>
                  <a:pt x="5392539" y="1274961"/>
                  <a:pt x="5407422" y="1292325"/>
                  <a:pt x="5432226" y="1307207"/>
                </a:cubicBezTo>
                <a:lnTo>
                  <a:pt x="5432226" y="1314649"/>
                </a:lnTo>
                <a:lnTo>
                  <a:pt x="5424785" y="1322090"/>
                </a:lnTo>
                <a:lnTo>
                  <a:pt x="5417343" y="1322090"/>
                </a:lnTo>
                <a:cubicBezTo>
                  <a:pt x="5417343" y="1322090"/>
                  <a:pt x="5417343" y="1320850"/>
                  <a:pt x="5417343" y="1318369"/>
                </a:cubicBezTo>
                <a:cubicBezTo>
                  <a:pt x="5417343" y="1315889"/>
                  <a:pt x="5416102" y="1314649"/>
                  <a:pt x="5413622" y="1314649"/>
                </a:cubicBezTo>
                <a:cubicBezTo>
                  <a:pt x="5411142" y="1314649"/>
                  <a:pt x="5409902" y="1313408"/>
                  <a:pt x="5409902" y="1310928"/>
                </a:cubicBezTo>
                <a:cubicBezTo>
                  <a:pt x="5409902" y="1308448"/>
                  <a:pt x="5409902" y="1304727"/>
                  <a:pt x="5409902" y="1299766"/>
                </a:cubicBezTo>
                <a:cubicBezTo>
                  <a:pt x="5409902" y="1294805"/>
                  <a:pt x="5406181" y="1291084"/>
                  <a:pt x="5398740" y="1288604"/>
                </a:cubicBezTo>
                <a:cubicBezTo>
                  <a:pt x="5391298" y="1286123"/>
                  <a:pt x="5387577" y="1284883"/>
                  <a:pt x="5387577" y="1284883"/>
                </a:cubicBezTo>
                <a:lnTo>
                  <a:pt x="5380136" y="1284883"/>
                </a:lnTo>
                <a:lnTo>
                  <a:pt x="5372695" y="1270000"/>
                </a:lnTo>
                <a:cubicBezTo>
                  <a:pt x="5367733" y="1265039"/>
                  <a:pt x="5365253" y="1260079"/>
                  <a:pt x="5365253" y="1255118"/>
                </a:cubicBezTo>
                <a:cubicBezTo>
                  <a:pt x="5365253" y="1250156"/>
                  <a:pt x="5364013" y="1246435"/>
                  <a:pt x="5361533" y="1243955"/>
                </a:cubicBezTo>
                <a:cubicBezTo>
                  <a:pt x="5359052" y="1241475"/>
                  <a:pt x="5357812" y="1240235"/>
                  <a:pt x="5357812" y="1240235"/>
                </a:cubicBezTo>
                <a:cubicBezTo>
                  <a:pt x="5352851" y="1240235"/>
                  <a:pt x="5350370" y="1237755"/>
                  <a:pt x="5350370" y="1232793"/>
                </a:cubicBezTo>
                <a:cubicBezTo>
                  <a:pt x="5350370" y="1227832"/>
                  <a:pt x="5349130" y="1224111"/>
                  <a:pt x="5346650" y="1221631"/>
                </a:cubicBezTo>
                <a:cubicBezTo>
                  <a:pt x="5344170" y="1219151"/>
                  <a:pt x="5342929" y="1215430"/>
                  <a:pt x="5342929" y="1210469"/>
                </a:cubicBezTo>
                <a:lnTo>
                  <a:pt x="5335488" y="1203028"/>
                </a:lnTo>
                <a:lnTo>
                  <a:pt x="5320605" y="1180703"/>
                </a:lnTo>
                <a:lnTo>
                  <a:pt x="5305722" y="1158379"/>
                </a:lnTo>
                <a:lnTo>
                  <a:pt x="5298281" y="1150938"/>
                </a:lnTo>
                <a:cubicBezTo>
                  <a:pt x="5298281" y="1150938"/>
                  <a:pt x="5292080" y="1144737"/>
                  <a:pt x="5279677" y="1132334"/>
                </a:cubicBezTo>
                <a:cubicBezTo>
                  <a:pt x="5267274" y="1119932"/>
                  <a:pt x="5261074" y="1111251"/>
                  <a:pt x="5261074" y="1106289"/>
                </a:cubicBezTo>
                <a:cubicBezTo>
                  <a:pt x="5263554" y="1105049"/>
                  <a:pt x="5266034" y="1104584"/>
                  <a:pt x="5268515" y="1104894"/>
                </a:cubicBezTo>
                <a:close/>
                <a:moveTo>
                  <a:pt x="4680644" y="1098848"/>
                </a:moveTo>
                <a:cubicBezTo>
                  <a:pt x="4690565" y="1103809"/>
                  <a:pt x="4695527" y="1107530"/>
                  <a:pt x="4695527" y="1110010"/>
                </a:cubicBezTo>
                <a:cubicBezTo>
                  <a:pt x="4695527" y="1112490"/>
                  <a:pt x="4698007" y="1116211"/>
                  <a:pt x="4702968" y="1121172"/>
                </a:cubicBezTo>
                <a:cubicBezTo>
                  <a:pt x="4717851" y="1131094"/>
                  <a:pt x="4725292" y="1131094"/>
                  <a:pt x="4725292" y="1121172"/>
                </a:cubicBezTo>
                <a:cubicBezTo>
                  <a:pt x="4725292" y="1121172"/>
                  <a:pt x="4720331" y="1117451"/>
                  <a:pt x="4710410" y="1110010"/>
                </a:cubicBezTo>
                <a:cubicBezTo>
                  <a:pt x="4700488" y="1102569"/>
                  <a:pt x="4690565" y="1098848"/>
                  <a:pt x="4680644" y="1098848"/>
                </a:cubicBezTo>
                <a:close/>
                <a:moveTo>
                  <a:pt x="937617" y="1098848"/>
                </a:moveTo>
                <a:lnTo>
                  <a:pt x="937617" y="1121172"/>
                </a:lnTo>
                <a:lnTo>
                  <a:pt x="930176" y="1136055"/>
                </a:lnTo>
                <a:lnTo>
                  <a:pt x="930176" y="1121172"/>
                </a:lnTo>
                <a:close/>
                <a:moveTo>
                  <a:pt x="632519" y="1098848"/>
                </a:moveTo>
                <a:cubicBezTo>
                  <a:pt x="632519" y="1098848"/>
                  <a:pt x="632519" y="1101328"/>
                  <a:pt x="632519" y="1106289"/>
                </a:cubicBezTo>
                <a:lnTo>
                  <a:pt x="625078" y="1106289"/>
                </a:lnTo>
                <a:cubicBezTo>
                  <a:pt x="625078" y="1101328"/>
                  <a:pt x="627558" y="1098848"/>
                  <a:pt x="632519" y="1098848"/>
                </a:cubicBezTo>
                <a:close/>
                <a:moveTo>
                  <a:pt x="998776" y="1094430"/>
                </a:moveTo>
                <a:cubicBezTo>
                  <a:pt x="999551" y="1094275"/>
                  <a:pt x="1000249" y="1094508"/>
                  <a:pt x="1000869" y="1095127"/>
                </a:cubicBezTo>
                <a:cubicBezTo>
                  <a:pt x="1003349" y="1097607"/>
                  <a:pt x="999629" y="1103809"/>
                  <a:pt x="989707" y="1113731"/>
                </a:cubicBezTo>
                <a:cubicBezTo>
                  <a:pt x="979785" y="1123652"/>
                  <a:pt x="973584" y="1131094"/>
                  <a:pt x="971103" y="1136055"/>
                </a:cubicBezTo>
                <a:cubicBezTo>
                  <a:pt x="968623" y="1141016"/>
                  <a:pt x="966142" y="1139776"/>
                  <a:pt x="963662" y="1132334"/>
                </a:cubicBezTo>
                <a:cubicBezTo>
                  <a:pt x="961181" y="1124893"/>
                  <a:pt x="962421" y="1121172"/>
                  <a:pt x="967383" y="1121172"/>
                </a:cubicBezTo>
                <a:lnTo>
                  <a:pt x="989707" y="1106289"/>
                </a:lnTo>
                <a:cubicBezTo>
                  <a:pt x="993427" y="1098849"/>
                  <a:pt x="996451" y="1094895"/>
                  <a:pt x="998776" y="1094430"/>
                </a:cubicBezTo>
                <a:close/>
                <a:moveTo>
                  <a:pt x="1451074" y="1091407"/>
                </a:moveTo>
                <a:lnTo>
                  <a:pt x="1458515" y="1098848"/>
                </a:lnTo>
                <a:cubicBezTo>
                  <a:pt x="1453554" y="1118692"/>
                  <a:pt x="1433711" y="1136055"/>
                  <a:pt x="1398984" y="1150938"/>
                </a:cubicBezTo>
                <a:cubicBezTo>
                  <a:pt x="1389062" y="1155899"/>
                  <a:pt x="1384101" y="1160859"/>
                  <a:pt x="1384101" y="1165821"/>
                </a:cubicBezTo>
                <a:cubicBezTo>
                  <a:pt x="1384101" y="1165821"/>
                  <a:pt x="1384101" y="1167061"/>
                  <a:pt x="1384101" y="1169541"/>
                </a:cubicBezTo>
                <a:cubicBezTo>
                  <a:pt x="1384101" y="1172021"/>
                  <a:pt x="1381621" y="1173262"/>
                  <a:pt x="1376660" y="1173262"/>
                </a:cubicBezTo>
                <a:cubicBezTo>
                  <a:pt x="1376660" y="1168301"/>
                  <a:pt x="1376660" y="1163341"/>
                  <a:pt x="1376660" y="1158379"/>
                </a:cubicBezTo>
                <a:cubicBezTo>
                  <a:pt x="1381621" y="1153418"/>
                  <a:pt x="1382861" y="1149697"/>
                  <a:pt x="1380381" y="1147217"/>
                </a:cubicBezTo>
                <a:cubicBezTo>
                  <a:pt x="1379140" y="1145977"/>
                  <a:pt x="1377590" y="1145047"/>
                  <a:pt x="1375730" y="1144427"/>
                </a:cubicBezTo>
                <a:lnTo>
                  <a:pt x="1373559" y="1144117"/>
                </a:lnTo>
                <a:lnTo>
                  <a:pt x="1376660" y="1143496"/>
                </a:lnTo>
                <a:lnTo>
                  <a:pt x="1391543" y="1128614"/>
                </a:lnTo>
                <a:cubicBezTo>
                  <a:pt x="1391543" y="1123652"/>
                  <a:pt x="1394023" y="1121172"/>
                  <a:pt x="1398984" y="1121172"/>
                </a:cubicBezTo>
                <a:cubicBezTo>
                  <a:pt x="1403945" y="1126134"/>
                  <a:pt x="1406425" y="1128614"/>
                  <a:pt x="1406425" y="1128614"/>
                </a:cubicBezTo>
                <a:cubicBezTo>
                  <a:pt x="1411386" y="1133575"/>
                  <a:pt x="1418828" y="1128614"/>
                  <a:pt x="1428750" y="1113731"/>
                </a:cubicBezTo>
                <a:close/>
                <a:moveTo>
                  <a:pt x="5223867" y="1076524"/>
                </a:moveTo>
                <a:lnTo>
                  <a:pt x="5246191" y="1076524"/>
                </a:lnTo>
                <a:lnTo>
                  <a:pt x="5231308" y="1091407"/>
                </a:lnTo>
                <a:cubicBezTo>
                  <a:pt x="5226347" y="1081485"/>
                  <a:pt x="5223867" y="1076524"/>
                  <a:pt x="5223867" y="1076524"/>
                </a:cubicBezTo>
                <a:close/>
                <a:moveTo>
                  <a:pt x="5313163" y="1069082"/>
                </a:moveTo>
                <a:cubicBezTo>
                  <a:pt x="5313163" y="1074044"/>
                  <a:pt x="5313163" y="1076524"/>
                  <a:pt x="5313163" y="1076524"/>
                </a:cubicBezTo>
                <a:cubicBezTo>
                  <a:pt x="5313163" y="1076524"/>
                  <a:pt x="5310683" y="1076524"/>
                  <a:pt x="5305722" y="1076524"/>
                </a:cubicBezTo>
                <a:cubicBezTo>
                  <a:pt x="5305722" y="1076524"/>
                  <a:pt x="5305722" y="1075283"/>
                  <a:pt x="5305722" y="1072803"/>
                </a:cubicBezTo>
                <a:cubicBezTo>
                  <a:pt x="5305722" y="1070323"/>
                  <a:pt x="5308202" y="1069082"/>
                  <a:pt x="5313163" y="1069082"/>
                </a:cubicBezTo>
                <a:close/>
                <a:moveTo>
                  <a:pt x="4658320" y="1069082"/>
                </a:moveTo>
                <a:cubicBezTo>
                  <a:pt x="4653358" y="1069082"/>
                  <a:pt x="4653358" y="1074044"/>
                  <a:pt x="4658320" y="1083965"/>
                </a:cubicBezTo>
                <a:cubicBezTo>
                  <a:pt x="4658320" y="1088926"/>
                  <a:pt x="4660800" y="1091407"/>
                  <a:pt x="4665761" y="1091407"/>
                </a:cubicBezTo>
                <a:cubicBezTo>
                  <a:pt x="4670722" y="1091407"/>
                  <a:pt x="4673202" y="1088926"/>
                  <a:pt x="4673202" y="1083965"/>
                </a:cubicBezTo>
                <a:cubicBezTo>
                  <a:pt x="4678164" y="1074044"/>
                  <a:pt x="4673202" y="1069082"/>
                  <a:pt x="4658320" y="1069082"/>
                </a:cubicBezTo>
                <a:close/>
                <a:moveTo>
                  <a:pt x="5342929" y="1061641"/>
                </a:moveTo>
                <a:cubicBezTo>
                  <a:pt x="5342929" y="1061641"/>
                  <a:pt x="5342929" y="1064121"/>
                  <a:pt x="5342929" y="1069082"/>
                </a:cubicBezTo>
                <a:cubicBezTo>
                  <a:pt x="5347890" y="1074044"/>
                  <a:pt x="5352851" y="1079004"/>
                  <a:pt x="5357812" y="1083965"/>
                </a:cubicBezTo>
                <a:lnTo>
                  <a:pt x="5357812" y="1091407"/>
                </a:lnTo>
                <a:cubicBezTo>
                  <a:pt x="5352851" y="1101328"/>
                  <a:pt x="5355332" y="1111251"/>
                  <a:pt x="5365253" y="1121172"/>
                </a:cubicBezTo>
                <a:cubicBezTo>
                  <a:pt x="5375175" y="1136055"/>
                  <a:pt x="5380136" y="1143496"/>
                  <a:pt x="5380136" y="1143496"/>
                </a:cubicBezTo>
                <a:cubicBezTo>
                  <a:pt x="5380136" y="1153418"/>
                  <a:pt x="5375175" y="1153418"/>
                  <a:pt x="5365253" y="1143496"/>
                </a:cubicBezTo>
                <a:lnTo>
                  <a:pt x="5342929" y="1113731"/>
                </a:lnTo>
                <a:cubicBezTo>
                  <a:pt x="5337968" y="1103809"/>
                  <a:pt x="5335488" y="1098848"/>
                  <a:pt x="5335488" y="1098848"/>
                </a:cubicBezTo>
                <a:cubicBezTo>
                  <a:pt x="5335488" y="1098848"/>
                  <a:pt x="5337968" y="1096368"/>
                  <a:pt x="5342929" y="1091407"/>
                </a:cubicBezTo>
                <a:lnTo>
                  <a:pt x="5342929" y="1083965"/>
                </a:lnTo>
                <a:cubicBezTo>
                  <a:pt x="5337968" y="1083965"/>
                  <a:pt x="5335488" y="1082725"/>
                  <a:pt x="5335488" y="1080244"/>
                </a:cubicBezTo>
                <a:cubicBezTo>
                  <a:pt x="5335488" y="1077764"/>
                  <a:pt x="5335488" y="1074044"/>
                  <a:pt x="5335488" y="1069082"/>
                </a:cubicBezTo>
                <a:cubicBezTo>
                  <a:pt x="5340449" y="1064121"/>
                  <a:pt x="5342929" y="1061641"/>
                  <a:pt x="5342929" y="1061641"/>
                </a:cubicBezTo>
                <a:close/>
                <a:moveTo>
                  <a:pt x="5268515" y="1061641"/>
                </a:moveTo>
                <a:lnTo>
                  <a:pt x="5283398" y="1061641"/>
                </a:lnTo>
                <a:lnTo>
                  <a:pt x="5283398" y="1069082"/>
                </a:lnTo>
                <a:close/>
                <a:moveTo>
                  <a:pt x="1235273" y="1061641"/>
                </a:moveTo>
                <a:lnTo>
                  <a:pt x="1227832" y="1076524"/>
                </a:lnTo>
                <a:cubicBezTo>
                  <a:pt x="1227832" y="1071562"/>
                  <a:pt x="1227832" y="1069082"/>
                  <a:pt x="1227832" y="1069082"/>
                </a:cubicBezTo>
                <a:cubicBezTo>
                  <a:pt x="1227832" y="1069082"/>
                  <a:pt x="1229072" y="1067842"/>
                  <a:pt x="1231552" y="1065362"/>
                </a:cubicBezTo>
                <a:cubicBezTo>
                  <a:pt x="1234033" y="1062882"/>
                  <a:pt x="1235273" y="1061641"/>
                  <a:pt x="1235273" y="1061641"/>
                </a:cubicBezTo>
                <a:close/>
                <a:moveTo>
                  <a:pt x="1174347" y="1059316"/>
                </a:moveTo>
                <a:cubicBezTo>
                  <a:pt x="1175277" y="1059625"/>
                  <a:pt x="1175742" y="1060401"/>
                  <a:pt x="1175742" y="1061641"/>
                </a:cubicBezTo>
                <a:lnTo>
                  <a:pt x="1175742" y="1069082"/>
                </a:lnTo>
                <a:cubicBezTo>
                  <a:pt x="1175742" y="1069082"/>
                  <a:pt x="1169541" y="1072803"/>
                  <a:pt x="1157138" y="1080244"/>
                </a:cubicBezTo>
                <a:cubicBezTo>
                  <a:pt x="1144736" y="1087686"/>
                  <a:pt x="1138535" y="1093887"/>
                  <a:pt x="1138535" y="1098848"/>
                </a:cubicBezTo>
                <a:cubicBezTo>
                  <a:pt x="1138535" y="1103809"/>
                  <a:pt x="1136055" y="1107530"/>
                  <a:pt x="1131094" y="1110010"/>
                </a:cubicBezTo>
                <a:cubicBezTo>
                  <a:pt x="1126132" y="1112490"/>
                  <a:pt x="1126132" y="1116211"/>
                  <a:pt x="1131094" y="1121172"/>
                </a:cubicBezTo>
                <a:cubicBezTo>
                  <a:pt x="1131094" y="1121172"/>
                  <a:pt x="1133574" y="1121172"/>
                  <a:pt x="1138535" y="1121172"/>
                </a:cubicBezTo>
                <a:cubicBezTo>
                  <a:pt x="1148457" y="1101328"/>
                  <a:pt x="1160859" y="1096368"/>
                  <a:pt x="1175742" y="1106289"/>
                </a:cubicBezTo>
                <a:cubicBezTo>
                  <a:pt x="1175742" y="1106289"/>
                  <a:pt x="1174502" y="1106289"/>
                  <a:pt x="1172021" y="1106289"/>
                </a:cubicBezTo>
                <a:cubicBezTo>
                  <a:pt x="1169541" y="1106289"/>
                  <a:pt x="1164580" y="1108769"/>
                  <a:pt x="1157138" y="1113731"/>
                </a:cubicBezTo>
                <a:cubicBezTo>
                  <a:pt x="1149697" y="1118692"/>
                  <a:pt x="1145976" y="1123652"/>
                  <a:pt x="1145976" y="1128614"/>
                </a:cubicBezTo>
                <a:lnTo>
                  <a:pt x="1138535" y="1128614"/>
                </a:lnTo>
                <a:lnTo>
                  <a:pt x="1123652" y="1158379"/>
                </a:lnTo>
                <a:lnTo>
                  <a:pt x="1123652" y="1165821"/>
                </a:lnTo>
                <a:lnTo>
                  <a:pt x="1108769" y="1173262"/>
                </a:lnTo>
                <a:cubicBezTo>
                  <a:pt x="1113730" y="1178223"/>
                  <a:pt x="1116211" y="1180703"/>
                  <a:pt x="1116211" y="1180703"/>
                </a:cubicBezTo>
                <a:cubicBezTo>
                  <a:pt x="1116211" y="1180703"/>
                  <a:pt x="1121172" y="1178223"/>
                  <a:pt x="1131094" y="1173262"/>
                </a:cubicBezTo>
                <a:cubicBezTo>
                  <a:pt x="1136055" y="1168301"/>
                  <a:pt x="1138535" y="1163341"/>
                  <a:pt x="1138535" y="1158379"/>
                </a:cubicBezTo>
                <a:cubicBezTo>
                  <a:pt x="1138535" y="1158379"/>
                  <a:pt x="1139775" y="1157139"/>
                  <a:pt x="1142256" y="1154659"/>
                </a:cubicBezTo>
                <a:cubicBezTo>
                  <a:pt x="1144736" y="1152178"/>
                  <a:pt x="1148457" y="1150938"/>
                  <a:pt x="1153418" y="1150938"/>
                </a:cubicBezTo>
                <a:cubicBezTo>
                  <a:pt x="1158379" y="1150938"/>
                  <a:pt x="1160859" y="1150938"/>
                  <a:pt x="1160859" y="1150938"/>
                </a:cubicBezTo>
                <a:lnTo>
                  <a:pt x="1183183" y="1143496"/>
                </a:lnTo>
                <a:lnTo>
                  <a:pt x="1198066" y="1136055"/>
                </a:lnTo>
                <a:cubicBezTo>
                  <a:pt x="1198066" y="1141016"/>
                  <a:pt x="1194345" y="1150938"/>
                  <a:pt x="1186904" y="1165821"/>
                </a:cubicBezTo>
                <a:cubicBezTo>
                  <a:pt x="1179463" y="1180703"/>
                  <a:pt x="1170781" y="1193106"/>
                  <a:pt x="1160859" y="1203028"/>
                </a:cubicBezTo>
                <a:cubicBezTo>
                  <a:pt x="1141015" y="1217910"/>
                  <a:pt x="1128613" y="1226593"/>
                  <a:pt x="1123652" y="1229073"/>
                </a:cubicBezTo>
                <a:cubicBezTo>
                  <a:pt x="1118691" y="1231553"/>
                  <a:pt x="1113730" y="1235273"/>
                  <a:pt x="1108769" y="1240235"/>
                </a:cubicBezTo>
                <a:lnTo>
                  <a:pt x="1116211" y="1255118"/>
                </a:lnTo>
                <a:lnTo>
                  <a:pt x="1116211" y="1262559"/>
                </a:lnTo>
                <a:lnTo>
                  <a:pt x="1101328" y="1255118"/>
                </a:lnTo>
                <a:cubicBezTo>
                  <a:pt x="1096367" y="1260079"/>
                  <a:pt x="1093887" y="1272481"/>
                  <a:pt x="1093887" y="1292325"/>
                </a:cubicBezTo>
                <a:cubicBezTo>
                  <a:pt x="1088925" y="1307207"/>
                  <a:pt x="1086445" y="1314649"/>
                  <a:pt x="1086445" y="1314649"/>
                </a:cubicBezTo>
                <a:cubicBezTo>
                  <a:pt x="1076523" y="1309688"/>
                  <a:pt x="1071562" y="1307207"/>
                  <a:pt x="1071562" y="1307207"/>
                </a:cubicBezTo>
                <a:cubicBezTo>
                  <a:pt x="1071562" y="1307207"/>
                  <a:pt x="1072802" y="1304727"/>
                  <a:pt x="1075283" y="1299766"/>
                </a:cubicBezTo>
                <a:cubicBezTo>
                  <a:pt x="1077763" y="1294805"/>
                  <a:pt x="1079004" y="1292325"/>
                  <a:pt x="1079004" y="1292325"/>
                </a:cubicBezTo>
                <a:cubicBezTo>
                  <a:pt x="1083965" y="1272481"/>
                  <a:pt x="1083965" y="1262559"/>
                  <a:pt x="1079004" y="1262559"/>
                </a:cubicBezTo>
                <a:cubicBezTo>
                  <a:pt x="1079004" y="1262559"/>
                  <a:pt x="1076523" y="1262559"/>
                  <a:pt x="1071562" y="1262559"/>
                </a:cubicBezTo>
                <a:cubicBezTo>
                  <a:pt x="1066601" y="1262559"/>
                  <a:pt x="1061640" y="1262559"/>
                  <a:pt x="1056679" y="1262559"/>
                </a:cubicBezTo>
                <a:lnTo>
                  <a:pt x="1049238" y="1262559"/>
                </a:lnTo>
                <a:cubicBezTo>
                  <a:pt x="1049238" y="1257598"/>
                  <a:pt x="1051718" y="1255118"/>
                  <a:pt x="1056679" y="1255118"/>
                </a:cubicBezTo>
                <a:cubicBezTo>
                  <a:pt x="1061640" y="1255118"/>
                  <a:pt x="1064121" y="1255118"/>
                  <a:pt x="1064121" y="1255118"/>
                </a:cubicBezTo>
                <a:cubicBezTo>
                  <a:pt x="1064121" y="1250156"/>
                  <a:pt x="1069082" y="1235273"/>
                  <a:pt x="1079004" y="1210469"/>
                </a:cubicBezTo>
                <a:cubicBezTo>
                  <a:pt x="1088925" y="1195586"/>
                  <a:pt x="1093887" y="1185665"/>
                  <a:pt x="1093887" y="1180703"/>
                </a:cubicBezTo>
                <a:cubicBezTo>
                  <a:pt x="1093887" y="1175742"/>
                  <a:pt x="1093887" y="1170782"/>
                  <a:pt x="1093887" y="1165821"/>
                </a:cubicBezTo>
                <a:cubicBezTo>
                  <a:pt x="1088925" y="1155899"/>
                  <a:pt x="1083965" y="1150938"/>
                  <a:pt x="1079004" y="1150938"/>
                </a:cubicBezTo>
                <a:cubicBezTo>
                  <a:pt x="1074043" y="1150938"/>
                  <a:pt x="1071562" y="1149697"/>
                  <a:pt x="1071562" y="1147217"/>
                </a:cubicBezTo>
                <a:cubicBezTo>
                  <a:pt x="1071562" y="1144737"/>
                  <a:pt x="1077763" y="1143496"/>
                  <a:pt x="1090166" y="1143496"/>
                </a:cubicBezTo>
                <a:cubicBezTo>
                  <a:pt x="1102568" y="1143496"/>
                  <a:pt x="1110010" y="1141016"/>
                  <a:pt x="1112490" y="1136055"/>
                </a:cubicBezTo>
                <a:cubicBezTo>
                  <a:pt x="1114970" y="1131094"/>
                  <a:pt x="1116211" y="1126134"/>
                  <a:pt x="1116211" y="1121172"/>
                </a:cubicBezTo>
                <a:cubicBezTo>
                  <a:pt x="1116211" y="1121172"/>
                  <a:pt x="1117451" y="1119932"/>
                  <a:pt x="1119931" y="1117451"/>
                </a:cubicBezTo>
                <a:cubicBezTo>
                  <a:pt x="1122412" y="1114971"/>
                  <a:pt x="1123652" y="1111251"/>
                  <a:pt x="1123652" y="1106289"/>
                </a:cubicBezTo>
                <a:cubicBezTo>
                  <a:pt x="1133574" y="1096368"/>
                  <a:pt x="1137295" y="1090166"/>
                  <a:pt x="1134814" y="1087686"/>
                </a:cubicBezTo>
                <a:cubicBezTo>
                  <a:pt x="1132334" y="1085206"/>
                  <a:pt x="1138535" y="1079004"/>
                  <a:pt x="1153418" y="1069082"/>
                </a:cubicBezTo>
                <a:cubicBezTo>
                  <a:pt x="1164580" y="1061642"/>
                  <a:pt x="1171556" y="1058385"/>
                  <a:pt x="1174347" y="1059316"/>
                </a:cubicBezTo>
                <a:close/>
                <a:moveTo>
                  <a:pt x="5030390" y="1054200"/>
                </a:moveTo>
                <a:lnTo>
                  <a:pt x="5052714" y="1061641"/>
                </a:lnTo>
                <a:cubicBezTo>
                  <a:pt x="5052714" y="1066602"/>
                  <a:pt x="5050234" y="1067842"/>
                  <a:pt x="5045273" y="1065362"/>
                </a:cubicBezTo>
                <a:cubicBezTo>
                  <a:pt x="5040311" y="1062882"/>
                  <a:pt x="5034111" y="1062882"/>
                  <a:pt x="5026669" y="1065362"/>
                </a:cubicBezTo>
                <a:cubicBezTo>
                  <a:pt x="5019228" y="1067842"/>
                  <a:pt x="5014267" y="1067842"/>
                  <a:pt x="5011786" y="1065362"/>
                </a:cubicBezTo>
                <a:cubicBezTo>
                  <a:pt x="5009306" y="1062882"/>
                  <a:pt x="5010546" y="1061641"/>
                  <a:pt x="5015507" y="1061641"/>
                </a:cubicBezTo>
                <a:cubicBezTo>
                  <a:pt x="5020468" y="1061641"/>
                  <a:pt x="5024189" y="1061641"/>
                  <a:pt x="5026669" y="1061641"/>
                </a:cubicBezTo>
                <a:cubicBezTo>
                  <a:pt x="5029149" y="1061641"/>
                  <a:pt x="5030390" y="1059161"/>
                  <a:pt x="5030390" y="1054200"/>
                </a:cubicBezTo>
                <a:close/>
                <a:moveTo>
                  <a:pt x="1317129" y="1054200"/>
                </a:moveTo>
                <a:lnTo>
                  <a:pt x="1324570" y="1054200"/>
                </a:lnTo>
                <a:lnTo>
                  <a:pt x="1324570" y="1061641"/>
                </a:lnTo>
                <a:close/>
                <a:moveTo>
                  <a:pt x="1309687" y="1046758"/>
                </a:moveTo>
                <a:lnTo>
                  <a:pt x="1302246" y="1054200"/>
                </a:lnTo>
                <a:cubicBezTo>
                  <a:pt x="1297285" y="1054200"/>
                  <a:pt x="1292324" y="1054200"/>
                  <a:pt x="1287363" y="1054200"/>
                </a:cubicBezTo>
                <a:close/>
                <a:moveTo>
                  <a:pt x="4792265" y="1039317"/>
                </a:moveTo>
                <a:cubicBezTo>
                  <a:pt x="4797226" y="1039317"/>
                  <a:pt x="4799706" y="1041797"/>
                  <a:pt x="4799706" y="1046758"/>
                </a:cubicBezTo>
                <a:lnTo>
                  <a:pt x="4777382" y="1054200"/>
                </a:lnTo>
                <a:cubicBezTo>
                  <a:pt x="4772421" y="1049238"/>
                  <a:pt x="4772421" y="1045518"/>
                  <a:pt x="4777382" y="1043037"/>
                </a:cubicBezTo>
                <a:cubicBezTo>
                  <a:pt x="4782343" y="1040557"/>
                  <a:pt x="4787304" y="1039317"/>
                  <a:pt x="4792265" y="1039317"/>
                </a:cubicBezTo>
                <a:close/>
                <a:moveTo>
                  <a:pt x="5035971" y="1034666"/>
                </a:moveTo>
                <a:cubicBezTo>
                  <a:pt x="5037212" y="1035286"/>
                  <a:pt x="5037831" y="1036836"/>
                  <a:pt x="5037831" y="1039317"/>
                </a:cubicBezTo>
                <a:cubicBezTo>
                  <a:pt x="5032870" y="1044278"/>
                  <a:pt x="5027910" y="1044278"/>
                  <a:pt x="5022949" y="1039317"/>
                </a:cubicBezTo>
                <a:cubicBezTo>
                  <a:pt x="5022949" y="1039317"/>
                  <a:pt x="5025429" y="1038076"/>
                  <a:pt x="5030390" y="1035596"/>
                </a:cubicBezTo>
                <a:cubicBezTo>
                  <a:pt x="5032871" y="1034356"/>
                  <a:pt x="5034731" y="1034046"/>
                  <a:pt x="5035971" y="1034666"/>
                </a:cubicBezTo>
                <a:close/>
                <a:moveTo>
                  <a:pt x="4894584" y="1034666"/>
                </a:moveTo>
                <a:cubicBezTo>
                  <a:pt x="4895824" y="1035286"/>
                  <a:pt x="4896445" y="1036836"/>
                  <a:pt x="4896445" y="1039317"/>
                </a:cubicBezTo>
                <a:cubicBezTo>
                  <a:pt x="4896445" y="1039317"/>
                  <a:pt x="4893965" y="1039317"/>
                  <a:pt x="4889003" y="1039317"/>
                </a:cubicBezTo>
                <a:lnTo>
                  <a:pt x="4881562" y="1039317"/>
                </a:lnTo>
                <a:cubicBezTo>
                  <a:pt x="4881562" y="1039317"/>
                  <a:pt x="4884042" y="1038076"/>
                  <a:pt x="4889003" y="1035596"/>
                </a:cubicBezTo>
                <a:cubicBezTo>
                  <a:pt x="4891484" y="1034356"/>
                  <a:pt x="4893344" y="1034046"/>
                  <a:pt x="4894584" y="1034666"/>
                </a:cubicBezTo>
                <a:close/>
                <a:moveTo>
                  <a:pt x="5305722" y="1031875"/>
                </a:moveTo>
                <a:lnTo>
                  <a:pt x="5320605" y="1046758"/>
                </a:lnTo>
                <a:lnTo>
                  <a:pt x="5313163" y="1046758"/>
                </a:lnTo>
                <a:close/>
                <a:moveTo>
                  <a:pt x="5171777" y="1031875"/>
                </a:moveTo>
                <a:lnTo>
                  <a:pt x="5186660" y="1039317"/>
                </a:lnTo>
                <a:cubicBezTo>
                  <a:pt x="5201542" y="1054200"/>
                  <a:pt x="5206504" y="1059161"/>
                  <a:pt x="5201542" y="1054200"/>
                </a:cubicBezTo>
                <a:cubicBezTo>
                  <a:pt x="5201542" y="1054200"/>
                  <a:pt x="5200302" y="1054200"/>
                  <a:pt x="5197822" y="1054200"/>
                </a:cubicBezTo>
                <a:cubicBezTo>
                  <a:pt x="5195342" y="1054200"/>
                  <a:pt x="5191621" y="1054200"/>
                  <a:pt x="5186660" y="1054200"/>
                </a:cubicBezTo>
                <a:cubicBezTo>
                  <a:pt x="5176738" y="1054200"/>
                  <a:pt x="5171777" y="1049238"/>
                  <a:pt x="5171777" y="1039317"/>
                </a:cubicBezTo>
                <a:close/>
                <a:moveTo>
                  <a:pt x="5328046" y="1024434"/>
                </a:moveTo>
                <a:cubicBezTo>
                  <a:pt x="5328046" y="1024434"/>
                  <a:pt x="5330526" y="1026914"/>
                  <a:pt x="5335488" y="1031875"/>
                </a:cubicBezTo>
                <a:lnTo>
                  <a:pt x="5342929" y="1039317"/>
                </a:lnTo>
                <a:cubicBezTo>
                  <a:pt x="5337968" y="1039317"/>
                  <a:pt x="5333008" y="1036837"/>
                  <a:pt x="5328046" y="1031875"/>
                </a:cubicBezTo>
                <a:close/>
                <a:moveTo>
                  <a:pt x="4807148" y="1016993"/>
                </a:moveTo>
                <a:cubicBezTo>
                  <a:pt x="4831952" y="1016993"/>
                  <a:pt x="4844355" y="1024434"/>
                  <a:pt x="4844355" y="1039317"/>
                </a:cubicBezTo>
                <a:cubicBezTo>
                  <a:pt x="4834433" y="1039317"/>
                  <a:pt x="4826992" y="1036837"/>
                  <a:pt x="4822031" y="1031875"/>
                </a:cubicBezTo>
                <a:close/>
                <a:moveTo>
                  <a:pt x="1458515" y="1016993"/>
                </a:moveTo>
                <a:lnTo>
                  <a:pt x="1473398" y="1016993"/>
                </a:lnTo>
                <a:cubicBezTo>
                  <a:pt x="1473398" y="1021954"/>
                  <a:pt x="1473398" y="1026914"/>
                  <a:pt x="1473398" y="1031875"/>
                </a:cubicBezTo>
                <a:cubicBezTo>
                  <a:pt x="1473398" y="1031875"/>
                  <a:pt x="1472158" y="1033116"/>
                  <a:pt x="1469677" y="1035596"/>
                </a:cubicBezTo>
                <a:cubicBezTo>
                  <a:pt x="1467197" y="1038076"/>
                  <a:pt x="1465957" y="1041797"/>
                  <a:pt x="1465957" y="1046758"/>
                </a:cubicBezTo>
                <a:cubicBezTo>
                  <a:pt x="1465957" y="1051719"/>
                  <a:pt x="1458515" y="1051719"/>
                  <a:pt x="1443632" y="1046758"/>
                </a:cubicBezTo>
                <a:cubicBezTo>
                  <a:pt x="1458515" y="1041797"/>
                  <a:pt x="1463476" y="1031875"/>
                  <a:pt x="1458515" y="1016993"/>
                </a:cubicBezTo>
                <a:close/>
                <a:moveTo>
                  <a:pt x="5145732" y="1009551"/>
                </a:moveTo>
                <a:cubicBezTo>
                  <a:pt x="5148212" y="1009551"/>
                  <a:pt x="5151933" y="1009551"/>
                  <a:pt x="5156894" y="1009551"/>
                </a:cubicBezTo>
                <a:lnTo>
                  <a:pt x="5156894" y="1016993"/>
                </a:lnTo>
                <a:cubicBezTo>
                  <a:pt x="5146972" y="1016993"/>
                  <a:pt x="5142011" y="1016993"/>
                  <a:pt x="5142011" y="1016993"/>
                </a:cubicBezTo>
                <a:cubicBezTo>
                  <a:pt x="5142011" y="1012031"/>
                  <a:pt x="5143252" y="1009551"/>
                  <a:pt x="5145732" y="1009551"/>
                </a:cubicBezTo>
                <a:close/>
                <a:moveTo>
                  <a:pt x="5283398" y="1002110"/>
                </a:moveTo>
                <a:lnTo>
                  <a:pt x="5290839" y="1009551"/>
                </a:lnTo>
                <a:cubicBezTo>
                  <a:pt x="5290839" y="1019473"/>
                  <a:pt x="5288359" y="1019473"/>
                  <a:pt x="5283398" y="1009551"/>
                </a:cubicBezTo>
                <a:close/>
                <a:moveTo>
                  <a:pt x="1309687" y="994668"/>
                </a:moveTo>
                <a:cubicBezTo>
                  <a:pt x="1309687" y="994668"/>
                  <a:pt x="1309687" y="995909"/>
                  <a:pt x="1309687" y="998389"/>
                </a:cubicBezTo>
                <a:cubicBezTo>
                  <a:pt x="1309687" y="1000869"/>
                  <a:pt x="1309687" y="1002110"/>
                  <a:pt x="1309687" y="1002110"/>
                </a:cubicBezTo>
                <a:cubicBezTo>
                  <a:pt x="1304726" y="1002110"/>
                  <a:pt x="1302246" y="1002110"/>
                  <a:pt x="1302246" y="1002110"/>
                </a:cubicBezTo>
                <a:cubicBezTo>
                  <a:pt x="1302246" y="1002110"/>
                  <a:pt x="1302246" y="1000869"/>
                  <a:pt x="1302246" y="998389"/>
                </a:cubicBezTo>
                <a:cubicBezTo>
                  <a:pt x="1302246" y="995909"/>
                  <a:pt x="1304726" y="994668"/>
                  <a:pt x="1309687" y="994668"/>
                </a:cubicBezTo>
                <a:close/>
                <a:moveTo>
                  <a:pt x="4611811" y="990017"/>
                </a:moveTo>
                <a:cubicBezTo>
                  <a:pt x="4611191" y="990017"/>
                  <a:pt x="4610571" y="990328"/>
                  <a:pt x="4609951" y="990948"/>
                </a:cubicBezTo>
                <a:cubicBezTo>
                  <a:pt x="4607470" y="993428"/>
                  <a:pt x="4607470" y="997148"/>
                  <a:pt x="4609951" y="1002110"/>
                </a:cubicBezTo>
                <a:cubicBezTo>
                  <a:pt x="4612431" y="1007071"/>
                  <a:pt x="4616151" y="1010792"/>
                  <a:pt x="4621113" y="1013272"/>
                </a:cubicBezTo>
                <a:cubicBezTo>
                  <a:pt x="4626074" y="1015752"/>
                  <a:pt x="4628554" y="1016993"/>
                  <a:pt x="4628554" y="1016993"/>
                </a:cubicBezTo>
                <a:cubicBezTo>
                  <a:pt x="4628554" y="1016993"/>
                  <a:pt x="4626074" y="1019473"/>
                  <a:pt x="4621113" y="1024434"/>
                </a:cubicBezTo>
                <a:cubicBezTo>
                  <a:pt x="4616151" y="1024434"/>
                  <a:pt x="4611191" y="1019473"/>
                  <a:pt x="4606230" y="1009551"/>
                </a:cubicBezTo>
                <a:cubicBezTo>
                  <a:pt x="4601269" y="1009551"/>
                  <a:pt x="4596308" y="1008310"/>
                  <a:pt x="4591347" y="1005830"/>
                </a:cubicBezTo>
                <a:cubicBezTo>
                  <a:pt x="4586386" y="1003350"/>
                  <a:pt x="4583906" y="1002110"/>
                  <a:pt x="4583906" y="1002110"/>
                </a:cubicBezTo>
                <a:lnTo>
                  <a:pt x="4583906" y="1009551"/>
                </a:lnTo>
                <a:cubicBezTo>
                  <a:pt x="4593827" y="1014512"/>
                  <a:pt x="4598788" y="1019473"/>
                  <a:pt x="4598788" y="1024434"/>
                </a:cubicBezTo>
                <a:cubicBezTo>
                  <a:pt x="4593827" y="1029395"/>
                  <a:pt x="4596308" y="1034355"/>
                  <a:pt x="4606230" y="1039317"/>
                </a:cubicBezTo>
                <a:cubicBezTo>
                  <a:pt x="4616151" y="1039317"/>
                  <a:pt x="4624833" y="1038076"/>
                  <a:pt x="4632275" y="1035596"/>
                </a:cubicBezTo>
                <a:cubicBezTo>
                  <a:pt x="4639716" y="1033116"/>
                  <a:pt x="4642196" y="1028155"/>
                  <a:pt x="4639716" y="1020713"/>
                </a:cubicBezTo>
                <a:cubicBezTo>
                  <a:pt x="4637236" y="1013272"/>
                  <a:pt x="4633515" y="1009551"/>
                  <a:pt x="4628554" y="1009551"/>
                </a:cubicBezTo>
                <a:cubicBezTo>
                  <a:pt x="4623593" y="1009551"/>
                  <a:pt x="4619872" y="1005830"/>
                  <a:pt x="4617392" y="998389"/>
                </a:cubicBezTo>
                <a:cubicBezTo>
                  <a:pt x="4615532" y="992808"/>
                  <a:pt x="4613671" y="990017"/>
                  <a:pt x="4611811" y="990017"/>
                </a:cubicBezTo>
                <a:close/>
                <a:moveTo>
                  <a:pt x="5134570" y="987227"/>
                </a:moveTo>
                <a:cubicBezTo>
                  <a:pt x="5139531" y="992188"/>
                  <a:pt x="5142011" y="994668"/>
                  <a:pt x="5142011" y="994668"/>
                </a:cubicBezTo>
                <a:cubicBezTo>
                  <a:pt x="5132090" y="999630"/>
                  <a:pt x="5119687" y="999630"/>
                  <a:pt x="5104804" y="994668"/>
                </a:cubicBezTo>
                <a:close/>
                <a:moveTo>
                  <a:pt x="5084960" y="975651"/>
                </a:moveTo>
                <a:lnTo>
                  <a:pt x="5084340" y="976065"/>
                </a:lnTo>
                <a:cubicBezTo>
                  <a:pt x="5083100" y="978545"/>
                  <a:pt x="5084960" y="982266"/>
                  <a:pt x="5089921" y="987227"/>
                </a:cubicBezTo>
                <a:lnTo>
                  <a:pt x="5075038" y="987227"/>
                </a:lnTo>
                <a:cubicBezTo>
                  <a:pt x="5065117" y="982266"/>
                  <a:pt x="5060156" y="979785"/>
                  <a:pt x="5060156" y="979785"/>
                </a:cubicBezTo>
                <a:close/>
                <a:moveTo>
                  <a:pt x="5097363" y="972344"/>
                </a:moveTo>
                <a:lnTo>
                  <a:pt x="5104804" y="972344"/>
                </a:lnTo>
                <a:lnTo>
                  <a:pt x="5084960" y="975651"/>
                </a:lnTo>
                <a:lnTo>
                  <a:pt x="5088526" y="973274"/>
                </a:lnTo>
                <a:cubicBezTo>
                  <a:pt x="5090696" y="972655"/>
                  <a:pt x="5093642" y="972344"/>
                  <a:pt x="5097363" y="972344"/>
                </a:cubicBezTo>
                <a:close/>
                <a:moveTo>
                  <a:pt x="4539257" y="972344"/>
                </a:moveTo>
                <a:lnTo>
                  <a:pt x="4524374" y="979785"/>
                </a:lnTo>
                <a:cubicBezTo>
                  <a:pt x="4524374" y="979785"/>
                  <a:pt x="4529336" y="979785"/>
                  <a:pt x="4539257" y="979785"/>
                </a:cubicBezTo>
                <a:cubicBezTo>
                  <a:pt x="4549179" y="979785"/>
                  <a:pt x="4554140" y="979785"/>
                  <a:pt x="4554140" y="979785"/>
                </a:cubicBezTo>
                <a:close/>
                <a:moveTo>
                  <a:pt x="1198066" y="972344"/>
                </a:moveTo>
                <a:cubicBezTo>
                  <a:pt x="1198066" y="977305"/>
                  <a:pt x="1200547" y="979785"/>
                  <a:pt x="1205508" y="979785"/>
                </a:cubicBezTo>
                <a:cubicBezTo>
                  <a:pt x="1195586" y="989707"/>
                  <a:pt x="1190625" y="989707"/>
                  <a:pt x="1190625" y="979785"/>
                </a:cubicBezTo>
                <a:close/>
                <a:moveTo>
                  <a:pt x="4926210" y="964903"/>
                </a:moveTo>
                <a:cubicBezTo>
                  <a:pt x="4926210" y="964903"/>
                  <a:pt x="4926210" y="967383"/>
                  <a:pt x="4926210" y="972344"/>
                </a:cubicBezTo>
                <a:cubicBezTo>
                  <a:pt x="4921249" y="972344"/>
                  <a:pt x="4918769" y="972344"/>
                  <a:pt x="4918769" y="972344"/>
                </a:cubicBezTo>
                <a:close/>
                <a:moveTo>
                  <a:pt x="4859238" y="957461"/>
                </a:moveTo>
                <a:lnTo>
                  <a:pt x="4866679" y="957461"/>
                </a:lnTo>
                <a:cubicBezTo>
                  <a:pt x="4866679" y="957461"/>
                  <a:pt x="4869159" y="957461"/>
                  <a:pt x="4874120" y="957461"/>
                </a:cubicBezTo>
                <a:cubicBezTo>
                  <a:pt x="4874120" y="962423"/>
                  <a:pt x="4874120" y="964903"/>
                  <a:pt x="4874120" y="964903"/>
                </a:cubicBezTo>
                <a:cubicBezTo>
                  <a:pt x="4874120" y="964903"/>
                  <a:pt x="4872880" y="964903"/>
                  <a:pt x="4870400" y="964903"/>
                </a:cubicBezTo>
                <a:cubicBezTo>
                  <a:pt x="4867920" y="964903"/>
                  <a:pt x="4865438" y="964903"/>
                  <a:pt x="4862958" y="964903"/>
                </a:cubicBezTo>
                <a:cubicBezTo>
                  <a:pt x="4860478" y="964903"/>
                  <a:pt x="4859238" y="962423"/>
                  <a:pt x="4859238" y="957461"/>
                </a:cubicBezTo>
                <a:close/>
                <a:moveTo>
                  <a:pt x="1305967" y="942578"/>
                </a:moveTo>
                <a:cubicBezTo>
                  <a:pt x="1318369" y="942578"/>
                  <a:pt x="1329531" y="942578"/>
                  <a:pt x="1339453" y="942578"/>
                </a:cubicBezTo>
                <a:cubicBezTo>
                  <a:pt x="1349375" y="942578"/>
                  <a:pt x="1354336" y="942578"/>
                  <a:pt x="1354336" y="942578"/>
                </a:cubicBezTo>
                <a:lnTo>
                  <a:pt x="1346894" y="950020"/>
                </a:lnTo>
                <a:cubicBezTo>
                  <a:pt x="1317129" y="950020"/>
                  <a:pt x="1289844" y="962423"/>
                  <a:pt x="1265039" y="987227"/>
                </a:cubicBezTo>
                <a:cubicBezTo>
                  <a:pt x="1260078" y="992188"/>
                  <a:pt x="1256357" y="995909"/>
                  <a:pt x="1253877" y="998389"/>
                </a:cubicBezTo>
                <a:cubicBezTo>
                  <a:pt x="1251396" y="1000869"/>
                  <a:pt x="1247676" y="1002110"/>
                  <a:pt x="1242715" y="1002110"/>
                </a:cubicBezTo>
                <a:cubicBezTo>
                  <a:pt x="1237754" y="1002110"/>
                  <a:pt x="1235273" y="1004590"/>
                  <a:pt x="1235273" y="1009551"/>
                </a:cubicBezTo>
                <a:cubicBezTo>
                  <a:pt x="1235273" y="1009551"/>
                  <a:pt x="1237754" y="1009551"/>
                  <a:pt x="1242715" y="1009551"/>
                </a:cubicBezTo>
                <a:cubicBezTo>
                  <a:pt x="1247676" y="1004590"/>
                  <a:pt x="1250156" y="1004590"/>
                  <a:pt x="1250156" y="1009551"/>
                </a:cubicBezTo>
                <a:cubicBezTo>
                  <a:pt x="1250156" y="1009551"/>
                  <a:pt x="1247676" y="1012031"/>
                  <a:pt x="1242715" y="1016993"/>
                </a:cubicBezTo>
                <a:cubicBezTo>
                  <a:pt x="1237754" y="1021954"/>
                  <a:pt x="1231552" y="1026914"/>
                  <a:pt x="1224111" y="1031875"/>
                </a:cubicBezTo>
                <a:cubicBezTo>
                  <a:pt x="1216670" y="1036837"/>
                  <a:pt x="1210469" y="1041797"/>
                  <a:pt x="1205508" y="1046758"/>
                </a:cubicBezTo>
                <a:cubicBezTo>
                  <a:pt x="1200547" y="1051719"/>
                  <a:pt x="1198066" y="1054200"/>
                  <a:pt x="1198066" y="1054200"/>
                </a:cubicBezTo>
                <a:lnTo>
                  <a:pt x="1183183" y="1054200"/>
                </a:lnTo>
                <a:cubicBezTo>
                  <a:pt x="1183183" y="1049238"/>
                  <a:pt x="1183183" y="1046758"/>
                  <a:pt x="1183183" y="1046758"/>
                </a:cubicBezTo>
                <a:cubicBezTo>
                  <a:pt x="1183183" y="1046758"/>
                  <a:pt x="1185664" y="1044278"/>
                  <a:pt x="1190625" y="1039317"/>
                </a:cubicBezTo>
                <a:cubicBezTo>
                  <a:pt x="1195586" y="1039317"/>
                  <a:pt x="1198066" y="1036837"/>
                  <a:pt x="1198066" y="1031875"/>
                </a:cubicBezTo>
                <a:cubicBezTo>
                  <a:pt x="1198066" y="1026914"/>
                  <a:pt x="1200547" y="1021954"/>
                  <a:pt x="1205508" y="1016993"/>
                </a:cubicBezTo>
                <a:cubicBezTo>
                  <a:pt x="1210469" y="1012031"/>
                  <a:pt x="1215429" y="1009551"/>
                  <a:pt x="1220390" y="1009551"/>
                </a:cubicBezTo>
                <a:cubicBezTo>
                  <a:pt x="1225351" y="1009551"/>
                  <a:pt x="1227832" y="1003350"/>
                  <a:pt x="1227832" y="990948"/>
                </a:cubicBezTo>
                <a:cubicBezTo>
                  <a:pt x="1227832" y="978545"/>
                  <a:pt x="1232793" y="968623"/>
                  <a:pt x="1242715" y="961182"/>
                </a:cubicBezTo>
                <a:cubicBezTo>
                  <a:pt x="1252636" y="953741"/>
                  <a:pt x="1261318" y="950020"/>
                  <a:pt x="1268760" y="950020"/>
                </a:cubicBezTo>
                <a:cubicBezTo>
                  <a:pt x="1276201" y="950020"/>
                  <a:pt x="1282402" y="950020"/>
                  <a:pt x="1287363" y="950020"/>
                </a:cubicBezTo>
                <a:cubicBezTo>
                  <a:pt x="1287363" y="945059"/>
                  <a:pt x="1293564" y="942578"/>
                  <a:pt x="1305967" y="942578"/>
                </a:cubicBezTo>
                <a:close/>
                <a:moveTo>
                  <a:pt x="1123652" y="942578"/>
                </a:moveTo>
                <a:lnTo>
                  <a:pt x="1123652" y="957461"/>
                </a:lnTo>
                <a:lnTo>
                  <a:pt x="1116211" y="950020"/>
                </a:lnTo>
                <a:cubicBezTo>
                  <a:pt x="1106289" y="954981"/>
                  <a:pt x="1105049" y="954981"/>
                  <a:pt x="1112490" y="950020"/>
                </a:cubicBezTo>
                <a:cubicBezTo>
                  <a:pt x="1119931" y="945059"/>
                  <a:pt x="1123652" y="942578"/>
                  <a:pt x="1123652" y="942578"/>
                </a:cubicBezTo>
                <a:close/>
                <a:moveTo>
                  <a:pt x="5119687" y="927696"/>
                </a:moveTo>
                <a:cubicBezTo>
                  <a:pt x="5119687" y="927696"/>
                  <a:pt x="5122167" y="927696"/>
                  <a:pt x="5127128" y="927696"/>
                </a:cubicBezTo>
                <a:cubicBezTo>
                  <a:pt x="5132090" y="927696"/>
                  <a:pt x="5134570" y="927696"/>
                  <a:pt x="5134570" y="927696"/>
                </a:cubicBezTo>
                <a:lnTo>
                  <a:pt x="5134570" y="935137"/>
                </a:lnTo>
                <a:cubicBezTo>
                  <a:pt x="5129608" y="935137"/>
                  <a:pt x="5125888" y="933896"/>
                  <a:pt x="5123408" y="931416"/>
                </a:cubicBezTo>
                <a:cubicBezTo>
                  <a:pt x="5120927" y="928936"/>
                  <a:pt x="5119687" y="927696"/>
                  <a:pt x="5119687" y="927696"/>
                </a:cubicBezTo>
                <a:close/>
                <a:moveTo>
                  <a:pt x="5030390" y="927696"/>
                </a:moveTo>
                <a:lnTo>
                  <a:pt x="5037831" y="927696"/>
                </a:lnTo>
                <a:lnTo>
                  <a:pt x="5037831" y="931416"/>
                </a:lnTo>
                <a:cubicBezTo>
                  <a:pt x="5037831" y="928936"/>
                  <a:pt x="5035351" y="927696"/>
                  <a:pt x="5030390" y="927696"/>
                </a:cubicBezTo>
                <a:close/>
                <a:moveTo>
                  <a:pt x="1138535" y="927696"/>
                </a:moveTo>
                <a:lnTo>
                  <a:pt x="1145976" y="927696"/>
                </a:lnTo>
                <a:lnTo>
                  <a:pt x="1138535" y="935137"/>
                </a:lnTo>
                <a:close/>
                <a:moveTo>
                  <a:pt x="5208984" y="920254"/>
                </a:moveTo>
                <a:cubicBezTo>
                  <a:pt x="5213945" y="920254"/>
                  <a:pt x="5216425" y="925216"/>
                  <a:pt x="5216425" y="935137"/>
                </a:cubicBezTo>
                <a:lnTo>
                  <a:pt x="5216425" y="942578"/>
                </a:lnTo>
                <a:cubicBezTo>
                  <a:pt x="5216425" y="942578"/>
                  <a:pt x="5213945" y="941338"/>
                  <a:pt x="5208984" y="938858"/>
                </a:cubicBezTo>
                <a:cubicBezTo>
                  <a:pt x="5204022" y="936378"/>
                  <a:pt x="5201542" y="932657"/>
                  <a:pt x="5201542" y="927696"/>
                </a:cubicBezTo>
                <a:cubicBezTo>
                  <a:pt x="5201542" y="922734"/>
                  <a:pt x="5204022" y="920254"/>
                  <a:pt x="5208984" y="920254"/>
                </a:cubicBezTo>
                <a:close/>
                <a:moveTo>
                  <a:pt x="1689199" y="912813"/>
                </a:moveTo>
                <a:cubicBezTo>
                  <a:pt x="1684238" y="912813"/>
                  <a:pt x="1684238" y="917774"/>
                  <a:pt x="1689199" y="927696"/>
                </a:cubicBezTo>
                <a:cubicBezTo>
                  <a:pt x="1694160" y="927696"/>
                  <a:pt x="1701601" y="925216"/>
                  <a:pt x="1711523" y="920254"/>
                </a:cubicBezTo>
                <a:cubicBezTo>
                  <a:pt x="1701601" y="915293"/>
                  <a:pt x="1694160" y="912813"/>
                  <a:pt x="1689199" y="912813"/>
                </a:cubicBezTo>
                <a:close/>
                <a:moveTo>
                  <a:pt x="1510605" y="905371"/>
                </a:moveTo>
                <a:lnTo>
                  <a:pt x="1510605" y="912813"/>
                </a:lnTo>
                <a:cubicBezTo>
                  <a:pt x="1505644" y="912813"/>
                  <a:pt x="1503164" y="912813"/>
                  <a:pt x="1503164" y="912813"/>
                </a:cubicBezTo>
                <a:close/>
                <a:moveTo>
                  <a:pt x="982265" y="905371"/>
                </a:moveTo>
                <a:cubicBezTo>
                  <a:pt x="982265" y="905371"/>
                  <a:pt x="979785" y="907851"/>
                  <a:pt x="974824" y="912813"/>
                </a:cubicBezTo>
                <a:lnTo>
                  <a:pt x="967383" y="920254"/>
                </a:lnTo>
                <a:close/>
                <a:moveTo>
                  <a:pt x="476250" y="905371"/>
                </a:moveTo>
                <a:cubicBezTo>
                  <a:pt x="476250" y="905371"/>
                  <a:pt x="473769" y="907851"/>
                  <a:pt x="468808" y="912813"/>
                </a:cubicBezTo>
                <a:lnTo>
                  <a:pt x="461367" y="920254"/>
                </a:lnTo>
                <a:close/>
                <a:moveTo>
                  <a:pt x="5047133" y="899790"/>
                </a:moveTo>
                <a:cubicBezTo>
                  <a:pt x="5053335" y="901031"/>
                  <a:pt x="5062636" y="905371"/>
                  <a:pt x="5075038" y="912813"/>
                </a:cubicBezTo>
                <a:lnTo>
                  <a:pt x="5067597" y="927696"/>
                </a:lnTo>
                <a:cubicBezTo>
                  <a:pt x="5057676" y="922734"/>
                  <a:pt x="5050234" y="917774"/>
                  <a:pt x="5045273" y="912813"/>
                </a:cubicBezTo>
                <a:cubicBezTo>
                  <a:pt x="5040311" y="907851"/>
                  <a:pt x="5037831" y="905371"/>
                  <a:pt x="5037831" y="905371"/>
                </a:cubicBezTo>
                <a:cubicBezTo>
                  <a:pt x="5037831" y="900411"/>
                  <a:pt x="5040932" y="898550"/>
                  <a:pt x="5047133" y="899790"/>
                </a:cubicBezTo>
                <a:close/>
                <a:moveTo>
                  <a:pt x="5089921" y="897930"/>
                </a:moveTo>
                <a:lnTo>
                  <a:pt x="5097363" y="905371"/>
                </a:lnTo>
                <a:lnTo>
                  <a:pt x="5104804" y="912813"/>
                </a:lnTo>
                <a:close/>
                <a:moveTo>
                  <a:pt x="4702968" y="897930"/>
                </a:moveTo>
                <a:cubicBezTo>
                  <a:pt x="4707929" y="897930"/>
                  <a:pt x="4712890" y="902891"/>
                  <a:pt x="4717851" y="912813"/>
                </a:cubicBezTo>
                <a:cubicBezTo>
                  <a:pt x="4722812" y="922734"/>
                  <a:pt x="4722812" y="927696"/>
                  <a:pt x="4717851" y="927696"/>
                </a:cubicBezTo>
                <a:cubicBezTo>
                  <a:pt x="4712890" y="942578"/>
                  <a:pt x="4707929" y="942578"/>
                  <a:pt x="4702968" y="927696"/>
                </a:cubicBezTo>
                <a:close/>
                <a:moveTo>
                  <a:pt x="1160859" y="897930"/>
                </a:moveTo>
                <a:lnTo>
                  <a:pt x="1160859" y="905371"/>
                </a:lnTo>
                <a:lnTo>
                  <a:pt x="1153418" y="912813"/>
                </a:lnTo>
                <a:cubicBezTo>
                  <a:pt x="1153418" y="907851"/>
                  <a:pt x="1155898" y="902891"/>
                  <a:pt x="1160859" y="897930"/>
                </a:cubicBezTo>
                <a:close/>
                <a:moveTo>
                  <a:pt x="4490888" y="890489"/>
                </a:moveTo>
                <a:cubicBezTo>
                  <a:pt x="4483447" y="890489"/>
                  <a:pt x="4479726" y="891729"/>
                  <a:pt x="4479726" y="894209"/>
                </a:cubicBezTo>
                <a:cubicBezTo>
                  <a:pt x="4479726" y="896689"/>
                  <a:pt x="4483447" y="897930"/>
                  <a:pt x="4490888" y="897930"/>
                </a:cubicBezTo>
                <a:cubicBezTo>
                  <a:pt x="4498329" y="897930"/>
                  <a:pt x="4502050" y="896689"/>
                  <a:pt x="4502050" y="894209"/>
                </a:cubicBezTo>
                <a:cubicBezTo>
                  <a:pt x="4502050" y="891729"/>
                  <a:pt x="4498329" y="890489"/>
                  <a:pt x="4490888" y="890489"/>
                </a:cubicBezTo>
                <a:close/>
                <a:moveTo>
                  <a:pt x="1332011" y="890489"/>
                </a:moveTo>
                <a:lnTo>
                  <a:pt x="1339453" y="890489"/>
                </a:lnTo>
                <a:cubicBezTo>
                  <a:pt x="1329531" y="900410"/>
                  <a:pt x="1322090" y="902891"/>
                  <a:pt x="1317129" y="897930"/>
                </a:cubicBezTo>
                <a:close/>
                <a:moveTo>
                  <a:pt x="1003659" y="885838"/>
                </a:moveTo>
                <a:cubicBezTo>
                  <a:pt x="1004280" y="886458"/>
                  <a:pt x="1004589" y="888008"/>
                  <a:pt x="1004589" y="890489"/>
                </a:cubicBezTo>
                <a:cubicBezTo>
                  <a:pt x="1004589" y="895450"/>
                  <a:pt x="1003349" y="897930"/>
                  <a:pt x="1000869" y="897930"/>
                </a:cubicBezTo>
                <a:cubicBezTo>
                  <a:pt x="998389" y="897930"/>
                  <a:pt x="997148" y="896689"/>
                  <a:pt x="997148" y="894209"/>
                </a:cubicBezTo>
                <a:cubicBezTo>
                  <a:pt x="997148" y="891729"/>
                  <a:pt x="998389" y="889248"/>
                  <a:pt x="1000869" y="886768"/>
                </a:cubicBezTo>
                <a:cubicBezTo>
                  <a:pt x="1002109" y="885528"/>
                  <a:pt x="1003039" y="885218"/>
                  <a:pt x="1003659" y="885838"/>
                </a:cubicBezTo>
                <a:close/>
                <a:moveTo>
                  <a:pt x="498574" y="883047"/>
                </a:moveTo>
                <a:lnTo>
                  <a:pt x="498574" y="890489"/>
                </a:lnTo>
                <a:cubicBezTo>
                  <a:pt x="498574" y="895450"/>
                  <a:pt x="497334" y="897930"/>
                  <a:pt x="494853" y="897930"/>
                </a:cubicBezTo>
                <a:cubicBezTo>
                  <a:pt x="492373" y="897930"/>
                  <a:pt x="491132" y="896689"/>
                  <a:pt x="491132" y="894209"/>
                </a:cubicBezTo>
                <a:cubicBezTo>
                  <a:pt x="491132" y="891729"/>
                  <a:pt x="493613" y="888009"/>
                  <a:pt x="498574" y="883047"/>
                </a:cubicBezTo>
                <a:close/>
                <a:moveTo>
                  <a:pt x="1544091" y="875606"/>
                </a:moveTo>
                <a:cubicBezTo>
                  <a:pt x="1546572" y="875606"/>
                  <a:pt x="1547812" y="878086"/>
                  <a:pt x="1547812" y="883047"/>
                </a:cubicBezTo>
                <a:cubicBezTo>
                  <a:pt x="1547812" y="892969"/>
                  <a:pt x="1540371" y="897930"/>
                  <a:pt x="1525488" y="897930"/>
                </a:cubicBezTo>
                <a:lnTo>
                  <a:pt x="1532929" y="883047"/>
                </a:lnTo>
                <a:cubicBezTo>
                  <a:pt x="1537890" y="878086"/>
                  <a:pt x="1541611" y="875606"/>
                  <a:pt x="1544091" y="875606"/>
                </a:cubicBezTo>
                <a:close/>
                <a:moveTo>
                  <a:pt x="1406425" y="875606"/>
                </a:moveTo>
                <a:lnTo>
                  <a:pt x="1398984" y="905371"/>
                </a:lnTo>
                <a:lnTo>
                  <a:pt x="1391543" y="897930"/>
                </a:lnTo>
                <a:cubicBezTo>
                  <a:pt x="1386582" y="897930"/>
                  <a:pt x="1380381" y="897930"/>
                  <a:pt x="1372939" y="897930"/>
                </a:cubicBezTo>
                <a:cubicBezTo>
                  <a:pt x="1365498" y="897930"/>
                  <a:pt x="1364258" y="900410"/>
                  <a:pt x="1369219" y="905371"/>
                </a:cubicBezTo>
                <a:cubicBezTo>
                  <a:pt x="1374179" y="910333"/>
                  <a:pt x="1374179" y="912813"/>
                  <a:pt x="1369219" y="912813"/>
                </a:cubicBezTo>
                <a:lnTo>
                  <a:pt x="1354336" y="920254"/>
                </a:lnTo>
                <a:lnTo>
                  <a:pt x="1339453" y="927696"/>
                </a:lnTo>
                <a:lnTo>
                  <a:pt x="1346894" y="912813"/>
                </a:lnTo>
                <a:cubicBezTo>
                  <a:pt x="1351855" y="912813"/>
                  <a:pt x="1355576" y="911572"/>
                  <a:pt x="1358056" y="909092"/>
                </a:cubicBezTo>
                <a:cubicBezTo>
                  <a:pt x="1360537" y="906612"/>
                  <a:pt x="1361777" y="904131"/>
                  <a:pt x="1361777" y="901651"/>
                </a:cubicBezTo>
                <a:cubicBezTo>
                  <a:pt x="1361777" y="899171"/>
                  <a:pt x="1364258" y="896689"/>
                  <a:pt x="1369219" y="894209"/>
                </a:cubicBezTo>
                <a:cubicBezTo>
                  <a:pt x="1374179" y="891729"/>
                  <a:pt x="1379140" y="890489"/>
                  <a:pt x="1384101" y="890489"/>
                </a:cubicBezTo>
                <a:cubicBezTo>
                  <a:pt x="1394023" y="885527"/>
                  <a:pt x="1401465" y="880567"/>
                  <a:pt x="1406425" y="875606"/>
                </a:cubicBezTo>
                <a:close/>
                <a:moveTo>
                  <a:pt x="4556000" y="871885"/>
                </a:moveTo>
                <a:cubicBezTo>
                  <a:pt x="4554760" y="871885"/>
                  <a:pt x="4554140" y="873125"/>
                  <a:pt x="4554140" y="875606"/>
                </a:cubicBezTo>
                <a:lnTo>
                  <a:pt x="4561581" y="875606"/>
                </a:lnTo>
                <a:cubicBezTo>
                  <a:pt x="4559101" y="873125"/>
                  <a:pt x="4557240" y="871885"/>
                  <a:pt x="4556000" y="871885"/>
                </a:cubicBezTo>
                <a:close/>
                <a:moveTo>
                  <a:pt x="5082480" y="868164"/>
                </a:moveTo>
                <a:lnTo>
                  <a:pt x="5097363" y="875606"/>
                </a:lnTo>
                <a:cubicBezTo>
                  <a:pt x="5107284" y="875606"/>
                  <a:pt x="5114726" y="876846"/>
                  <a:pt x="5119687" y="879326"/>
                </a:cubicBezTo>
                <a:cubicBezTo>
                  <a:pt x="5124648" y="881807"/>
                  <a:pt x="5129608" y="885527"/>
                  <a:pt x="5134570" y="890489"/>
                </a:cubicBezTo>
                <a:cubicBezTo>
                  <a:pt x="5139531" y="890489"/>
                  <a:pt x="5144491" y="888009"/>
                  <a:pt x="5149452" y="883047"/>
                </a:cubicBezTo>
                <a:cubicBezTo>
                  <a:pt x="5144491" y="878086"/>
                  <a:pt x="5144491" y="875606"/>
                  <a:pt x="5149452" y="875606"/>
                </a:cubicBezTo>
                <a:lnTo>
                  <a:pt x="5179218" y="890489"/>
                </a:lnTo>
                <a:cubicBezTo>
                  <a:pt x="5174257" y="890489"/>
                  <a:pt x="5174257" y="892969"/>
                  <a:pt x="5179218" y="897930"/>
                </a:cubicBezTo>
                <a:cubicBezTo>
                  <a:pt x="5189140" y="897930"/>
                  <a:pt x="5192860" y="901651"/>
                  <a:pt x="5190380" y="909092"/>
                </a:cubicBezTo>
                <a:cubicBezTo>
                  <a:pt x="5187900" y="916534"/>
                  <a:pt x="5181698" y="917774"/>
                  <a:pt x="5171777" y="912813"/>
                </a:cubicBezTo>
                <a:cubicBezTo>
                  <a:pt x="5166815" y="912813"/>
                  <a:pt x="5161855" y="912813"/>
                  <a:pt x="5156894" y="912813"/>
                </a:cubicBezTo>
                <a:cubicBezTo>
                  <a:pt x="5142011" y="907851"/>
                  <a:pt x="5132090" y="902891"/>
                  <a:pt x="5127128" y="897930"/>
                </a:cubicBezTo>
                <a:lnTo>
                  <a:pt x="5112245" y="897930"/>
                </a:lnTo>
                <a:cubicBezTo>
                  <a:pt x="5107284" y="897930"/>
                  <a:pt x="5099843" y="892969"/>
                  <a:pt x="5089921" y="883047"/>
                </a:cubicBezTo>
                <a:close/>
                <a:moveTo>
                  <a:pt x="519968" y="863514"/>
                </a:moveTo>
                <a:cubicBezTo>
                  <a:pt x="520588" y="864134"/>
                  <a:pt x="520898" y="865684"/>
                  <a:pt x="520898" y="868164"/>
                </a:cubicBezTo>
                <a:lnTo>
                  <a:pt x="513457" y="868164"/>
                </a:lnTo>
                <a:cubicBezTo>
                  <a:pt x="513457" y="868164"/>
                  <a:pt x="514697" y="866924"/>
                  <a:pt x="517177" y="864444"/>
                </a:cubicBezTo>
                <a:cubicBezTo>
                  <a:pt x="518418" y="863204"/>
                  <a:pt x="519348" y="862894"/>
                  <a:pt x="519968" y="863514"/>
                </a:cubicBezTo>
                <a:close/>
                <a:moveTo>
                  <a:pt x="1029704" y="863281"/>
                </a:moveTo>
                <a:cubicBezTo>
                  <a:pt x="1031565" y="862816"/>
                  <a:pt x="1030635" y="864444"/>
                  <a:pt x="1026914" y="868164"/>
                </a:cubicBezTo>
                <a:lnTo>
                  <a:pt x="1019473" y="868164"/>
                </a:lnTo>
                <a:cubicBezTo>
                  <a:pt x="1019473" y="868164"/>
                  <a:pt x="1021953" y="866924"/>
                  <a:pt x="1026914" y="864444"/>
                </a:cubicBezTo>
                <a:cubicBezTo>
                  <a:pt x="1028154" y="863824"/>
                  <a:pt x="1029084" y="863436"/>
                  <a:pt x="1029704" y="863281"/>
                </a:cubicBezTo>
                <a:close/>
                <a:moveTo>
                  <a:pt x="5149452" y="860723"/>
                </a:moveTo>
                <a:cubicBezTo>
                  <a:pt x="5149452" y="860723"/>
                  <a:pt x="5149452" y="861964"/>
                  <a:pt x="5149452" y="864444"/>
                </a:cubicBezTo>
                <a:cubicBezTo>
                  <a:pt x="5149452" y="866924"/>
                  <a:pt x="5148212" y="868164"/>
                  <a:pt x="5145732" y="868164"/>
                </a:cubicBezTo>
                <a:cubicBezTo>
                  <a:pt x="5143252" y="868164"/>
                  <a:pt x="5142011" y="868164"/>
                  <a:pt x="5142011" y="868164"/>
                </a:cubicBezTo>
                <a:cubicBezTo>
                  <a:pt x="5142011" y="868164"/>
                  <a:pt x="5142011" y="866924"/>
                  <a:pt x="5142011" y="864444"/>
                </a:cubicBezTo>
                <a:cubicBezTo>
                  <a:pt x="5142011" y="861964"/>
                  <a:pt x="5144491" y="860723"/>
                  <a:pt x="5149452" y="860723"/>
                </a:cubicBezTo>
                <a:close/>
                <a:moveTo>
                  <a:pt x="1488281" y="860723"/>
                </a:moveTo>
                <a:cubicBezTo>
                  <a:pt x="1493242" y="860723"/>
                  <a:pt x="1495722" y="861964"/>
                  <a:pt x="1495722" y="864444"/>
                </a:cubicBezTo>
                <a:cubicBezTo>
                  <a:pt x="1495722" y="866924"/>
                  <a:pt x="1493242" y="868164"/>
                  <a:pt x="1488281" y="868164"/>
                </a:cubicBezTo>
                <a:lnTo>
                  <a:pt x="1480840" y="868164"/>
                </a:lnTo>
                <a:cubicBezTo>
                  <a:pt x="1480840" y="863203"/>
                  <a:pt x="1483320" y="860723"/>
                  <a:pt x="1488281" y="860723"/>
                </a:cubicBezTo>
                <a:close/>
                <a:moveTo>
                  <a:pt x="4963417" y="853282"/>
                </a:moveTo>
                <a:lnTo>
                  <a:pt x="5015507" y="853282"/>
                </a:lnTo>
                <a:cubicBezTo>
                  <a:pt x="5025429" y="858243"/>
                  <a:pt x="5030390" y="863203"/>
                  <a:pt x="5030390" y="868164"/>
                </a:cubicBezTo>
                <a:cubicBezTo>
                  <a:pt x="5025429" y="868164"/>
                  <a:pt x="5022949" y="870644"/>
                  <a:pt x="5022949" y="875606"/>
                </a:cubicBezTo>
                <a:lnTo>
                  <a:pt x="5000624" y="883047"/>
                </a:lnTo>
                <a:cubicBezTo>
                  <a:pt x="5000624" y="878086"/>
                  <a:pt x="5003104" y="875606"/>
                  <a:pt x="5008066" y="875606"/>
                </a:cubicBezTo>
                <a:lnTo>
                  <a:pt x="4963417" y="868164"/>
                </a:lnTo>
                <a:close/>
                <a:moveTo>
                  <a:pt x="4598788" y="853282"/>
                </a:moveTo>
                <a:cubicBezTo>
                  <a:pt x="4603750" y="858243"/>
                  <a:pt x="4611191" y="860723"/>
                  <a:pt x="4621113" y="860723"/>
                </a:cubicBezTo>
                <a:lnTo>
                  <a:pt x="4628554" y="860723"/>
                </a:lnTo>
                <a:lnTo>
                  <a:pt x="4606230" y="853282"/>
                </a:lnTo>
                <a:close/>
                <a:moveTo>
                  <a:pt x="4368105" y="853282"/>
                </a:moveTo>
                <a:lnTo>
                  <a:pt x="4375546" y="860723"/>
                </a:lnTo>
                <a:cubicBezTo>
                  <a:pt x="4380508" y="860723"/>
                  <a:pt x="4382988" y="858243"/>
                  <a:pt x="4382988" y="853282"/>
                </a:cubicBezTo>
                <a:cubicBezTo>
                  <a:pt x="4378026" y="853282"/>
                  <a:pt x="4375546" y="853282"/>
                  <a:pt x="4375546" y="853282"/>
                </a:cubicBezTo>
                <a:close/>
                <a:moveTo>
                  <a:pt x="1227832" y="853282"/>
                </a:moveTo>
                <a:cubicBezTo>
                  <a:pt x="1227832" y="863203"/>
                  <a:pt x="1217910" y="868164"/>
                  <a:pt x="1198066" y="868164"/>
                </a:cubicBezTo>
                <a:lnTo>
                  <a:pt x="1212949" y="860723"/>
                </a:lnTo>
                <a:close/>
                <a:moveTo>
                  <a:pt x="4572278" y="850956"/>
                </a:moveTo>
                <a:cubicBezTo>
                  <a:pt x="4571348" y="851266"/>
                  <a:pt x="4570263" y="852042"/>
                  <a:pt x="4569023" y="853282"/>
                </a:cubicBezTo>
                <a:cubicBezTo>
                  <a:pt x="4569023" y="858243"/>
                  <a:pt x="4569023" y="863203"/>
                  <a:pt x="4569023" y="868164"/>
                </a:cubicBezTo>
                <a:lnTo>
                  <a:pt x="4576464" y="860723"/>
                </a:lnTo>
                <a:cubicBezTo>
                  <a:pt x="4576464" y="853282"/>
                  <a:pt x="4575069" y="850026"/>
                  <a:pt x="4572278" y="850956"/>
                </a:cubicBezTo>
                <a:close/>
                <a:moveTo>
                  <a:pt x="1785937" y="845840"/>
                </a:moveTo>
                <a:cubicBezTo>
                  <a:pt x="1785937" y="845840"/>
                  <a:pt x="1785937" y="848320"/>
                  <a:pt x="1785937" y="853282"/>
                </a:cubicBezTo>
                <a:cubicBezTo>
                  <a:pt x="1785937" y="853282"/>
                  <a:pt x="1787177" y="852041"/>
                  <a:pt x="1789658" y="849561"/>
                </a:cubicBezTo>
                <a:cubicBezTo>
                  <a:pt x="1792138" y="847081"/>
                  <a:pt x="1793378" y="845840"/>
                  <a:pt x="1793378" y="845840"/>
                </a:cubicBezTo>
                <a:cubicBezTo>
                  <a:pt x="1788418" y="845840"/>
                  <a:pt x="1785937" y="845840"/>
                  <a:pt x="1785937" y="845840"/>
                </a:cubicBezTo>
                <a:close/>
                <a:moveTo>
                  <a:pt x="1398984" y="845840"/>
                </a:moveTo>
                <a:lnTo>
                  <a:pt x="1406425" y="853282"/>
                </a:lnTo>
                <a:lnTo>
                  <a:pt x="1391543" y="853282"/>
                </a:lnTo>
                <a:cubicBezTo>
                  <a:pt x="1396503" y="853282"/>
                  <a:pt x="1398984" y="850801"/>
                  <a:pt x="1398984" y="845840"/>
                </a:cubicBezTo>
                <a:close/>
                <a:moveTo>
                  <a:pt x="1367358" y="840259"/>
                </a:moveTo>
                <a:cubicBezTo>
                  <a:pt x="1368599" y="839019"/>
                  <a:pt x="1371699" y="840879"/>
                  <a:pt x="1376660" y="845840"/>
                </a:cubicBezTo>
                <a:cubicBezTo>
                  <a:pt x="1381621" y="855762"/>
                  <a:pt x="1381621" y="860723"/>
                  <a:pt x="1376660" y="860723"/>
                </a:cubicBezTo>
                <a:lnTo>
                  <a:pt x="1369219" y="853282"/>
                </a:lnTo>
                <a:cubicBezTo>
                  <a:pt x="1366738" y="845840"/>
                  <a:pt x="1366118" y="841500"/>
                  <a:pt x="1367358" y="840259"/>
                </a:cubicBezTo>
                <a:close/>
                <a:moveTo>
                  <a:pt x="4769941" y="838399"/>
                </a:moveTo>
                <a:cubicBezTo>
                  <a:pt x="4774902" y="838399"/>
                  <a:pt x="4778623" y="839639"/>
                  <a:pt x="4781103" y="842119"/>
                </a:cubicBezTo>
                <a:cubicBezTo>
                  <a:pt x="4783583" y="844600"/>
                  <a:pt x="4784824" y="848320"/>
                  <a:pt x="4784824" y="853282"/>
                </a:cubicBezTo>
                <a:cubicBezTo>
                  <a:pt x="4784824" y="858243"/>
                  <a:pt x="4784824" y="863203"/>
                  <a:pt x="4784824" y="868164"/>
                </a:cubicBezTo>
                <a:cubicBezTo>
                  <a:pt x="4794745" y="878086"/>
                  <a:pt x="4797226" y="885527"/>
                  <a:pt x="4792265" y="890489"/>
                </a:cubicBezTo>
                <a:lnTo>
                  <a:pt x="4777382" y="883047"/>
                </a:lnTo>
                <a:cubicBezTo>
                  <a:pt x="4762499" y="873126"/>
                  <a:pt x="4760019" y="863203"/>
                  <a:pt x="4769941" y="853282"/>
                </a:cubicBezTo>
                <a:close/>
                <a:moveTo>
                  <a:pt x="1562695" y="838399"/>
                </a:moveTo>
                <a:cubicBezTo>
                  <a:pt x="1562695" y="843360"/>
                  <a:pt x="1562695" y="845840"/>
                  <a:pt x="1562695" y="845840"/>
                </a:cubicBezTo>
                <a:lnTo>
                  <a:pt x="1562695" y="853282"/>
                </a:lnTo>
                <a:cubicBezTo>
                  <a:pt x="1562695" y="853282"/>
                  <a:pt x="1561455" y="850801"/>
                  <a:pt x="1558974" y="845840"/>
                </a:cubicBezTo>
                <a:cubicBezTo>
                  <a:pt x="1556494" y="840879"/>
                  <a:pt x="1557734" y="838399"/>
                  <a:pt x="1562695" y="838399"/>
                </a:cubicBezTo>
                <a:close/>
                <a:moveTo>
                  <a:pt x="1279921" y="838399"/>
                </a:moveTo>
                <a:cubicBezTo>
                  <a:pt x="1279921" y="843360"/>
                  <a:pt x="1279921" y="845840"/>
                  <a:pt x="1279921" y="845840"/>
                </a:cubicBezTo>
                <a:cubicBezTo>
                  <a:pt x="1274961" y="850801"/>
                  <a:pt x="1272480" y="853282"/>
                  <a:pt x="1272480" y="853282"/>
                </a:cubicBezTo>
                <a:cubicBezTo>
                  <a:pt x="1272480" y="853282"/>
                  <a:pt x="1272480" y="850801"/>
                  <a:pt x="1272480" y="845840"/>
                </a:cubicBezTo>
                <a:cubicBezTo>
                  <a:pt x="1272480" y="845840"/>
                  <a:pt x="1272480" y="844600"/>
                  <a:pt x="1272480" y="842119"/>
                </a:cubicBezTo>
                <a:cubicBezTo>
                  <a:pt x="1272480" y="839639"/>
                  <a:pt x="1274961" y="838399"/>
                  <a:pt x="1279921" y="838399"/>
                </a:cubicBezTo>
                <a:close/>
                <a:moveTo>
                  <a:pt x="1049238" y="838399"/>
                </a:moveTo>
                <a:lnTo>
                  <a:pt x="1049238" y="845840"/>
                </a:lnTo>
                <a:lnTo>
                  <a:pt x="1041797" y="845840"/>
                </a:lnTo>
                <a:cubicBezTo>
                  <a:pt x="1046758" y="840879"/>
                  <a:pt x="1049238" y="838399"/>
                  <a:pt x="1049238" y="838399"/>
                </a:cubicBezTo>
                <a:close/>
                <a:moveTo>
                  <a:pt x="543222" y="838399"/>
                </a:moveTo>
                <a:lnTo>
                  <a:pt x="543222" y="845840"/>
                </a:lnTo>
                <a:lnTo>
                  <a:pt x="535781" y="845840"/>
                </a:lnTo>
                <a:cubicBezTo>
                  <a:pt x="540742" y="840879"/>
                  <a:pt x="543222" y="838399"/>
                  <a:pt x="543222" y="838399"/>
                </a:cubicBezTo>
                <a:close/>
                <a:moveTo>
                  <a:pt x="4955976" y="830957"/>
                </a:moveTo>
                <a:cubicBezTo>
                  <a:pt x="4955976" y="830957"/>
                  <a:pt x="4957217" y="832198"/>
                  <a:pt x="4959697" y="834678"/>
                </a:cubicBezTo>
                <a:cubicBezTo>
                  <a:pt x="4962177" y="837158"/>
                  <a:pt x="4960937" y="838399"/>
                  <a:pt x="4955976" y="838399"/>
                </a:cubicBezTo>
                <a:cubicBezTo>
                  <a:pt x="4951015" y="838399"/>
                  <a:pt x="4948535" y="838399"/>
                  <a:pt x="4948535" y="838399"/>
                </a:cubicBezTo>
                <a:close/>
                <a:moveTo>
                  <a:pt x="4301132" y="830957"/>
                </a:moveTo>
                <a:cubicBezTo>
                  <a:pt x="4306093" y="835919"/>
                  <a:pt x="4311054" y="838399"/>
                  <a:pt x="4316015" y="838399"/>
                </a:cubicBezTo>
                <a:lnTo>
                  <a:pt x="4316015" y="830957"/>
                </a:lnTo>
                <a:close/>
                <a:moveTo>
                  <a:pt x="1778496" y="826306"/>
                </a:moveTo>
                <a:cubicBezTo>
                  <a:pt x="1776015" y="825687"/>
                  <a:pt x="1773535" y="825997"/>
                  <a:pt x="1771054" y="827237"/>
                </a:cubicBezTo>
                <a:cubicBezTo>
                  <a:pt x="1766093" y="829717"/>
                  <a:pt x="1763613" y="833437"/>
                  <a:pt x="1763613" y="838399"/>
                </a:cubicBezTo>
                <a:cubicBezTo>
                  <a:pt x="1758652" y="848320"/>
                  <a:pt x="1753691" y="848320"/>
                  <a:pt x="1748730" y="838399"/>
                </a:cubicBezTo>
                <a:cubicBezTo>
                  <a:pt x="1743769" y="838399"/>
                  <a:pt x="1738808" y="838399"/>
                  <a:pt x="1733847" y="838399"/>
                </a:cubicBezTo>
                <a:cubicBezTo>
                  <a:pt x="1728886" y="838399"/>
                  <a:pt x="1726406" y="840879"/>
                  <a:pt x="1726406" y="845840"/>
                </a:cubicBezTo>
                <a:cubicBezTo>
                  <a:pt x="1726406" y="850801"/>
                  <a:pt x="1721445" y="853282"/>
                  <a:pt x="1711523" y="853282"/>
                </a:cubicBezTo>
                <a:cubicBezTo>
                  <a:pt x="1711523" y="853282"/>
                  <a:pt x="1709042" y="854522"/>
                  <a:pt x="1704082" y="857002"/>
                </a:cubicBezTo>
                <a:cubicBezTo>
                  <a:pt x="1699121" y="859482"/>
                  <a:pt x="1696640" y="860723"/>
                  <a:pt x="1696640" y="860723"/>
                </a:cubicBezTo>
                <a:cubicBezTo>
                  <a:pt x="1691679" y="860723"/>
                  <a:pt x="1689199" y="865684"/>
                  <a:pt x="1689199" y="875606"/>
                </a:cubicBezTo>
                <a:cubicBezTo>
                  <a:pt x="1689199" y="885527"/>
                  <a:pt x="1691679" y="890489"/>
                  <a:pt x="1696640" y="890489"/>
                </a:cubicBezTo>
                <a:cubicBezTo>
                  <a:pt x="1706562" y="895450"/>
                  <a:pt x="1718964" y="890489"/>
                  <a:pt x="1733847" y="875606"/>
                </a:cubicBezTo>
                <a:cubicBezTo>
                  <a:pt x="1748730" y="860723"/>
                  <a:pt x="1758652" y="850801"/>
                  <a:pt x="1763613" y="845840"/>
                </a:cubicBezTo>
                <a:lnTo>
                  <a:pt x="1785937" y="830957"/>
                </a:lnTo>
                <a:cubicBezTo>
                  <a:pt x="1783457" y="828477"/>
                  <a:pt x="1780976" y="826927"/>
                  <a:pt x="1778496" y="826306"/>
                </a:cubicBezTo>
                <a:close/>
                <a:moveTo>
                  <a:pt x="5067597" y="823516"/>
                </a:moveTo>
                <a:lnTo>
                  <a:pt x="5089921" y="838399"/>
                </a:lnTo>
                <a:cubicBezTo>
                  <a:pt x="5099843" y="848320"/>
                  <a:pt x="5104804" y="854522"/>
                  <a:pt x="5104804" y="857002"/>
                </a:cubicBezTo>
                <a:cubicBezTo>
                  <a:pt x="5104804" y="859482"/>
                  <a:pt x="5097363" y="858243"/>
                  <a:pt x="5082480" y="853282"/>
                </a:cubicBezTo>
                <a:cubicBezTo>
                  <a:pt x="5072558" y="853282"/>
                  <a:pt x="5067597" y="848320"/>
                  <a:pt x="5067597" y="838399"/>
                </a:cubicBezTo>
                <a:close/>
                <a:moveTo>
                  <a:pt x="4472285" y="823516"/>
                </a:moveTo>
                <a:lnTo>
                  <a:pt x="4472285" y="838399"/>
                </a:lnTo>
                <a:cubicBezTo>
                  <a:pt x="4462363" y="838399"/>
                  <a:pt x="4457402" y="835919"/>
                  <a:pt x="4457402" y="830957"/>
                </a:cubicBezTo>
                <a:close/>
                <a:moveTo>
                  <a:pt x="1510605" y="816075"/>
                </a:moveTo>
                <a:cubicBezTo>
                  <a:pt x="1515566" y="816075"/>
                  <a:pt x="1516806" y="817315"/>
                  <a:pt x="1514326" y="819795"/>
                </a:cubicBezTo>
                <a:cubicBezTo>
                  <a:pt x="1511845" y="822275"/>
                  <a:pt x="1510605" y="823516"/>
                  <a:pt x="1510605" y="823516"/>
                </a:cubicBezTo>
                <a:cubicBezTo>
                  <a:pt x="1510605" y="823516"/>
                  <a:pt x="1508125" y="823516"/>
                  <a:pt x="1503164" y="823516"/>
                </a:cubicBezTo>
                <a:close/>
                <a:moveTo>
                  <a:pt x="1092491" y="813749"/>
                </a:moveTo>
                <a:cubicBezTo>
                  <a:pt x="1093421" y="814059"/>
                  <a:pt x="1093887" y="814834"/>
                  <a:pt x="1093887" y="816075"/>
                </a:cubicBezTo>
                <a:cubicBezTo>
                  <a:pt x="1093887" y="825996"/>
                  <a:pt x="1083965" y="830957"/>
                  <a:pt x="1064121" y="830957"/>
                </a:cubicBezTo>
                <a:lnTo>
                  <a:pt x="1071562" y="823516"/>
                </a:lnTo>
                <a:cubicBezTo>
                  <a:pt x="1082724" y="816075"/>
                  <a:pt x="1089701" y="812819"/>
                  <a:pt x="1092491" y="813749"/>
                </a:cubicBezTo>
                <a:close/>
                <a:moveTo>
                  <a:pt x="579499" y="813749"/>
                </a:moveTo>
                <a:cubicBezTo>
                  <a:pt x="580119" y="814059"/>
                  <a:pt x="580429" y="814834"/>
                  <a:pt x="580429" y="816075"/>
                </a:cubicBezTo>
                <a:cubicBezTo>
                  <a:pt x="580429" y="816075"/>
                  <a:pt x="577949" y="818555"/>
                  <a:pt x="572988" y="823516"/>
                </a:cubicBezTo>
                <a:cubicBezTo>
                  <a:pt x="568027" y="828477"/>
                  <a:pt x="563066" y="830957"/>
                  <a:pt x="558105" y="830957"/>
                </a:cubicBezTo>
                <a:lnTo>
                  <a:pt x="565546" y="823516"/>
                </a:lnTo>
                <a:cubicBezTo>
                  <a:pt x="572988" y="816075"/>
                  <a:pt x="577639" y="812819"/>
                  <a:pt x="579499" y="813749"/>
                </a:cubicBezTo>
                <a:close/>
                <a:moveTo>
                  <a:pt x="4918769" y="811424"/>
                </a:moveTo>
                <a:cubicBezTo>
                  <a:pt x="4920009" y="810804"/>
                  <a:pt x="4921250" y="811114"/>
                  <a:pt x="4922490" y="812354"/>
                </a:cubicBezTo>
                <a:cubicBezTo>
                  <a:pt x="4924970" y="814834"/>
                  <a:pt x="4928690" y="816075"/>
                  <a:pt x="4933652" y="816075"/>
                </a:cubicBezTo>
                <a:lnTo>
                  <a:pt x="4918769" y="823516"/>
                </a:lnTo>
                <a:cubicBezTo>
                  <a:pt x="4913808" y="823516"/>
                  <a:pt x="4912568" y="821036"/>
                  <a:pt x="4915048" y="816075"/>
                </a:cubicBezTo>
                <a:cubicBezTo>
                  <a:pt x="4916288" y="813594"/>
                  <a:pt x="4917528" y="812044"/>
                  <a:pt x="4918769" y="811424"/>
                </a:cubicBezTo>
                <a:close/>
                <a:moveTo>
                  <a:pt x="5037831" y="808633"/>
                </a:moveTo>
                <a:cubicBezTo>
                  <a:pt x="5037831" y="808633"/>
                  <a:pt x="5037831" y="811113"/>
                  <a:pt x="5037831" y="816075"/>
                </a:cubicBezTo>
                <a:lnTo>
                  <a:pt x="5045273" y="816075"/>
                </a:lnTo>
                <a:cubicBezTo>
                  <a:pt x="5045273" y="811113"/>
                  <a:pt x="5042793" y="808633"/>
                  <a:pt x="5037831" y="808633"/>
                </a:cubicBezTo>
                <a:close/>
                <a:moveTo>
                  <a:pt x="4896445" y="808633"/>
                </a:moveTo>
                <a:lnTo>
                  <a:pt x="4903886" y="816075"/>
                </a:lnTo>
                <a:cubicBezTo>
                  <a:pt x="4903886" y="816075"/>
                  <a:pt x="4901406" y="816075"/>
                  <a:pt x="4896445" y="816075"/>
                </a:cubicBezTo>
                <a:cubicBezTo>
                  <a:pt x="4891483" y="811113"/>
                  <a:pt x="4891483" y="808633"/>
                  <a:pt x="4896445" y="808633"/>
                </a:cubicBezTo>
                <a:close/>
                <a:moveTo>
                  <a:pt x="4725292" y="808633"/>
                </a:moveTo>
                <a:cubicBezTo>
                  <a:pt x="4735214" y="808633"/>
                  <a:pt x="4745136" y="811113"/>
                  <a:pt x="4755058" y="816075"/>
                </a:cubicBezTo>
                <a:lnTo>
                  <a:pt x="4747617" y="816075"/>
                </a:lnTo>
                <a:cubicBezTo>
                  <a:pt x="4732734" y="816075"/>
                  <a:pt x="4722812" y="816075"/>
                  <a:pt x="4717851" y="816075"/>
                </a:cubicBezTo>
                <a:close/>
                <a:moveTo>
                  <a:pt x="4321596" y="804912"/>
                </a:moveTo>
                <a:cubicBezTo>
                  <a:pt x="4320356" y="804912"/>
                  <a:pt x="4318496" y="806152"/>
                  <a:pt x="4316015" y="808633"/>
                </a:cubicBezTo>
                <a:lnTo>
                  <a:pt x="4323456" y="808633"/>
                </a:lnTo>
                <a:cubicBezTo>
                  <a:pt x="4323456" y="806152"/>
                  <a:pt x="4322837" y="804912"/>
                  <a:pt x="4321596" y="804912"/>
                </a:cubicBezTo>
                <a:close/>
                <a:moveTo>
                  <a:pt x="4948535" y="801192"/>
                </a:moveTo>
                <a:cubicBezTo>
                  <a:pt x="4978300" y="801192"/>
                  <a:pt x="4993183" y="808633"/>
                  <a:pt x="4993183" y="823516"/>
                </a:cubicBezTo>
                <a:cubicBezTo>
                  <a:pt x="4993183" y="823516"/>
                  <a:pt x="4988222" y="823516"/>
                  <a:pt x="4978300" y="823516"/>
                </a:cubicBezTo>
                <a:lnTo>
                  <a:pt x="4970859" y="823516"/>
                </a:lnTo>
                <a:lnTo>
                  <a:pt x="4963417" y="816075"/>
                </a:lnTo>
                <a:cubicBezTo>
                  <a:pt x="4958456" y="816075"/>
                  <a:pt x="4953496" y="813594"/>
                  <a:pt x="4948535" y="808633"/>
                </a:cubicBezTo>
                <a:cubicBezTo>
                  <a:pt x="4943573" y="808633"/>
                  <a:pt x="4941093" y="807393"/>
                  <a:pt x="4941093" y="804912"/>
                </a:cubicBezTo>
                <a:cubicBezTo>
                  <a:pt x="4941093" y="802432"/>
                  <a:pt x="4943573" y="801192"/>
                  <a:pt x="4948535" y="801192"/>
                </a:cubicBezTo>
                <a:close/>
                <a:moveTo>
                  <a:pt x="4561581" y="801192"/>
                </a:moveTo>
                <a:cubicBezTo>
                  <a:pt x="4566543" y="801192"/>
                  <a:pt x="4569023" y="801192"/>
                  <a:pt x="4569023" y="801192"/>
                </a:cubicBezTo>
                <a:lnTo>
                  <a:pt x="4576464" y="801192"/>
                </a:lnTo>
                <a:cubicBezTo>
                  <a:pt x="4576464" y="806153"/>
                  <a:pt x="4576464" y="808633"/>
                  <a:pt x="4576464" y="808633"/>
                </a:cubicBezTo>
                <a:cubicBezTo>
                  <a:pt x="4571503" y="808633"/>
                  <a:pt x="4566543" y="806153"/>
                  <a:pt x="4561581" y="801192"/>
                </a:cubicBezTo>
                <a:close/>
                <a:moveTo>
                  <a:pt x="1808261" y="801192"/>
                </a:moveTo>
                <a:cubicBezTo>
                  <a:pt x="1793378" y="801192"/>
                  <a:pt x="1790898" y="806153"/>
                  <a:pt x="1800820" y="816075"/>
                </a:cubicBezTo>
                <a:cubicBezTo>
                  <a:pt x="1805781" y="816075"/>
                  <a:pt x="1810742" y="813594"/>
                  <a:pt x="1815703" y="808633"/>
                </a:cubicBezTo>
                <a:close/>
                <a:moveTo>
                  <a:pt x="4821535" y="794246"/>
                </a:moveTo>
                <a:lnTo>
                  <a:pt x="4814589" y="801192"/>
                </a:lnTo>
                <a:cubicBezTo>
                  <a:pt x="4804668" y="811113"/>
                  <a:pt x="4799706" y="816075"/>
                  <a:pt x="4799706" y="816075"/>
                </a:cubicBezTo>
                <a:lnTo>
                  <a:pt x="4807148" y="801192"/>
                </a:lnTo>
                <a:close/>
                <a:moveTo>
                  <a:pt x="4822031" y="793750"/>
                </a:moveTo>
                <a:lnTo>
                  <a:pt x="4822031" y="794007"/>
                </a:lnTo>
                <a:lnTo>
                  <a:pt x="4821535" y="794246"/>
                </a:lnTo>
                <a:close/>
                <a:moveTo>
                  <a:pt x="4457402" y="793750"/>
                </a:moveTo>
                <a:cubicBezTo>
                  <a:pt x="4462363" y="793750"/>
                  <a:pt x="4469804" y="796230"/>
                  <a:pt x="4479726" y="801192"/>
                </a:cubicBezTo>
                <a:lnTo>
                  <a:pt x="4479726" y="816075"/>
                </a:lnTo>
                <a:cubicBezTo>
                  <a:pt x="4464843" y="816075"/>
                  <a:pt x="4457402" y="813594"/>
                  <a:pt x="4457402" y="808633"/>
                </a:cubicBezTo>
                <a:close/>
                <a:moveTo>
                  <a:pt x="4827379" y="791425"/>
                </a:moveTo>
                <a:cubicBezTo>
                  <a:pt x="4829395" y="791735"/>
                  <a:pt x="4831332" y="792510"/>
                  <a:pt x="4833193" y="793750"/>
                </a:cubicBezTo>
                <a:cubicBezTo>
                  <a:pt x="4840634" y="798712"/>
                  <a:pt x="4844355" y="802432"/>
                  <a:pt x="4844355" y="804912"/>
                </a:cubicBezTo>
                <a:cubicBezTo>
                  <a:pt x="4844355" y="807393"/>
                  <a:pt x="4839394" y="811113"/>
                  <a:pt x="4829472" y="816075"/>
                </a:cubicBezTo>
                <a:cubicBezTo>
                  <a:pt x="4814589" y="830957"/>
                  <a:pt x="4817069" y="838399"/>
                  <a:pt x="4836913" y="838399"/>
                </a:cubicBezTo>
                <a:cubicBezTo>
                  <a:pt x="4851796" y="838399"/>
                  <a:pt x="4859238" y="825996"/>
                  <a:pt x="4859238" y="801192"/>
                </a:cubicBezTo>
                <a:cubicBezTo>
                  <a:pt x="4874120" y="801192"/>
                  <a:pt x="4881562" y="806153"/>
                  <a:pt x="4881562" y="816075"/>
                </a:cubicBezTo>
                <a:cubicBezTo>
                  <a:pt x="4881562" y="816075"/>
                  <a:pt x="4881562" y="817315"/>
                  <a:pt x="4881562" y="819795"/>
                </a:cubicBezTo>
                <a:cubicBezTo>
                  <a:pt x="4881562" y="822275"/>
                  <a:pt x="4882802" y="823516"/>
                  <a:pt x="4885283" y="823516"/>
                </a:cubicBezTo>
                <a:cubicBezTo>
                  <a:pt x="4887763" y="823516"/>
                  <a:pt x="4891483" y="824757"/>
                  <a:pt x="4896445" y="827237"/>
                </a:cubicBezTo>
                <a:cubicBezTo>
                  <a:pt x="4901406" y="829717"/>
                  <a:pt x="4906366" y="830957"/>
                  <a:pt x="4911327" y="830957"/>
                </a:cubicBezTo>
                <a:cubicBezTo>
                  <a:pt x="4921249" y="840879"/>
                  <a:pt x="4928690" y="845840"/>
                  <a:pt x="4933652" y="845840"/>
                </a:cubicBezTo>
                <a:cubicBezTo>
                  <a:pt x="4943573" y="855762"/>
                  <a:pt x="4943573" y="858243"/>
                  <a:pt x="4933652" y="853282"/>
                </a:cubicBezTo>
                <a:cubicBezTo>
                  <a:pt x="4928690" y="853282"/>
                  <a:pt x="4921249" y="853282"/>
                  <a:pt x="4911327" y="853282"/>
                </a:cubicBezTo>
                <a:cubicBezTo>
                  <a:pt x="4896445" y="848320"/>
                  <a:pt x="4889003" y="845840"/>
                  <a:pt x="4889003" y="845840"/>
                </a:cubicBezTo>
                <a:lnTo>
                  <a:pt x="4889003" y="853282"/>
                </a:lnTo>
                <a:cubicBezTo>
                  <a:pt x="4889003" y="853282"/>
                  <a:pt x="4891483" y="853282"/>
                  <a:pt x="4896445" y="853282"/>
                </a:cubicBezTo>
                <a:cubicBezTo>
                  <a:pt x="4901406" y="853282"/>
                  <a:pt x="4907607" y="857002"/>
                  <a:pt x="4915048" y="864444"/>
                </a:cubicBezTo>
                <a:cubicBezTo>
                  <a:pt x="4922490" y="871885"/>
                  <a:pt x="4931172" y="875606"/>
                  <a:pt x="4941093" y="875606"/>
                </a:cubicBezTo>
                <a:cubicBezTo>
                  <a:pt x="4946054" y="875606"/>
                  <a:pt x="4948535" y="876846"/>
                  <a:pt x="4948535" y="879326"/>
                </a:cubicBezTo>
                <a:cubicBezTo>
                  <a:pt x="4948535" y="881807"/>
                  <a:pt x="4948535" y="883047"/>
                  <a:pt x="4948535" y="883047"/>
                </a:cubicBezTo>
                <a:cubicBezTo>
                  <a:pt x="4943573" y="897930"/>
                  <a:pt x="4933652" y="897930"/>
                  <a:pt x="4918769" y="883047"/>
                </a:cubicBezTo>
                <a:cubicBezTo>
                  <a:pt x="4913808" y="878086"/>
                  <a:pt x="4908847" y="875606"/>
                  <a:pt x="4903886" y="875606"/>
                </a:cubicBezTo>
                <a:cubicBezTo>
                  <a:pt x="4898925" y="870644"/>
                  <a:pt x="4895204" y="868164"/>
                  <a:pt x="4892724" y="868164"/>
                </a:cubicBezTo>
                <a:cubicBezTo>
                  <a:pt x="4890244" y="868164"/>
                  <a:pt x="4886523" y="870644"/>
                  <a:pt x="4881562" y="875606"/>
                </a:cubicBezTo>
                <a:cubicBezTo>
                  <a:pt x="4881562" y="880567"/>
                  <a:pt x="4882802" y="885527"/>
                  <a:pt x="4885283" y="890489"/>
                </a:cubicBezTo>
                <a:cubicBezTo>
                  <a:pt x="4887763" y="895450"/>
                  <a:pt x="4892724" y="897930"/>
                  <a:pt x="4900165" y="897930"/>
                </a:cubicBezTo>
                <a:cubicBezTo>
                  <a:pt x="4907607" y="897930"/>
                  <a:pt x="4918769" y="900410"/>
                  <a:pt x="4933652" y="905371"/>
                </a:cubicBezTo>
                <a:lnTo>
                  <a:pt x="4963417" y="912813"/>
                </a:lnTo>
                <a:lnTo>
                  <a:pt x="4970859" y="905371"/>
                </a:lnTo>
                <a:cubicBezTo>
                  <a:pt x="4975820" y="900410"/>
                  <a:pt x="4980780" y="897930"/>
                  <a:pt x="4985742" y="897930"/>
                </a:cubicBezTo>
                <a:lnTo>
                  <a:pt x="4978300" y="912813"/>
                </a:lnTo>
                <a:cubicBezTo>
                  <a:pt x="4968379" y="922734"/>
                  <a:pt x="4958456" y="925216"/>
                  <a:pt x="4948535" y="920254"/>
                </a:cubicBezTo>
                <a:lnTo>
                  <a:pt x="4926210" y="912813"/>
                </a:lnTo>
                <a:cubicBezTo>
                  <a:pt x="4921249" y="912813"/>
                  <a:pt x="4913808" y="910333"/>
                  <a:pt x="4903886" y="905371"/>
                </a:cubicBezTo>
                <a:cubicBezTo>
                  <a:pt x="4898925" y="905371"/>
                  <a:pt x="4895204" y="905371"/>
                  <a:pt x="4892724" y="905371"/>
                </a:cubicBezTo>
                <a:cubicBezTo>
                  <a:pt x="4890244" y="905371"/>
                  <a:pt x="4890244" y="907851"/>
                  <a:pt x="4892724" y="912813"/>
                </a:cubicBezTo>
                <a:cubicBezTo>
                  <a:pt x="4895204" y="917774"/>
                  <a:pt x="4895204" y="920254"/>
                  <a:pt x="4892724" y="920254"/>
                </a:cubicBezTo>
                <a:cubicBezTo>
                  <a:pt x="4890244" y="920254"/>
                  <a:pt x="4884042" y="920254"/>
                  <a:pt x="4874120" y="920254"/>
                </a:cubicBezTo>
                <a:lnTo>
                  <a:pt x="4859238" y="920254"/>
                </a:lnTo>
                <a:lnTo>
                  <a:pt x="4874120" y="927696"/>
                </a:lnTo>
                <a:cubicBezTo>
                  <a:pt x="4879082" y="927696"/>
                  <a:pt x="4884042" y="930176"/>
                  <a:pt x="4889003" y="935137"/>
                </a:cubicBezTo>
                <a:lnTo>
                  <a:pt x="4881562" y="935137"/>
                </a:lnTo>
                <a:cubicBezTo>
                  <a:pt x="4876601" y="940098"/>
                  <a:pt x="4869159" y="941338"/>
                  <a:pt x="4859238" y="938858"/>
                </a:cubicBezTo>
                <a:cubicBezTo>
                  <a:pt x="4849316" y="936378"/>
                  <a:pt x="4844355" y="932657"/>
                  <a:pt x="4844355" y="927696"/>
                </a:cubicBezTo>
                <a:cubicBezTo>
                  <a:pt x="4844355" y="917774"/>
                  <a:pt x="4834433" y="915293"/>
                  <a:pt x="4814589" y="920254"/>
                </a:cubicBezTo>
                <a:cubicBezTo>
                  <a:pt x="4809628" y="920254"/>
                  <a:pt x="4805907" y="921495"/>
                  <a:pt x="4803427" y="923975"/>
                </a:cubicBezTo>
                <a:cubicBezTo>
                  <a:pt x="4800947" y="926455"/>
                  <a:pt x="4802186" y="930176"/>
                  <a:pt x="4807148" y="935137"/>
                </a:cubicBezTo>
                <a:cubicBezTo>
                  <a:pt x="4812109" y="940098"/>
                  <a:pt x="4814589" y="942578"/>
                  <a:pt x="4814589" y="942578"/>
                </a:cubicBezTo>
                <a:lnTo>
                  <a:pt x="4799706" y="942578"/>
                </a:lnTo>
                <a:cubicBezTo>
                  <a:pt x="4799706" y="937617"/>
                  <a:pt x="4795986" y="935137"/>
                  <a:pt x="4788544" y="935137"/>
                </a:cubicBezTo>
                <a:cubicBezTo>
                  <a:pt x="4781103" y="935137"/>
                  <a:pt x="4779862" y="933896"/>
                  <a:pt x="4784824" y="931416"/>
                </a:cubicBezTo>
                <a:cubicBezTo>
                  <a:pt x="4789785" y="928936"/>
                  <a:pt x="4792265" y="922734"/>
                  <a:pt x="4792265" y="912813"/>
                </a:cubicBezTo>
                <a:cubicBezTo>
                  <a:pt x="4792265" y="907851"/>
                  <a:pt x="4793506" y="905371"/>
                  <a:pt x="4795986" y="905371"/>
                </a:cubicBezTo>
                <a:cubicBezTo>
                  <a:pt x="4798466" y="905371"/>
                  <a:pt x="4804668" y="905371"/>
                  <a:pt x="4814589" y="905371"/>
                </a:cubicBezTo>
                <a:lnTo>
                  <a:pt x="4844355" y="912813"/>
                </a:lnTo>
                <a:cubicBezTo>
                  <a:pt x="4849316" y="912813"/>
                  <a:pt x="4851796" y="911572"/>
                  <a:pt x="4851796" y="909092"/>
                </a:cubicBezTo>
                <a:cubicBezTo>
                  <a:pt x="4851796" y="906612"/>
                  <a:pt x="4855517" y="905371"/>
                  <a:pt x="4862958" y="905371"/>
                </a:cubicBezTo>
                <a:cubicBezTo>
                  <a:pt x="4870400" y="905371"/>
                  <a:pt x="4874120" y="902891"/>
                  <a:pt x="4874120" y="897930"/>
                </a:cubicBezTo>
                <a:lnTo>
                  <a:pt x="4859238" y="883047"/>
                </a:lnTo>
                <a:cubicBezTo>
                  <a:pt x="4859238" y="888009"/>
                  <a:pt x="4855517" y="889248"/>
                  <a:pt x="4848076" y="886768"/>
                </a:cubicBezTo>
                <a:cubicBezTo>
                  <a:pt x="4840634" y="884288"/>
                  <a:pt x="4834433" y="883047"/>
                  <a:pt x="4829472" y="883047"/>
                </a:cubicBezTo>
                <a:cubicBezTo>
                  <a:pt x="4824511" y="883047"/>
                  <a:pt x="4822031" y="881807"/>
                  <a:pt x="4822031" y="879326"/>
                </a:cubicBezTo>
                <a:cubicBezTo>
                  <a:pt x="4822031" y="876846"/>
                  <a:pt x="4822031" y="873126"/>
                  <a:pt x="4822031" y="868164"/>
                </a:cubicBezTo>
                <a:cubicBezTo>
                  <a:pt x="4822031" y="863203"/>
                  <a:pt x="4818310" y="859482"/>
                  <a:pt x="4810869" y="857002"/>
                </a:cubicBezTo>
                <a:cubicBezTo>
                  <a:pt x="4803427" y="854522"/>
                  <a:pt x="4799706" y="850801"/>
                  <a:pt x="4799706" y="845840"/>
                </a:cubicBezTo>
                <a:cubicBezTo>
                  <a:pt x="4799706" y="840879"/>
                  <a:pt x="4799706" y="837158"/>
                  <a:pt x="4799706" y="834678"/>
                </a:cubicBezTo>
                <a:cubicBezTo>
                  <a:pt x="4799706" y="832198"/>
                  <a:pt x="4802186" y="830957"/>
                  <a:pt x="4807148" y="830957"/>
                </a:cubicBezTo>
                <a:cubicBezTo>
                  <a:pt x="4812109" y="835919"/>
                  <a:pt x="4814589" y="837158"/>
                  <a:pt x="4814589" y="834678"/>
                </a:cubicBezTo>
                <a:cubicBezTo>
                  <a:pt x="4814589" y="832198"/>
                  <a:pt x="4817069" y="823516"/>
                  <a:pt x="4822031" y="808633"/>
                </a:cubicBezTo>
                <a:lnTo>
                  <a:pt x="4822031" y="794007"/>
                </a:lnTo>
                <a:close/>
                <a:moveTo>
                  <a:pt x="4607160" y="789099"/>
                </a:moveTo>
                <a:cubicBezTo>
                  <a:pt x="4609020" y="788480"/>
                  <a:pt x="4611191" y="788790"/>
                  <a:pt x="4613671" y="790030"/>
                </a:cubicBezTo>
                <a:cubicBezTo>
                  <a:pt x="4618633" y="792510"/>
                  <a:pt x="4621113" y="797471"/>
                  <a:pt x="4621113" y="804912"/>
                </a:cubicBezTo>
                <a:cubicBezTo>
                  <a:pt x="4621113" y="812354"/>
                  <a:pt x="4618633" y="816075"/>
                  <a:pt x="4613671" y="816075"/>
                </a:cubicBezTo>
                <a:cubicBezTo>
                  <a:pt x="4608710" y="816075"/>
                  <a:pt x="4604989" y="813594"/>
                  <a:pt x="4602509" y="808633"/>
                </a:cubicBezTo>
                <a:cubicBezTo>
                  <a:pt x="4600029" y="803672"/>
                  <a:pt x="4600029" y="798712"/>
                  <a:pt x="4602509" y="793750"/>
                </a:cubicBezTo>
                <a:cubicBezTo>
                  <a:pt x="4603749" y="791270"/>
                  <a:pt x="4605299" y="789720"/>
                  <a:pt x="4607160" y="789099"/>
                </a:cubicBezTo>
                <a:close/>
                <a:moveTo>
                  <a:pt x="4144863" y="789099"/>
                </a:moveTo>
                <a:cubicBezTo>
                  <a:pt x="4143623" y="788480"/>
                  <a:pt x="4142383" y="788790"/>
                  <a:pt x="4141142" y="790030"/>
                </a:cubicBezTo>
                <a:cubicBezTo>
                  <a:pt x="4138662" y="792510"/>
                  <a:pt x="4138662" y="794991"/>
                  <a:pt x="4141142" y="797471"/>
                </a:cubicBezTo>
                <a:cubicBezTo>
                  <a:pt x="4143623" y="799951"/>
                  <a:pt x="4146103" y="801192"/>
                  <a:pt x="4148583" y="801192"/>
                </a:cubicBezTo>
                <a:cubicBezTo>
                  <a:pt x="4151064" y="801192"/>
                  <a:pt x="4151064" y="798712"/>
                  <a:pt x="4148583" y="793750"/>
                </a:cubicBezTo>
                <a:cubicBezTo>
                  <a:pt x="4147343" y="791270"/>
                  <a:pt x="4146103" y="789720"/>
                  <a:pt x="4144863" y="789099"/>
                </a:cubicBezTo>
                <a:close/>
                <a:moveTo>
                  <a:pt x="4702968" y="786309"/>
                </a:moveTo>
                <a:lnTo>
                  <a:pt x="4710410" y="793750"/>
                </a:lnTo>
                <a:cubicBezTo>
                  <a:pt x="4710410" y="793750"/>
                  <a:pt x="4710410" y="794991"/>
                  <a:pt x="4710410" y="797471"/>
                </a:cubicBezTo>
                <a:cubicBezTo>
                  <a:pt x="4710410" y="799951"/>
                  <a:pt x="4707929" y="801192"/>
                  <a:pt x="4702968" y="801192"/>
                </a:cubicBezTo>
                <a:cubicBezTo>
                  <a:pt x="4702968" y="801192"/>
                  <a:pt x="4702968" y="798712"/>
                  <a:pt x="4702968" y="793750"/>
                </a:cubicBezTo>
                <a:close/>
                <a:moveTo>
                  <a:pt x="4182070" y="786309"/>
                </a:moveTo>
                <a:cubicBezTo>
                  <a:pt x="4177109" y="786309"/>
                  <a:pt x="4172148" y="791270"/>
                  <a:pt x="4167187" y="801192"/>
                </a:cubicBezTo>
                <a:cubicBezTo>
                  <a:pt x="4167187" y="811113"/>
                  <a:pt x="4174628" y="813594"/>
                  <a:pt x="4189511" y="808633"/>
                </a:cubicBezTo>
                <a:lnTo>
                  <a:pt x="4174628" y="793750"/>
                </a:lnTo>
                <a:cubicBezTo>
                  <a:pt x="4179590" y="793750"/>
                  <a:pt x="4182070" y="791270"/>
                  <a:pt x="4182070" y="786309"/>
                </a:cubicBezTo>
                <a:close/>
                <a:moveTo>
                  <a:pt x="4061147" y="782588"/>
                </a:moveTo>
                <a:cubicBezTo>
                  <a:pt x="4059907" y="782588"/>
                  <a:pt x="4058046" y="783828"/>
                  <a:pt x="4055566" y="786309"/>
                </a:cubicBezTo>
                <a:cubicBezTo>
                  <a:pt x="4050605" y="786309"/>
                  <a:pt x="4048125" y="786309"/>
                  <a:pt x="4048125" y="786309"/>
                </a:cubicBezTo>
                <a:cubicBezTo>
                  <a:pt x="4048125" y="786309"/>
                  <a:pt x="4048125" y="788789"/>
                  <a:pt x="4048125" y="793750"/>
                </a:cubicBezTo>
                <a:lnTo>
                  <a:pt x="4055566" y="793750"/>
                </a:lnTo>
                <a:cubicBezTo>
                  <a:pt x="4060527" y="793750"/>
                  <a:pt x="4063007" y="791270"/>
                  <a:pt x="4063007" y="786309"/>
                </a:cubicBezTo>
                <a:cubicBezTo>
                  <a:pt x="4063007" y="783828"/>
                  <a:pt x="4062387" y="782588"/>
                  <a:pt x="4061147" y="782588"/>
                </a:cubicBezTo>
                <a:close/>
                <a:moveTo>
                  <a:pt x="4941093" y="778868"/>
                </a:moveTo>
                <a:lnTo>
                  <a:pt x="4941093" y="786309"/>
                </a:lnTo>
                <a:cubicBezTo>
                  <a:pt x="4941093" y="786309"/>
                  <a:pt x="4939852" y="785068"/>
                  <a:pt x="4937372" y="782588"/>
                </a:cubicBezTo>
                <a:cubicBezTo>
                  <a:pt x="4934892" y="780108"/>
                  <a:pt x="4936132" y="778868"/>
                  <a:pt x="4941093" y="778868"/>
                </a:cubicBezTo>
                <a:close/>
                <a:moveTo>
                  <a:pt x="4755058" y="778868"/>
                </a:moveTo>
                <a:lnTo>
                  <a:pt x="4762499" y="786309"/>
                </a:lnTo>
                <a:lnTo>
                  <a:pt x="4755058" y="786309"/>
                </a:lnTo>
                <a:cubicBezTo>
                  <a:pt x="4750097" y="786309"/>
                  <a:pt x="4747617" y="786309"/>
                  <a:pt x="4747617" y="786309"/>
                </a:cubicBezTo>
                <a:cubicBezTo>
                  <a:pt x="4747617" y="786309"/>
                  <a:pt x="4747617" y="785068"/>
                  <a:pt x="4747617" y="782588"/>
                </a:cubicBezTo>
                <a:cubicBezTo>
                  <a:pt x="4747617" y="780108"/>
                  <a:pt x="4750097" y="778868"/>
                  <a:pt x="4755058" y="778868"/>
                </a:cubicBezTo>
                <a:close/>
                <a:moveTo>
                  <a:pt x="4122539" y="778868"/>
                </a:moveTo>
                <a:cubicBezTo>
                  <a:pt x="4122539" y="783829"/>
                  <a:pt x="4122539" y="787550"/>
                  <a:pt x="4122539" y="790030"/>
                </a:cubicBezTo>
                <a:cubicBezTo>
                  <a:pt x="4122539" y="792510"/>
                  <a:pt x="4122539" y="793750"/>
                  <a:pt x="4122539" y="793750"/>
                </a:cubicBezTo>
                <a:cubicBezTo>
                  <a:pt x="4122539" y="793750"/>
                  <a:pt x="4125019" y="793750"/>
                  <a:pt x="4129980" y="793750"/>
                </a:cubicBezTo>
                <a:cubicBezTo>
                  <a:pt x="4129980" y="793750"/>
                  <a:pt x="4129980" y="791270"/>
                  <a:pt x="4129980" y="786309"/>
                </a:cubicBezTo>
                <a:close/>
                <a:moveTo>
                  <a:pt x="4516933" y="771426"/>
                </a:moveTo>
                <a:cubicBezTo>
                  <a:pt x="4521894" y="771426"/>
                  <a:pt x="4524374" y="771426"/>
                  <a:pt x="4524374" y="771426"/>
                </a:cubicBezTo>
                <a:lnTo>
                  <a:pt x="4524374" y="778868"/>
                </a:lnTo>
                <a:close/>
                <a:moveTo>
                  <a:pt x="4085332" y="771426"/>
                </a:moveTo>
                <a:cubicBezTo>
                  <a:pt x="4090293" y="776387"/>
                  <a:pt x="4092773" y="781348"/>
                  <a:pt x="4092773" y="786309"/>
                </a:cubicBezTo>
                <a:lnTo>
                  <a:pt x="4100214" y="786309"/>
                </a:lnTo>
                <a:cubicBezTo>
                  <a:pt x="4100214" y="781348"/>
                  <a:pt x="4097734" y="776387"/>
                  <a:pt x="4092773" y="771426"/>
                </a:cubicBezTo>
                <a:close/>
                <a:moveTo>
                  <a:pt x="1718964" y="771426"/>
                </a:moveTo>
                <a:lnTo>
                  <a:pt x="1704082" y="778868"/>
                </a:lnTo>
                <a:cubicBezTo>
                  <a:pt x="1694160" y="778868"/>
                  <a:pt x="1681757" y="781348"/>
                  <a:pt x="1666875" y="786309"/>
                </a:cubicBezTo>
                <a:cubicBezTo>
                  <a:pt x="1666875" y="791270"/>
                  <a:pt x="1666875" y="796230"/>
                  <a:pt x="1666875" y="801192"/>
                </a:cubicBezTo>
                <a:lnTo>
                  <a:pt x="1674316" y="801192"/>
                </a:lnTo>
                <a:lnTo>
                  <a:pt x="1666875" y="808633"/>
                </a:lnTo>
                <a:cubicBezTo>
                  <a:pt x="1661914" y="813594"/>
                  <a:pt x="1661914" y="817315"/>
                  <a:pt x="1666875" y="819795"/>
                </a:cubicBezTo>
                <a:cubicBezTo>
                  <a:pt x="1671836" y="822275"/>
                  <a:pt x="1681757" y="823516"/>
                  <a:pt x="1696640" y="823516"/>
                </a:cubicBezTo>
                <a:lnTo>
                  <a:pt x="1711523" y="823516"/>
                </a:lnTo>
                <a:lnTo>
                  <a:pt x="1711523" y="801192"/>
                </a:lnTo>
                <a:close/>
                <a:moveTo>
                  <a:pt x="4727153" y="767705"/>
                </a:moveTo>
                <a:cubicBezTo>
                  <a:pt x="4728393" y="767705"/>
                  <a:pt x="4730253" y="768945"/>
                  <a:pt x="4732734" y="771426"/>
                </a:cubicBezTo>
                <a:lnTo>
                  <a:pt x="4725292" y="771426"/>
                </a:lnTo>
                <a:cubicBezTo>
                  <a:pt x="4725292" y="768945"/>
                  <a:pt x="4725912" y="767705"/>
                  <a:pt x="4727153" y="767705"/>
                </a:cubicBezTo>
                <a:close/>
                <a:moveTo>
                  <a:pt x="4755058" y="763985"/>
                </a:moveTo>
                <a:cubicBezTo>
                  <a:pt x="4755058" y="763985"/>
                  <a:pt x="4757538" y="763985"/>
                  <a:pt x="4762499" y="763985"/>
                </a:cubicBezTo>
                <a:cubicBezTo>
                  <a:pt x="4767461" y="763985"/>
                  <a:pt x="4769941" y="763985"/>
                  <a:pt x="4769941" y="763985"/>
                </a:cubicBezTo>
                <a:lnTo>
                  <a:pt x="4762499" y="771426"/>
                </a:lnTo>
                <a:cubicBezTo>
                  <a:pt x="4757538" y="771426"/>
                  <a:pt x="4755058" y="771426"/>
                  <a:pt x="4755058" y="771426"/>
                </a:cubicBezTo>
                <a:cubicBezTo>
                  <a:pt x="4755058" y="771426"/>
                  <a:pt x="4755058" y="768946"/>
                  <a:pt x="4755058" y="763985"/>
                </a:cubicBezTo>
                <a:close/>
                <a:moveTo>
                  <a:pt x="4211835" y="763985"/>
                </a:moveTo>
                <a:cubicBezTo>
                  <a:pt x="4206875" y="763985"/>
                  <a:pt x="4204394" y="766465"/>
                  <a:pt x="4204394" y="771426"/>
                </a:cubicBezTo>
                <a:cubicBezTo>
                  <a:pt x="4204394" y="776387"/>
                  <a:pt x="4206875" y="778868"/>
                  <a:pt x="4211835" y="778868"/>
                </a:cubicBezTo>
                <a:lnTo>
                  <a:pt x="4219277" y="771426"/>
                </a:lnTo>
                <a:cubicBezTo>
                  <a:pt x="4219277" y="771426"/>
                  <a:pt x="4218037" y="770185"/>
                  <a:pt x="4215556" y="767705"/>
                </a:cubicBezTo>
                <a:cubicBezTo>
                  <a:pt x="4213076" y="765225"/>
                  <a:pt x="4211835" y="763985"/>
                  <a:pt x="4211835" y="763985"/>
                </a:cubicBezTo>
                <a:close/>
                <a:moveTo>
                  <a:pt x="3973711" y="763985"/>
                </a:moveTo>
                <a:lnTo>
                  <a:pt x="3973711" y="771426"/>
                </a:lnTo>
                <a:lnTo>
                  <a:pt x="4003476" y="778868"/>
                </a:lnTo>
                <a:cubicBezTo>
                  <a:pt x="4003476" y="773906"/>
                  <a:pt x="3998515" y="771426"/>
                  <a:pt x="3988593" y="771426"/>
                </a:cubicBezTo>
                <a:cubicBezTo>
                  <a:pt x="3988593" y="766465"/>
                  <a:pt x="3986113" y="763985"/>
                  <a:pt x="3981152" y="763985"/>
                </a:cubicBezTo>
                <a:cubicBezTo>
                  <a:pt x="3976191" y="763985"/>
                  <a:pt x="3973711" y="763985"/>
                  <a:pt x="3973711" y="763985"/>
                </a:cubicBezTo>
                <a:close/>
                <a:moveTo>
                  <a:pt x="3996035" y="756543"/>
                </a:moveTo>
                <a:cubicBezTo>
                  <a:pt x="3996035" y="756543"/>
                  <a:pt x="3998515" y="759023"/>
                  <a:pt x="4003476" y="763985"/>
                </a:cubicBezTo>
                <a:lnTo>
                  <a:pt x="4003476" y="756543"/>
                </a:lnTo>
                <a:cubicBezTo>
                  <a:pt x="3998515" y="756543"/>
                  <a:pt x="3996035" y="756543"/>
                  <a:pt x="3996035" y="756543"/>
                </a:cubicBezTo>
                <a:close/>
                <a:moveTo>
                  <a:pt x="4918769" y="749102"/>
                </a:moveTo>
                <a:lnTo>
                  <a:pt x="4948535" y="756543"/>
                </a:lnTo>
                <a:cubicBezTo>
                  <a:pt x="4958456" y="761505"/>
                  <a:pt x="4967138" y="762744"/>
                  <a:pt x="4974579" y="760264"/>
                </a:cubicBezTo>
                <a:cubicBezTo>
                  <a:pt x="4982021" y="757784"/>
                  <a:pt x="4990703" y="759023"/>
                  <a:pt x="5000624" y="763985"/>
                </a:cubicBezTo>
                <a:cubicBezTo>
                  <a:pt x="5010546" y="768946"/>
                  <a:pt x="5017987" y="772667"/>
                  <a:pt x="5022949" y="775147"/>
                </a:cubicBezTo>
                <a:cubicBezTo>
                  <a:pt x="5027910" y="777627"/>
                  <a:pt x="5032870" y="776387"/>
                  <a:pt x="5037831" y="771426"/>
                </a:cubicBezTo>
                <a:lnTo>
                  <a:pt x="5045273" y="763985"/>
                </a:lnTo>
                <a:cubicBezTo>
                  <a:pt x="5050234" y="783829"/>
                  <a:pt x="5050234" y="793750"/>
                  <a:pt x="5045273" y="793750"/>
                </a:cubicBezTo>
                <a:lnTo>
                  <a:pt x="5037831" y="793750"/>
                </a:lnTo>
                <a:lnTo>
                  <a:pt x="5045273" y="801192"/>
                </a:lnTo>
                <a:cubicBezTo>
                  <a:pt x="5060156" y="806153"/>
                  <a:pt x="5060156" y="813594"/>
                  <a:pt x="5045273" y="823516"/>
                </a:cubicBezTo>
                <a:lnTo>
                  <a:pt x="5030390" y="830957"/>
                </a:lnTo>
                <a:lnTo>
                  <a:pt x="5030390" y="838399"/>
                </a:lnTo>
                <a:cubicBezTo>
                  <a:pt x="5030390" y="843360"/>
                  <a:pt x="5029149" y="847081"/>
                  <a:pt x="5026669" y="849561"/>
                </a:cubicBezTo>
                <a:cubicBezTo>
                  <a:pt x="5024189" y="852041"/>
                  <a:pt x="5020468" y="850801"/>
                  <a:pt x="5015507" y="845840"/>
                </a:cubicBezTo>
                <a:cubicBezTo>
                  <a:pt x="5010546" y="840879"/>
                  <a:pt x="5008066" y="835919"/>
                  <a:pt x="5008066" y="830957"/>
                </a:cubicBezTo>
                <a:cubicBezTo>
                  <a:pt x="5017987" y="821036"/>
                  <a:pt x="5013027" y="808633"/>
                  <a:pt x="4993183" y="793750"/>
                </a:cubicBezTo>
                <a:cubicBezTo>
                  <a:pt x="4988222" y="788789"/>
                  <a:pt x="4985742" y="786309"/>
                  <a:pt x="4985742" y="786309"/>
                </a:cubicBezTo>
                <a:cubicBezTo>
                  <a:pt x="4985742" y="781348"/>
                  <a:pt x="4984501" y="780108"/>
                  <a:pt x="4982021" y="782588"/>
                </a:cubicBezTo>
                <a:cubicBezTo>
                  <a:pt x="4979541" y="785068"/>
                  <a:pt x="4973339" y="783829"/>
                  <a:pt x="4963417" y="778868"/>
                </a:cubicBezTo>
                <a:cubicBezTo>
                  <a:pt x="4953496" y="773906"/>
                  <a:pt x="4948535" y="770185"/>
                  <a:pt x="4948535" y="767705"/>
                </a:cubicBezTo>
                <a:cubicBezTo>
                  <a:pt x="4948535" y="765225"/>
                  <a:pt x="4941093" y="761505"/>
                  <a:pt x="4926210" y="756543"/>
                </a:cubicBezTo>
                <a:close/>
                <a:moveTo>
                  <a:pt x="4178349" y="745381"/>
                </a:moveTo>
                <a:cubicBezTo>
                  <a:pt x="4175869" y="745381"/>
                  <a:pt x="4172148" y="746621"/>
                  <a:pt x="4167187" y="749102"/>
                </a:cubicBezTo>
                <a:cubicBezTo>
                  <a:pt x="4162226" y="749102"/>
                  <a:pt x="4159745" y="749102"/>
                  <a:pt x="4159745" y="749102"/>
                </a:cubicBezTo>
                <a:cubicBezTo>
                  <a:pt x="4159745" y="749102"/>
                  <a:pt x="4162226" y="751582"/>
                  <a:pt x="4167187" y="756543"/>
                </a:cubicBezTo>
                <a:cubicBezTo>
                  <a:pt x="4172148" y="751582"/>
                  <a:pt x="4177109" y="749102"/>
                  <a:pt x="4182070" y="749102"/>
                </a:cubicBezTo>
                <a:cubicBezTo>
                  <a:pt x="4182070" y="746621"/>
                  <a:pt x="4180830" y="745381"/>
                  <a:pt x="4178349" y="745381"/>
                </a:cubicBezTo>
                <a:close/>
                <a:moveTo>
                  <a:pt x="5186660" y="741660"/>
                </a:moveTo>
                <a:cubicBezTo>
                  <a:pt x="5186660" y="741660"/>
                  <a:pt x="5187900" y="742901"/>
                  <a:pt x="5190380" y="745381"/>
                </a:cubicBezTo>
                <a:cubicBezTo>
                  <a:pt x="5192860" y="747861"/>
                  <a:pt x="5191621" y="749102"/>
                  <a:pt x="5186660" y="749102"/>
                </a:cubicBezTo>
                <a:cubicBezTo>
                  <a:pt x="5186660" y="744141"/>
                  <a:pt x="5186660" y="741660"/>
                  <a:pt x="5186660" y="741660"/>
                </a:cubicBezTo>
                <a:close/>
                <a:moveTo>
                  <a:pt x="4211835" y="741660"/>
                </a:moveTo>
                <a:cubicBezTo>
                  <a:pt x="4211835" y="741660"/>
                  <a:pt x="4211835" y="742901"/>
                  <a:pt x="4211835" y="745381"/>
                </a:cubicBezTo>
                <a:cubicBezTo>
                  <a:pt x="4211835" y="747861"/>
                  <a:pt x="4214316" y="749102"/>
                  <a:pt x="4219277" y="749102"/>
                </a:cubicBezTo>
                <a:lnTo>
                  <a:pt x="4226718" y="749102"/>
                </a:lnTo>
                <a:cubicBezTo>
                  <a:pt x="4221757" y="744141"/>
                  <a:pt x="4216797" y="741660"/>
                  <a:pt x="4211835" y="741660"/>
                </a:cubicBezTo>
                <a:close/>
                <a:moveTo>
                  <a:pt x="5030390" y="734219"/>
                </a:moveTo>
                <a:cubicBezTo>
                  <a:pt x="5035351" y="734219"/>
                  <a:pt x="5039072" y="734219"/>
                  <a:pt x="5041552" y="734219"/>
                </a:cubicBezTo>
                <a:cubicBezTo>
                  <a:pt x="5044032" y="734219"/>
                  <a:pt x="5045273" y="734219"/>
                  <a:pt x="5045273" y="734219"/>
                </a:cubicBezTo>
                <a:lnTo>
                  <a:pt x="5037831" y="741660"/>
                </a:lnTo>
                <a:close/>
                <a:moveTo>
                  <a:pt x="5015507" y="734219"/>
                </a:moveTo>
                <a:cubicBezTo>
                  <a:pt x="5015507" y="734219"/>
                  <a:pt x="5015507" y="735460"/>
                  <a:pt x="5015507" y="737940"/>
                </a:cubicBezTo>
                <a:cubicBezTo>
                  <a:pt x="5015507" y="740420"/>
                  <a:pt x="5017987" y="744141"/>
                  <a:pt x="5022949" y="749102"/>
                </a:cubicBezTo>
                <a:cubicBezTo>
                  <a:pt x="5022949" y="754063"/>
                  <a:pt x="5015507" y="754063"/>
                  <a:pt x="5000624" y="749102"/>
                </a:cubicBezTo>
                <a:lnTo>
                  <a:pt x="4993183" y="741660"/>
                </a:lnTo>
                <a:lnTo>
                  <a:pt x="5008066" y="741660"/>
                </a:lnTo>
                <a:close/>
                <a:moveTo>
                  <a:pt x="4740175" y="730498"/>
                </a:moveTo>
                <a:cubicBezTo>
                  <a:pt x="4742655" y="730498"/>
                  <a:pt x="4745136" y="731738"/>
                  <a:pt x="4747617" y="734219"/>
                </a:cubicBezTo>
                <a:cubicBezTo>
                  <a:pt x="4747617" y="734219"/>
                  <a:pt x="4747617" y="736699"/>
                  <a:pt x="4747617" y="741660"/>
                </a:cubicBezTo>
                <a:cubicBezTo>
                  <a:pt x="4737695" y="741660"/>
                  <a:pt x="4735214" y="744141"/>
                  <a:pt x="4740175" y="749102"/>
                </a:cubicBezTo>
                <a:lnTo>
                  <a:pt x="4732734" y="756543"/>
                </a:lnTo>
                <a:cubicBezTo>
                  <a:pt x="4722812" y="756543"/>
                  <a:pt x="4712890" y="756543"/>
                  <a:pt x="4702968" y="756543"/>
                </a:cubicBezTo>
                <a:lnTo>
                  <a:pt x="4702968" y="749102"/>
                </a:lnTo>
                <a:cubicBezTo>
                  <a:pt x="4707929" y="749102"/>
                  <a:pt x="4711650" y="747861"/>
                  <a:pt x="4714130" y="745381"/>
                </a:cubicBezTo>
                <a:cubicBezTo>
                  <a:pt x="4716610" y="742901"/>
                  <a:pt x="4719092" y="741660"/>
                  <a:pt x="4721572" y="741660"/>
                </a:cubicBezTo>
                <a:cubicBezTo>
                  <a:pt x="4724052" y="741660"/>
                  <a:pt x="4726533" y="741660"/>
                  <a:pt x="4729013" y="741660"/>
                </a:cubicBezTo>
                <a:cubicBezTo>
                  <a:pt x="4731493" y="741660"/>
                  <a:pt x="4732734" y="739180"/>
                  <a:pt x="4732734" y="734219"/>
                </a:cubicBezTo>
                <a:cubicBezTo>
                  <a:pt x="4735214" y="731738"/>
                  <a:pt x="4737694" y="730498"/>
                  <a:pt x="4740175" y="730498"/>
                </a:cubicBezTo>
                <a:close/>
                <a:moveTo>
                  <a:pt x="4323456" y="729568"/>
                </a:moveTo>
                <a:cubicBezTo>
                  <a:pt x="4320976" y="730189"/>
                  <a:pt x="4318496" y="731738"/>
                  <a:pt x="4316015" y="734219"/>
                </a:cubicBezTo>
                <a:cubicBezTo>
                  <a:pt x="4306093" y="744141"/>
                  <a:pt x="4306093" y="751582"/>
                  <a:pt x="4316015" y="756543"/>
                </a:cubicBezTo>
                <a:cubicBezTo>
                  <a:pt x="4325936" y="766465"/>
                  <a:pt x="4330898" y="763985"/>
                  <a:pt x="4330898" y="749102"/>
                </a:cubicBezTo>
                <a:cubicBezTo>
                  <a:pt x="4335859" y="739180"/>
                  <a:pt x="4335859" y="732978"/>
                  <a:pt x="4330898" y="730498"/>
                </a:cubicBezTo>
                <a:cubicBezTo>
                  <a:pt x="4328417" y="729258"/>
                  <a:pt x="4325937" y="728948"/>
                  <a:pt x="4323456" y="729568"/>
                </a:cubicBezTo>
                <a:close/>
                <a:moveTo>
                  <a:pt x="4903886" y="719336"/>
                </a:moveTo>
                <a:lnTo>
                  <a:pt x="4918769" y="726778"/>
                </a:lnTo>
                <a:cubicBezTo>
                  <a:pt x="4918769" y="736699"/>
                  <a:pt x="4908847" y="741660"/>
                  <a:pt x="4889003" y="741660"/>
                </a:cubicBezTo>
                <a:cubicBezTo>
                  <a:pt x="4884042" y="736699"/>
                  <a:pt x="4879082" y="734219"/>
                  <a:pt x="4874120" y="734219"/>
                </a:cubicBezTo>
                <a:cubicBezTo>
                  <a:pt x="4864199" y="734219"/>
                  <a:pt x="4859238" y="732978"/>
                  <a:pt x="4859238" y="730498"/>
                </a:cubicBezTo>
                <a:cubicBezTo>
                  <a:pt x="4859238" y="728018"/>
                  <a:pt x="4864199" y="726778"/>
                  <a:pt x="4874120" y="726778"/>
                </a:cubicBezTo>
                <a:close/>
                <a:moveTo>
                  <a:pt x="4978300" y="711895"/>
                </a:moveTo>
                <a:lnTo>
                  <a:pt x="4985742" y="711895"/>
                </a:lnTo>
                <a:cubicBezTo>
                  <a:pt x="4985742" y="716856"/>
                  <a:pt x="4984501" y="720577"/>
                  <a:pt x="4982021" y="723057"/>
                </a:cubicBezTo>
                <a:cubicBezTo>
                  <a:pt x="4979541" y="725537"/>
                  <a:pt x="4978300" y="726778"/>
                  <a:pt x="4978300" y="726778"/>
                </a:cubicBezTo>
                <a:lnTo>
                  <a:pt x="4978300" y="741660"/>
                </a:lnTo>
                <a:lnTo>
                  <a:pt x="4963417" y="726778"/>
                </a:lnTo>
                <a:lnTo>
                  <a:pt x="4955976" y="719336"/>
                </a:lnTo>
                <a:cubicBezTo>
                  <a:pt x="4960937" y="719336"/>
                  <a:pt x="4965897" y="718096"/>
                  <a:pt x="4970859" y="715616"/>
                </a:cubicBezTo>
                <a:cubicBezTo>
                  <a:pt x="4975820" y="713135"/>
                  <a:pt x="4978300" y="711895"/>
                  <a:pt x="4978300" y="711895"/>
                </a:cubicBezTo>
                <a:close/>
                <a:moveTo>
                  <a:pt x="4263925" y="711895"/>
                </a:moveTo>
                <a:cubicBezTo>
                  <a:pt x="4263925" y="711895"/>
                  <a:pt x="4263925" y="714375"/>
                  <a:pt x="4263925" y="719336"/>
                </a:cubicBezTo>
                <a:cubicBezTo>
                  <a:pt x="4263925" y="719336"/>
                  <a:pt x="4266405" y="719336"/>
                  <a:pt x="4271367" y="719336"/>
                </a:cubicBezTo>
                <a:cubicBezTo>
                  <a:pt x="4276328" y="719336"/>
                  <a:pt x="4278808" y="719336"/>
                  <a:pt x="4278808" y="719336"/>
                </a:cubicBezTo>
                <a:cubicBezTo>
                  <a:pt x="4278808" y="714375"/>
                  <a:pt x="4278808" y="711895"/>
                  <a:pt x="4278808" y="711895"/>
                </a:cubicBezTo>
                <a:cubicBezTo>
                  <a:pt x="4278808" y="711895"/>
                  <a:pt x="4276328" y="711895"/>
                  <a:pt x="4271367" y="711895"/>
                </a:cubicBezTo>
                <a:cubicBezTo>
                  <a:pt x="4266405" y="711895"/>
                  <a:pt x="4263925" y="711895"/>
                  <a:pt x="4263925" y="711895"/>
                </a:cubicBezTo>
                <a:close/>
                <a:moveTo>
                  <a:pt x="5022019" y="706314"/>
                </a:moveTo>
                <a:cubicBezTo>
                  <a:pt x="5023879" y="706314"/>
                  <a:pt x="5025429" y="706934"/>
                  <a:pt x="5026669" y="708174"/>
                </a:cubicBezTo>
                <a:cubicBezTo>
                  <a:pt x="5029149" y="710654"/>
                  <a:pt x="5030390" y="714375"/>
                  <a:pt x="5030390" y="719336"/>
                </a:cubicBezTo>
                <a:cubicBezTo>
                  <a:pt x="5030390" y="724298"/>
                  <a:pt x="5027910" y="726778"/>
                  <a:pt x="5022949" y="726778"/>
                </a:cubicBezTo>
                <a:cubicBezTo>
                  <a:pt x="5017987" y="726778"/>
                  <a:pt x="5014267" y="724298"/>
                  <a:pt x="5011786" y="719336"/>
                </a:cubicBezTo>
                <a:cubicBezTo>
                  <a:pt x="5009306" y="714375"/>
                  <a:pt x="5010546" y="710654"/>
                  <a:pt x="5015507" y="708174"/>
                </a:cubicBezTo>
                <a:cubicBezTo>
                  <a:pt x="5017988" y="706934"/>
                  <a:pt x="5020159" y="706314"/>
                  <a:pt x="5022019" y="706314"/>
                </a:cubicBezTo>
                <a:close/>
                <a:moveTo>
                  <a:pt x="1287363" y="693291"/>
                </a:moveTo>
                <a:cubicBezTo>
                  <a:pt x="1289843" y="693291"/>
                  <a:pt x="1292324" y="694531"/>
                  <a:pt x="1294805" y="697012"/>
                </a:cubicBezTo>
                <a:lnTo>
                  <a:pt x="1287363" y="697012"/>
                </a:lnTo>
                <a:lnTo>
                  <a:pt x="1279921" y="697012"/>
                </a:lnTo>
                <a:cubicBezTo>
                  <a:pt x="1282402" y="694531"/>
                  <a:pt x="1284883" y="693291"/>
                  <a:pt x="1287363" y="693291"/>
                </a:cubicBezTo>
                <a:close/>
                <a:moveTo>
                  <a:pt x="4405312" y="689571"/>
                </a:moveTo>
                <a:cubicBezTo>
                  <a:pt x="4415233" y="689571"/>
                  <a:pt x="4421435" y="690811"/>
                  <a:pt x="4423915" y="693291"/>
                </a:cubicBezTo>
                <a:cubicBezTo>
                  <a:pt x="4426395" y="695771"/>
                  <a:pt x="4425156" y="699492"/>
                  <a:pt x="4420195" y="704453"/>
                </a:cubicBezTo>
                <a:cubicBezTo>
                  <a:pt x="4415233" y="704453"/>
                  <a:pt x="4413994" y="705694"/>
                  <a:pt x="4416474" y="708174"/>
                </a:cubicBezTo>
                <a:cubicBezTo>
                  <a:pt x="4418954" y="710654"/>
                  <a:pt x="4420195" y="714375"/>
                  <a:pt x="4420195" y="719336"/>
                </a:cubicBezTo>
                <a:cubicBezTo>
                  <a:pt x="4435077" y="724298"/>
                  <a:pt x="4449960" y="721816"/>
                  <a:pt x="4464843" y="711895"/>
                </a:cubicBezTo>
                <a:cubicBezTo>
                  <a:pt x="4469804" y="706934"/>
                  <a:pt x="4473525" y="704453"/>
                  <a:pt x="4476005" y="704453"/>
                </a:cubicBezTo>
                <a:cubicBezTo>
                  <a:pt x="4478485" y="704453"/>
                  <a:pt x="4479726" y="704453"/>
                  <a:pt x="4479726" y="704453"/>
                </a:cubicBezTo>
                <a:lnTo>
                  <a:pt x="4479726" y="697012"/>
                </a:lnTo>
                <a:lnTo>
                  <a:pt x="4487167" y="689571"/>
                </a:lnTo>
                <a:cubicBezTo>
                  <a:pt x="4492129" y="694532"/>
                  <a:pt x="4499570" y="697012"/>
                  <a:pt x="4509492" y="697012"/>
                </a:cubicBezTo>
                <a:lnTo>
                  <a:pt x="4531816" y="711895"/>
                </a:lnTo>
                <a:lnTo>
                  <a:pt x="4502050" y="719336"/>
                </a:lnTo>
                <a:cubicBezTo>
                  <a:pt x="4497089" y="714375"/>
                  <a:pt x="4493368" y="711895"/>
                  <a:pt x="4490888" y="711895"/>
                </a:cubicBezTo>
                <a:cubicBezTo>
                  <a:pt x="4488408" y="711895"/>
                  <a:pt x="4485927" y="716856"/>
                  <a:pt x="4483447" y="726778"/>
                </a:cubicBezTo>
                <a:cubicBezTo>
                  <a:pt x="4480967" y="736699"/>
                  <a:pt x="4479726" y="744141"/>
                  <a:pt x="4479726" y="749102"/>
                </a:cubicBezTo>
                <a:cubicBezTo>
                  <a:pt x="4484687" y="754063"/>
                  <a:pt x="4484687" y="759023"/>
                  <a:pt x="4479726" y="763985"/>
                </a:cubicBezTo>
                <a:lnTo>
                  <a:pt x="4479726" y="771426"/>
                </a:lnTo>
                <a:cubicBezTo>
                  <a:pt x="4464843" y="781348"/>
                  <a:pt x="4452440" y="781348"/>
                  <a:pt x="4442519" y="771426"/>
                </a:cubicBezTo>
                <a:lnTo>
                  <a:pt x="4449960" y="763985"/>
                </a:lnTo>
                <a:cubicBezTo>
                  <a:pt x="4454922" y="768946"/>
                  <a:pt x="4458642" y="770185"/>
                  <a:pt x="4461122" y="767705"/>
                </a:cubicBezTo>
                <a:cubicBezTo>
                  <a:pt x="4463602" y="765225"/>
                  <a:pt x="4462363" y="759023"/>
                  <a:pt x="4457402" y="749102"/>
                </a:cubicBezTo>
                <a:cubicBezTo>
                  <a:pt x="4457402" y="749102"/>
                  <a:pt x="4456161" y="747861"/>
                  <a:pt x="4453681" y="745381"/>
                </a:cubicBezTo>
                <a:cubicBezTo>
                  <a:pt x="4451201" y="742901"/>
                  <a:pt x="4449960" y="741660"/>
                  <a:pt x="4449960" y="741660"/>
                </a:cubicBezTo>
                <a:lnTo>
                  <a:pt x="4435077" y="734219"/>
                </a:lnTo>
                <a:cubicBezTo>
                  <a:pt x="4430116" y="734219"/>
                  <a:pt x="4425156" y="731739"/>
                  <a:pt x="4420195" y="726778"/>
                </a:cubicBezTo>
                <a:cubicBezTo>
                  <a:pt x="4415233" y="726778"/>
                  <a:pt x="4407792" y="721816"/>
                  <a:pt x="4397870" y="711895"/>
                </a:cubicBezTo>
                <a:cubicBezTo>
                  <a:pt x="4387949" y="701973"/>
                  <a:pt x="4384228" y="695771"/>
                  <a:pt x="4386708" y="693291"/>
                </a:cubicBezTo>
                <a:cubicBezTo>
                  <a:pt x="4389188" y="690811"/>
                  <a:pt x="4395390" y="689571"/>
                  <a:pt x="4405312" y="689571"/>
                </a:cubicBezTo>
                <a:close/>
                <a:moveTo>
                  <a:pt x="4018359" y="689571"/>
                </a:moveTo>
                <a:cubicBezTo>
                  <a:pt x="4008437" y="689571"/>
                  <a:pt x="4005957" y="694532"/>
                  <a:pt x="4010918" y="704453"/>
                </a:cubicBezTo>
                <a:cubicBezTo>
                  <a:pt x="4015879" y="714375"/>
                  <a:pt x="4027041" y="719336"/>
                  <a:pt x="4044404" y="719336"/>
                </a:cubicBezTo>
                <a:cubicBezTo>
                  <a:pt x="4061767" y="719336"/>
                  <a:pt x="4070449" y="716856"/>
                  <a:pt x="4070449" y="711895"/>
                </a:cubicBezTo>
                <a:lnTo>
                  <a:pt x="4055566" y="704453"/>
                </a:lnTo>
                <a:lnTo>
                  <a:pt x="4025800" y="697012"/>
                </a:lnTo>
                <a:cubicBezTo>
                  <a:pt x="4025800" y="692051"/>
                  <a:pt x="4023320" y="689571"/>
                  <a:pt x="4018359" y="689571"/>
                </a:cubicBezTo>
                <a:close/>
                <a:moveTo>
                  <a:pt x="3936504" y="689571"/>
                </a:moveTo>
                <a:lnTo>
                  <a:pt x="3958828" y="704453"/>
                </a:lnTo>
                <a:cubicBezTo>
                  <a:pt x="3968750" y="704453"/>
                  <a:pt x="3973711" y="704453"/>
                  <a:pt x="3973711" y="704453"/>
                </a:cubicBezTo>
                <a:cubicBezTo>
                  <a:pt x="3973711" y="699492"/>
                  <a:pt x="3967510" y="695771"/>
                  <a:pt x="3955107" y="693291"/>
                </a:cubicBezTo>
                <a:cubicBezTo>
                  <a:pt x="3942705" y="690811"/>
                  <a:pt x="3936504" y="689571"/>
                  <a:pt x="3936504" y="689571"/>
                </a:cubicBezTo>
                <a:close/>
                <a:moveTo>
                  <a:pt x="3965781" y="685423"/>
                </a:moveTo>
                <a:lnTo>
                  <a:pt x="3966269" y="685850"/>
                </a:lnTo>
                <a:cubicBezTo>
                  <a:pt x="3966269" y="688330"/>
                  <a:pt x="3969990" y="689571"/>
                  <a:pt x="3977431" y="689571"/>
                </a:cubicBezTo>
                <a:cubicBezTo>
                  <a:pt x="3984873" y="689571"/>
                  <a:pt x="3988593" y="689571"/>
                  <a:pt x="3988593" y="689571"/>
                </a:cubicBezTo>
                <a:close/>
                <a:moveTo>
                  <a:pt x="4713200" y="684920"/>
                </a:moveTo>
                <a:cubicBezTo>
                  <a:pt x="4715060" y="684300"/>
                  <a:pt x="4717851" y="684610"/>
                  <a:pt x="4721572" y="685850"/>
                </a:cubicBezTo>
                <a:cubicBezTo>
                  <a:pt x="4729013" y="688330"/>
                  <a:pt x="4735214" y="689571"/>
                  <a:pt x="4740175" y="689571"/>
                </a:cubicBezTo>
                <a:cubicBezTo>
                  <a:pt x="4745136" y="689571"/>
                  <a:pt x="4751337" y="690811"/>
                  <a:pt x="4758779" y="693291"/>
                </a:cubicBezTo>
                <a:cubicBezTo>
                  <a:pt x="4766220" y="695771"/>
                  <a:pt x="4769941" y="697012"/>
                  <a:pt x="4769941" y="697012"/>
                </a:cubicBezTo>
                <a:cubicBezTo>
                  <a:pt x="4769941" y="701973"/>
                  <a:pt x="4767461" y="704453"/>
                  <a:pt x="4762499" y="704453"/>
                </a:cubicBezTo>
                <a:lnTo>
                  <a:pt x="4777382" y="719336"/>
                </a:lnTo>
                <a:cubicBezTo>
                  <a:pt x="4787304" y="719336"/>
                  <a:pt x="4793506" y="716856"/>
                  <a:pt x="4795986" y="711895"/>
                </a:cubicBezTo>
                <a:cubicBezTo>
                  <a:pt x="4798466" y="706934"/>
                  <a:pt x="4799706" y="701973"/>
                  <a:pt x="4799706" y="697012"/>
                </a:cubicBezTo>
                <a:cubicBezTo>
                  <a:pt x="4789785" y="687091"/>
                  <a:pt x="4792265" y="684609"/>
                  <a:pt x="4807148" y="689571"/>
                </a:cubicBezTo>
                <a:lnTo>
                  <a:pt x="4822031" y="697012"/>
                </a:lnTo>
                <a:cubicBezTo>
                  <a:pt x="4831952" y="701973"/>
                  <a:pt x="4831952" y="704453"/>
                  <a:pt x="4822031" y="704453"/>
                </a:cubicBezTo>
                <a:cubicBezTo>
                  <a:pt x="4812109" y="704453"/>
                  <a:pt x="4805907" y="708174"/>
                  <a:pt x="4803427" y="715616"/>
                </a:cubicBezTo>
                <a:cubicBezTo>
                  <a:pt x="4800947" y="723057"/>
                  <a:pt x="4794745" y="726778"/>
                  <a:pt x="4784824" y="726778"/>
                </a:cubicBezTo>
                <a:lnTo>
                  <a:pt x="4762499" y="719336"/>
                </a:lnTo>
                <a:cubicBezTo>
                  <a:pt x="4752578" y="714375"/>
                  <a:pt x="4747617" y="711895"/>
                  <a:pt x="4747617" y="711895"/>
                </a:cubicBezTo>
                <a:lnTo>
                  <a:pt x="4732734" y="697012"/>
                </a:lnTo>
                <a:cubicBezTo>
                  <a:pt x="4732734" y="701973"/>
                  <a:pt x="4735214" y="706934"/>
                  <a:pt x="4740175" y="711895"/>
                </a:cubicBezTo>
                <a:cubicBezTo>
                  <a:pt x="4745136" y="711895"/>
                  <a:pt x="4747617" y="713135"/>
                  <a:pt x="4747617" y="715616"/>
                </a:cubicBezTo>
                <a:cubicBezTo>
                  <a:pt x="4747617" y="718096"/>
                  <a:pt x="4745136" y="719336"/>
                  <a:pt x="4740175" y="719336"/>
                </a:cubicBezTo>
                <a:cubicBezTo>
                  <a:pt x="4725292" y="714375"/>
                  <a:pt x="4715371" y="704453"/>
                  <a:pt x="4710410" y="689571"/>
                </a:cubicBezTo>
                <a:cubicBezTo>
                  <a:pt x="4710410" y="687090"/>
                  <a:pt x="4711340" y="685540"/>
                  <a:pt x="4713200" y="684920"/>
                </a:cubicBezTo>
                <a:close/>
                <a:moveTo>
                  <a:pt x="4293691" y="674688"/>
                </a:moveTo>
                <a:lnTo>
                  <a:pt x="4293691" y="682129"/>
                </a:lnTo>
                <a:cubicBezTo>
                  <a:pt x="4283769" y="692051"/>
                  <a:pt x="4276328" y="692051"/>
                  <a:pt x="4271367" y="682129"/>
                </a:cubicBezTo>
                <a:cubicBezTo>
                  <a:pt x="4276328" y="677168"/>
                  <a:pt x="4283769" y="674688"/>
                  <a:pt x="4293691" y="674688"/>
                </a:cubicBezTo>
                <a:close/>
                <a:moveTo>
                  <a:pt x="3906738" y="674688"/>
                </a:moveTo>
                <a:cubicBezTo>
                  <a:pt x="3906738" y="679649"/>
                  <a:pt x="3909218" y="682129"/>
                  <a:pt x="3914179" y="682129"/>
                </a:cubicBezTo>
                <a:cubicBezTo>
                  <a:pt x="3919140" y="682129"/>
                  <a:pt x="3926582" y="682129"/>
                  <a:pt x="3936504" y="682129"/>
                </a:cubicBezTo>
                <a:lnTo>
                  <a:pt x="3948882" y="682350"/>
                </a:lnTo>
                <a:close/>
                <a:moveTo>
                  <a:pt x="1339453" y="674688"/>
                </a:moveTo>
                <a:lnTo>
                  <a:pt x="1346894" y="682129"/>
                </a:lnTo>
                <a:cubicBezTo>
                  <a:pt x="1346894" y="682129"/>
                  <a:pt x="1344414" y="683370"/>
                  <a:pt x="1339453" y="685850"/>
                </a:cubicBezTo>
                <a:cubicBezTo>
                  <a:pt x="1334492" y="688330"/>
                  <a:pt x="1329531" y="689571"/>
                  <a:pt x="1324570" y="689571"/>
                </a:cubicBezTo>
                <a:lnTo>
                  <a:pt x="1317129" y="682129"/>
                </a:lnTo>
                <a:close/>
                <a:moveTo>
                  <a:pt x="4496469" y="670967"/>
                </a:moveTo>
                <a:cubicBezTo>
                  <a:pt x="4497709" y="670967"/>
                  <a:pt x="4499569" y="672207"/>
                  <a:pt x="4502050" y="674688"/>
                </a:cubicBezTo>
                <a:cubicBezTo>
                  <a:pt x="4507011" y="674688"/>
                  <a:pt x="4509492" y="674688"/>
                  <a:pt x="4509492" y="674688"/>
                </a:cubicBezTo>
                <a:cubicBezTo>
                  <a:pt x="4509492" y="679649"/>
                  <a:pt x="4507011" y="682129"/>
                  <a:pt x="4502050" y="682129"/>
                </a:cubicBezTo>
                <a:cubicBezTo>
                  <a:pt x="4502050" y="682129"/>
                  <a:pt x="4500810" y="680889"/>
                  <a:pt x="4498329" y="678409"/>
                </a:cubicBezTo>
                <a:cubicBezTo>
                  <a:pt x="4495849" y="675928"/>
                  <a:pt x="4494609" y="674688"/>
                  <a:pt x="4494609" y="674688"/>
                </a:cubicBezTo>
                <a:cubicBezTo>
                  <a:pt x="4494609" y="672207"/>
                  <a:pt x="4495229" y="670967"/>
                  <a:pt x="4496469" y="670967"/>
                </a:cubicBezTo>
                <a:close/>
                <a:moveTo>
                  <a:pt x="4732734" y="667246"/>
                </a:moveTo>
                <a:cubicBezTo>
                  <a:pt x="4737695" y="667246"/>
                  <a:pt x="4741416" y="667246"/>
                  <a:pt x="4743896" y="667246"/>
                </a:cubicBezTo>
                <a:cubicBezTo>
                  <a:pt x="4746376" y="667246"/>
                  <a:pt x="4747617" y="667246"/>
                  <a:pt x="4747617" y="667246"/>
                </a:cubicBezTo>
                <a:cubicBezTo>
                  <a:pt x="4737695" y="672208"/>
                  <a:pt x="4730254" y="674688"/>
                  <a:pt x="4725292" y="674688"/>
                </a:cubicBezTo>
                <a:close/>
                <a:moveTo>
                  <a:pt x="4375546" y="667246"/>
                </a:moveTo>
                <a:lnTo>
                  <a:pt x="4397870" y="667246"/>
                </a:lnTo>
                <a:cubicBezTo>
                  <a:pt x="4397870" y="667246"/>
                  <a:pt x="4395390" y="669726"/>
                  <a:pt x="4390429" y="674688"/>
                </a:cubicBezTo>
                <a:close/>
                <a:moveTo>
                  <a:pt x="4688085" y="659805"/>
                </a:moveTo>
                <a:cubicBezTo>
                  <a:pt x="4693047" y="659805"/>
                  <a:pt x="4695527" y="661046"/>
                  <a:pt x="4695527" y="663526"/>
                </a:cubicBezTo>
                <a:cubicBezTo>
                  <a:pt x="4695527" y="666006"/>
                  <a:pt x="4695527" y="667246"/>
                  <a:pt x="4695527" y="667246"/>
                </a:cubicBezTo>
                <a:cubicBezTo>
                  <a:pt x="4695527" y="672208"/>
                  <a:pt x="4694286" y="674688"/>
                  <a:pt x="4691806" y="674688"/>
                </a:cubicBezTo>
                <a:cubicBezTo>
                  <a:pt x="4689326" y="674688"/>
                  <a:pt x="4688085" y="672208"/>
                  <a:pt x="4688085" y="667246"/>
                </a:cubicBezTo>
                <a:close/>
                <a:moveTo>
                  <a:pt x="4479726" y="659805"/>
                </a:moveTo>
                <a:lnTo>
                  <a:pt x="4487167" y="667246"/>
                </a:lnTo>
                <a:cubicBezTo>
                  <a:pt x="4482206" y="667246"/>
                  <a:pt x="4478485" y="667246"/>
                  <a:pt x="4476005" y="667246"/>
                </a:cubicBezTo>
                <a:cubicBezTo>
                  <a:pt x="4473525" y="667246"/>
                  <a:pt x="4469804" y="667246"/>
                  <a:pt x="4464843" y="667246"/>
                </a:cubicBezTo>
                <a:close/>
                <a:moveTo>
                  <a:pt x="2172890" y="659805"/>
                </a:moveTo>
                <a:lnTo>
                  <a:pt x="2172890" y="667246"/>
                </a:lnTo>
                <a:cubicBezTo>
                  <a:pt x="2177851" y="667246"/>
                  <a:pt x="2180332" y="664766"/>
                  <a:pt x="2180332" y="659805"/>
                </a:cubicBezTo>
                <a:close/>
                <a:moveTo>
                  <a:pt x="1756171" y="659805"/>
                </a:moveTo>
                <a:cubicBezTo>
                  <a:pt x="1761132" y="664766"/>
                  <a:pt x="1767334" y="667246"/>
                  <a:pt x="1774775" y="667246"/>
                </a:cubicBezTo>
                <a:cubicBezTo>
                  <a:pt x="1782216" y="667246"/>
                  <a:pt x="1793378" y="667246"/>
                  <a:pt x="1808261" y="667246"/>
                </a:cubicBezTo>
                <a:lnTo>
                  <a:pt x="1815703" y="674688"/>
                </a:lnTo>
                <a:cubicBezTo>
                  <a:pt x="1815703" y="679649"/>
                  <a:pt x="1814463" y="680889"/>
                  <a:pt x="1811982" y="678409"/>
                </a:cubicBezTo>
                <a:cubicBezTo>
                  <a:pt x="1809501" y="675928"/>
                  <a:pt x="1798339" y="677168"/>
                  <a:pt x="1778496" y="682129"/>
                </a:cubicBezTo>
                <a:lnTo>
                  <a:pt x="1748730" y="682129"/>
                </a:lnTo>
                <a:cubicBezTo>
                  <a:pt x="1748730" y="677168"/>
                  <a:pt x="1746250" y="674688"/>
                  <a:pt x="1741289" y="674688"/>
                </a:cubicBezTo>
                <a:close/>
                <a:moveTo>
                  <a:pt x="1384101" y="659805"/>
                </a:moveTo>
                <a:lnTo>
                  <a:pt x="1376660" y="667246"/>
                </a:lnTo>
                <a:cubicBezTo>
                  <a:pt x="1371699" y="672208"/>
                  <a:pt x="1366738" y="674688"/>
                  <a:pt x="1361777" y="674688"/>
                </a:cubicBezTo>
                <a:lnTo>
                  <a:pt x="1369219" y="667246"/>
                </a:lnTo>
                <a:cubicBezTo>
                  <a:pt x="1374179" y="662285"/>
                  <a:pt x="1379140" y="659805"/>
                  <a:pt x="1384101" y="659805"/>
                </a:cubicBezTo>
                <a:close/>
                <a:moveTo>
                  <a:pt x="4613671" y="652364"/>
                </a:moveTo>
                <a:cubicBezTo>
                  <a:pt x="4613671" y="652364"/>
                  <a:pt x="4614912" y="654844"/>
                  <a:pt x="4617392" y="659805"/>
                </a:cubicBezTo>
                <a:cubicBezTo>
                  <a:pt x="4619872" y="664766"/>
                  <a:pt x="4622353" y="667246"/>
                  <a:pt x="4624833" y="667246"/>
                </a:cubicBezTo>
                <a:cubicBezTo>
                  <a:pt x="4627313" y="667246"/>
                  <a:pt x="4628554" y="666006"/>
                  <a:pt x="4628554" y="663526"/>
                </a:cubicBezTo>
                <a:cubicBezTo>
                  <a:pt x="4628554" y="661046"/>
                  <a:pt x="4626074" y="658564"/>
                  <a:pt x="4621113" y="656084"/>
                </a:cubicBezTo>
                <a:cubicBezTo>
                  <a:pt x="4616151" y="653604"/>
                  <a:pt x="4613671" y="652364"/>
                  <a:pt x="4613671" y="652364"/>
                </a:cubicBezTo>
                <a:close/>
                <a:moveTo>
                  <a:pt x="4449960" y="652364"/>
                </a:moveTo>
                <a:cubicBezTo>
                  <a:pt x="4449960" y="652364"/>
                  <a:pt x="4449960" y="654844"/>
                  <a:pt x="4449960" y="659805"/>
                </a:cubicBezTo>
                <a:lnTo>
                  <a:pt x="4442519" y="659805"/>
                </a:lnTo>
                <a:close/>
                <a:moveTo>
                  <a:pt x="4152304" y="652364"/>
                </a:moveTo>
                <a:lnTo>
                  <a:pt x="4144863" y="659805"/>
                </a:lnTo>
                <a:cubicBezTo>
                  <a:pt x="4149824" y="659805"/>
                  <a:pt x="4152304" y="659805"/>
                  <a:pt x="4152304" y="659805"/>
                </a:cubicBezTo>
                <a:cubicBezTo>
                  <a:pt x="4152304" y="654844"/>
                  <a:pt x="4152304" y="652364"/>
                  <a:pt x="4152304" y="652364"/>
                </a:cubicBezTo>
                <a:close/>
                <a:moveTo>
                  <a:pt x="4278808" y="647713"/>
                </a:moveTo>
                <a:cubicBezTo>
                  <a:pt x="4281289" y="648333"/>
                  <a:pt x="4283769" y="649883"/>
                  <a:pt x="4286249" y="652364"/>
                </a:cubicBezTo>
                <a:lnTo>
                  <a:pt x="4293691" y="659805"/>
                </a:lnTo>
                <a:lnTo>
                  <a:pt x="4278808" y="659805"/>
                </a:lnTo>
                <a:cubicBezTo>
                  <a:pt x="4268886" y="659805"/>
                  <a:pt x="4263925" y="659805"/>
                  <a:pt x="4263925" y="659805"/>
                </a:cubicBezTo>
                <a:cubicBezTo>
                  <a:pt x="4263925" y="654844"/>
                  <a:pt x="4266405" y="651123"/>
                  <a:pt x="4271367" y="648643"/>
                </a:cubicBezTo>
                <a:cubicBezTo>
                  <a:pt x="4273847" y="647403"/>
                  <a:pt x="4276328" y="647093"/>
                  <a:pt x="4278808" y="647713"/>
                </a:cubicBezTo>
                <a:close/>
                <a:moveTo>
                  <a:pt x="4115097" y="644922"/>
                </a:moveTo>
                <a:lnTo>
                  <a:pt x="4115097" y="652364"/>
                </a:lnTo>
                <a:cubicBezTo>
                  <a:pt x="4125019" y="652364"/>
                  <a:pt x="4129980" y="649884"/>
                  <a:pt x="4129980" y="644922"/>
                </a:cubicBezTo>
                <a:close/>
                <a:moveTo>
                  <a:pt x="2805410" y="644922"/>
                </a:moveTo>
                <a:lnTo>
                  <a:pt x="2775644" y="652364"/>
                </a:lnTo>
                <a:cubicBezTo>
                  <a:pt x="2770683" y="657325"/>
                  <a:pt x="2765722" y="657325"/>
                  <a:pt x="2760761" y="652364"/>
                </a:cubicBezTo>
                <a:cubicBezTo>
                  <a:pt x="2755801" y="652364"/>
                  <a:pt x="2753320" y="653604"/>
                  <a:pt x="2753320" y="656084"/>
                </a:cubicBezTo>
                <a:cubicBezTo>
                  <a:pt x="2753320" y="658564"/>
                  <a:pt x="2754560" y="661046"/>
                  <a:pt x="2757041" y="663526"/>
                </a:cubicBezTo>
                <a:cubicBezTo>
                  <a:pt x="2759521" y="666006"/>
                  <a:pt x="2763242" y="667246"/>
                  <a:pt x="2768203" y="667246"/>
                </a:cubicBezTo>
                <a:cubicBezTo>
                  <a:pt x="2773163" y="662285"/>
                  <a:pt x="2778125" y="662285"/>
                  <a:pt x="2783085" y="667246"/>
                </a:cubicBezTo>
                <a:lnTo>
                  <a:pt x="2797968" y="659805"/>
                </a:lnTo>
                <a:cubicBezTo>
                  <a:pt x="2797968" y="654844"/>
                  <a:pt x="2799208" y="652364"/>
                  <a:pt x="2801689" y="652364"/>
                </a:cubicBezTo>
                <a:cubicBezTo>
                  <a:pt x="2804170" y="652364"/>
                  <a:pt x="2805410" y="649884"/>
                  <a:pt x="2805410" y="644922"/>
                </a:cubicBezTo>
                <a:close/>
                <a:moveTo>
                  <a:pt x="2243584" y="641201"/>
                </a:moveTo>
                <a:cubicBezTo>
                  <a:pt x="2241103" y="641201"/>
                  <a:pt x="2237382" y="642442"/>
                  <a:pt x="2232421" y="644922"/>
                </a:cubicBezTo>
                <a:cubicBezTo>
                  <a:pt x="2227461" y="644922"/>
                  <a:pt x="2227461" y="647402"/>
                  <a:pt x="2232421" y="652364"/>
                </a:cubicBezTo>
                <a:lnTo>
                  <a:pt x="2247304" y="644922"/>
                </a:lnTo>
                <a:cubicBezTo>
                  <a:pt x="2247304" y="642442"/>
                  <a:pt x="2246064" y="641201"/>
                  <a:pt x="2243584" y="641201"/>
                </a:cubicBezTo>
                <a:close/>
                <a:moveTo>
                  <a:pt x="3952317" y="639342"/>
                </a:moveTo>
                <a:cubicBezTo>
                  <a:pt x="3950456" y="639342"/>
                  <a:pt x="3948906" y="639961"/>
                  <a:pt x="3947666" y="641201"/>
                </a:cubicBezTo>
                <a:cubicBezTo>
                  <a:pt x="3945185" y="643682"/>
                  <a:pt x="3945185" y="647402"/>
                  <a:pt x="3947666" y="652364"/>
                </a:cubicBezTo>
                <a:cubicBezTo>
                  <a:pt x="3950146" y="657325"/>
                  <a:pt x="3953867" y="659805"/>
                  <a:pt x="3958828" y="659805"/>
                </a:cubicBezTo>
                <a:cubicBezTo>
                  <a:pt x="3963789" y="659805"/>
                  <a:pt x="3966269" y="657325"/>
                  <a:pt x="3966269" y="652364"/>
                </a:cubicBezTo>
                <a:cubicBezTo>
                  <a:pt x="3966269" y="647402"/>
                  <a:pt x="3963789" y="643682"/>
                  <a:pt x="3958828" y="641201"/>
                </a:cubicBezTo>
                <a:cubicBezTo>
                  <a:pt x="3956347" y="639961"/>
                  <a:pt x="3954177" y="639342"/>
                  <a:pt x="3952317" y="639342"/>
                </a:cubicBezTo>
                <a:close/>
                <a:moveTo>
                  <a:pt x="2053828" y="637481"/>
                </a:moveTo>
                <a:lnTo>
                  <a:pt x="2046386" y="644922"/>
                </a:lnTo>
                <a:cubicBezTo>
                  <a:pt x="2051347" y="644922"/>
                  <a:pt x="2055068" y="644922"/>
                  <a:pt x="2057548" y="644922"/>
                </a:cubicBezTo>
                <a:cubicBezTo>
                  <a:pt x="2060029" y="644922"/>
                  <a:pt x="2061269" y="644922"/>
                  <a:pt x="2061269" y="644922"/>
                </a:cubicBezTo>
                <a:cubicBezTo>
                  <a:pt x="2061269" y="639961"/>
                  <a:pt x="2058788" y="637481"/>
                  <a:pt x="2053828" y="637481"/>
                </a:cubicBezTo>
                <a:close/>
                <a:moveTo>
                  <a:pt x="5566171" y="630039"/>
                </a:moveTo>
                <a:cubicBezTo>
                  <a:pt x="5566171" y="630039"/>
                  <a:pt x="5571133" y="632519"/>
                  <a:pt x="5581054" y="637481"/>
                </a:cubicBezTo>
                <a:cubicBezTo>
                  <a:pt x="5590975" y="642442"/>
                  <a:pt x="5595937" y="644922"/>
                  <a:pt x="5595937" y="644922"/>
                </a:cubicBezTo>
                <a:lnTo>
                  <a:pt x="5581054" y="644922"/>
                </a:lnTo>
                <a:close/>
                <a:moveTo>
                  <a:pt x="4963417" y="630039"/>
                </a:moveTo>
                <a:lnTo>
                  <a:pt x="4955976" y="637481"/>
                </a:lnTo>
                <a:lnTo>
                  <a:pt x="4948535" y="637481"/>
                </a:lnTo>
                <a:cubicBezTo>
                  <a:pt x="4948535" y="637481"/>
                  <a:pt x="4951015" y="636240"/>
                  <a:pt x="4955976" y="633760"/>
                </a:cubicBezTo>
                <a:cubicBezTo>
                  <a:pt x="4960937" y="631280"/>
                  <a:pt x="4963417" y="630039"/>
                  <a:pt x="4963417" y="630039"/>
                </a:cubicBezTo>
                <a:close/>
                <a:moveTo>
                  <a:pt x="4412753" y="630039"/>
                </a:moveTo>
                <a:lnTo>
                  <a:pt x="4420195" y="630039"/>
                </a:lnTo>
                <a:cubicBezTo>
                  <a:pt x="4415233" y="635001"/>
                  <a:pt x="4413994" y="638721"/>
                  <a:pt x="4416474" y="641201"/>
                </a:cubicBezTo>
                <a:cubicBezTo>
                  <a:pt x="4418954" y="643682"/>
                  <a:pt x="4420195" y="644922"/>
                  <a:pt x="4420195" y="644922"/>
                </a:cubicBezTo>
                <a:cubicBezTo>
                  <a:pt x="4425156" y="649884"/>
                  <a:pt x="4428877" y="653604"/>
                  <a:pt x="4431357" y="656084"/>
                </a:cubicBezTo>
                <a:cubicBezTo>
                  <a:pt x="4433837" y="658564"/>
                  <a:pt x="4435077" y="662285"/>
                  <a:pt x="4435077" y="667246"/>
                </a:cubicBezTo>
                <a:cubicBezTo>
                  <a:pt x="4435077" y="667246"/>
                  <a:pt x="4438798" y="668487"/>
                  <a:pt x="4446240" y="670967"/>
                </a:cubicBezTo>
                <a:cubicBezTo>
                  <a:pt x="4453681" y="673447"/>
                  <a:pt x="4459882" y="679649"/>
                  <a:pt x="4464843" y="689571"/>
                </a:cubicBezTo>
                <a:cubicBezTo>
                  <a:pt x="4464843" y="689571"/>
                  <a:pt x="4464843" y="690811"/>
                  <a:pt x="4464843" y="693291"/>
                </a:cubicBezTo>
                <a:cubicBezTo>
                  <a:pt x="4464843" y="695771"/>
                  <a:pt x="4462363" y="697012"/>
                  <a:pt x="4457402" y="697012"/>
                </a:cubicBezTo>
                <a:cubicBezTo>
                  <a:pt x="4452440" y="697012"/>
                  <a:pt x="4447480" y="697012"/>
                  <a:pt x="4442519" y="697012"/>
                </a:cubicBezTo>
                <a:cubicBezTo>
                  <a:pt x="4442519" y="692051"/>
                  <a:pt x="4444999" y="689571"/>
                  <a:pt x="4449960" y="689571"/>
                </a:cubicBezTo>
                <a:cubicBezTo>
                  <a:pt x="4454922" y="689571"/>
                  <a:pt x="4454922" y="688330"/>
                  <a:pt x="4449960" y="685850"/>
                </a:cubicBezTo>
                <a:cubicBezTo>
                  <a:pt x="4444999" y="683370"/>
                  <a:pt x="4437558" y="679649"/>
                  <a:pt x="4427636" y="674688"/>
                </a:cubicBezTo>
                <a:cubicBezTo>
                  <a:pt x="4422675" y="674688"/>
                  <a:pt x="4418954" y="673447"/>
                  <a:pt x="4416474" y="670967"/>
                </a:cubicBezTo>
                <a:cubicBezTo>
                  <a:pt x="4413994" y="668487"/>
                  <a:pt x="4411513" y="666006"/>
                  <a:pt x="4409033" y="663526"/>
                </a:cubicBezTo>
                <a:cubicBezTo>
                  <a:pt x="4406552" y="661046"/>
                  <a:pt x="4405312" y="658564"/>
                  <a:pt x="4405312" y="656084"/>
                </a:cubicBezTo>
                <a:cubicBezTo>
                  <a:pt x="4405312" y="653604"/>
                  <a:pt x="4405312" y="649884"/>
                  <a:pt x="4405312" y="644922"/>
                </a:cubicBezTo>
                <a:cubicBezTo>
                  <a:pt x="4405312" y="639961"/>
                  <a:pt x="4407792" y="635001"/>
                  <a:pt x="4412753" y="630039"/>
                </a:cubicBezTo>
                <a:close/>
                <a:moveTo>
                  <a:pt x="4070449" y="630039"/>
                </a:moveTo>
                <a:lnTo>
                  <a:pt x="4085332" y="630039"/>
                </a:lnTo>
                <a:cubicBezTo>
                  <a:pt x="4085332" y="635001"/>
                  <a:pt x="4082851" y="637481"/>
                  <a:pt x="4077890" y="637481"/>
                </a:cubicBezTo>
                <a:cubicBezTo>
                  <a:pt x="4072929" y="637481"/>
                  <a:pt x="4070449" y="635001"/>
                  <a:pt x="4070449" y="630039"/>
                </a:cubicBezTo>
                <a:close/>
                <a:moveTo>
                  <a:pt x="4003476" y="630039"/>
                </a:moveTo>
                <a:cubicBezTo>
                  <a:pt x="4003476" y="630039"/>
                  <a:pt x="4003476" y="632519"/>
                  <a:pt x="4003476" y="637481"/>
                </a:cubicBezTo>
                <a:lnTo>
                  <a:pt x="3988593" y="637481"/>
                </a:lnTo>
                <a:cubicBezTo>
                  <a:pt x="3978672" y="637481"/>
                  <a:pt x="3973711" y="639961"/>
                  <a:pt x="3973711" y="644922"/>
                </a:cubicBezTo>
                <a:cubicBezTo>
                  <a:pt x="3978672" y="644922"/>
                  <a:pt x="3981152" y="644922"/>
                  <a:pt x="3981152" y="644922"/>
                </a:cubicBezTo>
                <a:cubicBezTo>
                  <a:pt x="3986113" y="649884"/>
                  <a:pt x="3992314" y="649884"/>
                  <a:pt x="3999756" y="644922"/>
                </a:cubicBezTo>
                <a:cubicBezTo>
                  <a:pt x="4007197" y="639961"/>
                  <a:pt x="4010918" y="636240"/>
                  <a:pt x="4010918" y="633760"/>
                </a:cubicBezTo>
                <a:cubicBezTo>
                  <a:pt x="4010918" y="631280"/>
                  <a:pt x="4008437" y="630039"/>
                  <a:pt x="4003476" y="630039"/>
                </a:cubicBezTo>
                <a:close/>
                <a:moveTo>
                  <a:pt x="4263925" y="622598"/>
                </a:moveTo>
                <a:cubicBezTo>
                  <a:pt x="4268886" y="622598"/>
                  <a:pt x="4271367" y="625078"/>
                  <a:pt x="4271367" y="630039"/>
                </a:cubicBezTo>
                <a:cubicBezTo>
                  <a:pt x="4271367" y="635001"/>
                  <a:pt x="4266405" y="637481"/>
                  <a:pt x="4256484" y="637481"/>
                </a:cubicBezTo>
                <a:close/>
                <a:moveTo>
                  <a:pt x="1488281" y="622598"/>
                </a:moveTo>
                <a:cubicBezTo>
                  <a:pt x="1493242" y="622598"/>
                  <a:pt x="1493242" y="623839"/>
                  <a:pt x="1488281" y="626319"/>
                </a:cubicBezTo>
                <a:cubicBezTo>
                  <a:pt x="1483320" y="628799"/>
                  <a:pt x="1478359" y="630039"/>
                  <a:pt x="1473398" y="630039"/>
                </a:cubicBezTo>
                <a:cubicBezTo>
                  <a:pt x="1478359" y="625078"/>
                  <a:pt x="1483320" y="622598"/>
                  <a:pt x="1488281" y="622598"/>
                </a:cubicBezTo>
                <a:close/>
                <a:moveTo>
                  <a:pt x="2938425" y="618877"/>
                </a:moveTo>
                <a:cubicBezTo>
                  <a:pt x="2936564" y="618877"/>
                  <a:pt x="2934394" y="620117"/>
                  <a:pt x="2931914" y="622598"/>
                </a:cubicBezTo>
                <a:cubicBezTo>
                  <a:pt x="2926953" y="627559"/>
                  <a:pt x="2921992" y="630039"/>
                  <a:pt x="2917031" y="630039"/>
                </a:cubicBezTo>
                <a:lnTo>
                  <a:pt x="2909589" y="637481"/>
                </a:lnTo>
                <a:lnTo>
                  <a:pt x="2939355" y="637481"/>
                </a:lnTo>
                <a:cubicBezTo>
                  <a:pt x="2944316" y="632519"/>
                  <a:pt x="2945556" y="627559"/>
                  <a:pt x="2943076" y="622598"/>
                </a:cubicBezTo>
                <a:cubicBezTo>
                  <a:pt x="2941835" y="620117"/>
                  <a:pt x="2940285" y="618877"/>
                  <a:pt x="2938425" y="618877"/>
                </a:cubicBezTo>
                <a:close/>
                <a:moveTo>
                  <a:pt x="2879824" y="615157"/>
                </a:moveTo>
                <a:cubicBezTo>
                  <a:pt x="2879824" y="615157"/>
                  <a:pt x="2879824" y="617637"/>
                  <a:pt x="2879824" y="622598"/>
                </a:cubicBezTo>
                <a:lnTo>
                  <a:pt x="2887265" y="615157"/>
                </a:lnTo>
                <a:cubicBezTo>
                  <a:pt x="2882304" y="615157"/>
                  <a:pt x="2879824" y="615157"/>
                  <a:pt x="2879824" y="615157"/>
                </a:cubicBezTo>
                <a:close/>
                <a:moveTo>
                  <a:pt x="1510605" y="615157"/>
                </a:moveTo>
                <a:cubicBezTo>
                  <a:pt x="1515566" y="615157"/>
                  <a:pt x="1518047" y="615157"/>
                  <a:pt x="1518047" y="615157"/>
                </a:cubicBezTo>
                <a:lnTo>
                  <a:pt x="1510605" y="622598"/>
                </a:lnTo>
                <a:close/>
                <a:moveTo>
                  <a:pt x="2855639" y="613296"/>
                </a:moveTo>
                <a:cubicBezTo>
                  <a:pt x="2849438" y="614536"/>
                  <a:pt x="2840136" y="620117"/>
                  <a:pt x="2827734" y="630039"/>
                </a:cubicBezTo>
                <a:lnTo>
                  <a:pt x="2820292" y="644922"/>
                </a:lnTo>
                <a:lnTo>
                  <a:pt x="2812851" y="659805"/>
                </a:lnTo>
                <a:cubicBezTo>
                  <a:pt x="2812851" y="664766"/>
                  <a:pt x="2820292" y="664766"/>
                  <a:pt x="2835175" y="659805"/>
                </a:cubicBezTo>
                <a:lnTo>
                  <a:pt x="2842617" y="652364"/>
                </a:lnTo>
                <a:lnTo>
                  <a:pt x="2835175" y="644922"/>
                </a:lnTo>
                <a:lnTo>
                  <a:pt x="2842617" y="630039"/>
                </a:lnTo>
                <a:cubicBezTo>
                  <a:pt x="2852539" y="625078"/>
                  <a:pt x="2858740" y="622598"/>
                  <a:pt x="2861220" y="622598"/>
                </a:cubicBezTo>
                <a:cubicBezTo>
                  <a:pt x="2863701" y="622598"/>
                  <a:pt x="2864941" y="622598"/>
                  <a:pt x="2864941" y="622598"/>
                </a:cubicBezTo>
                <a:cubicBezTo>
                  <a:pt x="2864941" y="615157"/>
                  <a:pt x="2861841" y="612056"/>
                  <a:pt x="2855639" y="613296"/>
                </a:cubicBezTo>
                <a:close/>
                <a:moveTo>
                  <a:pt x="2129172" y="610506"/>
                </a:moveTo>
                <a:cubicBezTo>
                  <a:pt x="2126071" y="611126"/>
                  <a:pt x="2123281" y="612676"/>
                  <a:pt x="2120800" y="615157"/>
                </a:cubicBezTo>
                <a:cubicBezTo>
                  <a:pt x="2120800" y="615157"/>
                  <a:pt x="2119560" y="616397"/>
                  <a:pt x="2117080" y="618877"/>
                </a:cubicBezTo>
                <a:cubicBezTo>
                  <a:pt x="2114599" y="621357"/>
                  <a:pt x="2110878" y="622598"/>
                  <a:pt x="2105917" y="622598"/>
                </a:cubicBezTo>
                <a:lnTo>
                  <a:pt x="2098476" y="622598"/>
                </a:lnTo>
                <a:cubicBezTo>
                  <a:pt x="2098476" y="622598"/>
                  <a:pt x="2098476" y="625078"/>
                  <a:pt x="2098476" y="630039"/>
                </a:cubicBezTo>
                <a:lnTo>
                  <a:pt x="2135683" y="644922"/>
                </a:lnTo>
                <a:lnTo>
                  <a:pt x="2143125" y="637481"/>
                </a:lnTo>
                <a:lnTo>
                  <a:pt x="2143125" y="622598"/>
                </a:lnTo>
                <a:cubicBezTo>
                  <a:pt x="2148085" y="617637"/>
                  <a:pt x="2146845" y="613916"/>
                  <a:pt x="2139404" y="611436"/>
                </a:cubicBezTo>
                <a:cubicBezTo>
                  <a:pt x="2135683" y="610196"/>
                  <a:pt x="2132273" y="609886"/>
                  <a:pt x="2129172" y="610506"/>
                </a:cubicBezTo>
                <a:close/>
                <a:moveTo>
                  <a:pt x="4069519" y="609576"/>
                </a:moveTo>
                <a:cubicBezTo>
                  <a:pt x="4070139" y="609576"/>
                  <a:pt x="4070449" y="610196"/>
                  <a:pt x="4070449" y="611436"/>
                </a:cubicBezTo>
                <a:cubicBezTo>
                  <a:pt x="4070449" y="613916"/>
                  <a:pt x="4070449" y="617637"/>
                  <a:pt x="4070449" y="622598"/>
                </a:cubicBezTo>
                <a:lnTo>
                  <a:pt x="4063007" y="622598"/>
                </a:lnTo>
                <a:cubicBezTo>
                  <a:pt x="4063007" y="617637"/>
                  <a:pt x="4064248" y="613916"/>
                  <a:pt x="4066728" y="611436"/>
                </a:cubicBezTo>
                <a:cubicBezTo>
                  <a:pt x="4067968" y="610196"/>
                  <a:pt x="4068898" y="609576"/>
                  <a:pt x="4069519" y="609576"/>
                </a:cubicBezTo>
                <a:close/>
                <a:moveTo>
                  <a:pt x="4204394" y="607715"/>
                </a:moveTo>
                <a:cubicBezTo>
                  <a:pt x="4209355" y="607715"/>
                  <a:pt x="4213076" y="610195"/>
                  <a:pt x="4215556" y="615157"/>
                </a:cubicBezTo>
                <a:cubicBezTo>
                  <a:pt x="4218037" y="620118"/>
                  <a:pt x="4216797" y="622598"/>
                  <a:pt x="4211835" y="622598"/>
                </a:cubicBezTo>
                <a:cubicBezTo>
                  <a:pt x="4211835" y="622598"/>
                  <a:pt x="4209355" y="620118"/>
                  <a:pt x="4204394" y="615157"/>
                </a:cubicBezTo>
                <a:cubicBezTo>
                  <a:pt x="4204394" y="610195"/>
                  <a:pt x="4204394" y="607715"/>
                  <a:pt x="4204394" y="607715"/>
                </a:cubicBezTo>
                <a:close/>
                <a:moveTo>
                  <a:pt x="1748730" y="607715"/>
                </a:moveTo>
                <a:cubicBezTo>
                  <a:pt x="1758652" y="607715"/>
                  <a:pt x="1766093" y="610195"/>
                  <a:pt x="1771054" y="615157"/>
                </a:cubicBezTo>
                <a:cubicBezTo>
                  <a:pt x="1776015" y="620118"/>
                  <a:pt x="1776015" y="622598"/>
                  <a:pt x="1771054" y="622598"/>
                </a:cubicBezTo>
                <a:lnTo>
                  <a:pt x="1763613" y="622598"/>
                </a:lnTo>
                <a:cubicBezTo>
                  <a:pt x="1763613" y="617637"/>
                  <a:pt x="1758652" y="615157"/>
                  <a:pt x="1748730" y="615157"/>
                </a:cubicBezTo>
                <a:close/>
                <a:moveTo>
                  <a:pt x="4740175" y="600274"/>
                </a:moveTo>
                <a:cubicBezTo>
                  <a:pt x="4735214" y="605235"/>
                  <a:pt x="4733974" y="608956"/>
                  <a:pt x="4736454" y="611436"/>
                </a:cubicBezTo>
                <a:cubicBezTo>
                  <a:pt x="4738935" y="613916"/>
                  <a:pt x="4742655" y="615157"/>
                  <a:pt x="4747617" y="615157"/>
                </a:cubicBezTo>
                <a:cubicBezTo>
                  <a:pt x="4752578" y="615157"/>
                  <a:pt x="4755058" y="612676"/>
                  <a:pt x="4755058" y="607715"/>
                </a:cubicBezTo>
                <a:close/>
                <a:moveTo>
                  <a:pt x="4621113" y="600274"/>
                </a:moveTo>
                <a:lnTo>
                  <a:pt x="4613671" y="615157"/>
                </a:lnTo>
                <a:lnTo>
                  <a:pt x="4613671" y="622598"/>
                </a:lnTo>
                <a:lnTo>
                  <a:pt x="4621113" y="630039"/>
                </a:lnTo>
                <a:cubicBezTo>
                  <a:pt x="4626074" y="630039"/>
                  <a:pt x="4631034" y="628799"/>
                  <a:pt x="4635995" y="626319"/>
                </a:cubicBezTo>
                <a:cubicBezTo>
                  <a:pt x="4640957" y="623839"/>
                  <a:pt x="4643437" y="622598"/>
                  <a:pt x="4643437" y="622598"/>
                </a:cubicBezTo>
                <a:cubicBezTo>
                  <a:pt x="4638476" y="617637"/>
                  <a:pt x="4631034" y="610195"/>
                  <a:pt x="4621113" y="600274"/>
                </a:cubicBezTo>
                <a:close/>
                <a:moveTo>
                  <a:pt x="4092773" y="600274"/>
                </a:moveTo>
                <a:cubicBezTo>
                  <a:pt x="4067968" y="605235"/>
                  <a:pt x="4053086" y="612676"/>
                  <a:pt x="4048125" y="622598"/>
                </a:cubicBezTo>
                <a:cubicBezTo>
                  <a:pt x="4048125" y="627559"/>
                  <a:pt x="4046884" y="628799"/>
                  <a:pt x="4044404" y="626319"/>
                </a:cubicBezTo>
                <a:cubicBezTo>
                  <a:pt x="4041924" y="623839"/>
                  <a:pt x="4039443" y="625078"/>
                  <a:pt x="4036963" y="630039"/>
                </a:cubicBezTo>
                <a:cubicBezTo>
                  <a:pt x="4034482" y="635001"/>
                  <a:pt x="4035722" y="637481"/>
                  <a:pt x="4040683" y="637481"/>
                </a:cubicBezTo>
                <a:cubicBezTo>
                  <a:pt x="4045644" y="637481"/>
                  <a:pt x="4050605" y="639961"/>
                  <a:pt x="4055566" y="644922"/>
                </a:cubicBezTo>
                <a:lnTo>
                  <a:pt x="4018359" y="652364"/>
                </a:lnTo>
                <a:cubicBezTo>
                  <a:pt x="4008437" y="657325"/>
                  <a:pt x="4003476" y="662285"/>
                  <a:pt x="4003476" y="667246"/>
                </a:cubicBezTo>
                <a:lnTo>
                  <a:pt x="4010918" y="674688"/>
                </a:lnTo>
                <a:lnTo>
                  <a:pt x="4018359" y="659805"/>
                </a:lnTo>
                <a:cubicBezTo>
                  <a:pt x="4023320" y="659805"/>
                  <a:pt x="4033242" y="659805"/>
                  <a:pt x="4048125" y="659805"/>
                </a:cubicBezTo>
                <a:cubicBezTo>
                  <a:pt x="4067968" y="659805"/>
                  <a:pt x="4077890" y="658564"/>
                  <a:pt x="4077890" y="656084"/>
                </a:cubicBezTo>
                <a:cubicBezTo>
                  <a:pt x="4077890" y="653604"/>
                  <a:pt x="4082851" y="652364"/>
                  <a:pt x="4092773" y="652364"/>
                </a:cubicBezTo>
                <a:lnTo>
                  <a:pt x="4100214" y="644922"/>
                </a:lnTo>
                <a:lnTo>
                  <a:pt x="4092773" y="637481"/>
                </a:lnTo>
                <a:cubicBezTo>
                  <a:pt x="4097734" y="637481"/>
                  <a:pt x="4100214" y="635001"/>
                  <a:pt x="4100214" y="630039"/>
                </a:cubicBezTo>
                <a:lnTo>
                  <a:pt x="4100214" y="607715"/>
                </a:lnTo>
                <a:cubicBezTo>
                  <a:pt x="4105176" y="612676"/>
                  <a:pt x="4107656" y="617637"/>
                  <a:pt x="4107656" y="622598"/>
                </a:cubicBezTo>
                <a:lnTo>
                  <a:pt x="4115097" y="622598"/>
                </a:lnTo>
                <a:cubicBezTo>
                  <a:pt x="4120058" y="607715"/>
                  <a:pt x="4112617" y="600274"/>
                  <a:pt x="4092773" y="600274"/>
                </a:cubicBezTo>
                <a:close/>
                <a:moveTo>
                  <a:pt x="3088183" y="600274"/>
                </a:moveTo>
                <a:cubicBezTo>
                  <a:pt x="3093144" y="600274"/>
                  <a:pt x="3094384" y="601514"/>
                  <a:pt x="3091904" y="603994"/>
                </a:cubicBezTo>
                <a:cubicBezTo>
                  <a:pt x="3089423" y="606475"/>
                  <a:pt x="3088183" y="607715"/>
                  <a:pt x="3088183" y="607715"/>
                </a:cubicBezTo>
                <a:cubicBezTo>
                  <a:pt x="3088183" y="607715"/>
                  <a:pt x="3088183" y="606475"/>
                  <a:pt x="3088183" y="603994"/>
                </a:cubicBezTo>
                <a:cubicBezTo>
                  <a:pt x="3088183" y="601514"/>
                  <a:pt x="3088183" y="600274"/>
                  <a:pt x="3088183" y="600274"/>
                </a:cubicBezTo>
                <a:close/>
                <a:moveTo>
                  <a:pt x="2924472" y="600274"/>
                </a:moveTo>
                <a:cubicBezTo>
                  <a:pt x="2924472" y="605235"/>
                  <a:pt x="2926953" y="607715"/>
                  <a:pt x="2931914" y="607715"/>
                </a:cubicBezTo>
                <a:cubicBezTo>
                  <a:pt x="2936874" y="607715"/>
                  <a:pt x="2939355" y="606475"/>
                  <a:pt x="2939355" y="603994"/>
                </a:cubicBezTo>
                <a:cubicBezTo>
                  <a:pt x="2939355" y="601514"/>
                  <a:pt x="2936874" y="600274"/>
                  <a:pt x="2931914" y="600274"/>
                </a:cubicBezTo>
                <a:close/>
                <a:moveTo>
                  <a:pt x="2859360" y="596553"/>
                </a:moveTo>
                <a:cubicBezTo>
                  <a:pt x="2858120" y="596553"/>
                  <a:pt x="2857500" y="597793"/>
                  <a:pt x="2857500" y="600274"/>
                </a:cubicBezTo>
                <a:cubicBezTo>
                  <a:pt x="2857500" y="605235"/>
                  <a:pt x="2858740" y="607715"/>
                  <a:pt x="2861220" y="607715"/>
                </a:cubicBezTo>
                <a:cubicBezTo>
                  <a:pt x="2863701" y="607715"/>
                  <a:pt x="2864941" y="605235"/>
                  <a:pt x="2864941" y="600274"/>
                </a:cubicBezTo>
                <a:cubicBezTo>
                  <a:pt x="2862461" y="597793"/>
                  <a:pt x="2860600" y="596553"/>
                  <a:pt x="2859360" y="596553"/>
                </a:cubicBezTo>
                <a:close/>
                <a:moveTo>
                  <a:pt x="4449960" y="592832"/>
                </a:moveTo>
                <a:cubicBezTo>
                  <a:pt x="4449960" y="592832"/>
                  <a:pt x="4449960" y="595312"/>
                  <a:pt x="4449960" y="600274"/>
                </a:cubicBezTo>
                <a:cubicBezTo>
                  <a:pt x="4449960" y="605235"/>
                  <a:pt x="4447480" y="607715"/>
                  <a:pt x="4442519" y="607715"/>
                </a:cubicBezTo>
                <a:cubicBezTo>
                  <a:pt x="4442519" y="602754"/>
                  <a:pt x="4442519" y="600274"/>
                  <a:pt x="4442519" y="600274"/>
                </a:cubicBezTo>
                <a:cubicBezTo>
                  <a:pt x="4442519" y="600274"/>
                  <a:pt x="4443760" y="599033"/>
                  <a:pt x="4446240" y="596553"/>
                </a:cubicBezTo>
                <a:cubicBezTo>
                  <a:pt x="4448720" y="594073"/>
                  <a:pt x="4449960" y="592832"/>
                  <a:pt x="4449960" y="592832"/>
                </a:cubicBezTo>
                <a:close/>
                <a:moveTo>
                  <a:pt x="4003476" y="592832"/>
                </a:moveTo>
                <a:lnTo>
                  <a:pt x="3996035" y="600274"/>
                </a:lnTo>
                <a:cubicBezTo>
                  <a:pt x="4000996" y="605235"/>
                  <a:pt x="4005957" y="607715"/>
                  <a:pt x="4010918" y="607715"/>
                </a:cubicBezTo>
                <a:lnTo>
                  <a:pt x="4018359" y="600274"/>
                </a:lnTo>
                <a:cubicBezTo>
                  <a:pt x="4013398" y="595312"/>
                  <a:pt x="4008437" y="592832"/>
                  <a:pt x="4003476" y="592832"/>
                </a:cubicBezTo>
                <a:close/>
                <a:moveTo>
                  <a:pt x="3869531" y="592832"/>
                </a:moveTo>
                <a:cubicBezTo>
                  <a:pt x="3864570" y="592832"/>
                  <a:pt x="3862089" y="595312"/>
                  <a:pt x="3862089" y="600274"/>
                </a:cubicBezTo>
                <a:lnTo>
                  <a:pt x="3869531" y="607715"/>
                </a:lnTo>
                <a:cubicBezTo>
                  <a:pt x="3869531" y="602754"/>
                  <a:pt x="3872011" y="600274"/>
                  <a:pt x="3876972" y="600274"/>
                </a:cubicBezTo>
                <a:close/>
                <a:moveTo>
                  <a:pt x="3750468" y="592832"/>
                </a:moveTo>
                <a:cubicBezTo>
                  <a:pt x="3735586" y="592832"/>
                  <a:pt x="3728144" y="595312"/>
                  <a:pt x="3728144" y="600274"/>
                </a:cubicBezTo>
                <a:cubicBezTo>
                  <a:pt x="3728144" y="605235"/>
                  <a:pt x="3735586" y="607715"/>
                  <a:pt x="3750468" y="607715"/>
                </a:cubicBezTo>
                <a:cubicBezTo>
                  <a:pt x="3752949" y="607715"/>
                  <a:pt x="3754964" y="607715"/>
                  <a:pt x="3756515" y="607715"/>
                </a:cubicBezTo>
                <a:lnTo>
                  <a:pt x="3757910" y="607715"/>
                </a:lnTo>
                <a:cubicBezTo>
                  <a:pt x="3747988" y="597794"/>
                  <a:pt x="3747988" y="592832"/>
                  <a:pt x="3757910" y="592832"/>
                </a:cubicBezTo>
                <a:close/>
                <a:moveTo>
                  <a:pt x="2768203" y="592832"/>
                </a:moveTo>
                <a:cubicBezTo>
                  <a:pt x="2763242" y="597794"/>
                  <a:pt x="2763242" y="600274"/>
                  <a:pt x="2768203" y="600274"/>
                </a:cubicBezTo>
                <a:cubicBezTo>
                  <a:pt x="2768203" y="600274"/>
                  <a:pt x="2769443" y="600274"/>
                  <a:pt x="2771923" y="600274"/>
                </a:cubicBezTo>
                <a:cubicBezTo>
                  <a:pt x="2774404" y="600274"/>
                  <a:pt x="2775644" y="597794"/>
                  <a:pt x="2775644" y="592832"/>
                </a:cubicBezTo>
                <a:close/>
                <a:moveTo>
                  <a:pt x="2135683" y="592832"/>
                </a:moveTo>
                <a:lnTo>
                  <a:pt x="2135683" y="607715"/>
                </a:lnTo>
                <a:cubicBezTo>
                  <a:pt x="2140644" y="607715"/>
                  <a:pt x="2144365" y="606475"/>
                  <a:pt x="2146845" y="603994"/>
                </a:cubicBezTo>
                <a:cubicBezTo>
                  <a:pt x="2149326" y="601514"/>
                  <a:pt x="2150566" y="600274"/>
                  <a:pt x="2150566" y="600274"/>
                </a:cubicBezTo>
                <a:cubicBezTo>
                  <a:pt x="2150566" y="595312"/>
                  <a:pt x="2145605" y="592832"/>
                  <a:pt x="2135683" y="592832"/>
                </a:cubicBezTo>
                <a:close/>
                <a:moveTo>
                  <a:pt x="4293691" y="588181"/>
                </a:moveTo>
                <a:cubicBezTo>
                  <a:pt x="4296171" y="587562"/>
                  <a:pt x="4298652" y="587872"/>
                  <a:pt x="4301132" y="589112"/>
                </a:cubicBezTo>
                <a:cubicBezTo>
                  <a:pt x="4306093" y="591592"/>
                  <a:pt x="4311054" y="595312"/>
                  <a:pt x="4316015" y="600274"/>
                </a:cubicBezTo>
                <a:lnTo>
                  <a:pt x="4301132" y="600274"/>
                </a:lnTo>
                <a:cubicBezTo>
                  <a:pt x="4301132" y="600274"/>
                  <a:pt x="4298652" y="599033"/>
                  <a:pt x="4293691" y="596553"/>
                </a:cubicBezTo>
                <a:cubicBezTo>
                  <a:pt x="4288729" y="594073"/>
                  <a:pt x="4286249" y="592832"/>
                  <a:pt x="4286249" y="592832"/>
                </a:cubicBezTo>
                <a:cubicBezTo>
                  <a:pt x="4288730" y="590352"/>
                  <a:pt x="4291210" y="588802"/>
                  <a:pt x="4293691" y="588181"/>
                </a:cubicBezTo>
                <a:close/>
                <a:moveTo>
                  <a:pt x="2733786" y="588181"/>
                </a:moveTo>
                <a:cubicBezTo>
                  <a:pt x="2731926" y="588802"/>
                  <a:pt x="2730996" y="590352"/>
                  <a:pt x="2730996" y="592832"/>
                </a:cubicBezTo>
                <a:lnTo>
                  <a:pt x="2738437" y="600274"/>
                </a:lnTo>
                <a:cubicBezTo>
                  <a:pt x="2748359" y="600274"/>
                  <a:pt x="2753320" y="599033"/>
                  <a:pt x="2753320" y="596553"/>
                </a:cubicBezTo>
                <a:cubicBezTo>
                  <a:pt x="2753320" y="594073"/>
                  <a:pt x="2749599" y="591592"/>
                  <a:pt x="2742158" y="589112"/>
                </a:cubicBezTo>
                <a:cubicBezTo>
                  <a:pt x="2738437" y="587872"/>
                  <a:pt x="2735646" y="587562"/>
                  <a:pt x="2733786" y="588181"/>
                </a:cubicBezTo>
                <a:close/>
                <a:moveTo>
                  <a:pt x="3105856" y="587252"/>
                </a:moveTo>
                <a:cubicBezTo>
                  <a:pt x="3102756" y="587252"/>
                  <a:pt x="3100586" y="587872"/>
                  <a:pt x="3099345" y="589112"/>
                </a:cubicBezTo>
                <a:cubicBezTo>
                  <a:pt x="3096865" y="591592"/>
                  <a:pt x="3090664" y="591592"/>
                  <a:pt x="3080742" y="589112"/>
                </a:cubicBezTo>
                <a:cubicBezTo>
                  <a:pt x="3070820" y="586632"/>
                  <a:pt x="3060898" y="587871"/>
                  <a:pt x="3050976" y="592832"/>
                </a:cubicBezTo>
                <a:lnTo>
                  <a:pt x="3058417" y="607715"/>
                </a:lnTo>
                <a:lnTo>
                  <a:pt x="3080742" y="607715"/>
                </a:lnTo>
                <a:lnTo>
                  <a:pt x="3065859" y="615157"/>
                </a:lnTo>
                <a:cubicBezTo>
                  <a:pt x="3065859" y="615157"/>
                  <a:pt x="3064619" y="615157"/>
                  <a:pt x="3062138" y="615157"/>
                </a:cubicBezTo>
                <a:cubicBezTo>
                  <a:pt x="3059658" y="615157"/>
                  <a:pt x="3055937" y="617637"/>
                  <a:pt x="3050976" y="622598"/>
                </a:cubicBezTo>
                <a:cubicBezTo>
                  <a:pt x="3050976" y="622598"/>
                  <a:pt x="3058417" y="622598"/>
                  <a:pt x="3073300" y="622598"/>
                </a:cubicBezTo>
                <a:cubicBezTo>
                  <a:pt x="3088183" y="622598"/>
                  <a:pt x="3100585" y="622598"/>
                  <a:pt x="3110507" y="622598"/>
                </a:cubicBezTo>
                <a:cubicBezTo>
                  <a:pt x="3120429" y="612676"/>
                  <a:pt x="3127871" y="605235"/>
                  <a:pt x="3132832" y="600274"/>
                </a:cubicBezTo>
                <a:cubicBezTo>
                  <a:pt x="3132832" y="595312"/>
                  <a:pt x="3127871" y="591592"/>
                  <a:pt x="3117949" y="589112"/>
                </a:cubicBezTo>
                <a:cubicBezTo>
                  <a:pt x="3112988" y="587872"/>
                  <a:pt x="3108957" y="587252"/>
                  <a:pt x="3105856" y="587252"/>
                </a:cubicBezTo>
                <a:close/>
                <a:moveTo>
                  <a:pt x="3824882" y="585391"/>
                </a:moveTo>
                <a:cubicBezTo>
                  <a:pt x="3824882" y="585391"/>
                  <a:pt x="3824882" y="586632"/>
                  <a:pt x="3824882" y="589112"/>
                </a:cubicBezTo>
                <a:cubicBezTo>
                  <a:pt x="3824882" y="591592"/>
                  <a:pt x="3827363" y="592832"/>
                  <a:pt x="3832324" y="592832"/>
                </a:cubicBezTo>
                <a:lnTo>
                  <a:pt x="3832324" y="585391"/>
                </a:lnTo>
                <a:cubicBezTo>
                  <a:pt x="3827363" y="585391"/>
                  <a:pt x="3824882" y="585391"/>
                  <a:pt x="3824882" y="585391"/>
                </a:cubicBezTo>
                <a:close/>
                <a:moveTo>
                  <a:pt x="3251894" y="585391"/>
                </a:moveTo>
                <a:lnTo>
                  <a:pt x="3259335" y="600274"/>
                </a:lnTo>
                <a:cubicBezTo>
                  <a:pt x="3264296" y="600274"/>
                  <a:pt x="3266777" y="599033"/>
                  <a:pt x="3266777" y="596553"/>
                </a:cubicBezTo>
                <a:cubicBezTo>
                  <a:pt x="3266777" y="594073"/>
                  <a:pt x="3264296" y="591592"/>
                  <a:pt x="3259335" y="589112"/>
                </a:cubicBezTo>
                <a:cubicBezTo>
                  <a:pt x="3254374" y="586632"/>
                  <a:pt x="3251894" y="585391"/>
                  <a:pt x="3251894" y="585391"/>
                </a:cubicBezTo>
                <a:close/>
                <a:moveTo>
                  <a:pt x="3162597" y="585391"/>
                </a:moveTo>
                <a:lnTo>
                  <a:pt x="3177480" y="592832"/>
                </a:lnTo>
                <a:lnTo>
                  <a:pt x="3199804" y="600274"/>
                </a:lnTo>
                <a:lnTo>
                  <a:pt x="3222128" y="600274"/>
                </a:lnTo>
                <a:cubicBezTo>
                  <a:pt x="3222128" y="600274"/>
                  <a:pt x="3213447" y="597794"/>
                  <a:pt x="3196084" y="592832"/>
                </a:cubicBezTo>
                <a:cubicBezTo>
                  <a:pt x="3178720" y="587871"/>
                  <a:pt x="3167558" y="585391"/>
                  <a:pt x="3162597" y="585391"/>
                </a:cubicBezTo>
                <a:close/>
                <a:moveTo>
                  <a:pt x="2351484" y="577950"/>
                </a:moveTo>
                <a:lnTo>
                  <a:pt x="2358925" y="585391"/>
                </a:lnTo>
                <a:lnTo>
                  <a:pt x="2351484" y="585391"/>
                </a:lnTo>
                <a:cubicBezTo>
                  <a:pt x="2346523" y="585391"/>
                  <a:pt x="2344042" y="584150"/>
                  <a:pt x="2344042" y="581670"/>
                </a:cubicBezTo>
                <a:cubicBezTo>
                  <a:pt x="2344042" y="579190"/>
                  <a:pt x="2346523" y="577950"/>
                  <a:pt x="2351484" y="577950"/>
                </a:cubicBezTo>
                <a:close/>
                <a:moveTo>
                  <a:pt x="5439667" y="570508"/>
                </a:moveTo>
                <a:cubicBezTo>
                  <a:pt x="5444629" y="570508"/>
                  <a:pt x="5447109" y="572988"/>
                  <a:pt x="5447109" y="577950"/>
                </a:cubicBezTo>
                <a:cubicBezTo>
                  <a:pt x="5442147" y="577950"/>
                  <a:pt x="5439667" y="577950"/>
                  <a:pt x="5439667" y="577950"/>
                </a:cubicBezTo>
                <a:close/>
                <a:moveTo>
                  <a:pt x="4442519" y="570508"/>
                </a:moveTo>
                <a:cubicBezTo>
                  <a:pt x="4452440" y="570508"/>
                  <a:pt x="4457402" y="572988"/>
                  <a:pt x="4457402" y="577950"/>
                </a:cubicBezTo>
                <a:lnTo>
                  <a:pt x="4442519" y="585391"/>
                </a:lnTo>
                <a:cubicBezTo>
                  <a:pt x="4437558" y="585391"/>
                  <a:pt x="4435077" y="582911"/>
                  <a:pt x="4435077" y="577950"/>
                </a:cubicBezTo>
                <a:close/>
                <a:moveTo>
                  <a:pt x="3638847" y="570508"/>
                </a:moveTo>
                <a:lnTo>
                  <a:pt x="3646289" y="577950"/>
                </a:lnTo>
                <a:lnTo>
                  <a:pt x="3653730" y="570508"/>
                </a:lnTo>
                <a:cubicBezTo>
                  <a:pt x="3653730" y="570508"/>
                  <a:pt x="3648769" y="570508"/>
                  <a:pt x="3638847" y="570508"/>
                </a:cubicBezTo>
                <a:close/>
                <a:moveTo>
                  <a:pt x="3082602" y="566787"/>
                </a:moveTo>
                <a:cubicBezTo>
                  <a:pt x="3078881" y="566787"/>
                  <a:pt x="3075781" y="568027"/>
                  <a:pt x="3073300" y="570508"/>
                </a:cubicBezTo>
                <a:lnTo>
                  <a:pt x="3088183" y="570508"/>
                </a:lnTo>
                <a:lnTo>
                  <a:pt x="3095625" y="570508"/>
                </a:lnTo>
                <a:cubicBezTo>
                  <a:pt x="3090663" y="568027"/>
                  <a:pt x="3086322" y="566787"/>
                  <a:pt x="3082602" y="566787"/>
                </a:cubicBezTo>
                <a:close/>
                <a:moveTo>
                  <a:pt x="3979292" y="563067"/>
                </a:moveTo>
                <a:cubicBezTo>
                  <a:pt x="3973091" y="563067"/>
                  <a:pt x="3968750" y="565547"/>
                  <a:pt x="3966269" y="570508"/>
                </a:cubicBezTo>
                <a:cubicBezTo>
                  <a:pt x="3966269" y="570508"/>
                  <a:pt x="3965029" y="570508"/>
                  <a:pt x="3962548" y="570508"/>
                </a:cubicBezTo>
                <a:cubicBezTo>
                  <a:pt x="3960068" y="570508"/>
                  <a:pt x="3956347" y="570508"/>
                  <a:pt x="3951386" y="570508"/>
                </a:cubicBezTo>
                <a:lnTo>
                  <a:pt x="3951386" y="577950"/>
                </a:lnTo>
                <a:cubicBezTo>
                  <a:pt x="3951386" y="577950"/>
                  <a:pt x="3951386" y="582911"/>
                  <a:pt x="3951386" y="592832"/>
                </a:cubicBezTo>
                <a:cubicBezTo>
                  <a:pt x="3956347" y="587871"/>
                  <a:pt x="3965029" y="585391"/>
                  <a:pt x="3977431" y="585391"/>
                </a:cubicBezTo>
                <a:cubicBezTo>
                  <a:pt x="3989834" y="585391"/>
                  <a:pt x="3998515" y="585391"/>
                  <a:pt x="4003476" y="585391"/>
                </a:cubicBezTo>
                <a:lnTo>
                  <a:pt x="4003476" y="570508"/>
                </a:lnTo>
                <a:cubicBezTo>
                  <a:pt x="3993554" y="565547"/>
                  <a:pt x="3985493" y="563067"/>
                  <a:pt x="3979292" y="563067"/>
                </a:cubicBezTo>
                <a:close/>
                <a:moveTo>
                  <a:pt x="3117949" y="563067"/>
                </a:moveTo>
                <a:cubicBezTo>
                  <a:pt x="3117949" y="568028"/>
                  <a:pt x="3122909" y="570508"/>
                  <a:pt x="3132832" y="570508"/>
                </a:cubicBezTo>
                <a:cubicBezTo>
                  <a:pt x="3137792" y="570508"/>
                  <a:pt x="3140273" y="570508"/>
                  <a:pt x="3140273" y="570508"/>
                </a:cubicBezTo>
                <a:close/>
                <a:moveTo>
                  <a:pt x="5417343" y="559346"/>
                </a:moveTo>
                <a:cubicBezTo>
                  <a:pt x="5419824" y="559346"/>
                  <a:pt x="5422304" y="560586"/>
                  <a:pt x="5424785" y="563067"/>
                </a:cubicBezTo>
                <a:lnTo>
                  <a:pt x="5417343" y="563067"/>
                </a:lnTo>
                <a:lnTo>
                  <a:pt x="5409902" y="563067"/>
                </a:lnTo>
                <a:cubicBezTo>
                  <a:pt x="5412382" y="560586"/>
                  <a:pt x="5414863" y="559346"/>
                  <a:pt x="5417343" y="559346"/>
                </a:cubicBezTo>
                <a:close/>
                <a:moveTo>
                  <a:pt x="3288171" y="550974"/>
                </a:moveTo>
                <a:cubicBezTo>
                  <a:pt x="3287551" y="550355"/>
                  <a:pt x="3286621" y="550665"/>
                  <a:pt x="3285380" y="551905"/>
                </a:cubicBezTo>
                <a:cubicBezTo>
                  <a:pt x="3282900" y="554385"/>
                  <a:pt x="3281660" y="555625"/>
                  <a:pt x="3281660" y="555625"/>
                </a:cubicBezTo>
                <a:cubicBezTo>
                  <a:pt x="3281660" y="560587"/>
                  <a:pt x="3280419" y="564307"/>
                  <a:pt x="3277939" y="566787"/>
                </a:cubicBezTo>
                <a:cubicBezTo>
                  <a:pt x="3275459" y="569268"/>
                  <a:pt x="3279179" y="575469"/>
                  <a:pt x="3289101" y="585391"/>
                </a:cubicBezTo>
                <a:cubicBezTo>
                  <a:pt x="3303984" y="590352"/>
                  <a:pt x="3311425" y="590352"/>
                  <a:pt x="3311425" y="585391"/>
                </a:cubicBezTo>
                <a:cubicBezTo>
                  <a:pt x="3311425" y="585391"/>
                  <a:pt x="3313906" y="585391"/>
                  <a:pt x="3318867" y="585391"/>
                </a:cubicBezTo>
                <a:lnTo>
                  <a:pt x="3333750" y="570508"/>
                </a:lnTo>
                <a:lnTo>
                  <a:pt x="3318867" y="563067"/>
                </a:lnTo>
                <a:cubicBezTo>
                  <a:pt x="3318867" y="568028"/>
                  <a:pt x="3317626" y="568028"/>
                  <a:pt x="3315146" y="563067"/>
                </a:cubicBezTo>
                <a:cubicBezTo>
                  <a:pt x="3312666" y="558105"/>
                  <a:pt x="3308945" y="558105"/>
                  <a:pt x="3303984" y="563067"/>
                </a:cubicBezTo>
                <a:cubicBezTo>
                  <a:pt x="3294062" y="572988"/>
                  <a:pt x="3289101" y="570508"/>
                  <a:pt x="3289101" y="555625"/>
                </a:cubicBezTo>
                <a:cubicBezTo>
                  <a:pt x="3289101" y="553145"/>
                  <a:pt x="3288791" y="551595"/>
                  <a:pt x="3288171" y="550974"/>
                </a:cubicBezTo>
                <a:close/>
                <a:moveTo>
                  <a:pt x="4472285" y="548184"/>
                </a:moveTo>
                <a:cubicBezTo>
                  <a:pt x="4477246" y="548184"/>
                  <a:pt x="4482206" y="550664"/>
                  <a:pt x="4487167" y="555625"/>
                </a:cubicBezTo>
                <a:cubicBezTo>
                  <a:pt x="4492129" y="560587"/>
                  <a:pt x="4492129" y="565547"/>
                  <a:pt x="4487167" y="570508"/>
                </a:cubicBezTo>
                <a:cubicBezTo>
                  <a:pt x="4487167" y="575469"/>
                  <a:pt x="4484687" y="575469"/>
                  <a:pt x="4479726" y="570508"/>
                </a:cubicBezTo>
                <a:close/>
                <a:moveTo>
                  <a:pt x="4249042" y="548184"/>
                </a:moveTo>
                <a:lnTo>
                  <a:pt x="4263925" y="548184"/>
                </a:lnTo>
                <a:lnTo>
                  <a:pt x="4278808" y="548184"/>
                </a:lnTo>
                <a:cubicBezTo>
                  <a:pt x="4273847" y="553145"/>
                  <a:pt x="4268886" y="555625"/>
                  <a:pt x="4263925" y="555625"/>
                </a:cubicBezTo>
                <a:cubicBezTo>
                  <a:pt x="4258964" y="555625"/>
                  <a:pt x="4257724" y="560587"/>
                  <a:pt x="4260204" y="570508"/>
                </a:cubicBezTo>
                <a:cubicBezTo>
                  <a:pt x="4262685" y="580430"/>
                  <a:pt x="4262685" y="585391"/>
                  <a:pt x="4260204" y="585391"/>
                </a:cubicBezTo>
                <a:cubicBezTo>
                  <a:pt x="4257724" y="585391"/>
                  <a:pt x="4256484" y="587871"/>
                  <a:pt x="4256484" y="592832"/>
                </a:cubicBezTo>
                <a:cubicBezTo>
                  <a:pt x="4251522" y="592832"/>
                  <a:pt x="4246562" y="592832"/>
                  <a:pt x="4241601" y="592832"/>
                </a:cubicBezTo>
                <a:cubicBezTo>
                  <a:pt x="4226718" y="582911"/>
                  <a:pt x="4226718" y="575469"/>
                  <a:pt x="4241601" y="570508"/>
                </a:cubicBezTo>
                <a:cubicBezTo>
                  <a:pt x="4251522" y="570508"/>
                  <a:pt x="4254004" y="568028"/>
                  <a:pt x="4249042" y="563067"/>
                </a:cubicBezTo>
                <a:cubicBezTo>
                  <a:pt x="4244081" y="558105"/>
                  <a:pt x="4244081" y="553145"/>
                  <a:pt x="4249042" y="548184"/>
                </a:cubicBezTo>
                <a:close/>
                <a:moveTo>
                  <a:pt x="3199804" y="548184"/>
                </a:moveTo>
                <a:cubicBezTo>
                  <a:pt x="3199804" y="548184"/>
                  <a:pt x="3199804" y="550664"/>
                  <a:pt x="3199804" y="555625"/>
                </a:cubicBezTo>
                <a:cubicBezTo>
                  <a:pt x="3199804" y="560587"/>
                  <a:pt x="3197324" y="563067"/>
                  <a:pt x="3192363" y="563067"/>
                </a:cubicBezTo>
                <a:lnTo>
                  <a:pt x="3184921" y="570508"/>
                </a:lnTo>
                <a:lnTo>
                  <a:pt x="3192363" y="570508"/>
                </a:lnTo>
                <a:lnTo>
                  <a:pt x="3199804" y="570508"/>
                </a:lnTo>
                <a:lnTo>
                  <a:pt x="3222128" y="563067"/>
                </a:lnTo>
                <a:lnTo>
                  <a:pt x="3207246" y="548184"/>
                </a:lnTo>
                <a:cubicBezTo>
                  <a:pt x="3202285" y="548184"/>
                  <a:pt x="3199804" y="548184"/>
                  <a:pt x="3199804" y="548184"/>
                </a:cubicBezTo>
                <a:close/>
                <a:moveTo>
                  <a:pt x="2902148" y="548184"/>
                </a:moveTo>
                <a:cubicBezTo>
                  <a:pt x="2902148" y="548184"/>
                  <a:pt x="2903388" y="548184"/>
                  <a:pt x="2905869" y="548184"/>
                </a:cubicBezTo>
                <a:cubicBezTo>
                  <a:pt x="2908349" y="548184"/>
                  <a:pt x="2909589" y="550664"/>
                  <a:pt x="2909589" y="555625"/>
                </a:cubicBezTo>
                <a:close/>
                <a:moveTo>
                  <a:pt x="1942207" y="548184"/>
                </a:moveTo>
                <a:lnTo>
                  <a:pt x="1942207" y="563067"/>
                </a:lnTo>
                <a:cubicBezTo>
                  <a:pt x="1932284" y="568028"/>
                  <a:pt x="1928564" y="566787"/>
                  <a:pt x="1931044" y="559346"/>
                </a:cubicBezTo>
                <a:cubicBezTo>
                  <a:pt x="1933525" y="551905"/>
                  <a:pt x="1937246" y="548184"/>
                  <a:pt x="1942207" y="548184"/>
                </a:cubicBezTo>
                <a:close/>
                <a:moveTo>
                  <a:pt x="4234160" y="533301"/>
                </a:moveTo>
                <a:cubicBezTo>
                  <a:pt x="4234160" y="533301"/>
                  <a:pt x="4235400" y="533301"/>
                  <a:pt x="4237880" y="533301"/>
                </a:cubicBezTo>
                <a:cubicBezTo>
                  <a:pt x="4240360" y="533301"/>
                  <a:pt x="4241601" y="535781"/>
                  <a:pt x="4241601" y="540743"/>
                </a:cubicBezTo>
                <a:cubicBezTo>
                  <a:pt x="4241601" y="550664"/>
                  <a:pt x="4236640" y="550664"/>
                  <a:pt x="4226718" y="540743"/>
                </a:cubicBezTo>
                <a:cubicBezTo>
                  <a:pt x="4226718" y="540743"/>
                  <a:pt x="4227959" y="539502"/>
                  <a:pt x="4230439" y="537022"/>
                </a:cubicBezTo>
                <a:cubicBezTo>
                  <a:pt x="4232919" y="534542"/>
                  <a:pt x="4234160" y="533301"/>
                  <a:pt x="4234160" y="533301"/>
                </a:cubicBezTo>
                <a:close/>
                <a:moveTo>
                  <a:pt x="3467695" y="533301"/>
                </a:moveTo>
                <a:lnTo>
                  <a:pt x="3467695" y="540743"/>
                </a:lnTo>
                <a:lnTo>
                  <a:pt x="3475136" y="533301"/>
                </a:lnTo>
                <a:cubicBezTo>
                  <a:pt x="3475136" y="533301"/>
                  <a:pt x="3472656" y="533301"/>
                  <a:pt x="3467695" y="533301"/>
                </a:cubicBezTo>
                <a:close/>
                <a:moveTo>
                  <a:pt x="4435077" y="528650"/>
                </a:moveTo>
                <a:cubicBezTo>
                  <a:pt x="4437558" y="529271"/>
                  <a:pt x="4440038" y="530820"/>
                  <a:pt x="4442519" y="533301"/>
                </a:cubicBezTo>
                <a:lnTo>
                  <a:pt x="4449960" y="540743"/>
                </a:lnTo>
                <a:lnTo>
                  <a:pt x="4449960" y="548184"/>
                </a:lnTo>
                <a:cubicBezTo>
                  <a:pt x="4440039" y="553145"/>
                  <a:pt x="4432597" y="554385"/>
                  <a:pt x="4427636" y="551905"/>
                </a:cubicBezTo>
                <a:cubicBezTo>
                  <a:pt x="4422675" y="549425"/>
                  <a:pt x="4420195" y="545704"/>
                  <a:pt x="4420195" y="540743"/>
                </a:cubicBezTo>
                <a:cubicBezTo>
                  <a:pt x="4420195" y="535781"/>
                  <a:pt x="4422675" y="532060"/>
                  <a:pt x="4427636" y="529580"/>
                </a:cubicBezTo>
                <a:cubicBezTo>
                  <a:pt x="4430117" y="528340"/>
                  <a:pt x="4432597" y="528030"/>
                  <a:pt x="4435077" y="528650"/>
                </a:cubicBezTo>
                <a:close/>
                <a:moveTo>
                  <a:pt x="4382988" y="525860"/>
                </a:moveTo>
                <a:lnTo>
                  <a:pt x="4368105" y="540743"/>
                </a:lnTo>
                <a:cubicBezTo>
                  <a:pt x="4363144" y="540743"/>
                  <a:pt x="4363144" y="538262"/>
                  <a:pt x="4368105" y="533301"/>
                </a:cubicBezTo>
                <a:cubicBezTo>
                  <a:pt x="4373066" y="528340"/>
                  <a:pt x="4378026" y="525860"/>
                  <a:pt x="4382988" y="525860"/>
                </a:cubicBezTo>
                <a:close/>
                <a:moveTo>
                  <a:pt x="2879824" y="518418"/>
                </a:moveTo>
                <a:cubicBezTo>
                  <a:pt x="2884784" y="518418"/>
                  <a:pt x="2886025" y="519659"/>
                  <a:pt x="2883544" y="522139"/>
                </a:cubicBezTo>
                <a:cubicBezTo>
                  <a:pt x="2881064" y="524619"/>
                  <a:pt x="2879824" y="528340"/>
                  <a:pt x="2879824" y="533301"/>
                </a:cubicBezTo>
                <a:cubicBezTo>
                  <a:pt x="2874863" y="538262"/>
                  <a:pt x="2872382" y="535781"/>
                  <a:pt x="2872382" y="525860"/>
                </a:cubicBezTo>
                <a:cubicBezTo>
                  <a:pt x="2877343" y="525860"/>
                  <a:pt x="2879824" y="523380"/>
                  <a:pt x="2879824" y="518418"/>
                </a:cubicBezTo>
                <a:close/>
                <a:moveTo>
                  <a:pt x="4623903" y="517023"/>
                </a:moveTo>
                <a:cubicBezTo>
                  <a:pt x="4640646" y="517953"/>
                  <a:pt x="4654599" y="525860"/>
                  <a:pt x="4665761" y="540743"/>
                </a:cubicBezTo>
                <a:cubicBezTo>
                  <a:pt x="4670722" y="545704"/>
                  <a:pt x="4670722" y="550664"/>
                  <a:pt x="4665761" y="555625"/>
                </a:cubicBezTo>
                <a:cubicBezTo>
                  <a:pt x="4655840" y="565547"/>
                  <a:pt x="4658320" y="577950"/>
                  <a:pt x="4673202" y="592832"/>
                </a:cubicBezTo>
                <a:lnTo>
                  <a:pt x="4680644" y="600274"/>
                </a:lnTo>
                <a:lnTo>
                  <a:pt x="4702968" y="607715"/>
                </a:lnTo>
                <a:cubicBezTo>
                  <a:pt x="4707929" y="607715"/>
                  <a:pt x="4710410" y="606475"/>
                  <a:pt x="4710410" y="603994"/>
                </a:cubicBezTo>
                <a:cubicBezTo>
                  <a:pt x="4710410" y="601514"/>
                  <a:pt x="4707929" y="600274"/>
                  <a:pt x="4702968" y="600274"/>
                </a:cubicBezTo>
                <a:cubicBezTo>
                  <a:pt x="4698007" y="595312"/>
                  <a:pt x="4695527" y="592832"/>
                  <a:pt x="4695527" y="592832"/>
                </a:cubicBezTo>
                <a:cubicBezTo>
                  <a:pt x="4695527" y="592832"/>
                  <a:pt x="4698007" y="592832"/>
                  <a:pt x="4702968" y="592832"/>
                </a:cubicBezTo>
                <a:lnTo>
                  <a:pt x="4717851" y="585391"/>
                </a:lnTo>
                <a:lnTo>
                  <a:pt x="4710410" y="570508"/>
                </a:lnTo>
                <a:lnTo>
                  <a:pt x="4702968" y="570508"/>
                </a:lnTo>
                <a:cubicBezTo>
                  <a:pt x="4698007" y="565547"/>
                  <a:pt x="4690565" y="565547"/>
                  <a:pt x="4680644" y="570508"/>
                </a:cubicBezTo>
                <a:lnTo>
                  <a:pt x="4673202" y="563067"/>
                </a:lnTo>
                <a:cubicBezTo>
                  <a:pt x="4683124" y="558105"/>
                  <a:pt x="4698007" y="558105"/>
                  <a:pt x="4717851" y="563067"/>
                </a:cubicBezTo>
                <a:cubicBezTo>
                  <a:pt x="4737695" y="568028"/>
                  <a:pt x="4747617" y="572988"/>
                  <a:pt x="4747617" y="577950"/>
                </a:cubicBezTo>
                <a:cubicBezTo>
                  <a:pt x="4752578" y="582911"/>
                  <a:pt x="4755058" y="585391"/>
                  <a:pt x="4755058" y="585391"/>
                </a:cubicBezTo>
                <a:cubicBezTo>
                  <a:pt x="4755058" y="585391"/>
                  <a:pt x="4757538" y="585391"/>
                  <a:pt x="4762499" y="585391"/>
                </a:cubicBezTo>
                <a:lnTo>
                  <a:pt x="4784824" y="615157"/>
                </a:lnTo>
                <a:cubicBezTo>
                  <a:pt x="4784824" y="615157"/>
                  <a:pt x="4783583" y="616397"/>
                  <a:pt x="4781103" y="618877"/>
                </a:cubicBezTo>
                <a:cubicBezTo>
                  <a:pt x="4778623" y="621357"/>
                  <a:pt x="4777382" y="625078"/>
                  <a:pt x="4777382" y="630039"/>
                </a:cubicBezTo>
                <a:cubicBezTo>
                  <a:pt x="4777382" y="630039"/>
                  <a:pt x="4777382" y="632519"/>
                  <a:pt x="4777382" y="637481"/>
                </a:cubicBezTo>
                <a:cubicBezTo>
                  <a:pt x="4787304" y="642442"/>
                  <a:pt x="4792265" y="644922"/>
                  <a:pt x="4792265" y="644922"/>
                </a:cubicBezTo>
                <a:cubicBezTo>
                  <a:pt x="4792265" y="649884"/>
                  <a:pt x="4791024" y="652364"/>
                  <a:pt x="4788544" y="652364"/>
                </a:cubicBezTo>
                <a:cubicBezTo>
                  <a:pt x="4786064" y="652364"/>
                  <a:pt x="4782343" y="652364"/>
                  <a:pt x="4777382" y="652364"/>
                </a:cubicBezTo>
                <a:cubicBezTo>
                  <a:pt x="4777382" y="657325"/>
                  <a:pt x="4774902" y="659805"/>
                  <a:pt x="4769941" y="659805"/>
                </a:cubicBezTo>
                <a:cubicBezTo>
                  <a:pt x="4764979" y="659805"/>
                  <a:pt x="4760019" y="657325"/>
                  <a:pt x="4755058" y="652364"/>
                </a:cubicBezTo>
                <a:lnTo>
                  <a:pt x="4725292" y="652364"/>
                </a:lnTo>
                <a:lnTo>
                  <a:pt x="4702968" y="652364"/>
                </a:lnTo>
                <a:lnTo>
                  <a:pt x="4710410" y="637481"/>
                </a:lnTo>
                <a:cubicBezTo>
                  <a:pt x="4710410" y="632519"/>
                  <a:pt x="4707929" y="630039"/>
                  <a:pt x="4702968" y="630039"/>
                </a:cubicBezTo>
                <a:cubicBezTo>
                  <a:pt x="4702968" y="630039"/>
                  <a:pt x="4701727" y="628799"/>
                  <a:pt x="4699247" y="626319"/>
                </a:cubicBezTo>
                <a:cubicBezTo>
                  <a:pt x="4696767" y="623839"/>
                  <a:pt x="4693047" y="622598"/>
                  <a:pt x="4688085" y="622598"/>
                </a:cubicBezTo>
                <a:lnTo>
                  <a:pt x="4673202" y="622598"/>
                </a:lnTo>
                <a:cubicBezTo>
                  <a:pt x="4673202" y="627559"/>
                  <a:pt x="4675683" y="632519"/>
                  <a:pt x="4680644" y="637481"/>
                </a:cubicBezTo>
                <a:cubicBezTo>
                  <a:pt x="4685605" y="642442"/>
                  <a:pt x="4685605" y="644922"/>
                  <a:pt x="4680644" y="644922"/>
                </a:cubicBezTo>
                <a:lnTo>
                  <a:pt x="4680644" y="652364"/>
                </a:lnTo>
                <a:lnTo>
                  <a:pt x="4680644" y="659805"/>
                </a:lnTo>
                <a:cubicBezTo>
                  <a:pt x="4675683" y="659805"/>
                  <a:pt x="4670722" y="657325"/>
                  <a:pt x="4665761" y="652364"/>
                </a:cubicBezTo>
                <a:cubicBezTo>
                  <a:pt x="4655840" y="657325"/>
                  <a:pt x="4648398" y="662285"/>
                  <a:pt x="4643437" y="667246"/>
                </a:cubicBezTo>
                <a:cubicBezTo>
                  <a:pt x="4643437" y="677168"/>
                  <a:pt x="4648398" y="677168"/>
                  <a:pt x="4658320" y="667246"/>
                </a:cubicBezTo>
                <a:lnTo>
                  <a:pt x="4665761" y="682129"/>
                </a:lnTo>
                <a:cubicBezTo>
                  <a:pt x="4660800" y="692051"/>
                  <a:pt x="4650878" y="694532"/>
                  <a:pt x="4635995" y="689571"/>
                </a:cubicBezTo>
                <a:lnTo>
                  <a:pt x="4598788" y="682129"/>
                </a:lnTo>
                <a:lnTo>
                  <a:pt x="4591347" y="689571"/>
                </a:lnTo>
                <a:cubicBezTo>
                  <a:pt x="4591347" y="699492"/>
                  <a:pt x="4593827" y="704453"/>
                  <a:pt x="4598788" y="704453"/>
                </a:cubicBezTo>
                <a:cubicBezTo>
                  <a:pt x="4598788" y="704453"/>
                  <a:pt x="4600029" y="705694"/>
                  <a:pt x="4602509" y="708174"/>
                </a:cubicBezTo>
                <a:cubicBezTo>
                  <a:pt x="4604989" y="710654"/>
                  <a:pt x="4607470" y="713135"/>
                  <a:pt x="4609951" y="715616"/>
                </a:cubicBezTo>
                <a:cubicBezTo>
                  <a:pt x="4612431" y="718096"/>
                  <a:pt x="4616151" y="720577"/>
                  <a:pt x="4621113" y="723057"/>
                </a:cubicBezTo>
                <a:cubicBezTo>
                  <a:pt x="4626074" y="725537"/>
                  <a:pt x="4628554" y="726778"/>
                  <a:pt x="4628554" y="726778"/>
                </a:cubicBezTo>
                <a:cubicBezTo>
                  <a:pt x="4638476" y="731739"/>
                  <a:pt x="4645917" y="736699"/>
                  <a:pt x="4650878" y="741660"/>
                </a:cubicBezTo>
                <a:cubicBezTo>
                  <a:pt x="4655840" y="746622"/>
                  <a:pt x="4658320" y="749102"/>
                  <a:pt x="4658320" y="749102"/>
                </a:cubicBezTo>
                <a:cubicBezTo>
                  <a:pt x="4658320" y="759023"/>
                  <a:pt x="4653358" y="759023"/>
                  <a:pt x="4643437" y="749102"/>
                </a:cubicBezTo>
                <a:cubicBezTo>
                  <a:pt x="4638476" y="749102"/>
                  <a:pt x="4633515" y="747861"/>
                  <a:pt x="4628554" y="745381"/>
                </a:cubicBezTo>
                <a:cubicBezTo>
                  <a:pt x="4623593" y="742901"/>
                  <a:pt x="4618633" y="741660"/>
                  <a:pt x="4613671" y="741660"/>
                </a:cubicBezTo>
                <a:cubicBezTo>
                  <a:pt x="4608710" y="741660"/>
                  <a:pt x="4603750" y="740420"/>
                  <a:pt x="4598788" y="737940"/>
                </a:cubicBezTo>
                <a:cubicBezTo>
                  <a:pt x="4593827" y="735460"/>
                  <a:pt x="4591347" y="734219"/>
                  <a:pt x="4591347" y="734219"/>
                </a:cubicBezTo>
                <a:cubicBezTo>
                  <a:pt x="4591347" y="739180"/>
                  <a:pt x="4591347" y="744141"/>
                  <a:pt x="4591347" y="749102"/>
                </a:cubicBezTo>
                <a:cubicBezTo>
                  <a:pt x="4591347" y="754063"/>
                  <a:pt x="4596308" y="759023"/>
                  <a:pt x="4606230" y="763985"/>
                </a:cubicBezTo>
                <a:cubicBezTo>
                  <a:pt x="4616151" y="773906"/>
                  <a:pt x="4618633" y="778868"/>
                  <a:pt x="4613671" y="778868"/>
                </a:cubicBezTo>
                <a:lnTo>
                  <a:pt x="4591347" y="778868"/>
                </a:lnTo>
                <a:lnTo>
                  <a:pt x="4576464" y="771426"/>
                </a:lnTo>
                <a:cubicBezTo>
                  <a:pt x="4576464" y="766465"/>
                  <a:pt x="4571503" y="761505"/>
                  <a:pt x="4561581" y="756543"/>
                </a:cubicBezTo>
                <a:cubicBezTo>
                  <a:pt x="4556620" y="751582"/>
                  <a:pt x="4554140" y="746622"/>
                  <a:pt x="4554140" y="741660"/>
                </a:cubicBezTo>
                <a:cubicBezTo>
                  <a:pt x="4559101" y="741660"/>
                  <a:pt x="4561581" y="739180"/>
                  <a:pt x="4561581" y="734219"/>
                </a:cubicBezTo>
                <a:cubicBezTo>
                  <a:pt x="4561581" y="729258"/>
                  <a:pt x="4564061" y="726778"/>
                  <a:pt x="4569023" y="726778"/>
                </a:cubicBezTo>
                <a:lnTo>
                  <a:pt x="4583906" y="726778"/>
                </a:lnTo>
                <a:cubicBezTo>
                  <a:pt x="4578944" y="721816"/>
                  <a:pt x="4573984" y="719336"/>
                  <a:pt x="4569023" y="719336"/>
                </a:cubicBezTo>
                <a:lnTo>
                  <a:pt x="4561581" y="711895"/>
                </a:lnTo>
                <a:cubicBezTo>
                  <a:pt x="4571503" y="701973"/>
                  <a:pt x="4569023" y="694532"/>
                  <a:pt x="4554140" y="689571"/>
                </a:cubicBezTo>
                <a:cubicBezTo>
                  <a:pt x="4559101" y="689571"/>
                  <a:pt x="4564061" y="689571"/>
                  <a:pt x="4569023" y="689571"/>
                </a:cubicBezTo>
                <a:cubicBezTo>
                  <a:pt x="4573984" y="689571"/>
                  <a:pt x="4576464" y="689571"/>
                  <a:pt x="4576464" y="689571"/>
                </a:cubicBezTo>
                <a:lnTo>
                  <a:pt x="4561581" y="682129"/>
                </a:lnTo>
                <a:lnTo>
                  <a:pt x="4554140" y="689571"/>
                </a:lnTo>
                <a:cubicBezTo>
                  <a:pt x="4544218" y="689571"/>
                  <a:pt x="4541737" y="687091"/>
                  <a:pt x="4546699" y="682129"/>
                </a:cubicBezTo>
                <a:cubicBezTo>
                  <a:pt x="4546699" y="677168"/>
                  <a:pt x="4546699" y="674688"/>
                  <a:pt x="4546699" y="674688"/>
                </a:cubicBezTo>
                <a:cubicBezTo>
                  <a:pt x="4546699" y="674688"/>
                  <a:pt x="4544218" y="672208"/>
                  <a:pt x="4539257" y="667246"/>
                </a:cubicBezTo>
                <a:cubicBezTo>
                  <a:pt x="4534296" y="662285"/>
                  <a:pt x="4534296" y="659805"/>
                  <a:pt x="4539257" y="659805"/>
                </a:cubicBezTo>
                <a:lnTo>
                  <a:pt x="4554140" y="659805"/>
                </a:lnTo>
                <a:cubicBezTo>
                  <a:pt x="4573984" y="659805"/>
                  <a:pt x="4583906" y="657325"/>
                  <a:pt x="4583906" y="652364"/>
                </a:cubicBezTo>
                <a:cubicBezTo>
                  <a:pt x="4583906" y="647402"/>
                  <a:pt x="4576464" y="644922"/>
                  <a:pt x="4561581" y="644922"/>
                </a:cubicBezTo>
                <a:lnTo>
                  <a:pt x="4561581" y="637481"/>
                </a:lnTo>
                <a:cubicBezTo>
                  <a:pt x="4561581" y="627559"/>
                  <a:pt x="4561581" y="622598"/>
                  <a:pt x="4561581" y="622598"/>
                </a:cubicBezTo>
                <a:lnTo>
                  <a:pt x="4546699" y="622598"/>
                </a:lnTo>
                <a:cubicBezTo>
                  <a:pt x="4546699" y="622598"/>
                  <a:pt x="4544218" y="622598"/>
                  <a:pt x="4539257" y="622598"/>
                </a:cubicBezTo>
                <a:cubicBezTo>
                  <a:pt x="4534296" y="617637"/>
                  <a:pt x="4531816" y="615157"/>
                  <a:pt x="4531816" y="615157"/>
                </a:cubicBezTo>
                <a:cubicBezTo>
                  <a:pt x="4531816" y="605235"/>
                  <a:pt x="4534296" y="600274"/>
                  <a:pt x="4539257" y="600274"/>
                </a:cubicBezTo>
                <a:cubicBezTo>
                  <a:pt x="4544218" y="600274"/>
                  <a:pt x="4546699" y="600274"/>
                  <a:pt x="4546699" y="600274"/>
                </a:cubicBezTo>
                <a:cubicBezTo>
                  <a:pt x="4546699" y="600274"/>
                  <a:pt x="4546699" y="602754"/>
                  <a:pt x="4546699" y="607715"/>
                </a:cubicBezTo>
                <a:lnTo>
                  <a:pt x="4576464" y="607715"/>
                </a:lnTo>
                <a:cubicBezTo>
                  <a:pt x="4576464" y="602754"/>
                  <a:pt x="4571503" y="595312"/>
                  <a:pt x="4561581" y="585391"/>
                </a:cubicBezTo>
                <a:cubicBezTo>
                  <a:pt x="4551660" y="575469"/>
                  <a:pt x="4551660" y="570508"/>
                  <a:pt x="4561581" y="570508"/>
                </a:cubicBezTo>
                <a:lnTo>
                  <a:pt x="4561581" y="563067"/>
                </a:lnTo>
                <a:lnTo>
                  <a:pt x="4539257" y="548184"/>
                </a:lnTo>
                <a:lnTo>
                  <a:pt x="4554140" y="540743"/>
                </a:lnTo>
                <a:cubicBezTo>
                  <a:pt x="4564061" y="540743"/>
                  <a:pt x="4572744" y="543223"/>
                  <a:pt x="4580185" y="548184"/>
                </a:cubicBezTo>
                <a:cubicBezTo>
                  <a:pt x="4587626" y="553145"/>
                  <a:pt x="4588867" y="558105"/>
                  <a:pt x="4583906" y="563067"/>
                </a:cubicBezTo>
                <a:lnTo>
                  <a:pt x="4591347" y="570508"/>
                </a:lnTo>
                <a:cubicBezTo>
                  <a:pt x="4601269" y="575469"/>
                  <a:pt x="4606230" y="580430"/>
                  <a:pt x="4606230" y="585391"/>
                </a:cubicBezTo>
                <a:cubicBezTo>
                  <a:pt x="4611191" y="590352"/>
                  <a:pt x="4618633" y="587871"/>
                  <a:pt x="4628554" y="577950"/>
                </a:cubicBezTo>
                <a:cubicBezTo>
                  <a:pt x="4628554" y="572988"/>
                  <a:pt x="4628554" y="569268"/>
                  <a:pt x="4628554" y="566787"/>
                </a:cubicBezTo>
                <a:cubicBezTo>
                  <a:pt x="4628554" y="564307"/>
                  <a:pt x="4626074" y="560587"/>
                  <a:pt x="4621113" y="555625"/>
                </a:cubicBezTo>
                <a:lnTo>
                  <a:pt x="4621113" y="548184"/>
                </a:lnTo>
                <a:lnTo>
                  <a:pt x="4613671" y="533301"/>
                </a:lnTo>
                <a:cubicBezTo>
                  <a:pt x="4608710" y="533301"/>
                  <a:pt x="4603750" y="530821"/>
                  <a:pt x="4598788" y="525860"/>
                </a:cubicBezTo>
                <a:lnTo>
                  <a:pt x="4606230" y="518418"/>
                </a:lnTo>
                <a:cubicBezTo>
                  <a:pt x="4612431" y="517178"/>
                  <a:pt x="4618322" y="516713"/>
                  <a:pt x="4623903" y="517023"/>
                </a:cubicBezTo>
                <a:close/>
                <a:moveTo>
                  <a:pt x="4836913" y="510977"/>
                </a:moveTo>
                <a:lnTo>
                  <a:pt x="4844355" y="510977"/>
                </a:lnTo>
                <a:cubicBezTo>
                  <a:pt x="4844355" y="515938"/>
                  <a:pt x="4846835" y="519659"/>
                  <a:pt x="4851796" y="522139"/>
                </a:cubicBezTo>
                <a:cubicBezTo>
                  <a:pt x="4856758" y="524619"/>
                  <a:pt x="4859238" y="525860"/>
                  <a:pt x="4859238" y="525860"/>
                </a:cubicBezTo>
                <a:lnTo>
                  <a:pt x="4855517" y="525860"/>
                </a:lnTo>
                <a:cubicBezTo>
                  <a:pt x="4853037" y="525860"/>
                  <a:pt x="4851796" y="525860"/>
                  <a:pt x="4851796" y="525860"/>
                </a:cubicBezTo>
                <a:close/>
                <a:moveTo>
                  <a:pt x="1986855" y="510977"/>
                </a:moveTo>
                <a:cubicBezTo>
                  <a:pt x="1986855" y="510977"/>
                  <a:pt x="1986855" y="513457"/>
                  <a:pt x="1986855" y="518418"/>
                </a:cubicBezTo>
                <a:lnTo>
                  <a:pt x="1971972" y="525860"/>
                </a:lnTo>
                <a:cubicBezTo>
                  <a:pt x="1971972" y="525860"/>
                  <a:pt x="1974453" y="523380"/>
                  <a:pt x="1979414" y="518418"/>
                </a:cubicBezTo>
                <a:cubicBezTo>
                  <a:pt x="1984374" y="513457"/>
                  <a:pt x="1986855" y="510977"/>
                  <a:pt x="1986855" y="510977"/>
                </a:cubicBezTo>
                <a:close/>
                <a:moveTo>
                  <a:pt x="4359733" y="508651"/>
                </a:moveTo>
                <a:cubicBezTo>
                  <a:pt x="4365314" y="507721"/>
                  <a:pt x="4368105" y="510977"/>
                  <a:pt x="4368105" y="518418"/>
                </a:cubicBezTo>
                <a:cubicBezTo>
                  <a:pt x="4368105" y="523380"/>
                  <a:pt x="4363144" y="525860"/>
                  <a:pt x="4353222" y="525860"/>
                </a:cubicBezTo>
                <a:cubicBezTo>
                  <a:pt x="4348261" y="525860"/>
                  <a:pt x="4344540" y="524619"/>
                  <a:pt x="4342060" y="522139"/>
                </a:cubicBezTo>
                <a:cubicBezTo>
                  <a:pt x="4339580" y="519659"/>
                  <a:pt x="4338339" y="518418"/>
                  <a:pt x="4338339" y="518418"/>
                </a:cubicBezTo>
                <a:lnTo>
                  <a:pt x="4353222" y="510977"/>
                </a:lnTo>
                <a:cubicBezTo>
                  <a:pt x="4355702" y="509737"/>
                  <a:pt x="4357873" y="508961"/>
                  <a:pt x="4359733" y="508651"/>
                </a:cubicBezTo>
                <a:close/>
                <a:moveTo>
                  <a:pt x="1549673" y="505396"/>
                </a:moveTo>
                <a:cubicBezTo>
                  <a:pt x="1550913" y="505396"/>
                  <a:pt x="1552773" y="506016"/>
                  <a:pt x="1555254" y="507256"/>
                </a:cubicBezTo>
                <a:cubicBezTo>
                  <a:pt x="1560214" y="509736"/>
                  <a:pt x="1562695" y="510977"/>
                  <a:pt x="1562695" y="510977"/>
                </a:cubicBezTo>
                <a:cubicBezTo>
                  <a:pt x="1562695" y="510977"/>
                  <a:pt x="1560214" y="510977"/>
                  <a:pt x="1555254" y="510977"/>
                </a:cubicBezTo>
                <a:cubicBezTo>
                  <a:pt x="1550293" y="510977"/>
                  <a:pt x="1547812" y="509736"/>
                  <a:pt x="1547812" y="507256"/>
                </a:cubicBezTo>
                <a:cubicBezTo>
                  <a:pt x="1547812" y="506016"/>
                  <a:pt x="1548432" y="505396"/>
                  <a:pt x="1549673" y="505396"/>
                </a:cubicBezTo>
                <a:close/>
                <a:moveTo>
                  <a:pt x="3549550" y="503535"/>
                </a:moveTo>
                <a:cubicBezTo>
                  <a:pt x="3539629" y="503535"/>
                  <a:pt x="3534668" y="504776"/>
                  <a:pt x="3534668" y="507256"/>
                </a:cubicBezTo>
                <a:cubicBezTo>
                  <a:pt x="3534668" y="509736"/>
                  <a:pt x="3534668" y="513457"/>
                  <a:pt x="3534668" y="518418"/>
                </a:cubicBezTo>
                <a:lnTo>
                  <a:pt x="3542109" y="525860"/>
                </a:lnTo>
                <a:cubicBezTo>
                  <a:pt x="3547070" y="525860"/>
                  <a:pt x="3549550" y="525860"/>
                  <a:pt x="3549550" y="525860"/>
                </a:cubicBezTo>
                <a:cubicBezTo>
                  <a:pt x="3549550" y="520898"/>
                  <a:pt x="3552031" y="515938"/>
                  <a:pt x="3556992" y="510977"/>
                </a:cubicBezTo>
                <a:lnTo>
                  <a:pt x="3571875" y="503535"/>
                </a:lnTo>
                <a:close/>
                <a:moveTo>
                  <a:pt x="3289101" y="503535"/>
                </a:moveTo>
                <a:cubicBezTo>
                  <a:pt x="3303984" y="503535"/>
                  <a:pt x="3306464" y="508497"/>
                  <a:pt x="3296542" y="518418"/>
                </a:cubicBezTo>
                <a:cubicBezTo>
                  <a:pt x="3291581" y="523380"/>
                  <a:pt x="3286621" y="528340"/>
                  <a:pt x="3281660" y="533301"/>
                </a:cubicBezTo>
                <a:lnTo>
                  <a:pt x="3274218" y="525860"/>
                </a:lnTo>
                <a:cubicBezTo>
                  <a:pt x="3269257" y="510977"/>
                  <a:pt x="3274218" y="503535"/>
                  <a:pt x="3289101" y="503535"/>
                </a:cubicBezTo>
                <a:close/>
                <a:moveTo>
                  <a:pt x="2786806" y="503535"/>
                </a:moveTo>
                <a:cubicBezTo>
                  <a:pt x="2789287" y="503535"/>
                  <a:pt x="2790527" y="504776"/>
                  <a:pt x="2790527" y="507256"/>
                </a:cubicBezTo>
                <a:cubicBezTo>
                  <a:pt x="2790527" y="509736"/>
                  <a:pt x="2788046" y="513457"/>
                  <a:pt x="2783085" y="518418"/>
                </a:cubicBezTo>
                <a:cubicBezTo>
                  <a:pt x="2783085" y="513457"/>
                  <a:pt x="2783085" y="510977"/>
                  <a:pt x="2783085" y="510977"/>
                </a:cubicBezTo>
                <a:cubicBezTo>
                  <a:pt x="2783085" y="506016"/>
                  <a:pt x="2784326" y="503535"/>
                  <a:pt x="2786806" y="503535"/>
                </a:cubicBezTo>
                <a:close/>
                <a:moveTo>
                  <a:pt x="2053828" y="503535"/>
                </a:moveTo>
                <a:lnTo>
                  <a:pt x="2061269" y="503535"/>
                </a:lnTo>
                <a:lnTo>
                  <a:pt x="2053828" y="510977"/>
                </a:lnTo>
                <a:cubicBezTo>
                  <a:pt x="2053828" y="506016"/>
                  <a:pt x="2053828" y="503535"/>
                  <a:pt x="2053828" y="503535"/>
                </a:cubicBezTo>
                <a:close/>
                <a:moveTo>
                  <a:pt x="2381250" y="499815"/>
                </a:moveTo>
                <a:cubicBezTo>
                  <a:pt x="2383730" y="499815"/>
                  <a:pt x="2386211" y="501055"/>
                  <a:pt x="2388691" y="503535"/>
                </a:cubicBezTo>
                <a:lnTo>
                  <a:pt x="2381250" y="503535"/>
                </a:lnTo>
                <a:lnTo>
                  <a:pt x="2373808" y="503535"/>
                </a:lnTo>
                <a:cubicBezTo>
                  <a:pt x="2376288" y="501055"/>
                  <a:pt x="2378769" y="499815"/>
                  <a:pt x="2381250" y="499815"/>
                </a:cubicBezTo>
                <a:close/>
                <a:moveTo>
                  <a:pt x="4702968" y="496094"/>
                </a:moveTo>
                <a:cubicBezTo>
                  <a:pt x="4707929" y="496094"/>
                  <a:pt x="4712890" y="499815"/>
                  <a:pt x="4717851" y="507256"/>
                </a:cubicBezTo>
                <a:cubicBezTo>
                  <a:pt x="4722812" y="514698"/>
                  <a:pt x="4725292" y="520898"/>
                  <a:pt x="4725292" y="525860"/>
                </a:cubicBezTo>
                <a:cubicBezTo>
                  <a:pt x="4715371" y="520898"/>
                  <a:pt x="4707929" y="515938"/>
                  <a:pt x="4702968" y="510977"/>
                </a:cubicBezTo>
                <a:cubicBezTo>
                  <a:pt x="4698007" y="506016"/>
                  <a:pt x="4695527" y="502295"/>
                  <a:pt x="4695527" y="499815"/>
                </a:cubicBezTo>
                <a:cubicBezTo>
                  <a:pt x="4695527" y="497335"/>
                  <a:pt x="4698007" y="496094"/>
                  <a:pt x="4702968" y="496094"/>
                </a:cubicBezTo>
                <a:close/>
                <a:moveTo>
                  <a:pt x="4583906" y="496094"/>
                </a:moveTo>
                <a:lnTo>
                  <a:pt x="4591347" y="503535"/>
                </a:lnTo>
                <a:cubicBezTo>
                  <a:pt x="4591347" y="508497"/>
                  <a:pt x="4588867" y="510977"/>
                  <a:pt x="4583906" y="510977"/>
                </a:cubicBezTo>
                <a:cubicBezTo>
                  <a:pt x="4578944" y="510977"/>
                  <a:pt x="4576464" y="508497"/>
                  <a:pt x="4576464" y="503535"/>
                </a:cubicBezTo>
                <a:close/>
                <a:moveTo>
                  <a:pt x="4435077" y="496094"/>
                </a:moveTo>
                <a:cubicBezTo>
                  <a:pt x="4435077" y="496094"/>
                  <a:pt x="4437558" y="496094"/>
                  <a:pt x="4442519" y="496094"/>
                </a:cubicBezTo>
                <a:lnTo>
                  <a:pt x="4449960" y="496094"/>
                </a:lnTo>
                <a:cubicBezTo>
                  <a:pt x="4444999" y="501055"/>
                  <a:pt x="4443760" y="506016"/>
                  <a:pt x="4446240" y="510977"/>
                </a:cubicBezTo>
                <a:cubicBezTo>
                  <a:pt x="4448720" y="515938"/>
                  <a:pt x="4454922" y="518418"/>
                  <a:pt x="4464843" y="518418"/>
                </a:cubicBezTo>
                <a:lnTo>
                  <a:pt x="4479726" y="525860"/>
                </a:lnTo>
                <a:cubicBezTo>
                  <a:pt x="4479726" y="530821"/>
                  <a:pt x="4469804" y="530821"/>
                  <a:pt x="4449960" y="525860"/>
                </a:cubicBezTo>
                <a:cubicBezTo>
                  <a:pt x="4440039" y="520898"/>
                  <a:pt x="4435077" y="513457"/>
                  <a:pt x="4435077" y="503535"/>
                </a:cubicBezTo>
                <a:cubicBezTo>
                  <a:pt x="4435077" y="498574"/>
                  <a:pt x="4435077" y="496094"/>
                  <a:pt x="4435077" y="496094"/>
                </a:cubicBezTo>
                <a:close/>
                <a:moveTo>
                  <a:pt x="3482578" y="490514"/>
                </a:moveTo>
                <a:cubicBezTo>
                  <a:pt x="3480097" y="490514"/>
                  <a:pt x="3477617" y="491133"/>
                  <a:pt x="3475136" y="492373"/>
                </a:cubicBezTo>
                <a:cubicBezTo>
                  <a:pt x="3470175" y="494853"/>
                  <a:pt x="3465215" y="498574"/>
                  <a:pt x="3460254" y="503535"/>
                </a:cubicBezTo>
                <a:lnTo>
                  <a:pt x="3445371" y="510977"/>
                </a:lnTo>
                <a:lnTo>
                  <a:pt x="3460254" y="510977"/>
                </a:lnTo>
                <a:cubicBezTo>
                  <a:pt x="3465215" y="510977"/>
                  <a:pt x="3467695" y="509736"/>
                  <a:pt x="3467695" y="507256"/>
                </a:cubicBezTo>
                <a:cubicBezTo>
                  <a:pt x="3467695" y="504776"/>
                  <a:pt x="3471416" y="504776"/>
                  <a:pt x="3478857" y="507256"/>
                </a:cubicBezTo>
                <a:cubicBezTo>
                  <a:pt x="3486298" y="509736"/>
                  <a:pt x="3491260" y="508497"/>
                  <a:pt x="3493740" y="503535"/>
                </a:cubicBezTo>
                <a:cubicBezTo>
                  <a:pt x="3496220" y="498574"/>
                  <a:pt x="3494980" y="494853"/>
                  <a:pt x="3490019" y="492373"/>
                </a:cubicBezTo>
                <a:cubicBezTo>
                  <a:pt x="3487539" y="491133"/>
                  <a:pt x="3485058" y="490514"/>
                  <a:pt x="3482578" y="490514"/>
                </a:cubicBezTo>
                <a:close/>
                <a:moveTo>
                  <a:pt x="3069580" y="488653"/>
                </a:moveTo>
                <a:cubicBezTo>
                  <a:pt x="3072060" y="488653"/>
                  <a:pt x="3075781" y="491133"/>
                  <a:pt x="3080742" y="496094"/>
                </a:cubicBezTo>
                <a:cubicBezTo>
                  <a:pt x="3085702" y="496094"/>
                  <a:pt x="3085702" y="498574"/>
                  <a:pt x="3080742" y="503535"/>
                </a:cubicBezTo>
                <a:lnTo>
                  <a:pt x="3065859" y="496094"/>
                </a:lnTo>
                <a:cubicBezTo>
                  <a:pt x="3065859" y="491133"/>
                  <a:pt x="3067099" y="488653"/>
                  <a:pt x="3069580" y="488653"/>
                </a:cubicBezTo>
                <a:close/>
                <a:moveTo>
                  <a:pt x="4613671" y="488653"/>
                </a:moveTo>
                <a:cubicBezTo>
                  <a:pt x="4613671" y="488653"/>
                  <a:pt x="4614912" y="489893"/>
                  <a:pt x="4617392" y="492373"/>
                </a:cubicBezTo>
                <a:cubicBezTo>
                  <a:pt x="4619872" y="494853"/>
                  <a:pt x="4621113" y="496094"/>
                  <a:pt x="4621113" y="496094"/>
                </a:cubicBezTo>
                <a:lnTo>
                  <a:pt x="4613671" y="496094"/>
                </a:lnTo>
                <a:cubicBezTo>
                  <a:pt x="4613671" y="496094"/>
                  <a:pt x="4611191" y="496094"/>
                  <a:pt x="4606230" y="496094"/>
                </a:cubicBezTo>
                <a:cubicBezTo>
                  <a:pt x="4606230" y="496094"/>
                  <a:pt x="4608710" y="493614"/>
                  <a:pt x="4613671" y="488653"/>
                </a:cubicBezTo>
                <a:close/>
                <a:moveTo>
                  <a:pt x="4025800" y="488653"/>
                </a:moveTo>
                <a:cubicBezTo>
                  <a:pt x="4035722" y="498574"/>
                  <a:pt x="4035722" y="503535"/>
                  <a:pt x="4025800" y="503535"/>
                </a:cubicBezTo>
                <a:cubicBezTo>
                  <a:pt x="4015879" y="503535"/>
                  <a:pt x="4010918" y="501055"/>
                  <a:pt x="4010918" y="496094"/>
                </a:cubicBezTo>
                <a:close/>
                <a:moveTo>
                  <a:pt x="3668613" y="488653"/>
                </a:moveTo>
                <a:cubicBezTo>
                  <a:pt x="3668613" y="488653"/>
                  <a:pt x="3668613" y="491133"/>
                  <a:pt x="3668613" y="496094"/>
                </a:cubicBezTo>
                <a:lnTo>
                  <a:pt x="3676054" y="496094"/>
                </a:lnTo>
                <a:cubicBezTo>
                  <a:pt x="3681015" y="491133"/>
                  <a:pt x="3681015" y="488653"/>
                  <a:pt x="3676054" y="488653"/>
                </a:cubicBezTo>
                <a:cubicBezTo>
                  <a:pt x="3671093" y="488653"/>
                  <a:pt x="3668613" y="488653"/>
                  <a:pt x="3668613" y="488653"/>
                </a:cubicBezTo>
                <a:close/>
                <a:moveTo>
                  <a:pt x="3397001" y="488653"/>
                </a:moveTo>
                <a:cubicBezTo>
                  <a:pt x="3384599" y="488653"/>
                  <a:pt x="3378398" y="493614"/>
                  <a:pt x="3378398" y="503535"/>
                </a:cubicBezTo>
                <a:cubicBezTo>
                  <a:pt x="3383359" y="508497"/>
                  <a:pt x="3385839" y="513457"/>
                  <a:pt x="3385839" y="518418"/>
                </a:cubicBezTo>
                <a:lnTo>
                  <a:pt x="3400722" y="525860"/>
                </a:lnTo>
                <a:lnTo>
                  <a:pt x="3385839" y="525860"/>
                </a:lnTo>
                <a:cubicBezTo>
                  <a:pt x="3375918" y="525860"/>
                  <a:pt x="3373437" y="529580"/>
                  <a:pt x="3378398" y="537022"/>
                </a:cubicBezTo>
                <a:cubicBezTo>
                  <a:pt x="3383359" y="544463"/>
                  <a:pt x="3380878" y="548184"/>
                  <a:pt x="3370957" y="548184"/>
                </a:cubicBezTo>
                <a:cubicBezTo>
                  <a:pt x="3365996" y="548184"/>
                  <a:pt x="3365996" y="550664"/>
                  <a:pt x="3370957" y="555625"/>
                </a:cubicBezTo>
                <a:lnTo>
                  <a:pt x="3385839" y="555625"/>
                </a:lnTo>
                <a:lnTo>
                  <a:pt x="3423046" y="555625"/>
                </a:lnTo>
                <a:lnTo>
                  <a:pt x="3423046" y="510977"/>
                </a:lnTo>
                <a:lnTo>
                  <a:pt x="3423046" y="503535"/>
                </a:lnTo>
                <a:cubicBezTo>
                  <a:pt x="3418085" y="493614"/>
                  <a:pt x="3409404" y="488653"/>
                  <a:pt x="3397001" y="488653"/>
                </a:cubicBezTo>
                <a:close/>
                <a:moveTo>
                  <a:pt x="2396132" y="477491"/>
                </a:moveTo>
                <a:cubicBezTo>
                  <a:pt x="2398613" y="477491"/>
                  <a:pt x="2401093" y="478731"/>
                  <a:pt x="2403574" y="481211"/>
                </a:cubicBezTo>
                <a:lnTo>
                  <a:pt x="2396132" y="481211"/>
                </a:lnTo>
                <a:lnTo>
                  <a:pt x="2388691" y="481211"/>
                </a:lnTo>
                <a:cubicBezTo>
                  <a:pt x="2391171" y="478731"/>
                  <a:pt x="2393652" y="477491"/>
                  <a:pt x="2396132" y="477491"/>
                </a:cubicBezTo>
                <a:close/>
                <a:moveTo>
                  <a:pt x="4621113" y="473770"/>
                </a:moveTo>
                <a:cubicBezTo>
                  <a:pt x="4621113" y="473770"/>
                  <a:pt x="4623593" y="473770"/>
                  <a:pt x="4628554" y="473770"/>
                </a:cubicBezTo>
                <a:cubicBezTo>
                  <a:pt x="4638476" y="473770"/>
                  <a:pt x="4643437" y="476250"/>
                  <a:pt x="4643437" y="481211"/>
                </a:cubicBezTo>
                <a:lnTo>
                  <a:pt x="4628554" y="481211"/>
                </a:lnTo>
                <a:cubicBezTo>
                  <a:pt x="4623593" y="476250"/>
                  <a:pt x="4621113" y="473770"/>
                  <a:pt x="4621113" y="473770"/>
                </a:cubicBezTo>
                <a:close/>
                <a:moveTo>
                  <a:pt x="3352353" y="473770"/>
                </a:moveTo>
                <a:cubicBezTo>
                  <a:pt x="3349873" y="473770"/>
                  <a:pt x="3348632" y="476250"/>
                  <a:pt x="3348632" y="481211"/>
                </a:cubicBezTo>
                <a:cubicBezTo>
                  <a:pt x="3348632" y="496094"/>
                  <a:pt x="3356074" y="498574"/>
                  <a:pt x="3370957" y="488653"/>
                </a:cubicBezTo>
                <a:cubicBezTo>
                  <a:pt x="3380878" y="483691"/>
                  <a:pt x="3378398" y="478731"/>
                  <a:pt x="3363515" y="473770"/>
                </a:cubicBezTo>
                <a:cubicBezTo>
                  <a:pt x="3358554" y="473770"/>
                  <a:pt x="3354833" y="473770"/>
                  <a:pt x="3352353" y="473770"/>
                </a:cubicBezTo>
                <a:close/>
                <a:moveTo>
                  <a:pt x="4606230" y="470049"/>
                </a:moveTo>
                <a:cubicBezTo>
                  <a:pt x="4611191" y="470049"/>
                  <a:pt x="4613671" y="471289"/>
                  <a:pt x="4613671" y="473770"/>
                </a:cubicBezTo>
                <a:cubicBezTo>
                  <a:pt x="4613671" y="478731"/>
                  <a:pt x="4606230" y="481211"/>
                  <a:pt x="4591347" y="481211"/>
                </a:cubicBezTo>
                <a:lnTo>
                  <a:pt x="4583906" y="473770"/>
                </a:lnTo>
                <a:cubicBezTo>
                  <a:pt x="4593828" y="471289"/>
                  <a:pt x="4601269" y="470049"/>
                  <a:pt x="4606230" y="470049"/>
                </a:cubicBezTo>
                <a:close/>
                <a:moveTo>
                  <a:pt x="3036094" y="470049"/>
                </a:moveTo>
                <a:lnTo>
                  <a:pt x="3036093" y="470049"/>
                </a:lnTo>
                <a:lnTo>
                  <a:pt x="3036093" y="470049"/>
                </a:lnTo>
                <a:close/>
                <a:moveTo>
                  <a:pt x="3562573" y="468189"/>
                </a:moveTo>
                <a:cubicBezTo>
                  <a:pt x="3560093" y="468189"/>
                  <a:pt x="3556992" y="468809"/>
                  <a:pt x="3553271" y="470049"/>
                </a:cubicBezTo>
                <a:cubicBezTo>
                  <a:pt x="3545830" y="472529"/>
                  <a:pt x="3537148" y="473770"/>
                  <a:pt x="3527226" y="473770"/>
                </a:cubicBezTo>
                <a:cubicBezTo>
                  <a:pt x="3517304" y="473770"/>
                  <a:pt x="3512343" y="473770"/>
                  <a:pt x="3512343" y="473770"/>
                </a:cubicBezTo>
                <a:lnTo>
                  <a:pt x="3490019" y="473770"/>
                </a:lnTo>
                <a:cubicBezTo>
                  <a:pt x="3494980" y="478731"/>
                  <a:pt x="3504902" y="481211"/>
                  <a:pt x="3519785" y="481211"/>
                </a:cubicBezTo>
                <a:lnTo>
                  <a:pt x="3542109" y="488653"/>
                </a:lnTo>
                <a:cubicBezTo>
                  <a:pt x="3547070" y="493614"/>
                  <a:pt x="3552031" y="496094"/>
                  <a:pt x="3556992" y="496094"/>
                </a:cubicBezTo>
                <a:lnTo>
                  <a:pt x="3564433" y="488653"/>
                </a:lnTo>
                <a:cubicBezTo>
                  <a:pt x="3569394" y="478731"/>
                  <a:pt x="3570634" y="472529"/>
                  <a:pt x="3568154" y="470049"/>
                </a:cubicBezTo>
                <a:cubicBezTo>
                  <a:pt x="3566914" y="468809"/>
                  <a:pt x="3565053" y="468189"/>
                  <a:pt x="3562573" y="468189"/>
                </a:cubicBezTo>
                <a:close/>
                <a:moveTo>
                  <a:pt x="4569023" y="466328"/>
                </a:moveTo>
                <a:cubicBezTo>
                  <a:pt x="4573984" y="466328"/>
                  <a:pt x="4576464" y="466328"/>
                  <a:pt x="4576464" y="466328"/>
                </a:cubicBezTo>
                <a:cubicBezTo>
                  <a:pt x="4576464" y="471290"/>
                  <a:pt x="4575224" y="473770"/>
                  <a:pt x="4572744" y="473770"/>
                </a:cubicBezTo>
                <a:cubicBezTo>
                  <a:pt x="4570263" y="473770"/>
                  <a:pt x="4569023" y="471290"/>
                  <a:pt x="4569023" y="466328"/>
                </a:cubicBezTo>
                <a:close/>
                <a:moveTo>
                  <a:pt x="4435077" y="466328"/>
                </a:moveTo>
                <a:cubicBezTo>
                  <a:pt x="4440039" y="466328"/>
                  <a:pt x="4442519" y="468809"/>
                  <a:pt x="4442519" y="473770"/>
                </a:cubicBezTo>
                <a:lnTo>
                  <a:pt x="4435077" y="473770"/>
                </a:lnTo>
                <a:close/>
                <a:moveTo>
                  <a:pt x="4353222" y="466328"/>
                </a:moveTo>
                <a:lnTo>
                  <a:pt x="4360663" y="473770"/>
                </a:lnTo>
                <a:cubicBezTo>
                  <a:pt x="4360663" y="473770"/>
                  <a:pt x="4358183" y="473770"/>
                  <a:pt x="4353222" y="473770"/>
                </a:cubicBezTo>
                <a:cubicBezTo>
                  <a:pt x="4348261" y="473770"/>
                  <a:pt x="4345781" y="473770"/>
                  <a:pt x="4345781" y="473770"/>
                </a:cubicBezTo>
                <a:cubicBezTo>
                  <a:pt x="4345781" y="473770"/>
                  <a:pt x="4347021" y="472529"/>
                  <a:pt x="4349501" y="470049"/>
                </a:cubicBezTo>
                <a:cubicBezTo>
                  <a:pt x="4351981" y="467569"/>
                  <a:pt x="4353222" y="466328"/>
                  <a:pt x="4353222" y="466328"/>
                </a:cubicBezTo>
                <a:close/>
                <a:moveTo>
                  <a:pt x="3713261" y="466328"/>
                </a:moveTo>
                <a:lnTo>
                  <a:pt x="3698379" y="473770"/>
                </a:lnTo>
                <a:lnTo>
                  <a:pt x="3698379" y="496094"/>
                </a:lnTo>
                <a:lnTo>
                  <a:pt x="3713261" y="496094"/>
                </a:lnTo>
                <a:cubicBezTo>
                  <a:pt x="3728144" y="491133"/>
                  <a:pt x="3735586" y="488653"/>
                  <a:pt x="3735586" y="488653"/>
                </a:cubicBezTo>
                <a:lnTo>
                  <a:pt x="3728144" y="473770"/>
                </a:lnTo>
                <a:cubicBezTo>
                  <a:pt x="3718222" y="473770"/>
                  <a:pt x="3713261" y="471290"/>
                  <a:pt x="3713261" y="466328"/>
                </a:cubicBezTo>
                <a:close/>
                <a:moveTo>
                  <a:pt x="3668613" y="466328"/>
                </a:moveTo>
                <a:lnTo>
                  <a:pt x="3661172" y="473770"/>
                </a:lnTo>
                <a:cubicBezTo>
                  <a:pt x="3671093" y="478731"/>
                  <a:pt x="3677295" y="481211"/>
                  <a:pt x="3679775" y="481211"/>
                </a:cubicBezTo>
                <a:cubicBezTo>
                  <a:pt x="3682255" y="481211"/>
                  <a:pt x="3683496" y="478731"/>
                  <a:pt x="3683496" y="473770"/>
                </a:cubicBezTo>
                <a:close/>
                <a:moveTo>
                  <a:pt x="2946796" y="466328"/>
                </a:moveTo>
                <a:cubicBezTo>
                  <a:pt x="2951757" y="466328"/>
                  <a:pt x="2954238" y="467569"/>
                  <a:pt x="2954238" y="470049"/>
                </a:cubicBezTo>
                <a:cubicBezTo>
                  <a:pt x="2954238" y="472529"/>
                  <a:pt x="2954238" y="473770"/>
                  <a:pt x="2954238" y="473770"/>
                </a:cubicBezTo>
                <a:cubicBezTo>
                  <a:pt x="2954238" y="473770"/>
                  <a:pt x="2951757" y="473770"/>
                  <a:pt x="2946796" y="473770"/>
                </a:cubicBezTo>
                <a:close/>
                <a:moveTo>
                  <a:pt x="2760761" y="466328"/>
                </a:moveTo>
                <a:lnTo>
                  <a:pt x="2760761" y="473770"/>
                </a:lnTo>
                <a:lnTo>
                  <a:pt x="2745878" y="473770"/>
                </a:lnTo>
                <a:cubicBezTo>
                  <a:pt x="2750839" y="468809"/>
                  <a:pt x="2755801" y="466328"/>
                  <a:pt x="2760761" y="466328"/>
                </a:cubicBezTo>
                <a:close/>
                <a:moveTo>
                  <a:pt x="3228640" y="464003"/>
                </a:moveTo>
                <a:cubicBezTo>
                  <a:pt x="3234221" y="463073"/>
                  <a:pt x="3237011" y="466329"/>
                  <a:pt x="3237011" y="473770"/>
                </a:cubicBezTo>
                <a:lnTo>
                  <a:pt x="3229570" y="481211"/>
                </a:lnTo>
                <a:cubicBezTo>
                  <a:pt x="3229570" y="481211"/>
                  <a:pt x="3227089" y="482452"/>
                  <a:pt x="3222128" y="484932"/>
                </a:cubicBezTo>
                <a:cubicBezTo>
                  <a:pt x="3217167" y="487412"/>
                  <a:pt x="3214687" y="488653"/>
                  <a:pt x="3214687" y="488653"/>
                </a:cubicBezTo>
                <a:cubicBezTo>
                  <a:pt x="3209726" y="493614"/>
                  <a:pt x="3202285" y="496094"/>
                  <a:pt x="3192363" y="496094"/>
                </a:cubicBezTo>
                <a:cubicBezTo>
                  <a:pt x="3187402" y="496094"/>
                  <a:pt x="3183681" y="496094"/>
                  <a:pt x="3181201" y="496094"/>
                </a:cubicBezTo>
                <a:cubicBezTo>
                  <a:pt x="3178720" y="496094"/>
                  <a:pt x="3177480" y="496094"/>
                  <a:pt x="3177480" y="496094"/>
                </a:cubicBezTo>
                <a:cubicBezTo>
                  <a:pt x="3177480" y="496094"/>
                  <a:pt x="3176240" y="494853"/>
                  <a:pt x="3173759" y="492373"/>
                </a:cubicBezTo>
                <a:cubicBezTo>
                  <a:pt x="3171279" y="489893"/>
                  <a:pt x="3170039" y="488653"/>
                  <a:pt x="3170039" y="488653"/>
                </a:cubicBezTo>
                <a:cubicBezTo>
                  <a:pt x="3165078" y="488653"/>
                  <a:pt x="3162597" y="489893"/>
                  <a:pt x="3162597" y="492373"/>
                </a:cubicBezTo>
                <a:cubicBezTo>
                  <a:pt x="3162597" y="494853"/>
                  <a:pt x="3161357" y="497335"/>
                  <a:pt x="3158876" y="499815"/>
                </a:cubicBezTo>
                <a:cubicBezTo>
                  <a:pt x="3156396" y="502295"/>
                  <a:pt x="3152675" y="503535"/>
                  <a:pt x="3147714" y="503535"/>
                </a:cubicBezTo>
                <a:cubicBezTo>
                  <a:pt x="3142754" y="503535"/>
                  <a:pt x="3140273" y="506016"/>
                  <a:pt x="3140273" y="510977"/>
                </a:cubicBezTo>
                <a:cubicBezTo>
                  <a:pt x="3140273" y="515938"/>
                  <a:pt x="3137792" y="518418"/>
                  <a:pt x="3132832" y="518418"/>
                </a:cubicBezTo>
                <a:cubicBezTo>
                  <a:pt x="3127871" y="518418"/>
                  <a:pt x="3124150" y="519659"/>
                  <a:pt x="3121669" y="522139"/>
                </a:cubicBezTo>
                <a:cubicBezTo>
                  <a:pt x="3119189" y="524619"/>
                  <a:pt x="3117949" y="525860"/>
                  <a:pt x="3117949" y="525860"/>
                </a:cubicBezTo>
                <a:cubicBezTo>
                  <a:pt x="3108027" y="535781"/>
                  <a:pt x="3103066" y="535781"/>
                  <a:pt x="3103066" y="525860"/>
                </a:cubicBezTo>
                <a:cubicBezTo>
                  <a:pt x="3098105" y="525860"/>
                  <a:pt x="3096865" y="524619"/>
                  <a:pt x="3099345" y="522139"/>
                </a:cubicBezTo>
                <a:cubicBezTo>
                  <a:pt x="3101826" y="519659"/>
                  <a:pt x="3103066" y="515938"/>
                  <a:pt x="3103066" y="510977"/>
                </a:cubicBezTo>
                <a:cubicBezTo>
                  <a:pt x="3108027" y="496094"/>
                  <a:pt x="3105547" y="488653"/>
                  <a:pt x="3095625" y="488653"/>
                </a:cubicBezTo>
                <a:lnTo>
                  <a:pt x="3103066" y="488653"/>
                </a:lnTo>
                <a:cubicBezTo>
                  <a:pt x="3112988" y="483691"/>
                  <a:pt x="3120429" y="482452"/>
                  <a:pt x="3125390" y="484932"/>
                </a:cubicBezTo>
                <a:cubicBezTo>
                  <a:pt x="3130351" y="487412"/>
                  <a:pt x="3143994" y="486173"/>
                  <a:pt x="3166318" y="481211"/>
                </a:cubicBezTo>
                <a:cubicBezTo>
                  <a:pt x="3188642" y="476250"/>
                  <a:pt x="3199804" y="473770"/>
                  <a:pt x="3199804" y="473770"/>
                </a:cubicBezTo>
                <a:cubicBezTo>
                  <a:pt x="3199804" y="473770"/>
                  <a:pt x="3202285" y="472529"/>
                  <a:pt x="3207246" y="470049"/>
                </a:cubicBezTo>
                <a:cubicBezTo>
                  <a:pt x="3212207" y="467569"/>
                  <a:pt x="3217167" y="466328"/>
                  <a:pt x="3222128" y="466328"/>
                </a:cubicBezTo>
                <a:cubicBezTo>
                  <a:pt x="3224609" y="465088"/>
                  <a:pt x="3226779" y="464313"/>
                  <a:pt x="3228640" y="464003"/>
                </a:cubicBezTo>
                <a:close/>
                <a:moveTo>
                  <a:pt x="2721694" y="464003"/>
                </a:moveTo>
                <a:cubicBezTo>
                  <a:pt x="2723554" y="463073"/>
                  <a:pt x="2725415" y="466329"/>
                  <a:pt x="2727275" y="473770"/>
                </a:cubicBezTo>
                <a:cubicBezTo>
                  <a:pt x="2729756" y="483691"/>
                  <a:pt x="2727275" y="487412"/>
                  <a:pt x="2719834" y="484932"/>
                </a:cubicBezTo>
                <a:cubicBezTo>
                  <a:pt x="2712392" y="482452"/>
                  <a:pt x="2703711" y="482452"/>
                  <a:pt x="2693789" y="484932"/>
                </a:cubicBezTo>
                <a:cubicBezTo>
                  <a:pt x="2683867" y="487412"/>
                  <a:pt x="2678906" y="488653"/>
                  <a:pt x="2678906" y="488653"/>
                </a:cubicBezTo>
                <a:cubicBezTo>
                  <a:pt x="2678906" y="473770"/>
                  <a:pt x="2688828" y="468809"/>
                  <a:pt x="2708671" y="473770"/>
                </a:cubicBezTo>
                <a:cubicBezTo>
                  <a:pt x="2713632" y="473770"/>
                  <a:pt x="2717353" y="471290"/>
                  <a:pt x="2719834" y="466328"/>
                </a:cubicBezTo>
                <a:cubicBezTo>
                  <a:pt x="2720454" y="465088"/>
                  <a:pt x="2721074" y="464313"/>
                  <a:pt x="2721694" y="464003"/>
                </a:cubicBezTo>
                <a:close/>
                <a:moveTo>
                  <a:pt x="3735586" y="458887"/>
                </a:moveTo>
                <a:lnTo>
                  <a:pt x="3728144" y="466328"/>
                </a:lnTo>
                <a:cubicBezTo>
                  <a:pt x="3738066" y="466328"/>
                  <a:pt x="3745507" y="466328"/>
                  <a:pt x="3750468" y="466328"/>
                </a:cubicBezTo>
                <a:close/>
                <a:moveTo>
                  <a:pt x="4546699" y="451446"/>
                </a:moveTo>
                <a:cubicBezTo>
                  <a:pt x="4551660" y="451446"/>
                  <a:pt x="4554140" y="451446"/>
                  <a:pt x="4554140" y="451446"/>
                </a:cubicBezTo>
                <a:lnTo>
                  <a:pt x="4546699" y="458887"/>
                </a:lnTo>
                <a:cubicBezTo>
                  <a:pt x="4541737" y="458887"/>
                  <a:pt x="4541737" y="456407"/>
                  <a:pt x="4546699" y="451446"/>
                </a:cubicBezTo>
                <a:close/>
                <a:moveTo>
                  <a:pt x="2463105" y="451446"/>
                </a:moveTo>
                <a:lnTo>
                  <a:pt x="2485429" y="451446"/>
                </a:lnTo>
                <a:cubicBezTo>
                  <a:pt x="2495351" y="451446"/>
                  <a:pt x="2505273" y="451446"/>
                  <a:pt x="2515195" y="451446"/>
                </a:cubicBezTo>
                <a:lnTo>
                  <a:pt x="2500312" y="466328"/>
                </a:lnTo>
                <a:cubicBezTo>
                  <a:pt x="2495351" y="466328"/>
                  <a:pt x="2492871" y="468809"/>
                  <a:pt x="2492871" y="473770"/>
                </a:cubicBezTo>
                <a:lnTo>
                  <a:pt x="2485429" y="481211"/>
                </a:lnTo>
                <a:cubicBezTo>
                  <a:pt x="2480468" y="481211"/>
                  <a:pt x="2475507" y="483691"/>
                  <a:pt x="2470546" y="488653"/>
                </a:cubicBezTo>
                <a:cubicBezTo>
                  <a:pt x="2465586" y="488653"/>
                  <a:pt x="2463105" y="488653"/>
                  <a:pt x="2463105" y="488653"/>
                </a:cubicBezTo>
                <a:cubicBezTo>
                  <a:pt x="2463105" y="488653"/>
                  <a:pt x="2463105" y="483691"/>
                  <a:pt x="2463105" y="473770"/>
                </a:cubicBezTo>
                <a:close/>
                <a:moveTo>
                  <a:pt x="3424907" y="449120"/>
                </a:moveTo>
                <a:cubicBezTo>
                  <a:pt x="3428627" y="449430"/>
                  <a:pt x="3432968" y="450206"/>
                  <a:pt x="3437929" y="451446"/>
                </a:cubicBezTo>
                <a:lnTo>
                  <a:pt x="3445371" y="466328"/>
                </a:lnTo>
                <a:cubicBezTo>
                  <a:pt x="3440410" y="466328"/>
                  <a:pt x="3432968" y="465088"/>
                  <a:pt x="3423046" y="462608"/>
                </a:cubicBezTo>
                <a:cubicBezTo>
                  <a:pt x="3413125" y="460128"/>
                  <a:pt x="3408164" y="458887"/>
                  <a:pt x="3408164" y="458887"/>
                </a:cubicBezTo>
                <a:cubicBezTo>
                  <a:pt x="3408164" y="451446"/>
                  <a:pt x="3413745" y="448190"/>
                  <a:pt x="3424907" y="449120"/>
                </a:cubicBezTo>
                <a:close/>
                <a:moveTo>
                  <a:pt x="2524497" y="447725"/>
                </a:moveTo>
                <a:cubicBezTo>
                  <a:pt x="2526357" y="447725"/>
                  <a:pt x="2528372" y="448035"/>
                  <a:pt x="2530543" y="448655"/>
                </a:cubicBezTo>
                <a:lnTo>
                  <a:pt x="2530953" y="448819"/>
                </a:lnTo>
                <a:lnTo>
                  <a:pt x="2515195" y="451446"/>
                </a:lnTo>
                <a:cubicBezTo>
                  <a:pt x="2517675" y="448965"/>
                  <a:pt x="2520776" y="447725"/>
                  <a:pt x="2524497" y="447725"/>
                </a:cubicBezTo>
                <a:close/>
                <a:moveTo>
                  <a:pt x="4360663" y="444004"/>
                </a:moveTo>
                <a:lnTo>
                  <a:pt x="4375546" y="444004"/>
                </a:lnTo>
                <a:cubicBezTo>
                  <a:pt x="4370585" y="448966"/>
                  <a:pt x="4365625" y="451446"/>
                  <a:pt x="4360663" y="451446"/>
                </a:cubicBezTo>
                <a:cubicBezTo>
                  <a:pt x="4360663" y="446484"/>
                  <a:pt x="4360663" y="444004"/>
                  <a:pt x="4360663" y="444004"/>
                </a:cubicBezTo>
                <a:close/>
                <a:moveTo>
                  <a:pt x="2991445" y="444004"/>
                </a:moveTo>
                <a:cubicBezTo>
                  <a:pt x="2986484" y="444004"/>
                  <a:pt x="2984003" y="445245"/>
                  <a:pt x="2984003" y="447725"/>
                </a:cubicBezTo>
                <a:cubicBezTo>
                  <a:pt x="2984003" y="450205"/>
                  <a:pt x="2986484" y="451446"/>
                  <a:pt x="2991445" y="451446"/>
                </a:cubicBezTo>
                <a:close/>
                <a:moveTo>
                  <a:pt x="2559843" y="444004"/>
                </a:moveTo>
                <a:lnTo>
                  <a:pt x="2559843" y="451446"/>
                </a:lnTo>
                <a:cubicBezTo>
                  <a:pt x="2554883" y="456407"/>
                  <a:pt x="2547441" y="456407"/>
                  <a:pt x="2537519" y="451446"/>
                </a:cubicBezTo>
                <a:lnTo>
                  <a:pt x="2530953" y="448819"/>
                </a:lnTo>
                <a:close/>
                <a:moveTo>
                  <a:pt x="4690411" y="442144"/>
                </a:moveTo>
                <a:cubicBezTo>
                  <a:pt x="4698782" y="442144"/>
                  <a:pt x="4702968" y="447725"/>
                  <a:pt x="4702968" y="458887"/>
                </a:cubicBezTo>
                <a:lnTo>
                  <a:pt x="4680644" y="451446"/>
                </a:lnTo>
                <a:cubicBezTo>
                  <a:pt x="4675683" y="446484"/>
                  <a:pt x="4675683" y="444004"/>
                  <a:pt x="4680644" y="444004"/>
                </a:cubicBezTo>
                <a:cubicBezTo>
                  <a:pt x="4684365" y="442764"/>
                  <a:pt x="4687620" y="442144"/>
                  <a:pt x="4690411" y="442144"/>
                </a:cubicBezTo>
                <a:close/>
                <a:moveTo>
                  <a:pt x="3220268" y="440284"/>
                </a:moveTo>
                <a:cubicBezTo>
                  <a:pt x="3223989" y="440284"/>
                  <a:pt x="3229570" y="441524"/>
                  <a:pt x="3237011" y="444004"/>
                </a:cubicBezTo>
                <a:cubicBezTo>
                  <a:pt x="3251894" y="448966"/>
                  <a:pt x="3259335" y="451446"/>
                  <a:pt x="3259335" y="451446"/>
                </a:cubicBezTo>
                <a:cubicBezTo>
                  <a:pt x="3254374" y="456407"/>
                  <a:pt x="3249414" y="456407"/>
                  <a:pt x="3244453" y="451446"/>
                </a:cubicBezTo>
                <a:lnTo>
                  <a:pt x="3229570" y="451446"/>
                </a:lnTo>
                <a:cubicBezTo>
                  <a:pt x="3224609" y="451446"/>
                  <a:pt x="3220888" y="450205"/>
                  <a:pt x="3218408" y="447725"/>
                </a:cubicBezTo>
                <a:cubicBezTo>
                  <a:pt x="3215927" y="445245"/>
                  <a:pt x="3214687" y="444004"/>
                  <a:pt x="3214687" y="444004"/>
                </a:cubicBezTo>
                <a:cubicBezTo>
                  <a:pt x="3214687" y="441524"/>
                  <a:pt x="3216547" y="440284"/>
                  <a:pt x="3220268" y="440284"/>
                </a:cubicBezTo>
                <a:close/>
                <a:moveTo>
                  <a:pt x="4628554" y="436563"/>
                </a:moveTo>
                <a:cubicBezTo>
                  <a:pt x="4633515" y="441524"/>
                  <a:pt x="4635995" y="444004"/>
                  <a:pt x="4635995" y="444004"/>
                </a:cubicBezTo>
                <a:cubicBezTo>
                  <a:pt x="4635995" y="444004"/>
                  <a:pt x="4633515" y="444004"/>
                  <a:pt x="4628554" y="444004"/>
                </a:cubicBezTo>
                <a:close/>
                <a:moveTo>
                  <a:pt x="4409033" y="436563"/>
                </a:moveTo>
                <a:cubicBezTo>
                  <a:pt x="4411513" y="436563"/>
                  <a:pt x="4413994" y="437803"/>
                  <a:pt x="4416474" y="440284"/>
                </a:cubicBezTo>
                <a:cubicBezTo>
                  <a:pt x="4418954" y="442764"/>
                  <a:pt x="4420195" y="444004"/>
                  <a:pt x="4420195" y="444004"/>
                </a:cubicBezTo>
                <a:lnTo>
                  <a:pt x="4412753" y="451446"/>
                </a:lnTo>
                <a:cubicBezTo>
                  <a:pt x="4407792" y="451446"/>
                  <a:pt x="4405312" y="448966"/>
                  <a:pt x="4405312" y="444004"/>
                </a:cubicBezTo>
                <a:cubicBezTo>
                  <a:pt x="4405312" y="439043"/>
                  <a:pt x="4406552" y="436563"/>
                  <a:pt x="4409033" y="436563"/>
                </a:cubicBezTo>
                <a:close/>
                <a:moveTo>
                  <a:pt x="4308574" y="436563"/>
                </a:moveTo>
                <a:lnTo>
                  <a:pt x="4316015" y="436563"/>
                </a:lnTo>
                <a:cubicBezTo>
                  <a:pt x="4325936" y="441524"/>
                  <a:pt x="4338339" y="444004"/>
                  <a:pt x="4353222" y="444004"/>
                </a:cubicBezTo>
                <a:lnTo>
                  <a:pt x="4360663" y="444004"/>
                </a:lnTo>
                <a:cubicBezTo>
                  <a:pt x="4360663" y="444004"/>
                  <a:pt x="4359423" y="445245"/>
                  <a:pt x="4356943" y="447725"/>
                </a:cubicBezTo>
                <a:cubicBezTo>
                  <a:pt x="4354463" y="450205"/>
                  <a:pt x="4353222" y="453926"/>
                  <a:pt x="4353222" y="458887"/>
                </a:cubicBezTo>
                <a:lnTo>
                  <a:pt x="4338339" y="451446"/>
                </a:lnTo>
                <a:cubicBezTo>
                  <a:pt x="4328418" y="451446"/>
                  <a:pt x="4323456" y="450205"/>
                  <a:pt x="4323456" y="447725"/>
                </a:cubicBezTo>
                <a:cubicBezTo>
                  <a:pt x="4323456" y="445245"/>
                  <a:pt x="4320976" y="444004"/>
                  <a:pt x="4316015" y="444004"/>
                </a:cubicBezTo>
                <a:cubicBezTo>
                  <a:pt x="4311054" y="444004"/>
                  <a:pt x="4308574" y="441524"/>
                  <a:pt x="4308574" y="436563"/>
                </a:cubicBezTo>
                <a:close/>
                <a:moveTo>
                  <a:pt x="4226718" y="436563"/>
                </a:moveTo>
                <a:lnTo>
                  <a:pt x="4241601" y="451446"/>
                </a:lnTo>
                <a:cubicBezTo>
                  <a:pt x="4246562" y="461367"/>
                  <a:pt x="4244081" y="463848"/>
                  <a:pt x="4234160" y="458887"/>
                </a:cubicBezTo>
                <a:cubicBezTo>
                  <a:pt x="4229199" y="453926"/>
                  <a:pt x="4225478" y="448966"/>
                  <a:pt x="4222997" y="444004"/>
                </a:cubicBezTo>
                <a:cubicBezTo>
                  <a:pt x="4220517" y="439043"/>
                  <a:pt x="4221757" y="436563"/>
                  <a:pt x="4226718" y="436563"/>
                </a:cubicBezTo>
                <a:close/>
                <a:moveTo>
                  <a:pt x="3400722" y="436563"/>
                </a:moveTo>
                <a:cubicBezTo>
                  <a:pt x="3405683" y="436563"/>
                  <a:pt x="3408164" y="439043"/>
                  <a:pt x="3408164" y="444004"/>
                </a:cubicBezTo>
                <a:cubicBezTo>
                  <a:pt x="3408164" y="448966"/>
                  <a:pt x="3408164" y="451446"/>
                  <a:pt x="3408164" y="451446"/>
                </a:cubicBezTo>
                <a:cubicBezTo>
                  <a:pt x="3403203" y="451446"/>
                  <a:pt x="3400722" y="448966"/>
                  <a:pt x="3400722" y="444004"/>
                </a:cubicBezTo>
                <a:cubicBezTo>
                  <a:pt x="3400722" y="439043"/>
                  <a:pt x="3400722" y="436563"/>
                  <a:pt x="3400722" y="436563"/>
                </a:cubicBezTo>
                <a:close/>
                <a:moveTo>
                  <a:pt x="3348632" y="436563"/>
                </a:moveTo>
                <a:cubicBezTo>
                  <a:pt x="3348632" y="436563"/>
                  <a:pt x="3349873" y="439043"/>
                  <a:pt x="3352353" y="444004"/>
                </a:cubicBezTo>
                <a:cubicBezTo>
                  <a:pt x="3354833" y="448966"/>
                  <a:pt x="3352353" y="451446"/>
                  <a:pt x="3344912" y="451446"/>
                </a:cubicBezTo>
                <a:cubicBezTo>
                  <a:pt x="3337470" y="451446"/>
                  <a:pt x="3333750" y="453926"/>
                  <a:pt x="3333750" y="458887"/>
                </a:cubicBezTo>
                <a:cubicBezTo>
                  <a:pt x="3333750" y="468809"/>
                  <a:pt x="3341191" y="468809"/>
                  <a:pt x="3356074" y="458887"/>
                </a:cubicBezTo>
                <a:cubicBezTo>
                  <a:pt x="3361035" y="453926"/>
                  <a:pt x="3363515" y="448966"/>
                  <a:pt x="3363515" y="444004"/>
                </a:cubicBezTo>
                <a:cubicBezTo>
                  <a:pt x="3363515" y="439043"/>
                  <a:pt x="3358554" y="436563"/>
                  <a:pt x="3348632" y="436563"/>
                </a:cubicBezTo>
                <a:close/>
                <a:moveTo>
                  <a:pt x="4777382" y="429121"/>
                </a:moveTo>
                <a:cubicBezTo>
                  <a:pt x="4782343" y="429121"/>
                  <a:pt x="4784824" y="429121"/>
                  <a:pt x="4784824" y="429121"/>
                </a:cubicBezTo>
                <a:lnTo>
                  <a:pt x="4777382" y="436563"/>
                </a:lnTo>
                <a:cubicBezTo>
                  <a:pt x="4777382" y="431601"/>
                  <a:pt x="4777382" y="429121"/>
                  <a:pt x="4777382" y="429121"/>
                </a:cubicBezTo>
                <a:close/>
                <a:moveTo>
                  <a:pt x="4442519" y="429121"/>
                </a:moveTo>
                <a:cubicBezTo>
                  <a:pt x="4452440" y="429121"/>
                  <a:pt x="4462363" y="429121"/>
                  <a:pt x="4472285" y="429121"/>
                </a:cubicBezTo>
                <a:cubicBezTo>
                  <a:pt x="4482206" y="429121"/>
                  <a:pt x="4489647" y="430362"/>
                  <a:pt x="4494609" y="432842"/>
                </a:cubicBezTo>
                <a:cubicBezTo>
                  <a:pt x="4499570" y="435322"/>
                  <a:pt x="4500810" y="439043"/>
                  <a:pt x="4498329" y="444004"/>
                </a:cubicBezTo>
                <a:cubicBezTo>
                  <a:pt x="4495849" y="448966"/>
                  <a:pt x="4497089" y="453926"/>
                  <a:pt x="4502050" y="458887"/>
                </a:cubicBezTo>
                <a:cubicBezTo>
                  <a:pt x="4507011" y="463848"/>
                  <a:pt x="4507011" y="468809"/>
                  <a:pt x="4502050" y="473770"/>
                </a:cubicBezTo>
                <a:cubicBezTo>
                  <a:pt x="4497089" y="478731"/>
                  <a:pt x="4497089" y="488653"/>
                  <a:pt x="4502050" y="503535"/>
                </a:cubicBezTo>
                <a:cubicBezTo>
                  <a:pt x="4502050" y="503535"/>
                  <a:pt x="4503291" y="506016"/>
                  <a:pt x="4505771" y="510977"/>
                </a:cubicBezTo>
                <a:cubicBezTo>
                  <a:pt x="4508251" y="515938"/>
                  <a:pt x="4510732" y="518418"/>
                  <a:pt x="4513212" y="518418"/>
                </a:cubicBezTo>
                <a:cubicBezTo>
                  <a:pt x="4515692" y="518418"/>
                  <a:pt x="4516933" y="520898"/>
                  <a:pt x="4516933" y="525860"/>
                </a:cubicBezTo>
                <a:cubicBezTo>
                  <a:pt x="4507011" y="525860"/>
                  <a:pt x="4499570" y="525860"/>
                  <a:pt x="4494609" y="525860"/>
                </a:cubicBezTo>
                <a:cubicBezTo>
                  <a:pt x="4494609" y="525860"/>
                  <a:pt x="4494609" y="520898"/>
                  <a:pt x="4494609" y="510977"/>
                </a:cubicBezTo>
                <a:cubicBezTo>
                  <a:pt x="4494609" y="501055"/>
                  <a:pt x="4492129" y="492373"/>
                  <a:pt x="4487167" y="484932"/>
                </a:cubicBezTo>
                <a:cubicBezTo>
                  <a:pt x="4482206" y="477491"/>
                  <a:pt x="4474765" y="471290"/>
                  <a:pt x="4464843" y="466328"/>
                </a:cubicBezTo>
                <a:lnTo>
                  <a:pt x="4457402" y="451446"/>
                </a:lnTo>
                <a:cubicBezTo>
                  <a:pt x="4462363" y="451446"/>
                  <a:pt x="4466084" y="453926"/>
                  <a:pt x="4468564" y="458887"/>
                </a:cubicBezTo>
                <a:cubicBezTo>
                  <a:pt x="4471044" y="463848"/>
                  <a:pt x="4474765" y="463848"/>
                  <a:pt x="4479726" y="458887"/>
                </a:cubicBezTo>
                <a:cubicBezTo>
                  <a:pt x="4474765" y="448966"/>
                  <a:pt x="4462363" y="441524"/>
                  <a:pt x="4442519" y="436563"/>
                </a:cubicBezTo>
                <a:cubicBezTo>
                  <a:pt x="4437558" y="436563"/>
                  <a:pt x="4433837" y="436563"/>
                  <a:pt x="4431357" y="436563"/>
                </a:cubicBezTo>
                <a:cubicBezTo>
                  <a:pt x="4428877" y="436563"/>
                  <a:pt x="4427636" y="435322"/>
                  <a:pt x="4427636" y="432842"/>
                </a:cubicBezTo>
                <a:cubicBezTo>
                  <a:pt x="4427636" y="430362"/>
                  <a:pt x="4432597" y="429121"/>
                  <a:pt x="4442519" y="429121"/>
                </a:cubicBezTo>
                <a:close/>
                <a:moveTo>
                  <a:pt x="3445371" y="429121"/>
                </a:moveTo>
                <a:cubicBezTo>
                  <a:pt x="3450332" y="429121"/>
                  <a:pt x="3454052" y="430362"/>
                  <a:pt x="3456533" y="432842"/>
                </a:cubicBezTo>
                <a:cubicBezTo>
                  <a:pt x="3459013" y="435322"/>
                  <a:pt x="3457773" y="436563"/>
                  <a:pt x="3452812" y="436563"/>
                </a:cubicBezTo>
                <a:close/>
                <a:moveTo>
                  <a:pt x="3155156" y="429121"/>
                </a:moveTo>
                <a:lnTo>
                  <a:pt x="3170039" y="429121"/>
                </a:lnTo>
                <a:lnTo>
                  <a:pt x="3170039" y="436563"/>
                </a:lnTo>
                <a:close/>
                <a:moveTo>
                  <a:pt x="2623095" y="429121"/>
                </a:moveTo>
                <a:cubicBezTo>
                  <a:pt x="2625576" y="429121"/>
                  <a:pt x="2625576" y="430362"/>
                  <a:pt x="2623095" y="432842"/>
                </a:cubicBezTo>
                <a:cubicBezTo>
                  <a:pt x="2620615" y="435322"/>
                  <a:pt x="2616894" y="436563"/>
                  <a:pt x="2611933" y="436563"/>
                </a:cubicBezTo>
                <a:cubicBezTo>
                  <a:pt x="2616894" y="431601"/>
                  <a:pt x="2620615" y="429121"/>
                  <a:pt x="2623095" y="429121"/>
                </a:cubicBezTo>
                <a:close/>
                <a:moveTo>
                  <a:pt x="2574726" y="429121"/>
                </a:moveTo>
                <a:cubicBezTo>
                  <a:pt x="2579687" y="429121"/>
                  <a:pt x="2582167" y="429121"/>
                  <a:pt x="2582167" y="429121"/>
                </a:cubicBezTo>
                <a:lnTo>
                  <a:pt x="2582167" y="436563"/>
                </a:lnTo>
                <a:close/>
                <a:moveTo>
                  <a:pt x="5082480" y="421680"/>
                </a:moveTo>
                <a:cubicBezTo>
                  <a:pt x="5087441" y="421680"/>
                  <a:pt x="5092401" y="424160"/>
                  <a:pt x="5097363" y="429121"/>
                </a:cubicBezTo>
                <a:lnTo>
                  <a:pt x="5097363" y="436563"/>
                </a:lnTo>
                <a:cubicBezTo>
                  <a:pt x="5097363" y="436563"/>
                  <a:pt x="5096122" y="436563"/>
                  <a:pt x="5093642" y="436563"/>
                </a:cubicBezTo>
                <a:cubicBezTo>
                  <a:pt x="5091162" y="436563"/>
                  <a:pt x="5089921" y="434083"/>
                  <a:pt x="5089921" y="429121"/>
                </a:cubicBezTo>
                <a:close/>
                <a:moveTo>
                  <a:pt x="4115097" y="421680"/>
                </a:moveTo>
                <a:cubicBezTo>
                  <a:pt x="4120058" y="426641"/>
                  <a:pt x="4122539" y="432842"/>
                  <a:pt x="4122539" y="440284"/>
                </a:cubicBezTo>
                <a:cubicBezTo>
                  <a:pt x="4122539" y="447725"/>
                  <a:pt x="4121298" y="451446"/>
                  <a:pt x="4118818" y="451446"/>
                </a:cubicBezTo>
                <a:cubicBezTo>
                  <a:pt x="4116338" y="451446"/>
                  <a:pt x="4116338" y="455166"/>
                  <a:pt x="4118818" y="462608"/>
                </a:cubicBezTo>
                <a:cubicBezTo>
                  <a:pt x="4121298" y="470049"/>
                  <a:pt x="4120058" y="473770"/>
                  <a:pt x="4115097" y="473770"/>
                </a:cubicBezTo>
                <a:lnTo>
                  <a:pt x="4107656" y="458887"/>
                </a:lnTo>
                <a:cubicBezTo>
                  <a:pt x="4107656" y="448966"/>
                  <a:pt x="4108896" y="442764"/>
                  <a:pt x="4111377" y="440284"/>
                </a:cubicBezTo>
                <a:cubicBezTo>
                  <a:pt x="4113857" y="437803"/>
                  <a:pt x="4112617" y="434083"/>
                  <a:pt x="4107656" y="429121"/>
                </a:cubicBezTo>
                <a:close/>
                <a:moveTo>
                  <a:pt x="3802558" y="421680"/>
                </a:moveTo>
                <a:cubicBezTo>
                  <a:pt x="3797597" y="421680"/>
                  <a:pt x="3795117" y="422921"/>
                  <a:pt x="3795117" y="425401"/>
                </a:cubicBezTo>
                <a:cubicBezTo>
                  <a:pt x="3795117" y="427881"/>
                  <a:pt x="3797597" y="429121"/>
                  <a:pt x="3802558" y="429121"/>
                </a:cubicBezTo>
                <a:cubicBezTo>
                  <a:pt x="3802558" y="429121"/>
                  <a:pt x="3802558" y="427881"/>
                  <a:pt x="3802558" y="425401"/>
                </a:cubicBezTo>
                <a:cubicBezTo>
                  <a:pt x="3802558" y="422921"/>
                  <a:pt x="3802558" y="421680"/>
                  <a:pt x="3802558" y="421680"/>
                </a:cubicBezTo>
                <a:close/>
                <a:moveTo>
                  <a:pt x="2894707" y="421680"/>
                </a:moveTo>
                <a:lnTo>
                  <a:pt x="2894707" y="429121"/>
                </a:lnTo>
                <a:lnTo>
                  <a:pt x="2902148" y="421680"/>
                </a:lnTo>
                <a:cubicBezTo>
                  <a:pt x="2902148" y="421680"/>
                  <a:pt x="2899667" y="421680"/>
                  <a:pt x="2894707" y="421680"/>
                </a:cubicBezTo>
                <a:close/>
                <a:moveTo>
                  <a:pt x="2217539" y="421680"/>
                </a:moveTo>
                <a:cubicBezTo>
                  <a:pt x="2222499" y="421680"/>
                  <a:pt x="2224980" y="424160"/>
                  <a:pt x="2224980" y="429121"/>
                </a:cubicBezTo>
                <a:cubicBezTo>
                  <a:pt x="2224980" y="429121"/>
                  <a:pt x="2222499" y="429121"/>
                  <a:pt x="2217539" y="429121"/>
                </a:cubicBezTo>
                <a:cubicBezTo>
                  <a:pt x="2217539" y="424160"/>
                  <a:pt x="2217539" y="421680"/>
                  <a:pt x="2217539" y="421680"/>
                </a:cubicBezTo>
                <a:close/>
                <a:moveTo>
                  <a:pt x="2379389" y="417959"/>
                </a:moveTo>
                <a:cubicBezTo>
                  <a:pt x="2378149" y="417959"/>
                  <a:pt x="2376288" y="419199"/>
                  <a:pt x="2373808" y="421680"/>
                </a:cubicBezTo>
                <a:cubicBezTo>
                  <a:pt x="2373808" y="421680"/>
                  <a:pt x="2373808" y="424160"/>
                  <a:pt x="2373808" y="429121"/>
                </a:cubicBezTo>
                <a:lnTo>
                  <a:pt x="2381250" y="421680"/>
                </a:lnTo>
                <a:cubicBezTo>
                  <a:pt x="2381250" y="419199"/>
                  <a:pt x="2380630" y="417959"/>
                  <a:pt x="2379389" y="417959"/>
                </a:cubicBezTo>
                <a:close/>
                <a:moveTo>
                  <a:pt x="4368105" y="414239"/>
                </a:moveTo>
                <a:lnTo>
                  <a:pt x="4390429" y="414239"/>
                </a:lnTo>
                <a:lnTo>
                  <a:pt x="4412753" y="421680"/>
                </a:lnTo>
                <a:lnTo>
                  <a:pt x="4390429" y="421680"/>
                </a:lnTo>
                <a:cubicBezTo>
                  <a:pt x="4385468" y="416719"/>
                  <a:pt x="4378026" y="414239"/>
                  <a:pt x="4368105" y="414239"/>
                </a:cubicBezTo>
                <a:close/>
                <a:moveTo>
                  <a:pt x="3394676" y="411913"/>
                </a:moveTo>
                <a:cubicBezTo>
                  <a:pt x="3397467" y="410983"/>
                  <a:pt x="3404443" y="414239"/>
                  <a:pt x="3415605" y="421680"/>
                </a:cubicBezTo>
                <a:lnTo>
                  <a:pt x="3415605" y="429121"/>
                </a:lnTo>
                <a:cubicBezTo>
                  <a:pt x="3410644" y="429121"/>
                  <a:pt x="3405683" y="426641"/>
                  <a:pt x="3400722" y="421680"/>
                </a:cubicBezTo>
                <a:cubicBezTo>
                  <a:pt x="3395761" y="421680"/>
                  <a:pt x="3393281" y="420439"/>
                  <a:pt x="3393281" y="417959"/>
                </a:cubicBezTo>
                <a:cubicBezTo>
                  <a:pt x="3393281" y="415479"/>
                  <a:pt x="3393281" y="414239"/>
                  <a:pt x="3393281" y="414239"/>
                </a:cubicBezTo>
                <a:cubicBezTo>
                  <a:pt x="3393281" y="412999"/>
                  <a:pt x="3393746" y="412223"/>
                  <a:pt x="3394676" y="411913"/>
                </a:cubicBezTo>
                <a:close/>
                <a:moveTo>
                  <a:pt x="3905808" y="410518"/>
                </a:moveTo>
                <a:cubicBezTo>
                  <a:pt x="3907668" y="410518"/>
                  <a:pt x="3909219" y="411758"/>
                  <a:pt x="3910459" y="414239"/>
                </a:cubicBezTo>
                <a:cubicBezTo>
                  <a:pt x="3912939" y="419200"/>
                  <a:pt x="3912939" y="421680"/>
                  <a:pt x="3910459" y="421680"/>
                </a:cubicBezTo>
                <a:cubicBezTo>
                  <a:pt x="3907978" y="421680"/>
                  <a:pt x="3906738" y="421680"/>
                  <a:pt x="3906738" y="421680"/>
                </a:cubicBezTo>
                <a:cubicBezTo>
                  <a:pt x="3901777" y="421680"/>
                  <a:pt x="3899297" y="419200"/>
                  <a:pt x="3899297" y="414239"/>
                </a:cubicBezTo>
                <a:cubicBezTo>
                  <a:pt x="3901777" y="411758"/>
                  <a:pt x="3903947" y="410518"/>
                  <a:pt x="3905808" y="410518"/>
                </a:cubicBezTo>
                <a:close/>
                <a:moveTo>
                  <a:pt x="3609082" y="406797"/>
                </a:moveTo>
                <a:cubicBezTo>
                  <a:pt x="3609082" y="411759"/>
                  <a:pt x="3609082" y="414239"/>
                  <a:pt x="3609082" y="414239"/>
                </a:cubicBezTo>
                <a:cubicBezTo>
                  <a:pt x="3609082" y="414239"/>
                  <a:pt x="3609082" y="416719"/>
                  <a:pt x="3609082" y="421680"/>
                </a:cubicBezTo>
                <a:cubicBezTo>
                  <a:pt x="3604121" y="421680"/>
                  <a:pt x="3605361" y="424160"/>
                  <a:pt x="3612802" y="429121"/>
                </a:cubicBezTo>
                <a:cubicBezTo>
                  <a:pt x="3620244" y="434083"/>
                  <a:pt x="3621484" y="439043"/>
                  <a:pt x="3616523" y="444004"/>
                </a:cubicBezTo>
                <a:cubicBezTo>
                  <a:pt x="3606601" y="439043"/>
                  <a:pt x="3599160" y="436563"/>
                  <a:pt x="3594199" y="436563"/>
                </a:cubicBezTo>
                <a:lnTo>
                  <a:pt x="3586757" y="421680"/>
                </a:lnTo>
                <a:lnTo>
                  <a:pt x="3601640" y="414239"/>
                </a:lnTo>
                <a:cubicBezTo>
                  <a:pt x="3601640" y="409277"/>
                  <a:pt x="3604121" y="406797"/>
                  <a:pt x="3609082" y="406797"/>
                </a:cubicBezTo>
                <a:close/>
                <a:moveTo>
                  <a:pt x="3348632" y="406797"/>
                </a:moveTo>
                <a:cubicBezTo>
                  <a:pt x="3348632" y="406797"/>
                  <a:pt x="3351113" y="406797"/>
                  <a:pt x="3356074" y="406797"/>
                </a:cubicBezTo>
                <a:lnTo>
                  <a:pt x="3348632" y="414239"/>
                </a:lnTo>
                <a:close/>
                <a:moveTo>
                  <a:pt x="2902148" y="406797"/>
                </a:moveTo>
                <a:lnTo>
                  <a:pt x="2902148" y="414239"/>
                </a:lnTo>
                <a:cubicBezTo>
                  <a:pt x="2907109" y="414239"/>
                  <a:pt x="2909589" y="412998"/>
                  <a:pt x="2909589" y="410518"/>
                </a:cubicBezTo>
                <a:cubicBezTo>
                  <a:pt x="2909589" y="408038"/>
                  <a:pt x="2909589" y="406797"/>
                  <a:pt x="2909589" y="406797"/>
                </a:cubicBezTo>
                <a:cubicBezTo>
                  <a:pt x="2909589" y="406797"/>
                  <a:pt x="2907109" y="406797"/>
                  <a:pt x="2902148" y="406797"/>
                </a:cubicBezTo>
                <a:close/>
                <a:moveTo>
                  <a:pt x="4282529" y="404472"/>
                </a:moveTo>
                <a:cubicBezTo>
                  <a:pt x="4283769" y="404782"/>
                  <a:pt x="4285009" y="405557"/>
                  <a:pt x="4286249" y="406797"/>
                </a:cubicBezTo>
                <a:lnTo>
                  <a:pt x="4301132" y="406797"/>
                </a:lnTo>
                <a:lnTo>
                  <a:pt x="4308574" y="406797"/>
                </a:lnTo>
                <a:cubicBezTo>
                  <a:pt x="4308574" y="411759"/>
                  <a:pt x="4311054" y="416719"/>
                  <a:pt x="4316015" y="421680"/>
                </a:cubicBezTo>
                <a:lnTo>
                  <a:pt x="4308574" y="421680"/>
                </a:lnTo>
                <a:cubicBezTo>
                  <a:pt x="4303612" y="421680"/>
                  <a:pt x="4298652" y="421680"/>
                  <a:pt x="4293691" y="421680"/>
                </a:cubicBezTo>
                <a:cubicBezTo>
                  <a:pt x="4288729" y="421680"/>
                  <a:pt x="4286249" y="424160"/>
                  <a:pt x="4286249" y="429121"/>
                </a:cubicBezTo>
                <a:cubicBezTo>
                  <a:pt x="4281288" y="434083"/>
                  <a:pt x="4283769" y="441524"/>
                  <a:pt x="4293691" y="451446"/>
                </a:cubicBezTo>
                <a:cubicBezTo>
                  <a:pt x="4303612" y="466328"/>
                  <a:pt x="4303612" y="473770"/>
                  <a:pt x="4293691" y="473770"/>
                </a:cubicBezTo>
                <a:cubicBezTo>
                  <a:pt x="4293691" y="473770"/>
                  <a:pt x="4292450" y="472529"/>
                  <a:pt x="4289970" y="470049"/>
                </a:cubicBezTo>
                <a:cubicBezTo>
                  <a:pt x="4287490" y="467569"/>
                  <a:pt x="4283769" y="466328"/>
                  <a:pt x="4278808" y="466328"/>
                </a:cubicBezTo>
                <a:cubicBezTo>
                  <a:pt x="4278808" y="456407"/>
                  <a:pt x="4278808" y="448966"/>
                  <a:pt x="4278808" y="444004"/>
                </a:cubicBezTo>
                <a:cubicBezTo>
                  <a:pt x="4278808" y="439043"/>
                  <a:pt x="4276328" y="434083"/>
                  <a:pt x="4271367" y="429121"/>
                </a:cubicBezTo>
                <a:lnTo>
                  <a:pt x="4271367" y="414239"/>
                </a:lnTo>
                <a:cubicBezTo>
                  <a:pt x="4275088" y="406798"/>
                  <a:pt x="4278808" y="403542"/>
                  <a:pt x="4282529" y="404472"/>
                </a:cubicBezTo>
                <a:close/>
                <a:moveTo>
                  <a:pt x="2758901" y="403076"/>
                </a:moveTo>
                <a:cubicBezTo>
                  <a:pt x="2760141" y="403076"/>
                  <a:pt x="2760761" y="404317"/>
                  <a:pt x="2760761" y="406797"/>
                </a:cubicBezTo>
                <a:lnTo>
                  <a:pt x="2753320" y="406797"/>
                </a:lnTo>
                <a:cubicBezTo>
                  <a:pt x="2755800" y="404317"/>
                  <a:pt x="2757661" y="403076"/>
                  <a:pt x="2758901" y="403076"/>
                </a:cubicBezTo>
                <a:close/>
                <a:moveTo>
                  <a:pt x="2396132" y="402146"/>
                </a:moveTo>
                <a:cubicBezTo>
                  <a:pt x="2393652" y="401527"/>
                  <a:pt x="2391171" y="401836"/>
                  <a:pt x="2388691" y="403076"/>
                </a:cubicBezTo>
                <a:cubicBezTo>
                  <a:pt x="2383730" y="405557"/>
                  <a:pt x="2381250" y="409277"/>
                  <a:pt x="2381250" y="414239"/>
                </a:cubicBezTo>
                <a:cubicBezTo>
                  <a:pt x="2381250" y="429121"/>
                  <a:pt x="2388691" y="431601"/>
                  <a:pt x="2403574" y="421680"/>
                </a:cubicBezTo>
                <a:cubicBezTo>
                  <a:pt x="2413496" y="416719"/>
                  <a:pt x="2413496" y="411759"/>
                  <a:pt x="2403574" y="406797"/>
                </a:cubicBezTo>
                <a:cubicBezTo>
                  <a:pt x="2401093" y="404317"/>
                  <a:pt x="2398613" y="402767"/>
                  <a:pt x="2396132" y="402146"/>
                </a:cubicBezTo>
                <a:close/>
                <a:moveTo>
                  <a:pt x="4829472" y="399356"/>
                </a:moveTo>
                <a:cubicBezTo>
                  <a:pt x="4834433" y="399356"/>
                  <a:pt x="4836913" y="399356"/>
                  <a:pt x="4836913" y="399356"/>
                </a:cubicBezTo>
                <a:cubicBezTo>
                  <a:pt x="4836913" y="404317"/>
                  <a:pt x="4836913" y="406797"/>
                  <a:pt x="4836913" y="406797"/>
                </a:cubicBezTo>
                <a:cubicBezTo>
                  <a:pt x="4836913" y="406797"/>
                  <a:pt x="4834433" y="404317"/>
                  <a:pt x="4829472" y="399356"/>
                </a:cubicBezTo>
                <a:close/>
                <a:moveTo>
                  <a:pt x="4464843" y="399356"/>
                </a:moveTo>
                <a:lnTo>
                  <a:pt x="4494609" y="399356"/>
                </a:lnTo>
                <a:lnTo>
                  <a:pt x="4494609" y="406797"/>
                </a:lnTo>
                <a:cubicBezTo>
                  <a:pt x="4489647" y="406797"/>
                  <a:pt x="4485927" y="406797"/>
                  <a:pt x="4483447" y="406797"/>
                </a:cubicBezTo>
                <a:cubicBezTo>
                  <a:pt x="4480967" y="406797"/>
                  <a:pt x="4479726" y="409277"/>
                  <a:pt x="4479726" y="414239"/>
                </a:cubicBezTo>
                <a:cubicBezTo>
                  <a:pt x="4479726" y="414239"/>
                  <a:pt x="4474765" y="414239"/>
                  <a:pt x="4464843" y="414239"/>
                </a:cubicBezTo>
                <a:cubicBezTo>
                  <a:pt x="4454922" y="414239"/>
                  <a:pt x="4448720" y="411759"/>
                  <a:pt x="4446240" y="406797"/>
                </a:cubicBezTo>
                <a:cubicBezTo>
                  <a:pt x="4443760" y="401836"/>
                  <a:pt x="4449960" y="399356"/>
                  <a:pt x="4464843" y="399356"/>
                </a:cubicBezTo>
                <a:close/>
                <a:moveTo>
                  <a:pt x="4144863" y="399356"/>
                </a:moveTo>
                <a:cubicBezTo>
                  <a:pt x="4144863" y="399356"/>
                  <a:pt x="4147343" y="399356"/>
                  <a:pt x="4152304" y="399356"/>
                </a:cubicBezTo>
                <a:cubicBezTo>
                  <a:pt x="4157265" y="399356"/>
                  <a:pt x="4162226" y="399356"/>
                  <a:pt x="4167187" y="399356"/>
                </a:cubicBezTo>
                <a:lnTo>
                  <a:pt x="4174628" y="414239"/>
                </a:lnTo>
                <a:cubicBezTo>
                  <a:pt x="4174628" y="424160"/>
                  <a:pt x="4177109" y="431601"/>
                  <a:pt x="4182070" y="436563"/>
                </a:cubicBezTo>
                <a:lnTo>
                  <a:pt x="4182070" y="451446"/>
                </a:lnTo>
                <a:lnTo>
                  <a:pt x="4189511" y="481211"/>
                </a:lnTo>
                <a:cubicBezTo>
                  <a:pt x="4199433" y="486173"/>
                  <a:pt x="4201914" y="493614"/>
                  <a:pt x="4196952" y="503535"/>
                </a:cubicBezTo>
                <a:cubicBezTo>
                  <a:pt x="4191992" y="513457"/>
                  <a:pt x="4189511" y="518418"/>
                  <a:pt x="4189511" y="518418"/>
                </a:cubicBezTo>
                <a:cubicBezTo>
                  <a:pt x="4184550" y="513457"/>
                  <a:pt x="4179590" y="508497"/>
                  <a:pt x="4174628" y="503535"/>
                </a:cubicBezTo>
                <a:cubicBezTo>
                  <a:pt x="4164707" y="498574"/>
                  <a:pt x="4159745" y="496094"/>
                  <a:pt x="4159745" y="496094"/>
                </a:cubicBezTo>
                <a:cubicBezTo>
                  <a:pt x="4154785" y="506016"/>
                  <a:pt x="4144863" y="506016"/>
                  <a:pt x="4129980" y="496094"/>
                </a:cubicBezTo>
                <a:lnTo>
                  <a:pt x="4144863" y="488653"/>
                </a:lnTo>
                <a:lnTo>
                  <a:pt x="4167187" y="488653"/>
                </a:lnTo>
                <a:cubicBezTo>
                  <a:pt x="4167187" y="493614"/>
                  <a:pt x="4169668" y="496094"/>
                  <a:pt x="4174628" y="496094"/>
                </a:cubicBezTo>
                <a:cubicBezTo>
                  <a:pt x="4179590" y="496094"/>
                  <a:pt x="4179590" y="492373"/>
                  <a:pt x="4174628" y="484932"/>
                </a:cubicBezTo>
                <a:cubicBezTo>
                  <a:pt x="4169668" y="477491"/>
                  <a:pt x="4168427" y="472529"/>
                  <a:pt x="4170908" y="470049"/>
                </a:cubicBezTo>
                <a:cubicBezTo>
                  <a:pt x="4173388" y="467569"/>
                  <a:pt x="4172148" y="466328"/>
                  <a:pt x="4167187" y="466328"/>
                </a:cubicBezTo>
                <a:cubicBezTo>
                  <a:pt x="4167187" y="466328"/>
                  <a:pt x="4165947" y="465088"/>
                  <a:pt x="4163466" y="462608"/>
                </a:cubicBezTo>
                <a:cubicBezTo>
                  <a:pt x="4160986" y="460128"/>
                  <a:pt x="4159745" y="456407"/>
                  <a:pt x="4159745" y="451446"/>
                </a:cubicBezTo>
                <a:lnTo>
                  <a:pt x="4159745" y="444004"/>
                </a:lnTo>
                <a:cubicBezTo>
                  <a:pt x="4149824" y="439043"/>
                  <a:pt x="4146103" y="434083"/>
                  <a:pt x="4148583" y="429121"/>
                </a:cubicBezTo>
                <a:cubicBezTo>
                  <a:pt x="4151064" y="424160"/>
                  <a:pt x="4149824" y="419200"/>
                  <a:pt x="4144863" y="414239"/>
                </a:cubicBezTo>
                <a:lnTo>
                  <a:pt x="4129980" y="406797"/>
                </a:lnTo>
                <a:close/>
                <a:moveTo>
                  <a:pt x="3735586" y="399356"/>
                </a:moveTo>
                <a:cubicBezTo>
                  <a:pt x="3740547" y="399356"/>
                  <a:pt x="3747988" y="399356"/>
                  <a:pt x="3757910" y="399356"/>
                </a:cubicBezTo>
                <a:cubicBezTo>
                  <a:pt x="3762871" y="399356"/>
                  <a:pt x="3767832" y="399356"/>
                  <a:pt x="3772793" y="399356"/>
                </a:cubicBezTo>
                <a:cubicBezTo>
                  <a:pt x="3777754" y="399356"/>
                  <a:pt x="3780234" y="401836"/>
                  <a:pt x="3780234" y="406797"/>
                </a:cubicBezTo>
                <a:cubicBezTo>
                  <a:pt x="3780234" y="406797"/>
                  <a:pt x="3787675" y="406797"/>
                  <a:pt x="3802558" y="406797"/>
                </a:cubicBezTo>
                <a:cubicBezTo>
                  <a:pt x="3812480" y="416719"/>
                  <a:pt x="3817441" y="421680"/>
                  <a:pt x="3817441" y="421680"/>
                </a:cubicBezTo>
                <a:cubicBezTo>
                  <a:pt x="3807519" y="431601"/>
                  <a:pt x="3797597" y="439043"/>
                  <a:pt x="3787675" y="444004"/>
                </a:cubicBezTo>
                <a:cubicBezTo>
                  <a:pt x="3782714" y="439043"/>
                  <a:pt x="3777754" y="434083"/>
                  <a:pt x="3772793" y="429121"/>
                </a:cubicBezTo>
                <a:lnTo>
                  <a:pt x="3757910" y="421680"/>
                </a:lnTo>
                <a:cubicBezTo>
                  <a:pt x="3752949" y="426641"/>
                  <a:pt x="3750468" y="429121"/>
                  <a:pt x="3750468" y="429121"/>
                </a:cubicBezTo>
                <a:cubicBezTo>
                  <a:pt x="3745507" y="429121"/>
                  <a:pt x="3745507" y="426641"/>
                  <a:pt x="3750468" y="421680"/>
                </a:cubicBezTo>
                <a:lnTo>
                  <a:pt x="3743027" y="414239"/>
                </a:lnTo>
                <a:cubicBezTo>
                  <a:pt x="3743027" y="414239"/>
                  <a:pt x="3740547" y="414239"/>
                  <a:pt x="3735586" y="414239"/>
                </a:cubicBezTo>
                <a:lnTo>
                  <a:pt x="3728144" y="406797"/>
                </a:lnTo>
                <a:cubicBezTo>
                  <a:pt x="3728144" y="401836"/>
                  <a:pt x="3730625" y="399356"/>
                  <a:pt x="3735586" y="399356"/>
                </a:cubicBezTo>
                <a:close/>
                <a:moveTo>
                  <a:pt x="2783085" y="399356"/>
                </a:moveTo>
                <a:cubicBezTo>
                  <a:pt x="2788046" y="399356"/>
                  <a:pt x="2791767" y="399356"/>
                  <a:pt x="2794248" y="399356"/>
                </a:cubicBezTo>
                <a:cubicBezTo>
                  <a:pt x="2796728" y="399356"/>
                  <a:pt x="2795488" y="401836"/>
                  <a:pt x="2790527" y="406797"/>
                </a:cubicBezTo>
                <a:cubicBezTo>
                  <a:pt x="2785566" y="411759"/>
                  <a:pt x="2784326" y="414239"/>
                  <a:pt x="2786806" y="414239"/>
                </a:cubicBezTo>
                <a:cubicBezTo>
                  <a:pt x="2789287" y="414239"/>
                  <a:pt x="2793008" y="416719"/>
                  <a:pt x="2797968" y="421680"/>
                </a:cubicBezTo>
                <a:lnTo>
                  <a:pt x="2790527" y="421680"/>
                </a:lnTo>
                <a:cubicBezTo>
                  <a:pt x="2775644" y="421680"/>
                  <a:pt x="2768203" y="419200"/>
                  <a:pt x="2768203" y="414239"/>
                </a:cubicBezTo>
                <a:close/>
                <a:moveTo>
                  <a:pt x="2515195" y="399356"/>
                </a:moveTo>
                <a:cubicBezTo>
                  <a:pt x="2515195" y="399356"/>
                  <a:pt x="2517676" y="401836"/>
                  <a:pt x="2522636" y="406797"/>
                </a:cubicBezTo>
                <a:cubicBezTo>
                  <a:pt x="2517676" y="406797"/>
                  <a:pt x="2515195" y="409277"/>
                  <a:pt x="2515195" y="414239"/>
                </a:cubicBezTo>
                <a:cubicBezTo>
                  <a:pt x="2510234" y="414239"/>
                  <a:pt x="2507753" y="412998"/>
                  <a:pt x="2507753" y="410518"/>
                </a:cubicBezTo>
                <a:cubicBezTo>
                  <a:pt x="2507753" y="408038"/>
                  <a:pt x="2507753" y="406797"/>
                  <a:pt x="2507753" y="406797"/>
                </a:cubicBezTo>
                <a:cubicBezTo>
                  <a:pt x="2507753" y="401836"/>
                  <a:pt x="2510234" y="399356"/>
                  <a:pt x="2515195" y="399356"/>
                </a:cubicBezTo>
                <a:close/>
                <a:moveTo>
                  <a:pt x="5123408" y="391914"/>
                </a:moveTo>
                <a:cubicBezTo>
                  <a:pt x="5125888" y="391914"/>
                  <a:pt x="5127128" y="394394"/>
                  <a:pt x="5127128" y="399356"/>
                </a:cubicBezTo>
                <a:lnTo>
                  <a:pt x="5119687" y="399356"/>
                </a:lnTo>
                <a:cubicBezTo>
                  <a:pt x="5119687" y="394394"/>
                  <a:pt x="5120927" y="391914"/>
                  <a:pt x="5123408" y="391914"/>
                </a:cubicBezTo>
                <a:close/>
                <a:moveTo>
                  <a:pt x="5082480" y="391914"/>
                </a:moveTo>
                <a:lnTo>
                  <a:pt x="5097363" y="391914"/>
                </a:lnTo>
                <a:lnTo>
                  <a:pt x="5089921" y="399356"/>
                </a:lnTo>
                <a:lnTo>
                  <a:pt x="5075038" y="399356"/>
                </a:lnTo>
                <a:close/>
                <a:moveTo>
                  <a:pt x="3560713" y="391914"/>
                </a:moveTo>
                <a:cubicBezTo>
                  <a:pt x="3563193" y="391914"/>
                  <a:pt x="3566914" y="396876"/>
                  <a:pt x="3571875" y="406797"/>
                </a:cubicBezTo>
                <a:lnTo>
                  <a:pt x="3564433" y="406797"/>
                </a:lnTo>
                <a:cubicBezTo>
                  <a:pt x="3559472" y="406797"/>
                  <a:pt x="3555752" y="405557"/>
                  <a:pt x="3553271" y="403076"/>
                </a:cubicBezTo>
                <a:cubicBezTo>
                  <a:pt x="3550791" y="400596"/>
                  <a:pt x="3549550" y="399356"/>
                  <a:pt x="3549550" y="399356"/>
                </a:cubicBezTo>
                <a:cubicBezTo>
                  <a:pt x="3554511" y="394394"/>
                  <a:pt x="3558232" y="391914"/>
                  <a:pt x="3560713" y="391914"/>
                </a:cubicBezTo>
                <a:close/>
                <a:moveTo>
                  <a:pt x="3237011" y="391914"/>
                </a:moveTo>
                <a:lnTo>
                  <a:pt x="3244453" y="391914"/>
                </a:lnTo>
                <a:cubicBezTo>
                  <a:pt x="3239492" y="396876"/>
                  <a:pt x="3239492" y="400596"/>
                  <a:pt x="3244453" y="403076"/>
                </a:cubicBezTo>
                <a:cubicBezTo>
                  <a:pt x="3249414" y="405557"/>
                  <a:pt x="3249414" y="408038"/>
                  <a:pt x="3244453" y="410518"/>
                </a:cubicBezTo>
                <a:cubicBezTo>
                  <a:pt x="3239492" y="412998"/>
                  <a:pt x="3237011" y="416719"/>
                  <a:pt x="3237011" y="421680"/>
                </a:cubicBezTo>
                <a:cubicBezTo>
                  <a:pt x="3237011" y="421680"/>
                  <a:pt x="3235771" y="422921"/>
                  <a:pt x="3233291" y="425401"/>
                </a:cubicBezTo>
                <a:cubicBezTo>
                  <a:pt x="3230810" y="427881"/>
                  <a:pt x="3229570" y="429121"/>
                  <a:pt x="3229570" y="429121"/>
                </a:cubicBezTo>
                <a:lnTo>
                  <a:pt x="3222128" y="429121"/>
                </a:lnTo>
                <a:cubicBezTo>
                  <a:pt x="3222128" y="424160"/>
                  <a:pt x="3222128" y="416719"/>
                  <a:pt x="3222128" y="406797"/>
                </a:cubicBezTo>
                <a:cubicBezTo>
                  <a:pt x="3222128" y="396876"/>
                  <a:pt x="3227089" y="391914"/>
                  <a:pt x="3237011" y="391914"/>
                </a:cubicBezTo>
                <a:close/>
                <a:moveTo>
                  <a:pt x="2827734" y="391914"/>
                </a:moveTo>
                <a:lnTo>
                  <a:pt x="2850058" y="399356"/>
                </a:lnTo>
                <a:cubicBezTo>
                  <a:pt x="2855019" y="399356"/>
                  <a:pt x="2855019" y="396876"/>
                  <a:pt x="2850058" y="391914"/>
                </a:cubicBezTo>
                <a:close/>
                <a:moveTo>
                  <a:pt x="2730996" y="391914"/>
                </a:moveTo>
                <a:lnTo>
                  <a:pt x="2738437" y="391914"/>
                </a:lnTo>
                <a:cubicBezTo>
                  <a:pt x="2733476" y="391914"/>
                  <a:pt x="2733476" y="394394"/>
                  <a:pt x="2738437" y="399356"/>
                </a:cubicBezTo>
                <a:cubicBezTo>
                  <a:pt x="2743398" y="404317"/>
                  <a:pt x="2743398" y="408038"/>
                  <a:pt x="2738437" y="410518"/>
                </a:cubicBezTo>
                <a:cubicBezTo>
                  <a:pt x="2733476" y="412998"/>
                  <a:pt x="2730996" y="416719"/>
                  <a:pt x="2730996" y="421680"/>
                </a:cubicBezTo>
                <a:cubicBezTo>
                  <a:pt x="2740918" y="426641"/>
                  <a:pt x="2738437" y="429121"/>
                  <a:pt x="2723554" y="429121"/>
                </a:cubicBezTo>
                <a:cubicBezTo>
                  <a:pt x="2713632" y="434083"/>
                  <a:pt x="2708671" y="434083"/>
                  <a:pt x="2708671" y="429121"/>
                </a:cubicBezTo>
                <a:cubicBezTo>
                  <a:pt x="2708671" y="424160"/>
                  <a:pt x="2711152" y="421680"/>
                  <a:pt x="2716113" y="421680"/>
                </a:cubicBezTo>
                <a:lnTo>
                  <a:pt x="2708671" y="414239"/>
                </a:lnTo>
                <a:cubicBezTo>
                  <a:pt x="2703711" y="414239"/>
                  <a:pt x="2696269" y="414239"/>
                  <a:pt x="2686347" y="414239"/>
                </a:cubicBezTo>
                <a:cubicBezTo>
                  <a:pt x="2671464" y="409277"/>
                  <a:pt x="2665263" y="405557"/>
                  <a:pt x="2667744" y="403076"/>
                </a:cubicBezTo>
                <a:cubicBezTo>
                  <a:pt x="2670224" y="400596"/>
                  <a:pt x="2677666" y="399356"/>
                  <a:pt x="2690068" y="399356"/>
                </a:cubicBezTo>
                <a:cubicBezTo>
                  <a:pt x="2702470" y="399356"/>
                  <a:pt x="2711152" y="398115"/>
                  <a:pt x="2716113" y="395635"/>
                </a:cubicBezTo>
                <a:cubicBezTo>
                  <a:pt x="2721074" y="393155"/>
                  <a:pt x="2726035" y="391914"/>
                  <a:pt x="2730996" y="391914"/>
                </a:cubicBezTo>
                <a:close/>
                <a:moveTo>
                  <a:pt x="4550419" y="388194"/>
                </a:moveTo>
                <a:cubicBezTo>
                  <a:pt x="4552900" y="388194"/>
                  <a:pt x="4556621" y="389434"/>
                  <a:pt x="4561581" y="391914"/>
                </a:cubicBezTo>
                <a:cubicBezTo>
                  <a:pt x="4561581" y="396876"/>
                  <a:pt x="4561581" y="399356"/>
                  <a:pt x="4561581" y="399356"/>
                </a:cubicBezTo>
                <a:cubicBezTo>
                  <a:pt x="4561581" y="399356"/>
                  <a:pt x="4559101" y="401836"/>
                  <a:pt x="4554140" y="406797"/>
                </a:cubicBezTo>
                <a:cubicBezTo>
                  <a:pt x="4549179" y="411759"/>
                  <a:pt x="4546699" y="411759"/>
                  <a:pt x="4546699" y="406797"/>
                </a:cubicBezTo>
                <a:lnTo>
                  <a:pt x="4546699" y="391914"/>
                </a:lnTo>
                <a:cubicBezTo>
                  <a:pt x="4546699" y="389434"/>
                  <a:pt x="4547939" y="388194"/>
                  <a:pt x="4550419" y="388194"/>
                </a:cubicBezTo>
                <a:close/>
                <a:moveTo>
                  <a:pt x="3646289" y="384473"/>
                </a:moveTo>
                <a:cubicBezTo>
                  <a:pt x="3651250" y="384473"/>
                  <a:pt x="3656210" y="386953"/>
                  <a:pt x="3661172" y="391914"/>
                </a:cubicBezTo>
                <a:cubicBezTo>
                  <a:pt x="3666133" y="396876"/>
                  <a:pt x="3671093" y="399356"/>
                  <a:pt x="3676054" y="399356"/>
                </a:cubicBezTo>
                <a:lnTo>
                  <a:pt x="3683496" y="406797"/>
                </a:lnTo>
                <a:lnTo>
                  <a:pt x="3698379" y="414239"/>
                </a:lnTo>
                <a:lnTo>
                  <a:pt x="3705820" y="414239"/>
                </a:lnTo>
                <a:cubicBezTo>
                  <a:pt x="3705820" y="414239"/>
                  <a:pt x="3703340" y="412998"/>
                  <a:pt x="3698379" y="410518"/>
                </a:cubicBezTo>
                <a:cubicBezTo>
                  <a:pt x="3693418" y="408038"/>
                  <a:pt x="3692177" y="405557"/>
                  <a:pt x="3694658" y="403076"/>
                </a:cubicBezTo>
                <a:cubicBezTo>
                  <a:pt x="3697138" y="400596"/>
                  <a:pt x="3700859" y="401836"/>
                  <a:pt x="3705820" y="406797"/>
                </a:cubicBezTo>
                <a:cubicBezTo>
                  <a:pt x="3710781" y="411759"/>
                  <a:pt x="3714502" y="415479"/>
                  <a:pt x="3716982" y="417959"/>
                </a:cubicBezTo>
                <a:cubicBezTo>
                  <a:pt x="3719462" y="420439"/>
                  <a:pt x="3720703" y="421680"/>
                  <a:pt x="3720703" y="421680"/>
                </a:cubicBezTo>
                <a:cubicBezTo>
                  <a:pt x="3725664" y="421680"/>
                  <a:pt x="3728144" y="424160"/>
                  <a:pt x="3728144" y="429121"/>
                </a:cubicBezTo>
                <a:lnTo>
                  <a:pt x="3743027" y="444004"/>
                </a:lnTo>
                <a:cubicBezTo>
                  <a:pt x="3757910" y="448966"/>
                  <a:pt x="3765351" y="453926"/>
                  <a:pt x="3765351" y="458887"/>
                </a:cubicBezTo>
                <a:cubicBezTo>
                  <a:pt x="3765351" y="463848"/>
                  <a:pt x="3764111" y="467569"/>
                  <a:pt x="3761631" y="470049"/>
                </a:cubicBezTo>
                <a:cubicBezTo>
                  <a:pt x="3759150" y="472529"/>
                  <a:pt x="3757910" y="473770"/>
                  <a:pt x="3757910" y="473770"/>
                </a:cubicBezTo>
                <a:lnTo>
                  <a:pt x="3743027" y="473770"/>
                </a:lnTo>
                <a:cubicBezTo>
                  <a:pt x="3743027" y="478731"/>
                  <a:pt x="3749228" y="482452"/>
                  <a:pt x="3761631" y="484932"/>
                </a:cubicBezTo>
                <a:cubicBezTo>
                  <a:pt x="3774033" y="487412"/>
                  <a:pt x="3780234" y="487412"/>
                  <a:pt x="3780234" y="484932"/>
                </a:cubicBezTo>
                <a:cubicBezTo>
                  <a:pt x="3780234" y="482452"/>
                  <a:pt x="3781474" y="477491"/>
                  <a:pt x="3783955" y="470049"/>
                </a:cubicBezTo>
                <a:cubicBezTo>
                  <a:pt x="3786435" y="462608"/>
                  <a:pt x="3792636" y="463848"/>
                  <a:pt x="3802558" y="473770"/>
                </a:cubicBezTo>
                <a:lnTo>
                  <a:pt x="3810000" y="473770"/>
                </a:lnTo>
                <a:cubicBezTo>
                  <a:pt x="3810000" y="473770"/>
                  <a:pt x="3812480" y="473770"/>
                  <a:pt x="3817441" y="473770"/>
                </a:cubicBezTo>
                <a:lnTo>
                  <a:pt x="3839765" y="473770"/>
                </a:lnTo>
                <a:cubicBezTo>
                  <a:pt x="3844726" y="468809"/>
                  <a:pt x="3849687" y="468809"/>
                  <a:pt x="3854648" y="473770"/>
                </a:cubicBezTo>
                <a:lnTo>
                  <a:pt x="3906738" y="466328"/>
                </a:lnTo>
                <a:cubicBezTo>
                  <a:pt x="3906738" y="461367"/>
                  <a:pt x="3907978" y="461367"/>
                  <a:pt x="3910459" y="466328"/>
                </a:cubicBezTo>
                <a:cubicBezTo>
                  <a:pt x="3912939" y="471290"/>
                  <a:pt x="3917900" y="473770"/>
                  <a:pt x="3925341" y="473770"/>
                </a:cubicBezTo>
                <a:cubicBezTo>
                  <a:pt x="3932783" y="473770"/>
                  <a:pt x="3937744" y="475010"/>
                  <a:pt x="3940224" y="477491"/>
                </a:cubicBezTo>
                <a:cubicBezTo>
                  <a:pt x="3942705" y="479971"/>
                  <a:pt x="3940224" y="482452"/>
                  <a:pt x="3932783" y="484932"/>
                </a:cubicBezTo>
                <a:cubicBezTo>
                  <a:pt x="3925341" y="487412"/>
                  <a:pt x="3916660" y="489893"/>
                  <a:pt x="3906738" y="492373"/>
                </a:cubicBezTo>
                <a:cubicBezTo>
                  <a:pt x="3896816" y="494853"/>
                  <a:pt x="3886894" y="496094"/>
                  <a:pt x="3876972" y="496094"/>
                </a:cubicBezTo>
                <a:cubicBezTo>
                  <a:pt x="3857128" y="501055"/>
                  <a:pt x="3847207" y="506016"/>
                  <a:pt x="3847207" y="510977"/>
                </a:cubicBezTo>
                <a:cubicBezTo>
                  <a:pt x="3847207" y="515938"/>
                  <a:pt x="3854648" y="518418"/>
                  <a:pt x="3869531" y="518418"/>
                </a:cubicBezTo>
                <a:cubicBezTo>
                  <a:pt x="3899297" y="518418"/>
                  <a:pt x="3904258" y="520898"/>
                  <a:pt x="3884414" y="525860"/>
                </a:cubicBezTo>
                <a:cubicBezTo>
                  <a:pt x="3879453" y="530821"/>
                  <a:pt x="3876972" y="535781"/>
                  <a:pt x="3876972" y="540743"/>
                </a:cubicBezTo>
                <a:cubicBezTo>
                  <a:pt x="3876972" y="545704"/>
                  <a:pt x="3875732" y="548184"/>
                  <a:pt x="3873252" y="548184"/>
                </a:cubicBezTo>
                <a:cubicBezTo>
                  <a:pt x="3870771" y="548184"/>
                  <a:pt x="3867051" y="550664"/>
                  <a:pt x="3862089" y="555625"/>
                </a:cubicBezTo>
                <a:cubicBezTo>
                  <a:pt x="3842246" y="550664"/>
                  <a:pt x="3829843" y="543223"/>
                  <a:pt x="3824882" y="533301"/>
                </a:cubicBezTo>
                <a:cubicBezTo>
                  <a:pt x="3824882" y="528340"/>
                  <a:pt x="3822402" y="525860"/>
                  <a:pt x="3817441" y="525860"/>
                </a:cubicBezTo>
                <a:cubicBezTo>
                  <a:pt x="3812480" y="525860"/>
                  <a:pt x="3810000" y="528340"/>
                  <a:pt x="3810000" y="533301"/>
                </a:cubicBezTo>
                <a:cubicBezTo>
                  <a:pt x="3805039" y="533301"/>
                  <a:pt x="3800078" y="533301"/>
                  <a:pt x="3795117" y="533301"/>
                </a:cubicBezTo>
                <a:cubicBezTo>
                  <a:pt x="3785195" y="533301"/>
                  <a:pt x="3780234" y="530821"/>
                  <a:pt x="3780234" y="525860"/>
                </a:cubicBezTo>
                <a:cubicBezTo>
                  <a:pt x="3780234" y="520898"/>
                  <a:pt x="3778994" y="518418"/>
                  <a:pt x="3776513" y="518418"/>
                </a:cubicBezTo>
                <a:cubicBezTo>
                  <a:pt x="3774033" y="518418"/>
                  <a:pt x="3765351" y="520898"/>
                  <a:pt x="3750468" y="525860"/>
                </a:cubicBezTo>
                <a:cubicBezTo>
                  <a:pt x="3735586" y="525860"/>
                  <a:pt x="3724423" y="528340"/>
                  <a:pt x="3716982" y="533301"/>
                </a:cubicBezTo>
                <a:cubicBezTo>
                  <a:pt x="3709541" y="538262"/>
                  <a:pt x="3707060" y="543223"/>
                  <a:pt x="3709541" y="548184"/>
                </a:cubicBezTo>
                <a:cubicBezTo>
                  <a:pt x="3712021" y="553145"/>
                  <a:pt x="3708300" y="555625"/>
                  <a:pt x="3698379" y="555625"/>
                </a:cubicBezTo>
                <a:lnTo>
                  <a:pt x="3683496" y="563067"/>
                </a:lnTo>
                <a:cubicBezTo>
                  <a:pt x="3683496" y="568028"/>
                  <a:pt x="3681015" y="570508"/>
                  <a:pt x="3676054" y="570508"/>
                </a:cubicBezTo>
                <a:lnTo>
                  <a:pt x="3683496" y="577950"/>
                </a:lnTo>
                <a:cubicBezTo>
                  <a:pt x="3688457" y="577950"/>
                  <a:pt x="3692177" y="577950"/>
                  <a:pt x="3694658" y="577950"/>
                </a:cubicBezTo>
                <a:cubicBezTo>
                  <a:pt x="3697138" y="577950"/>
                  <a:pt x="3698379" y="577950"/>
                  <a:pt x="3698379" y="577950"/>
                </a:cubicBezTo>
                <a:lnTo>
                  <a:pt x="3705820" y="570508"/>
                </a:lnTo>
                <a:cubicBezTo>
                  <a:pt x="3705820" y="575469"/>
                  <a:pt x="3713261" y="577950"/>
                  <a:pt x="3728144" y="577950"/>
                </a:cubicBezTo>
                <a:cubicBezTo>
                  <a:pt x="3747988" y="577950"/>
                  <a:pt x="3752949" y="572988"/>
                  <a:pt x="3743027" y="563067"/>
                </a:cubicBezTo>
                <a:lnTo>
                  <a:pt x="3743027" y="555625"/>
                </a:lnTo>
                <a:cubicBezTo>
                  <a:pt x="3752949" y="560587"/>
                  <a:pt x="3761631" y="565547"/>
                  <a:pt x="3769072" y="570508"/>
                </a:cubicBezTo>
                <a:cubicBezTo>
                  <a:pt x="3776513" y="575469"/>
                  <a:pt x="3777754" y="577950"/>
                  <a:pt x="3772793" y="577950"/>
                </a:cubicBezTo>
                <a:lnTo>
                  <a:pt x="3787675" y="585391"/>
                </a:lnTo>
                <a:cubicBezTo>
                  <a:pt x="3792636" y="585391"/>
                  <a:pt x="3795117" y="582911"/>
                  <a:pt x="3795117" y="577950"/>
                </a:cubicBezTo>
                <a:cubicBezTo>
                  <a:pt x="3795117" y="572988"/>
                  <a:pt x="3802558" y="570508"/>
                  <a:pt x="3817441" y="570508"/>
                </a:cubicBezTo>
                <a:lnTo>
                  <a:pt x="3832324" y="563067"/>
                </a:lnTo>
                <a:cubicBezTo>
                  <a:pt x="3827363" y="558105"/>
                  <a:pt x="3832324" y="558105"/>
                  <a:pt x="3847207" y="563067"/>
                </a:cubicBezTo>
                <a:cubicBezTo>
                  <a:pt x="3857128" y="568028"/>
                  <a:pt x="3862089" y="568028"/>
                  <a:pt x="3862089" y="563067"/>
                </a:cubicBezTo>
                <a:cubicBezTo>
                  <a:pt x="3862089" y="563067"/>
                  <a:pt x="3864570" y="563067"/>
                  <a:pt x="3869531" y="563067"/>
                </a:cubicBezTo>
                <a:cubicBezTo>
                  <a:pt x="3874492" y="563067"/>
                  <a:pt x="3879453" y="563067"/>
                  <a:pt x="3884414" y="563067"/>
                </a:cubicBezTo>
                <a:lnTo>
                  <a:pt x="3906738" y="570508"/>
                </a:lnTo>
                <a:cubicBezTo>
                  <a:pt x="3906738" y="570508"/>
                  <a:pt x="3905498" y="571749"/>
                  <a:pt x="3903017" y="574229"/>
                </a:cubicBezTo>
                <a:cubicBezTo>
                  <a:pt x="3900537" y="576709"/>
                  <a:pt x="3896816" y="577950"/>
                  <a:pt x="3891855" y="577950"/>
                </a:cubicBezTo>
                <a:cubicBezTo>
                  <a:pt x="3886894" y="577950"/>
                  <a:pt x="3881933" y="577950"/>
                  <a:pt x="3876972" y="577950"/>
                </a:cubicBezTo>
                <a:cubicBezTo>
                  <a:pt x="3872011" y="577950"/>
                  <a:pt x="3869531" y="577950"/>
                  <a:pt x="3869531" y="577950"/>
                </a:cubicBezTo>
                <a:lnTo>
                  <a:pt x="3869531" y="585391"/>
                </a:lnTo>
                <a:lnTo>
                  <a:pt x="3884414" y="585391"/>
                </a:lnTo>
                <a:cubicBezTo>
                  <a:pt x="3889375" y="590352"/>
                  <a:pt x="3894335" y="592832"/>
                  <a:pt x="3899297" y="592832"/>
                </a:cubicBezTo>
                <a:cubicBezTo>
                  <a:pt x="3904258" y="592832"/>
                  <a:pt x="3910459" y="594073"/>
                  <a:pt x="3917900" y="596553"/>
                </a:cubicBezTo>
                <a:cubicBezTo>
                  <a:pt x="3925341" y="599033"/>
                  <a:pt x="3930302" y="599033"/>
                  <a:pt x="3932783" y="596553"/>
                </a:cubicBezTo>
                <a:cubicBezTo>
                  <a:pt x="3935263" y="594073"/>
                  <a:pt x="3934023" y="590352"/>
                  <a:pt x="3929062" y="585391"/>
                </a:cubicBezTo>
                <a:cubicBezTo>
                  <a:pt x="3914179" y="570508"/>
                  <a:pt x="3911699" y="560587"/>
                  <a:pt x="3921621" y="555625"/>
                </a:cubicBezTo>
                <a:cubicBezTo>
                  <a:pt x="3926582" y="555625"/>
                  <a:pt x="3929062" y="553145"/>
                  <a:pt x="3929062" y="548184"/>
                </a:cubicBezTo>
                <a:lnTo>
                  <a:pt x="3936504" y="540743"/>
                </a:lnTo>
                <a:lnTo>
                  <a:pt x="3951386" y="548184"/>
                </a:lnTo>
                <a:cubicBezTo>
                  <a:pt x="3951386" y="553145"/>
                  <a:pt x="3951386" y="555625"/>
                  <a:pt x="3951386" y="555625"/>
                </a:cubicBezTo>
                <a:cubicBezTo>
                  <a:pt x="3951386" y="555625"/>
                  <a:pt x="3956347" y="554385"/>
                  <a:pt x="3966269" y="551905"/>
                </a:cubicBezTo>
                <a:cubicBezTo>
                  <a:pt x="3976191" y="549425"/>
                  <a:pt x="3981152" y="545704"/>
                  <a:pt x="3981152" y="540743"/>
                </a:cubicBezTo>
                <a:cubicBezTo>
                  <a:pt x="3981152" y="535781"/>
                  <a:pt x="3981152" y="533301"/>
                  <a:pt x="3981152" y="533301"/>
                </a:cubicBezTo>
                <a:cubicBezTo>
                  <a:pt x="3986113" y="533301"/>
                  <a:pt x="3988593" y="535781"/>
                  <a:pt x="3988593" y="540743"/>
                </a:cubicBezTo>
                <a:lnTo>
                  <a:pt x="4003476" y="548184"/>
                </a:lnTo>
                <a:cubicBezTo>
                  <a:pt x="4013398" y="548184"/>
                  <a:pt x="4015879" y="549425"/>
                  <a:pt x="4010918" y="551905"/>
                </a:cubicBezTo>
                <a:cubicBezTo>
                  <a:pt x="4005957" y="554385"/>
                  <a:pt x="4005957" y="558105"/>
                  <a:pt x="4010918" y="563067"/>
                </a:cubicBezTo>
                <a:lnTo>
                  <a:pt x="4025800" y="540743"/>
                </a:lnTo>
                <a:lnTo>
                  <a:pt x="4033242" y="548184"/>
                </a:lnTo>
                <a:cubicBezTo>
                  <a:pt x="4038203" y="558105"/>
                  <a:pt x="4038203" y="565547"/>
                  <a:pt x="4033242" y="570508"/>
                </a:cubicBezTo>
                <a:lnTo>
                  <a:pt x="4040683" y="570508"/>
                </a:lnTo>
                <a:lnTo>
                  <a:pt x="4055566" y="577950"/>
                </a:lnTo>
                <a:cubicBezTo>
                  <a:pt x="4045644" y="582911"/>
                  <a:pt x="4045644" y="587871"/>
                  <a:pt x="4055566" y="592832"/>
                </a:cubicBezTo>
                <a:cubicBezTo>
                  <a:pt x="4055566" y="592832"/>
                  <a:pt x="4060527" y="590352"/>
                  <a:pt x="4070449" y="585391"/>
                </a:cubicBezTo>
                <a:cubicBezTo>
                  <a:pt x="4075410" y="585391"/>
                  <a:pt x="4080371" y="585391"/>
                  <a:pt x="4085332" y="585391"/>
                </a:cubicBezTo>
                <a:cubicBezTo>
                  <a:pt x="4090293" y="585391"/>
                  <a:pt x="4094013" y="585391"/>
                  <a:pt x="4096494" y="585391"/>
                </a:cubicBezTo>
                <a:cubicBezTo>
                  <a:pt x="4098974" y="585391"/>
                  <a:pt x="4102695" y="585391"/>
                  <a:pt x="4107656" y="585391"/>
                </a:cubicBezTo>
                <a:cubicBezTo>
                  <a:pt x="4112617" y="585391"/>
                  <a:pt x="4115097" y="582911"/>
                  <a:pt x="4115097" y="577950"/>
                </a:cubicBezTo>
                <a:lnTo>
                  <a:pt x="4107656" y="577950"/>
                </a:lnTo>
                <a:cubicBezTo>
                  <a:pt x="4102695" y="572988"/>
                  <a:pt x="4097734" y="570508"/>
                  <a:pt x="4092773" y="570508"/>
                </a:cubicBezTo>
                <a:cubicBezTo>
                  <a:pt x="4097734" y="565547"/>
                  <a:pt x="4097734" y="560587"/>
                  <a:pt x="4092773" y="555625"/>
                </a:cubicBezTo>
                <a:cubicBezTo>
                  <a:pt x="4087812" y="555625"/>
                  <a:pt x="4080371" y="555625"/>
                  <a:pt x="4070449" y="555625"/>
                </a:cubicBezTo>
                <a:cubicBezTo>
                  <a:pt x="4065488" y="555625"/>
                  <a:pt x="4061767" y="555625"/>
                  <a:pt x="4059287" y="555625"/>
                </a:cubicBezTo>
                <a:cubicBezTo>
                  <a:pt x="4056806" y="555625"/>
                  <a:pt x="4055566" y="555625"/>
                  <a:pt x="4055566" y="555625"/>
                </a:cubicBezTo>
                <a:cubicBezTo>
                  <a:pt x="4055566" y="545704"/>
                  <a:pt x="4065488" y="543223"/>
                  <a:pt x="4085332" y="548184"/>
                </a:cubicBezTo>
                <a:cubicBezTo>
                  <a:pt x="4100214" y="548184"/>
                  <a:pt x="4107656" y="545704"/>
                  <a:pt x="4107656" y="540743"/>
                </a:cubicBezTo>
                <a:cubicBezTo>
                  <a:pt x="4117578" y="550664"/>
                  <a:pt x="4127500" y="555625"/>
                  <a:pt x="4137422" y="555625"/>
                </a:cubicBezTo>
                <a:cubicBezTo>
                  <a:pt x="4157265" y="555625"/>
                  <a:pt x="4159745" y="548184"/>
                  <a:pt x="4144863" y="533301"/>
                </a:cubicBezTo>
                <a:cubicBezTo>
                  <a:pt x="4139902" y="528340"/>
                  <a:pt x="4138662" y="525860"/>
                  <a:pt x="4141142" y="525860"/>
                </a:cubicBezTo>
                <a:cubicBezTo>
                  <a:pt x="4143623" y="525860"/>
                  <a:pt x="4149824" y="525860"/>
                  <a:pt x="4159745" y="525860"/>
                </a:cubicBezTo>
                <a:cubicBezTo>
                  <a:pt x="4169668" y="525860"/>
                  <a:pt x="4177109" y="527100"/>
                  <a:pt x="4182070" y="529580"/>
                </a:cubicBezTo>
                <a:cubicBezTo>
                  <a:pt x="4187031" y="532060"/>
                  <a:pt x="4194472" y="530821"/>
                  <a:pt x="4204394" y="525860"/>
                </a:cubicBezTo>
                <a:cubicBezTo>
                  <a:pt x="4209355" y="525860"/>
                  <a:pt x="4213076" y="525860"/>
                  <a:pt x="4215556" y="525860"/>
                </a:cubicBezTo>
                <a:cubicBezTo>
                  <a:pt x="4218037" y="525860"/>
                  <a:pt x="4219277" y="525860"/>
                  <a:pt x="4219277" y="525860"/>
                </a:cubicBezTo>
                <a:lnTo>
                  <a:pt x="4219277" y="533301"/>
                </a:lnTo>
                <a:lnTo>
                  <a:pt x="4219277" y="540743"/>
                </a:lnTo>
                <a:cubicBezTo>
                  <a:pt x="4229199" y="550664"/>
                  <a:pt x="4229199" y="560587"/>
                  <a:pt x="4219277" y="570508"/>
                </a:cubicBezTo>
                <a:cubicBezTo>
                  <a:pt x="4214316" y="570508"/>
                  <a:pt x="4210595" y="569268"/>
                  <a:pt x="4208115" y="566787"/>
                </a:cubicBezTo>
                <a:cubicBezTo>
                  <a:pt x="4205635" y="564307"/>
                  <a:pt x="4204394" y="563067"/>
                  <a:pt x="4204394" y="563067"/>
                </a:cubicBezTo>
                <a:cubicBezTo>
                  <a:pt x="4204394" y="553145"/>
                  <a:pt x="4200673" y="546943"/>
                  <a:pt x="4193232" y="544463"/>
                </a:cubicBezTo>
                <a:cubicBezTo>
                  <a:pt x="4185790" y="541983"/>
                  <a:pt x="4179590" y="543223"/>
                  <a:pt x="4174628" y="548184"/>
                </a:cubicBezTo>
                <a:lnTo>
                  <a:pt x="4189511" y="563067"/>
                </a:lnTo>
                <a:cubicBezTo>
                  <a:pt x="4194472" y="563067"/>
                  <a:pt x="4196952" y="565547"/>
                  <a:pt x="4196952" y="570508"/>
                </a:cubicBezTo>
                <a:lnTo>
                  <a:pt x="4182070" y="577950"/>
                </a:lnTo>
                <a:lnTo>
                  <a:pt x="4167187" y="577950"/>
                </a:lnTo>
                <a:cubicBezTo>
                  <a:pt x="4172148" y="582911"/>
                  <a:pt x="4173388" y="589112"/>
                  <a:pt x="4170908" y="596553"/>
                </a:cubicBezTo>
                <a:cubicBezTo>
                  <a:pt x="4168427" y="603994"/>
                  <a:pt x="4165947" y="607715"/>
                  <a:pt x="4163466" y="607715"/>
                </a:cubicBezTo>
                <a:cubicBezTo>
                  <a:pt x="4160986" y="607715"/>
                  <a:pt x="4159745" y="608956"/>
                  <a:pt x="4159745" y="611436"/>
                </a:cubicBezTo>
                <a:cubicBezTo>
                  <a:pt x="4159745" y="613916"/>
                  <a:pt x="4162226" y="615157"/>
                  <a:pt x="4167187" y="615157"/>
                </a:cubicBezTo>
                <a:lnTo>
                  <a:pt x="4174628" y="615157"/>
                </a:lnTo>
                <a:cubicBezTo>
                  <a:pt x="4179590" y="620118"/>
                  <a:pt x="4179590" y="625078"/>
                  <a:pt x="4174628" y="630039"/>
                </a:cubicBezTo>
                <a:cubicBezTo>
                  <a:pt x="4159745" y="639961"/>
                  <a:pt x="4157265" y="644922"/>
                  <a:pt x="4167187" y="644922"/>
                </a:cubicBezTo>
                <a:cubicBezTo>
                  <a:pt x="4167187" y="649884"/>
                  <a:pt x="4167187" y="653604"/>
                  <a:pt x="4167187" y="656084"/>
                </a:cubicBezTo>
                <a:cubicBezTo>
                  <a:pt x="4167187" y="658564"/>
                  <a:pt x="4169668" y="662285"/>
                  <a:pt x="4174628" y="667246"/>
                </a:cubicBezTo>
                <a:cubicBezTo>
                  <a:pt x="4174628" y="672208"/>
                  <a:pt x="4175869" y="675928"/>
                  <a:pt x="4178349" y="678409"/>
                </a:cubicBezTo>
                <a:cubicBezTo>
                  <a:pt x="4180830" y="680889"/>
                  <a:pt x="4182070" y="684609"/>
                  <a:pt x="4182070" y="689571"/>
                </a:cubicBezTo>
                <a:cubicBezTo>
                  <a:pt x="4182070" y="694532"/>
                  <a:pt x="4172148" y="694532"/>
                  <a:pt x="4152304" y="689571"/>
                </a:cubicBezTo>
                <a:lnTo>
                  <a:pt x="4144863" y="697012"/>
                </a:lnTo>
                <a:cubicBezTo>
                  <a:pt x="4144863" y="701973"/>
                  <a:pt x="4147343" y="706934"/>
                  <a:pt x="4152304" y="711895"/>
                </a:cubicBezTo>
                <a:cubicBezTo>
                  <a:pt x="4157265" y="711895"/>
                  <a:pt x="4159745" y="713135"/>
                  <a:pt x="4159745" y="715616"/>
                </a:cubicBezTo>
                <a:cubicBezTo>
                  <a:pt x="4159745" y="718096"/>
                  <a:pt x="4159745" y="720577"/>
                  <a:pt x="4159745" y="723057"/>
                </a:cubicBezTo>
                <a:cubicBezTo>
                  <a:pt x="4159745" y="725537"/>
                  <a:pt x="4160986" y="726778"/>
                  <a:pt x="4163466" y="726778"/>
                </a:cubicBezTo>
                <a:cubicBezTo>
                  <a:pt x="4165947" y="726778"/>
                  <a:pt x="4169668" y="726778"/>
                  <a:pt x="4174628" y="726778"/>
                </a:cubicBezTo>
                <a:cubicBezTo>
                  <a:pt x="4179590" y="726778"/>
                  <a:pt x="4183310" y="728018"/>
                  <a:pt x="4185790" y="730498"/>
                </a:cubicBezTo>
                <a:cubicBezTo>
                  <a:pt x="4188271" y="732978"/>
                  <a:pt x="4189511" y="734219"/>
                  <a:pt x="4189511" y="734219"/>
                </a:cubicBezTo>
                <a:lnTo>
                  <a:pt x="4204394" y="734219"/>
                </a:lnTo>
                <a:lnTo>
                  <a:pt x="4211835" y="726778"/>
                </a:lnTo>
                <a:cubicBezTo>
                  <a:pt x="4216797" y="726778"/>
                  <a:pt x="4220517" y="726778"/>
                  <a:pt x="4222997" y="726778"/>
                </a:cubicBezTo>
                <a:cubicBezTo>
                  <a:pt x="4225478" y="726778"/>
                  <a:pt x="4229199" y="729258"/>
                  <a:pt x="4234160" y="734219"/>
                </a:cubicBezTo>
                <a:lnTo>
                  <a:pt x="4241601" y="726778"/>
                </a:lnTo>
                <a:cubicBezTo>
                  <a:pt x="4241601" y="721816"/>
                  <a:pt x="4240360" y="718096"/>
                  <a:pt x="4237880" y="715616"/>
                </a:cubicBezTo>
                <a:cubicBezTo>
                  <a:pt x="4235400" y="713135"/>
                  <a:pt x="4234160" y="711895"/>
                  <a:pt x="4234160" y="711895"/>
                </a:cubicBezTo>
                <a:lnTo>
                  <a:pt x="4219277" y="711895"/>
                </a:lnTo>
                <a:cubicBezTo>
                  <a:pt x="4214316" y="706934"/>
                  <a:pt x="4214316" y="704453"/>
                  <a:pt x="4219277" y="704453"/>
                </a:cubicBezTo>
                <a:cubicBezTo>
                  <a:pt x="4224238" y="694532"/>
                  <a:pt x="4224238" y="687091"/>
                  <a:pt x="4219277" y="682129"/>
                </a:cubicBezTo>
                <a:cubicBezTo>
                  <a:pt x="4214316" y="682129"/>
                  <a:pt x="4211835" y="679649"/>
                  <a:pt x="4211835" y="674688"/>
                </a:cubicBezTo>
                <a:cubicBezTo>
                  <a:pt x="4206875" y="664766"/>
                  <a:pt x="4209355" y="659805"/>
                  <a:pt x="4219277" y="659805"/>
                </a:cubicBezTo>
                <a:cubicBezTo>
                  <a:pt x="4234160" y="659805"/>
                  <a:pt x="4234160" y="657325"/>
                  <a:pt x="4219277" y="652364"/>
                </a:cubicBezTo>
                <a:cubicBezTo>
                  <a:pt x="4219277" y="647402"/>
                  <a:pt x="4219277" y="643682"/>
                  <a:pt x="4219277" y="641201"/>
                </a:cubicBezTo>
                <a:cubicBezTo>
                  <a:pt x="4219277" y="638721"/>
                  <a:pt x="4219277" y="637481"/>
                  <a:pt x="4219277" y="637481"/>
                </a:cubicBezTo>
                <a:cubicBezTo>
                  <a:pt x="4219277" y="632519"/>
                  <a:pt x="4220517" y="630039"/>
                  <a:pt x="4222997" y="630039"/>
                </a:cubicBezTo>
                <a:cubicBezTo>
                  <a:pt x="4225478" y="630039"/>
                  <a:pt x="4227959" y="632519"/>
                  <a:pt x="4230439" y="637481"/>
                </a:cubicBezTo>
                <a:cubicBezTo>
                  <a:pt x="4232919" y="642442"/>
                  <a:pt x="4236640" y="644922"/>
                  <a:pt x="4241601" y="644922"/>
                </a:cubicBezTo>
                <a:cubicBezTo>
                  <a:pt x="4246562" y="644922"/>
                  <a:pt x="4250283" y="646163"/>
                  <a:pt x="4252763" y="648643"/>
                </a:cubicBezTo>
                <a:cubicBezTo>
                  <a:pt x="4255243" y="651123"/>
                  <a:pt x="4254004" y="657325"/>
                  <a:pt x="4249042" y="667246"/>
                </a:cubicBezTo>
                <a:cubicBezTo>
                  <a:pt x="4234160" y="682129"/>
                  <a:pt x="4239121" y="689571"/>
                  <a:pt x="4263925" y="689571"/>
                </a:cubicBezTo>
                <a:cubicBezTo>
                  <a:pt x="4268886" y="689571"/>
                  <a:pt x="4273847" y="692051"/>
                  <a:pt x="4278808" y="697012"/>
                </a:cubicBezTo>
                <a:cubicBezTo>
                  <a:pt x="4278808" y="701973"/>
                  <a:pt x="4282529" y="704453"/>
                  <a:pt x="4289970" y="704453"/>
                </a:cubicBezTo>
                <a:cubicBezTo>
                  <a:pt x="4297411" y="704453"/>
                  <a:pt x="4303612" y="704453"/>
                  <a:pt x="4308574" y="704453"/>
                </a:cubicBezTo>
                <a:cubicBezTo>
                  <a:pt x="4308574" y="699492"/>
                  <a:pt x="4309814" y="697012"/>
                  <a:pt x="4312294" y="697012"/>
                </a:cubicBezTo>
                <a:cubicBezTo>
                  <a:pt x="4314774" y="697012"/>
                  <a:pt x="4316015" y="699492"/>
                  <a:pt x="4316015" y="704453"/>
                </a:cubicBezTo>
                <a:cubicBezTo>
                  <a:pt x="4316015" y="719336"/>
                  <a:pt x="4320976" y="724298"/>
                  <a:pt x="4330898" y="719336"/>
                </a:cubicBezTo>
                <a:lnTo>
                  <a:pt x="4323456" y="689571"/>
                </a:lnTo>
                <a:cubicBezTo>
                  <a:pt x="4318495" y="684609"/>
                  <a:pt x="4320976" y="682129"/>
                  <a:pt x="4330898" y="682129"/>
                </a:cubicBezTo>
                <a:cubicBezTo>
                  <a:pt x="4330898" y="682129"/>
                  <a:pt x="4333378" y="682129"/>
                  <a:pt x="4338339" y="682129"/>
                </a:cubicBezTo>
                <a:lnTo>
                  <a:pt x="4353222" y="682129"/>
                </a:lnTo>
                <a:cubicBezTo>
                  <a:pt x="4353222" y="672208"/>
                  <a:pt x="4348261" y="668487"/>
                  <a:pt x="4338339" y="670967"/>
                </a:cubicBezTo>
                <a:cubicBezTo>
                  <a:pt x="4328418" y="673447"/>
                  <a:pt x="4318495" y="672208"/>
                  <a:pt x="4308574" y="667246"/>
                </a:cubicBezTo>
                <a:lnTo>
                  <a:pt x="4301132" y="659805"/>
                </a:lnTo>
                <a:lnTo>
                  <a:pt x="4316015" y="652364"/>
                </a:lnTo>
                <a:cubicBezTo>
                  <a:pt x="4320976" y="642442"/>
                  <a:pt x="4320976" y="635001"/>
                  <a:pt x="4316015" y="630039"/>
                </a:cubicBezTo>
                <a:cubicBezTo>
                  <a:pt x="4316015" y="630039"/>
                  <a:pt x="4309814" y="631280"/>
                  <a:pt x="4297411" y="633760"/>
                </a:cubicBezTo>
                <a:cubicBezTo>
                  <a:pt x="4285009" y="636240"/>
                  <a:pt x="4276328" y="632519"/>
                  <a:pt x="4271367" y="622598"/>
                </a:cubicBezTo>
                <a:cubicBezTo>
                  <a:pt x="4271367" y="617637"/>
                  <a:pt x="4271367" y="613916"/>
                  <a:pt x="4271367" y="611436"/>
                </a:cubicBezTo>
                <a:cubicBezTo>
                  <a:pt x="4271367" y="608956"/>
                  <a:pt x="4273847" y="607715"/>
                  <a:pt x="4278808" y="607715"/>
                </a:cubicBezTo>
                <a:cubicBezTo>
                  <a:pt x="4283769" y="607715"/>
                  <a:pt x="4286249" y="610195"/>
                  <a:pt x="4286249" y="615157"/>
                </a:cubicBezTo>
                <a:lnTo>
                  <a:pt x="4301132" y="615157"/>
                </a:lnTo>
                <a:cubicBezTo>
                  <a:pt x="4311054" y="610195"/>
                  <a:pt x="4318495" y="605235"/>
                  <a:pt x="4323456" y="600274"/>
                </a:cubicBezTo>
                <a:lnTo>
                  <a:pt x="4316015" y="585391"/>
                </a:lnTo>
                <a:cubicBezTo>
                  <a:pt x="4316015" y="585391"/>
                  <a:pt x="4314774" y="584150"/>
                  <a:pt x="4312294" y="581670"/>
                </a:cubicBezTo>
                <a:cubicBezTo>
                  <a:pt x="4309814" y="579190"/>
                  <a:pt x="4308574" y="577950"/>
                  <a:pt x="4308574" y="577950"/>
                </a:cubicBezTo>
                <a:lnTo>
                  <a:pt x="4286249" y="570508"/>
                </a:lnTo>
                <a:cubicBezTo>
                  <a:pt x="4286249" y="565547"/>
                  <a:pt x="4288729" y="564307"/>
                  <a:pt x="4293691" y="566787"/>
                </a:cubicBezTo>
                <a:cubicBezTo>
                  <a:pt x="4298652" y="569268"/>
                  <a:pt x="4306093" y="570508"/>
                  <a:pt x="4316015" y="570508"/>
                </a:cubicBezTo>
                <a:lnTo>
                  <a:pt x="4368105" y="585391"/>
                </a:lnTo>
                <a:cubicBezTo>
                  <a:pt x="4358183" y="575469"/>
                  <a:pt x="4358183" y="565547"/>
                  <a:pt x="4368105" y="555625"/>
                </a:cubicBezTo>
                <a:cubicBezTo>
                  <a:pt x="4373066" y="550664"/>
                  <a:pt x="4380508" y="553145"/>
                  <a:pt x="4390429" y="563067"/>
                </a:cubicBezTo>
                <a:cubicBezTo>
                  <a:pt x="4395390" y="572988"/>
                  <a:pt x="4397870" y="577950"/>
                  <a:pt x="4397870" y="577950"/>
                </a:cubicBezTo>
                <a:cubicBezTo>
                  <a:pt x="4392909" y="577950"/>
                  <a:pt x="4392909" y="579190"/>
                  <a:pt x="4397870" y="581670"/>
                </a:cubicBezTo>
                <a:cubicBezTo>
                  <a:pt x="4402832" y="584150"/>
                  <a:pt x="4402832" y="586632"/>
                  <a:pt x="4397870" y="589112"/>
                </a:cubicBezTo>
                <a:cubicBezTo>
                  <a:pt x="4392909" y="591592"/>
                  <a:pt x="4392909" y="594073"/>
                  <a:pt x="4397870" y="596553"/>
                </a:cubicBezTo>
                <a:cubicBezTo>
                  <a:pt x="4402832" y="599033"/>
                  <a:pt x="4402832" y="602754"/>
                  <a:pt x="4397870" y="607715"/>
                </a:cubicBezTo>
                <a:lnTo>
                  <a:pt x="4397870" y="630039"/>
                </a:lnTo>
                <a:cubicBezTo>
                  <a:pt x="4392909" y="644922"/>
                  <a:pt x="4389188" y="652364"/>
                  <a:pt x="4386708" y="652364"/>
                </a:cubicBezTo>
                <a:cubicBezTo>
                  <a:pt x="4384228" y="652364"/>
                  <a:pt x="4382988" y="649884"/>
                  <a:pt x="4382988" y="644922"/>
                </a:cubicBezTo>
                <a:cubicBezTo>
                  <a:pt x="4382988" y="639961"/>
                  <a:pt x="4382988" y="630039"/>
                  <a:pt x="4382988" y="615157"/>
                </a:cubicBezTo>
                <a:cubicBezTo>
                  <a:pt x="4378026" y="605235"/>
                  <a:pt x="4375546" y="599033"/>
                  <a:pt x="4375546" y="596553"/>
                </a:cubicBezTo>
                <a:cubicBezTo>
                  <a:pt x="4375546" y="594073"/>
                  <a:pt x="4370585" y="592832"/>
                  <a:pt x="4360663" y="592832"/>
                </a:cubicBezTo>
                <a:cubicBezTo>
                  <a:pt x="4350742" y="592832"/>
                  <a:pt x="4345781" y="595312"/>
                  <a:pt x="4345781" y="600274"/>
                </a:cubicBezTo>
                <a:lnTo>
                  <a:pt x="4338339" y="607715"/>
                </a:lnTo>
                <a:lnTo>
                  <a:pt x="4323456" y="615157"/>
                </a:lnTo>
                <a:lnTo>
                  <a:pt x="4338339" y="615157"/>
                </a:lnTo>
                <a:cubicBezTo>
                  <a:pt x="4343301" y="620118"/>
                  <a:pt x="4350742" y="625078"/>
                  <a:pt x="4360663" y="630039"/>
                </a:cubicBezTo>
                <a:lnTo>
                  <a:pt x="4375546" y="644922"/>
                </a:lnTo>
                <a:lnTo>
                  <a:pt x="4353222" y="637481"/>
                </a:lnTo>
                <a:lnTo>
                  <a:pt x="4345781" y="652364"/>
                </a:lnTo>
                <a:cubicBezTo>
                  <a:pt x="4355702" y="652364"/>
                  <a:pt x="4360663" y="654844"/>
                  <a:pt x="4360663" y="659805"/>
                </a:cubicBezTo>
                <a:cubicBezTo>
                  <a:pt x="4355702" y="664766"/>
                  <a:pt x="4355702" y="667246"/>
                  <a:pt x="4360663" y="667246"/>
                </a:cubicBezTo>
                <a:lnTo>
                  <a:pt x="4368105" y="674688"/>
                </a:lnTo>
                <a:cubicBezTo>
                  <a:pt x="4368105" y="684609"/>
                  <a:pt x="4370585" y="692051"/>
                  <a:pt x="4375546" y="697012"/>
                </a:cubicBezTo>
                <a:cubicBezTo>
                  <a:pt x="4375546" y="701973"/>
                  <a:pt x="4373066" y="704453"/>
                  <a:pt x="4368105" y="704453"/>
                </a:cubicBezTo>
                <a:cubicBezTo>
                  <a:pt x="4363144" y="704453"/>
                  <a:pt x="4360663" y="705694"/>
                  <a:pt x="4360663" y="708174"/>
                </a:cubicBezTo>
                <a:cubicBezTo>
                  <a:pt x="4360663" y="710654"/>
                  <a:pt x="4365625" y="716856"/>
                  <a:pt x="4375546" y="726778"/>
                </a:cubicBezTo>
                <a:cubicBezTo>
                  <a:pt x="4385468" y="741660"/>
                  <a:pt x="4390429" y="749102"/>
                  <a:pt x="4390429" y="749102"/>
                </a:cubicBezTo>
                <a:cubicBezTo>
                  <a:pt x="4390429" y="754063"/>
                  <a:pt x="4391670" y="757784"/>
                  <a:pt x="4394150" y="760264"/>
                </a:cubicBezTo>
                <a:cubicBezTo>
                  <a:pt x="4396630" y="762744"/>
                  <a:pt x="4400351" y="763985"/>
                  <a:pt x="4405312" y="763985"/>
                </a:cubicBezTo>
                <a:cubicBezTo>
                  <a:pt x="4410273" y="763985"/>
                  <a:pt x="4416474" y="768946"/>
                  <a:pt x="4423915" y="778868"/>
                </a:cubicBezTo>
                <a:cubicBezTo>
                  <a:pt x="4431357" y="788789"/>
                  <a:pt x="4435077" y="796230"/>
                  <a:pt x="4435077" y="801192"/>
                </a:cubicBezTo>
                <a:cubicBezTo>
                  <a:pt x="4435077" y="801192"/>
                  <a:pt x="4435077" y="802432"/>
                  <a:pt x="4435077" y="804912"/>
                </a:cubicBezTo>
                <a:cubicBezTo>
                  <a:pt x="4435077" y="807393"/>
                  <a:pt x="4437558" y="811113"/>
                  <a:pt x="4442519" y="816075"/>
                </a:cubicBezTo>
                <a:cubicBezTo>
                  <a:pt x="4447480" y="821036"/>
                  <a:pt x="4447480" y="823516"/>
                  <a:pt x="4442519" y="823516"/>
                </a:cubicBezTo>
                <a:lnTo>
                  <a:pt x="4435077" y="853282"/>
                </a:lnTo>
                <a:lnTo>
                  <a:pt x="4442519" y="860723"/>
                </a:lnTo>
                <a:cubicBezTo>
                  <a:pt x="4442519" y="860723"/>
                  <a:pt x="4444999" y="861964"/>
                  <a:pt x="4449960" y="864444"/>
                </a:cubicBezTo>
                <a:cubicBezTo>
                  <a:pt x="4454922" y="866924"/>
                  <a:pt x="4458642" y="868164"/>
                  <a:pt x="4461122" y="868164"/>
                </a:cubicBezTo>
                <a:cubicBezTo>
                  <a:pt x="4463602" y="868164"/>
                  <a:pt x="4467323" y="869405"/>
                  <a:pt x="4472285" y="871885"/>
                </a:cubicBezTo>
                <a:cubicBezTo>
                  <a:pt x="4477246" y="874365"/>
                  <a:pt x="4482206" y="875606"/>
                  <a:pt x="4487167" y="875606"/>
                </a:cubicBezTo>
                <a:cubicBezTo>
                  <a:pt x="4492129" y="875606"/>
                  <a:pt x="4494609" y="875606"/>
                  <a:pt x="4494609" y="875606"/>
                </a:cubicBezTo>
                <a:cubicBezTo>
                  <a:pt x="4494609" y="870644"/>
                  <a:pt x="4484687" y="865684"/>
                  <a:pt x="4464843" y="860723"/>
                </a:cubicBezTo>
                <a:cubicBezTo>
                  <a:pt x="4459882" y="855762"/>
                  <a:pt x="4454922" y="852041"/>
                  <a:pt x="4449960" y="849561"/>
                </a:cubicBezTo>
                <a:cubicBezTo>
                  <a:pt x="4444999" y="847081"/>
                  <a:pt x="4442519" y="845840"/>
                  <a:pt x="4442519" y="845840"/>
                </a:cubicBezTo>
                <a:lnTo>
                  <a:pt x="4472285" y="845840"/>
                </a:lnTo>
                <a:cubicBezTo>
                  <a:pt x="4472285" y="850801"/>
                  <a:pt x="4474765" y="853282"/>
                  <a:pt x="4479726" y="853282"/>
                </a:cubicBezTo>
                <a:cubicBezTo>
                  <a:pt x="4484687" y="853282"/>
                  <a:pt x="4490888" y="857002"/>
                  <a:pt x="4498329" y="864444"/>
                </a:cubicBezTo>
                <a:cubicBezTo>
                  <a:pt x="4505771" y="871885"/>
                  <a:pt x="4511972" y="875606"/>
                  <a:pt x="4516933" y="875606"/>
                </a:cubicBezTo>
                <a:cubicBezTo>
                  <a:pt x="4521894" y="875606"/>
                  <a:pt x="4524374" y="875606"/>
                  <a:pt x="4524374" y="875606"/>
                </a:cubicBezTo>
                <a:cubicBezTo>
                  <a:pt x="4524374" y="875606"/>
                  <a:pt x="4524374" y="878086"/>
                  <a:pt x="4524374" y="883047"/>
                </a:cubicBezTo>
                <a:lnTo>
                  <a:pt x="4525770" y="883047"/>
                </a:lnTo>
                <a:cubicBezTo>
                  <a:pt x="4527320" y="883047"/>
                  <a:pt x="4529336" y="883047"/>
                  <a:pt x="4531816" y="883047"/>
                </a:cubicBezTo>
                <a:cubicBezTo>
                  <a:pt x="4541737" y="883047"/>
                  <a:pt x="4546699" y="881807"/>
                  <a:pt x="4546699" y="879326"/>
                </a:cubicBezTo>
                <a:cubicBezTo>
                  <a:pt x="4546699" y="876846"/>
                  <a:pt x="4544218" y="875606"/>
                  <a:pt x="4539257" y="875606"/>
                </a:cubicBezTo>
                <a:cubicBezTo>
                  <a:pt x="4534296" y="875606"/>
                  <a:pt x="4529336" y="871885"/>
                  <a:pt x="4524374" y="864444"/>
                </a:cubicBezTo>
                <a:cubicBezTo>
                  <a:pt x="4519413" y="857002"/>
                  <a:pt x="4514453" y="850801"/>
                  <a:pt x="4509492" y="845840"/>
                </a:cubicBezTo>
                <a:lnTo>
                  <a:pt x="4524374" y="838399"/>
                </a:lnTo>
                <a:cubicBezTo>
                  <a:pt x="4534296" y="838399"/>
                  <a:pt x="4539257" y="833437"/>
                  <a:pt x="4539257" y="823516"/>
                </a:cubicBezTo>
                <a:lnTo>
                  <a:pt x="4539257" y="801192"/>
                </a:lnTo>
                <a:cubicBezTo>
                  <a:pt x="4539257" y="796230"/>
                  <a:pt x="4541737" y="793750"/>
                  <a:pt x="4546699" y="793750"/>
                </a:cubicBezTo>
                <a:lnTo>
                  <a:pt x="4569023" y="830957"/>
                </a:lnTo>
                <a:cubicBezTo>
                  <a:pt x="4569023" y="835919"/>
                  <a:pt x="4580185" y="838399"/>
                  <a:pt x="4602509" y="838399"/>
                </a:cubicBezTo>
                <a:cubicBezTo>
                  <a:pt x="4624833" y="838399"/>
                  <a:pt x="4635995" y="838399"/>
                  <a:pt x="4635995" y="838399"/>
                </a:cubicBezTo>
                <a:cubicBezTo>
                  <a:pt x="4635995" y="838399"/>
                  <a:pt x="4637236" y="839639"/>
                  <a:pt x="4639716" y="842119"/>
                </a:cubicBezTo>
                <a:cubicBezTo>
                  <a:pt x="4642196" y="844600"/>
                  <a:pt x="4645917" y="843360"/>
                  <a:pt x="4650878" y="838399"/>
                </a:cubicBezTo>
                <a:cubicBezTo>
                  <a:pt x="4655840" y="838399"/>
                  <a:pt x="4659560" y="839639"/>
                  <a:pt x="4662040" y="842119"/>
                </a:cubicBezTo>
                <a:cubicBezTo>
                  <a:pt x="4664520" y="844600"/>
                  <a:pt x="4674443" y="844600"/>
                  <a:pt x="4691806" y="842119"/>
                </a:cubicBezTo>
                <a:cubicBezTo>
                  <a:pt x="4709169" y="839639"/>
                  <a:pt x="4717851" y="838399"/>
                  <a:pt x="4717851" y="838399"/>
                </a:cubicBezTo>
                <a:cubicBezTo>
                  <a:pt x="4722812" y="833437"/>
                  <a:pt x="4725292" y="830957"/>
                  <a:pt x="4725292" y="830957"/>
                </a:cubicBezTo>
                <a:cubicBezTo>
                  <a:pt x="4725292" y="830957"/>
                  <a:pt x="4727772" y="830957"/>
                  <a:pt x="4732734" y="830957"/>
                </a:cubicBezTo>
                <a:lnTo>
                  <a:pt x="4732734" y="838399"/>
                </a:lnTo>
                <a:cubicBezTo>
                  <a:pt x="4727772" y="838399"/>
                  <a:pt x="4725292" y="840879"/>
                  <a:pt x="4725292" y="845840"/>
                </a:cubicBezTo>
                <a:cubicBezTo>
                  <a:pt x="4725292" y="850801"/>
                  <a:pt x="4722812" y="853282"/>
                  <a:pt x="4717851" y="853282"/>
                </a:cubicBezTo>
                <a:cubicBezTo>
                  <a:pt x="4712890" y="853282"/>
                  <a:pt x="4709169" y="853282"/>
                  <a:pt x="4706689" y="853282"/>
                </a:cubicBezTo>
                <a:cubicBezTo>
                  <a:pt x="4704209" y="853282"/>
                  <a:pt x="4702968" y="855762"/>
                  <a:pt x="4702968" y="860723"/>
                </a:cubicBezTo>
                <a:cubicBezTo>
                  <a:pt x="4702968" y="865684"/>
                  <a:pt x="4698007" y="868164"/>
                  <a:pt x="4688085" y="868164"/>
                </a:cubicBezTo>
                <a:cubicBezTo>
                  <a:pt x="4683124" y="863203"/>
                  <a:pt x="4679403" y="860723"/>
                  <a:pt x="4676923" y="860723"/>
                </a:cubicBezTo>
                <a:cubicBezTo>
                  <a:pt x="4674443" y="860723"/>
                  <a:pt x="4673202" y="860723"/>
                  <a:pt x="4673202" y="860723"/>
                </a:cubicBezTo>
                <a:lnTo>
                  <a:pt x="4635995" y="868164"/>
                </a:lnTo>
                <a:cubicBezTo>
                  <a:pt x="4631034" y="873126"/>
                  <a:pt x="4623593" y="873126"/>
                  <a:pt x="4613671" y="868164"/>
                </a:cubicBezTo>
                <a:cubicBezTo>
                  <a:pt x="4598788" y="868164"/>
                  <a:pt x="4591347" y="870644"/>
                  <a:pt x="4591347" y="875606"/>
                </a:cubicBezTo>
                <a:cubicBezTo>
                  <a:pt x="4591347" y="880567"/>
                  <a:pt x="4588867" y="883047"/>
                  <a:pt x="4583906" y="883047"/>
                </a:cubicBezTo>
                <a:cubicBezTo>
                  <a:pt x="4578944" y="888009"/>
                  <a:pt x="4576464" y="892969"/>
                  <a:pt x="4576464" y="897930"/>
                </a:cubicBezTo>
                <a:cubicBezTo>
                  <a:pt x="4576464" y="907851"/>
                  <a:pt x="4573984" y="912813"/>
                  <a:pt x="4569023" y="912813"/>
                </a:cubicBezTo>
                <a:cubicBezTo>
                  <a:pt x="4573984" y="917774"/>
                  <a:pt x="4576464" y="922734"/>
                  <a:pt x="4576464" y="927696"/>
                </a:cubicBezTo>
                <a:lnTo>
                  <a:pt x="4583906" y="935137"/>
                </a:lnTo>
                <a:lnTo>
                  <a:pt x="4576464" y="935137"/>
                </a:lnTo>
                <a:cubicBezTo>
                  <a:pt x="4571503" y="935137"/>
                  <a:pt x="4566543" y="935137"/>
                  <a:pt x="4561581" y="935137"/>
                </a:cubicBezTo>
                <a:cubicBezTo>
                  <a:pt x="4561581" y="940098"/>
                  <a:pt x="4559101" y="941338"/>
                  <a:pt x="4554140" y="938858"/>
                </a:cubicBezTo>
                <a:cubicBezTo>
                  <a:pt x="4549179" y="936378"/>
                  <a:pt x="4549179" y="930176"/>
                  <a:pt x="4554140" y="920254"/>
                </a:cubicBezTo>
                <a:lnTo>
                  <a:pt x="4546699" y="897930"/>
                </a:lnTo>
                <a:cubicBezTo>
                  <a:pt x="4546699" y="892969"/>
                  <a:pt x="4541737" y="895450"/>
                  <a:pt x="4531816" y="905371"/>
                </a:cubicBezTo>
                <a:lnTo>
                  <a:pt x="4531816" y="920254"/>
                </a:lnTo>
                <a:cubicBezTo>
                  <a:pt x="4526854" y="935137"/>
                  <a:pt x="4516933" y="940098"/>
                  <a:pt x="4502050" y="935137"/>
                </a:cubicBezTo>
                <a:cubicBezTo>
                  <a:pt x="4497089" y="935137"/>
                  <a:pt x="4493368" y="935137"/>
                  <a:pt x="4490888" y="935137"/>
                </a:cubicBezTo>
                <a:cubicBezTo>
                  <a:pt x="4488408" y="935137"/>
                  <a:pt x="4487167" y="935137"/>
                  <a:pt x="4487167" y="935137"/>
                </a:cubicBezTo>
                <a:cubicBezTo>
                  <a:pt x="4482206" y="940098"/>
                  <a:pt x="4482206" y="945059"/>
                  <a:pt x="4487167" y="950020"/>
                </a:cubicBezTo>
                <a:lnTo>
                  <a:pt x="4531816" y="950020"/>
                </a:lnTo>
                <a:lnTo>
                  <a:pt x="4583906" y="957461"/>
                </a:lnTo>
                <a:lnTo>
                  <a:pt x="4613671" y="964903"/>
                </a:lnTo>
                <a:cubicBezTo>
                  <a:pt x="4613671" y="964903"/>
                  <a:pt x="4613671" y="963662"/>
                  <a:pt x="4613671" y="961182"/>
                </a:cubicBezTo>
                <a:cubicBezTo>
                  <a:pt x="4613671" y="958702"/>
                  <a:pt x="4611191" y="957461"/>
                  <a:pt x="4606230" y="957461"/>
                </a:cubicBezTo>
                <a:lnTo>
                  <a:pt x="4591347" y="912813"/>
                </a:lnTo>
                <a:cubicBezTo>
                  <a:pt x="4591347" y="907851"/>
                  <a:pt x="4595068" y="905371"/>
                  <a:pt x="4602509" y="905371"/>
                </a:cubicBezTo>
                <a:cubicBezTo>
                  <a:pt x="4609951" y="905371"/>
                  <a:pt x="4613671" y="907851"/>
                  <a:pt x="4613671" y="912813"/>
                </a:cubicBezTo>
                <a:cubicBezTo>
                  <a:pt x="4613671" y="907851"/>
                  <a:pt x="4613671" y="905371"/>
                  <a:pt x="4613671" y="905371"/>
                </a:cubicBezTo>
                <a:lnTo>
                  <a:pt x="4621113" y="890489"/>
                </a:lnTo>
                <a:cubicBezTo>
                  <a:pt x="4626074" y="890489"/>
                  <a:pt x="4629795" y="890489"/>
                  <a:pt x="4632275" y="890489"/>
                </a:cubicBezTo>
                <a:cubicBezTo>
                  <a:pt x="4634755" y="890489"/>
                  <a:pt x="4635995" y="890489"/>
                  <a:pt x="4635995" y="890489"/>
                </a:cubicBezTo>
                <a:cubicBezTo>
                  <a:pt x="4640957" y="885527"/>
                  <a:pt x="4645917" y="883047"/>
                  <a:pt x="4650878" y="883047"/>
                </a:cubicBezTo>
                <a:lnTo>
                  <a:pt x="4658320" y="890489"/>
                </a:lnTo>
                <a:cubicBezTo>
                  <a:pt x="4653358" y="890489"/>
                  <a:pt x="4652119" y="891729"/>
                  <a:pt x="4654599" y="894209"/>
                </a:cubicBezTo>
                <a:cubicBezTo>
                  <a:pt x="4657079" y="896689"/>
                  <a:pt x="4658320" y="900410"/>
                  <a:pt x="4658320" y="905371"/>
                </a:cubicBezTo>
                <a:lnTo>
                  <a:pt x="4643437" y="912813"/>
                </a:lnTo>
                <a:cubicBezTo>
                  <a:pt x="4638476" y="917774"/>
                  <a:pt x="4635995" y="920254"/>
                  <a:pt x="4635995" y="920254"/>
                </a:cubicBezTo>
                <a:cubicBezTo>
                  <a:pt x="4635995" y="920254"/>
                  <a:pt x="4638476" y="920254"/>
                  <a:pt x="4643437" y="920254"/>
                </a:cubicBezTo>
                <a:cubicBezTo>
                  <a:pt x="4653358" y="925216"/>
                  <a:pt x="4660800" y="930176"/>
                  <a:pt x="4665761" y="935137"/>
                </a:cubicBezTo>
                <a:cubicBezTo>
                  <a:pt x="4670722" y="940098"/>
                  <a:pt x="4675683" y="942578"/>
                  <a:pt x="4680644" y="942578"/>
                </a:cubicBezTo>
                <a:lnTo>
                  <a:pt x="4688085" y="942578"/>
                </a:lnTo>
                <a:lnTo>
                  <a:pt x="4688085" y="957461"/>
                </a:lnTo>
                <a:cubicBezTo>
                  <a:pt x="4698007" y="962423"/>
                  <a:pt x="4701727" y="964903"/>
                  <a:pt x="4699247" y="964903"/>
                </a:cubicBezTo>
                <a:cubicBezTo>
                  <a:pt x="4696767" y="964903"/>
                  <a:pt x="4688085" y="964903"/>
                  <a:pt x="4673202" y="964903"/>
                </a:cubicBezTo>
                <a:cubicBezTo>
                  <a:pt x="4668241" y="964903"/>
                  <a:pt x="4665761" y="968623"/>
                  <a:pt x="4665761" y="976065"/>
                </a:cubicBezTo>
                <a:cubicBezTo>
                  <a:pt x="4665761" y="983506"/>
                  <a:pt x="4668241" y="988468"/>
                  <a:pt x="4673202" y="990948"/>
                </a:cubicBezTo>
                <a:cubicBezTo>
                  <a:pt x="4678164" y="993428"/>
                  <a:pt x="4678164" y="997148"/>
                  <a:pt x="4673202" y="1002110"/>
                </a:cubicBezTo>
                <a:cubicBezTo>
                  <a:pt x="4668241" y="1007071"/>
                  <a:pt x="4668241" y="1012031"/>
                  <a:pt x="4673202" y="1016993"/>
                </a:cubicBezTo>
                <a:cubicBezTo>
                  <a:pt x="4688085" y="1016993"/>
                  <a:pt x="4688085" y="1021954"/>
                  <a:pt x="4673202" y="1031875"/>
                </a:cubicBezTo>
                <a:cubicBezTo>
                  <a:pt x="4668241" y="1036837"/>
                  <a:pt x="4670722" y="1040557"/>
                  <a:pt x="4680644" y="1043037"/>
                </a:cubicBezTo>
                <a:cubicBezTo>
                  <a:pt x="4690565" y="1045518"/>
                  <a:pt x="4696767" y="1045518"/>
                  <a:pt x="4699247" y="1043037"/>
                </a:cubicBezTo>
                <a:cubicBezTo>
                  <a:pt x="4701727" y="1040557"/>
                  <a:pt x="4702968" y="1039317"/>
                  <a:pt x="4702968" y="1039317"/>
                </a:cubicBezTo>
                <a:lnTo>
                  <a:pt x="4702968" y="1031875"/>
                </a:lnTo>
                <a:lnTo>
                  <a:pt x="4710410" y="1024434"/>
                </a:lnTo>
                <a:lnTo>
                  <a:pt x="4702968" y="1009551"/>
                </a:lnTo>
                <a:cubicBezTo>
                  <a:pt x="4698007" y="1004590"/>
                  <a:pt x="4695527" y="997148"/>
                  <a:pt x="4695527" y="987227"/>
                </a:cubicBezTo>
                <a:cubicBezTo>
                  <a:pt x="4695527" y="982266"/>
                  <a:pt x="4696767" y="978545"/>
                  <a:pt x="4699247" y="976065"/>
                </a:cubicBezTo>
                <a:cubicBezTo>
                  <a:pt x="4701727" y="973585"/>
                  <a:pt x="4705448" y="972344"/>
                  <a:pt x="4710410" y="972344"/>
                </a:cubicBezTo>
                <a:cubicBezTo>
                  <a:pt x="4720331" y="972344"/>
                  <a:pt x="4725292" y="974824"/>
                  <a:pt x="4725292" y="979785"/>
                </a:cubicBezTo>
                <a:lnTo>
                  <a:pt x="4755058" y="994668"/>
                </a:lnTo>
                <a:lnTo>
                  <a:pt x="4777382" y="1009551"/>
                </a:lnTo>
                <a:cubicBezTo>
                  <a:pt x="4787304" y="1019473"/>
                  <a:pt x="4791024" y="1025675"/>
                  <a:pt x="4788544" y="1028155"/>
                </a:cubicBezTo>
                <a:cubicBezTo>
                  <a:pt x="4786064" y="1030635"/>
                  <a:pt x="4779862" y="1031875"/>
                  <a:pt x="4769941" y="1031875"/>
                </a:cubicBezTo>
                <a:cubicBezTo>
                  <a:pt x="4764979" y="1031875"/>
                  <a:pt x="4762499" y="1030635"/>
                  <a:pt x="4762499" y="1028155"/>
                </a:cubicBezTo>
                <a:cubicBezTo>
                  <a:pt x="4762499" y="1025675"/>
                  <a:pt x="4762499" y="1021954"/>
                  <a:pt x="4762499" y="1016993"/>
                </a:cubicBezTo>
                <a:lnTo>
                  <a:pt x="4747617" y="1002110"/>
                </a:lnTo>
                <a:lnTo>
                  <a:pt x="4732734" y="1009551"/>
                </a:lnTo>
                <a:cubicBezTo>
                  <a:pt x="4732734" y="1009551"/>
                  <a:pt x="4733974" y="1012031"/>
                  <a:pt x="4736454" y="1016993"/>
                </a:cubicBezTo>
                <a:cubicBezTo>
                  <a:pt x="4738935" y="1021954"/>
                  <a:pt x="4740175" y="1024434"/>
                  <a:pt x="4740175" y="1024434"/>
                </a:cubicBezTo>
                <a:cubicBezTo>
                  <a:pt x="4745136" y="1024434"/>
                  <a:pt x="4747617" y="1026914"/>
                  <a:pt x="4747617" y="1031875"/>
                </a:cubicBezTo>
                <a:cubicBezTo>
                  <a:pt x="4747617" y="1036837"/>
                  <a:pt x="4752578" y="1043037"/>
                  <a:pt x="4762499" y="1050479"/>
                </a:cubicBezTo>
                <a:cubicBezTo>
                  <a:pt x="4772421" y="1057920"/>
                  <a:pt x="4784824" y="1065362"/>
                  <a:pt x="4799706" y="1072803"/>
                </a:cubicBezTo>
                <a:cubicBezTo>
                  <a:pt x="4814589" y="1080244"/>
                  <a:pt x="4822031" y="1081485"/>
                  <a:pt x="4822031" y="1076524"/>
                </a:cubicBezTo>
                <a:cubicBezTo>
                  <a:pt x="4826992" y="1076524"/>
                  <a:pt x="4829472" y="1074044"/>
                  <a:pt x="4829472" y="1069082"/>
                </a:cubicBezTo>
                <a:cubicBezTo>
                  <a:pt x="4829472" y="1059161"/>
                  <a:pt x="4834433" y="1059161"/>
                  <a:pt x="4844355" y="1069082"/>
                </a:cubicBezTo>
                <a:cubicBezTo>
                  <a:pt x="4849316" y="1069082"/>
                  <a:pt x="4849316" y="1071562"/>
                  <a:pt x="4844355" y="1076524"/>
                </a:cubicBezTo>
                <a:cubicBezTo>
                  <a:pt x="4839394" y="1076524"/>
                  <a:pt x="4836913" y="1079004"/>
                  <a:pt x="4836913" y="1083965"/>
                </a:cubicBezTo>
                <a:cubicBezTo>
                  <a:pt x="4836913" y="1088926"/>
                  <a:pt x="4836913" y="1091407"/>
                  <a:pt x="4836913" y="1091407"/>
                </a:cubicBezTo>
                <a:cubicBezTo>
                  <a:pt x="4841875" y="1101328"/>
                  <a:pt x="4841875" y="1103809"/>
                  <a:pt x="4836913" y="1098848"/>
                </a:cubicBezTo>
                <a:cubicBezTo>
                  <a:pt x="4831952" y="1093887"/>
                  <a:pt x="4826992" y="1091407"/>
                  <a:pt x="4822031" y="1091407"/>
                </a:cubicBezTo>
                <a:cubicBezTo>
                  <a:pt x="4817069" y="1091407"/>
                  <a:pt x="4809628" y="1088926"/>
                  <a:pt x="4799706" y="1083965"/>
                </a:cubicBezTo>
                <a:cubicBezTo>
                  <a:pt x="4794745" y="1083965"/>
                  <a:pt x="4789785" y="1082725"/>
                  <a:pt x="4784824" y="1080244"/>
                </a:cubicBezTo>
                <a:cubicBezTo>
                  <a:pt x="4779862" y="1077764"/>
                  <a:pt x="4774902" y="1076524"/>
                  <a:pt x="4769941" y="1076524"/>
                </a:cubicBezTo>
                <a:cubicBezTo>
                  <a:pt x="4764979" y="1071562"/>
                  <a:pt x="4757538" y="1064121"/>
                  <a:pt x="4747617" y="1054200"/>
                </a:cubicBezTo>
                <a:cubicBezTo>
                  <a:pt x="4732734" y="1034355"/>
                  <a:pt x="4725292" y="1031875"/>
                  <a:pt x="4725292" y="1046758"/>
                </a:cubicBezTo>
                <a:cubicBezTo>
                  <a:pt x="4725292" y="1051719"/>
                  <a:pt x="4732734" y="1059161"/>
                  <a:pt x="4747617" y="1069082"/>
                </a:cubicBezTo>
                <a:lnTo>
                  <a:pt x="4777382" y="1091407"/>
                </a:lnTo>
                <a:cubicBezTo>
                  <a:pt x="4772421" y="1091407"/>
                  <a:pt x="4767461" y="1090166"/>
                  <a:pt x="4762499" y="1087686"/>
                </a:cubicBezTo>
                <a:cubicBezTo>
                  <a:pt x="4757538" y="1085206"/>
                  <a:pt x="4751337" y="1082725"/>
                  <a:pt x="4743896" y="1080244"/>
                </a:cubicBezTo>
                <a:cubicBezTo>
                  <a:pt x="4736454" y="1077764"/>
                  <a:pt x="4725292" y="1071562"/>
                  <a:pt x="4710410" y="1061641"/>
                </a:cubicBezTo>
                <a:cubicBezTo>
                  <a:pt x="4705448" y="1061641"/>
                  <a:pt x="4700488" y="1060400"/>
                  <a:pt x="4695527" y="1057920"/>
                </a:cubicBezTo>
                <a:cubicBezTo>
                  <a:pt x="4690565" y="1055440"/>
                  <a:pt x="4685605" y="1054200"/>
                  <a:pt x="4680644" y="1054200"/>
                </a:cubicBezTo>
                <a:lnTo>
                  <a:pt x="4688085" y="1061641"/>
                </a:lnTo>
                <a:cubicBezTo>
                  <a:pt x="4693047" y="1066602"/>
                  <a:pt x="4698007" y="1069082"/>
                  <a:pt x="4702968" y="1069082"/>
                </a:cubicBezTo>
                <a:lnTo>
                  <a:pt x="4702968" y="1076524"/>
                </a:lnTo>
                <a:cubicBezTo>
                  <a:pt x="4698007" y="1081485"/>
                  <a:pt x="4698007" y="1086445"/>
                  <a:pt x="4702968" y="1091407"/>
                </a:cubicBezTo>
                <a:lnTo>
                  <a:pt x="4725292" y="1091407"/>
                </a:lnTo>
                <a:lnTo>
                  <a:pt x="4747617" y="1098848"/>
                </a:lnTo>
                <a:cubicBezTo>
                  <a:pt x="4752578" y="1103809"/>
                  <a:pt x="4755058" y="1106289"/>
                  <a:pt x="4755058" y="1106289"/>
                </a:cubicBezTo>
                <a:lnTo>
                  <a:pt x="4762499" y="1113731"/>
                </a:lnTo>
                <a:cubicBezTo>
                  <a:pt x="4767461" y="1113731"/>
                  <a:pt x="4769941" y="1113731"/>
                  <a:pt x="4769941" y="1113731"/>
                </a:cubicBezTo>
                <a:lnTo>
                  <a:pt x="4777382" y="1113731"/>
                </a:lnTo>
                <a:cubicBezTo>
                  <a:pt x="4782343" y="1118692"/>
                  <a:pt x="4787304" y="1121172"/>
                  <a:pt x="4792265" y="1121172"/>
                </a:cubicBezTo>
                <a:lnTo>
                  <a:pt x="4799706" y="1128614"/>
                </a:lnTo>
                <a:lnTo>
                  <a:pt x="4814589" y="1136055"/>
                </a:lnTo>
                <a:cubicBezTo>
                  <a:pt x="4819551" y="1136055"/>
                  <a:pt x="4824511" y="1136055"/>
                  <a:pt x="4829472" y="1136055"/>
                </a:cubicBezTo>
                <a:cubicBezTo>
                  <a:pt x="4831953" y="1136055"/>
                  <a:pt x="4833813" y="1136675"/>
                  <a:pt x="4835053" y="1137915"/>
                </a:cubicBezTo>
                <a:lnTo>
                  <a:pt x="4836665" y="1142752"/>
                </a:lnTo>
                <a:lnTo>
                  <a:pt x="4835983" y="1142566"/>
                </a:lnTo>
                <a:cubicBezTo>
                  <a:pt x="4832883" y="1141946"/>
                  <a:pt x="4826991" y="1141016"/>
                  <a:pt x="4818310" y="1139776"/>
                </a:cubicBezTo>
                <a:cubicBezTo>
                  <a:pt x="4800947" y="1137296"/>
                  <a:pt x="4792265" y="1138535"/>
                  <a:pt x="4792265" y="1143496"/>
                </a:cubicBezTo>
                <a:lnTo>
                  <a:pt x="4777382" y="1150938"/>
                </a:lnTo>
                <a:cubicBezTo>
                  <a:pt x="4772421" y="1150938"/>
                  <a:pt x="4769941" y="1149697"/>
                  <a:pt x="4769941" y="1147217"/>
                </a:cubicBezTo>
                <a:cubicBezTo>
                  <a:pt x="4769941" y="1144737"/>
                  <a:pt x="4764979" y="1143496"/>
                  <a:pt x="4755058" y="1143496"/>
                </a:cubicBezTo>
                <a:cubicBezTo>
                  <a:pt x="4750097" y="1143496"/>
                  <a:pt x="4745136" y="1144737"/>
                  <a:pt x="4740175" y="1147217"/>
                </a:cubicBezTo>
                <a:cubicBezTo>
                  <a:pt x="4735214" y="1149697"/>
                  <a:pt x="4732734" y="1150938"/>
                  <a:pt x="4732734" y="1150938"/>
                </a:cubicBezTo>
                <a:cubicBezTo>
                  <a:pt x="4732734" y="1160859"/>
                  <a:pt x="4742655" y="1163341"/>
                  <a:pt x="4762499" y="1158379"/>
                </a:cubicBezTo>
                <a:cubicBezTo>
                  <a:pt x="4772421" y="1158379"/>
                  <a:pt x="4779862" y="1160859"/>
                  <a:pt x="4784824" y="1165821"/>
                </a:cubicBezTo>
                <a:cubicBezTo>
                  <a:pt x="4789785" y="1170782"/>
                  <a:pt x="4794745" y="1173262"/>
                  <a:pt x="4799706" y="1173262"/>
                </a:cubicBezTo>
                <a:lnTo>
                  <a:pt x="4814589" y="1188145"/>
                </a:lnTo>
                <a:cubicBezTo>
                  <a:pt x="4819551" y="1198066"/>
                  <a:pt x="4824511" y="1200548"/>
                  <a:pt x="4829472" y="1195586"/>
                </a:cubicBezTo>
                <a:cubicBezTo>
                  <a:pt x="4844355" y="1190625"/>
                  <a:pt x="4871640" y="1198066"/>
                  <a:pt x="4911327" y="1217910"/>
                </a:cubicBezTo>
                <a:cubicBezTo>
                  <a:pt x="4921249" y="1222872"/>
                  <a:pt x="4933652" y="1227832"/>
                  <a:pt x="4948535" y="1232793"/>
                </a:cubicBezTo>
                <a:lnTo>
                  <a:pt x="4978300" y="1247676"/>
                </a:lnTo>
                <a:lnTo>
                  <a:pt x="4926210" y="1232793"/>
                </a:lnTo>
                <a:cubicBezTo>
                  <a:pt x="4921249" y="1232793"/>
                  <a:pt x="4916289" y="1231553"/>
                  <a:pt x="4911327" y="1229073"/>
                </a:cubicBezTo>
                <a:cubicBezTo>
                  <a:pt x="4906366" y="1226593"/>
                  <a:pt x="4903886" y="1225352"/>
                  <a:pt x="4903886" y="1225352"/>
                </a:cubicBezTo>
                <a:cubicBezTo>
                  <a:pt x="4898925" y="1230313"/>
                  <a:pt x="4891483" y="1231553"/>
                  <a:pt x="4881562" y="1229073"/>
                </a:cubicBezTo>
                <a:cubicBezTo>
                  <a:pt x="4871640" y="1226593"/>
                  <a:pt x="4866679" y="1222872"/>
                  <a:pt x="4866679" y="1217910"/>
                </a:cubicBezTo>
                <a:cubicBezTo>
                  <a:pt x="4866679" y="1207989"/>
                  <a:pt x="4859238" y="1205508"/>
                  <a:pt x="4844355" y="1210469"/>
                </a:cubicBezTo>
                <a:lnTo>
                  <a:pt x="4851796" y="1225352"/>
                </a:lnTo>
                <a:lnTo>
                  <a:pt x="4859238" y="1232793"/>
                </a:lnTo>
                <a:cubicBezTo>
                  <a:pt x="4859238" y="1232793"/>
                  <a:pt x="4866679" y="1235273"/>
                  <a:pt x="4881562" y="1240235"/>
                </a:cubicBezTo>
                <a:cubicBezTo>
                  <a:pt x="4916289" y="1250156"/>
                  <a:pt x="4933652" y="1260079"/>
                  <a:pt x="4933652" y="1270000"/>
                </a:cubicBezTo>
                <a:cubicBezTo>
                  <a:pt x="4938613" y="1274961"/>
                  <a:pt x="4941093" y="1278682"/>
                  <a:pt x="4941093" y="1281162"/>
                </a:cubicBezTo>
                <a:cubicBezTo>
                  <a:pt x="4941093" y="1283643"/>
                  <a:pt x="4943573" y="1284883"/>
                  <a:pt x="4948535" y="1284883"/>
                </a:cubicBezTo>
                <a:cubicBezTo>
                  <a:pt x="4953496" y="1279922"/>
                  <a:pt x="4955976" y="1282403"/>
                  <a:pt x="4955976" y="1292325"/>
                </a:cubicBezTo>
                <a:cubicBezTo>
                  <a:pt x="4960937" y="1307207"/>
                  <a:pt x="4965897" y="1309688"/>
                  <a:pt x="4970859" y="1299766"/>
                </a:cubicBezTo>
                <a:cubicBezTo>
                  <a:pt x="4975820" y="1294805"/>
                  <a:pt x="4979541" y="1294805"/>
                  <a:pt x="4982021" y="1299766"/>
                </a:cubicBezTo>
                <a:cubicBezTo>
                  <a:pt x="4984501" y="1304727"/>
                  <a:pt x="4988222" y="1307207"/>
                  <a:pt x="4993183" y="1307207"/>
                </a:cubicBezTo>
                <a:cubicBezTo>
                  <a:pt x="4993183" y="1307207"/>
                  <a:pt x="4994424" y="1307207"/>
                  <a:pt x="4996904" y="1307207"/>
                </a:cubicBezTo>
                <a:cubicBezTo>
                  <a:pt x="4999384" y="1307207"/>
                  <a:pt x="5003104" y="1309688"/>
                  <a:pt x="5008066" y="1314649"/>
                </a:cubicBezTo>
                <a:cubicBezTo>
                  <a:pt x="5013027" y="1319610"/>
                  <a:pt x="5017987" y="1319610"/>
                  <a:pt x="5022949" y="1314649"/>
                </a:cubicBezTo>
                <a:cubicBezTo>
                  <a:pt x="5022949" y="1314649"/>
                  <a:pt x="5025429" y="1312168"/>
                  <a:pt x="5030390" y="1307207"/>
                </a:cubicBezTo>
                <a:cubicBezTo>
                  <a:pt x="5030390" y="1302246"/>
                  <a:pt x="5027910" y="1299766"/>
                  <a:pt x="5022949" y="1299766"/>
                </a:cubicBezTo>
                <a:lnTo>
                  <a:pt x="5022949" y="1292325"/>
                </a:lnTo>
                <a:cubicBezTo>
                  <a:pt x="5027910" y="1287364"/>
                  <a:pt x="5030390" y="1284883"/>
                  <a:pt x="5030390" y="1284883"/>
                </a:cubicBezTo>
                <a:cubicBezTo>
                  <a:pt x="5030390" y="1284883"/>
                  <a:pt x="5027910" y="1282403"/>
                  <a:pt x="5022949" y="1277442"/>
                </a:cubicBezTo>
                <a:cubicBezTo>
                  <a:pt x="5017987" y="1277442"/>
                  <a:pt x="5013027" y="1277442"/>
                  <a:pt x="5008066" y="1277442"/>
                </a:cubicBezTo>
                <a:cubicBezTo>
                  <a:pt x="5003104" y="1277442"/>
                  <a:pt x="5003104" y="1274961"/>
                  <a:pt x="5008066" y="1270000"/>
                </a:cubicBezTo>
                <a:cubicBezTo>
                  <a:pt x="5008066" y="1265039"/>
                  <a:pt x="5008066" y="1261319"/>
                  <a:pt x="5008066" y="1258838"/>
                </a:cubicBezTo>
                <a:cubicBezTo>
                  <a:pt x="5008066" y="1256358"/>
                  <a:pt x="5005586" y="1255118"/>
                  <a:pt x="5000624" y="1255118"/>
                </a:cubicBezTo>
                <a:cubicBezTo>
                  <a:pt x="5000624" y="1255118"/>
                  <a:pt x="4999384" y="1251397"/>
                  <a:pt x="4996904" y="1243955"/>
                </a:cubicBezTo>
                <a:cubicBezTo>
                  <a:pt x="4994424" y="1236514"/>
                  <a:pt x="4990703" y="1232793"/>
                  <a:pt x="4985742" y="1232793"/>
                </a:cubicBezTo>
                <a:cubicBezTo>
                  <a:pt x="4980780" y="1232793"/>
                  <a:pt x="4975820" y="1231553"/>
                  <a:pt x="4970859" y="1229073"/>
                </a:cubicBezTo>
                <a:cubicBezTo>
                  <a:pt x="4965897" y="1226593"/>
                  <a:pt x="4960937" y="1225352"/>
                  <a:pt x="4955976" y="1225352"/>
                </a:cubicBezTo>
                <a:lnTo>
                  <a:pt x="4933652" y="1210469"/>
                </a:lnTo>
                <a:cubicBezTo>
                  <a:pt x="4938613" y="1205508"/>
                  <a:pt x="4947294" y="1205508"/>
                  <a:pt x="4959697" y="1210469"/>
                </a:cubicBezTo>
                <a:cubicBezTo>
                  <a:pt x="4972099" y="1215430"/>
                  <a:pt x="4980780" y="1220391"/>
                  <a:pt x="4985742" y="1225352"/>
                </a:cubicBezTo>
                <a:cubicBezTo>
                  <a:pt x="4995663" y="1230313"/>
                  <a:pt x="5005586" y="1234034"/>
                  <a:pt x="5015507" y="1236514"/>
                </a:cubicBezTo>
                <a:cubicBezTo>
                  <a:pt x="5025429" y="1238994"/>
                  <a:pt x="5030390" y="1245196"/>
                  <a:pt x="5030390" y="1255118"/>
                </a:cubicBezTo>
                <a:cubicBezTo>
                  <a:pt x="5030390" y="1260079"/>
                  <a:pt x="5030390" y="1263799"/>
                  <a:pt x="5030390" y="1266280"/>
                </a:cubicBezTo>
                <a:cubicBezTo>
                  <a:pt x="5030390" y="1268760"/>
                  <a:pt x="5035351" y="1274961"/>
                  <a:pt x="5045273" y="1284883"/>
                </a:cubicBezTo>
                <a:cubicBezTo>
                  <a:pt x="5050234" y="1284883"/>
                  <a:pt x="5055194" y="1287364"/>
                  <a:pt x="5060156" y="1292325"/>
                </a:cubicBezTo>
                <a:cubicBezTo>
                  <a:pt x="5065117" y="1297286"/>
                  <a:pt x="5067597" y="1299766"/>
                  <a:pt x="5067597" y="1299766"/>
                </a:cubicBezTo>
                <a:cubicBezTo>
                  <a:pt x="5062636" y="1304727"/>
                  <a:pt x="5057676" y="1307207"/>
                  <a:pt x="5052714" y="1307207"/>
                </a:cubicBezTo>
                <a:cubicBezTo>
                  <a:pt x="5052714" y="1312168"/>
                  <a:pt x="5048994" y="1314649"/>
                  <a:pt x="5041552" y="1314649"/>
                </a:cubicBezTo>
                <a:cubicBezTo>
                  <a:pt x="5034111" y="1314649"/>
                  <a:pt x="5029149" y="1317129"/>
                  <a:pt x="5026669" y="1322090"/>
                </a:cubicBezTo>
                <a:cubicBezTo>
                  <a:pt x="5024189" y="1327051"/>
                  <a:pt x="5027910" y="1332012"/>
                  <a:pt x="5037831" y="1336973"/>
                </a:cubicBezTo>
                <a:cubicBezTo>
                  <a:pt x="5037831" y="1336973"/>
                  <a:pt x="5037831" y="1338213"/>
                  <a:pt x="5037831" y="1340694"/>
                </a:cubicBezTo>
                <a:cubicBezTo>
                  <a:pt x="5037831" y="1343174"/>
                  <a:pt x="5032870" y="1341934"/>
                  <a:pt x="5022949" y="1336973"/>
                </a:cubicBezTo>
                <a:lnTo>
                  <a:pt x="4993183" y="1336973"/>
                </a:lnTo>
                <a:lnTo>
                  <a:pt x="5008066" y="1344415"/>
                </a:lnTo>
                <a:lnTo>
                  <a:pt x="5015507" y="1359297"/>
                </a:lnTo>
                <a:cubicBezTo>
                  <a:pt x="5015507" y="1359297"/>
                  <a:pt x="5017987" y="1359297"/>
                  <a:pt x="5022949" y="1359297"/>
                </a:cubicBezTo>
                <a:cubicBezTo>
                  <a:pt x="5042793" y="1364258"/>
                  <a:pt x="5055194" y="1371700"/>
                  <a:pt x="5060156" y="1381622"/>
                </a:cubicBezTo>
                <a:cubicBezTo>
                  <a:pt x="5060156" y="1381622"/>
                  <a:pt x="5061396" y="1382862"/>
                  <a:pt x="5063876" y="1385342"/>
                </a:cubicBezTo>
                <a:cubicBezTo>
                  <a:pt x="5066356" y="1387823"/>
                  <a:pt x="5070077" y="1389063"/>
                  <a:pt x="5075038" y="1389063"/>
                </a:cubicBezTo>
                <a:lnTo>
                  <a:pt x="5104804" y="1396504"/>
                </a:lnTo>
                <a:cubicBezTo>
                  <a:pt x="5109765" y="1401465"/>
                  <a:pt x="5114726" y="1405186"/>
                  <a:pt x="5119687" y="1407666"/>
                </a:cubicBezTo>
                <a:cubicBezTo>
                  <a:pt x="5124648" y="1410147"/>
                  <a:pt x="5127128" y="1411387"/>
                  <a:pt x="5127128" y="1411387"/>
                </a:cubicBezTo>
                <a:cubicBezTo>
                  <a:pt x="5132090" y="1406426"/>
                  <a:pt x="5137050" y="1406426"/>
                  <a:pt x="5142011" y="1411387"/>
                </a:cubicBezTo>
                <a:cubicBezTo>
                  <a:pt x="5146972" y="1416348"/>
                  <a:pt x="5156894" y="1421309"/>
                  <a:pt x="5171777" y="1426270"/>
                </a:cubicBezTo>
                <a:lnTo>
                  <a:pt x="5194101" y="1433711"/>
                </a:lnTo>
                <a:cubicBezTo>
                  <a:pt x="5199062" y="1438672"/>
                  <a:pt x="5204022" y="1441153"/>
                  <a:pt x="5208984" y="1441153"/>
                </a:cubicBezTo>
                <a:cubicBezTo>
                  <a:pt x="5208984" y="1441153"/>
                  <a:pt x="5211464" y="1441153"/>
                  <a:pt x="5216425" y="1441153"/>
                </a:cubicBezTo>
                <a:cubicBezTo>
                  <a:pt x="5221386" y="1446114"/>
                  <a:pt x="5220146" y="1448594"/>
                  <a:pt x="5212704" y="1448594"/>
                </a:cubicBezTo>
                <a:cubicBezTo>
                  <a:pt x="5205263" y="1448594"/>
                  <a:pt x="5204022" y="1451075"/>
                  <a:pt x="5208984" y="1456036"/>
                </a:cubicBezTo>
                <a:cubicBezTo>
                  <a:pt x="5213945" y="1460997"/>
                  <a:pt x="5218905" y="1460997"/>
                  <a:pt x="5223867" y="1456036"/>
                </a:cubicBezTo>
                <a:lnTo>
                  <a:pt x="5238749" y="1456036"/>
                </a:lnTo>
                <a:cubicBezTo>
                  <a:pt x="5243711" y="1460997"/>
                  <a:pt x="5246191" y="1465957"/>
                  <a:pt x="5246191" y="1470918"/>
                </a:cubicBezTo>
                <a:cubicBezTo>
                  <a:pt x="5251152" y="1475879"/>
                  <a:pt x="5259833" y="1484561"/>
                  <a:pt x="5272236" y="1496963"/>
                </a:cubicBezTo>
                <a:cubicBezTo>
                  <a:pt x="5284638" y="1509366"/>
                  <a:pt x="5293319" y="1513086"/>
                  <a:pt x="5298281" y="1508125"/>
                </a:cubicBezTo>
                <a:cubicBezTo>
                  <a:pt x="5303242" y="1508125"/>
                  <a:pt x="5305722" y="1509366"/>
                  <a:pt x="5305722" y="1511846"/>
                </a:cubicBezTo>
                <a:cubicBezTo>
                  <a:pt x="5305722" y="1514327"/>
                  <a:pt x="5305722" y="1515567"/>
                  <a:pt x="5305722" y="1515567"/>
                </a:cubicBezTo>
                <a:cubicBezTo>
                  <a:pt x="5305722" y="1520528"/>
                  <a:pt x="5306963" y="1524249"/>
                  <a:pt x="5309443" y="1526729"/>
                </a:cubicBezTo>
                <a:cubicBezTo>
                  <a:pt x="5311923" y="1529209"/>
                  <a:pt x="5313163" y="1530450"/>
                  <a:pt x="5313163" y="1530450"/>
                </a:cubicBezTo>
                <a:lnTo>
                  <a:pt x="5313163" y="1545332"/>
                </a:lnTo>
                <a:cubicBezTo>
                  <a:pt x="5313163" y="1570137"/>
                  <a:pt x="5325566" y="1582540"/>
                  <a:pt x="5350370" y="1582540"/>
                </a:cubicBezTo>
                <a:cubicBezTo>
                  <a:pt x="5355332" y="1582540"/>
                  <a:pt x="5357812" y="1587501"/>
                  <a:pt x="5357812" y="1597422"/>
                </a:cubicBezTo>
                <a:cubicBezTo>
                  <a:pt x="5362773" y="1607344"/>
                  <a:pt x="5367733" y="1616026"/>
                  <a:pt x="5372695" y="1623467"/>
                </a:cubicBezTo>
                <a:cubicBezTo>
                  <a:pt x="5377656" y="1630909"/>
                  <a:pt x="5381377" y="1634629"/>
                  <a:pt x="5383857" y="1634629"/>
                </a:cubicBezTo>
                <a:cubicBezTo>
                  <a:pt x="5386337" y="1634629"/>
                  <a:pt x="5387577" y="1637110"/>
                  <a:pt x="5387577" y="1642071"/>
                </a:cubicBezTo>
                <a:lnTo>
                  <a:pt x="5387577" y="1627188"/>
                </a:lnTo>
                <a:cubicBezTo>
                  <a:pt x="5382616" y="1622227"/>
                  <a:pt x="5378895" y="1614786"/>
                  <a:pt x="5376415" y="1604864"/>
                </a:cubicBezTo>
                <a:cubicBezTo>
                  <a:pt x="5373935" y="1594942"/>
                  <a:pt x="5375175" y="1587501"/>
                  <a:pt x="5380136" y="1582540"/>
                </a:cubicBezTo>
                <a:cubicBezTo>
                  <a:pt x="5385097" y="1582540"/>
                  <a:pt x="5387577" y="1582540"/>
                  <a:pt x="5387577" y="1582540"/>
                </a:cubicBezTo>
                <a:cubicBezTo>
                  <a:pt x="5397499" y="1587501"/>
                  <a:pt x="5402460" y="1586260"/>
                  <a:pt x="5402460" y="1578819"/>
                </a:cubicBezTo>
                <a:cubicBezTo>
                  <a:pt x="5402460" y="1571377"/>
                  <a:pt x="5403701" y="1570137"/>
                  <a:pt x="5406181" y="1575098"/>
                </a:cubicBezTo>
                <a:cubicBezTo>
                  <a:pt x="5408661" y="1580059"/>
                  <a:pt x="5409902" y="1585020"/>
                  <a:pt x="5409902" y="1589981"/>
                </a:cubicBezTo>
                <a:cubicBezTo>
                  <a:pt x="5409902" y="1589981"/>
                  <a:pt x="5411142" y="1592461"/>
                  <a:pt x="5413622" y="1597422"/>
                </a:cubicBezTo>
                <a:cubicBezTo>
                  <a:pt x="5416102" y="1602383"/>
                  <a:pt x="5417343" y="1604864"/>
                  <a:pt x="5417343" y="1604864"/>
                </a:cubicBezTo>
                <a:lnTo>
                  <a:pt x="5409902" y="1604864"/>
                </a:lnTo>
                <a:cubicBezTo>
                  <a:pt x="5404940" y="1604864"/>
                  <a:pt x="5402460" y="1604864"/>
                  <a:pt x="5402460" y="1604864"/>
                </a:cubicBezTo>
                <a:cubicBezTo>
                  <a:pt x="5397499" y="1609825"/>
                  <a:pt x="5404940" y="1622227"/>
                  <a:pt x="5424785" y="1642071"/>
                </a:cubicBezTo>
                <a:cubicBezTo>
                  <a:pt x="5439667" y="1656954"/>
                  <a:pt x="5457030" y="1669356"/>
                  <a:pt x="5476874" y="1679278"/>
                </a:cubicBezTo>
                <a:lnTo>
                  <a:pt x="5484316" y="1686719"/>
                </a:lnTo>
                <a:lnTo>
                  <a:pt x="5469433" y="1679278"/>
                </a:lnTo>
                <a:cubicBezTo>
                  <a:pt x="5454550" y="1674317"/>
                  <a:pt x="5447109" y="1674317"/>
                  <a:pt x="5447109" y="1679278"/>
                </a:cubicBezTo>
                <a:cubicBezTo>
                  <a:pt x="5447109" y="1684239"/>
                  <a:pt x="5445868" y="1686719"/>
                  <a:pt x="5443388" y="1686719"/>
                </a:cubicBezTo>
                <a:cubicBezTo>
                  <a:pt x="5440908" y="1686719"/>
                  <a:pt x="5439667" y="1684239"/>
                  <a:pt x="5439667" y="1679278"/>
                </a:cubicBezTo>
                <a:cubicBezTo>
                  <a:pt x="5434706" y="1679278"/>
                  <a:pt x="5432226" y="1676797"/>
                  <a:pt x="5432226" y="1671836"/>
                </a:cubicBezTo>
                <a:cubicBezTo>
                  <a:pt x="5432226" y="1666875"/>
                  <a:pt x="5429746" y="1664395"/>
                  <a:pt x="5424785" y="1664395"/>
                </a:cubicBezTo>
                <a:cubicBezTo>
                  <a:pt x="5419823" y="1674317"/>
                  <a:pt x="5424785" y="1686719"/>
                  <a:pt x="5439667" y="1701602"/>
                </a:cubicBezTo>
                <a:lnTo>
                  <a:pt x="5461992" y="1731368"/>
                </a:lnTo>
                <a:lnTo>
                  <a:pt x="5469433" y="1738809"/>
                </a:lnTo>
                <a:cubicBezTo>
                  <a:pt x="5469433" y="1738809"/>
                  <a:pt x="5470674" y="1740049"/>
                  <a:pt x="5473154" y="1742530"/>
                </a:cubicBezTo>
                <a:cubicBezTo>
                  <a:pt x="5475634" y="1745010"/>
                  <a:pt x="5476874" y="1746250"/>
                  <a:pt x="5476874" y="1746250"/>
                </a:cubicBezTo>
                <a:cubicBezTo>
                  <a:pt x="5471913" y="1771055"/>
                  <a:pt x="5484316" y="1783457"/>
                  <a:pt x="5514081" y="1783457"/>
                </a:cubicBezTo>
                <a:cubicBezTo>
                  <a:pt x="5519043" y="1783457"/>
                  <a:pt x="5521523" y="1785938"/>
                  <a:pt x="5521523" y="1790899"/>
                </a:cubicBezTo>
                <a:cubicBezTo>
                  <a:pt x="5521523" y="1795860"/>
                  <a:pt x="5525244" y="1800821"/>
                  <a:pt x="5532685" y="1805782"/>
                </a:cubicBezTo>
                <a:cubicBezTo>
                  <a:pt x="5540126" y="1810743"/>
                  <a:pt x="5546327" y="1813223"/>
                  <a:pt x="5551288" y="1813223"/>
                </a:cubicBezTo>
                <a:cubicBezTo>
                  <a:pt x="5556250" y="1813223"/>
                  <a:pt x="5558730" y="1813223"/>
                  <a:pt x="5558730" y="1813223"/>
                </a:cubicBezTo>
                <a:cubicBezTo>
                  <a:pt x="5558730" y="1813223"/>
                  <a:pt x="5558730" y="1815703"/>
                  <a:pt x="5558730" y="1820665"/>
                </a:cubicBezTo>
                <a:cubicBezTo>
                  <a:pt x="5558730" y="1825626"/>
                  <a:pt x="5559970" y="1828106"/>
                  <a:pt x="5562451" y="1828106"/>
                </a:cubicBezTo>
                <a:cubicBezTo>
                  <a:pt x="5564931" y="1828106"/>
                  <a:pt x="5568651" y="1833067"/>
                  <a:pt x="5573613" y="1842989"/>
                </a:cubicBezTo>
                <a:lnTo>
                  <a:pt x="5595937" y="1857872"/>
                </a:lnTo>
                <a:cubicBezTo>
                  <a:pt x="5600898" y="1857872"/>
                  <a:pt x="5604619" y="1859112"/>
                  <a:pt x="5607099" y="1861592"/>
                </a:cubicBezTo>
                <a:cubicBezTo>
                  <a:pt x="5609579" y="1864073"/>
                  <a:pt x="5610819" y="1865313"/>
                  <a:pt x="5610819" y="1865313"/>
                </a:cubicBezTo>
                <a:lnTo>
                  <a:pt x="5618261" y="1857872"/>
                </a:lnTo>
                <a:lnTo>
                  <a:pt x="5625702" y="1842989"/>
                </a:lnTo>
                <a:lnTo>
                  <a:pt x="5618261" y="1872754"/>
                </a:lnTo>
                <a:lnTo>
                  <a:pt x="5618261" y="1887637"/>
                </a:lnTo>
                <a:cubicBezTo>
                  <a:pt x="5623222" y="1887637"/>
                  <a:pt x="5628183" y="1887637"/>
                  <a:pt x="5633143" y="1887637"/>
                </a:cubicBezTo>
                <a:cubicBezTo>
                  <a:pt x="5628183" y="1892598"/>
                  <a:pt x="5620741" y="1895079"/>
                  <a:pt x="5610819" y="1895079"/>
                </a:cubicBezTo>
                <a:cubicBezTo>
                  <a:pt x="5600898" y="1895079"/>
                  <a:pt x="5595937" y="1890118"/>
                  <a:pt x="5595937" y="1880196"/>
                </a:cubicBezTo>
                <a:cubicBezTo>
                  <a:pt x="5595937" y="1875235"/>
                  <a:pt x="5595937" y="1872754"/>
                  <a:pt x="5595937" y="1872754"/>
                </a:cubicBezTo>
                <a:cubicBezTo>
                  <a:pt x="5595937" y="1872754"/>
                  <a:pt x="5590975" y="1872754"/>
                  <a:pt x="5581054" y="1872754"/>
                </a:cubicBezTo>
                <a:cubicBezTo>
                  <a:pt x="5571133" y="1872754"/>
                  <a:pt x="5566171" y="1880196"/>
                  <a:pt x="5566171" y="1895079"/>
                </a:cubicBezTo>
                <a:cubicBezTo>
                  <a:pt x="5571133" y="1914922"/>
                  <a:pt x="5578574" y="1924844"/>
                  <a:pt x="5588495" y="1924844"/>
                </a:cubicBezTo>
                <a:lnTo>
                  <a:pt x="5581054" y="1932286"/>
                </a:lnTo>
                <a:cubicBezTo>
                  <a:pt x="5576093" y="1937247"/>
                  <a:pt x="5576093" y="1939727"/>
                  <a:pt x="5581054" y="1939727"/>
                </a:cubicBezTo>
                <a:cubicBezTo>
                  <a:pt x="5581054" y="1944688"/>
                  <a:pt x="5581054" y="1948409"/>
                  <a:pt x="5581054" y="1950889"/>
                </a:cubicBezTo>
                <a:cubicBezTo>
                  <a:pt x="5581054" y="1953369"/>
                  <a:pt x="5581054" y="1954610"/>
                  <a:pt x="5581054" y="1954610"/>
                </a:cubicBezTo>
                <a:cubicBezTo>
                  <a:pt x="5576093" y="1954610"/>
                  <a:pt x="5573613" y="1959571"/>
                  <a:pt x="5573613" y="1969493"/>
                </a:cubicBezTo>
                <a:lnTo>
                  <a:pt x="5588495" y="1969493"/>
                </a:lnTo>
                <a:lnTo>
                  <a:pt x="5595937" y="1969493"/>
                </a:lnTo>
                <a:cubicBezTo>
                  <a:pt x="5600898" y="1974454"/>
                  <a:pt x="5603378" y="1980655"/>
                  <a:pt x="5603378" y="1988096"/>
                </a:cubicBezTo>
                <a:cubicBezTo>
                  <a:pt x="5603378" y="1995538"/>
                  <a:pt x="5605858" y="1999258"/>
                  <a:pt x="5610819" y="1999258"/>
                </a:cubicBezTo>
                <a:lnTo>
                  <a:pt x="5625702" y="1999258"/>
                </a:lnTo>
                <a:cubicBezTo>
                  <a:pt x="5630663" y="2009180"/>
                  <a:pt x="5640585" y="2009180"/>
                  <a:pt x="5655468" y="1999258"/>
                </a:cubicBezTo>
                <a:lnTo>
                  <a:pt x="5670351" y="1999258"/>
                </a:lnTo>
                <a:cubicBezTo>
                  <a:pt x="5665389" y="1999258"/>
                  <a:pt x="5660429" y="2001739"/>
                  <a:pt x="5655468" y="2006700"/>
                </a:cubicBezTo>
                <a:lnTo>
                  <a:pt x="5662909" y="2014141"/>
                </a:lnTo>
                <a:lnTo>
                  <a:pt x="5677792" y="2014141"/>
                </a:lnTo>
                <a:cubicBezTo>
                  <a:pt x="5667871" y="2014141"/>
                  <a:pt x="5662909" y="2016621"/>
                  <a:pt x="5662909" y="2021582"/>
                </a:cubicBezTo>
                <a:cubicBezTo>
                  <a:pt x="5662909" y="2026544"/>
                  <a:pt x="5661669" y="2033985"/>
                  <a:pt x="5659189" y="2043907"/>
                </a:cubicBezTo>
                <a:cubicBezTo>
                  <a:pt x="5656709" y="2053829"/>
                  <a:pt x="5656709" y="2060030"/>
                  <a:pt x="5659189" y="2062510"/>
                </a:cubicBezTo>
                <a:cubicBezTo>
                  <a:pt x="5661669" y="2064991"/>
                  <a:pt x="5667871" y="2063751"/>
                  <a:pt x="5677792" y="2058790"/>
                </a:cubicBezTo>
                <a:cubicBezTo>
                  <a:pt x="5687713" y="2058790"/>
                  <a:pt x="5692675" y="2061270"/>
                  <a:pt x="5692675" y="2066231"/>
                </a:cubicBezTo>
                <a:lnTo>
                  <a:pt x="5648027" y="2066231"/>
                </a:lnTo>
                <a:cubicBezTo>
                  <a:pt x="5643065" y="2061270"/>
                  <a:pt x="5643065" y="2053829"/>
                  <a:pt x="5648027" y="2043907"/>
                </a:cubicBezTo>
                <a:cubicBezTo>
                  <a:pt x="5652988" y="2033985"/>
                  <a:pt x="5640585" y="2021582"/>
                  <a:pt x="5610819" y="2006700"/>
                </a:cubicBezTo>
                <a:cubicBezTo>
                  <a:pt x="5605858" y="2001739"/>
                  <a:pt x="5600898" y="1998018"/>
                  <a:pt x="5595937" y="1995538"/>
                </a:cubicBezTo>
                <a:cubicBezTo>
                  <a:pt x="5590975" y="1993057"/>
                  <a:pt x="5588495" y="1991817"/>
                  <a:pt x="5588495" y="1991817"/>
                </a:cubicBezTo>
                <a:cubicBezTo>
                  <a:pt x="5588495" y="1986856"/>
                  <a:pt x="5581054" y="1984375"/>
                  <a:pt x="5566171" y="1984375"/>
                </a:cubicBezTo>
                <a:lnTo>
                  <a:pt x="5558730" y="1991817"/>
                </a:lnTo>
                <a:cubicBezTo>
                  <a:pt x="5563691" y="1996778"/>
                  <a:pt x="5568651" y="2001739"/>
                  <a:pt x="5573613" y="2006700"/>
                </a:cubicBezTo>
                <a:cubicBezTo>
                  <a:pt x="5573613" y="2011661"/>
                  <a:pt x="5574853" y="2015381"/>
                  <a:pt x="5577333" y="2017862"/>
                </a:cubicBezTo>
                <a:cubicBezTo>
                  <a:pt x="5579813" y="2020342"/>
                  <a:pt x="5583534" y="2022823"/>
                  <a:pt x="5588495" y="2025303"/>
                </a:cubicBezTo>
                <a:cubicBezTo>
                  <a:pt x="5593457" y="2027784"/>
                  <a:pt x="5597177" y="2030265"/>
                  <a:pt x="5599657" y="2032745"/>
                </a:cubicBezTo>
                <a:cubicBezTo>
                  <a:pt x="5602137" y="2035225"/>
                  <a:pt x="5600898" y="2038946"/>
                  <a:pt x="5595937" y="2043907"/>
                </a:cubicBezTo>
                <a:cubicBezTo>
                  <a:pt x="5595937" y="2048868"/>
                  <a:pt x="5600898" y="2051348"/>
                  <a:pt x="5610819" y="2051348"/>
                </a:cubicBezTo>
                <a:cubicBezTo>
                  <a:pt x="5610819" y="2051348"/>
                  <a:pt x="5613299" y="2053829"/>
                  <a:pt x="5618261" y="2058790"/>
                </a:cubicBezTo>
                <a:cubicBezTo>
                  <a:pt x="5618261" y="2063751"/>
                  <a:pt x="5623222" y="2071192"/>
                  <a:pt x="5633143" y="2081114"/>
                </a:cubicBezTo>
                <a:cubicBezTo>
                  <a:pt x="5643065" y="2091036"/>
                  <a:pt x="5650507" y="2095997"/>
                  <a:pt x="5655468" y="2095997"/>
                </a:cubicBezTo>
                <a:lnTo>
                  <a:pt x="5640585" y="2103438"/>
                </a:lnTo>
                <a:cubicBezTo>
                  <a:pt x="5640585" y="2103438"/>
                  <a:pt x="5639345" y="2103438"/>
                  <a:pt x="5636865" y="2103438"/>
                </a:cubicBezTo>
                <a:cubicBezTo>
                  <a:pt x="5634385" y="2103438"/>
                  <a:pt x="5633143" y="2100958"/>
                  <a:pt x="5633143" y="2095997"/>
                </a:cubicBezTo>
                <a:cubicBezTo>
                  <a:pt x="5633143" y="2095997"/>
                  <a:pt x="5629423" y="2095997"/>
                  <a:pt x="5621981" y="2095997"/>
                </a:cubicBezTo>
                <a:cubicBezTo>
                  <a:pt x="5614540" y="2095997"/>
                  <a:pt x="5610819" y="2095997"/>
                  <a:pt x="5610819" y="2095997"/>
                </a:cubicBezTo>
                <a:lnTo>
                  <a:pt x="5610819" y="2110879"/>
                </a:lnTo>
                <a:lnTo>
                  <a:pt x="5603378" y="2118321"/>
                </a:lnTo>
                <a:cubicBezTo>
                  <a:pt x="5598417" y="2128243"/>
                  <a:pt x="5603378" y="2133204"/>
                  <a:pt x="5618261" y="2133204"/>
                </a:cubicBezTo>
                <a:lnTo>
                  <a:pt x="5610819" y="2140645"/>
                </a:lnTo>
                <a:cubicBezTo>
                  <a:pt x="5605858" y="2145606"/>
                  <a:pt x="5600898" y="2148086"/>
                  <a:pt x="5595937" y="2148086"/>
                </a:cubicBezTo>
                <a:cubicBezTo>
                  <a:pt x="5595937" y="2148086"/>
                  <a:pt x="5602137" y="2150567"/>
                  <a:pt x="5614540" y="2155528"/>
                </a:cubicBezTo>
                <a:cubicBezTo>
                  <a:pt x="5626943" y="2160489"/>
                  <a:pt x="5635623" y="2160489"/>
                  <a:pt x="5640585" y="2155528"/>
                </a:cubicBezTo>
                <a:lnTo>
                  <a:pt x="5633143" y="2170411"/>
                </a:lnTo>
                <a:cubicBezTo>
                  <a:pt x="5628183" y="2175372"/>
                  <a:pt x="5628183" y="2180333"/>
                  <a:pt x="5633143" y="2185293"/>
                </a:cubicBezTo>
                <a:cubicBezTo>
                  <a:pt x="5638105" y="2190255"/>
                  <a:pt x="5638105" y="2195215"/>
                  <a:pt x="5633143" y="2200176"/>
                </a:cubicBezTo>
                <a:cubicBezTo>
                  <a:pt x="5628183" y="2205138"/>
                  <a:pt x="5628183" y="2212579"/>
                  <a:pt x="5633143" y="2222500"/>
                </a:cubicBezTo>
                <a:cubicBezTo>
                  <a:pt x="5643065" y="2237383"/>
                  <a:pt x="5643065" y="2244825"/>
                  <a:pt x="5633143" y="2244825"/>
                </a:cubicBezTo>
                <a:lnTo>
                  <a:pt x="5633143" y="2252266"/>
                </a:lnTo>
                <a:cubicBezTo>
                  <a:pt x="5638105" y="2257227"/>
                  <a:pt x="5640585" y="2260948"/>
                  <a:pt x="5640585" y="2263428"/>
                </a:cubicBezTo>
                <a:cubicBezTo>
                  <a:pt x="5640585" y="2265909"/>
                  <a:pt x="5640585" y="2269630"/>
                  <a:pt x="5640585" y="2274590"/>
                </a:cubicBezTo>
                <a:cubicBezTo>
                  <a:pt x="5640585" y="2274590"/>
                  <a:pt x="5641825" y="2277071"/>
                  <a:pt x="5644306" y="2282032"/>
                </a:cubicBezTo>
                <a:cubicBezTo>
                  <a:pt x="5646786" y="2286993"/>
                  <a:pt x="5649267" y="2293194"/>
                  <a:pt x="5651747" y="2300635"/>
                </a:cubicBezTo>
                <a:cubicBezTo>
                  <a:pt x="5654227" y="2308077"/>
                  <a:pt x="5651747" y="2311797"/>
                  <a:pt x="5644306" y="2311797"/>
                </a:cubicBezTo>
                <a:cubicBezTo>
                  <a:pt x="5636865" y="2311797"/>
                  <a:pt x="5633143" y="2314278"/>
                  <a:pt x="5633143" y="2319239"/>
                </a:cubicBezTo>
                <a:cubicBezTo>
                  <a:pt x="5638105" y="2319239"/>
                  <a:pt x="5640585" y="2319239"/>
                  <a:pt x="5640585" y="2319239"/>
                </a:cubicBezTo>
                <a:cubicBezTo>
                  <a:pt x="5640585" y="2319239"/>
                  <a:pt x="5640585" y="2321719"/>
                  <a:pt x="5640585" y="2326680"/>
                </a:cubicBezTo>
                <a:cubicBezTo>
                  <a:pt x="5640585" y="2331641"/>
                  <a:pt x="5643065" y="2334122"/>
                  <a:pt x="5648027" y="2334122"/>
                </a:cubicBezTo>
                <a:cubicBezTo>
                  <a:pt x="5652988" y="2334122"/>
                  <a:pt x="5655468" y="2334122"/>
                  <a:pt x="5655468" y="2334122"/>
                </a:cubicBezTo>
                <a:lnTo>
                  <a:pt x="5662909" y="2334122"/>
                </a:lnTo>
                <a:cubicBezTo>
                  <a:pt x="5662909" y="2339082"/>
                  <a:pt x="5664150" y="2342803"/>
                  <a:pt x="5666630" y="2345284"/>
                </a:cubicBezTo>
                <a:cubicBezTo>
                  <a:pt x="5669110" y="2347764"/>
                  <a:pt x="5670351" y="2349004"/>
                  <a:pt x="5670351" y="2349004"/>
                </a:cubicBezTo>
                <a:lnTo>
                  <a:pt x="5648027" y="2363887"/>
                </a:lnTo>
                <a:cubicBezTo>
                  <a:pt x="5643065" y="2363887"/>
                  <a:pt x="5640585" y="2368848"/>
                  <a:pt x="5640585" y="2378770"/>
                </a:cubicBezTo>
                <a:lnTo>
                  <a:pt x="5633143" y="2401094"/>
                </a:lnTo>
                <a:lnTo>
                  <a:pt x="5633143" y="2415977"/>
                </a:lnTo>
                <a:cubicBezTo>
                  <a:pt x="5633143" y="2415977"/>
                  <a:pt x="5634385" y="2417217"/>
                  <a:pt x="5636865" y="2419698"/>
                </a:cubicBezTo>
                <a:cubicBezTo>
                  <a:pt x="5639345" y="2422178"/>
                  <a:pt x="5640585" y="2425899"/>
                  <a:pt x="5640585" y="2430860"/>
                </a:cubicBezTo>
                <a:cubicBezTo>
                  <a:pt x="5640585" y="2435821"/>
                  <a:pt x="5641825" y="2438301"/>
                  <a:pt x="5644306" y="2438301"/>
                </a:cubicBezTo>
                <a:cubicBezTo>
                  <a:pt x="5646786" y="2438301"/>
                  <a:pt x="5650507" y="2438301"/>
                  <a:pt x="5655468" y="2438301"/>
                </a:cubicBezTo>
                <a:lnTo>
                  <a:pt x="5662909" y="2438301"/>
                </a:lnTo>
                <a:cubicBezTo>
                  <a:pt x="5657948" y="2443262"/>
                  <a:pt x="5652988" y="2449463"/>
                  <a:pt x="5648027" y="2456905"/>
                </a:cubicBezTo>
                <a:cubicBezTo>
                  <a:pt x="5643065" y="2464346"/>
                  <a:pt x="5645547" y="2468067"/>
                  <a:pt x="5655468" y="2468067"/>
                </a:cubicBezTo>
                <a:lnTo>
                  <a:pt x="5662909" y="2482950"/>
                </a:lnTo>
                <a:cubicBezTo>
                  <a:pt x="5662909" y="2482950"/>
                  <a:pt x="5662909" y="2484190"/>
                  <a:pt x="5662909" y="2486670"/>
                </a:cubicBezTo>
                <a:cubicBezTo>
                  <a:pt x="5662909" y="2489151"/>
                  <a:pt x="5665389" y="2492872"/>
                  <a:pt x="5670351" y="2497832"/>
                </a:cubicBezTo>
                <a:cubicBezTo>
                  <a:pt x="5670351" y="2497832"/>
                  <a:pt x="5672831" y="2502793"/>
                  <a:pt x="5677792" y="2512715"/>
                </a:cubicBezTo>
                <a:cubicBezTo>
                  <a:pt x="5677792" y="2517676"/>
                  <a:pt x="5682753" y="2528838"/>
                  <a:pt x="5692675" y="2546202"/>
                </a:cubicBezTo>
                <a:cubicBezTo>
                  <a:pt x="5702597" y="2563565"/>
                  <a:pt x="5710038" y="2573487"/>
                  <a:pt x="5714999" y="2575967"/>
                </a:cubicBezTo>
                <a:cubicBezTo>
                  <a:pt x="5719961" y="2578448"/>
                  <a:pt x="5721200" y="2583409"/>
                  <a:pt x="5718720" y="2590850"/>
                </a:cubicBezTo>
                <a:cubicBezTo>
                  <a:pt x="5716239" y="2598291"/>
                  <a:pt x="5718720" y="2604493"/>
                  <a:pt x="5726161" y="2609454"/>
                </a:cubicBezTo>
                <a:cubicBezTo>
                  <a:pt x="5733603" y="2614414"/>
                  <a:pt x="5734843" y="2619376"/>
                  <a:pt x="5729882" y="2624336"/>
                </a:cubicBezTo>
                <a:lnTo>
                  <a:pt x="5737323" y="2624336"/>
                </a:lnTo>
                <a:cubicBezTo>
                  <a:pt x="5737323" y="2624336"/>
                  <a:pt x="5738564" y="2626817"/>
                  <a:pt x="5741044" y="2631778"/>
                </a:cubicBezTo>
                <a:cubicBezTo>
                  <a:pt x="5743524" y="2636739"/>
                  <a:pt x="5747245" y="2644180"/>
                  <a:pt x="5752206" y="2654102"/>
                </a:cubicBezTo>
                <a:cubicBezTo>
                  <a:pt x="5757167" y="2668985"/>
                  <a:pt x="5762127" y="2676426"/>
                  <a:pt x="5767089" y="2676426"/>
                </a:cubicBezTo>
                <a:cubicBezTo>
                  <a:pt x="5772051" y="2676426"/>
                  <a:pt x="5774531" y="2677666"/>
                  <a:pt x="5774531" y="2680147"/>
                </a:cubicBezTo>
                <a:cubicBezTo>
                  <a:pt x="5774531" y="2682628"/>
                  <a:pt x="5774531" y="2683868"/>
                  <a:pt x="5774531" y="2683868"/>
                </a:cubicBezTo>
                <a:cubicBezTo>
                  <a:pt x="5774531" y="2693790"/>
                  <a:pt x="5777011" y="2698750"/>
                  <a:pt x="5781972" y="2698750"/>
                </a:cubicBezTo>
                <a:cubicBezTo>
                  <a:pt x="5781972" y="2698750"/>
                  <a:pt x="5781972" y="2699990"/>
                  <a:pt x="5781972" y="2702471"/>
                </a:cubicBezTo>
                <a:cubicBezTo>
                  <a:pt x="5781972" y="2704952"/>
                  <a:pt x="5781972" y="2708673"/>
                  <a:pt x="5781972" y="2713633"/>
                </a:cubicBezTo>
                <a:cubicBezTo>
                  <a:pt x="5781972" y="2723555"/>
                  <a:pt x="5784452" y="2729756"/>
                  <a:pt x="5789413" y="2732237"/>
                </a:cubicBezTo>
                <a:cubicBezTo>
                  <a:pt x="5794375" y="2734717"/>
                  <a:pt x="5794375" y="2738438"/>
                  <a:pt x="5789413" y="2743399"/>
                </a:cubicBezTo>
                <a:cubicBezTo>
                  <a:pt x="5784452" y="2748360"/>
                  <a:pt x="5786933" y="2752080"/>
                  <a:pt x="5796855" y="2754561"/>
                </a:cubicBezTo>
                <a:cubicBezTo>
                  <a:pt x="5806776" y="2757042"/>
                  <a:pt x="5811737" y="2760762"/>
                  <a:pt x="5811737" y="2765723"/>
                </a:cubicBezTo>
                <a:lnTo>
                  <a:pt x="5826620" y="2765723"/>
                </a:lnTo>
                <a:cubicBezTo>
                  <a:pt x="5836541" y="2760762"/>
                  <a:pt x="5842743" y="2759522"/>
                  <a:pt x="5845223" y="2762002"/>
                </a:cubicBezTo>
                <a:cubicBezTo>
                  <a:pt x="5847704" y="2764483"/>
                  <a:pt x="5848945" y="2765723"/>
                  <a:pt x="5848945" y="2765723"/>
                </a:cubicBezTo>
                <a:cubicBezTo>
                  <a:pt x="5853905" y="2770684"/>
                  <a:pt x="5855145" y="2774405"/>
                  <a:pt x="5852665" y="2776885"/>
                </a:cubicBezTo>
                <a:cubicBezTo>
                  <a:pt x="5850185" y="2779366"/>
                  <a:pt x="5846465" y="2780606"/>
                  <a:pt x="5841503" y="2780606"/>
                </a:cubicBezTo>
                <a:cubicBezTo>
                  <a:pt x="5816699" y="2780606"/>
                  <a:pt x="5809257" y="2788047"/>
                  <a:pt x="5819179" y="2802930"/>
                </a:cubicBezTo>
                <a:cubicBezTo>
                  <a:pt x="5819179" y="2802930"/>
                  <a:pt x="5820419" y="2805411"/>
                  <a:pt x="5822899" y="2810372"/>
                </a:cubicBezTo>
                <a:cubicBezTo>
                  <a:pt x="5825379" y="2815332"/>
                  <a:pt x="5826620" y="2822774"/>
                  <a:pt x="5826620" y="2832696"/>
                </a:cubicBezTo>
                <a:cubicBezTo>
                  <a:pt x="5826620" y="2847579"/>
                  <a:pt x="5824140" y="2857501"/>
                  <a:pt x="5819179" y="2862461"/>
                </a:cubicBezTo>
                <a:lnTo>
                  <a:pt x="5819179" y="2877344"/>
                </a:lnTo>
                <a:lnTo>
                  <a:pt x="5834061" y="2884786"/>
                </a:lnTo>
                <a:lnTo>
                  <a:pt x="5834061" y="2892227"/>
                </a:lnTo>
                <a:cubicBezTo>
                  <a:pt x="5829101" y="2897188"/>
                  <a:pt x="5826620" y="2899668"/>
                  <a:pt x="5826620" y="2899668"/>
                </a:cubicBezTo>
                <a:cubicBezTo>
                  <a:pt x="5826620" y="2899668"/>
                  <a:pt x="5829101" y="2902149"/>
                  <a:pt x="5834061" y="2907110"/>
                </a:cubicBezTo>
                <a:cubicBezTo>
                  <a:pt x="5834061" y="2912071"/>
                  <a:pt x="5834061" y="2917032"/>
                  <a:pt x="5834061" y="2921993"/>
                </a:cubicBezTo>
                <a:cubicBezTo>
                  <a:pt x="5834061" y="2926953"/>
                  <a:pt x="5834061" y="2930674"/>
                  <a:pt x="5834061" y="2933155"/>
                </a:cubicBezTo>
                <a:cubicBezTo>
                  <a:pt x="5834061" y="2935635"/>
                  <a:pt x="5834061" y="2936875"/>
                  <a:pt x="5834061" y="2936875"/>
                </a:cubicBezTo>
                <a:lnTo>
                  <a:pt x="5834061" y="2966641"/>
                </a:lnTo>
                <a:lnTo>
                  <a:pt x="5841503" y="2974082"/>
                </a:lnTo>
                <a:cubicBezTo>
                  <a:pt x="5846465" y="2979043"/>
                  <a:pt x="5848945" y="2981524"/>
                  <a:pt x="5848945" y="2981524"/>
                </a:cubicBezTo>
                <a:cubicBezTo>
                  <a:pt x="5848945" y="2981524"/>
                  <a:pt x="5843983" y="2981524"/>
                  <a:pt x="5834061" y="2981524"/>
                </a:cubicBezTo>
                <a:lnTo>
                  <a:pt x="5826620" y="2988965"/>
                </a:lnTo>
                <a:lnTo>
                  <a:pt x="5834061" y="2988965"/>
                </a:lnTo>
                <a:lnTo>
                  <a:pt x="5848945" y="3011290"/>
                </a:lnTo>
                <a:cubicBezTo>
                  <a:pt x="5848945" y="3016250"/>
                  <a:pt x="5851425" y="3019971"/>
                  <a:pt x="5856386" y="3022452"/>
                </a:cubicBezTo>
                <a:cubicBezTo>
                  <a:pt x="5861347" y="3024932"/>
                  <a:pt x="5866307" y="3026172"/>
                  <a:pt x="5871269" y="3026172"/>
                </a:cubicBezTo>
                <a:lnTo>
                  <a:pt x="5878710" y="3011290"/>
                </a:lnTo>
                <a:cubicBezTo>
                  <a:pt x="5873749" y="3011290"/>
                  <a:pt x="5871269" y="3008809"/>
                  <a:pt x="5871269" y="3003848"/>
                </a:cubicBezTo>
                <a:cubicBezTo>
                  <a:pt x="5871269" y="2998887"/>
                  <a:pt x="5873749" y="2997647"/>
                  <a:pt x="5878710" y="3000127"/>
                </a:cubicBezTo>
                <a:cubicBezTo>
                  <a:pt x="5883671" y="3002608"/>
                  <a:pt x="5891113" y="3001367"/>
                  <a:pt x="5901035" y="2996407"/>
                </a:cubicBezTo>
                <a:cubicBezTo>
                  <a:pt x="5905995" y="2991446"/>
                  <a:pt x="5908475" y="2986485"/>
                  <a:pt x="5908475" y="2981524"/>
                </a:cubicBezTo>
                <a:cubicBezTo>
                  <a:pt x="5908475" y="2976563"/>
                  <a:pt x="5908475" y="2964160"/>
                  <a:pt x="5908475" y="2944317"/>
                </a:cubicBezTo>
                <a:cubicBezTo>
                  <a:pt x="5908475" y="2914551"/>
                  <a:pt x="5910956" y="2899668"/>
                  <a:pt x="5915917" y="2899668"/>
                </a:cubicBezTo>
                <a:cubicBezTo>
                  <a:pt x="5920879" y="2899668"/>
                  <a:pt x="5922118" y="2897188"/>
                  <a:pt x="5919638" y="2892227"/>
                </a:cubicBezTo>
                <a:cubicBezTo>
                  <a:pt x="5917157" y="2887266"/>
                  <a:pt x="5918397" y="2884786"/>
                  <a:pt x="5923359" y="2884786"/>
                </a:cubicBezTo>
                <a:cubicBezTo>
                  <a:pt x="5933280" y="2879825"/>
                  <a:pt x="5934521" y="2869903"/>
                  <a:pt x="5927079" y="2855020"/>
                </a:cubicBezTo>
                <a:cubicBezTo>
                  <a:pt x="5919638" y="2840137"/>
                  <a:pt x="5905995" y="2832696"/>
                  <a:pt x="5886151" y="2832696"/>
                </a:cubicBezTo>
                <a:lnTo>
                  <a:pt x="5878710" y="2825254"/>
                </a:lnTo>
                <a:cubicBezTo>
                  <a:pt x="5883671" y="2825254"/>
                  <a:pt x="5893593" y="2827735"/>
                  <a:pt x="5908475" y="2832696"/>
                </a:cubicBezTo>
                <a:cubicBezTo>
                  <a:pt x="5923359" y="2832696"/>
                  <a:pt x="5930800" y="2830215"/>
                  <a:pt x="5930800" y="2825254"/>
                </a:cubicBezTo>
                <a:cubicBezTo>
                  <a:pt x="5925839" y="2820294"/>
                  <a:pt x="5925839" y="2815332"/>
                  <a:pt x="5930800" y="2810372"/>
                </a:cubicBezTo>
                <a:cubicBezTo>
                  <a:pt x="5935761" y="2805411"/>
                  <a:pt x="5938241" y="2796729"/>
                  <a:pt x="5938241" y="2784327"/>
                </a:cubicBezTo>
                <a:cubicBezTo>
                  <a:pt x="5938241" y="2771924"/>
                  <a:pt x="5939482" y="2765723"/>
                  <a:pt x="5941962" y="2765723"/>
                </a:cubicBezTo>
                <a:cubicBezTo>
                  <a:pt x="5944442" y="2765723"/>
                  <a:pt x="5945683" y="2775645"/>
                  <a:pt x="5945683" y="2795489"/>
                </a:cubicBezTo>
                <a:lnTo>
                  <a:pt x="5953124" y="2825254"/>
                </a:lnTo>
                <a:cubicBezTo>
                  <a:pt x="5972968" y="2835176"/>
                  <a:pt x="5972968" y="2840137"/>
                  <a:pt x="5953124" y="2840137"/>
                </a:cubicBezTo>
                <a:lnTo>
                  <a:pt x="5938241" y="2847579"/>
                </a:lnTo>
                <a:cubicBezTo>
                  <a:pt x="5938241" y="2857501"/>
                  <a:pt x="5940721" y="2864942"/>
                  <a:pt x="5945683" y="2869903"/>
                </a:cubicBezTo>
                <a:lnTo>
                  <a:pt x="5960565" y="2877344"/>
                </a:lnTo>
                <a:lnTo>
                  <a:pt x="5945683" y="2877344"/>
                </a:lnTo>
                <a:cubicBezTo>
                  <a:pt x="5940721" y="2877344"/>
                  <a:pt x="5938241" y="2878584"/>
                  <a:pt x="5938241" y="2881065"/>
                </a:cubicBezTo>
                <a:cubicBezTo>
                  <a:pt x="5938241" y="2883546"/>
                  <a:pt x="5938241" y="2884786"/>
                  <a:pt x="5938241" y="2884786"/>
                </a:cubicBezTo>
                <a:lnTo>
                  <a:pt x="5930800" y="2892227"/>
                </a:lnTo>
                <a:cubicBezTo>
                  <a:pt x="5930800" y="2892227"/>
                  <a:pt x="5928320" y="2893467"/>
                  <a:pt x="5923359" y="2895948"/>
                </a:cubicBezTo>
                <a:cubicBezTo>
                  <a:pt x="5918397" y="2898428"/>
                  <a:pt x="5918397" y="2902149"/>
                  <a:pt x="5923359" y="2907110"/>
                </a:cubicBezTo>
                <a:cubicBezTo>
                  <a:pt x="5928320" y="2912071"/>
                  <a:pt x="5930800" y="2914551"/>
                  <a:pt x="5930800" y="2914551"/>
                </a:cubicBezTo>
                <a:cubicBezTo>
                  <a:pt x="5935761" y="2914551"/>
                  <a:pt x="5940721" y="2917032"/>
                  <a:pt x="5945683" y="2921993"/>
                </a:cubicBezTo>
                <a:cubicBezTo>
                  <a:pt x="5950644" y="2926953"/>
                  <a:pt x="5954365" y="2930674"/>
                  <a:pt x="5956845" y="2933155"/>
                </a:cubicBezTo>
                <a:cubicBezTo>
                  <a:pt x="5959325" y="2935635"/>
                  <a:pt x="5958085" y="2939356"/>
                  <a:pt x="5953124" y="2944317"/>
                </a:cubicBezTo>
                <a:cubicBezTo>
                  <a:pt x="5948163" y="2949278"/>
                  <a:pt x="5943203" y="2951758"/>
                  <a:pt x="5938241" y="2951758"/>
                </a:cubicBezTo>
                <a:lnTo>
                  <a:pt x="5938241" y="2959200"/>
                </a:lnTo>
                <a:cubicBezTo>
                  <a:pt x="5943203" y="2959200"/>
                  <a:pt x="5945683" y="2966641"/>
                  <a:pt x="5945683" y="2981524"/>
                </a:cubicBezTo>
                <a:lnTo>
                  <a:pt x="5938241" y="3003848"/>
                </a:lnTo>
                <a:cubicBezTo>
                  <a:pt x="5933280" y="3003848"/>
                  <a:pt x="5930800" y="3005088"/>
                  <a:pt x="5930800" y="3007569"/>
                </a:cubicBezTo>
                <a:cubicBezTo>
                  <a:pt x="5930800" y="3010049"/>
                  <a:pt x="5925839" y="3011290"/>
                  <a:pt x="5915917" y="3011290"/>
                </a:cubicBezTo>
                <a:cubicBezTo>
                  <a:pt x="5915917" y="3006329"/>
                  <a:pt x="5913437" y="3005088"/>
                  <a:pt x="5908475" y="3007569"/>
                </a:cubicBezTo>
                <a:cubicBezTo>
                  <a:pt x="5903515" y="3010049"/>
                  <a:pt x="5901035" y="3011290"/>
                  <a:pt x="5901035" y="3011290"/>
                </a:cubicBezTo>
                <a:cubicBezTo>
                  <a:pt x="5886151" y="3021212"/>
                  <a:pt x="5886151" y="3026172"/>
                  <a:pt x="5901035" y="3026172"/>
                </a:cubicBezTo>
                <a:cubicBezTo>
                  <a:pt x="5910956" y="3026172"/>
                  <a:pt x="5913437" y="3028653"/>
                  <a:pt x="5908475" y="3033614"/>
                </a:cubicBezTo>
                <a:lnTo>
                  <a:pt x="5923359" y="3033614"/>
                </a:lnTo>
                <a:cubicBezTo>
                  <a:pt x="5928320" y="3033614"/>
                  <a:pt x="5932041" y="3033614"/>
                  <a:pt x="5934521" y="3033614"/>
                </a:cubicBezTo>
                <a:cubicBezTo>
                  <a:pt x="5937001" y="3033614"/>
                  <a:pt x="5938241" y="3033614"/>
                  <a:pt x="5938241" y="3033614"/>
                </a:cubicBezTo>
                <a:cubicBezTo>
                  <a:pt x="5938241" y="3033614"/>
                  <a:pt x="5937001" y="3034854"/>
                  <a:pt x="5934521" y="3037334"/>
                </a:cubicBezTo>
                <a:cubicBezTo>
                  <a:pt x="5932041" y="3039815"/>
                  <a:pt x="5928320" y="3043536"/>
                  <a:pt x="5923359" y="3048497"/>
                </a:cubicBezTo>
                <a:cubicBezTo>
                  <a:pt x="5918397" y="3053457"/>
                  <a:pt x="5913437" y="3063379"/>
                  <a:pt x="5908475" y="3078262"/>
                </a:cubicBezTo>
                <a:cubicBezTo>
                  <a:pt x="5908475" y="3083223"/>
                  <a:pt x="5908475" y="3088184"/>
                  <a:pt x="5908475" y="3093145"/>
                </a:cubicBezTo>
                <a:cubicBezTo>
                  <a:pt x="5908475" y="3098106"/>
                  <a:pt x="5908475" y="3100586"/>
                  <a:pt x="5908475" y="3100586"/>
                </a:cubicBezTo>
                <a:cubicBezTo>
                  <a:pt x="5903515" y="3105547"/>
                  <a:pt x="5901035" y="3110508"/>
                  <a:pt x="5901035" y="3115469"/>
                </a:cubicBezTo>
                <a:cubicBezTo>
                  <a:pt x="5901035" y="3120430"/>
                  <a:pt x="5901035" y="3124151"/>
                  <a:pt x="5901035" y="3126631"/>
                </a:cubicBezTo>
                <a:cubicBezTo>
                  <a:pt x="5901035" y="3129112"/>
                  <a:pt x="5898554" y="3130352"/>
                  <a:pt x="5893593" y="3130352"/>
                </a:cubicBezTo>
                <a:cubicBezTo>
                  <a:pt x="5888631" y="3130352"/>
                  <a:pt x="5886151" y="3135313"/>
                  <a:pt x="5886151" y="3145235"/>
                </a:cubicBezTo>
                <a:cubicBezTo>
                  <a:pt x="5881190" y="3155157"/>
                  <a:pt x="5873749" y="3155157"/>
                  <a:pt x="5863827" y="3145235"/>
                </a:cubicBezTo>
                <a:cubicBezTo>
                  <a:pt x="5853905" y="3140274"/>
                  <a:pt x="5848945" y="3142754"/>
                  <a:pt x="5848945" y="3152676"/>
                </a:cubicBezTo>
                <a:lnTo>
                  <a:pt x="5848945" y="3167559"/>
                </a:lnTo>
                <a:cubicBezTo>
                  <a:pt x="5848945" y="3187403"/>
                  <a:pt x="5853905" y="3197325"/>
                  <a:pt x="5863827" y="3197325"/>
                </a:cubicBezTo>
                <a:cubicBezTo>
                  <a:pt x="5873749" y="3202285"/>
                  <a:pt x="5876230" y="3209727"/>
                  <a:pt x="5871269" y="3219649"/>
                </a:cubicBezTo>
                <a:cubicBezTo>
                  <a:pt x="5866307" y="3219649"/>
                  <a:pt x="5863827" y="3222130"/>
                  <a:pt x="5863827" y="3227090"/>
                </a:cubicBezTo>
                <a:lnTo>
                  <a:pt x="5863827" y="3241973"/>
                </a:lnTo>
                <a:lnTo>
                  <a:pt x="5848945" y="3249415"/>
                </a:lnTo>
                <a:cubicBezTo>
                  <a:pt x="5848945" y="3254375"/>
                  <a:pt x="5848945" y="3258096"/>
                  <a:pt x="5848945" y="3260577"/>
                </a:cubicBezTo>
                <a:cubicBezTo>
                  <a:pt x="5848945" y="3263057"/>
                  <a:pt x="5851425" y="3261817"/>
                  <a:pt x="5856386" y="3256856"/>
                </a:cubicBezTo>
                <a:cubicBezTo>
                  <a:pt x="5856386" y="3266778"/>
                  <a:pt x="5856386" y="3274219"/>
                  <a:pt x="5856386" y="3279180"/>
                </a:cubicBezTo>
                <a:lnTo>
                  <a:pt x="5848945" y="3301504"/>
                </a:lnTo>
                <a:cubicBezTo>
                  <a:pt x="5843983" y="3311426"/>
                  <a:pt x="5841503" y="3316387"/>
                  <a:pt x="5841503" y="3316387"/>
                </a:cubicBezTo>
                <a:lnTo>
                  <a:pt x="5841503" y="3323829"/>
                </a:lnTo>
                <a:cubicBezTo>
                  <a:pt x="5841503" y="3328789"/>
                  <a:pt x="5841503" y="3331270"/>
                  <a:pt x="5841503" y="3331270"/>
                </a:cubicBezTo>
                <a:cubicBezTo>
                  <a:pt x="5841503" y="3331270"/>
                  <a:pt x="5840263" y="3332510"/>
                  <a:pt x="5837783" y="3334991"/>
                </a:cubicBezTo>
                <a:cubicBezTo>
                  <a:pt x="5835302" y="3337471"/>
                  <a:pt x="5834061" y="3339951"/>
                  <a:pt x="5834061" y="3342432"/>
                </a:cubicBezTo>
                <a:cubicBezTo>
                  <a:pt x="5834061" y="3344913"/>
                  <a:pt x="5834061" y="3346153"/>
                  <a:pt x="5834061" y="3346153"/>
                </a:cubicBezTo>
                <a:cubicBezTo>
                  <a:pt x="5834061" y="3351114"/>
                  <a:pt x="5831581" y="3356075"/>
                  <a:pt x="5826620" y="3361036"/>
                </a:cubicBezTo>
                <a:lnTo>
                  <a:pt x="5834061" y="3375918"/>
                </a:lnTo>
                <a:cubicBezTo>
                  <a:pt x="5839023" y="3370958"/>
                  <a:pt x="5846465" y="3368477"/>
                  <a:pt x="5856386" y="3368477"/>
                </a:cubicBezTo>
                <a:cubicBezTo>
                  <a:pt x="5856386" y="3373438"/>
                  <a:pt x="5855145" y="3375918"/>
                  <a:pt x="5852665" y="3375918"/>
                </a:cubicBezTo>
                <a:cubicBezTo>
                  <a:pt x="5850185" y="3375918"/>
                  <a:pt x="5846465" y="3375918"/>
                  <a:pt x="5841503" y="3375918"/>
                </a:cubicBezTo>
                <a:cubicBezTo>
                  <a:pt x="5836541" y="3375918"/>
                  <a:pt x="5834061" y="3378399"/>
                  <a:pt x="5834061" y="3383360"/>
                </a:cubicBezTo>
                <a:lnTo>
                  <a:pt x="5834061" y="3390801"/>
                </a:lnTo>
                <a:cubicBezTo>
                  <a:pt x="5829101" y="3390801"/>
                  <a:pt x="5826620" y="3393282"/>
                  <a:pt x="5826620" y="3398243"/>
                </a:cubicBezTo>
                <a:lnTo>
                  <a:pt x="5796855" y="3420567"/>
                </a:lnTo>
                <a:cubicBezTo>
                  <a:pt x="5791893" y="3420567"/>
                  <a:pt x="5789413" y="3423048"/>
                  <a:pt x="5789413" y="3428008"/>
                </a:cubicBezTo>
                <a:cubicBezTo>
                  <a:pt x="5789413" y="3432969"/>
                  <a:pt x="5794375" y="3437930"/>
                  <a:pt x="5804296" y="3442891"/>
                </a:cubicBezTo>
                <a:lnTo>
                  <a:pt x="5804296" y="3450332"/>
                </a:lnTo>
                <a:cubicBezTo>
                  <a:pt x="5799335" y="3450332"/>
                  <a:pt x="5795614" y="3450332"/>
                  <a:pt x="5793134" y="3450332"/>
                </a:cubicBezTo>
                <a:cubicBezTo>
                  <a:pt x="5790654" y="3450332"/>
                  <a:pt x="5786933" y="3452813"/>
                  <a:pt x="5781972" y="3457774"/>
                </a:cubicBezTo>
                <a:lnTo>
                  <a:pt x="5774531" y="3465215"/>
                </a:lnTo>
                <a:cubicBezTo>
                  <a:pt x="5779491" y="3465215"/>
                  <a:pt x="5786933" y="3467696"/>
                  <a:pt x="5796855" y="3472657"/>
                </a:cubicBezTo>
                <a:cubicBezTo>
                  <a:pt x="5796855" y="3472657"/>
                  <a:pt x="5799335" y="3472657"/>
                  <a:pt x="5804296" y="3472657"/>
                </a:cubicBezTo>
                <a:cubicBezTo>
                  <a:pt x="5804296" y="3477617"/>
                  <a:pt x="5796855" y="3482579"/>
                  <a:pt x="5781972" y="3487540"/>
                </a:cubicBezTo>
                <a:cubicBezTo>
                  <a:pt x="5772051" y="3487540"/>
                  <a:pt x="5769569" y="3490020"/>
                  <a:pt x="5774531" y="3494981"/>
                </a:cubicBezTo>
                <a:lnTo>
                  <a:pt x="5774531" y="3502422"/>
                </a:lnTo>
                <a:lnTo>
                  <a:pt x="5767089" y="3524747"/>
                </a:lnTo>
                <a:cubicBezTo>
                  <a:pt x="5767089" y="3534669"/>
                  <a:pt x="5764609" y="3542110"/>
                  <a:pt x="5759647" y="3547071"/>
                </a:cubicBezTo>
                <a:cubicBezTo>
                  <a:pt x="5754686" y="3552032"/>
                  <a:pt x="5752206" y="3554512"/>
                  <a:pt x="5752206" y="3554512"/>
                </a:cubicBezTo>
                <a:cubicBezTo>
                  <a:pt x="5747245" y="3554512"/>
                  <a:pt x="5744765" y="3555752"/>
                  <a:pt x="5744765" y="3558233"/>
                </a:cubicBezTo>
                <a:cubicBezTo>
                  <a:pt x="5744765" y="3560714"/>
                  <a:pt x="5747245" y="3561954"/>
                  <a:pt x="5752206" y="3561954"/>
                </a:cubicBezTo>
                <a:lnTo>
                  <a:pt x="5744765" y="3599161"/>
                </a:lnTo>
                <a:cubicBezTo>
                  <a:pt x="5744765" y="3604121"/>
                  <a:pt x="5743524" y="3609083"/>
                  <a:pt x="5741044" y="3614043"/>
                </a:cubicBezTo>
                <a:cubicBezTo>
                  <a:pt x="5738564" y="3619004"/>
                  <a:pt x="5737323" y="3621485"/>
                  <a:pt x="5737323" y="3621485"/>
                </a:cubicBezTo>
                <a:cubicBezTo>
                  <a:pt x="5737323" y="3621485"/>
                  <a:pt x="5733603" y="3623965"/>
                  <a:pt x="5726161" y="3628926"/>
                </a:cubicBezTo>
                <a:cubicBezTo>
                  <a:pt x="5718720" y="3633887"/>
                  <a:pt x="5714999" y="3640088"/>
                  <a:pt x="5714999" y="3647530"/>
                </a:cubicBezTo>
                <a:cubicBezTo>
                  <a:pt x="5714999" y="3654971"/>
                  <a:pt x="5713759" y="3659932"/>
                  <a:pt x="5711279" y="3662413"/>
                </a:cubicBezTo>
                <a:cubicBezTo>
                  <a:pt x="5708799" y="3664893"/>
                  <a:pt x="5707557" y="3668614"/>
                  <a:pt x="5707557" y="3673575"/>
                </a:cubicBezTo>
                <a:cubicBezTo>
                  <a:pt x="5707557" y="3678535"/>
                  <a:pt x="5706317" y="3682256"/>
                  <a:pt x="5703837" y="3684737"/>
                </a:cubicBezTo>
                <a:cubicBezTo>
                  <a:pt x="5701357" y="3687217"/>
                  <a:pt x="5700117" y="3689698"/>
                  <a:pt x="5700117" y="3692178"/>
                </a:cubicBezTo>
                <a:cubicBezTo>
                  <a:pt x="5700117" y="3694659"/>
                  <a:pt x="5702597" y="3695899"/>
                  <a:pt x="5707557" y="3695899"/>
                </a:cubicBezTo>
                <a:cubicBezTo>
                  <a:pt x="5707557" y="3700860"/>
                  <a:pt x="5705077" y="3708301"/>
                  <a:pt x="5700117" y="3718223"/>
                </a:cubicBezTo>
                <a:cubicBezTo>
                  <a:pt x="5685233" y="3718223"/>
                  <a:pt x="5680272" y="3725665"/>
                  <a:pt x="5685233" y="3740547"/>
                </a:cubicBezTo>
                <a:lnTo>
                  <a:pt x="5685233" y="3755430"/>
                </a:lnTo>
                <a:cubicBezTo>
                  <a:pt x="5680272" y="3755430"/>
                  <a:pt x="5677792" y="3757911"/>
                  <a:pt x="5677792" y="3762872"/>
                </a:cubicBezTo>
                <a:cubicBezTo>
                  <a:pt x="5682753" y="3767832"/>
                  <a:pt x="5680272" y="3772794"/>
                  <a:pt x="5670351" y="3777754"/>
                </a:cubicBezTo>
                <a:lnTo>
                  <a:pt x="5662909" y="3785196"/>
                </a:lnTo>
                <a:lnTo>
                  <a:pt x="5670351" y="3792637"/>
                </a:lnTo>
                <a:lnTo>
                  <a:pt x="5685233" y="3807520"/>
                </a:lnTo>
                <a:lnTo>
                  <a:pt x="5662909" y="3814961"/>
                </a:lnTo>
                <a:cubicBezTo>
                  <a:pt x="5652988" y="3824883"/>
                  <a:pt x="5643065" y="3842246"/>
                  <a:pt x="5633143" y="3867051"/>
                </a:cubicBezTo>
                <a:cubicBezTo>
                  <a:pt x="5633143" y="3876973"/>
                  <a:pt x="5628183" y="3886895"/>
                  <a:pt x="5618261" y="3896817"/>
                </a:cubicBezTo>
                <a:lnTo>
                  <a:pt x="5618261" y="3911700"/>
                </a:lnTo>
                <a:cubicBezTo>
                  <a:pt x="5628183" y="3906739"/>
                  <a:pt x="5628183" y="3911700"/>
                  <a:pt x="5618261" y="3926582"/>
                </a:cubicBezTo>
                <a:cubicBezTo>
                  <a:pt x="5613299" y="3931543"/>
                  <a:pt x="5608339" y="3934024"/>
                  <a:pt x="5603378" y="3934024"/>
                </a:cubicBezTo>
                <a:lnTo>
                  <a:pt x="5603378" y="3948907"/>
                </a:lnTo>
                <a:lnTo>
                  <a:pt x="5618261" y="3956348"/>
                </a:lnTo>
                <a:lnTo>
                  <a:pt x="5603378" y="3956348"/>
                </a:lnTo>
                <a:cubicBezTo>
                  <a:pt x="5593457" y="3956348"/>
                  <a:pt x="5588495" y="3960069"/>
                  <a:pt x="5588495" y="3967510"/>
                </a:cubicBezTo>
                <a:cubicBezTo>
                  <a:pt x="5588495" y="3974952"/>
                  <a:pt x="5583534" y="3983633"/>
                  <a:pt x="5573613" y="3993555"/>
                </a:cubicBezTo>
                <a:cubicBezTo>
                  <a:pt x="5563691" y="4003477"/>
                  <a:pt x="5561210" y="4010919"/>
                  <a:pt x="5566171" y="4015879"/>
                </a:cubicBezTo>
                <a:cubicBezTo>
                  <a:pt x="5571133" y="4015879"/>
                  <a:pt x="5573613" y="4015879"/>
                  <a:pt x="5573613" y="4015879"/>
                </a:cubicBezTo>
                <a:lnTo>
                  <a:pt x="5577333" y="4015879"/>
                </a:lnTo>
                <a:cubicBezTo>
                  <a:pt x="5569892" y="4015879"/>
                  <a:pt x="5566171" y="4017119"/>
                  <a:pt x="5566171" y="4019600"/>
                </a:cubicBezTo>
                <a:cubicBezTo>
                  <a:pt x="5566171" y="4022081"/>
                  <a:pt x="5563691" y="4025801"/>
                  <a:pt x="5558730" y="4030762"/>
                </a:cubicBezTo>
                <a:cubicBezTo>
                  <a:pt x="5553769" y="4035723"/>
                  <a:pt x="5556250" y="4040684"/>
                  <a:pt x="5566171" y="4045645"/>
                </a:cubicBezTo>
                <a:cubicBezTo>
                  <a:pt x="5571133" y="4055567"/>
                  <a:pt x="5568651" y="4065489"/>
                  <a:pt x="5558730" y="4075411"/>
                </a:cubicBezTo>
                <a:cubicBezTo>
                  <a:pt x="5548808" y="4080371"/>
                  <a:pt x="5543847" y="4085333"/>
                  <a:pt x="5543847" y="4090293"/>
                </a:cubicBezTo>
                <a:lnTo>
                  <a:pt x="5536406" y="4112618"/>
                </a:lnTo>
                <a:cubicBezTo>
                  <a:pt x="5516561" y="4132461"/>
                  <a:pt x="5514081" y="4142383"/>
                  <a:pt x="5528964" y="4142383"/>
                </a:cubicBezTo>
                <a:lnTo>
                  <a:pt x="5514081" y="4142383"/>
                </a:lnTo>
                <a:cubicBezTo>
                  <a:pt x="5504160" y="4132461"/>
                  <a:pt x="5499199" y="4134942"/>
                  <a:pt x="5499199" y="4149825"/>
                </a:cubicBezTo>
                <a:cubicBezTo>
                  <a:pt x="5499199" y="4154785"/>
                  <a:pt x="5494237" y="4159747"/>
                  <a:pt x="5484316" y="4164707"/>
                </a:cubicBezTo>
                <a:cubicBezTo>
                  <a:pt x="5469433" y="4164707"/>
                  <a:pt x="5466953" y="4167188"/>
                  <a:pt x="5476874" y="4172149"/>
                </a:cubicBezTo>
                <a:cubicBezTo>
                  <a:pt x="5476874" y="4177110"/>
                  <a:pt x="5476874" y="4180830"/>
                  <a:pt x="5476874" y="4183311"/>
                </a:cubicBezTo>
                <a:cubicBezTo>
                  <a:pt x="5476874" y="4185792"/>
                  <a:pt x="5476874" y="4187032"/>
                  <a:pt x="5476874" y="4187032"/>
                </a:cubicBezTo>
                <a:lnTo>
                  <a:pt x="5491757" y="4194473"/>
                </a:lnTo>
                <a:cubicBezTo>
                  <a:pt x="5496718" y="4194473"/>
                  <a:pt x="5501679" y="4196954"/>
                  <a:pt x="5506640" y="4201915"/>
                </a:cubicBezTo>
                <a:cubicBezTo>
                  <a:pt x="5511601" y="4206875"/>
                  <a:pt x="5509120" y="4211837"/>
                  <a:pt x="5499199" y="4216797"/>
                </a:cubicBezTo>
                <a:lnTo>
                  <a:pt x="5484316" y="4209356"/>
                </a:lnTo>
                <a:lnTo>
                  <a:pt x="5447109" y="4201915"/>
                </a:lnTo>
                <a:lnTo>
                  <a:pt x="5432226" y="4201915"/>
                </a:lnTo>
                <a:lnTo>
                  <a:pt x="5402460" y="4216797"/>
                </a:lnTo>
                <a:cubicBezTo>
                  <a:pt x="5402460" y="4221758"/>
                  <a:pt x="5402460" y="4224239"/>
                  <a:pt x="5402460" y="4224239"/>
                </a:cubicBezTo>
                <a:cubicBezTo>
                  <a:pt x="5392539" y="4224239"/>
                  <a:pt x="5387577" y="4226719"/>
                  <a:pt x="5387577" y="4231680"/>
                </a:cubicBezTo>
                <a:lnTo>
                  <a:pt x="5380136" y="4231680"/>
                </a:lnTo>
                <a:lnTo>
                  <a:pt x="5372695" y="4246563"/>
                </a:lnTo>
                <a:cubicBezTo>
                  <a:pt x="5392539" y="4246563"/>
                  <a:pt x="5397499" y="4251524"/>
                  <a:pt x="5387577" y="4261446"/>
                </a:cubicBezTo>
                <a:cubicBezTo>
                  <a:pt x="5382616" y="4266407"/>
                  <a:pt x="5376415" y="4268887"/>
                  <a:pt x="5368974" y="4268887"/>
                </a:cubicBezTo>
                <a:cubicBezTo>
                  <a:pt x="5361533" y="4268887"/>
                  <a:pt x="5354091" y="4270128"/>
                  <a:pt x="5346650" y="4272608"/>
                </a:cubicBezTo>
                <a:cubicBezTo>
                  <a:pt x="5339208" y="4275089"/>
                  <a:pt x="5337968" y="4278809"/>
                  <a:pt x="5342929" y="4283770"/>
                </a:cubicBezTo>
                <a:cubicBezTo>
                  <a:pt x="5347890" y="4288731"/>
                  <a:pt x="5349130" y="4293692"/>
                  <a:pt x="5346650" y="4298653"/>
                </a:cubicBezTo>
                <a:cubicBezTo>
                  <a:pt x="5344170" y="4303614"/>
                  <a:pt x="5342929" y="4306094"/>
                  <a:pt x="5342929" y="4306094"/>
                </a:cubicBezTo>
                <a:cubicBezTo>
                  <a:pt x="5342929" y="4306094"/>
                  <a:pt x="5342929" y="4307335"/>
                  <a:pt x="5342929" y="4309815"/>
                </a:cubicBezTo>
                <a:cubicBezTo>
                  <a:pt x="5342929" y="4312296"/>
                  <a:pt x="5340449" y="4313536"/>
                  <a:pt x="5335488" y="4313536"/>
                </a:cubicBezTo>
                <a:lnTo>
                  <a:pt x="5320605" y="4328418"/>
                </a:lnTo>
                <a:cubicBezTo>
                  <a:pt x="5320605" y="4333380"/>
                  <a:pt x="5323085" y="4335860"/>
                  <a:pt x="5328046" y="4335860"/>
                </a:cubicBezTo>
                <a:cubicBezTo>
                  <a:pt x="5333008" y="4335860"/>
                  <a:pt x="5335488" y="4340821"/>
                  <a:pt x="5335488" y="4350743"/>
                </a:cubicBezTo>
                <a:cubicBezTo>
                  <a:pt x="5335488" y="4360665"/>
                  <a:pt x="5331767" y="4361905"/>
                  <a:pt x="5324326" y="4354463"/>
                </a:cubicBezTo>
                <a:cubicBezTo>
                  <a:pt x="5316884" y="4347022"/>
                  <a:pt x="5310683" y="4343301"/>
                  <a:pt x="5305722" y="4343301"/>
                </a:cubicBezTo>
                <a:lnTo>
                  <a:pt x="5283398" y="4343301"/>
                </a:lnTo>
                <a:cubicBezTo>
                  <a:pt x="5283398" y="4348263"/>
                  <a:pt x="5288359" y="4353223"/>
                  <a:pt x="5298281" y="4358184"/>
                </a:cubicBezTo>
                <a:lnTo>
                  <a:pt x="5305722" y="4365625"/>
                </a:lnTo>
                <a:cubicBezTo>
                  <a:pt x="5300761" y="4370587"/>
                  <a:pt x="5299521" y="4375548"/>
                  <a:pt x="5302001" y="4380508"/>
                </a:cubicBezTo>
                <a:cubicBezTo>
                  <a:pt x="5304481" y="4385470"/>
                  <a:pt x="5300761" y="4390430"/>
                  <a:pt x="5290839" y="4395391"/>
                </a:cubicBezTo>
                <a:cubicBezTo>
                  <a:pt x="5285878" y="4395391"/>
                  <a:pt x="5283398" y="4399112"/>
                  <a:pt x="5283398" y="4406553"/>
                </a:cubicBezTo>
                <a:cubicBezTo>
                  <a:pt x="5283398" y="4413995"/>
                  <a:pt x="5285878" y="4417715"/>
                  <a:pt x="5290839" y="4417715"/>
                </a:cubicBezTo>
                <a:lnTo>
                  <a:pt x="5290839" y="4432598"/>
                </a:lnTo>
                <a:lnTo>
                  <a:pt x="5305722" y="4432598"/>
                </a:lnTo>
                <a:cubicBezTo>
                  <a:pt x="5310683" y="4427637"/>
                  <a:pt x="5318125" y="4425157"/>
                  <a:pt x="5328046" y="4425157"/>
                </a:cubicBezTo>
                <a:lnTo>
                  <a:pt x="5350370" y="4425157"/>
                </a:lnTo>
                <a:lnTo>
                  <a:pt x="5365253" y="4432598"/>
                </a:lnTo>
                <a:cubicBezTo>
                  <a:pt x="5370215" y="4432598"/>
                  <a:pt x="5373935" y="4431358"/>
                  <a:pt x="5376415" y="4428877"/>
                </a:cubicBezTo>
                <a:cubicBezTo>
                  <a:pt x="5378895" y="4426397"/>
                  <a:pt x="5383857" y="4426397"/>
                  <a:pt x="5391298" y="4428877"/>
                </a:cubicBezTo>
                <a:cubicBezTo>
                  <a:pt x="5398740" y="4431358"/>
                  <a:pt x="5402460" y="4432598"/>
                  <a:pt x="5402460" y="4432598"/>
                </a:cubicBezTo>
                <a:cubicBezTo>
                  <a:pt x="5402460" y="4437559"/>
                  <a:pt x="5402460" y="4440040"/>
                  <a:pt x="5402460" y="4440040"/>
                </a:cubicBezTo>
                <a:cubicBezTo>
                  <a:pt x="5402460" y="4440040"/>
                  <a:pt x="5401220" y="4440040"/>
                  <a:pt x="5398740" y="4440040"/>
                </a:cubicBezTo>
                <a:cubicBezTo>
                  <a:pt x="5396260" y="4440040"/>
                  <a:pt x="5392539" y="4441280"/>
                  <a:pt x="5387577" y="4443760"/>
                </a:cubicBezTo>
                <a:cubicBezTo>
                  <a:pt x="5382616" y="4446241"/>
                  <a:pt x="5380136" y="4447481"/>
                  <a:pt x="5380136" y="4447481"/>
                </a:cubicBezTo>
                <a:cubicBezTo>
                  <a:pt x="5375175" y="4452442"/>
                  <a:pt x="5364013" y="4456163"/>
                  <a:pt x="5346650" y="4458643"/>
                </a:cubicBezTo>
                <a:cubicBezTo>
                  <a:pt x="5329287" y="4461124"/>
                  <a:pt x="5315644" y="4467325"/>
                  <a:pt x="5305722" y="4477247"/>
                </a:cubicBezTo>
                <a:lnTo>
                  <a:pt x="5275956" y="4484688"/>
                </a:lnTo>
                <a:lnTo>
                  <a:pt x="5261074" y="4492129"/>
                </a:lnTo>
                <a:lnTo>
                  <a:pt x="5268515" y="4499571"/>
                </a:lnTo>
                <a:cubicBezTo>
                  <a:pt x="5268515" y="4499571"/>
                  <a:pt x="5268515" y="4502051"/>
                  <a:pt x="5268515" y="4507012"/>
                </a:cubicBezTo>
                <a:cubicBezTo>
                  <a:pt x="5268515" y="4511973"/>
                  <a:pt x="5248671" y="4514454"/>
                  <a:pt x="5208984" y="4514454"/>
                </a:cubicBezTo>
                <a:lnTo>
                  <a:pt x="5194101" y="4521895"/>
                </a:lnTo>
                <a:cubicBezTo>
                  <a:pt x="5199062" y="4521895"/>
                  <a:pt x="5201542" y="4524376"/>
                  <a:pt x="5201542" y="4529336"/>
                </a:cubicBezTo>
                <a:cubicBezTo>
                  <a:pt x="5201542" y="4529336"/>
                  <a:pt x="5200302" y="4529336"/>
                  <a:pt x="5197822" y="4529336"/>
                </a:cubicBezTo>
                <a:cubicBezTo>
                  <a:pt x="5195342" y="4529336"/>
                  <a:pt x="5191621" y="4529336"/>
                  <a:pt x="5186660" y="4529336"/>
                </a:cubicBezTo>
                <a:lnTo>
                  <a:pt x="5171777" y="4536778"/>
                </a:lnTo>
                <a:cubicBezTo>
                  <a:pt x="5171777" y="4541739"/>
                  <a:pt x="5169297" y="4544219"/>
                  <a:pt x="5164335" y="4544219"/>
                </a:cubicBezTo>
                <a:lnTo>
                  <a:pt x="5171777" y="4544219"/>
                </a:lnTo>
                <a:lnTo>
                  <a:pt x="5186660" y="4544219"/>
                </a:lnTo>
                <a:cubicBezTo>
                  <a:pt x="5186660" y="4539258"/>
                  <a:pt x="5191621" y="4536778"/>
                  <a:pt x="5201542" y="4536778"/>
                </a:cubicBezTo>
                <a:cubicBezTo>
                  <a:pt x="5211464" y="4536778"/>
                  <a:pt x="5216425" y="4538018"/>
                  <a:pt x="5216425" y="4540498"/>
                </a:cubicBezTo>
                <a:cubicBezTo>
                  <a:pt x="5216425" y="4542979"/>
                  <a:pt x="5218905" y="4546700"/>
                  <a:pt x="5223867" y="4551661"/>
                </a:cubicBezTo>
                <a:cubicBezTo>
                  <a:pt x="5228828" y="4556622"/>
                  <a:pt x="5231308" y="4561583"/>
                  <a:pt x="5231308" y="4566543"/>
                </a:cubicBezTo>
                <a:cubicBezTo>
                  <a:pt x="5231308" y="4571505"/>
                  <a:pt x="5227587" y="4572745"/>
                  <a:pt x="5220146" y="4570264"/>
                </a:cubicBezTo>
                <a:cubicBezTo>
                  <a:pt x="5212704" y="4567784"/>
                  <a:pt x="5210224" y="4570264"/>
                  <a:pt x="5212704" y="4577706"/>
                </a:cubicBezTo>
                <a:cubicBezTo>
                  <a:pt x="5215185" y="4585147"/>
                  <a:pt x="5211464" y="4588868"/>
                  <a:pt x="5201542" y="4588868"/>
                </a:cubicBezTo>
                <a:cubicBezTo>
                  <a:pt x="5201542" y="4588868"/>
                  <a:pt x="5200302" y="4588868"/>
                  <a:pt x="5197822" y="4588868"/>
                </a:cubicBezTo>
                <a:cubicBezTo>
                  <a:pt x="5195342" y="4588868"/>
                  <a:pt x="5194101" y="4591348"/>
                  <a:pt x="5194101" y="4596309"/>
                </a:cubicBezTo>
                <a:cubicBezTo>
                  <a:pt x="5189140" y="4601270"/>
                  <a:pt x="5186660" y="4603750"/>
                  <a:pt x="5186660" y="4603750"/>
                </a:cubicBezTo>
                <a:lnTo>
                  <a:pt x="5186660" y="4588868"/>
                </a:lnTo>
                <a:lnTo>
                  <a:pt x="5186660" y="4581426"/>
                </a:lnTo>
                <a:cubicBezTo>
                  <a:pt x="5181698" y="4576465"/>
                  <a:pt x="5184179" y="4573985"/>
                  <a:pt x="5194101" y="4573985"/>
                </a:cubicBezTo>
                <a:cubicBezTo>
                  <a:pt x="5199062" y="4569024"/>
                  <a:pt x="5201542" y="4564063"/>
                  <a:pt x="5201542" y="4559102"/>
                </a:cubicBezTo>
                <a:cubicBezTo>
                  <a:pt x="5201542" y="4554141"/>
                  <a:pt x="5199062" y="4550421"/>
                  <a:pt x="5194101" y="4547940"/>
                </a:cubicBezTo>
                <a:cubicBezTo>
                  <a:pt x="5189140" y="4545460"/>
                  <a:pt x="5184179" y="4547940"/>
                  <a:pt x="5179218" y="4555381"/>
                </a:cubicBezTo>
                <a:cubicBezTo>
                  <a:pt x="5174257" y="4562823"/>
                  <a:pt x="5171777" y="4569024"/>
                  <a:pt x="5171777" y="4573985"/>
                </a:cubicBezTo>
                <a:cubicBezTo>
                  <a:pt x="5171777" y="4578946"/>
                  <a:pt x="5164335" y="4581426"/>
                  <a:pt x="5149452" y="4581426"/>
                </a:cubicBezTo>
                <a:lnTo>
                  <a:pt x="5104804" y="4596309"/>
                </a:lnTo>
                <a:cubicBezTo>
                  <a:pt x="5104804" y="4601270"/>
                  <a:pt x="5109765" y="4601270"/>
                  <a:pt x="5119687" y="4596309"/>
                </a:cubicBezTo>
                <a:cubicBezTo>
                  <a:pt x="5129608" y="4591348"/>
                  <a:pt x="5137050" y="4591348"/>
                  <a:pt x="5142011" y="4596309"/>
                </a:cubicBezTo>
                <a:lnTo>
                  <a:pt x="5149452" y="4603750"/>
                </a:lnTo>
                <a:lnTo>
                  <a:pt x="5156894" y="4611192"/>
                </a:lnTo>
                <a:cubicBezTo>
                  <a:pt x="5156894" y="4616153"/>
                  <a:pt x="5150693" y="4617393"/>
                  <a:pt x="5138290" y="4614913"/>
                </a:cubicBezTo>
                <a:cubicBezTo>
                  <a:pt x="5125888" y="4612432"/>
                  <a:pt x="5119687" y="4612432"/>
                  <a:pt x="5119687" y="4614913"/>
                </a:cubicBezTo>
                <a:cubicBezTo>
                  <a:pt x="5119687" y="4617393"/>
                  <a:pt x="5117207" y="4618633"/>
                  <a:pt x="5112245" y="4618633"/>
                </a:cubicBezTo>
                <a:lnTo>
                  <a:pt x="5119687" y="4626075"/>
                </a:lnTo>
                <a:cubicBezTo>
                  <a:pt x="5119687" y="4631036"/>
                  <a:pt x="5119687" y="4635997"/>
                  <a:pt x="5119687" y="4640957"/>
                </a:cubicBezTo>
                <a:cubicBezTo>
                  <a:pt x="5114726" y="4640957"/>
                  <a:pt x="5107284" y="4645919"/>
                  <a:pt x="5097363" y="4655840"/>
                </a:cubicBezTo>
                <a:cubicBezTo>
                  <a:pt x="5092401" y="4660802"/>
                  <a:pt x="5087441" y="4664522"/>
                  <a:pt x="5082480" y="4667002"/>
                </a:cubicBezTo>
                <a:cubicBezTo>
                  <a:pt x="5077519" y="4669483"/>
                  <a:pt x="5075038" y="4670723"/>
                  <a:pt x="5075038" y="4670723"/>
                </a:cubicBezTo>
                <a:lnTo>
                  <a:pt x="5060156" y="4678165"/>
                </a:lnTo>
                <a:lnTo>
                  <a:pt x="5060156" y="4685606"/>
                </a:lnTo>
                <a:cubicBezTo>
                  <a:pt x="5065117" y="4685606"/>
                  <a:pt x="5067597" y="4686847"/>
                  <a:pt x="5067597" y="4689327"/>
                </a:cubicBezTo>
                <a:cubicBezTo>
                  <a:pt x="5067597" y="4691807"/>
                  <a:pt x="5067597" y="4693047"/>
                  <a:pt x="5067597" y="4693047"/>
                </a:cubicBezTo>
                <a:cubicBezTo>
                  <a:pt x="5067597" y="4702969"/>
                  <a:pt x="5062636" y="4707930"/>
                  <a:pt x="5052714" y="4707930"/>
                </a:cubicBezTo>
                <a:lnTo>
                  <a:pt x="5045273" y="4700489"/>
                </a:lnTo>
                <a:cubicBezTo>
                  <a:pt x="5045273" y="4700489"/>
                  <a:pt x="5047753" y="4700489"/>
                  <a:pt x="5052714" y="4700489"/>
                </a:cubicBezTo>
                <a:cubicBezTo>
                  <a:pt x="5057676" y="4700489"/>
                  <a:pt x="5060156" y="4698009"/>
                  <a:pt x="5060156" y="4693047"/>
                </a:cubicBezTo>
                <a:lnTo>
                  <a:pt x="5045273" y="4693047"/>
                </a:lnTo>
                <a:cubicBezTo>
                  <a:pt x="5040311" y="4693047"/>
                  <a:pt x="5036591" y="4694288"/>
                  <a:pt x="5034111" y="4696768"/>
                </a:cubicBezTo>
                <a:cubicBezTo>
                  <a:pt x="5031631" y="4699249"/>
                  <a:pt x="5030390" y="4702969"/>
                  <a:pt x="5030390" y="4707930"/>
                </a:cubicBezTo>
                <a:cubicBezTo>
                  <a:pt x="5020468" y="4712891"/>
                  <a:pt x="5015507" y="4717852"/>
                  <a:pt x="5015507" y="4722813"/>
                </a:cubicBezTo>
                <a:cubicBezTo>
                  <a:pt x="5015507" y="4722813"/>
                  <a:pt x="5013027" y="4720333"/>
                  <a:pt x="5008066" y="4715372"/>
                </a:cubicBezTo>
                <a:cubicBezTo>
                  <a:pt x="4998144" y="4720333"/>
                  <a:pt x="4993183" y="4725294"/>
                  <a:pt x="4993183" y="4730254"/>
                </a:cubicBezTo>
                <a:lnTo>
                  <a:pt x="4993183" y="4752579"/>
                </a:lnTo>
                <a:lnTo>
                  <a:pt x="4993183" y="4760020"/>
                </a:lnTo>
                <a:lnTo>
                  <a:pt x="4985742" y="4767461"/>
                </a:lnTo>
                <a:cubicBezTo>
                  <a:pt x="4975820" y="4777383"/>
                  <a:pt x="4968379" y="4781104"/>
                  <a:pt x="4963417" y="4778623"/>
                </a:cubicBezTo>
                <a:cubicBezTo>
                  <a:pt x="4958456" y="4776143"/>
                  <a:pt x="4954735" y="4778623"/>
                  <a:pt x="4952255" y="4786065"/>
                </a:cubicBezTo>
                <a:cubicBezTo>
                  <a:pt x="4949775" y="4793506"/>
                  <a:pt x="4951015" y="4799708"/>
                  <a:pt x="4955976" y="4804668"/>
                </a:cubicBezTo>
                <a:cubicBezTo>
                  <a:pt x="4960937" y="4809630"/>
                  <a:pt x="4960937" y="4813350"/>
                  <a:pt x="4955976" y="4815831"/>
                </a:cubicBezTo>
                <a:cubicBezTo>
                  <a:pt x="4951015" y="4818311"/>
                  <a:pt x="4948535" y="4822032"/>
                  <a:pt x="4948535" y="4826993"/>
                </a:cubicBezTo>
                <a:cubicBezTo>
                  <a:pt x="4948535" y="4829473"/>
                  <a:pt x="4948535" y="4831334"/>
                  <a:pt x="4948535" y="4832574"/>
                </a:cubicBezTo>
                <a:lnTo>
                  <a:pt x="4948535" y="4834434"/>
                </a:lnTo>
                <a:lnTo>
                  <a:pt x="4942953" y="4832574"/>
                </a:lnTo>
                <a:cubicBezTo>
                  <a:pt x="4941713" y="4831334"/>
                  <a:pt x="4941093" y="4829473"/>
                  <a:pt x="4941093" y="4826993"/>
                </a:cubicBezTo>
                <a:lnTo>
                  <a:pt x="4926210" y="4826993"/>
                </a:lnTo>
                <a:cubicBezTo>
                  <a:pt x="4921249" y="4831954"/>
                  <a:pt x="4918769" y="4831954"/>
                  <a:pt x="4918769" y="4826993"/>
                </a:cubicBezTo>
                <a:cubicBezTo>
                  <a:pt x="4918769" y="4822032"/>
                  <a:pt x="4915048" y="4819551"/>
                  <a:pt x="4907607" y="4819551"/>
                </a:cubicBezTo>
                <a:cubicBezTo>
                  <a:pt x="4900165" y="4819551"/>
                  <a:pt x="4900165" y="4822032"/>
                  <a:pt x="4907607" y="4826993"/>
                </a:cubicBezTo>
                <a:cubicBezTo>
                  <a:pt x="4915048" y="4831954"/>
                  <a:pt x="4916289" y="4836915"/>
                  <a:pt x="4911327" y="4841875"/>
                </a:cubicBezTo>
                <a:lnTo>
                  <a:pt x="4911327" y="4849317"/>
                </a:lnTo>
                <a:lnTo>
                  <a:pt x="4918769" y="4841875"/>
                </a:lnTo>
                <a:cubicBezTo>
                  <a:pt x="4918769" y="4841875"/>
                  <a:pt x="4923730" y="4841875"/>
                  <a:pt x="4933652" y="4841875"/>
                </a:cubicBezTo>
                <a:lnTo>
                  <a:pt x="4948535" y="4834434"/>
                </a:lnTo>
                <a:lnTo>
                  <a:pt x="4963417" y="4826993"/>
                </a:lnTo>
                <a:cubicBezTo>
                  <a:pt x="4963417" y="4822032"/>
                  <a:pt x="4967138" y="4817071"/>
                  <a:pt x="4974579" y="4812110"/>
                </a:cubicBezTo>
                <a:cubicBezTo>
                  <a:pt x="4982021" y="4807149"/>
                  <a:pt x="4985742" y="4804668"/>
                  <a:pt x="4985742" y="4804668"/>
                </a:cubicBezTo>
                <a:cubicBezTo>
                  <a:pt x="4995663" y="4809630"/>
                  <a:pt x="5000624" y="4812110"/>
                  <a:pt x="5000624" y="4812110"/>
                </a:cubicBezTo>
                <a:cubicBezTo>
                  <a:pt x="5005586" y="4817071"/>
                  <a:pt x="5006825" y="4820792"/>
                  <a:pt x="5004345" y="4823272"/>
                </a:cubicBezTo>
                <a:cubicBezTo>
                  <a:pt x="5001865" y="4825753"/>
                  <a:pt x="4998144" y="4829473"/>
                  <a:pt x="4993183" y="4834434"/>
                </a:cubicBezTo>
                <a:cubicBezTo>
                  <a:pt x="4988222" y="4834434"/>
                  <a:pt x="4985742" y="4839395"/>
                  <a:pt x="4985742" y="4849317"/>
                </a:cubicBezTo>
                <a:cubicBezTo>
                  <a:pt x="4985742" y="4859239"/>
                  <a:pt x="4983261" y="4861720"/>
                  <a:pt x="4978300" y="4856758"/>
                </a:cubicBezTo>
                <a:cubicBezTo>
                  <a:pt x="4968379" y="4856758"/>
                  <a:pt x="4963417" y="4859239"/>
                  <a:pt x="4963417" y="4864200"/>
                </a:cubicBezTo>
                <a:lnTo>
                  <a:pt x="4978300" y="4879082"/>
                </a:lnTo>
                <a:cubicBezTo>
                  <a:pt x="5003104" y="4889005"/>
                  <a:pt x="5003104" y="4898927"/>
                  <a:pt x="4978300" y="4908848"/>
                </a:cubicBezTo>
                <a:cubicBezTo>
                  <a:pt x="4968379" y="4913809"/>
                  <a:pt x="4960937" y="4913809"/>
                  <a:pt x="4955976" y="4908848"/>
                </a:cubicBezTo>
                <a:lnTo>
                  <a:pt x="4963417" y="4893965"/>
                </a:lnTo>
                <a:cubicBezTo>
                  <a:pt x="4968379" y="4893965"/>
                  <a:pt x="4970859" y="4891485"/>
                  <a:pt x="4970859" y="4886524"/>
                </a:cubicBezTo>
                <a:cubicBezTo>
                  <a:pt x="4970859" y="4881563"/>
                  <a:pt x="4968379" y="4879082"/>
                  <a:pt x="4963417" y="4879082"/>
                </a:cubicBezTo>
                <a:lnTo>
                  <a:pt x="4941093" y="4871641"/>
                </a:lnTo>
                <a:lnTo>
                  <a:pt x="4933652" y="4856758"/>
                </a:lnTo>
                <a:lnTo>
                  <a:pt x="4926210" y="4871641"/>
                </a:lnTo>
                <a:cubicBezTo>
                  <a:pt x="4921249" y="4876602"/>
                  <a:pt x="4913808" y="4879082"/>
                  <a:pt x="4903886" y="4879082"/>
                </a:cubicBezTo>
                <a:cubicBezTo>
                  <a:pt x="4898925" y="4879082"/>
                  <a:pt x="4893965" y="4879082"/>
                  <a:pt x="4889003" y="4879082"/>
                </a:cubicBezTo>
                <a:cubicBezTo>
                  <a:pt x="4884042" y="4879082"/>
                  <a:pt x="4881562" y="4876602"/>
                  <a:pt x="4881562" y="4871641"/>
                </a:cubicBezTo>
                <a:lnTo>
                  <a:pt x="4874120" y="4879082"/>
                </a:lnTo>
                <a:lnTo>
                  <a:pt x="4836913" y="4908848"/>
                </a:lnTo>
                <a:cubicBezTo>
                  <a:pt x="4836913" y="4903887"/>
                  <a:pt x="4834433" y="4901407"/>
                  <a:pt x="4829472" y="4901407"/>
                </a:cubicBezTo>
                <a:cubicBezTo>
                  <a:pt x="4824511" y="4901407"/>
                  <a:pt x="4822031" y="4903887"/>
                  <a:pt x="4822031" y="4908848"/>
                </a:cubicBezTo>
                <a:cubicBezTo>
                  <a:pt x="4822031" y="4913809"/>
                  <a:pt x="4822031" y="4916290"/>
                  <a:pt x="4822031" y="4916290"/>
                </a:cubicBezTo>
                <a:lnTo>
                  <a:pt x="4814589" y="4893965"/>
                </a:lnTo>
                <a:lnTo>
                  <a:pt x="4807148" y="4879082"/>
                </a:lnTo>
                <a:lnTo>
                  <a:pt x="4799706" y="4886524"/>
                </a:lnTo>
                <a:cubicBezTo>
                  <a:pt x="4799706" y="4891485"/>
                  <a:pt x="4799706" y="4896446"/>
                  <a:pt x="4799706" y="4901407"/>
                </a:cubicBezTo>
                <a:cubicBezTo>
                  <a:pt x="4794745" y="4901407"/>
                  <a:pt x="4792265" y="4902647"/>
                  <a:pt x="4792265" y="4905127"/>
                </a:cubicBezTo>
                <a:cubicBezTo>
                  <a:pt x="4792265" y="4907608"/>
                  <a:pt x="4794745" y="4911329"/>
                  <a:pt x="4799706" y="4916290"/>
                </a:cubicBezTo>
                <a:lnTo>
                  <a:pt x="4792265" y="4946055"/>
                </a:lnTo>
                <a:lnTo>
                  <a:pt x="4792265" y="4960938"/>
                </a:lnTo>
                <a:cubicBezTo>
                  <a:pt x="4797226" y="4960938"/>
                  <a:pt x="4799706" y="4963419"/>
                  <a:pt x="4799706" y="4968379"/>
                </a:cubicBezTo>
                <a:cubicBezTo>
                  <a:pt x="4794745" y="4973341"/>
                  <a:pt x="4794745" y="4975821"/>
                  <a:pt x="4799706" y="4975821"/>
                </a:cubicBezTo>
                <a:cubicBezTo>
                  <a:pt x="4789785" y="4980782"/>
                  <a:pt x="4782343" y="4983262"/>
                  <a:pt x="4777382" y="4983262"/>
                </a:cubicBezTo>
                <a:cubicBezTo>
                  <a:pt x="4777382" y="4988223"/>
                  <a:pt x="4777382" y="4990704"/>
                  <a:pt x="4777382" y="4990704"/>
                </a:cubicBezTo>
                <a:cubicBezTo>
                  <a:pt x="4777382" y="4990704"/>
                  <a:pt x="4774902" y="4990704"/>
                  <a:pt x="4769941" y="4990704"/>
                </a:cubicBezTo>
                <a:cubicBezTo>
                  <a:pt x="4769941" y="4985743"/>
                  <a:pt x="4767461" y="4979541"/>
                  <a:pt x="4762499" y="4972100"/>
                </a:cubicBezTo>
                <a:cubicBezTo>
                  <a:pt x="4757538" y="4964659"/>
                  <a:pt x="4752578" y="4963419"/>
                  <a:pt x="4747617" y="4968379"/>
                </a:cubicBezTo>
                <a:cubicBezTo>
                  <a:pt x="4747617" y="4968379"/>
                  <a:pt x="4746376" y="4969620"/>
                  <a:pt x="4743896" y="4972100"/>
                </a:cubicBezTo>
                <a:cubicBezTo>
                  <a:pt x="4741416" y="4974581"/>
                  <a:pt x="4737695" y="4975821"/>
                  <a:pt x="4732734" y="4975821"/>
                </a:cubicBezTo>
                <a:cubicBezTo>
                  <a:pt x="4727772" y="4975821"/>
                  <a:pt x="4725292" y="4975821"/>
                  <a:pt x="4725292" y="4975821"/>
                </a:cubicBezTo>
                <a:cubicBezTo>
                  <a:pt x="4725292" y="4975821"/>
                  <a:pt x="4725292" y="4978301"/>
                  <a:pt x="4725292" y="4983262"/>
                </a:cubicBezTo>
                <a:cubicBezTo>
                  <a:pt x="4725292" y="4988223"/>
                  <a:pt x="4724052" y="4993184"/>
                  <a:pt x="4721572" y="4998145"/>
                </a:cubicBezTo>
                <a:cubicBezTo>
                  <a:pt x="4719092" y="5003106"/>
                  <a:pt x="4716610" y="5004346"/>
                  <a:pt x="4714130" y="5001866"/>
                </a:cubicBezTo>
                <a:cubicBezTo>
                  <a:pt x="4711650" y="4999386"/>
                  <a:pt x="4710410" y="4995665"/>
                  <a:pt x="4710410" y="4990704"/>
                </a:cubicBezTo>
                <a:cubicBezTo>
                  <a:pt x="4710410" y="4985743"/>
                  <a:pt x="4709169" y="4984503"/>
                  <a:pt x="4706689" y="4986983"/>
                </a:cubicBezTo>
                <a:cubicBezTo>
                  <a:pt x="4704209" y="4989464"/>
                  <a:pt x="4702968" y="4995665"/>
                  <a:pt x="4702968" y="5005586"/>
                </a:cubicBezTo>
                <a:lnTo>
                  <a:pt x="4688085" y="5013028"/>
                </a:lnTo>
                <a:lnTo>
                  <a:pt x="4695527" y="5020469"/>
                </a:lnTo>
                <a:cubicBezTo>
                  <a:pt x="4695527" y="5020469"/>
                  <a:pt x="4696767" y="5022950"/>
                  <a:pt x="4699247" y="5027911"/>
                </a:cubicBezTo>
                <a:cubicBezTo>
                  <a:pt x="4701727" y="5032872"/>
                  <a:pt x="4700488" y="5037833"/>
                  <a:pt x="4695527" y="5042793"/>
                </a:cubicBezTo>
                <a:cubicBezTo>
                  <a:pt x="4690565" y="5037833"/>
                  <a:pt x="4688085" y="5035352"/>
                  <a:pt x="4688085" y="5035352"/>
                </a:cubicBezTo>
                <a:lnTo>
                  <a:pt x="4673202" y="5027911"/>
                </a:lnTo>
                <a:cubicBezTo>
                  <a:pt x="4663281" y="5027911"/>
                  <a:pt x="4657079" y="5025430"/>
                  <a:pt x="4654599" y="5020469"/>
                </a:cubicBezTo>
                <a:cubicBezTo>
                  <a:pt x="4652119" y="5015508"/>
                  <a:pt x="4644677" y="5014268"/>
                  <a:pt x="4632275" y="5016748"/>
                </a:cubicBezTo>
                <a:cubicBezTo>
                  <a:pt x="4619872" y="5019229"/>
                  <a:pt x="4611191" y="5022950"/>
                  <a:pt x="4606230" y="5027911"/>
                </a:cubicBezTo>
                <a:cubicBezTo>
                  <a:pt x="4606230" y="5017989"/>
                  <a:pt x="4593827" y="5017989"/>
                  <a:pt x="4569023" y="5027911"/>
                </a:cubicBezTo>
                <a:lnTo>
                  <a:pt x="4561581" y="5042793"/>
                </a:lnTo>
                <a:cubicBezTo>
                  <a:pt x="4566543" y="5042793"/>
                  <a:pt x="4570263" y="5042793"/>
                  <a:pt x="4572744" y="5042793"/>
                </a:cubicBezTo>
                <a:cubicBezTo>
                  <a:pt x="4575224" y="5042793"/>
                  <a:pt x="4576464" y="5045274"/>
                  <a:pt x="4576464" y="5050235"/>
                </a:cubicBezTo>
                <a:cubicBezTo>
                  <a:pt x="4576464" y="5055196"/>
                  <a:pt x="4578944" y="5057676"/>
                  <a:pt x="4583906" y="5057676"/>
                </a:cubicBezTo>
                <a:cubicBezTo>
                  <a:pt x="4588867" y="5057676"/>
                  <a:pt x="4591347" y="5060157"/>
                  <a:pt x="4591347" y="5065118"/>
                </a:cubicBezTo>
                <a:cubicBezTo>
                  <a:pt x="4591347" y="5065118"/>
                  <a:pt x="4591347" y="5066358"/>
                  <a:pt x="4591347" y="5068838"/>
                </a:cubicBezTo>
                <a:cubicBezTo>
                  <a:pt x="4591347" y="5071319"/>
                  <a:pt x="4588867" y="5072559"/>
                  <a:pt x="4583906" y="5072559"/>
                </a:cubicBezTo>
                <a:lnTo>
                  <a:pt x="4576464" y="5080000"/>
                </a:lnTo>
                <a:cubicBezTo>
                  <a:pt x="4581426" y="5080000"/>
                  <a:pt x="4581426" y="5084962"/>
                  <a:pt x="4576464" y="5094883"/>
                </a:cubicBezTo>
                <a:lnTo>
                  <a:pt x="4583906" y="5109766"/>
                </a:lnTo>
                <a:lnTo>
                  <a:pt x="4598788" y="5109766"/>
                </a:lnTo>
                <a:cubicBezTo>
                  <a:pt x="4593827" y="5114727"/>
                  <a:pt x="4593827" y="5117207"/>
                  <a:pt x="4598788" y="5117207"/>
                </a:cubicBezTo>
                <a:lnTo>
                  <a:pt x="4591347" y="5132090"/>
                </a:lnTo>
                <a:cubicBezTo>
                  <a:pt x="4586386" y="5132090"/>
                  <a:pt x="4586386" y="5137052"/>
                  <a:pt x="4591347" y="5146973"/>
                </a:cubicBezTo>
                <a:cubicBezTo>
                  <a:pt x="4596308" y="5156895"/>
                  <a:pt x="4601269" y="5164337"/>
                  <a:pt x="4606230" y="5169297"/>
                </a:cubicBezTo>
                <a:lnTo>
                  <a:pt x="4598788" y="5169297"/>
                </a:lnTo>
                <a:lnTo>
                  <a:pt x="4591347" y="5169297"/>
                </a:lnTo>
                <a:cubicBezTo>
                  <a:pt x="4596308" y="5164337"/>
                  <a:pt x="4595068" y="5156895"/>
                  <a:pt x="4587626" y="5146973"/>
                </a:cubicBezTo>
                <a:cubicBezTo>
                  <a:pt x="4580185" y="5137052"/>
                  <a:pt x="4571503" y="5132090"/>
                  <a:pt x="4561581" y="5132090"/>
                </a:cubicBezTo>
                <a:lnTo>
                  <a:pt x="4539257" y="5124649"/>
                </a:lnTo>
                <a:lnTo>
                  <a:pt x="4531816" y="5124649"/>
                </a:lnTo>
                <a:cubicBezTo>
                  <a:pt x="4526854" y="5124649"/>
                  <a:pt x="4524374" y="5119688"/>
                  <a:pt x="4524374" y="5109766"/>
                </a:cubicBezTo>
                <a:lnTo>
                  <a:pt x="4524374" y="5102325"/>
                </a:lnTo>
                <a:lnTo>
                  <a:pt x="4494609" y="5102325"/>
                </a:lnTo>
                <a:cubicBezTo>
                  <a:pt x="4474765" y="5102325"/>
                  <a:pt x="4462363" y="5099845"/>
                  <a:pt x="4457402" y="5094883"/>
                </a:cubicBezTo>
                <a:cubicBezTo>
                  <a:pt x="4452440" y="5089923"/>
                  <a:pt x="4449960" y="5087442"/>
                  <a:pt x="4449960" y="5087442"/>
                </a:cubicBezTo>
                <a:cubicBezTo>
                  <a:pt x="4444999" y="5087442"/>
                  <a:pt x="4443760" y="5088682"/>
                  <a:pt x="4446240" y="5091163"/>
                </a:cubicBezTo>
                <a:cubicBezTo>
                  <a:pt x="4448720" y="5093643"/>
                  <a:pt x="4449960" y="5097364"/>
                  <a:pt x="4449960" y="5102325"/>
                </a:cubicBezTo>
                <a:cubicBezTo>
                  <a:pt x="4459882" y="5112247"/>
                  <a:pt x="4462363" y="5122169"/>
                  <a:pt x="4457402" y="5132090"/>
                </a:cubicBezTo>
                <a:cubicBezTo>
                  <a:pt x="4447480" y="5132090"/>
                  <a:pt x="4440039" y="5134571"/>
                  <a:pt x="4435077" y="5139532"/>
                </a:cubicBezTo>
                <a:cubicBezTo>
                  <a:pt x="4440039" y="5144493"/>
                  <a:pt x="4437558" y="5151934"/>
                  <a:pt x="4427636" y="5161856"/>
                </a:cubicBezTo>
                <a:cubicBezTo>
                  <a:pt x="4422675" y="5161856"/>
                  <a:pt x="4418954" y="5163097"/>
                  <a:pt x="4416474" y="5165577"/>
                </a:cubicBezTo>
                <a:lnTo>
                  <a:pt x="4412340" y="5168057"/>
                </a:lnTo>
                <a:lnTo>
                  <a:pt x="4410893" y="5163716"/>
                </a:lnTo>
                <a:cubicBezTo>
                  <a:pt x="4409653" y="5162476"/>
                  <a:pt x="4407793" y="5161856"/>
                  <a:pt x="4405312" y="5161856"/>
                </a:cubicBezTo>
                <a:cubicBezTo>
                  <a:pt x="4400351" y="5156895"/>
                  <a:pt x="4395390" y="5155655"/>
                  <a:pt x="4390429" y="5158135"/>
                </a:cubicBezTo>
                <a:cubicBezTo>
                  <a:pt x="4385468" y="5160616"/>
                  <a:pt x="4382988" y="5164337"/>
                  <a:pt x="4382988" y="5169297"/>
                </a:cubicBezTo>
                <a:cubicBezTo>
                  <a:pt x="4382988" y="5169297"/>
                  <a:pt x="4381747" y="5170538"/>
                  <a:pt x="4379267" y="5173018"/>
                </a:cubicBezTo>
                <a:cubicBezTo>
                  <a:pt x="4376787" y="5175499"/>
                  <a:pt x="4375546" y="5176739"/>
                  <a:pt x="4375546" y="5176739"/>
                </a:cubicBezTo>
                <a:cubicBezTo>
                  <a:pt x="4365625" y="5176739"/>
                  <a:pt x="4359423" y="5177979"/>
                  <a:pt x="4356943" y="5180459"/>
                </a:cubicBezTo>
                <a:cubicBezTo>
                  <a:pt x="4354463" y="5182940"/>
                  <a:pt x="4348261" y="5184180"/>
                  <a:pt x="4338339" y="5184180"/>
                </a:cubicBezTo>
                <a:lnTo>
                  <a:pt x="4330898" y="5191622"/>
                </a:lnTo>
                <a:lnTo>
                  <a:pt x="4382988" y="5191622"/>
                </a:lnTo>
                <a:lnTo>
                  <a:pt x="4390429" y="5191622"/>
                </a:lnTo>
                <a:cubicBezTo>
                  <a:pt x="4390429" y="5191622"/>
                  <a:pt x="4387949" y="5192862"/>
                  <a:pt x="4382988" y="5195342"/>
                </a:cubicBezTo>
                <a:cubicBezTo>
                  <a:pt x="4378026" y="5197823"/>
                  <a:pt x="4373066" y="5199063"/>
                  <a:pt x="4368105" y="5199063"/>
                </a:cubicBezTo>
                <a:cubicBezTo>
                  <a:pt x="4358183" y="5199063"/>
                  <a:pt x="4353222" y="5205264"/>
                  <a:pt x="4353222" y="5217666"/>
                </a:cubicBezTo>
                <a:cubicBezTo>
                  <a:pt x="4353222" y="5230069"/>
                  <a:pt x="4350742" y="5237510"/>
                  <a:pt x="4345781" y="5239991"/>
                </a:cubicBezTo>
                <a:cubicBezTo>
                  <a:pt x="4340819" y="5242471"/>
                  <a:pt x="4338339" y="5241231"/>
                  <a:pt x="4338339" y="5236270"/>
                </a:cubicBezTo>
                <a:lnTo>
                  <a:pt x="4323456" y="5236270"/>
                </a:lnTo>
                <a:cubicBezTo>
                  <a:pt x="4313535" y="5241231"/>
                  <a:pt x="4303612" y="5243711"/>
                  <a:pt x="4293691" y="5243711"/>
                </a:cubicBezTo>
                <a:cubicBezTo>
                  <a:pt x="4268886" y="5248672"/>
                  <a:pt x="4256484" y="5253633"/>
                  <a:pt x="4256484" y="5258594"/>
                </a:cubicBezTo>
                <a:lnTo>
                  <a:pt x="4249042" y="5258594"/>
                </a:lnTo>
                <a:cubicBezTo>
                  <a:pt x="4244081" y="5253633"/>
                  <a:pt x="4236640" y="5251153"/>
                  <a:pt x="4226718" y="5251153"/>
                </a:cubicBezTo>
                <a:cubicBezTo>
                  <a:pt x="4211835" y="5251153"/>
                  <a:pt x="4209355" y="5246192"/>
                  <a:pt x="4219277" y="5236270"/>
                </a:cubicBezTo>
                <a:lnTo>
                  <a:pt x="4204394" y="5236270"/>
                </a:lnTo>
                <a:cubicBezTo>
                  <a:pt x="4199433" y="5246192"/>
                  <a:pt x="4191992" y="5251153"/>
                  <a:pt x="4182070" y="5251153"/>
                </a:cubicBezTo>
                <a:cubicBezTo>
                  <a:pt x="4172148" y="5251153"/>
                  <a:pt x="4167187" y="5253633"/>
                  <a:pt x="4167187" y="5258594"/>
                </a:cubicBezTo>
                <a:cubicBezTo>
                  <a:pt x="4167187" y="5258594"/>
                  <a:pt x="4165947" y="5259835"/>
                  <a:pt x="4163466" y="5262315"/>
                </a:cubicBezTo>
                <a:cubicBezTo>
                  <a:pt x="4160986" y="5264796"/>
                  <a:pt x="4159745" y="5266036"/>
                  <a:pt x="4159745" y="5266036"/>
                </a:cubicBezTo>
                <a:cubicBezTo>
                  <a:pt x="4149824" y="5261075"/>
                  <a:pt x="4144863" y="5263555"/>
                  <a:pt x="4144863" y="5273477"/>
                </a:cubicBezTo>
                <a:cubicBezTo>
                  <a:pt x="4144863" y="5278438"/>
                  <a:pt x="4143623" y="5282158"/>
                  <a:pt x="4141142" y="5284639"/>
                </a:cubicBezTo>
                <a:cubicBezTo>
                  <a:pt x="4138662" y="5287120"/>
                  <a:pt x="4132460" y="5288360"/>
                  <a:pt x="4122539" y="5288360"/>
                </a:cubicBezTo>
                <a:cubicBezTo>
                  <a:pt x="4112617" y="5288360"/>
                  <a:pt x="4106416" y="5288360"/>
                  <a:pt x="4103935" y="5288360"/>
                </a:cubicBezTo>
                <a:cubicBezTo>
                  <a:pt x="4101455" y="5288360"/>
                  <a:pt x="4100214" y="5290840"/>
                  <a:pt x="4100214" y="5295801"/>
                </a:cubicBezTo>
                <a:cubicBezTo>
                  <a:pt x="4100214" y="5300762"/>
                  <a:pt x="4101455" y="5305723"/>
                  <a:pt x="4103935" y="5310684"/>
                </a:cubicBezTo>
                <a:cubicBezTo>
                  <a:pt x="4106416" y="5315645"/>
                  <a:pt x="4110136" y="5315645"/>
                  <a:pt x="4115097" y="5310684"/>
                </a:cubicBezTo>
                <a:lnTo>
                  <a:pt x="4144863" y="5310684"/>
                </a:lnTo>
                <a:cubicBezTo>
                  <a:pt x="4139902" y="5310684"/>
                  <a:pt x="4136181" y="5311924"/>
                  <a:pt x="4133701" y="5314405"/>
                </a:cubicBezTo>
                <a:cubicBezTo>
                  <a:pt x="4131220" y="5316885"/>
                  <a:pt x="4126259" y="5318125"/>
                  <a:pt x="4118818" y="5318125"/>
                </a:cubicBezTo>
                <a:cubicBezTo>
                  <a:pt x="4111377" y="5318125"/>
                  <a:pt x="4105176" y="5318125"/>
                  <a:pt x="4100214" y="5318125"/>
                </a:cubicBezTo>
                <a:cubicBezTo>
                  <a:pt x="4095253" y="5318125"/>
                  <a:pt x="4090293" y="5318125"/>
                  <a:pt x="4085332" y="5318125"/>
                </a:cubicBezTo>
                <a:lnTo>
                  <a:pt x="4077890" y="5325567"/>
                </a:lnTo>
                <a:cubicBezTo>
                  <a:pt x="4072929" y="5325567"/>
                  <a:pt x="4070449" y="5320606"/>
                  <a:pt x="4070449" y="5310684"/>
                </a:cubicBezTo>
                <a:cubicBezTo>
                  <a:pt x="4070449" y="5300762"/>
                  <a:pt x="4072929" y="5293321"/>
                  <a:pt x="4077890" y="5288360"/>
                </a:cubicBezTo>
                <a:cubicBezTo>
                  <a:pt x="4082851" y="5283399"/>
                  <a:pt x="4082851" y="5280918"/>
                  <a:pt x="4077890" y="5280918"/>
                </a:cubicBezTo>
                <a:cubicBezTo>
                  <a:pt x="4072929" y="5280918"/>
                  <a:pt x="4067968" y="5280918"/>
                  <a:pt x="4063007" y="5280918"/>
                </a:cubicBezTo>
                <a:cubicBezTo>
                  <a:pt x="4053086" y="5290840"/>
                  <a:pt x="4050605" y="5295801"/>
                  <a:pt x="4055566" y="5295801"/>
                </a:cubicBezTo>
                <a:cubicBezTo>
                  <a:pt x="4060527" y="5300762"/>
                  <a:pt x="4060527" y="5305723"/>
                  <a:pt x="4055566" y="5310684"/>
                </a:cubicBezTo>
                <a:lnTo>
                  <a:pt x="4055566" y="5318125"/>
                </a:lnTo>
                <a:cubicBezTo>
                  <a:pt x="4070449" y="5323086"/>
                  <a:pt x="4070449" y="5337969"/>
                  <a:pt x="4055566" y="5362774"/>
                </a:cubicBezTo>
                <a:lnTo>
                  <a:pt x="4070449" y="5362774"/>
                </a:lnTo>
                <a:cubicBezTo>
                  <a:pt x="4075410" y="5362774"/>
                  <a:pt x="4077890" y="5362774"/>
                  <a:pt x="4077890" y="5362774"/>
                </a:cubicBezTo>
                <a:cubicBezTo>
                  <a:pt x="4077890" y="5362774"/>
                  <a:pt x="4075410" y="5360293"/>
                  <a:pt x="4070449" y="5355332"/>
                </a:cubicBezTo>
                <a:cubicBezTo>
                  <a:pt x="4065488" y="5350372"/>
                  <a:pt x="4064248" y="5346651"/>
                  <a:pt x="4066728" y="5344170"/>
                </a:cubicBezTo>
                <a:cubicBezTo>
                  <a:pt x="4069209" y="5341690"/>
                  <a:pt x="4072929" y="5341690"/>
                  <a:pt x="4077890" y="5344170"/>
                </a:cubicBezTo>
                <a:cubicBezTo>
                  <a:pt x="4082851" y="5346651"/>
                  <a:pt x="4087812" y="5346651"/>
                  <a:pt x="4092773" y="5344170"/>
                </a:cubicBezTo>
                <a:cubicBezTo>
                  <a:pt x="4097734" y="5341690"/>
                  <a:pt x="4100214" y="5337969"/>
                  <a:pt x="4100214" y="5333008"/>
                </a:cubicBezTo>
                <a:cubicBezTo>
                  <a:pt x="4100214" y="5328048"/>
                  <a:pt x="4103935" y="5326807"/>
                  <a:pt x="4111377" y="5329288"/>
                </a:cubicBezTo>
                <a:cubicBezTo>
                  <a:pt x="4118818" y="5331768"/>
                  <a:pt x="4127500" y="5331768"/>
                  <a:pt x="4137422" y="5329288"/>
                </a:cubicBezTo>
                <a:cubicBezTo>
                  <a:pt x="4147343" y="5326807"/>
                  <a:pt x="4153545" y="5326807"/>
                  <a:pt x="4156025" y="5329288"/>
                </a:cubicBezTo>
                <a:cubicBezTo>
                  <a:pt x="4158505" y="5331768"/>
                  <a:pt x="4157265" y="5335489"/>
                  <a:pt x="4152304" y="5340450"/>
                </a:cubicBezTo>
                <a:lnTo>
                  <a:pt x="4144863" y="5340450"/>
                </a:lnTo>
                <a:lnTo>
                  <a:pt x="4137422" y="5355332"/>
                </a:lnTo>
                <a:lnTo>
                  <a:pt x="4137422" y="5362774"/>
                </a:lnTo>
                <a:lnTo>
                  <a:pt x="4129980" y="5370215"/>
                </a:lnTo>
                <a:lnTo>
                  <a:pt x="4115097" y="5370215"/>
                </a:lnTo>
                <a:lnTo>
                  <a:pt x="4092773" y="5362774"/>
                </a:lnTo>
                <a:cubicBezTo>
                  <a:pt x="4092773" y="5362774"/>
                  <a:pt x="4092773" y="5365255"/>
                  <a:pt x="4092773" y="5370215"/>
                </a:cubicBezTo>
                <a:cubicBezTo>
                  <a:pt x="4092773" y="5375176"/>
                  <a:pt x="4087812" y="5380137"/>
                  <a:pt x="4077890" y="5385098"/>
                </a:cubicBezTo>
                <a:cubicBezTo>
                  <a:pt x="4058046" y="5395020"/>
                  <a:pt x="4050605" y="5404942"/>
                  <a:pt x="4055566" y="5414864"/>
                </a:cubicBezTo>
                <a:cubicBezTo>
                  <a:pt x="4055566" y="5414864"/>
                  <a:pt x="4056806" y="5416104"/>
                  <a:pt x="4059287" y="5418584"/>
                </a:cubicBezTo>
                <a:cubicBezTo>
                  <a:pt x="4061767" y="5421065"/>
                  <a:pt x="4063007" y="5422305"/>
                  <a:pt x="4063007" y="5422305"/>
                </a:cubicBezTo>
                <a:lnTo>
                  <a:pt x="4063007" y="5429747"/>
                </a:lnTo>
                <a:cubicBezTo>
                  <a:pt x="4048125" y="5429747"/>
                  <a:pt x="4040683" y="5429747"/>
                  <a:pt x="4040683" y="5429747"/>
                </a:cubicBezTo>
                <a:lnTo>
                  <a:pt x="4025800" y="5422305"/>
                </a:lnTo>
                <a:cubicBezTo>
                  <a:pt x="4025800" y="5427266"/>
                  <a:pt x="4029521" y="5430987"/>
                  <a:pt x="4036963" y="5433467"/>
                </a:cubicBezTo>
                <a:cubicBezTo>
                  <a:pt x="4044404" y="5435948"/>
                  <a:pt x="4045644" y="5439669"/>
                  <a:pt x="4040683" y="5444629"/>
                </a:cubicBezTo>
                <a:lnTo>
                  <a:pt x="4003476" y="5429747"/>
                </a:lnTo>
                <a:cubicBezTo>
                  <a:pt x="3998515" y="5429747"/>
                  <a:pt x="3988593" y="5429747"/>
                  <a:pt x="3973711" y="5429747"/>
                </a:cubicBezTo>
                <a:cubicBezTo>
                  <a:pt x="3958828" y="5429747"/>
                  <a:pt x="3943945" y="5429747"/>
                  <a:pt x="3929062" y="5429747"/>
                </a:cubicBezTo>
                <a:cubicBezTo>
                  <a:pt x="3914179" y="5429747"/>
                  <a:pt x="3906738" y="5432227"/>
                  <a:pt x="3906738" y="5437188"/>
                </a:cubicBezTo>
                <a:lnTo>
                  <a:pt x="3921621" y="5437188"/>
                </a:lnTo>
                <a:cubicBezTo>
                  <a:pt x="3926582" y="5437188"/>
                  <a:pt x="3930302" y="5437188"/>
                  <a:pt x="3932783" y="5437188"/>
                </a:cubicBezTo>
                <a:cubicBezTo>
                  <a:pt x="3935263" y="5437188"/>
                  <a:pt x="3938984" y="5439669"/>
                  <a:pt x="3943945" y="5444629"/>
                </a:cubicBezTo>
                <a:lnTo>
                  <a:pt x="3958828" y="5452071"/>
                </a:lnTo>
                <a:cubicBezTo>
                  <a:pt x="3958828" y="5452071"/>
                  <a:pt x="3943945" y="5452071"/>
                  <a:pt x="3914179" y="5452071"/>
                </a:cubicBezTo>
                <a:lnTo>
                  <a:pt x="3869531" y="5444629"/>
                </a:lnTo>
                <a:cubicBezTo>
                  <a:pt x="3874492" y="5444629"/>
                  <a:pt x="3875732" y="5443389"/>
                  <a:pt x="3873252" y="5440909"/>
                </a:cubicBezTo>
                <a:cubicBezTo>
                  <a:pt x="3870771" y="5438429"/>
                  <a:pt x="3867051" y="5437188"/>
                  <a:pt x="3862089" y="5437188"/>
                </a:cubicBezTo>
                <a:lnTo>
                  <a:pt x="3854648" y="5429747"/>
                </a:lnTo>
                <a:lnTo>
                  <a:pt x="3869531" y="5429747"/>
                </a:lnTo>
                <a:cubicBezTo>
                  <a:pt x="3904258" y="5429747"/>
                  <a:pt x="3929062" y="5422305"/>
                  <a:pt x="3943945" y="5407422"/>
                </a:cubicBezTo>
                <a:cubicBezTo>
                  <a:pt x="3938984" y="5402462"/>
                  <a:pt x="3931543" y="5395020"/>
                  <a:pt x="3921621" y="5385098"/>
                </a:cubicBezTo>
                <a:cubicBezTo>
                  <a:pt x="3911699" y="5385098"/>
                  <a:pt x="3909218" y="5382617"/>
                  <a:pt x="3914179" y="5377657"/>
                </a:cubicBezTo>
                <a:lnTo>
                  <a:pt x="3906738" y="5377657"/>
                </a:lnTo>
                <a:cubicBezTo>
                  <a:pt x="3881933" y="5377657"/>
                  <a:pt x="3869531" y="5380137"/>
                  <a:pt x="3869531" y="5385098"/>
                </a:cubicBezTo>
                <a:lnTo>
                  <a:pt x="3869531" y="5392540"/>
                </a:lnTo>
                <a:cubicBezTo>
                  <a:pt x="3864570" y="5397500"/>
                  <a:pt x="3859609" y="5397500"/>
                  <a:pt x="3854648" y="5392540"/>
                </a:cubicBezTo>
                <a:lnTo>
                  <a:pt x="3839765" y="5392540"/>
                </a:lnTo>
                <a:lnTo>
                  <a:pt x="3832324" y="5399981"/>
                </a:lnTo>
                <a:lnTo>
                  <a:pt x="3817441" y="5407422"/>
                </a:lnTo>
                <a:lnTo>
                  <a:pt x="3832324" y="5414864"/>
                </a:lnTo>
                <a:lnTo>
                  <a:pt x="3847207" y="5414864"/>
                </a:lnTo>
                <a:lnTo>
                  <a:pt x="3832324" y="5422305"/>
                </a:lnTo>
                <a:cubicBezTo>
                  <a:pt x="3822402" y="5427266"/>
                  <a:pt x="3814961" y="5427266"/>
                  <a:pt x="3810000" y="5422305"/>
                </a:cubicBezTo>
                <a:cubicBezTo>
                  <a:pt x="3795117" y="5417344"/>
                  <a:pt x="3780234" y="5419825"/>
                  <a:pt x="3765351" y="5429747"/>
                </a:cubicBezTo>
                <a:cubicBezTo>
                  <a:pt x="3760390" y="5434707"/>
                  <a:pt x="3754189" y="5437188"/>
                  <a:pt x="3746748" y="5437188"/>
                </a:cubicBezTo>
                <a:cubicBezTo>
                  <a:pt x="3739306" y="5437188"/>
                  <a:pt x="3734345" y="5438429"/>
                  <a:pt x="3731865" y="5440909"/>
                </a:cubicBezTo>
                <a:cubicBezTo>
                  <a:pt x="3729385" y="5443389"/>
                  <a:pt x="3730625" y="5447110"/>
                  <a:pt x="3735586" y="5452071"/>
                </a:cubicBezTo>
                <a:cubicBezTo>
                  <a:pt x="3740547" y="5457032"/>
                  <a:pt x="3745507" y="5457032"/>
                  <a:pt x="3750468" y="5452071"/>
                </a:cubicBezTo>
                <a:cubicBezTo>
                  <a:pt x="3755429" y="5447110"/>
                  <a:pt x="3772793" y="5447110"/>
                  <a:pt x="3802558" y="5452071"/>
                </a:cubicBezTo>
                <a:cubicBezTo>
                  <a:pt x="3812480" y="5452071"/>
                  <a:pt x="3817441" y="5455791"/>
                  <a:pt x="3817441" y="5463233"/>
                </a:cubicBezTo>
                <a:cubicBezTo>
                  <a:pt x="3817441" y="5470674"/>
                  <a:pt x="3812480" y="5474395"/>
                  <a:pt x="3802558" y="5474395"/>
                </a:cubicBezTo>
                <a:cubicBezTo>
                  <a:pt x="3797597" y="5474395"/>
                  <a:pt x="3795117" y="5475635"/>
                  <a:pt x="3795117" y="5478116"/>
                </a:cubicBezTo>
                <a:cubicBezTo>
                  <a:pt x="3795117" y="5480596"/>
                  <a:pt x="3797597" y="5481836"/>
                  <a:pt x="3802558" y="5481836"/>
                </a:cubicBezTo>
                <a:cubicBezTo>
                  <a:pt x="3802558" y="5481836"/>
                  <a:pt x="3801318" y="5481836"/>
                  <a:pt x="3798838" y="5481836"/>
                </a:cubicBezTo>
                <a:cubicBezTo>
                  <a:pt x="3796357" y="5481836"/>
                  <a:pt x="3792636" y="5481836"/>
                  <a:pt x="3787675" y="5481836"/>
                </a:cubicBezTo>
                <a:cubicBezTo>
                  <a:pt x="3782714" y="5476876"/>
                  <a:pt x="3777754" y="5475635"/>
                  <a:pt x="3772793" y="5478116"/>
                </a:cubicBezTo>
                <a:cubicBezTo>
                  <a:pt x="3767832" y="5480596"/>
                  <a:pt x="3765351" y="5484317"/>
                  <a:pt x="3765351" y="5489278"/>
                </a:cubicBezTo>
                <a:cubicBezTo>
                  <a:pt x="3765351" y="5499200"/>
                  <a:pt x="3765351" y="5504161"/>
                  <a:pt x="3765351" y="5504161"/>
                </a:cubicBezTo>
                <a:cubicBezTo>
                  <a:pt x="3755429" y="5504161"/>
                  <a:pt x="3745507" y="5499200"/>
                  <a:pt x="3735586" y="5489278"/>
                </a:cubicBezTo>
                <a:cubicBezTo>
                  <a:pt x="3735586" y="5484317"/>
                  <a:pt x="3730625" y="5481836"/>
                  <a:pt x="3720703" y="5481836"/>
                </a:cubicBezTo>
                <a:lnTo>
                  <a:pt x="3713261" y="5481836"/>
                </a:lnTo>
                <a:cubicBezTo>
                  <a:pt x="3713261" y="5476876"/>
                  <a:pt x="3712021" y="5474395"/>
                  <a:pt x="3709541" y="5474395"/>
                </a:cubicBezTo>
                <a:cubicBezTo>
                  <a:pt x="3707060" y="5474395"/>
                  <a:pt x="3700859" y="5474395"/>
                  <a:pt x="3690937" y="5474395"/>
                </a:cubicBezTo>
                <a:lnTo>
                  <a:pt x="3683496" y="5481836"/>
                </a:lnTo>
                <a:lnTo>
                  <a:pt x="3705820" y="5504161"/>
                </a:lnTo>
                <a:cubicBezTo>
                  <a:pt x="3700859" y="5504161"/>
                  <a:pt x="3700859" y="5506641"/>
                  <a:pt x="3705820" y="5511602"/>
                </a:cubicBezTo>
                <a:lnTo>
                  <a:pt x="3683496" y="5511602"/>
                </a:lnTo>
                <a:cubicBezTo>
                  <a:pt x="3678535" y="5506641"/>
                  <a:pt x="3674814" y="5502921"/>
                  <a:pt x="3672334" y="5500440"/>
                </a:cubicBezTo>
                <a:cubicBezTo>
                  <a:pt x="3669853" y="5497959"/>
                  <a:pt x="3668613" y="5496719"/>
                  <a:pt x="3668613" y="5496719"/>
                </a:cubicBezTo>
                <a:lnTo>
                  <a:pt x="3661172" y="5489278"/>
                </a:lnTo>
                <a:cubicBezTo>
                  <a:pt x="3651250" y="5469434"/>
                  <a:pt x="3636367" y="5466954"/>
                  <a:pt x="3616523" y="5481836"/>
                </a:cubicBezTo>
                <a:cubicBezTo>
                  <a:pt x="3611562" y="5486797"/>
                  <a:pt x="3601640" y="5488038"/>
                  <a:pt x="3586757" y="5485557"/>
                </a:cubicBezTo>
                <a:cubicBezTo>
                  <a:pt x="3571875" y="5483076"/>
                  <a:pt x="3564433" y="5480596"/>
                  <a:pt x="3564433" y="5478116"/>
                </a:cubicBezTo>
                <a:cubicBezTo>
                  <a:pt x="3564433" y="5475635"/>
                  <a:pt x="3559472" y="5474395"/>
                  <a:pt x="3549550" y="5474395"/>
                </a:cubicBezTo>
                <a:cubicBezTo>
                  <a:pt x="3539629" y="5474395"/>
                  <a:pt x="3534668" y="5476876"/>
                  <a:pt x="3534668" y="5481836"/>
                </a:cubicBezTo>
                <a:lnTo>
                  <a:pt x="3527226" y="5481836"/>
                </a:lnTo>
                <a:cubicBezTo>
                  <a:pt x="3517304" y="5476876"/>
                  <a:pt x="3504902" y="5474395"/>
                  <a:pt x="3490019" y="5474395"/>
                </a:cubicBezTo>
                <a:lnTo>
                  <a:pt x="3467695" y="5466954"/>
                </a:lnTo>
                <a:cubicBezTo>
                  <a:pt x="3467695" y="5461993"/>
                  <a:pt x="3470175" y="5460752"/>
                  <a:pt x="3475136" y="5463233"/>
                </a:cubicBezTo>
                <a:cubicBezTo>
                  <a:pt x="3480097" y="5465714"/>
                  <a:pt x="3486298" y="5464473"/>
                  <a:pt x="3493740" y="5459512"/>
                </a:cubicBezTo>
                <a:cubicBezTo>
                  <a:pt x="3501181" y="5454551"/>
                  <a:pt x="3499941" y="5452071"/>
                  <a:pt x="3490019" y="5452071"/>
                </a:cubicBezTo>
                <a:cubicBezTo>
                  <a:pt x="3485058" y="5447110"/>
                  <a:pt x="3481337" y="5444629"/>
                  <a:pt x="3478857" y="5444629"/>
                </a:cubicBezTo>
                <a:cubicBezTo>
                  <a:pt x="3476377" y="5444629"/>
                  <a:pt x="3475136" y="5442149"/>
                  <a:pt x="3475136" y="5437188"/>
                </a:cubicBezTo>
                <a:cubicBezTo>
                  <a:pt x="3470175" y="5427266"/>
                  <a:pt x="3457773" y="5434707"/>
                  <a:pt x="3437929" y="5459512"/>
                </a:cubicBezTo>
                <a:cubicBezTo>
                  <a:pt x="3432968" y="5464473"/>
                  <a:pt x="3434209" y="5469434"/>
                  <a:pt x="3441650" y="5474395"/>
                </a:cubicBezTo>
                <a:cubicBezTo>
                  <a:pt x="3449091" y="5479356"/>
                  <a:pt x="3455292" y="5481836"/>
                  <a:pt x="3460254" y="5481836"/>
                </a:cubicBezTo>
                <a:cubicBezTo>
                  <a:pt x="3465215" y="5481836"/>
                  <a:pt x="3468935" y="5481836"/>
                  <a:pt x="3471416" y="5481836"/>
                </a:cubicBezTo>
                <a:cubicBezTo>
                  <a:pt x="3473896" y="5481836"/>
                  <a:pt x="3475136" y="5484317"/>
                  <a:pt x="3475136" y="5489278"/>
                </a:cubicBezTo>
                <a:cubicBezTo>
                  <a:pt x="3475136" y="5494239"/>
                  <a:pt x="3468935" y="5496719"/>
                  <a:pt x="3456533" y="5496719"/>
                </a:cubicBezTo>
                <a:cubicBezTo>
                  <a:pt x="3444130" y="5496719"/>
                  <a:pt x="3435449" y="5496719"/>
                  <a:pt x="3430488" y="5496719"/>
                </a:cubicBezTo>
                <a:lnTo>
                  <a:pt x="3415605" y="5489278"/>
                </a:lnTo>
                <a:cubicBezTo>
                  <a:pt x="3415605" y="5484317"/>
                  <a:pt x="3413125" y="5481836"/>
                  <a:pt x="3408164" y="5481836"/>
                </a:cubicBezTo>
                <a:cubicBezTo>
                  <a:pt x="3403203" y="5481836"/>
                  <a:pt x="3400722" y="5484317"/>
                  <a:pt x="3400722" y="5489278"/>
                </a:cubicBezTo>
                <a:lnTo>
                  <a:pt x="3378398" y="5504161"/>
                </a:lnTo>
                <a:cubicBezTo>
                  <a:pt x="3363515" y="5514083"/>
                  <a:pt x="3356074" y="5521524"/>
                  <a:pt x="3356074" y="5526485"/>
                </a:cubicBezTo>
                <a:cubicBezTo>
                  <a:pt x="3361035" y="5531446"/>
                  <a:pt x="3363515" y="5532686"/>
                  <a:pt x="3363515" y="5530206"/>
                </a:cubicBezTo>
                <a:cubicBezTo>
                  <a:pt x="3363515" y="5527725"/>
                  <a:pt x="3370957" y="5526485"/>
                  <a:pt x="3385839" y="5526485"/>
                </a:cubicBezTo>
                <a:cubicBezTo>
                  <a:pt x="3390800" y="5526485"/>
                  <a:pt x="3395761" y="5526485"/>
                  <a:pt x="3400722" y="5526485"/>
                </a:cubicBezTo>
                <a:cubicBezTo>
                  <a:pt x="3405683" y="5526485"/>
                  <a:pt x="3410644" y="5526485"/>
                  <a:pt x="3415605" y="5526485"/>
                </a:cubicBezTo>
                <a:cubicBezTo>
                  <a:pt x="3420566" y="5526485"/>
                  <a:pt x="3420566" y="5528965"/>
                  <a:pt x="3415605" y="5533926"/>
                </a:cubicBezTo>
                <a:cubicBezTo>
                  <a:pt x="3415605" y="5533926"/>
                  <a:pt x="3414365" y="5533926"/>
                  <a:pt x="3411884" y="5533926"/>
                </a:cubicBezTo>
                <a:cubicBezTo>
                  <a:pt x="3409404" y="5533926"/>
                  <a:pt x="3405683" y="5533926"/>
                  <a:pt x="3400722" y="5533926"/>
                </a:cubicBezTo>
                <a:cubicBezTo>
                  <a:pt x="3390800" y="5533926"/>
                  <a:pt x="3383359" y="5536407"/>
                  <a:pt x="3378398" y="5541367"/>
                </a:cubicBezTo>
                <a:lnTo>
                  <a:pt x="3378398" y="5556250"/>
                </a:lnTo>
                <a:cubicBezTo>
                  <a:pt x="3378398" y="5561212"/>
                  <a:pt x="3375918" y="5567412"/>
                  <a:pt x="3370957" y="5574854"/>
                </a:cubicBezTo>
                <a:cubicBezTo>
                  <a:pt x="3365996" y="5582295"/>
                  <a:pt x="3361035" y="5584776"/>
                  <a:pt x="3356074" y="5582295"/>
                </a:cubicBezTo>
                <a:cubicBezTo>
                  <a:pt x="3351113" y="5579815"/>
                  <a:pt x="3346152" y="5578574"/>
                  <a:pt x="3341191" y="5578574"/>
                </a:cubicBezTo>
                <a:lnTo>
                  <a:pt x="3348632" y="5593457"/>
                </a:lnTo>
                <a:cubicBezTo>
                  <a:pt x="3368476" y="5593457"/>
                  <a:pt x="3382119" y="5593457"/>
                  <a:pt x="3389560" y="5593457"/>
                </a:cubicBezTo>
                <a:cubicBezTo>
                  <a:pt x="3397001" y="5593457"/>
                  <a:pt x="3403203" y="5595938"/>
                  <a:pt x="3408164" y="5600899"/>
                </a:cubicBezTo>
                <a:lnTo>
                  <a:pt x="3348632" y="5608340"/>
                </a:lnTo>
                <a:cubicBezTo>
                  <a:pt x="3338711" y="5608340"/>
                  <a:pt x="3328788" y="5608340"/>
                  <a:pt x="3318867" y="5608340"/>
                </a:cubicBezTo>
                <a:cubicBezTo>
                  <a:pt x="3308945" y="5608340"/>
                  <a:pt x="3300263" y="5608340"/>
                  <a:pt x="3292822" y="5608340"/>
                </a:cubicBezTo>
                <a:cubicBezTo>
                  <a:pt x="3285380" y="5608340"/>
                  <a:pt x="3279179" y="5608340"/>
                  <a:pt x="3274218" y="5608340"/>
                </a:cubicBezTo>
                <a:cubicBezTo>
                  <a:pt x="3269257" y="5613301"/>
                  <a:pt x="3266777" y="5612061"/>
                  <a:pt x="3266777" y="5604619"/>
                </a:cubicBezTo>
                <a:cubicBezTo>
                  <a:pt x="3266777" y="5597178"/>
                  <a:pt x="3271738" y="5593457"/>
                  <a:pt x="3281660" y="5593457"/>
                </a:cubicBezTo>
                <a:lnTo>
                  <a:pt x="3303984" y="5571133"/>
                </a:lnTo>
                <a:lnTo>
                  <a:pt x="3311425" y="5563692"/>
                </a:lnTo>
                <a:cubicBezTo>
                  <a:pt x="3346152" y="5573614"/>
                  <a:pt x="3363515" y="5571133"/>
                  <a:pt x="3363515" y="5556250"/>
                </a:cubicBezTo>
                <a:cubicBezTo>
                  <a:pt x="3363515" y="5546329"/>
                  <a:pt x="3351113" y="5541367"/>
                  <a:pt x="3326308" y="5541367"/>
                </a:cubicBezTo>
                <a:cubicBezTo>
                  <a:pt x="3321347" y="5541367"/>
                  <a:pt x="3317626" y="5541367"/>
                  <a:pt x="3315146" y="5541367"/>
                </a:cubicBezTo>
                <a:cubicBezTo>
                  <a:pt x="3312666" y="5541367"/>
                  <a:pt x="3311425" y="5541367"/>
                  <a:pt x="3311425" y="5541367"/>
                </a:cubicBezTo>
                <a:lnTo>
                  <a:pt x="3296542" y="5533926"/>
                </a:lnTo>
                <a:cubicBezTo>
                  <a:pt x="3291581" y="5533926"/>
                  <a:pt x="3284140" y="5536407"/>
                  <a:pt x="3274218" y="5541367"/>
                </a:cubicBezTo>
                <a:cubicBezTo>
                  <a:pt x="3264296" y="5546329"/>
                  <a:pt x="3259335" y="5551289"/>
                  <a:pt x="3259335" y="5556250"/>
                </a:cubicBezTo>
                <a:cubicBezTo>
                  <a:pt x="3259335" y="5566172"/>
                  <a:pt x="3255615" y="5571133"/>
                  <a:pt x="3248173" y="5571133"/>
                </a:cubicBezTo>
                <a:cubicBezTo>
                  <a:pt x="3240732" y="5571133"/>
                  <a:pt x="3234531" y="5576094"/>
                  <a:pt x="3229570" y="5586016"/>
                </a:cubicBezTo>
                <a:cubicBezTo>
                  <a:pt x="3219648" y="5605860"/>
                  <a:pt x="3204765" y="5613301"/>
                  <a:pt x="3184921" y="5608340"/>
                </a:cubicBezTo>
                <a:cubicBezTo>
                  <a:pt x="3175000" y="5603379"/>
                  <a:pt x="3167558" y="5603379"/>
                  <a:pt x="3162597" y="5608340"/>
                </a:cubicBezTo>
                <a:cubicBezTo>
                  <a:pt x="3157636" y="5608340"/>
                  <a:pt x="3146474" y="5608340"/>
                  <a:pt x="3129111" y="5608340"/>
                </a:cubicBezTo>
                <a:cubicBezTo>
                  <a:pt x="3111747" y="5608340"/>
                  <a:pt x="3095625" y="5608340"/>
                  <a:pt x="3080742" y="5608340"/>
                </a:cubicBezTo>
                <a:cubicBezTo>
                  <a:pt x="3065859" y="5613301"/>
                  <a:pt x="3058417" y="5618262"/>
                  <a:pt x="3058417" y="5623223"/>
                </a:cubicBezTo>
                <a:cubicBezTo>
                  <a:pt x="3058417" y="5628184"/>
                  <a:pt x="3055937" y="5633145"/>
                  <a:pt x="3050976" y="5638106"/>
                </a:cubicBezTo>
                <a:cubicBezTo>
                  <a:pt x="3046015" y="5643066"/>
                  <a:pt x="3043535" y="5645547"/>
                  <a:pt x="3043535" y="5645547"/>
                </a:cubicBezTo>
                <a:cubicBezTo>
                  <a:pt x="3038574" y="5640586"/>
                  <a:pt x="3037333" y="5638106"/>
                  <a:pt x="3039814" y="5638106"/>
                </a:cubicBezTo>
                <a:cubicBezTo>
                  <a:pt x="3042295" y="5638106"/>
                  <a:pt x="3043535" y="5635626"/>
                  <a:pt x="3043535" y="5630664"/>
                </a:cubicBezTo>
                <a:cubicBezTo>
                  <a:pt x="3053457" y="5625704"/>
                  <a:pt x="3048495" y="5618262"/>
                  <a:pt x="3028652" y="5608340"/>
                </a:cubicBezTo>
                <a:cubicBezTo>
                  <a:pt x="3013769" y="5603379"/>
                  <a:pt x="3001367" y="5600899"/>
                  <a:pt x="2991445" y="5600899"/>
                </a:cubicBezTo>
                <a:cubicBezTo>
                  <a:pt x="2971601" y="5600899"/>
                  <a:pt x="2961679" y="5598419"/>
                  <a:pt x="2961679" y="5593457"/>
                </a:cubicBezTo>
                <a:cubicBezTo>
                  <a:pt x="2961679" y="5588496"/>
                  <a:pt x="2961679" y="5583536"/>
                  <a:pt x="2961679" y="5578574"/>
                </a:cubicBezTo>
                <a:lnTo>
                  <a:pt x="2939355" y="5578574"/>
                </a:lnTo>
                <a:cubicBezTo>
                  <a:pt x="2939355" y="5583536"/>
                  <a:pt x="2939355" y="5588496"/>
                  <a:pt x="2939355" y="5593457"/>
                </a:cubicBezTo>
                <a:cubicBezTo>
                  <a:pt x="2944316" y="5598419"/>
                  <a:pt x="2944316" y="5602139"/>
                  <a:pt x="2939355" y="5604619"/>
                </a:cubicBezTo>
                <a:cubicBezTo>
                  <a:pt x="2934394" y="5607100"/>
                  <a:pt x="2931914" y="5610821"/>
                  <a:pt x="2931914" y="5615781"/>
                </a:cubicBezTo>
                <a:cubicBezTo>
                  <a:pt x="2931914" y="5620743"/>
                  <a:pt x="2929433" y="5623223"/>
                  <a:pt x="2924472" y="5623223"/>
                </a:cubicBezTo>
                <a:cubicBezTo>
                  <a:pt x="2919511" y="5623223"/>
                  <a:pt x="2917031" y="5620743"/>
                  <a:pt x="2917031" y="5615781"/>
                </a:cubicBezTo>
                <a:lnTo>
                  <a:pt x="2902148" y="5600899"/>
                </a:lnTo>
                <a:cubicBezTo>
                  <a:pt x="2892226" y="5600899"/>
                  <a:pt x="2884784" y="5602139"/>
                  <a:pt x="2879824" y="5604619"/>
                </a:cubicBezTo>
                <a:cubicBezTo>
                  <a:pt x="2874863" y="5607100"/>
                  <a:pt x="2872382" y="5605860"/>
                  <a:pt x="2872382" y="5600899"/>
                </a:cubicBezTo>
                <a:lnTo>
                  <a:pt x="2857500" y="5586016"/>
                </a:lnTo>
                <a:cubicBezTo>
                  <a:pt x="2832695" y="5576094"/>
                  <a:pt x="2822773" y="5566172"/>
                  <a:pt x="2827734" y="5556250"/>
                </a:cubicBezTo>
                <a:cubicBezTo>
                  <a:pt x="2827734" y="5546329"/>
                  <a:pt x="2830215" y="5543848"/>
                  <a:pt x="2835175" y="5548809"/>
                </a:cubicBezTo>
                <a:lnTo>
                  <a:pt x="2850058" y="5541367"/>
                </a:lnTo>
                <a:cubicBezTo>
                  <a:pt x="2840136" y="5531446"/>
                  <a:pt x="2845097" y="5526485"/>
                  <a:pt x="2864941" y="5526485"/>
                </a:cubicBezTo>
                <a:lnTo>
                  <a:pt x="2872382" y="5541367"/>
                </a:lnTo>
                <a:cubicBezTo>
                  <a:pt x="2867422" y="5541367"/>
                  <a:pt x="2864941" y="5543848"/>
                  <a:pt x="2864941" y="5548809"/>
                </a:cubicBezTo>
                <a:cubicBezTo>
                  <a:pt x="2864941" y="5553770"/>
                  <a:pt x="2872382" y="5551289"/>
                  <a:pt x="2887265" y="5541367"/>
                </a:cubicBezTo>
                <a:cubicBezTo>
                  <a:pt x="2902148" y="5531446"/>
                  <a:pt x="2912070" y="5531446"/>
                  <a:pt x="2917031" y="5541367"/>
                </a:cubicBezTo>
                <a:cubicBezTo>
                  <a:pt x="2917031" y="5541367"/>
                  <a:pt x="2923232" y="5540127"/>
                  <a:pt x="2935634" y="5537647"/>
                </a:cubicBezTo>
                <a:cubicBezTo>
                  <a:pt x="2948036" y="5535167"/>
                  <a:pt x="2956718" y="5535167"/>
                  <a:pt x="2961679" y="5537647"/>
                </a:cubicBezTo>
                <a:cubicBezTo>
                  <a:pt x="2966640" y="5540127"/>
                  <a:pt x="2974081" y="5541367"/>
                  <a:pt x="2984003" y="5541367"/>
                </a:cubicBezTo>
                <a:lnTo>
                  <a:pt x="2998886" y="5548809"/>
                </a:lnTo>
                <a:cubicBezTo>
                  <a:pt x="2998886" y="5548809"/>
                  <a:pt x="3001367" y="5548809"/>
                  <a:pt x="3006328" y="5548809"/>
                </a:cubicBezTo>
                <a:lnTo>
                  <a:pt x="3021210" y="5556250"/>
                </a:lnTo>
                <a:cubicBezTo>
                  <a:pt x="3021210" y="5561212"/>
                  <a:pt x="3023691" y="5563692"/>
                  <a:pt x="3028652" y="5563692"/>
                </a:cubicBezTo>
                <a:cubicBezTo>
                  <a:pt x="3033613" y="5563692"/>
                  <a:pt x="3036093" y="5566172"/>
                  <a:pt x="3036093" y="5571133"/>
                </a:cubicBezTo>
                <a:cubicBezTo>
                  <a:pt x="3036093" y="5576094"/>
                  <a:pt x="3038574" y="5578574"/>
                  <a:pt x="3043535" y="5578574"/>
                </a:cubicBezTo>
                <a:cubicBezTo>
                  <a:pt x="3048495" y="5578574"/>
                  <a:pt x="3050976" y="5576094"/>
                  <a:pt x="3050976" y="5571133"/>
                </a:cubicBezTo>
                <a:cubicBezTo>
                  <a:pt x="3046015" y="5566172"/>
                  <a:pt x="3044775" y="5563692"/>
                  <a:pt x="3047255" y="5563692"/>
                </a:cubicBezTo>
                <a:cubicBezTo>
                  <a:pt x="3049736" y="5563692"/>
                  <a:pt x="3053457" y="5563692"/>
                  <a:pt x="3058417" y="5563692"/>
                </a:cubicBezTo>
                <a:lnTo>
                  <a:pt x="3065859" y="5548809"/>
                </a:lnTo>
                <a:cubicBezTo>
                  <a:pt x="3065859" y="5528965"/>
                  <a:pt x="3063378" y="5528965"/>
                  <a:pt x="3058417" y="5548809"/>
                </a:cubicBezTo>
                <a:lnTo>
                  <a:pt x="3043535" y="5556250"/>
                </a:lnTo>
                <a:cubicBezTo>
                  <a:pt x="3043535" y="5551289"/>
                  <a:pt x="3046015" y="5546329"/>
                  <a:pt x="3050976" y="5541367"/>
                </a:cubicBezTo>
                <a:lnTo>
                  <a:pt x="3043535" y="5533926"/>
                </a:lnTo>
                <a:cubicBezTo>
                  <a:pt x="3038574" y="5533926"/>
                  <a:pt x="3034853" y="5533926"/>
                  <a:pt x="3032373" y="5533926"/>
                </a:cubicBezTo>
                <a:cubicBezTo>
                  <a:pt x="3029892" y="5533926"/>
                  <a:pt x="3026171" y="5533926"/>
                  <a:pt x="3021210" y="5533926"/>
                </a:cubicBezTo>
                <a:cubicBezTo>
                  <a:pt x="3021210" y="5538887"/>
                  <a:pt x="3018730" y="5541367"/>
                  <a:pt x="3013769" y="5541367"/>
                </a:cubicBezTo>
                <a:cubicBezTo>
                  <a:pt x="3013769" y="5536407"/>
                  <a:pt x="3006328" y="5533926"/>
                  <a:pt x="2991445" y="5533926"/>
                </a:cubicBezTo>
                <a:cubicBezTo>
                  <a:pt x="2981523" y="5533926"/>
                  <a:pt x="2975322" y="5533926"/>
                  <a:pt x="2972841" y="5533926"/>
                </a:cubicBezTo>
                <a:cubicBezTo>
                  <a:pt x="2970361" y="5533926"/>
                  <a:pt x="2969121" y="5531446"/>
                  <a:pt x="2969121" y="5526485"/>
                </a:cubicBezTo>
                <a:cubicBezTo>
                  <a:pt x="2969121" y="5521524"/>
                  <a:pt x="2966640" y="5516563"/>
                  <a:pt x="2961679" y="5511602"/>
                </a:cubicBezTo>
                <a:lnTo>
                  <a:pt x="2969121" y="5511602"/>
                </a:lnTo>
                <a:lnTo>
                  <a:pt x="2976562" y="5504161"/>
                </a:lnTo>
                <a:cubicBezTo>
                  <a:pt x="2971601" y="5504161"/>
                  <a:pt x="2967881" y="5502921"/>
                  <a:pt x="2965400" y="5500440"/>
                </a:cubicBezTo>
                <a:cubicBezTo>
                  <a:pt x="2962919" y="5497959"/>
                  <a:pt x="2961679" y="5499200"/>
                  <a:pt x="2961679" y="5504161"/>
                </a:cubicBezTo>
                <a:cubicBezTo>
                  <a:pt x="2956718" y="5504161"/>
                  <a:pt x="2954238" y="5501680"/>
                  <a:pt x="2954238" y="5496719"/>
                </a:cubicBezTo>
                <a:cubicBezTo>
                  <a:pt x="2959199" y="5496719"/>
                  <a:pt x="2961679" y="5494239"/>
                  <a:pt x="2961679" y="5489278"/>
                </a:cubicBezTo>
                <a:cubicBezTo>
                  <a:pt x="2961679" y="5484317"/>
                  <a:pt x="2957959" y="5483076"/>
                  <a:pt x="2950517" y="5485557"/>
                </a:cubicBezTo>
                <a:cubicBezTo>
                  <a:pt x="2943076" y="5488038"/>
                  <a:pt x="2936874" y="5486797"/>
                  <a:pt x="2931914" y="5481836"/>
                </a:cubicBezTo>
                <a:cubicBezTo>
                  <a:pt x="2931914" y="5481836"/>
                  <a:pt x="2930674" y="5480596"/>
                  <a:pt x="2928193" y="5478116"/>
                </a:cubicBezTo>
                <a:cubicBezTo>
                  <a:pt x="2925712" y="5475635"/>
                  <a:pt x="2921992" y="5474395"/>
                  <a:pt x="2917031" y="5474395"/>
                </a:cubicBezTo>
                <a:lnTo>
                  <a:pt x="2902148" y="5474395"/>
                </a:lnTo>
                <a:cubicBezTo>
                  <a:pt x="2897187" y="5469434"/>
                  <a:pt x="2893467" y="5465714"/>
                  <a:pt x="2890986" y="5463233"/>
                </a:cubicBezTo>
                <a:cubicBezTo>
                  <a:pt x="2888505" y="5460752"/>
                  <a:pt x="2884784" y="5459512"/>
                  <a:pt x="2879824" y="5459512"/>
                </a:cubicBezTo>
                <a:cubicBezTo>
                  <a:pt x="2874863" y="5459512"/>
                  <a:pt x="2872382" y="5460752"/>
                  <a:pt x="2872382" y="5463233"/>
                </a:cubicBezTo>
                <a:cubicBezTo>
                  <a:pt x="2872382" y="5465714"/>
                  <a:pt x="2872382" y="5469434"/>
                  <a:pt x="2872382" y="5474395"/>
                </a:cubicBezTo>
                <a:lnTo>
                  <a:pt x="2864941" y="5481836"/>
                </a:lnTo>
                <a:lnTo>
                  <a:pt x="2857500" y="5496719"/>
                </a:lnTo>
                <a:cubicBezTo>
                  <a:pt x="2857500" y="5506641"/>
                  <a:pt x="2856259" y="5514083"/>
                  <a:pt x="2853779" y="5519043"/>
                </a:cubicBezTo>
                <a:cubicBezTo>
                  <a:pt x="2851298" y="5524004"/>
                  <a:pt x="2847577" y="5525245"/>
                  <a:pt x="2842617" y="5522764"/>
                </a:cubicBezTo>
                <a:cubicBezTo>
                  <a:pt x="2837656" y="5520283"/>
                  <a:pt x="2832695" y="5521524"/>
                  <a:pt x="2827734" y="5526485"/>
                </a:cubicBezTo>
                <a:cubicBezTo>
                  <a:pt x="2822773" y="5531446"/>
                  <a:pt x="2820292" y="5536407"/>
                  <a:pt x="2820292" y="5541367"/>
                </a:cubicBezTo>
                <a:cubicBezTo>
                  <a:pt x="2820292" y="5551289"/>
                  <a:pt x="2815332" y="5556250"/>
                  <a:pt x="2805410" y="5556250"/>
                </a:cubicBezTo>
                <a:cubicBezTo>
                  <a:pt x="2800449" y="5556250"/>
                  <a:pt x="2796728" y="5556250"/>
                  <a:pt x="2794248" y="5556250"/>
                </a:cubicBezTo>
                <a:cubicBezTo>
                  <a:pt x="2791767" y="5556250"/>
                  <a:pt x="2790527" y="5555010"/>
                  <a:pt x="2790527" y="5552529"/>
                </a:cubicBezTo>
                <a:cubicBezTo>
                  <a:pt x="2790527" y="5550049"/>
                  <a:pt x="2793008" y="5548809"/>
                  <a:pt x="2797968" y="5548809"/>
                </a:cubicBezTo>
                <a:cubicBezTo>
                  <a:pt x="2802929" y="5548809"/>
                  <a:pt x="2805410" y="5548809"/>
                  <a:pt x="2805410" y="5548809"/>
                </a:cubicBezTo>
                <a:cubicBezTo>
                  <a:pt x="2805410" y="5548809"/>
                  <a:pt x="2807890" y="5546329"/>
                  <a:pt x="2812851" y="5541367"/>
                </a:cubicBezTo>
                <a:cubicBezTo>
                  <a:pt x="2812851" y="5541367"/>
                  <a:pt x="2810370" y="5541367"/>
                  <a:pt x="2805410" y="5541367"/>
                </a:cubicBezTo>
                <a:lnTo>
                  <a:pt x="2812851" y="5519043"/>
                </a:lnTo>
                <a:cubicBezTo>
                  <a:pt x="2817812" y="5514083"/>
                  <a:pt x="2825253" y="5509122"/>
                  <a:pt x="2835175" y="5504161"/>
                </a:cubicBezTo>
                <a:lnTo>
                  <a:pt x="2850058" y="5504161"/>
                </a:lnTo>
                <a:lnTo>
                  <a:pt x="2835175" y="5496719"/>
                </a:lnTo>
                <a:lnTo>
                  <a:pt x="2820292" y="5481836"/>
                </a:lnTo>
                <a:cubicBezTo>
                  <a:pt x="2820292" y="5476876"/>
                  <a:pt x="2817812" y="5476876"/>
                  <a:pt x="2812851" y="5481836"/>
                </a:cubicBezTo>
                <a:cubicBezTo>
                  <a:pt x="2807890" y="5486797"/>
                  <a:pt x="2804170" y="5488038"/>
                  <a:pt x="2801689" y="5485557"/>
                </a:cubicBezTo>
                <a:cubicBezTo>
                  <a:pt x="2799208" y="5483076"/>
                  <a:pt x="2800449" y="5479356"/>
                  <a:pt x="2805410" y="5474395"/>
                </a:cubicBezTo>
                <a:cubicBezTo>
                  <a:pt x="2805410" y="5469434"/>
                  <a:pt x="2802929" y="5464473"/>
                  <a:pt x="2797968" y="5459512"/>
                </a:cubicBezTo>
                <a:cubicBezTo>
                  <a:pt x="2793008" y="5454551"/>
                  <a:pt x="2790527" y="5452071"/>
                  <a:pt x="2790527" y="5452071"/>
                </a:cubicBezTo>
                <a:lnTo>
                  <a:pt x="2768203" y="5452071"/>
                </a:lnTo>
                <a:cubicBezTo>
                  <a:pt x="2773163" y="5447110"/>
                  <a:pt x="2774404" y="5443389"/>
                  <a:pt x="2771923" y="5440909"/>
                </a:cubicBezTo>
                <a:cubicBezTo>
                  <a:pt x="2769443" y="5438429"/>
                  <a:pt x="2763242" y="5439669"/>
                  <a:pt x="2753320" y="5444629"/>
                </a:cubicBezTo>
                <a:cubicBezTo>
                  <a:pt x="2748359" y="5449590"/>
                  <a:pt x="2743398" y="5452071"/>
                  <a:pt x="2738437" y="5452071"/>
                </a:cubicBezTo>
                <a:cubicBezTo>
                  <a:pt x="2733476" y="5452071"/>
                  <a:pt x="2728515" y="5452071"/>
                  <a:pt x="2723554" y="5452071"/>
                </a:cubicBezTo>
                <a:lnTo>
                  <a:pt x="2716113" y="5452071"/>
                </a:lnTo>
                <a:cubicBezTo>
                  <a:pt x="2716113" y="5457032"/>
                  <a:pt x="2712392" y="5460752"/>
                  <a:pt x="2704951" y="5463233"/>
                </a:cubicBezTo>
                <a:cubicBezTo>
                  <a:pt x="2697509" y="5465714"/>
                  <a:pt x="2691308" y="5469434"/>
                  <a:pt x="2686347" y="5474395"/>
                </a:cubicBezTo>
                <a:lnTo>
                  <a:pt x="2678906" y="5481836"/>
                </a:lnTo>
                <a:cubicBezTo>
                  <a:pt x="2673945" y="5481836"/>
                  <a:pt x="2671464" y="5481836"/>
                  <a:pt x="2671464" y="5481836"/>
                </a:cubicBezTo>
                <a:cubicBezTo>
                  <a:pt x="2671464" y="5481836"/>
                  <a:pt x="2670224" y="5483076"/>
                  <a:pt x="2667744" y="5485557"/>
                </a:cubicBezTo>
                <a:cubicBezTo>
                  <a:pt x="2665263" y="5488038"/>
                  <a:pt x="2665263" y="5489278"/>
                  <a:pt x="2667744" y="5489278"/>
                </a:cubicBezTo>
                <a:cubicBezTo>
                  <a:pt x="2670224" y="5489278"/>
                  <a:pt x="2671464" y="5489278"/>
                  <a:pt x="2671464" y="5489278"/>
                </a:cubicBezTo>
                <a:cubicBezTo>
                  <a:pt x="2686347" y="5489278"/>
                  <a:pt x="2688828" y="5494239"/>
                  <a:pt x="2678906" y="5504161"/>
                </a:cubicBezTo>
                <a:cubicBezTo>
                  <a:pt x="2673945" y="5509122"/>
                  <a:pt x="2668984" y="5510362"/>
                  <a:pt x="2664023" y="5507881"/>
                </a:cubicBezTo>
                <a:cubicBezTo>
                  <a:pt x="2659062" y="5505401"/>
                  <a:pt x="2656582" y="5500440"/>
                  <a:pt x="2656582" y="5492998"/>
                </a:cubicBezTo>
                <a:cubicBezTo>
                  <a:pt x="2656582" y="5485557"/>
                  <a:pt x="2654101" y="5480596"/>
                  <a:pt x="2649140" y="5478116"/>
                </a:cubicBezTo>
                <a:cubicBezTo>
                  <a:pt x="2644179" y="5475635"/>
                  <a:pt x="2641699" y="5471914"/>
                  <a:pt x="2641699" y="5466954"/>
                </a:cubicBezTo>
                <a:cubicBezTo>
                  <a:pt x="2641699" y="5461993"/>
                  <a:pt x="2640459" y="5458272"/>
                  <a:pt x="2637978" y="5455791"/>
                </a:cubicBezTo>
                <a:cubicBezTo>
                  <a:pt x="2635497" y="5453311"/>
                  <a:pt x="2635497" y="5450831"/>
                  <a:pt x="2637978" y="5448350"/>
                </a:cubicBezTo>
                <a:cubicBezTo>
                  <a:pt x="2640459" y="5445869"/>
                  <a:pt x="2641699" y="5444629"/>
                  <a:pt x="2641699" y="5444629"/>
                </a:cubicBezTo>
                <a:lnTo>
                  <a:pt x="2671464" y="5466954"/>
                </a:lnTo>
                <a:cubicBezTo>
                  <a:pt x="2671464" y="5466954"/>
                  <a:pt x="2671464" y="5464473"/>
                  <a:pt x="2671464" y="5459512"/>
                </a:cubicBezTo>
                <a:cubicBezTo>
                  <a:pt x="2671464" y="5459512"/>
                  <a:pt x="2668984" y="5459512"/>
                  <a:pt x="2664023" y="5459512"/>
                </a:cubicBezTo>
                <a:lnTo>
                  <a:pt x="2671464" y="5444629"/>
                </a:lnTo>
                <a:cubicBezTo>
                  <a:pt x="2676425" y="5439669"/>
                  <a:pt x="2673945" y="5437188"/>
                  <a:pt x="2664023" y="5437188"/>
                </a:cubicBezTo>
                <a:cubicBezTo>
                  <a:pt x="2659062" y="5437188"/>
                  <a:pt x="2651621" y="5437188"/>
                  <a:pt x="2641699" y="5437188"/>
                </a:cubicBezTo>
                <a:cubicBezTo>
                  <a:pt x="2631777" y="5437188"/>
                  <a:pt x="2623095" y="5437188"/>
                  <a:pt x="2615654" y="5437188"/>
                </a:cubicBezTo>
                <a:cubicBezTo>
                  <a:pt x="2608212" y="5437188"/>
                  <a:pt x="2604492" y="5437188"/>
                  <a:pt x="2604492" y="5437188"/>
                </a:cubicBezTo>
                <a:cubicBezTo>
                  <a:pt x="2609452" y="5432227"/>
                  <a:pt x="2608212" y="5427266"/>
                  <a:pt x="2600771" y="5422305"/>
                </a:cubicBezTo>
                <a:cubicBezTo>
                  <a:pt x="2593330" y="5417344"/>
                  <a:pt x="2584648" y="5414864"/>
                  <a:pt x="2574726" y="5414864"/>
                </a:cubicBezTo>
                <a:lnTo>
                  <a:pt x="2559843" y="5422305"/>
                </a:lnTo>
                <a:cubicBezTo>
                  <a:pt x="2564804" y="5427266"/>
                  <a:pt x="2567285" y="5432227"/>
                  <a:pt x="2567285" y="5437188"/>
                </a:cubicBezTo>
                <a:lnTo>
                  <a:pt x="2559843" y="5437188"/>
                </a:lnTo>
                <a:cubicBezTo>
                  <a:pt x="2559843" y="5437188"/>
                  <a:pt x="2557363" y="5437188"/>
                  <a:pt x="2552402" y="5437188"/>
                </a:cubicBezTo>
                <a:lnTo>
                  <a:pt x="2544960" y="5422305"/>
                </a:lnTo>
                <a:lnTo>
                  <a:pt x="2544960" y="5407422"/>
                </a:lnTo>
                <a:cubicBezTo>
                  <a:pt x="2549921" y="5407422"/>
                  <a:pt x="2553642" y="5404942"/>
                  <a:pt x="2556123" y="5399981"/>
                </a:cubicBezTo>
                <a:cubicBezTo>
                  <a:pt x="2558603" y="5395020"/>
                  <a:pt x="2559843" y="5392540"/>
                  <a:pt x="2559843" y="5392540"/>
                </a:cubicBezTo>
                <a:cubicBezTo>
                  <a:pt x="2554883" y="5387579"/>
                  <a:pt x="2554883" y="5385098"/>
                  <a:pt x="2559843" y="5385098"/>
                </a:cubicBezTo>
                <a:cubicBezTo>
                  <a:pt x="2564804" y="5380137"/>
                  <a:pt x="2567285" y="5377657"/>
                  <a:pt x="2567285" y="5377657"/>
                </a:cubicBezTo>
                <a:cubicBezTo>
                  <a:pt x="2557363" y="5377657"/>
                  <a:pt x="2547441" y="5387579"/>
                  <a:pt x="2537519" y="5407422"/>
                </a:cubicBezTo>
                <a:cubicBezTo>
                  <a:pt x="2537519" y="5412383"/>
                  <a:pt x="2536279" y="5416104"/>
                  <a:pt x="2533798" y="5418584"/>
                </a:cubicBezTo>
                <a:cubicBezTo>
                  <a:pt x="2531318" y="5421065"/>
                  <a:pt x="2530078" y="5423545"/>
                  <a:pt x="2530078" y="5426026"/>
                </a:cubicBezTo>
                <a:cubicBezTo>
                  <a:pt x="2530078" y="5428506"/>
                  <a:pt x="2530078" y="5429747"/>
                  <a:pt x="2530078" y="5429747"/>
                </a:cubicBezTo>
                <a:lnTo>
                  <a:pt x="2530078" y="5444629"/>
                </a:lnTo>
                <a:cubicBezTo>
                  <a:pt x="2520156" y="5444629"/>
                  <a:pt x="2515195" y="5444629"/>
                  <a:pt x="2515195" y="5444629"/>
                </a:cubicBezTo>
                <a:lnTo>
                  <a:pt x="2492871" y="5452071"/>
                </a:lnTo>
                <a:cubicBezTo>
                  <a:pt x="2492871" y="5452071"/>
                  <a:pt x="2495351" y="5449590"/>
                  <a:pt x="2500312" y="5444629"/>
                </a:cubicBezTo>
                <a:cubicBezTo>
                  <a:pt x="2505273" y="5444629"/>
                  <a:pt x="2508993" y="5443389"/>
                  <a:pt x="2511474" y="5440909"/>
                </a:cubicBezTo>
                <a:cubicBezTo>
                  <a:pt x="2513955" y="5438429"/>
                  <a:pt x="2515195" y="5434707"/>
                  <a:pt x="2515195" y="5429747"/>
                </a:cubicBezTo>
                <a:cubicBezTo>
                  <a:pt x="2515195" y="5424786"/>
                  <a:pt x="2515195" y="5422305"/>
                  <a:pt x="2515195" y="5422305"/>
                </a:cubicBezTo>
                <a:lnTo>
                  <a:pt x="2507753" y="5422305"/>
                </a:lnTo>
                <a:cubicBezTo>
                  <a:pt x="2507753" y="5432227"/>
                  <a:pt x="2500312" y="5432227"/>
                  <a:pt x="2485429" y="5422305"/>
                </a:cubicBezTo>
                <a:cubicBezTo>
                  <a:pt x="2475507" y="5422305"/>
                  <a:pt x="2468066" y="5417344"/>
                  <a:pt x="2463105" y="5407422"/>
                </a:cubicBezTo>
                <a:cubicBezTo>
                  <a:pt x="2468066" y="5407422"/>
                  <a:pt x="2474267" y="5407422"/>
                  <a:pt x="2481709" y="5407422"/>
                </a:cubicBezTo>
                <a:cubicBezTo>
                  <a:pt x="2489150" y="5407422"/>
                  <a:pt x="2492871" y="5406182"/>
                  <a:pt x="2492871" y="5403702"/>
                </a:cubicBezTo>
                <a:cubicBezTo>
                  <a:pt x="2492871" y="5401221"/>
                  <a:pt x="2489150" y="5397500"/>
                  <a:pt x="2481709" y="5392540"/>
                </a:cubicBezTo>
                <a:cubicBezTo>
                  <a:pt x="2474267" y="5387579"/>
                  <a:pt x="2469306" y="5386338"/>
                  <a:pt x="2466826" y="5388819"/>
                </a:cubicBezTo>
                <a:cubicBezTo>
                  <a:pt x="2464345" y="5391299"/>
                  <a:pt x="2460624" y="5392540"/>
                  <a:pt x="2455664" y="5392540"/>
                </a:cubicBezTo>
                <a:lnTo>
                  <a:pt x="2463105" y="5377657"/>
                </a:lnTo>
                <a:lnTo>
                  <a:pt x="2470546" y="5370215"/>
                </a:lnTo>
                <a:lnTo>
                  <a:pt x="2448222" y="5370215"/>
                </a:lnTo>
                <a:cubicBezTo>
                  <a:pt x="2433339" y="5365255"/>
                  <a:pt x="2422177" y="5360293"/>
                  <a:pt x="2414736" y="5355332"/>
                </a:cubicBezTo>
                <a:cubicBezTo>
                  <a:pt x="2407294" y="5350372"/>
                  <a:pt x="2403574" y="5350372"/>
                  <a:pt x="2403574" y="5355332"/>
                </a:cubicBezTo>
                <a:cubicBezTo>
                  <a:pt x="2408534" y="5355332"/>
                  <a:pt x="2411015" y="5360293"/>
                  <a:pt x="2411015" y="5370215"/>
                </a:cubicBezTo>
                <a:cubicBezTo>
                  <a:pt x="2411015" y="5375176"/>
                  <a:pt x="2409775" y="5378897"/>
                  <a:pt x="2407294" y="5381377"/>
                </a:cubicBezTo>
                <a:cubicBezTo>
                  <a:pt x="2404814" y="5383858"/>
                  <a:pt x="2401093" y="5385098"/>
                  <a:pt x="2396132" y="5385098"/>
                </a:cubicBezTo>
                <a:cubicBezTo>
                  <a:pt x="2391172" y="5385098"/>
                  <a:pt x="2388691" y="5387579"/>
                  <a:pt x="2388691" y="5392540"/>
                </a:cubicBezTo>
                <a:lnTo>
                  <a:pt x="2403574" y="5407422"/>
                </a:lnTo>
                <a:lnTo>
                  <a:pt x="2411015" y="5392540"/>
                </a:lnTo>
                <a:cubicBezTo>
                  <a:pt x="2411015" y="5387579"/>
                  <a:pt x="2413496" y="5385098"/>
                  <a:pt x="2418457" y="5385098"/>
                </a:cubicBezTo>
                <a:cubicBezTo>
                  <a:pt x="2418457" y="5390059"/>
                  <a:pt x="2419697" y="5392540"/>
                  <a:pt x="2422177" y="5392540"/>
                </a:cubicBezTo>
                <a:cubicBezTo>
                  <a:pt x="2424658" y="5392540"/>
                  <a:pt x="2428379" y="5392540"/>
                  <a:pt x="2433339" y="5392540"/>
                </a:cubicBezTo>
                <a:lnTo>
                  <a:pt x="2440781" y="5399981"/>
                </a:lnTo>
                <a:cubicBezTo>
                  <a:pt x="2440781" y="5399981"/>
                  <a:pt x="2437060" y="5402462"/>
                  <a:pt x="2429619" y="5407422"/>
                </a:cubicBezTo>
                <a:cubicBezTo>
                  <a:pt x="2422177" y="5412383"/>
                  <a:pt x="2418457" y="5412383"/>
                  <a:pt x="2418457" y="5407422"/>
                </a:cubicBezTo>
                <a:cubicBezTo>
                  <a:pt x="2413496" y="5407422"/>
                  <a:pt x="2411015" y="5408662"/>
                  <a:pt x="2411015" y="5411143"/>
                </a:cubicBezTo>
                <a:cubicBezTo>
                  <a:pt x="2411015" y="5413624"/>
                  <a:pt x="2411015" y="5414864"/>
                  <a:pt x="2411015" y="5414864"/>
                </a:cubicBezTo>
                <a:cubicBezTo>
                  <a:pt x="2411015" y="5419825"/>
                  <a:pt x="2408534" y="5422305"/>
                  <a:pt x="2403574" y="5422305"/>
                </a:cubicBezTo>
                <a:lnTo>
                  <a:pt x="2388691" y="5422305"/>
                </a:lnTo>
                <a:cubicBezTo>
                  <a:pt x="2388691" y="5417344"/>
                  <a:pt x="2387451" y="5414864"/>
                  <a:pt x="2384970" y="5414864"/>
                </a:cubicBezTo>
                <a:cubicBezTo>
                  <a:pt x="2382490" y="5414864"/>
                  <a:pt x="2381250" y="5417344"/>
                  <a:pt x="2381250" y="5422305"/>
                </a:cubicBezTo>
                <a:cubicBezTo>
                  <a:pt x="2381250" y="5427266"/>
                  <a:pt x="2377529" y="5430987"/>
                  <a:pt x="2370087" y="5433467"/>
                </a:cubicBezTo>
                <a:cubicBezTo>
                  <a:pt x="2362646" y="5435948"/>
                  <a:pt x="2360165" y="5439669"/>
                  <a:pt x="2362646" y="5444629"/>
                </a:cubicBezTo>
                <a:cubicBezTo>
                  <a:pt x="2365127" y="5449590"/>
                  <a:pt x="2363886" y="5452071"/>
                  <a:pt x="2358925" y="5452071"/>
                </a:cubicBezTo>
                <a:cubicBezTo>
                  <a:pt x="2353965" y="5452071"/>
                  <a:pt x="2350244" y="5452071"/>
                  <a:pt x="2347763" y="5452071"/>
                </a:cubicBezTo>
                <a:cubicBezTo>
                  <a:pt x="2345283" y="5452071"/>
                  <a:pt x="2344042" y="5452071"/>
                  <a:pt x="2344042" y="5452071"/>
                </a:cubicBezTo>
                <a:cubicBezTo>
                  <a:pt x="2339082" y="5447110"/>
                  <a:pt x="2339082" y="5442149"/>
                  <a:pt x="2344042" y="5437188"/>
                </a:cubicBezTo>
                <a:cubicBezTo>
                  <a:pt x="2349003" y="5432227"/>
                  <a:pt x="2346523" y="5427266"/>
                  <a:pt x="2336601" y="5422305"/>
                </a:cubicBezTo>
                <a:lnTo>
                  <a:pt x="2336601" y="5414864"/>
                </a:lnTo>
                <a:cubicBezTo>
                  <a:pt x="2336601" y="5414864"/>
                  <a:pt x="2339082" y="5414864"/>
                  <a:pt x="2344042" y="5414864"/>
                </a:cubicBezTo>
                <a:cubicBezTo>
                  <a:pt x="2344042" y="5419825"/>
                  <a:pt x="2345283" y="5422305"/>
                  <a:pt x="2347763" y="5422305"/>
                </a:cubicBezTo>
                <a:cubicBezTo>
                  <a:pt x="2350244" y="5422305"/>
                  <a:pt x="2351484" y="5418584"/>
                  <a:pt x="2351484" y="5411143"/>
                </a:cubicBezTo>
                <a:cubicBezTo>
                  <a:pt x="2351484" y="5403702"/>
                  <a:pt x="2353965" y="5399981"/>
                  <a:pt x="2358925" y="5399981"/>
                </a:cubicBezTo>
                <a:lnTo>
                  <a:pt x="2358925" y="5385098"/>
                </a:lnTo>
                <a:cubicBezTo>
                  <a:pt x="2361406" y="5385098"/>
                  <a:pt x="2363421" y="5385098"/>
                  <a:pt x="2364971" y="5385098"/>
                </a:cubicBezTo>
                <a:lnTo>
                  <a:pt x="2366367" y="5385098"/>
                </a:lnTo>
                <a:cubicBezTo>
                  <a:pt x="2361406" y="5380137"/>
                  <a:pt x="2360165" y="5377657"/>
                  <a:pt x="2362646" y="5377657"/>
                </a:cubicBezTo>
                <a:cubicBezTo>
                  <a:pt x="2365127" y="5377657"/>
                  <a:pt x="2366367" y="5377657"/>
                  <a:pt x="2366367" y="5377657"/>
                </a:cubicBezTo>
                <a:cubicBezTo>
                  <a:pt x="2371327" y="5377657"/>
                  <a:pt x="2373808" y="5375176"/>
                  <a:pt x="2373808" y="5370215"/>
                </a:cubicBezTo>
                <a:cubicBezTo>
                  <a:pt x="2373808" y="5360293"/>
                  <a:pt x="2368847" y="5360293"/>
                  <a:pt x="2358925" y="5370215"/>
                </a:cubicBezTo>
                <a:lnTo>
                  <a:pt x="2344042" y="5377657"/>
                </a:lnTo>
                <a:cubicBezTo>
                  <a:pt x="2339082" y="5377657"/>
                  <a:pt x="2336601" y="5378897"/>
                  <a:pt x="2336601" y="5381377"/>
                </a:cubicBezTo>
                <a:cubicBezTo>
                  <a:pt x="2336601" y="5383858"/>
                  <a:pt x="2336601" y="5385098"/>
                  <a:pt x="2336601" y="5385098"/>
                </a:cubicBezTo>
                <a:cubicBezTo>
                  <a:pt x="2336601" y="5385098"/>
                  <a:pt x="2331640" y="5385098"/>
                  <a:pt x="2321718" y="5385098"/>
                </a:cubicBezTo>
                <a:cubicBezTo>
                  <a:pt x="2311796" y="5385098"/>
                  <a:pt x="2306835" y="5382617"/>
                  <a:pt x="2306835" y="5377657"/>
                </a:cubicBezTo>
                <a:cubicBezTo>
                  <a:pt x="2306835" y="5372696"/>
                  <a:pt x="2311796" y="5372696"/>
                  <a:pt x="2321718" y="5377657"/>
                </a:cubicBezTo>
                <a:cubicBezTo>
                  <a:pt x="2326679" y="5377657"/>
                  <a:pt x="2330400" y="5376417"/>
                  <a:pt x="2332880" y="5373936"/>
                </a:cubicBezTo>
                <a:cubicBezTo>
                  <a:pt x="2335361" y="5371455"/>
                  <a:pt x="2336601" y="5368975"/>
                  <a:pt x="2336601" y="5366495"/>
                </a:cubicBezTo>
                <a:cubicBezTo>
                  <a:pt x="2336601" y="5364014"/>
                  <a:pt x="2336601" y="5362774"/>
                  <a:pt x="2336601" y="5362774"/>
                </a:cubicBezTo>
                <a:lnTo>
                  <a:pt x="2291953" y="5347891"/>
                </a:lnTo>
                <a:lnTo>
                  <a:pt x="2277070" y="5340450"/>
                </a:lnTo>
                <a:cubicBezTo>
                  <a:pt x="2272109" y="5345410"/>
                  <a:pt x="2268388" y="5346651"/>
                  <a:pt x="2265908" y="5344170"/>
                </a:cubicBezTo>
                <a:cubicBezTo>
                  <a:pt x="2263427" y="5341690"/>
                  <a:pt x="2260947" y="5342930"/>
                  <a:pt x="2258466" y="5347891"/>
                </a:cubicBezTo>
                <a:cubicBezTo>
                  <a:pt x="2255986" y="5352852"/>
                  <a:pt x="2252265" y="5352852"/>
                  <a:pt x="2247304" y="5347891"/>
                </a:cubicBezTo>
                <a:lnTo>
                  <a:pt x="2254746" y="5333008"/>
                </a:lnTo>
                <a:cubicBezTo>
                  <a:pt x="2264668" y="5333008"/>
                  <a:pt x="2269628" y="5331768"/>
                  <a:pt x="2269628" y="5329288"/>
                </a:cubicBezTo>
                <a:cubicBezTo>
                  <a:pt x="2269628" y="5326807"/>
                  <a:pt x="2267148" y="5325567"/>
                  <a:pt x="2262187" y="5325567"/>
                </a:cubicBezTo>
                <a:lnTo>
                  <a:pt x="2254746" y="5318125"/>
                </a:lnTo>
                <a:cubicBezTo>
                  <a:pt x="2249785" y="5313165"/>
                  <a:pt x="2244824" y="5314405"/>
                  <a:pt x="2239863" y="5321846"/>
                </a:cubicBezTo>
                <a:cubicBezTo>
                  <a:pt x="2234902" y="5329288"/>
                  <a:pt x="2232421" y="5333008"/>
                  <a:pt x="2232421" y="5333008"/>
                </a:cubicBezTo>
                <a:lnTo>
                  <a:pt x="2202656" y="5340450"/>
                </a:lnTo>
                <a:cubicBezTo>
                  <a:pt x="2202656" y="5340450"/>
                  <a:pt x="2197695" y="5340450"/>
                  <a:pt x="2187773" y="5340450"/>
                </a:cubicBezTo>
                <a:cubicBezTo>
                  <a:pt x="2177851" y="5340450"/>
                  <a:pt x="2170409" y="5337969"/>
                  <a:pt x="2165449" y="5333008"/>
                </a:cubicBezTo>
                <a:lnTo>
                  <a:pt x="2143125" y="5325567"/>
                </a:lnTo>
                <a:cubicBezTo>
                  <a:pt x="2133202" y="5325567"/>
                  <a:pt x="2128242" y="5325567"/>
                  <a:pt x="2128242" y="5325567"/>
                </a:cubicBezTo>
                <a:lnTo>
                  <a:pt x="2120800" y="5318125"/>
                </a:lnTo>
                <a:cubicBezTo>
                  <a:pt x="2115840" y="5318125"/>
                  <a:pt x="2112119" y="5318125"/>
                  <a:pt x="2109638" y="5318125"/>
                </a:cubicBezTo>
                <a:cubicBezTo>
                  <a:pt x="2107158" y="5318125"/>
                  <a:pt x="2105917" y="5315645"/>
                  <a:pt x="2105917" y="5310684"/>
                </a:cubicBezTo>
                <a:lnTo>
                  <a:pt x="2091035" y="5310684"/>
                </a:lnTo>
                <a:lnTo>
                  <a:pt x="2076152" y="5318125"/>
                </a:lnTo>
                <a:lnTo>
                  <a:pt x="2068710" y="5310684"/>
                </a:lnTo>
                <a:lnTo>
                  <a:pt x="2076152" y="5303243"/>
                </a:lnTo>
                <a:cubicBezTo>
                  <a:pt x="2071191" y="5303243"/>
                  <a:pt x="2063750" y="5302003"/>
                  <a:pt x="2053828" y="5299522"/>
                </a:cubicBezTo>
                <a:cubicBezTo>
                  <a:pt x="2043906" y="5297041"/>
                  <a:pt x="2036464" y="5295801"/>
                  <a:pt x="2031503" y="5295801"/>
                </a:cubicBezTo>
                <a:lnTo>
                  <a:pt x="2009179" y="5288360"/>
                </a:lnTo>
                <a:cubicBezTo>
                  <a:pt x="2009179" y="5293321"/>
                  <a:pt x="2001738" y="5298282"/>
                  <a:pt x="1986855" y="5303243"/>
                </a:cubicBezTo>
                <a:lnTo>
                  <a:pt x="1957089" y="5295801"/>
                </a:lnTo>
                <a:cubicBezTo>
                  <a:pt x="1952129" y="5290840"/>
                  <a:pt x="1947167" y="5288360"/>
                  <a:pt x="1942207" y="5288360"/>
                </a:cubicBezTo>
                <a:lnTo>
                  <a:pt x="1934765" y="5288360"/>
                </a:lnTo>
                <a:cubicBezTo>
                  <a:pt x="1934765" y="5288360"/>
                  <a:pt x="1934765" y="5285879"/>
                  <a:pt x="1934765" y="5280918"/>
                </a:cubicBezTo>
                <a:lnTo>
                  <a:pt x="1942207" y="5273477"/>
                </a:lnTo>
                <a:cubicBezTo>
                  <a:pt x="1947167" y="5278438"/>
                  <a:pt x="1950888" y="5279678"/>
                  <a:pt x="1953369" y="5277198"/>
                </a:cubicBezTo>
                <a:cubicBezTo>
                  <a:pt x="1955849" y="5274717"/>
                  <a:pt x="1957089" y="5273477"/>
                  <a:pt x="1957089" y="5273477"/>
                </a:cubicBezTo>
                <a:cubicBezTo>
                  <a:pt x="1957089" y="5268516"/>
                  <a:pt x="1962050" y="5266036"/>
                  <a:pt x="1971972" y="5266036"/>
                </a:cubicBezTo>
                <a:lnTo>
                  <a:pt x="1979414" y="5258594"/>
                </a:lnTo>
                <a:cubicBezTo>
                  <a:pt x="1979414" y="5258594"/>
                  <a:pt x="1976933" y="5259835"/>
                  <a:pt x="1971972" y="5262315"/>
                </a:cubicBezTo>
                <a:cubicBezTo>
                  <a:pt x="1967011" y="5264796"/>
                  <a:pt x="1959570" y="5263555"/>
                  <a:pt x="1949648" y="5258594"/>
                </a:cubicBezTo>
                <a:lnTo>
                  <a:pt x="1942207" y="5258594"/>
                </a:lnTo>
                <a:cubicBezTo>
                  <a:pt x="1942207" y="5263555"/>
                  <a:pt x="1937246" y="5267276"/>
                  <a:pt x="1927324" y="5269756"/>
                </a:cubicBezTo>
                <a:cubicBezTo>
                  <a:pt x="1917402" y="5272237"/>
                  <a:pt x="1912441" y="5272237"/>
                  <a:pt x="1912441" y="5269756"/>
                </a:cubicBezTo>
                <a:cubicBezTo>
                  <a:pt x="1912441" y="5267276"/>
                  <a:pt x="1909960" y="5267276"/>
                  <a:pt x="1905000" y="5269756"/>
                </a:cubicBezTo>
                <a:cubicBezTo>
                  <a:pt x="1900039" y="5272237"/>
                  <a:pt x="1897558" y="5273477"/>
                  <a:pt x="1897558" y="5273477"/>
                </a:cubicBezTo>
                <a:cubicBezTo>
                  <a:pt x="1897558" y="5273477"/>
                  <a:pt x="1896318" y="5274717"/>
                  <a:pt x="1893837" y="5277198"/>
                </a:cubicBezTo>
                <a:cubicBezTo>
                  <a:pt x="1891357" y="5279678"/>
                  <a:pt x="1890117" y="5280918"/>
                  <a:pt x="1890117" y="5280918"/>
                </a:cubicBezTo>
                <a:cubicBezTo>
                  <a:pt x="1885156" y="5280918"/>
                  <a:pt x="1882675" y="5278438"/>
                  <a:pt x="1882675" y="5273477"/>
                </a:cubicBezTo>
                <a:cubicBezTo>
                  <a:pt x="1882675" y="5268516"/>
                  <a:pt x="1883915" y="5266036"/>
                  <a:pt x="1886396" y="5266036"/>
                </a:cubicBezTo>
                <a:cubicBezTo>
                  <a:pt x="1888877" y="5266036"/>
                  <a:pt x="1890117" y="5263555"/>
                  <a:pt x="1890117" y="5258594"/>
                </a:cubicBezTo>
                <a:lnTo>
                  <a:pt x="1897558" y="5258594"/>
                </a:lnTo>
                <a:lnTo>
                  <a:pt x="1912441" y="5251153"/>
                </a:lnTo>
                <a:lnTo>
                  <a:pt x="1905000" y="5236270"/>
                </a:lnTo>
                <a:cubicBezTo>
                  <a:pt x="1909960" y="5236270"/>
                  <a:pt x="1912441" y="5233789"/>
                  <a:pt x="1912441" y="5228829"/>
                </a:cubicBezTo>
                <a:cubicBezTo>
                  <a:pt x="1912441" y="5223868"/>
                  <a:pt x="1914922" y="5220147"/>
                  <a:pt x="1919882" y="5217666"/>
                </a:cubicBezTo>
                <a:cubicBezTo>
                  <a:pt x="1924843" y="5215186"/>
                  <a:pt x="1923603" y="5211465"/>
                  <a:pt x="1916162" y="5206504"/>
                </a:cubicBezTo>
                <a:cubicBezTo>
                  <a:pt x="1908720" y="5201544"/>
                  <a:pt x="1905000" y="5196582"/>
                  <a:pt x="1905000" y="5191622"/>
                </a:cubicBezTo>
                <a:lnTo>
                  <a:pt x="1860351" y="5191622"/>
                </a:lnTo>
                <a:cubicBezTo>
                  <a:pt x="1855390" y="5196582"/>
                  <a:pt x="1850429" y="5197823"/>
                  <a:pt x="1845468" y="5195342"/>
                </a:cubicBezTo>
                <a:cubicBezTo>
                  <a:pt x="1840508" y="5192862"/>
                  <a:pt x="1835546" y="5192862"/>
                  <a:pt x="1830585" y="5195342"/>
                </a:cubicBezTo>
                <a:cubicBezTo>
                  <a:pt x="1825625" y="5197823"/>
                  <a:pt x="1819423" y="5197823"/>
                  <a:pt x="1811982" y="5195342"/>
                </a:cubicBezTo>
                <a:cubicBezTo>
                  <a:pt x="1804541" y="5192862"/>
                  <a:pt x="1800820" y="5190381"/>
                  <a:pt x="1800820" y="5187901"/>
                </a:cubicBezTo>
                <a:cubicBezTo>
                  <a:pt x="1800820" y="5185420"/>
                  <a:pt x="1799580" y="5184180"/>
                  <a:pt x="1797099" y="5184180"/>
                </a:cubicBezTo>
                <a:cubicBezTo>
                  <a:pt x="1794618" y="5184180"/>
                  <a:pt x="1792138" y="5182940"/>
                  <a:pt x="1789658" y="5180459"/>
                </a:cubicBezTo>
                <a:cubicBezTo>
                  <a:pt x="1787177" y="5177979"/>
                  <a:pt x="1785937" y="5176739"/>
                  <a:pt x="1785937" y="5176739"/>
                </a:cubicBezTo>
                <a:lnTo>
                  <a:pt x="1823144" y="5184180"/>
                </a:lnTo>
                <a:cubicBezTo>
                  <a:pt x="1828105" y="5189141"/>
                  <a:pt x="1833066" y="5189141"/>
                  <a:pt x="1838027" y="5184180"/>
                </a:cubicBezTo>
                <a:lnTo>
                  <a:pt x="1838027" y="5176739"/>
                </a:lnTo>
                <a:cubicBezTo>
                  <a:pt x="1833066" y="5176739"/>
                  <a:pt x="1830585" y="5174259"/>
                  <a:pt x="1830585" y="5169297"/>
                </a:cubicBezTo>
                <a:lnTo>
                  <a:pt x="1815703" y="5161856"/>
                </a:lnTo>
                <a:cubicBezTo>
                  <a:pt x="1805781" y="5156895"/>
                  <a:pt x="1798339" y="5151934"/>
                  <a:pt x="1793378" y="5146973"/>
                </a:cubicBezTo>
                <a:lnTo>
                  <a:pt x="1785937" y="5146973"/>
                </a:lnTo>
                <a:lnTo>
                  <a:pt x="1771054" y="5146973"/>
                </a:lnTo>
                <a:cubicBezTo>
                  <a:pt x="1771054" y="5142012"/>
                  <a:pt x="1769814" y="5139532"/>
                  <a:pt x="1767334" y="5139532"/>
                </a:cubicBezTo>
                <a:cubicBezTo>
                  <a:pt x="1764853" y="5139532"/>
                  <a:pt x="1763613" y="5139532"/>
                  <a:pt x="1763613" y="5139532"/>
                </a:cubicBezTo>
                <a:cubicBezTo>
                  <a:pt x="1743769" y="5144493"/>
                  <a:pt x="1728886" y="5139532"/>
                  <a:pt x="1718964" y="5124649"/>
                </a:cubicBezTo>
                <a:cubicBezTo>
                  <a:pt x="1709042" y="5099845"/>
                  <a:pt x="1702842" y="5086202"/>
                  <a:pt x="1700361" y="5083721"/>
                </a:cubicBezTo>
                <a:cubicBezTo>
                  <a:pt x="1697880" y="5081241"/>
                  <a:pt x="1691679" y="5080000"/>
                  <a:pt x="1681757" y="5080000"/>
                </a:cubicBezTo>
                <a:cubicBezTo>
                  <a:pt x="1671836" y="5080000"/>
                  <a:pt x="1664394" y="5080000"/>
                  <a:pt x="1659433" y="5080000"/>
                </a:cubicBezTo>
                <a:cubicBezTo>
                  <a:pt x="1654472" y="5080000"/>
                  <a:pt x="1651992" y="5078760"/>
                  <a:pt x="1651992" y="5076280"/>
                </a:cubicBezTo>
                <a:cubicBezTo>
                  <a:pt x="1651992" y="5073800"/>
                  <a:pt x="1649511" y="5071319"/>
                  <a:pt x="1644550" y="5068838"/>
                </a:cubicBezTo>
                <a:cubicBezTo>
                  <a:pt x="1639589" y="5066358"/>
                  <a:pt x="1635869" y="5065118"/>
                  <a:pt x="1633388" y="5065118"/>
                </a:cubicBezTo>
                <a:cubicBezTo>
                  <a:pt x="1630908" y="5065118"/>
                  <a:pt x="1628427" y="5065118"/>
                  <a:pt x="1625947" y="5065118"/>
                </a:cubicBezTo>
                <a:cubicBezTo>
                  <a:pt x="1623466" y="5065118"/>
                  <a:pt x="1622226" y="5062638"/>
                  <a:pt x="1622226" y="5057676"/>
                </a:cubicBezTo>
                <a:lnTo>
                  <a:pt x="1577578" y="5065118"/>
                </a:lnTo>
                <a:cubicBezTo>
                  <a:pt x="1577578" y="5065118"/>
                  <a:pt x="1570136" y="5065118"/>
                  <a:pt x="1555254" y="5065118"/>
                </a:cubicBezTo>
                <a:cubicBezTo>
                  <a:pt x="1540371" y="5055196"/>
                  <a:pt x="1532929" y="5047755"/>
                  <a:pt x="1532929" y="5042793"/>
                </a:cubicBezTo>
                <a:cubicBezTo>
                  <a:pt x="1537890" y="5042793"/>
                  <a:pt x="1541611" y="5042793"/>
                  <a:pt x="1544091" y="5042793"/>
                </a:cubicBezTo>
                <a:cubicBezTo>
                  <a:pt x="1546572" y="5042793"/>
                  <a:pt x="1547812" y="5042793"/>
                  <a:pt x="1547812" y="5042793"/>
                </a:cubicBezTo>
                <a:lnTo>
                  <a:pt x="1599902" y="5050235"/>
                </a:lnTo>
                <a:cubicBezTo>
                  <a:pt x="1599902" y="5045274"/>
                  <a:pt x="1594941" y="5042793"/>
                  <a:pt x="1585019" y="5042793"/>
                </a:cubicBezTo>
                <a:cubicBezTo>
                  <a:pt x="1570136" y="5042793"/>
                  <a:pt x="1562695" y="5037833"/>
                  <a:pt x="1562695" y="5027911"/>
                </a:cubicBezTo>
                <a:cubicBezTo>
                  <a:pt x="1567656" y="5032872"/>
                  <a:pt x="1572617" y="5035352"/>
                  <a:pt x="1577578" y="5035352"/>
                </a:cubicBezTo>
                <a:lnTo>
                  <a:pt x="1577578" y="5027911"/>
                </a:lnTo>
                <a:cubicBezTo>
                  <a:pt x="1572617" y="5022950"/>
                  <a:pt x="1570136" y="5017989"/>
                  <a:pt x="1570136" y="5013028"/>
                </a:cubicBezTo>
                <a:cubicBezTo>
                  <a:pt x="1570136" y="5008067"/>
                  <a:pt x="1567656" y="5005586"/>
                  <a:pt x="1562695" y="5005586"/>
                </a:cubicBezTo>
                <a:cubicBezTo>
                  <a:pt x="1518047" y="5005586"/>
                  <a:pt x="1498203" y="5003106"/>
                  <a:pt x="1503164" y="4998145"/>
                </a:cubicBezTo>
                <a:cubicBezTo>
                  <a:pt x="1503164" y="4998145"/>
                  <a:pt x="1505644" y="4998145"/>
                  <a:pt x="1510605" y="4998145"/>
                </a:cubicBezTo>
                <a:lnTo>
                  <a:pt x="1518047" y="4990704"/>
                </a:lnTo>
                <a:lnTo>
                  <a:pt x="1555254" y="4983262"/>
                </a:lnTo>
                <a:lnTo>
                  <a:pt x="1555254" y="4975821"/>
                </a:lnTo>
                <a:cubicBezTo>
                  <a:pt x="1540371" y="4975821"/>
                  <a:pt x="1529209" y="4972100"/>
                  <a:pt x="1521767" y="4964659"/>
                </a:cubicBezTo>
                <a:cubicBezTo>
                  <a:pt x="1514326" y="4957217"/>
                  <a:pt x="1510605" y="4951016"/>
                  <a:pt x="1510605" y="4946055"/>
                </a:cubicBezTo>
                <a:lnTo>
                  <a:pt x="1510605" y="4953497"/>
                </a:lnTo>
                <a:lnTo>
                  <a:pt x="1503164" y="4968379"/>
                </a:lnTo>
                <a:cubicBezTo>
                  <a:pt x="1498203" y="4963419"/>
                  <a:pt x="1493242" y="4960938"/>
                  <a:pt x="1488281" y="4960938"/>
                </a:cubicBezTo>
                <a:lnTo>
                  <a:pt x="1476375" y="4946055"/>
                </a:lnTo>
                <a:lnTo>
                  <a:pt x="1480840" y="4946055"/>
                </a:lnTo>
                <a:cubicBezTo>
                  <a:pt x="1485800" y="4946055"/>
                  <a:pt x="1488281" y="4943575"/>
                  <a:pt x="1488281" y="4938614"/>
                </a:cubicBezTo>
                <a:cubicBezTo>
                  <a:pt x="1483320" y="4938614"/>
                  <a:pt x="1479599" y="4938614"/>
                  <a:pt x="1477119" y="4938614"/>
                </a:cubicBezTo>
                <a:cubicBezTo>
                  <a:pt x="1474638" y="4938614"/>
                  <a:pt x="1473398" y="4938614"/>
                  <a:pt x="1473398" y="4938614"/>
                </a:cubicBezTo>
                <a:lnTo>
                  <a:pt x="1473398" y="4942334"/>
                </a:lnTo>
                <a:lnTo>
                  <a:pt x="1458515" y="4923731"/>
                </a:lnTo>
                <a:cubicBezTo>
                  <a:pt x="1458515" y="4923731"/>
                  <a:pt x="1457275" y="4922491"/>
                  <a:pt x="1454794" y="4920010"/>
                </a:cubicBezTo>
                <a:cubicBezTo>
                  <a:pt x="1452314" y="4917530"/>
                  <a:pt x="1448593" y="4916290"/>
                  <a:pt x="1443632" y="4916290"/>
                </a:cubicBezTo>
                <a:cubicBezTo>
                  <a:pt x="1433711" y="4916290"/>
                  <a:pt x="1428750" y="4916290"/>
                  <a:pt x="1428750" y="4916290"/>
                </a:cubicBezTo>
                <a:lnTo>
                  <a:pt x="1421308" y="4923731"/>
                </a:lnTo>
                <a:cubicBezTo>
                  <a:pt x="1416347" y="4923731"/>
                  <a:pt x="1413867" y="4918770"/>
                  <a:pt x="1413867" y="4908848"/>
                </a:cubicBezTo>
                <a:lnTo>
                  <a:pt x="1421308" y="4886524"/>
                </a:lnTo>
                <a:cubicBezTo>
                  <a:pt x="1426269" y="4886524"/>
                  <a:pt x="1429990" y="4886524"/>
                  <a:pt x="1432470" y="4886524"/>
                </a:cubicBezTo>
                <a:cubicBezTo>
                  <a:pt x="1434951" y="4886524"/>
                  <a:pt x="1438672" y="4886524"/>
                  <a:pt x="1443632" y="4886524"/>
                </a:cubicBezTo>
                <a:cubicBezTo>
                  <a:pt x="1448593" y="4896446"/>
                  <a:pt x="1452314" y="4901407"/>
                  <a:pt x="1454794" y="4901407"/>
                </a:cubicBezTo>
                <a:cubicBezTo>
                  <a:pt x="1457275" y="4901407"/>
                  <a:pt x="1463476" y="4901407"/>
                  <a:pt x="1473398" y="4901407"/>
                </a:cubicBezTo>
                <a:cubicBezTo>
                  <a:pt x="1483320" y="4901407"/>
                  <a:pt x="1488281" y="4896446"/>
                  <a:pt x="1488281" y="4886524"/>
                </a:cubicBezTo>
                <a:cubicBezTo>
                  <a:pt x="1488281" y="4886524"/>
                  <a:pt x="1487041" y="4885284"/>
                  <a:pt x="1484560" y="4882803"/>
                </a:cubicBezTo>
                <a:cubicBezTo>
                  <a:pt x="1482080" y="4880323"/>
                  <a:pt x="1478359" y="4879082"/>
                  <a:pt x="1473398" y="4879082"/>
                </a:cubicBezTo>
                <a:lnTo>
                  <a:pt x="1451074" y="4879082"/>
                </a:lnTo>
                <a:cubicBezTo>
                  <a:pt x="1451074" y="4874122"/>
                  <a:pt x="1448593" y="4874122"/>
                  <a:pt x="1443632" y="4879082"/>
                </a:cubicBezTo>
                <a:lnTo>
                  <a:pt x="1428750" y="4871641"/>
                </a:lnTo>
                <a:cubicBezTo>
                  <a:pt x="1423789" y="4871641"/>
                  <a:pt x="1423789" y="4869161"/>
                  <a:pt x="1428750" y="4864200"/>
                </a:cubicBezTo>
                <a:lnTo>
                  <a:pt x="1428750" y="4856758"/>
                </a:lnTo>
                <a:cubicBezTo>
                  <a:pt x="1428750" y="4856758"/>
                  <a:pt x="1426269" y="4854278"/>
                  <a:pt x="1421308" y="4849317"/>
                </a:cubicBezTo>
                <a:lnTo>
                  <a:pt x="1406425" y="4841875"/>
                </a:lnTo>
                <a:cubicBezTo>
                  <a:pt x="1401465" y="4841875"/>
                  <a:pt x="1396503" y="4839395"/>
                  <a:pt x="1391543" y="4834434"/>
                </a:cubicBezTo>
                <a:cubicBezTo>
                  <a:pt x="1386582" y="4829473"/>
                  <a:pt x="1384101" y="4830713"/>
                  <a:pt x="1384101" y="4838155"/>
                </a:cubicBezTo>
                <a:cubicBezTo>
                  <a:pt x="1384101" y="4845596"/>
                  <a:pt x="1384101" y="4851798"/>
                  <a:pt x="1384101" y="4856758"/>
                </a:cubicBezTo>
                <a:lnTo>
                  <a:pt x="1346894" y="4819551"/>
                </a:lnTo>
                <a:cubicBezTo>
                  <a:pt x="1346894" y="4814590"/>
                  <a:pt x="1349375" y="4814590"/>
                  <a:pt x="1354336" y="4819551"/>
                </a:cubicBezTo>
                <a:lnTo>
                  <a:pt x="1369219" y="4812110"/>
                </a:lnTo>
                <a:cubicBezTo>
                  <a:pt x="1369219" y="4812110"/>
                  <a:pt x="1363017" y="4807149"/>
                  <a:pt x="1350615" y="4797227"/>
                </a:cubicBezTo>
                <a:cubicBezTo>
                  <a:pt x="1338213" y="4787306"/>
                  <a:pt x="1329531" y="4782344"/>
                  <a:pt x="1324570" y="4782344"/>
                </a:cubicBezTo>
                <a:cubicBezTo>
                  <a:pt x="1319609" y="4782344"/>
                  <a:pt x="1317129" y="4779864"/>
                  <a:pt x="1317129" y="4774903"/>
                </a:cubicBezTo>
                <a:cubicBezTo>
                  <a:pt x="1317129" y="4769942"/>
                  <a:pt x="1322090" y="4767461"/>
                  <a:pt x="1332011" y="4767461"/>
                </a:cubicBezTo>
                <a:cubicBezTo>
                  <a:pt x="1336972" y="4767461"/>
                  <a:pt x="1339453" y="4767461"/>
                  <a:pt x="1339453" y="4767461"/>
                </a:cubicBezTo>
                <a:cubicBezTo>
                  <a:pt x="1339453" y="4767461"/>
                  <a:pt x="1336972" y="4764981"/>
                  <a:pt x="1332011" y="4760020"/>
                </a:cubicBezTo>
                <a:cubicBezTo>
                  <a:pt x="1332011" y="4755059"/>
                  <a:pt x="1327050" y="4752579"/>
                  <a:pt x="1317129" y="4752579"/>
                </a:cubicBezTo>
                <a:lnTo>
                  <a:pt x="1317129" y="4745137"/>
                </a:lnTo>
                <a:cubicBezTo>
                  <a:pt x="1332011" y="4740176"/>
                  <a:pt x="1336972" y="4727774"/>
                  <a:pt x="1332011" y="4707930"/>
                </a:cubicBezTo>
                <a:cubicBezTo>
                  <a:pt x="1332011" y="4702969"/>
                  <a:pt x="1329531" y="4699249"/>
                  <a:pt x="1324570" y="4696768"/>
                </a:cubicBezTo>
                <a:cubicBezTo>
                  <a:pt x="1319609" y="4694288"/>
                  <a:pt x="1314648" y="4694288"/>
                  <a:pt x="1309687" y="4696768"/>
                </a:cubicBezTo>
                <a:cubicBezTo>
                  <a:pt x="1304726" y="4699249"/>
                  <a:pt x="1303486" y="4701729"/>
                  <a:pt x="1305967" y="4704209"/>
                </a:cubicBezTo>
                <a:cubicBezTo>
                  <a:pt x="1308447" y="4706690"/>
                  <a:pt x="1312168" y="4709171"/>
                  <a:pt x="1317129" y="4711651"/>
                </a:cubicBezTo>
                <a:cubicBezTo>
                  <a:pt x="1322090" y="4714131"/>
                  <a:pt x="1324570" y="4716612"/>
                  <a:pt x="1324570" y="4719092"/>
                </a:cubicBezTo>
                <a:cubicBezTo>
                  <a:pt x="1324570" y="4721573"/>
                  <a:pt x="1324570" y="4722813"/>
                  <a:pt x="1324570" y="4722813"/>
                </a:cubicBezTo>
                <a:cubicBezTo>
                  <a:pt x="1319609" y="4732735"/>
                  <a:pt x="1314648" y="4736456"/>
                  <a:pt x="1309687" y="4733975"/>
                </a:cubicBezTo>
                <a:cubicBezTo>
                  <a:pt x="1304726" y="4731495"/>
                  <a:pt x="1299765" y="4735216"/>
                  <a:pt x="1294805" y="4745137"/>
                </a:cubicBezTo>
                <a:cubicBezTo>
                  <a:pt x="1284882" y="4764981"/>
                  <a:pt x="1277441" y="4767461"/>
                  <a:pt x="1272480" y="4752579"/>
                </a:cubicBezTo>
                <a:cubicBezTo>
                  <a:pt x="1267519" y="4752579"/>
                  <a:pt x="1266279" y="4751339"/>
                  <a:pt x="1268760" y="4748858"/>
                </a:cubicBezTo>
                <a:cubicBezTo>
                  <a:pt x="1271240" y="4746378"/>
                  <a:pt x="1274961" y="4745137"/>
                  <a:pt x="1279921" y="4745137"/>
                </a:cubicBezTo>
                <a:cubicBezTo>
                  <a:pt x="1284882" y="4745137"/>
                  <a:pt x="1287363" y="4743897"/>
                  <a:pt x="1287363" y="4741416"/>
                </a:cubicBezTo>
                <a:cubicBezTo>
                  <a:pt x="1287363" y="4738936"/>
                  <a:pt x="1284882" y="4736456"/>
                  <a:pt x="1279921" y="4733975"/>
                </a:cubicBezTo>
                <a:cubicBezTo>
                  <a:pt x="1274961" y="4731495"/>
                  <a:pt x="1272480" y="4727774"/>
                  <a:pt x="1272480" y="4722813"/>
                </a:cubicBezTo>
                <a:lnTo>
                  <a:pt x="1265039" y="4722813"/>
                </a:lnTo>
                <a:cubicBezTo>
                  <a:pt x="1255117" y="4722813"/>
                  <a:pt x="1250156" y="4720333"/>
                  <a:pt x="1250156" y="4715372"/>
                </a:cubicBezTo>
                <a:lnTo>
                  <a:pt x="1242715" y="4715372"/>
                </a:lnTo>
                <a:cubicBezTo>
                  <a:pt x="1242715" y="4715372"/>
                  <a:pt x="1241474" y="4714131"/>
                  <a:pt x="1238994" y="4711651"/>
                </a:cubicBezTo>
                <a:cubicBezTo>
                  <a:pt x="1236513" y="4709171"/>
                  <a:pt x="1232793" y="4707930"/>
                  <a:pt x="1227832" y="4707930"/>
                </a:cubicBezTo>
                <a:cubicBezTo>
                  <a:pt x="1227832" y="4707930"/>
                  <a:pt x="1227832" y="4710411"/>
                  <a:pt x="1227832" y="4715372"/>
                </a:cubicBezTo>
                <a:lnTo>
                  <a:pt x="1212949" y="4707930"/>
                </a:lnTo>
                <a:lnTo>
                  <a:pt x="1220390" y="4693047"/>
                </a:lnTo>
                <a:cubicBezTo>
                  <a:pt x="1225351" y="4698009"/>
                  <a:pt x="1229072" y="4699249"/>
                  <a:pt x="1231552" y="4696768"/>
                </a:cubicBezTo>
                <a:cubicBezTo>
                  <a:pt x="1234033" y="4694288"/>
                  <a:pt x="1237754" y="4693047"/>
                  <a:pt x="1242715" y="4693047"/>
                </a:cubicBezTo>
                <a:cubicBezTo>
                  <a:pt x="1247676" y="4688087"/>
                  <a:pt x="1242715" y="4683126"/>
                  <a:pt x="1227832" y="4678165"/>
                </a:cubicBezTo>
                <a:cubicBezTo>
                  <a:pt x="1222871" y="4668243"/>
                  <a:pt x="1220390" y="4660802"/>
                  <a:pt x="1220390" y="4655840"/>
                </a:cubicBezTo>
                <a:cubicBezTo>
                  <a:pt x="1225351" y="4660802"/>
                  <a:pt x="1227832" y="4660802"/>
                  <a:pt x="1227832" y="4655840"/>
                </a:cubicBezTo>
                <a:cubicBezTo>
                  <a:pt x="1227832" y="4640957"/>
                  <a:pt x="1222871" y="4635997"/>
                  <a:pt x="1212949" y="4640957"/>
                </a:cubicBezTo>
                <a:cubicBezTo>
                  <a:pt x="1207988" y="4640957"/>
                  <a:pt x="1200547" y="4637237"/>
                  <a:pt x="1190625" y="4629795"/>
                </a:cubicBezTo>
                <a:cubicBezTo>
                  <a:pt x="1180703" y="4622354"/>
                  <a:pt x="1173262" y="4618633"/>
                  <a:pt x="1168300" y="4618633"/>
                </a:cubicBezTo>
                <a:lnTo>
                  <a:pt x="1160859" y="4626075"/>
                </a:lnTo>
                <a:lnTo>
                  <a:pt x="1190625" y="4663282"/>
                </a:lnTo>
                <a:lnTo>
                  <a:pt x="1168300" y="4655840"/>
                </a:lnTo>
                <a:cubicBezTo>
                  <a:pt x="1163340" y="4635997"/>
                  <a:pt x="1158379" y="4633516"/>
                  <a:pt x="1153418" y="4648399"/>
                </a:cubicBezTo>
                <a:cubicBezTo>
                  <a:pt x="1148457" y="4658321"/>
                  <a:pt x="1145976" y="4663282"/>
                  <a:pt x="1145976" y="4663282"/>
                </a:cubicBezTo>
                <a:lnTo>
                  <a:pt x="1145976" y="4648399"/>
                </a:lnTo>
                <a:lnTo>
                  <a:pt x="1116211" y="4618633"/>
                </a:lnTo>
                <a:cubicBezTo>
                  <a:pt x="1116211" y="4628555"/>
                  <a:pt x="1116211" y="4635997"/>
                  <a:pt x="1116211" y="4640957"/>
                </a:cubicBezTo>
                <a:cubicBezTo>
                  <a:pt x="1111250" y="4640957"/>
                  <a:pt x="1105049" y="4643438"/>
                  <a:pt x="1097607" y="4648399"/>
                </a:cubicBezTo>
                <a:cubicBezTo>
                  <a:pt x="1090166" y="4653360"/>
                  <a:pt x="1083965" y="4655840"/>
                  <a:pt x="1079004" y="4655840"/>
                </a:cubicBezTo>
                <a:cubicBezTo>
                  <a:pt x="1083965" y="4660802"/>
                  <a:pt x="1083965" y="4663282"/>
                  <a:pt x="1079004" y="4663282"/>
                </a:cubicBezTo>
                <a:cubicBezTo>
                  <a:pt x="1074043" y="4663282"/>
                  <a:pt x="1071562" y="4663282"/>
                  <a:pt x="1071562" y="4663282"/>
                </a:cubicBezTo>
                <a:cubicBezTo>
                  <a:pt x="1066601" y="4658321"/>
                  <a:pt x="1061640" y="4655840"/>
                  <a:pt x="1056679" y="4655840"/>
                </a:cubicBezTo>
                <a:cubicBezTo>
                  <a:pt x="1051718" y="4655840"/>
                  <a:pt x="1044277" y="4655840"/>
                  <a:pt x="1034355" y="4655840"/>
                </a:cubicBezTo>
                <a:lnTo>
                  <a:pt x="1026914" y="4663282"/>
                </a:lnTo>
                <a:cubicBezTo>
                  <a:pt x="1026914" y="4658321"/>
                  <a:pt x="1023193" y="4655840"/>
                  <a:pt x="1015752" y="4655840"/>
                </a:cubicBezTo>
                <a:cubicBezTo>
                  <a:pt x="1008310" y="4655840"/>
                  <a:pt x="1007070" y="4660802"/>
                  <a:pt x="1012031" y="4670723"/>
                </a:cubicBezTo>
                <a:lnTo>
                  <a:pt x="997148" y="4670723"/>
                </a:lnTo>
                <a:cubicBezTo>
                  <a:pt x="982265" y="4655840"/>
                  <a:pt x="974824" y="4655840"/>
                  <a:pt x="974824" y="4670723"/>
                </a:cubicBezTo>
                <a:lnTo>
                  <a:pt x="967383" y="4663282"/>
                </a:lnTo>
                <a:cubicBezTo>
                  <a:pt x="962421" y="4658321"/>
                  <a:pt x="964902" y="4655840"/>
                  <a:pt x="974824" y="4655840"/>
                </a:cubicBezTo>
                <a:cubicBezTo>
                  <a:pt x="974824" y="4655840"/>
                  <a:pt x="974824" y="4654600"/>
                  <a:pt x="974824" y="4652120"/>
                </a:cubicBezTo>
                <a:cubicBezTo>
                  <a:pt x="974824" y="4649640"/>
                  <a:pt x="974824" y="4645919"/>
                  <a:pt x="974824" y="4640957"/>
                </a:cubicBezTo>
                <a:cubicBezTo>
                  <a:pt x="969863" y="4626075"/>
                  <a:pt x="962421" y="4626075"/>
                  <a:pt x="952500" y="4640957"/>
                </a:cubicBezTo>
                <a:lnTo>
                  <a:pt x="949794" y="4640281"/>
                </a:lnTo>
                <a:lnTo>
                  <a:pt x="951570" y="4639097"/>
                </a:lnTo>
                <a:cubicBezTo>
                  <a:pt x="952190" y="4637857"/>
                  <a:pt x="952500" y="4635997"/>
                  <a:pt x="952500" y="4633516"/>
                </a:cubicBezTo>
                <a:cubicBezTo>
                  <a:pt x="952500" y="4628555"/>
                  <a:pt x="950019" y="4621114"/>
                  <a:pt x="945058" y="4611192"/>
                </a:cubicBezTo>
                <a:cubicBezTo>
                  <a:pt x="940097" y="4601270"/>
                  <a:pt x="937617" y="4593829"/>
                  <a:pt x="937617" y="4588868"/>
                </a:cubicBezTo>
                <a:cubicBezTo>
                  <a:pt x="942578" y="4583907"/>
                  <a:pt x="942578" y="4578946"/>
                  <a:pt x="937617" y="4573985"/>
                </a:cubicBezTo>
                <a:cubicBezTo>
                  <a:pt x="932656" y="4569024"/>
                  <a:pt x="932656" y="4566543"/>
                  <a:pt x="937617" y="4566543"/>
                </a:cubicBezTo>
                <a:lnTo>
                  <a:pt x="945058" y="4573985"/>
                </a:lnTo>
                <a:cubicBezTo>
                  <a:pt x="945058" y="4578946"/>
                  <a:pt x="950019" y="4583907"/>
                  <a:pt x="959941" y="4588868"/>
                </a:cubicBezTo>
                <a:lnTo>
                  <a:pt x="967383" y="4603750"/>
                </a:lnTo>
                <a:lnTo>
                  <a:pt x="1019473" y="4648399"/>
                </a:lnTo>
                <a:lnTo>
                  <a:pt x="1026914" y="4640957"/>
                </a:lnTo>
                <a:cubicBezTo>
                  <a:pt x="1026914" y="4635997"/>
                  <a:pt x="1026914" y="4631036"/>
                  <a:pt x="1026914" y="4626075"/>
                </a:cubicBezTo>
                <a:lnTo>
                  <a:pt x="1004589" y="4618633"/>
                </a:lnTo>
                <a:cubicBezTo>
                  <a:pt x="994668" y="4613673"/>
                  <a:pt x="989707" y="4608712"/>
                  <a:pt x="989707" y="4603750"/>
                </a:cubicBezTo>
                <a:cubicBezTo>
                  <a:pt x="989707" y="4598790"/>
                  <a:pt x="987226" y="4596309"/>
                  <a:pt x="982265" y="4596309"/>
                </a:cubicBezTo>
                <a:lnTo>
                  <a:pt x="982265" y="4581426"/>
                </a:lnTo>
                <a:lnTo>
                  <a:pt x="974824" y="4581426"/>
                </a:lnTo>
                <a:cubicBezTo>
                  <a:pt x="974824" y="4586388"/>
                  <a:pt x="973584" y="4588868"/>
                  <a:pt x="971103" y="4588868"/>
                </a:cubicBezTo>
                <a:cubicBezTo>
                  <a:pt x="968623" y="4588868"/>
                  <a:pt x="967383" y="4586388"/>
                  <a:pt x="967383" y="4581426"/>
                </a:cubicBezTo>
                <a:cubicBezTo>
                  <a:pt x="962421" y="4576465"/>
                  <a:pt x="961181" y="4572745"/>
                  <a:pt x="963662" y="4570264"/>
                </a:cubicBezTo>
                <a:cubicBezTo>
                  <a:pt x="966142" y="4567784"/>
                  <a:pt x="969863" y="4569024"/>
                  <a:pt x="974824" y="4573985"/>
                </a:cubicBezTo>
                <a:lnTo>
                  <a:pt x="974824" y="4566543"/>
                </a:lnTo>
                <a:cubicBezTo>
                  <a:pt x="974824" y="4566543"/>
                  <a:pt x="972344" y="4565303"/>
                  <a:pt x="967383" y="4562823"/>
                </a:cubicBezTo>
                <a:cubicBezTo>
                  <a:pt x="962421" y="4560343"/>
                  <a:pt x="959941" y="4559102"/>
                  <a:pt x="959941" y="4559102"/>
                </a:cubicBezTo>
                <a:cubicBezTo>
                  <a:pt x="954980" y="4559102"/>
                  <a:pt x="953740" y="4555381"/>
                  <a:pt x="956220" y="4547940"/>
                </a:cubicBezTo>
                <a:cubicBezTo>
                  <a:pt x="958701" y="4540498"/>
                  <a:pt x="957461" y="4534298"/>
                  <a:pt x="952500" y="4529336"/>
                </a:cubicBezTo>
                <a:cubicBezTo>
                  <a:pt x="937617" y="4519415"/>
                  <a:pt x="930176" y="4509493"/>
                  <a:pt x="930176" y="4499571"/>
                </a:cubicBezTo>
                <a:cubicBezTo>
                  <a:pt x="930176" y="4479727"/>
                  <a:pt x="920254" y="4469805"/>
                  <a:pt x="900410" y="4469805"/>
                </a:cubicBezTo>
                <a:cubicBezTo>
                  <a:pt x="895449" y="4469805"/>
                  <a:pt x="892968" y="4469805"/>
                  <a:pt x="892968" y="4469805"/>
                </a:cubicBezTo>
                <a:cubicBezTo>
                  <a:pt x="892968" y="4469805"/>
                  <a:pt x="892968" y="4467325"/>
                  <a:pt x="892968" y="4462364"/>
                </a:cubicBezTo>
                <a:cubicBezTo>
                  <a:pt x="892968" y="4457403"/>
                  <a:pt x="892968" y="4453682"/>
                  <a:pt x="892968" y="4451202"/>
                </a:cubicBezTo>
                <a:cubicBezTo>
                  <a:pt x="892968" y="4448722"/>
                  <a:pt x="895449" y="4449962"/>
                  <a:pt x="900410" y="4454922"/>
                </a:cubicBezTo>
                <a:lnTo>
                  <a:pt x="907851" y="4454922"/>
                </a:lnTo>
                <a:cubicBezTo>
                  <a:pt x="907851" y="4449962"/>
                  <a:pt x="905371" y="4445001"/>
                  <a:pt x="900410" y="4440040"/>
                </a:cubicBezTo>
                <a:lnTo>
                  <a:pt x="870644" y="4417715"/>
                </a:lnTo>
                <a:lnTo>
                  <a:pt x="863203" y="4410274"/>
                </a:lnTo>
                <a:cubicBezTo>
                  <a:pt x="868164" y="4410274"/>
                  <a:pt x="870644" y="4407794"/>
                  <a:pt x="870644" y="4402832"/>
                </a:cubicBezTo>
                <a:cubicBezTo>
                  <a:pt x="870644" y="4397872"/>
                  <a:pt x="868164" y="4397872"/>
                  <a:pt x="863203" y="4402832"/>
                </a:cubicBezTo>
                <a:cubicBezTo>
                  <a:pt x="848320" y="4407794"/>
                  <a:pt x="840878" y="4405313"/>
                  <a:pt x="840878" y="4395391"/>
                </a:cubicBezTo>
                <a:cubicBezTo>
                  <a:pt x="840878" y="4390430"/>
                  <a:pt x="833437" y="4382989"/>
                  <a:pt x="818555" y="4373067"/>
                </a:cubicBezTo>
                <a:cubicBezTo>
                  <a:pt x="803672" y="4363145"/>
                  <a:pt x="796230" y="4360665"/>
                  <a:pt x="796230" y="4365625"/>
                </a:cubicBezTo>
                <a:lnTo>
                  <a:pt x="781347" y="4358184"/>
                </a:lnTo>
                <a:cubicBezTo>
                  <a:pt x="776386" y="4353223"/>
                  <a:pt x="776386" y="4348263"/>
                  <a:pt x="781347" y="4343301"/>
                </a:cubicBezTo>
                <a:cubicBezTo>
                  <a:pt x="786308" y="4338340"/>
                  <a:pt x="788789" y="4335860"/>
                  <a:pt x="788789" y="4335860"/>
                </a:cubicBezTo>
                <a:cubicBezTo>
                  <a:pt x="788789" y="4335860"/>
                  <a:pt x="791269" y="4338340"/>
                  <a:pt x="796230" y="4343301"/>
                </a:cubicBezTo>
                <a:cubicBezTo>
                  <a:pt x="801191" y="4348263"/>
                  <a:pt x="804912" y="4350743"/>
                  <a:pt x="807392" y="4350743"/>
                </a:cubicBezTo>
                <a:cubicBezTo>
                  <a:pt x="809873" y="4350743"/>
                  <a:pt x="813593" y="4350743"/>
                  <a:pt x="818555" y="4350743"/>
                </a:cubicBezTo>
                <a:cubicBezTo>
                  <a:pt x="823515" y="4355704"/>
                  <a:pt x="825996" y="4358184"/>
                  <a:pt x="825996" y="4358184"/>
                </a:cubicBezTo>
                <a:cubicBezTo>
                  <a:pt x="825996" y="4363145"/>
                  <a:pt x="828476" y="4365625"/>
                  <a:pt x="833437" y="4365625"/>
                </a:cubicBezTo>
                <a:cubicBezTo>
                  <a:pt x="838398" y="4365625"/>
                  <a:pt x="842119" y="4363145"/>
                  <a:pt x="844599" y="4358184"/>
                </a:cubicBezTo>
                <a:cubicBezTo>
                  <a:pt x="847080" y="4353223"/>
                  <a:pt x="845840" y="4350743"/>
                  <a:pt x="840878" y="4350743"/>
                </a:cubicBezTo>
                <a:cubicBezTo>
                  <a:pt x="835918" y="4350743"/>
                  <a:pt x="832197" y="4348263"/>
                  <a:pt x="829717" y="4343301"/>
                </a:cubicBezTo>
                <a:cubicBezTo>
                  <a:pt x="827236" y="4338340"/>
                  <a:pt x="825996" y="4333380"/>
                  <a:pt x="825996" y="4328418"/>
                </a:cubicBezTo>
                <a:lnTo>
                  <a:pt x="848320" y="4335860"/>
                </a:lnTo>
                <a:cubicBezTo>
                  <a:pt x="853281" y="4345782"/>
                  <a:pt x="858242" y="4348263"/>
                  <a:pt x="863203" y="4343301"/>
                </a:cubicBezTo>
                <a:cubicBezTo>
                  <a:pt x="868164" y="4338340"/>
                  <a:pt x="864443" y="4330899"/>
                  <a:pt x="852041" y="4320977"/>
                </a:cubicBezTo>
                <a:cubicBezTo>
                  <a:pt x="839638" y="4311056"/>
                  <a:pt x="827236" y="4303614"/>
                  <a:pt x="814834" y="4298653"/>
                </a:cubicBezTo>
                <a:cubicBezTo>
                  <a:pt x="802431" y="4293692"/>
                  <a:pt x="796230" y="4288731"/>
                  <a:pt x="796230" y="4283770"/>
                </a:cubicBezTo>
                <a:cubicBezTo>
                  <a:pt x="796230" y="4278809"/>
                  <a:pt x="796230" y="4276329"/>
                  <a:pt x="796230" y="4276329"/>
                </a:cubicBezTo>
                <a:cubicBezTo>
                  <a:pt x="796230" y="4276329"/>
                  <a:pt x="798711" y="4276329"/>
                  <a:pt x="803672" y="4276329"/>
                </a:cubicBezTo>
                <a:cubicBezTo>
                  <a:pt x="808633" y="4276329"/>
                  <a:pt x="813593" y="4271368"/>
                  <a:pt x="818555" y="4261446"/>
                </a:cubicBezTo>
                <a:lnTo>
                  <a:pt x="825996" y="4246563"/>
                </a:lnTo>
                <a:cubicBezTo>
                  <a:pt x="830957" y="4251524"/>
                  <a:pt x="833437" y="4251524"/>
                  <a:pt x="833437" y="4246563"/>
                </a:cubicBezTo>
                <a:lnTo>
                  <a:pt x="811113" y="4224239"/>
                </a:lnTo>
                <a:cubicBezTo>
                  <a:pt x="806152" y="4224239"/>
                  <a:pt x="803672" y="4219278"/>
                  <a:pt x="803672" y="4209356"/>
                </a:cubicBezTo>
                <a:cubicBezTo>
                  <a:pt x="808633" y="4199434"/>
                  <a:pt x="816074" y="4196954"/>
                  <a:pt x="825996" y="4201915"/>
                </a:cubicBezTo>
                <a:cubicBezTo>
                  <a:pt x="835918" y="4201915"/>
                  <a:pt x="840878" y="4204395"/>
                  <a:pt x="840878" y="4209356"/>
                </a:cubicBezTo>
                <a:lnTo>
                  <a:pt x="855762" y="4224239"/>
                </a:lnTo>
                <a:lnTo>
                  <a:pt x="855762" y="4209356"/>
                </a:lnTo>
                <a:lnTo>
                  <a:pt x="840878" y="4194473"/>
                </a:lnTo>
                <a:cubicBezTo>
                  <a:pt x="835918" y="4194473"/>
                  <a:pt x="833437" y="4193233"/>
                  <a:pt x="833437" y="4190752"/>
                </a:cubicBezTo>
                <a:cubicBezTo>
                  <a:pt x="833437" y="4188272"/>
                  <a:pt x="830957" y="4187032"/>
                  <a:pt x="825996" y="4187032"/>
                </a:cubicBezTo>
                <a:cubicBezTo>
                  <a:pt x="825996" y="4187032"/>
                  <a:pt x="823515" y="4187032"/>
                  <a:pt x="818555" y="4187032"/>
                </a:cubicBezTo>
                <a:lnTo>
                  <a:pt x="803672" y="4187032"/>
                </a:lnTo>
                <a:cubicBezTo>
                  <a:pt x="803672" y="4191992"/>
                  <a:pt x="801191" y="4194473"/>
                  <a:pt x="796230" y="4194473"/>
                </a:cubicBezTo>
                <a:cubicBezTo>
                  <a:pt x="791269" y="4194473"/>
                  <a:pt x="787549" y="4194473"/>
                  <a:pt x="785068" y="4194473"/>
                </a:cubicBezTo>
                <a:cubicBezTo>
                  <a:pt x="782588" y="4194473"/>
                  <a:pt x="783828" y="4196954"/>
                  <a:pt x="788789" y="4201915"/>
                </a:cubicBezTo>
                <a:cubicBezTo>
                  <a:pt x="788789" y="4206875"/>
                  <a:pt x="786308" y="4209356"/>
                  <a:pt x="781347" y="4209356"/>
                </a:cubicBezTo>
                <a:cubicBezTo>
                  <a:pt x="776386" y="4209356"/>
                  <a:pt x="773906" y="4206875"/>
                  <a:pt x="773906" y="4201915"/>
                </a:cubicBezTo>
                <a:cubicBezTo>
                  <a:pt x="773906" y="4196954"/>
                  <a:pt x="773906" y="4194473"/>
                  <a:pt x="773906" y="4194473"/>
                </a:cubicBezTo>
                <a:cubicBezTo>
                  <a:pt x="768945" y="4194473"/>
                  <a:pt x="763984" y="4191992"/>
                  <a:pt x="759023" y="4187032"/>
                </a:cubicBezTo>
                <a:cubicBezTo>
                  <a:pt x="759023" y="4182071"/>
                  <a:pt x="757783" y="4178350"/>
                  <a:pt x="755302" y="4175870"/>
                </a:cubicBezTo>
                <a:cubicBezTo>
                  <a:pt x="752822" y="4173389"/>
                  <a:pt x="751582" y="4172149"/>
                  <a:pt x="751582" y="4172149"/>
                </a:cubicBezTo>
                <a:cubicBezTo>
                  <a:pt x="746621" y="4172149"/>
                  <a:pt x="745381" y="4169668"/>
                  <a:pt x="747861" y="4164707"/>
                </a:cubicBezTo>
                <a:cubicBezTo>
                  <a:pt x="750342" y="4159747"/>
                  <a:pt x="749101" y="4157266"/>
                  <a:pt x="744140" y="4157266"/>
                </a:cubicBezTo>
                <a:cubicBezTo>
                  <a:pt x="719336" y="4147344"/>
                  <a:pt x="706933" y="4134942"/>
                  <a:pt x="706933" y="4120059"/>
                </a:cubicBezTo>
                <a:lnTo>
                  <a:pt x="714375" y="4120059"/>
                </a:lnTo>
                <a:lnTo>
                  <a:pt x="721816" y="4127500"/>
                </a:lnTo>
                <a:cubicBezTo>
                  <a:pt x="721816" y="4122540"/>
                  <a:pt x="724297" y="4121299"/>
                  <a:pt x="729257" y="4123780"/>
                </a:cubicBezTo>
                <a:cubicBezTo>
                  <a:pt x="734219" y="4126260"/>
                  <a:pt x="736699" y="4129981"/>
                  <a:pt x="736699" y="4134942"/>
                </a:cubicBezTo>
                <a:cubicBezTo>
                  <a:pt x="741660" y="4149825"/>
                  <a:pt x="754062" y="4159747"/>
                  <a:pt x="773906" y="4164707"/>
                </a:cubicBezTo>
                <a:cubicBezTo>
                  <a:pt x="783828" y="4169668"/>
                  <a:pt x="788789" y="4172149"/>
                  <a:pt x="788789" y="4172149"/>
                </a:cubicBezTo>
                <a:cubicBezTo>
                  <a:pt x="788789" y="4172149"/>
                  <a:pt x="788789" y="4169668"/>
                  <a:pt x="788789" y="4164707"/>
                </a:cubicBezTo>
                <a:lnTo>
                  <a:pt x="781347" y="4149825"/>
                </a:lnTo>
                <a:cubicBezTo>
                  <a:pt x="781347" y="4154785"/>
                  <a:pt x="777627" y="4154785"/>
                  <a:pt x="770185" y="4149825"/>
                </a:cubicBezTo>
                <a:cubicBezTo>
                  <a:pt x="762744" y="4144864"/>
                  <a:pt x="759023" y="4139903"/>
                  <a:pt x="759023" y="4134942"/>
                </a:cubicBezTo>
                <a:cubicBezTo>
                  <a:pt x="759023" y="4134942"/>
                  <a:pt x="759023" y="4133702"/>
                  <a:pt x="759023" y="4131221"/>
                </a:cubicBezTo>
                <a:cubicBezTo>
                  <a:pt x="759023" y="4128740"/>
                  <a:pt x="756543" y="4127500"/>
                  <a:pt x="751582" y="4127500"/>
                </a:cubicBezTo>
                <a:cubicBezTo>
                  <a:pt x="751582" y="4122540"/>
                  <a:pt x="751582" y="4120059"/>
                  <a:pt x="751582" y="4120059"/>
                </a:cubicBezTo>
                <a:lnTo>
                  <a:pt x="751582" y="4112618"/>
                </a:lnTo>
                <a:cubicBezTo>
                  <a:pt x="746621" y="4117578"/>
                  <a:pt x="741660" y="4117578"/>
                  <a:pt x="736699" y="4112618"/>
                </a:cubicBezTo>
                <a:cubicBezTo>
                  <a:pt x="731738" y="4107657"/>
                  <a:pt x="730498" y="4103936"/>
                  <a:pt x="732978" y="4101456"/>
                </a:cubicBezTo>
                <a:cubicBezTo>
                  <a:pt x="735459" y="4098975"/>
                  <a:pt x="734219" y="4096495"/>
                  <a:pt x="729257" y="4094014"/>
                </a:cubicBezTo>
                <a:cubicBezTo>
                  <a:pt x="724297" y="4091533"/>
                  <a:pt x="721816" y="4087813"/>
                  <a:pt x="721816" y="4082852"/>
                </a:cubicBezTo>
                <a:cubicBezTo>
                  <a:pt x="721816" y="4077891"/>
                  <a:pt x="721816" y="4072930"/>
                  <a:pt x="721816" y="4067969"/>
                </a:cubicBezTo>
                <a:cubicBezTo>
                  <a:pt x="726777" y="4063008"/>
                  <a:pt x="729257" y="4060528"/>
                  <a:pt x="729257" y="4060528"/>
                </a:cubicBezTo>
                <a:cubicBezTo>
                  <a:pt x="729257" y="4060528"/>
                  <a:pt x="726777" y="4060528"/>
                  <a:pt x="721816" y="4060528"/>
                </a:cubicBezTo>
                <a:cubicBezTo>
                  <a:pt x="711894" y="4055567"/>
                  <a:pt x="705693" y="4049366"/>
                  <a:pt x="703213" y="4041924"/>
                </a:cubicBezTo>
                <a:cubicBezTo>
                  <a:pt x="700732" y="4034483"/>
                  <a:pt x="701972" y="4028282"/>
                  <a:pt x="706933" y="4023321"/>
                </a:cubicBezTo>
                <a:cubicBezTo>
                  <a:pt x="706933" y="4018360"/>
                  <a:pt x="704453" y="4013399"/>
                  <a:pt x="699492" y="4008438"/>
                </a:cubicBezTo>
                <a:lnTo>
                  <a:pt x="692051" y="4008438"/>
                </a:lnTo>
                <a:cubicBezTo>
                  <a:pt x="687090" y="4008438"/>
                  <a:pt x="683369" y="4007198"/>
                  <a:pt x="680888" y="4004717"/>
                </a:cubicBezTo>
                <a:cubicBezTo>
                  <a:pt x="678408" y="4002237"/>
                  <a:pt x="675927" y="4000997"/>
                  <a:pt x="673447" y="4000997"/>
                </a:cubicBezTo>
                <a:cubicBezTo>
                  <a:pt x="670967" y="4000997"/>
                  <a:pt x="669726" y="4000997"/>
                  <a:pt x="669726" y="4000997"/>
                </a:cubicBezTo>
                <a:cubicBezTo>
                  <a:pt x="669726" y="4000997"/>
                  <a:pt x="669726" y="3998516"/>
                  <a:pt x="669726" y="3993555"/>
                </a:cubicBezTo>
                <a:lnTo>
                  <a:pt x="677168" y="3993555"/>
                </a:lnTo>
                <a:lnTo>
                  <a:pt x="677168" y="3986114"/>
                </a:lnTo>
                <a:lnTo>
                  <a:pt x="669726" y="3963790"/>
                </a:lnTo>
                <a:lnTo>
                  <a:pt x="654844" y="3941465"/>
                </a:lnTo>
                <a:lnTo>
                  <a:pt x="662285" y="3934024"/>
                </a:lnTo>
                <a:cubicBezTo>
                  <a:pt x="657324" y="3929063"/>
                  <a:pt x="656084" y="3924102"/>
                  <a:pt x="658564" y="3919141"/>
                </a:cubicBezTo>
                <a:cubicBezTo>
                  <a:pt x="661045" y="3914180"/>
                  <a:pt x="663525" y="3915420"/>
                  <a:pt x="666006" y="3922862"/>
                </a:cubicBezTo>
                <a:cubicBezTo>
                  <a:pt x="668486" y="3930303"/>
                  <a:pt x="674687" y="3934024"/>
                  <a:pt x="684609" y="3934024"/>
                </a:cubicBezTo>
                <a:cubicBezTo>
                  <a:pt x="689570" y="3934024"/>
                  <a:pt x="694531" y="3934024"/>
                  <a:pt x="699492" y="3934024"/>
                </a:cubicBezTo>
                <a:cubicBezTo>
                  <a:pt x="694531" y="3929063"/>
                  <a:pt x="692051" y="3924102"/>
                  <a:pt x="692051" y="3919141"/>
                </a:cubicBezTo>
                <a:cubicBezTo>
                  <a:pt x="692051" y="3914180"/>
                  <a:pt x="692051" y="3911700"/>
                  <a:pt x="692051" y="3911700"/>
                </a:cubicBezTo>
                <a:cubicBezTo>
                  <a:pt x="682129" y="3911700"/>
                  <a:pt x="674687" y="3909219"/>
                  <a:pt x="669726" y="3904258"/>
                </a:cubicBezTo>
                <a:cubicBezTo>
                  <a:pt x="679648" y="3909219"/>
                  <a:pt x="684609" y="3906739"/>
                  <a:pt x="684609" y="3896817"/>
                </a:cubicBezTo>
                <a:cubicBezTo>
                  <a:pt x="684609" y="3891856"/>
                  <a:pt x="680888" y="3888135"/>
                  <a:pt x="673447" y="3885655"/>
                </a:cubicBezTo>
                <a:cubicBezTo>
                  <a:pt x="666006" y="3883174"/>
                  <a:pt x="664765" y="3880694"/>
                  <a:pt x="669726" y="3878213"/>
                </a:cubicBezTo>
                <a:cubicBezTo>
                  <a:pt x="674687" y="3875733"/>
                  <a:pt x="674687" y="3869532"/>
                  <a:pt x="669726" y="3859610"/>
                </a:cubicBezTo>
                <a:cubicBezTo>
                  <a:pt x="664765" y="3849688"/>
                  <a:pt x="661045" y="3843487"/>
                  <a:pt x="658564" y="3841006"/>
                </a:cubicBezTo>
                <a:cubicBezTo>
                  <a:pt x="656084" y="3838526"/>
                  <a:pt x="656084" y="3833565"/>
                  <a:pt x="658564" y="3826123"/>
                </a:cubicBezTo>
                <a:cubicBezTo>
                  <a:pt x="661045" y="3818682"/>
                  <a:pt x="657324" y="3810001"/>
                  <a:pt x="647402" y="3800079"/>
                </a:cubicBezTo>
                <a:lnTo>
                  <a:pt x="632519" y="3762872"/>
                </a:lnTo>
                <a:lnTo>
                  <a:pt x="632519" y="3703340"/>
                </a:lnTo>
                <a:cubicBezTo>
                  <a:pt x="627558" y="3693418"/>
                  <a:pt x="625078" y="3685977"/>
                  <a:pt x="625078" y="3681016"/>
                </a:cubicBezTo>
                <a:cubicBezTo>
                  <a:pt x="625078" y="3676055"/>
                  <a:pt x="621357" y="3669854"/>
                  <a:pt x="613916" y="3662413"/>
                </a:cubicBezTo>
                <a:cubicBezTo>
                  <a:pt x="606474" y="3654971"/>
                  <a:pt x="601513" y="3651250"/>
                  <a:pt x="599033" y="3651250"/>
                </a:cubicBezTo>
                <a:cubicBezTo>
                  <a:pt x="596553" y="3651250"/>
                  <a:pt x="595312" y="3648770"/>
                  <a:pt x="595312" y="3643809"/>
                </a:cubicBezTo>
                <a:cubicBezTo>
                  <a:pt x="595312" y="3638848"/>
                  <a:pt x="597793" y="3638848"/>
                  <a:pt x="602754" y="3643809"/>
                </a:cubicBezTo>
                <a:cubicBezTo>
                  <a:pt x="607715" y="3648770"/>
                  <a:pt x="611436" y="3651250"/>
                  <a:pt x="613916" y="3651250"/>
                </a:cubicBezTo>
                <a:cubicBezTo>
                  <a:pt x="616396" y="3651250"/>
                  <a:pt x="620117" y="3651250"/>
                  <a:pt x="625078" y="3651250"/>
                </a:cubicBezTo>
                <a:lnTo>
                  <a:pt x="625078" y="3643809"/>
                </a:lnTo>
                <a:cubicBezTo>
                  <a:pt x="625078" y="3638848"/>
                  <a:pt x="625078" y="3636368"/>
                  <a:pt x="625078" y="3636368"/>
                </a:cubicBezTo>
                <a:cubicBezTo>
                  <a:pt x="625078" y="3636368"/>
                  <a:pt x="622598" y="3636368"/>
                  <a:pt x="617637" y="3636368"/>
                </a:cubicBezTo>
                <a:cubicBezTo>
                  <a:pt x="612675" y="3636368"/>
                  <a:pt x="610195" y="3636368"/>
                  <a:pt x="610195" y="3636368"/>
                </a:cubicBezTo>
                <a:lnTo>
                  <a:pt x="595312" y="3614043"/>
                </a:lnTo>
                <a:cubicBezTo>
                  <a:pt x="590351" y="3609083"/>
                  <a:pt x="586630" y="3604121"/>
                  <a:pt x="584150" y="3599161"/>
                </a:cubicBezTo>
                <a:cubicBezTo>
                  <a:pt x="581670" y="3594200"/>
                  <a:pt x="580429" y="3591719"/>
                  <a:pt x="580429" y="3591719"/>
                </a:cubicBezTo>
                <a:cubicBezTo>
                  <a:pt x="575468" y="3581797"/>
                  <a:pt x="570508" y="3571876"/>
                  <a:pt x="565546" y="3561954"/>
                </a:cubicBezTo>
                <a:cubicBezTo>
                  <a:pt x="560586" y="3556993"/>
                  <a:pt x="556865" y="3552032"/>
                  <a:pt x="554384" y="3547071"/>
                </a:cubicBezTo>
                <a:cubicBezTo>
                  <a:pt x="551904" y="3542110"/>
                  <a:pt x="550664" y="3539629"/>
                  <a:pt x="550664" y="3539629"/>
                </a:cubicBezTo>
                <a:cubicBezTo>
                  <a:pt x="550664" y="3539629"/>
                  <a:pt x="545703" y="3534669"/>
                  <a:pt x="535781" y="3524747"/>
                </a:cubicBezTo>
                <a:lnTo>
                  <a:pt x="528339" y="3509864"/>
                </a:lnTo>
                <a:cubicBezTo>
                  <a:pt x="528339" y="3509864"/>
                  <a:pt x="535781" y="3517305"/>
                  <a:pt x="550664" y="3532188"/>
                </a:cubicBezTo>
                <a:cubicBezTo>
                  <a:pt x="565546" y="3547071"/>
                  <a:pt x="572988" y="3555752"/>
                  <a:pt x="572988" y="3558233"/>
                </a:cubicBezTo>
                <a:cubicBezTo>
                  <a:pt x="572988" y="3560714"/>
                  <a:pt x="575468" y="3559473"/>
                  <a:pt x="580429" y="3554512"/>
                </a:cubicBezTo>
                <a:lnTo>
                  <a:pt x="595312" y="3554512"/>
                </a:lnTo>
                <a:cubicBezTo>
                  <a:pt x="590351" y="3549551"/>
                  <a:pt x="590351" y="3547071"/>
                  <a:pt x="595312" y="3547071"/>
                </a:cubicBezTo>
                <a:lnTo>
                  <a:pt x="602754" y="3547071"/>
                </a:lnTo>
                <a:lnTo>
                  <a:pt x="610195" y="3539629"/>
                </a:lnTo>
                <a:cubicBezTo>
                  <a:pt x="615156" y="3534669"/>
                  <a:pt x="615156" y="3532188"/>
                  <a:pt x="610195" y="3532188"/>
                </a:cubicBezTo>
                <a:cubicBezTo>
                  <a:pt x="605234" y="3532188"/>
                  <a:pt x="601513" y="3530948"/>
                  <a:pt x="599033" y="3528467"/>
                </a:cubicBezTo>
                <a:cubicBezTo>
                  <a:pt x="596553" y="3525987"/>
                  <a:pt x="596553" y="3523506"/>
                  <a:pt x="599033" y="3521026"/>
                </a:cubicBezTo>
                <a:cubicBezTo>
                  <a:pt x="601513" y="3518545"/>
                  <a:pt x="602754" y="3513584"/>
                  <a:pt x="602754" y="3506143"/>
                </a:cubicBezTo>
                <a:cubicBezTo>
                  <a:pt x="602754" y="3498702"/>
                  <a:pt x="600273" y="3494981"/>
                  <a:pt x="595312" y="3494981"/>
                </a:cubicBezTo>
                <a:cubicBezTo>
                  <a:pt x="590351" y="3494981"/>
                  <a:pt x="587871" y="3498702"/>
                  <a:pt x="587871" y="3506143"/>
                </a:cubicBezTo>
                <a:cubicBezTo>
                  <a:pt x="587871" y="3513584"/>
                  <a:pt x="586630" y="3522266"/>
                  <a:pt x="584150" y="3532188"/>
                </a:cubicBezTo>
                <a:cubicBezTo>
                  <a:pt x="581670" y="3542110"/>
                  <a:pt x="579189" y="3547071"/>
                  <a:pt x="576709" y="3547071"/>
                </a:cubicBezTo>
                <a:cubicBezTo>
                  <a:pt x="574228" y="3547071"/>
                  <a:pt x="574228" y="3534669"/>
                  <a:pt x="576709" y="3509864"/>
                </a:cubicBezTo>
                <a:cubicBezTo>
                  <a:pt x="579189" y="3485059"/>
                  <a:pt x="580429" y="3475137"/>
                  <a:pt x="580429" y="3480098"/>
                </a:cubicBezTo>
                <a:lnTo>
                  <a:pt x="580429" y="3457774"/>
                </a:lnTo>
                <a:cubicBezTo>
                  <a:pt x="575468" y="3447852"/>
                  <a:pt x="575468" y="3442891"/>
                  <a:pt x="580429" y="3442891"/>
                </a:cubicBezTo>
                <a:cubicBezTo>
                  <a:pt x="590351" y="3437930"/>
                  <a:pt x="587871" y="3428008"/>
                  <a:pt x="572988" y="3413125"/>
                </a:cubicBezTo>
                <a:cubicBezTo>
                  <a:pt x="572988" y="3408165"/>
                  <a:pt x="571748" y="3393282"/>
                  <a:pt x="569267" y="3368477"/>
                </a:cubicBezTo>
                <a:cubicBezTo>
                  <a:pt x="566787" y="3343672"/>
                  <a:pt x="568027" y="3328789"/>
                  <a:pt x="572988" y="3323829"/>
                </a:cubicBezTo>
                <a:cubicBezTo>
                  <a:pt x="572988" y="3318868"/>
                  <a:pt x="572988" y="3315147"/>
                  <a:pt x="572988" y="3312666"/>
                </a:cubicBezTo>
                <a:cubicBezTo>
                  <a:pt x="572988" y="3310186"/>
                  <a:pt x="570508" y="3308946"/>
                  <a:pt x="565546" y="3308946"/>
                </a:cubicBezTo>
                <a:cubicBezTo>
                  <a:pt x="560586" y="3308946"/>
                  <a:pt x="553144" y="3306465"/>
                  <a:pt x="543222" y="3301504"/>
                </a:cubicBezTo>
                <a:lnTo>
                  <a:pt x="535781" y="3294063"/>
                </a:lnTo>
                <a:lnTo>
                  <a:pt x="543222" y="3294063"/>
                </a:lnTo>
                <a:cubicBezTo>
                  <a:pt x="553144" y="3289102"/>
                  <a:pt x="558105" y="3284141"/>
                  <a:pt x="558105" y="3279180"/>
                </a:cubicBezTo>
                <a:cubicBezTo>
                  <a:pt x="558105" y="3279180"/>
                  <a:pt x="559345" y="3279180"/>
                  <a:pt x="561826" y="3279180"/>
                </a:cubicBezTo>
                <a:cubicBezTo>
                  <a:pt x="564306" y="3279180"/>
                  <a:pt x="565546" y="3279180"/>
                  <a:pt x="565546" y="3279180"/>
                </a:cubicBezTo>
                <a:cubicBezTo>
                  <a:pt x="565546" y="3279180"/>
                  <a:pt x="565546" y="3281661"/>
                  <a:pt x="565546" y="3286622"/>
                </a:cubicBezTo>
                <a:cubicBezTo>
                  <a:pt x="565546" y="3291582"/>
                  <a:pt x="568027" y="3292823"/>
                  <a:pt x="572988" y="3290342"/>
                </a:cubicBezTo>
                <a:cubicBezTo>
                  <a:pt x="577949" y="3287862"/>
                  <a:pt x="580429" y="3287862"/>
                  <a:pt x="580429" y="3290342"/>
                </a:cubicBezTo>
                <a:cubicBezTo>
                  <a:pt x="580429" y="3292823"/>
                  <a:pt x="580429" y="3295303"/>
                  <a:pt x="580429" y="3297784"/>
                </a:cubicBezTo>
                <a:cubicBezTo>
                  <a:pt x="580429" y="3300264"/>
                  <a:pt x="580429" y="3305225"/>
                  <a:pt x="580429" y="3312666"/>
                </a:cubicBezTo>
                <a:cubicBezTo>
                  <a:pt x="580429" y="3320108"/>
                  <a:pt x="582910" y="3323829"/>
                  <a:pt x="587871" y="3323829"/>
                </a:cubicBezTo>
                <a:cubicBezTo>
                  <a:pt x="592832" y="3323829"/>
                  <a:pt x="595312" y="3316387"/>
                  <a:pt x="595312" y="3301504"/>
                </a:cubicBezTo>
                <a:cubicBezTo>
                  <a:pt x="595312" y="3286622"/>
                  <a:pt x="592832" y="3277940"/>
                  <a:pt x="587871" y="3275459"/>
                </a:cubicBezTo>
                <a:cubicBezTo>
                  <a:pt x="582910" y="3272979"/>
                  <a:pt x="581670" y="3266778"/>
                  <a:pt x="584150" y="3256856"/>
                </a:cubicBezTo>
                <a:cubicBezTo>
                  <a:pt x="586630" y="3246934"/>
                  <a:pt x="586630" y="3241973"/>
                  <a:pt x="584150" y="3241973"/>
                </a:cubicBezTo>
                <a:cubicBezTo>
                  <a:pt x="581670" y="3241973"/>
                  <a:pt x="580429" y="3244454"/>
                  <a:pt x="580429" y="3249415"/>
                </a:cubicBezTo>
                <a:lnTo>
                  <a:pt x="565546" y="3249415"/>
                </a:lnTo>
                <a:cubicBezTo>
                  <a:pt x="565546" y="3244454"/>
                  <a:pt x="564306" y="3240733"/>
                  <a:pt x="561826" y="3238252"/>
                </a:cubicBezTo>
                <a:cubicBezTo>
                  <a:pt x="559345" y="3235772"/>
                  <a:pt x="558105" y="3232051"/>
                  <a:pt x="558105" y="3227090"/>
                </a:cubicBezTo>
                <a:cubicBezTo>
                  <a:pt x="558105" y="3217168"/>
                  <a:pt x="560586" y="3214688"/>
                  <a:pt x="565546" y="3219649"/>
                </a:cubicBezTo>
                <a:cubicBezTo>
                  <a:pt x="570508" y="3224610"/>
                  <a:pt x="572988" y="3227090"/>
                  <a:pt x="572988" y="3227090"/>
                </a:cubicBezTo>
                <a:lnTo>
                  <a:pt x="572988" y="3197325"/>
                </a:lnTo>
                <a:cubicBezTo>
                  <a:pt x="577949" y="3187403"/>
                  <a:pt x="580429" y="3179961"/>
                  <a:pt x="580429" y="3175000"/>
                </a:cubicBezTo>
                <a:lnTo>
                  <a:pt x="587871" y="3175000"/>
                </a:lnTo>
                <a:cubicBezTo>
                  <a:pt x="587871" y="3170040"/>
                  <a:pt x="590351" y="3167559"/>
                  <a:pt x="595312" y="3167559"/>
                </a:cubicBezTo>
                <a:cubicBezTo>
                  <a:pt x="600273" y="3167559"/>
                  <a:pt x="605234" y="3165078"/>
                  <a:pt x="610195" y="3160118"/>
                </a:cubicBezTo>
                <a:cubicBezTo>
                  <a:pt x="615156" y="3150196"/>
                  <a:pt x="612675" y="3145235"/>
                  <a:pt x="602754" y="3145235"/>
                </a:cubicBezTo>
                <a:cubicBezTo>
                  <a:pt x="597793" y="3145235"/>
                  <a:pt x="596553" y="3142754"/>
                  <a:pt x="599033" y="3137793"/>
                </a:cubicBezTo>
                <a:cubicBezTo>
                  <a:pt x="601513" y="3132833"/>
                  <a:pt x="602754" y="3126631"/>
                  <a:pt x="602754" y="3119190"/>
                </a:cubicBezTo>
                <a:cubicBezTo>
                  <a:pt x="602754" y="3111748"/>
                  <a:pt x="606474" y="3108028"/>
                  <a:pt x="613916" y="3108028"/>
                </a:cubicBezTo>
                <a:cubicBezTo>
                  <a:pt x="621357" y="3108028"/>
                  <a:pt x="622598" y="3106788"/>
                  <a:pt x="617637" y="3104307"/>
                </a:cubicBezTo>
                <a:cubicBezTo>
                  <a:pt x="612675" y="3101826"/>
                  <a:pt x="610195" y="3095626"/>
                  <a:pt x="610195" y="3085704"/>
                </a:cubicBezTo>
                <a:cubicBezTo>
                  <a:pt x="610195" y="3075782"/>
                  <a:pt x="612675" y="3068340"/>
                  <a:pt x="617637" y="3063379"/>
                </a:cubicBezTo>
                <a:cubicBezTo>
                  <a:pt x="627558" y="3053457"/>
                  <a:pt x="625078" y="3041055"/>
                  <a:pt x="610195" y="3026172"/>
                </a:cubicBezTo>
                <a:cubicBezTo>
                  <a:pt x="605234" y="3026172"/>
                  <a:pt x="602754" y="3023692"/>
                  <a:pt x="602754" y="3018731"/>
                </a:cubicBezTo>
                <a:cubicBezTo>
                  <a:pt x="602754" y="3013770"/>
                  <a:pt x="602754" y="3008809"/>
                  <a:pt x="602754" y="3003848"/>
                </a:cubicBezTo>
                <a:cubicBezTo>
                  <a:pt x="602754" y="2993926"/>
                  <a:pt x="601513" y="2988965"/>
                  <a:pt x="599033" y="2988965"/>
                </a:cubicBezTo>
                <a:cubicBezTo>
                  <a:pt x="596553" y="2988965"/>
                  <a:pt x="595312" y="2988965"/>
                  <a:pt x="595312" y="2988965"/>
                </a:cubicBezTo>
                <a:cubicBezTo>
                  <a:pt x="590351" y="2988965"/>
                  <a:pt x="587871" y="2986485"/>
                  <a:pt x="587871" y="2981524"/>
                </a:cubicBezTo>
                <a:lnTo>
                  <a:pt x="587871" y="2944317"/>
                </a:lnTo>
                <a:cubicBezTo>
                  <a:pt x="582910" y="2939356"/>
                  <a:pt x="580429" y="2934395"/>
                  <a:pt x="580429" y="2929434"/>
                </a:cubicBezTo>
                <a:lnTo>
                  <a:pt x="565546" y="2899668"/>
                </a:lnTo>
                <a:lnTo>
                  <a:pt x="565546" y="2892227"/>
                </a:lnTo>
                <a:lnTo>
                  <a:pt x="565546" y="2869903"/>
                </a:lnTo>
                <a:cubicBezTo>
                  <a:pt x="560586" y="2869903"/>
                  <a:pt x="560586" y="2864942"/>
                  <a:pt x="565546" y="2855020"/>
                </a:cubicBezTo>
                <a:cubicBezTo>
                  <a:pt x="570508" y="2850059"/>
                  <a:pt x="572988" y="2845098"/>
                  <a:pt x="572988" y="2840137"/>
                </a:cubicBezTo>
                <a:lnTo>
                  <a:pt x="580429" y="2825254"/>
                </a:lnTo>
                <a:cubicBezTo>
                  <a:pt x="585390" y="2815332"/>
                  <a:pt x="585390" y="2806651"/>
                  <a:pt x="580429" y="2799209"/>
                </a:cubicBezTo>
                <a:cubicBezTo>
                  <a:pt x="575468" y="2791768"/>
                  <a:pt x="574228" y="2783087"/>
                  <a:pt x="576709" y="2773165"/>
                </a:cubicBezTo>
                <a:cubicBezTo>
                  <a:pt x="579189" y="2763242"/>
                  <a:pt x="582910" y="2758282"/>
                  <a:pt x="587871" y="2758282"/>
                </a:cubicBezTo>
                <a:cubicBezTo>
                  <a:pt x="587871" y="2758282"/>
                  <a:pt x="589111" y="2757042"/>
                  <a:pt x="591592" y="2754561"/>
                </a:cubicBezTo>
                <a:cubicBezTo>
                  <a:pt x="594072" y="2752080"/>
                  <a:pt x="594072" y="2749600"/>
                  <a:pt x="591592" y="2747120"/>
                </a:cubicBezTo>
                <a:cubicBezTo>
                  <a:pt x="589111" y="2744639"/>
                  <a:pt x="584150" y="2744639"/>
                  <a:pt x="576709" y="2747120"/>
                </a:cubicBezTo>
                <a:cubicBezTo>
                  <a:pt x="569267" y="2749600"/>
                  <a:pt x="565546" y="2752080"/>
                  <a:pt x="565546" y="2754561"/>
                </a:cubicBezTo>
                <a:cubicBezTo>
                  <a:pt x="565546" y="2757042"/>
                  <a:pt x="563066" y="2760762"/>
                  <a:pt x="558105" y="2765723"/>
                </a:cubicBezTo>
                <a:cubicBezTo>
                  <a:pt x="553144" y="2770684"/>
                  <a:pt x="550664" y="2769444"/>
                  <a:pt x="550664" y="2762002"/>
                </a:cubicBezTo>
                <a:cubicBezTo>
                  <a:pt x="550664" y="2754561"/>
                  <a:pt x="544463" y="2750840"/>
                  <a:pt x="532060" y="2750840"/>
                </a:cubicBezTo>
                <a:cubicBezTo>
                  <a:pt x="519658" y="2750840"/>
                  <a:pt x="510976" y="2745880"/>
                  <a:pt x="506015" y="2735957"/>
                </a:cubicBezTo>
                <a:cubicBezTo>
                  <a:pt x="501054" y="2726035"/>
                  <a:pt x="501054" y="2721075"/>
                  <a:pt x="506015" y="2721075"/>
                </a:cubicBezTo>
                <a:cubicBezTo>
                  <a:pt x="510976" y="2721075"/>
                  <a:pt x="513457" y="2723555"/>
                  <a:pt x="513457" y="2728516"/>
                </a:cubicBezTo>
                <a:cubicBezTo>
                  <a:pt x="513457" y="2733477"/>
                  <a:pt x="513457" y="2735957"/>
                  <a:pt x="513457" y="2735957"/>
                </a:cubicBezTo>
                <a:cubicBezTo>
                  <a:pt x="513457" y="2735957"/>
                  <a:pt x="515937" y="2735957"/>
                  <a:pt x="520898" y="2735957"/>
                </a:cubicBezTo>
                <a:cubicBezTo>
                  <a:pt x="525859" y="2735957"/>
                  <a:pt x="528339" y="2735957"/>
                  <a:pt x="528339" y="2735957"/>
                </a:cubicBezTo>
                <a:cubicBezTo>
                  <a:pt x="528339" y="2735957"/>
                  <a:pt x="528339" y="2734717"/>
                  <a:pt x="528339" y="2732237"/>
                </a:cubicBezTo>
                <a:cubicBezTo>
                  <a:pt x="528339" y="2729756"/>
                  <a:pt x="527099" y="2726035"/>
                  <a:pt x="524619" y="2721075"/>
                </a:cubicBezTo>
                <a:cubicBezTo>
                  <a:pt x="522138" y="2716114"/>
                  <a:pt x="520898" y="2711153"/>
                  <a:pt x="520898" y="2706192"/>
                </a:cubicBezTo>
                <a:cubicBezTo>
                  <a:pt x="510976" y="2706192"/>
                  <a:pt x="503535" y="2706192"/>
                  <a:pt x="498574" y="2706192"/>
                </a:cubicBezTo>
                <a:cubicBezTo>
                  <a:pt x="498574" y="2711153"/>
                  <a:pt x="496094" y="2711153"/>
                  <a:pt x="491132" y="2706192"/>
                </a:cubicBezTo>
                <a:cubicBezTo>
                  <a:pt x="486172" y="2701231"/>
                  <a:pt x="483691" y="2695030"/>
                  <a:pt x="483691" y="2687588"/>
                </a:cubicBezTo>
                <a:cubicBezTo>
                  <a:pt x="483691" y="2680147"/>
                  <a:pt x="482451" y="2676426"/>
                  <a:pt x="479970" y="2676426"/>
                </a:cubicBezTo>
                <a:cubicBezTo>
                  <a:pt x="477490" y="2676426"/>
                  <a:pt x="478730" y="2671465"/>
                  <a:pt x="483691" y="2661543"/>
                </a:cubicBezTo>
                <a:lnTo>
                  <a:pt x="491132" y="2654102"/>
                </a:lnTo>
                <a:cubicBezTo>
                  <a:pt x="491132" y="2654102"/>
                  <a:pt x="492373" y="2655342"/>
                  <a:pt x="494853" y="2657823"/>
                </a:cubicBezTo>
                <a:cubicBezTo>
                  <a:pt x="497334" y="2660303"/>
                  <a:pt x="501054" y="2661543"/>
                  <a:pt x="506015" y="2661543"/>
                </a:cubicBezTo>
                <a:lnTo>
                  <a:pt x="513457" y="2661543"/>
                </a:lnTo>
                <a:lnTo>
                  <a:pt x="520898" y="2631778"/>
                </a:lnTo>
                <a:cubicBezTo>
                  <a:pt x="525859" y="2626817"/>
                  <a:pt x="527099" y="2621856"/>
                  <a:pt x="524619" y="2616895"/>
                </a:cubicBezTo>
                <a:cubicBezTo>
                  <a:pt x="522138" y="2611934"/>
                  <a:pt x="520898" y="2609454"/>
                  <a:pt x="520898" y="2609454"/>
                </a:cubicBezTo>
                <a:cubicBezTo>
                  <a:pt x="525859" y="2604493"/>
                  <a:pt x="528339" y="2599532"/>
                  <a:pt x="528339" y="2594571"/>
                </a:cubicBezTo>
                <a:cubicBezTo>
                  <a:pt x="528339" y="2589610"/>
                  <a:pt x="528339" y="2584649"/>
                  <a:pt x="528339" y="2579688"/>
                </a:cubicBezTo>
                <a:cubicBezTo>
                  <a:pt x="523379" y="2564805"/>
                  <a:pt x="523379" y="2557364"/>
                  <a:pt x="528339" y="2557364"/>
                </a:cubicBezTo>
                <a:lnTo>
                  <a:pt x="535781" y="2542481"/>
                </a:lnTo>
                <a:lnTo>
                  <a:pt x="543222" y="2535040"/>
                </a:lnTo>
                <a:cubicBezTo>
                  <a:pt x="553144" y="2530079"/>
                  <a:pt x="558105" y="2531319"/>
                  <a:pt x="558105" y="2538760"/>
                </a:cubicBezTo>
                <a:cubicBezTo>
                  <a:pt x="558105" y="2546202"/>
                  <a:pt x="560586" y="2551162"/>
                  <a:pt x="565546" y="2553643"/>
                </a:cubicBezTo>
                <a:cubicBezTo>
                  <a:pt x="570508" y="2556124"/>
                  <a:pt x="572988" y="2557364"/>
                  <a:pt x="572988" y="2557364"/>
                </a:cubicBezTo>
                <a:lnTo>
                  <a:pt x="572988" y="2587129"/>
                </a:lnTo>
                <a:lnTo>
                  <a:pt x="565546" y="2587129"/>
                </a:lnTo>
                <a:cubicBezTo>
                  <a:pt x="550664" y="2587129"/>
                  <a:pt x="548183" y="2592090"/>
                  <a:pt x="558105" y="2602012"/>
                </a:cubicBezTo>
                <a:cubicBezTo>
                  <a:pt x="563066" y="2606973"/>
                  <a:pt x="563066" y="2609454"/>
                  <a:pt x="558105" y="2609454"/>
                </a:cubicBezTo>
                <a:cubicBezTo>
                  <a:pt x="558105" y="2609454"/>
                  <a:pt x="556865" y="2611934"/>
                  <a:pt x="554384" y="2616895"/>
                </a:cubicBezTo>
                <a:cubicBezTo>
                  <a:pt x="551904" y="2621856"/>
                  <a:pt x="550664" y="2629297"/>
                  <a:pt x="550664" y="2639219"/>
                </a:cubicBezTo>
                <a:cubicBezTo>
                  <a:pt x="550664" y="2659063"/>
                  <a:pt x="555625" y="2668985"/>
                  <a:pt x="565546" y="2668985"/>
                </a:cubicBezTo>
                <a:cubicBezTo>
                  <a:pt x="585390" y="2678907"/>
                  <a:pt x="597793" y="2671465"/>
                  <a:pt x="602754" y="2646661"/>
                </a:cubicBezTo>
                <a:cubicBezTo>
                  <a:pt x="602754" y="2641700"/>
                  <a:pt x="602754" y="2637979"/>
                  <a:pt x="602754" y="2635498"/>
                </a:cubicBezTo>
                <a:cubicBezTo>
                  <a:pt x="602754" y="2633018"/>
                  <a:pt x="600273" y="2629297"/>
                  <a:pt x="595312" y="2624336"/>
                </a:cubicBezTo>
                <a:cubicBezTo>
                  <a:pt x="600273" y="2619376"/>
                  <a:pt x="605234" y="2614414"/>
                  <a:pt x="610195" y="2609454"/>
                </a:cubicBezTo>
                <a:cubicBezTo>
                  <a:pt x="615156" y="2609454"/>
                  <a:pt x="617637" y="2614414"/>
                  <a:pt x="617637" y="2624336"/>
                </a:cubicBezTo>
                <a:cubicBezTo>
                  <a:pt x="617637" y="2624336"/>
                  <a:pt x="618877" y="2625576"/>
                  <a:pt x="621357" y="2628057"/>
                </a:cubicBezTo>
                <a:cubicBezTo>
                  <a:pt x="623838" y="2630538"/>
                  <a:pt x="627558" y="2631778"/>
                  <a:pt x="632519" y="2631778"/>
                </a:cubicBezTo>
                <a:cubicBezTo>
                  <a:pt x="637480" y="2631778"/>
                  <a:pt x="639961" y="2629297"/>
                  <a:pt x="639961" y="2624336"/>
                </a:cubicBezTo>
                <a:lnTo>
                  <a:pt x="617637" y="2609454"/>
                </a:lnTo>
                <a:cubicBezTo>
                  <a:pt x="617637" y="2609454"/>
                  <a:pt x="618877" y="2606973"/>
                  <a:pt x="621357" y="2602012"/>
                </a:cubicBezTo>
                <a:cubicBezTo>
                  <a:pt x="623838" y="2597051"/>
                  <a:pt x="622598" y="2594571"/>
                  <a:pt x="617637" y="2594571"/>
                </a:cubicBezTo>
                <a:cubicBezTo>
                  <a:pt x="612675" y="2589610"/>
                  <a:pt x="610195" y="2585889"/>
                  <a:pt x="610195" y="2583409"/>
                </a:cubicBezTo>
                <a:cubicBezTo>
                  <a:pt x="610195" y="2580928"/>
                  <a:pt x="610195" y="2577207"/>
                  <a:pt x="610195" y="2572247"/>
                </a:cubicBezTo>
                <a:cubicBezTo>
                  <a:pt x="610195" y="2567286"/>
                  <a:pt x="610195" y="2562324"/>
                  <a:pt x="610195" y="2557364"/>
                </a:cubicBezTo>
                <a:cubicBezTo>
                  <a:pt x="610195" y="2552403"/>
                  <a:pt x="610195" y="2549922"/>
                  <a:pt x="610195" y="2549922"/>
                </a:cubicBezTo>
                <a:cubicBezTo>
                  <a:pt x="605234" y="2549922"/>
                  <a:pt x="603994" y="2543721"/>
                  <a:pt x="606474" y="2531319"/>
                </a:cubicBezTo>
                <a:cubicBezTo>
                  <a:pt x="608955" y="2518917"/>
                  <a:pt x="611436" y="2512715"/>
                  <a:pt x="613916" y="2512715"/>
                </a:cubicBezTo>
                <a:cubicBezTo>
                  <a:pt x="616396" y="2512715"/>
                  <a:pt x="617637" y="2522637"/>
                  <a:pt x="617637" y="2542481"/>
                </a:cubicBezTo>
                <a:cubicBezTo>
                  <a:pt x="617637" y="2552403"/>
                  <a:pt x="620117" y="2558604"/>
                  <a:pt x="625078" y="2561084"/>
                </a:cubicBezTo>
                <a:cubicBezTo>
                  <a:pt x="630039" y="2563565"/>
                  <a:pt x="637480" y="2562324"/>
                  <a:pt x="647402" y="2557364"/>
                </a:cubicBezTo>
                <a:cubicBezTo>
                  <a:pt x="652363" y="2552403"/>
                  <a:pt x="653603" y="2547442"/>
                  <a:pt x="651123" y="2542481"/>
                </a:cubicBezTo>
                <a:cubicBezTo>
                  <a:pt x="648643" y="2537520"/>
                  <a:pt x="648643" y="2532559"/>
                  <a:pt x="651123" y="2527598"/>
                </a:cubicBezTo>
                <a:cubicBezTo>
                  <a:pt x="653603" y="2522637"/>
                  <a:pt x="654844" y="2516436"/>
                  <a:pt x="654844" y="2508995"/>
                </a:cubicBezTo>
                <a:cubicBezTo>
                  <a:pt x="654844" y="2501553"/>
                  <a:pt x="652363" y="2495352"/>
                  <a:pt x="647402" y="2490391"/>
                </a:cubicBezTo>
                <a:lnTo>
                  <a:pt x="647402" y="2453184"/>
                </a:lnTo>
                <a:cubicBezTo>
                  <a:pt x="652363" y="2453184"/>
                  <a:pt x="654844" y="2453184"/>
                  <a:pt x="654844" y="2453184"/>
                </a:cubicBezTo>
                <a:cubicBezTo>
                  <a:pt x="654844" y="2453184"/>
                  <a:pt x="654844" y="2455665"/>
                  <a:pt x="654844" y="2460625"/>
                </a:cubicBezTo>
                <a:lnTo>
                  <a:pt x="669726" y="2475508"/>
                </a:lnTo>
                <a:cubicBezTo>
                  <a:pt x="674687" y="2475508"/>
                  <a:pt x="677168" y="2480469"/>
                  <a:pt x="677168" y="2490391"/>
                </a:cubicBezTo>
                <a:lnTo>
                  <a:pt x="677168" y="2512715"/>
                </a:lnTo>
                <a:cubicBezTo>
                  <a:pt x="672207" y="2512715"/>
                  <a:pt x="670967" y="2513955"/>
                  <a:pt x="673447" y="2516436"/>
                </a:cubicBezTo>
                <a:cubicBezTo>
                  <a:pt x="675927" y="2518917"/>
                  <a:pt x="677168" y="2522637"/>
                  <a:pt x="677168" y="2527598"/>
                </a:cubicBezTo>
                <a:cubicBezTo>
                  <a:pt x="682129" y="2532559"/>
                  <a:pt x="682129" y="2535040"/>
                  <a:pt x="677168" y="2535040"/>
                </a:cubicBezTo>
                <a:cubicBezTo>
                  <a:pt x="667246" y="2540000"/>
                  <a:pt x="669726" y="2544962"/>
                  <a:pt x="684609" y="2549922"/>
                </a:cubicBezTo>
                <a:cubicBezTo>
                  <a:pt x="689570" y="2549922"/>
                  <a:pt x="692051" y="2552403"/>
                  <a:pt x="692051" y="2557364"/>
                </a:cubicBezTo>
                <a:lnTo>
                  <a:pt x="692051" y="2594571"/>
                </a:lnTo>
                <a:lnTo>
                  <a:pt x="699492" y="2579688"/>
                </a:lnTo>
                <a:lnTo>
                  <a:pt x="699492" y="2557364"/>
                </a:lnTo>
                <a:cubicBezTo>
                  <a:pt x="704453" y="2547442"/>
                  <a:pt x="706933" y="2542481"/>
                  <a:pt x="706933" y="2542481"/>
                </a:cubicBezTo>
                <a:cubicBezTo>
                  <a:pt x="706933" y="2542481"/>
                  <a:pt x="709414" y="2542481"/>
                  <a:pt x="714375" y="2542481"/>
                </a:cubicBezTo>
                <a:cubicBezTo>
                  <a:pt x="719336" y="2542481"/>
                  <a:pt x="721816" y="2538760"/>
                  <a:pt x="721816" y="2531319"/>
                </a:cubicBezTo>
                <a:cubicBezTo>
                  <a:pt x="721816" y="2523877"/>
                  <a:pt x="723057" y="2520157"/>
                  <a:pt x="725537" y="2520157"/>
                </a:cubicBezTo>
                <a:cubicBezTo>
                  <a:pt x="728017" y="2520157"/>
                  <a:pt x="729257" y="2515196"/>
                  <a:pt x="729257" y="2505274"/>
                </a:cubicBezTo>
                <a:cubicBezTo>
                  <a:pt x="729257" y="2495352"/>
                  <a:pt x="724297" y="2490391"/>
                  <a:pt x="714375" y="2490391"/>
                </a:cubicBezTo>
                <a:cubicBezTo>
                  <a:pt x="709414" y="2490391"/>
                  <a:pt x="706933" y="2490391"/>
                  <a:pt x="706933" y="2490391"/>
                </a:cubicBezTo>
                <a:cubicBezTo>
                  <a:pt x="706933" y="2485430"/>
                  <a:pt x="709414" y="2482950"/>
                  <a:pt x="714375" y="2482950"/>
                </a:cubicBezTo>
                <a:cubicBezTo>
                  <a:pt x="724297" y="2482950"/>
                  <a:pt x="729257" y="2473028"/>
                  <a:pt x="729257" y="2453184"/>
                </a:cubicBezTo>
                <a:cubicBezTo>
                  <a:pt x="724297" y="2443262"/>
                  <a:pt x="720576" y="2438301"/>
                  <a:pt x="718095" y="2438301"/>
                </a:cubicBezTo>
                <a:cubicBezTo>
                  <a:pt x="715615" y="2438301"/>
                  <a:pt x="711894" y="2437061"/>
                  <a:pt x="706933" y="2434581"/>
                </a:cubicBezTo>
                <a:cubicBezTo>
                  <a:pt x="701972" y="2432100"/>
                  <a:pt x="704453" y="2425899"/>
                  <a:pt x="714375" y="2415977"/>
                </a:cubicBezTo>
                <a:cubicBezTo>
                  <a:pt x="719336" y="2411016"/>
                  <a:pt x="721816" y="2407296"/>
                  <a:pt x="721816" y="2404815"/>
                </a:cubicBezTo>
                <a:cubicBezTo>
                  <a:pt x="721816" y="2402334"/>
                  <a:pt x="719336" y="2398614"/>
                  <a:pt x="714375" y="2393653"/>
                </a:cubicBezTo>
                <a:lnTo>
                  <a:pt x="729257" y="2386211"/>
                </a:lnTo>
                <a:cubicBezTo>
                  <a:pt x="734219" y="2386211"/>
                  <a:pt x="737939" y="2386211"/>
                  <a:pt x="740420" y="2386211"/>
                </a:cubicBezTo>
                <a:cubicBezTo>
                  <a:pt x="742900" y="2386211"/>
                  <a:pt x="744140" y="2383731"/>
                  <a:pt x="744140" y="2378770"/>
                </a:cubicBezTo>
                <a:cubicBezTo>
                  <a:pt x="739179" y="2378770"/>
                  <a:pt x="736699" y="2376289"/>
                  <a:pt x="736699" y="2371329"/>
                </a:cubicBezTo>
                <a:cubicBezTo>
                  <a:pt x="736699" y="2366368"/>
                  <a:pt x="737939" y="2362647"/>
                  <a:pt x="740420" y="2360166"/>
                </a:cubicBezTo>
                <a:cubicBezTo>
                  <a:pt x="742900" y="2357686"/>
                  <a:pt x="746621" y="2358926"/>
                  <a:pt x="751582" y="2363887"/>
                </a:cubicBezTo>
                <a:lnTo>
                  <a:pt x="759023" y="2356446"/>
                </a:lnTo>
                <a:cubicBezTo>
                  <a:pt x="759023" y="2351485"/>
                  <a:pt x="759023" y="2347764"/>
                  <a:pt x="759023" y="2345284"/>
                </a:cubicBezTo>
                <a:cubicBezTo>
                  <a:pt x="759023" y="2342803"/>
                  <a:pt x="756543" y="2336602"/>
                  <a:pt x="751582" y="2326680"/>
                </a:cubicBezTo>
                <a:cubicBezTo>
                  <a:pt x="751582" y="2326680"/>
                  <a:pt x="751582" y="2325440"/>
                  <a:pt x="751582" y="2322959"/>
                </a:cubicBezTo>
                <a:cubicBezTo>
                  <a:pt x="751582" y="2320479"/>
                  <a:pt x="749101" y="2319239"/>
                  <a:pt x="744140" y="2319239"/>
                </a:cubicBezTo>
                <a:lnTo>
                  <a:pt x="744140" y="2304356"/>
                </a:lnTo>
                <a:lnTo>
                  <a:pt x="744140" y="2289473"/>
                </a:lnTo>
                <a:cubicBezTo>
                  <a:pt x="739179" y="2289473"/>
                  <a:pt x="734219" y="2286993"/>
                  <a:pt x="729257" y="2282032"/>
                </a:cubicBezTo>
                <a:lnTo>
                  <a:pt x="714375" y="2274590"/>
                </a:lnTo>
                <a:cubicBezTo>
                  <a:pt x="704453" y="2274590"/>
                  <a:pt x="699492" y="2273350"/>
                  <a:pt x="699492" y="2270870"/>
                </a:cubicBezTo>
                <a:cubicBezTo>
                  <a:pt x="699492" y="2268390"/>
                  <a:pt x="701972" y="2264669"/>
                  <a:pt x="706933" y="2259707"/>
                </a:cubicBezTo>
                <a:cubicBezTo>
                  <a:pt x="716855" y="2244825"/>
                  <a:pt x="716855" y="2232423"/>
                  <a:pt x="706933" y="2222500"/>
                </a:cubicBezTo>
                <a:cubicBezTo>
                  <a:pt x="697012" y="2212579"/>
                  <a:pt x="692051" y="2207618"/>
                  <a:pt x="692051" y="2207618"/>
                </a:cubicBezTo>
                <a:cubicBezTo>
                  <a:pt x="692051" y="2202657"/>
                  <a:pt x="689570" y="2197696"/>
                  <a:pt x="684609" y="2192735"/>
                </a:cubicBezTo>
                <a:cubicBezTo>
                  <a:pt x="679648" y="2192735"/>
                  <a:pt x="673447" y="2193975"/>
                  <a:pt x="666006" y="2196456"/>
                </a:cubicBezTo>
                <a:cubicBezTo>
                  <a:pt x="658564" y="2198936"/>
                  <a:pt x="654844" y="2202657"/>
                  <a:pt x="654844" y="2207618"/>
                </a:cubicBezTo>
                <a:cubicBezTo>
                  <a:pt x="654844" y="2212579"/>
                  <a:pt x="654844" y="2216300"/>
                  <a:pt x="654844" y="2218780"/>
                </a:cubicBezTo>
                <a:cubicBezTo>
                  <a:pt x="654844" y="2221260"/>
                  <a:pt x="652363" y="2222500"/>
                  <a:pt x="647402" y="2222500"/>
                </a:cubicBezTo>
                <a:cubicBezTo>
                  <a:pt x="642441" y="2227462"/>
                  <a:pt x="642441" y="2229942"/>
                  <a:pt x="647402" y="2229942"/>
                </a:cubicBezTo>
                <a:lnTo>
                  <a:pt x="632519" y="2244825"/>
                </a:lnTo>
                <a:lnTo>
                  <a:pt x="625078" y="2237383"/>
                </a:lnTo>
                <a:lnTo>
                  <a:pt x="625078" y="2222500"/>
                </a:lnTo>
                <a:cubicBezTo>
                  <a:pt x="620117" y="2222500"/>
                  <a:pt x="617637" y="2221260"/>
                  <a:pt x="617637" y="2218780"/>
                </a:cubicBezTo>
                <a:cubicBezTo>
                  <a:pt x="617637" y="2216300"/>
                  <a:pt x="620117" y="2212579"/>
                  <a:pt x="625078" y="2207618"/>
                </a:cubicBezTo>
                <a:lnTo>
                  <a:pt x="632519" y="2207618"/>
                </a:lnTo>
                <a:cubicBezTo>
                  <a:pt x="632519" y="2207618"/>
                  <a:pt x="635000" y="2207618"/>
                  <a:pt x="639961" y="2207618"/>
                </a:cubicBezTo>
                <a:cubicBezTo>
                  <a:pt x="639961" y="2202657"/>
                  <a:pt x="639961" y="2198936"/>
                  <a:pt x="639961" y="2196456"/>
                </a:cubicBezTo>
                <a:cubicBezTo>
                  <a:pt x="639961" y="2193975"/>
                  <a:pt x="639961" y="2191495"/>
                  <a:pt x="639961" y="2189014"/>
                </a:cubicBezTo>
                <a:cubicBezTo>
                  <a:pt x="639961" y="2186534"/>
                  <a:pt x="639961" y="2185293"/>
                  <a:pt x="639961" y="2185293"/>
                </a:cubicBezTo>
                <a:cubicBezTo>
                  <a:pt x="639961" y="2185293"/>
                  <a:pt x="641201" y="2184053"/>
                  <a:pt x="643681" y="2181573"/>
                </a:cubicBezTo>
                <a:cubicBezTo>
                  <a:pt x="646162" y="2179093"/>
                  <a:pt x="647402" y="2175372"/>
                  <a:pt x="647402" y="2170411"/>
                </a:cubicBezTo>
                <a:cubicBezTo>
                  <a:pt x="647402" y="2165450"/>
                  <a:pt x="647402" y="2161729"/>
                  <a:pt x="647402" y="2159248"/>
                </a:cubicBezTo>
                <a:cubicBezTo>
                  <a:pt x="647402" y="2156768"/>
                  <a:pt x="649882" y="2155528"/>
                  <a:pt x="654844" y="2155528"/>
                </a:cubicBezTo>
                <a:cubicBezTo>
                  <a:pt x="659804" y="2155528"/>
                  <a:pt x="661045" y="2151807"/>
                  <a:pt x="658564" y="2144366"/>
                </a:cubicBezTo>
                <a:cubicBezTo>
                  <a:pt x="656084" y="2136924"/>
                  <a:pt x="652363" y="2133204"/>
                  <a:pt x="647402" y="2133204"/>
                </a:cubicBezTo>
                <a:cubicBezTo>
                  <a:pt x="647402" y="2128243"/>
                  <a:pt x="653603" y="2125762"/>
                  <a:pt x="666006" y="2125762"/>
                </a:cubicBezTo>
                <a:cubicBezTo>
                  <a:pt x="678408" y="2125762"/>
                  <a:pt x="684609" y="2120801"/>
                  <a:pt x="684609" y="2110879"/>
                </a:cubicBezTo>
                <a:lnTo>
                  <a:pt x="684609" y="2133204"/>
                </a:lnTo>
                <a:cubicBezTo>
                  <a:pt x="679648" y="2138165"/>
                  <a:pt x="677168" y="2140645"/>
                  <a:pt x="677168" y="2140645"/>
                </a:cubicBezTo>
                <a:cubicBezTo>
                  <a:pt x="687090" y="2145606"/>
                  <a:pt x="694531" y="2145606"/>
                  <a:pt x="699492" y="2140645"/>
                </a:cubicBezTo>
                <a:cubicBezTo>
                  <a:pt x="699492" y="2140645"/>
                  <a:pt x="701972" y="2140645"/>
                  <a:pt x="706933" y="2140645"/>
                </a:cubicBezTo>
                <a:cubicBezTo>
                  <a:pt x="711894" y="2140645"/>
                  <a:pt x="711894" y="2143126"/>
                  <a:pt x="706933" y="2148086"/>
                </a:cubicBezTo>
                <a:cubicBezTo>
                  <a:pt x="706933" y="2167931"/>
                  <a:pt x="704453" y="2177852"/>
                  <a:pt x="699492" y="2177852"/>
                </a:cubicBezTo>
                <a:lnTo>
                  <a:pt x="692051" y="2185293"/>
                </a:lnTo>
                <a:cubicBezTo>
                  <a:pt x="697012" y="2190255"/>
                  <a:pt x="699492" y="2192735"/>
                  <a:pt x="699492" y="2192735"/>
                </a:cubicBezTo>
                <a:cubicBezTo>
                  <a:pt x="704453" y="2192735"/>
                  <a:pt x="706933" y="2195215"/>
                  <a:pt x="706933" y="2200176"/>
                </a:cubicBezTo>
                <a:cubicBezTo>
                  <a:pt x="706933" y="2205138"/>
                  <a:pt x="708174" y="2207618"/>
                  <a:pt x="710654" y="2207618"/>
                </a:cubicBezTo>
                <a:cubicBezTo>
                  <a:pt x="713135" y="2207618"/>
                  <a:pt x="716855" y="2210098"/>
                  <a:pt x="721816" y="2215059"/>
                </a:cubicBezTo>
                <a:lnTo>
                  <a:pt x="736699" y="2222500"/>
                </a:lnTo>
                <a:cubicBezTo>
                  <a:pt x="731738" y="2222500"/>
                  <a:pt x="732978" y="2226221"/>
                  <a:pt x="740420" y="2233663"/>
                </a:cubicBezTo>
                <a:cubicBezTo>
                  <a:pt x="747861" y="2241104"/>
                  <a:pt x="754062" y="2247305"/>
                  <a:pt x="759023" y="2252266"/>
                </a:cubicBezTo>
                <a:lnTo>
                  <a:pt x="773906" y="2237383"/>
                </a:lnTo>
                <a:cubicBezTo>
                  <a:pt x="768945" y="2237383"/>
                  <a:pt x="766465" y="2228702"/>
                  <a:pt x="766465" y="2211338"/>
                </a:cubicBezTo>
                <a:cubicBezTo>
                  <a:pt x="766465" y="2193975"/>
                  <a:pt x="766465" y="2185293"/>
                  <a:pt x="766465" y="2185293"/>
                </a:cubicBezTo>
                <a:lnTo>
                  <a:pt x="773906" y="2170411"/>
                </a:lnTo>
                <a:cubicBezTo>
                  <a:pt x="773906" y="2165450"/>
                  <a:pt x="773906" y="2162969"/>
                  <a:pt x="773906" y="2162969"/>
                </a:cubicBezTo>
                <a:cubicBezTo>
                  <a:pt x="773906" y="2162969"/>
                  <a:pt x="776386" y="2162969"/>
                  <a:pt x="781347" y="2162969"/>
                </a:cubicBezTo>
                <a:cubicBezTo>
                  <a:pt x="796230" y="2162969"/>
                  <a:pt x="798711" y="2167931"/>
                  <a:pt x="788789" y="2177852"/>
                </a:cubicBezTo>
                <a:cubicBezTo>
                  <a:pt x="783828" y="2177852"/>
                  <a:pt x="785068" y="2180333"/>
                  <a:pt x="792510" y="2185293"/>
                </a:cubicBezTo>
                <a:cubicBezTo>
                  <a:pt x="799951" y="2190255"/>
                  <a:pt x="801191" y="2193975"/>
                  <a:pt x="796230" y="2196456"/>
                </a:cubicBezTo>
                <a:cubicBezTo>
                  <a:pt x="791269" y="2198936"/>
                  <a:pt x="788789" y="2207618"/>
                  <a:pt x="788789" y="2222500"/>
                </a:cubicBezTo>
                <a:cubicBezTo>
                  <a:pt x="788789" y="2227462"/>
                  <a:pt x="790029" y="2231182"/>
                  <a:pt x="792510" y="2233663"/>
                </a:cubicBezTo>
                <a:cubicBezTo>
                  <a:pt x="794990" y="2236143"/>
                  <a:pt x="798711" y="2237383"/>
                  <a:pt x="803672" y="2237383"/>
                </a:cubicBezTo>
                <a:cubicBezTo>
                  <a:pt x="808633" y="2237383"/>
                  <a:pt x="811113" y="2236143"/>
                  <a:pt x="811113" y="2233663"/>
                </a:cubicBezTo>
                <a:cubicBezTo>
                  <a:pt x="811113" y="2231182"/>
                  <a:pt x="813593" y="2229942"/>
                  <a:pt x="818555" y="2229942"/>
                </a:cubicBezTo>
                <a:lnTo>
                  <a:pt x="825996" y="2222500"/>
                </a:lnTo>
                <a:cubicBezTo>
                  <a:pt x="825996" y="2222500"/>
                  <a:pt x="828476" y="2220020"/>
                  <a:pt x="833437" y="2215059"/>
                </a:cubicBezTo>
                <a:lnTo>
                  <a:pt x="840878" y="2192735"/>
                </a:lnTo>
                <a:cubicBezTo>
                  <a:pt x="840878" y="2187774"/>
                  <a:pt x="842119" y="2182813"/>
                  <a:pt x="844599" y="2177852"/>
                </a:cubicBezTo>
                <a:cubicBezTo>
                  <a:pt x="847080" y="2172891"/>
                  <a:pt x="850800" y="2167931"/>
                  <a:pt x="855762" y="2162969"/>
                </a:cubicBezTo>
                <a:cubicBezTo>
                  <a:pt x="860722" y="2158008"/>
                  <a:pt x="861963" y="2153048"/>
                  <a:pt x="859482" y="2148086"/>
                </a:cubicBezTo>
                <a:cubicBezTo>
                  <a:pt x="857002" y="2143126"/>
                  <a:pt x="858242" y="2138165"/>
                  <a:pt x="863203" y="2133204"/>
                </a:cubicBezTo>
                <a:lnTo>
                  <a:pt x="855762" y="2133204"/>
                </a:lnTo>
                <a:cubicBezTo>
                  <a:pt x="855762" y="2138165"/>
                  <a:pt x="850800" y="2140645"/>
                  <a:pt x="840878" y="2140645"/>
                </a:cubicBezTo>
                <a:cubicBezTo>
                  <a:pt x="840878" y="2140645"/>
                  <a:pt x="838398" y="2140645"/>
                  <a:pt x="833437" y="2140645"/>
                </a:cubicBezTo>
                <a:cubicBezTo>
                  <a:pt x="828476" y="2140645"/>
                  <a:pt x="823515" y="2143126"/>
                  <a:pt x="818555" y="2148086"/>
                </a:cubicBezTo>
                <a:cubicBezTo>
                  <a:pt x="813593" y="2148086"/>
                  <a:pt x="811113" y="2145606"/>
                  <a:pt x="811113" y="2140645"/>
                </a:cubicBezTo>
                <a:lnTo>
                  <a:pt x="825996" y="2125762"/>
                </a:lnTo>
                <a:cubicBezTo>
                  <a:pt x="840878" y="2120801"/>
                  <a:pt x="853281" y="2118321"/>
                  <a:pt x="863203" y="2118321"/>
                </a:cubicBezTo>
                <a:cubicBezTo>
                  <a:pt x="868164" y="2118321"/>
                  <a:pt x="871885" y="2117081"/>
                  <a:pt x="874365" y="2114600"/>
                </a:cubicBezTo>
                <a:cubicBezTo>
                  <a:pt x="876845" y="2112120"/>
                  <a:pt x="878086" y="2108399"/>
                  <a:pt x="878086" y="2103438"/>
                </a:cubicBezTo>
                <a:cubicBezTo>
                  <a:pt x="878086" y="2098477"/>
                  <a:pt x="880566" y="2095997"/>
                  <a:pt x="885527" y="2095997"/>
                </a:cubicBezTo>
                <a:cubicBezTo>
                  <a:pt x="885527" y="2095997"/>
                  <a:pt x="885527" y="2093516"/>
                  <a:pt x="885527" y="2088555"/>
                </a:cubicBezTo>
                <a:cubicBezTo>
                  <a:pt x="885527" y="2083594"/>
                  <a:pt x="890488" y="2078634"/>
                  <a:pt x="900410" y="2073672"/>
                </a:cubicBezTo>
                <a:lnTo>
                  <a:pt x="907851" y="2043907"/>
                </a:lnTo>
                <a:lnTo>
                  <a:pt x="900410" y="2029024"/>
                </a:lnTo>
                <a:cubicBezTo>
                  <a:pt x="895449" y="2029024"/>
                  <a:pt x="892968" y="2031505"/>
                  <a:pt x="892968" y="2036465"/>
                </a:cubicBezTo>
                <a:lnTo>
                  <a:pt x="870644" y="2029024"/>
                </a:lnTo>
                <a:cubicBezTo>
                  <a:pt x="870644" y="2024063"/>
                  <a:pt x="868164" y="2022823"/>
                  <a:pt x="863203" y="2025303"/>
                </a:cubicBezTo>
                <a:cubicBezTo>
                  <a:pt x="858242" y="2027784"/>
                  <a:pt x="855762" y="2033985"/>
                  <a:pt x="855762" y="2043907"/>
                </a:cubicBezTo>
                <a:cubicBezTo>
                  <a:pt x="850800" y="2063751"/>
                  <a:pt x="840878" y="2076153"/>
                  <a:pt x="825996" y="2081114"/>
                </a:cubicBezTo>
                <a:cubicBezTo>
                  <a:pt x="811113" y="2091036"/>
                  <a:pt x="803672" y="2098477"/>
                  <a:pt x="803672" y="2103438"/>
                </a:cubicBezTo>
                <a:cubicBezTo>
                  <a:pt x="803672" y="2108399"/>
                  <a:pt x="803672" y="2112120"/>
                  <a:pt x="803672" y="2114600"/>
                </a:cubicBezTo>
                <a:cubicBezTo>
                  <a:pt x="803672" y="2117081"/>
                  <a:pt x="803672" y="2118321"/>
                  <a:pt x="803672" y="2118321"/>
                </a:cubicBezTo>
                <a:lnTo>
                  <a:pt x="796230" y="2088555"/>
                </a:lnTo>
                <a:cubicBezTo>
                  <a:pt x="801191" y="2088555"/>
                  <a:pt x="803672" y="2086075"/>
                  <a:pt x="803672" y="2081114"/>
                </a:cubicBezTo>
                <a:cubicBezTo>
                  <a:pt x="803672" y="2076153"/>
                  <a:pt x="808633" y="2073672"/>
                  <a:pt x="818555" y="2073672"/>
                </a:cubicBezTo>
                <a:lnTo>
                  <a:pt x="818555" y="2066231"/>
                </a:lnTo>
                <a:cubicBezTo>
                  <a:pt x="818555" y="2061270"/>
                  <a:pt x="821035" y="2058790"/>
                  <a:pt x="825996" y="2058790"/>
                </a:cubicBezTo>
                <a:cubicBezTo>
                  <a:pt x="825996" y="2053829"/>
                  <a:pt x="825996" y="2048868"/>
                  <a:pt x="825996" y="2043907"/>
                </a:cubicBezTo>
                <a:cubicBezTo>
                  <a:pt x="821035" y="2043907"/>
                  <a:pt x="818555" y="2042667"/>
                  <a:pt x="818555" y="2040186"/>
                </a:cubicBezTo>
                <a:cubicBezTo>
                  <a:pt x="818555" y="2037706"/>
                  <a:pt x="821035" y="2031505"/>
                  <a:pt x="825996" y="2021582"/>
                </a:cubicBezTo>
                <a:cubicBezTo>
                  <a:pt x="825996" y="2021582"/>
                  <a:pt x="828476" y="2019102"/>
                  <a:pt x="833437" y="2014141"/>
                </a:cubicBezTo>
                <a:cubicBezTo>
                  <a:pt x="838398" y="2014141"/>
                  <a:pt x="842119" y="2012901"/>
                  <a:pt x="844599" y="2010420"/>
                </a:cubicBezTo>
                <a:cubicBezTo>
                  <a:pt x="847080" y="2007940"/>
                  <a:pt x="848320" y="2004219"/>
                  <a:pt x="848320" y="1999258"/>
                </a:cubicBezTo>
                <a:cubicBezTo>
                  <a:pt x="848320" y="1989336"/>
                  <a:pt x="855762" y="1986856"/>
                  <a:pt x="870644" y="1991817"/>
                </a:cubicBezTo>
                <a:lnTo>
                  <a:pt x="878086" y="1991817"/>
                </a:lnTo>
                <a:cubicBezTo>
                  <a:pt x="878086" y="1986856"/>
                  <a:pt x="880566" y="1981895"/>
                  <a:pt x="885527" y="1976934"/>
                </a:cubicBezTo>
                <a:cubicBezTo>
                  <a:pt x="890488" y="1971973"/>
                  <a:pt x="895449" y="1964532"/>
                  <a:pt x="900410" y="1954610"/>
                </a:cubicBezTo>
                <a:lnTo>
                  <a:pt x="907851" y="1939727"/>
                </a:lnTo>
                <a:cubicBezTo>
                  <a:pt x="912812" y="1944688"/>
                  <a:pt x="915293" y="1947168"/>
                  <a:pt x="915293" y="1947168"/>
                </a:cubicBezTo>
                <a:cubicBezTo>
                  <a:pt x="915293" y="1947168"/>
                  <a:pt x="920254" y="1944688"/>
                  <a:pt x="930176" y="1939727"/>
                </a:cubicBezTo>
                <a:cubicBezTo>
                  <a:pt x="935137" y="1934766"/>
                  <a:pt x="936376" y="1929805"/>
                  <a:pt x="933896" y="1924844"/>
                </a:cubicBezTo>
                <a:cubicBezTo>
                  <a:pt x="931416" y="1919883"/>
                  <a:pt x="930176" y="1912442"/>
                  <a:pt x="930176" y="1902520"/>
                </a:cubicBezTo>
                <a:cubicBezTo>
                  <a:pt x="930176" y="1897559"/>
                  <a:pt x="927695" y="1895079"/>
                  <a:pt x="922734" y="1895079"/>
                </a:cubicBezTo>
                <a:cubicBezTo>
                  <a:pt x="917773" y="1895079"/>
                  <a:pt x="912812" y="1897559"/>
                  <a:pt x="907851" y="1902520"/>
                </a:cubicBezTo>
                <a:cubicBezTo>
                  <a:pt x="907851" y="1902520"/>
                  <a:pt x="906611" y="1903760"/>
                  <a:pt x="904131" y="1906241"/>
                </a:cubicBezTo>
                <a:cubicBezTo>
                  <a:pt x="901650" y="1908721"/>
                  <a:pt x="892968" y="1909961"/>
                  <a:pt x="878086" y="1909961"/>
                </a:cubicBezTo>
                <a:cubicBezTo>
                  <a:pt x="873125" y="1909961"/>
                  <a:pt x="869404" y="1909961"/>
                  <a:pt x="866924" y="1909961"/>
                </a:cubicBezTo>
                <a:cubicBezTo>
                  <a:pt x="864443" y="1909961"/>
                  <a:pt x="864443" y="1912442"/>
                  <a:pt x="866924" y="1917403"/>
                </a:cubicBezTo>
                <a:cubicBezTo>
                  <a:pt x="869404" y="1922364"/>
                  <a:pt x="869404" y="1926085"/>
                  <a:pt x="866924" y="1928565"/>
                </a:cubicBezTo>
                <a:cubicBezTo>
                  <a:pt x="864443" y="1931045"/>
                  <a:pt x="860722" y="1932286"/>
                  <a:pt x="855762" y="1932286"/>
                </a:cubicBezTo>
                <a:lnTo>
                  <a:pt x="833437" y="1947168"/>
                </a:lnTo>
                <a:cubicBezTo>
                  <a:pt x="828476" y="1957090"/>
                  <a:pt x="821035" y="1963292"/>
                  <a:pt x="811113" y="1965772"/>
                </a:cubicBezTo>
                <a:cubicBezTo>
                  <a:pt x="801191" y="1968252"/>
                  <a:pt x="796230" y="1974454"/>
                  <a:pt x="796230" y="1984375"/>
                </a:cubicBezTo>
                <a:cubicBezTo>
                  <a:pt x="796230" y="2004219"/>
                  <a:pt x="788789" y="2014141"/>
                  <a:pt x="773906" y="2014141"/>
                </a:cubicBezTo>
                <a:cubicBezTo>
                  <a:pt x="768945" y="2014141"/>
                  <a:pt x="766465" y="2016621"/>
                  <a:pt x="766465" y="2021582"/>
                </a:cubicBezTo>
                <a:cubicBezTo>
                  <a:pt x="761504" y="2026544"/>
                  <a:pt x="757783" y="2030265"/>
                  <a:pt x="755302" y="2032745"/>
                </a:cubicBezTo>
                <a:cubicBezTo>
                  <a:pt x="752822" y="2035225"/>
                  <a:pt x="750342" y="2036465"/>
                  <a:pt x="747861" y="2036465"/>
                </a:cubicBezTo>
                <a:cubicBezTo>
                  <a:pt x="745381" y="2036465"/>
                  <a:pt x="744140" y="2036465"/>
                  <a:pt x="744140" y="2036465"/>
                </a:cubicBezTo>
                <a:cubicBezTo>
                  <a:pt x="744140" y="2036465"/>
                  <a:pt x="744140" y="2037706"/>
                  <a:pt x="744140" y="2040186"/>
                </a:cubicBezTo>
                <a:cubicBezTo>
                  <a:pt x="744140" y="2042667"/>
                  <a:pt x="742900" y="2045147"/>
                  <a:pt x="740420" y="2047627"/>
                </a:cubicBezTo>
                <a:cubicBezTo>
                  <a:pt x="737939" y="2050108"/>
                  <a:pt x="736699" y="2051348"/>
                  <a:pt x="736699" y="2051348"/>
                </a:cubicBezTo>
                <a:cubicBezTo>
                  <a:pt x="716855" y="2056309"/>
                  <a:pt x="716855" y="2063751"/>
                  <a:pt x="736699" y="2073672"/>
                </a:cubicBezTo>
                <a:cubicBezTo>
                  <a:pt x="751582" y="2083594"/>
                  <a:pt x="760264" y="2083594"/>
                  <a:pt x="762744" y="2073672"/>
                </a:cubicBezTo>
                <a:cubicBezTo>
                  <a:pt x="765224" y="2063751"/>
                  <a:pt x="768945" y="2056309"/>
                  <a:pt x="773906" y="2051348"/>
                </a:cubicBezTo>
                <a:lnTo>
                  <a:pt x="788789" y="2058790"/>
                </a:lnTo>
                <a:lnTo>
                  <a:pt x="788789" y="2066231"/>
                </a:lnTo>
                <a:lnTo>
                  <a:pt x="781347" y="2073672"/>
                </a:lnTo>
                <a:cubicBezTo>
                  <a:pt x="776386" y="2078634"/>
                  <a:pt x="772666" y="2081114"/>
                  <a:pt x="770185" y="2081114"/>
                </a:cubicBezTo>
                <a:cubicBezTo>
                  <a:pt x="767705" y="2081114"/>
                  <a:pt x="766465" y="2086075"/>
                  <a:pt x="766465" y="2095997"/>
                </a:cubicBezTo>
                <a:cubicBezTo>
                  <a:pt x="756543" y="2086075"/>
                  <a:pt x="741660" y="2083594"/>
                  <a:pt x="721816" y="2088555"/>
                </a:cubicBezTo>
                <a:cubicBezTo>
                  <a:pt x="716855" y="2088555"/>
                  <a:pt x="711894" y="2088555"/>
                  <a:pt x="706933" y="2088555"/>
                </a:cubicBezTo>
                <a:cubicBezTo>
                  <a:pt x="701972" y="2088555"/>
                  <a:pt x="697012" y="2086075"/>
                  <a:pt x="692051" y="2081114"/>
                </a:cubicBezTo>
                <a:lnTo>
                  <a:pt x="677168" y="2073672"/>
                </a:lnTo>
                <a:cubicBezTo>
                  <a:pt x="672207" y="2073672"/>
                  <a:pt x="669726" y="2073672"/>
                  <a:pt x="669726" y="2073672"/>
                </a:cubicBezTo>
                <a:cubicBezTo>
                  <a:pt x="669726" y="2073672"/>
                  <a:pt x="669726" y="2071192"/>
                  <a:pt x="669726" y="2066231"/>
                </a:cubicBezTo>
                <a:cubicBezTo>
                  <a:pt x="669726" y="2061270"/>
                  <a:pt x="670967" y="2058790"/>
                  <a:pt x="673447" y="2058790"/>
                </a:cubicBezTo>
                <a:cubicBezTo>
                  <a:pt x="675927" y="2058790"/>
                  <a:pt x="679648" y="2053829"/>
                  <a:pt x="684609" y="2043907"/>
                </a:cubicBezTo>
                <a:cubicBezTo>
                  <a:pt x="684609" y="2038946"/>
                  <a:pt x="685849" y="2033985"/>
                  <a:pt x="688330" y="2029024"/>
                </a:cubicBezTo>
                <a:cubicBezTo>
                  <a:pt x="690810" y="2024063"/>
                  <a:pt x="692051" y="2020342"/>
                  <a:pt x="692051" y="2017862"/>
                </a:cubicBezTo>
                <a:cubicBezTo>
                  <a:pt x="692051" y="2015381"/>
                  <a:pt x="692051" y="2014141"/>
                  <a:pt x="692051" y="2014141"/>
                </a:cubicBezTo>
                <a:cubicBezTo>
                  <a:pt x="692051" y="2014141"/>
                  <a:pt x="689570" y="2014141"/>
                  <a:pt x="684609" y="2014141"/>
                </a:cubicBezTo>
                <a:lnTo>
                  <a:pt x="669726" y="2021582"/>
                </a:lnTo>
                <a:cubicBezTo>
                  <a:pt x="669726" y="2026544"/>
                  <a:pt x="662285" y="2033985"/>
                  <a:pt x="647402" y="2043907"/>
                </a:cubicBezTo>
                <a:cubicBezTo>
                  <a:pt x="642441" y="2043907"/>
                  <a:pt x="638720" y="2046387"/>
                  <a:pt x="636240" y="2051348"/>
                </a:cubicBezTo>
                <a:cubicBezTo>
                  <a:pt x="633759" y="2056309"/>
                  <a:pt x="632519" y="2061270"/>
                  <a:pt x="632519" y="2066231"/>
                </a:cubicBezTo>
                <a:lnTo>
                  <a:pt x="625078" y="2081114"/>
                </a:lnTo>
                <a:cubicBezTo>
                  <a:pt x="620117" y="2081114"/>
                  <a:pt x="617637" y="2082354"/>
                  <a:pt x="617637" y="2084834"/>
                </a:cubicBezTo>
                <a:cubicBezTo>
                  <a:pt x="617637" y="2087315"/>
                  <a:pt x="617637" y="2088555"/>
                  <a:pt x="617637" y="2088555"/>
                </a:cubicBezTo>
                <a:cubicBezTo>
                  <a:pt x="622598" y="2093516"/>
                  <a:pt x="623838" y="2098477"/>
                  <a:pt x="621357" y="2103438"/>
                </a:cubicBezTo>
                <a:cubicBezTo>
                  <a:pt x="618877" y="2108399"/>
                  <a:pt x="620117" y="2110879"/>
                  <a:pt x="625078" y="2110879"/>
                </a:cubicBezTo>
                <a:cubicBezTo>
                  <a:pt x="630039" y="2110879"/>
                  <a:pt x="630039" y="2113360"/>
                  <a:pt x="625078" y="2118321"/>
                </a:cubicBezTo>
                <a:lnTo>
                  <a:pt x="610195" y="2133204"/>
                </a:lnTo>
                <a:cubicBezTo>
                  <a:pt x="610195" y="2138165"/>
                  <a:pt x="607715" y="2139405"/>
                  <a:pt x="602754" y="2136924"/>
                </a:cubicBezTo>
                <a:cubicBezTo>
                  <a:pt x="597793" y="2134444"/>
                  <a:pt x="595312" y="2130723"/>
                  <a:pt x="595312" y="2125762"/>
                </a:cubicBezTo>
                <a:cubicBezTo>
                  <a:pt x="595312" y="2120801"/>
                  <a:pt x="592832" y="2118321"/>
                  <a:pt x="587871" y="2118321"/>
                </a:cubicBezTo>
                <a:cubicBezTo>
                  <a:pt x="582910" y="2123282"/>
                  <a:pt x="580429" y="2125762"/>
                  <a:pt x="580429" y="2125762"/>
                </a:cubicBezTo>
                <a:cubicBezTo>
                  <a:pt x="575468" y="2125762"/>
                  <a:pt x="569267" y="2127003"/>
                  <a:pt x="561826" y="2129483"/>
                </a:cubicBezTo>
                <a:cubicBezTo>
                  <a:pt x="554384" y="2131964"/>
                  <a:pt x="550664" y="2138165"/>
                  <a:pt x="550664" y="2148086"/>
                </a:cubicBezTo>
                <a:cubicBezTo>
                  <a:pt x="550664" y="2153048"/>
                  <a:pt x="551904" y="2156768"/>
                  <a:pt x="554384" y="2159248"/>
                </a:cubicBezTo>
                <a:cubicBezTo>
                  <a:pt x="556865" y="2161729"/>
                  <a:pt x="558105" y="2165450"/>
                  <a:pt x="558105" y="2170411"/>
                </a:cubicBezTo>
                <a:lnTo>
                  <a:pt x="550664" y="2170411"/>
                </a:lnTo>
                <a:cubicBezTo>
                  <a:pt x="530820" y="2170411"/>
                  <a:pt x="520898" y="2172891"/>
                  <a:pt x="520898" y="2177852"/>
                </a:cubicBezTo>
                <a:cubicBezTo>
                  <a:pt x="520898" y="2187774"/>
                  <a:pt x="519658" y="2192735"/>
                  <a:pt x="517177" y="2192735"/>
                </a:cubicBezTo>
                <a:cubicBezTo>
                  <a:pt x="514697" y="2192735"/>
                  <a:pt x="513457" y="2192735"/>
                  <a:pt x="513457" y="2192735"/>
                </a:cubicBezTo>
                <a:lnTo>
                  <a:pt x="506015" y="2200176"/>
                </a:lnTo>
                <a:cubicBezTo>
                  <a:pt x="501054" y="2195215"/>
                  <a:pt x="496094" y="2197696"/>
                  <a:pt x="491132" y="2207618"/>
                </a:cubicBezTo>
                <a:lnTo>
                  <a:pt x="483691" y="2222500"/>
                </a:lnTo>
                <a:cubicBezTo>
                  <a:pt x="483691" y="2222500"/>
                  <a:pt x="486172" y="2222500"/>
                  <a:pt x="491132" y="2222500"/>
                </a:cubicBezTo>
                <a:cubicBezTo>
                  <a:pt x="496094" y="2222500"/>
                  <a:pt x="493613" y="2229942"/>
                  <a:pt x="483691" y="2244825"/>
                </a:cubicBezTo>
                <a:lnTo>
                  <a:pt x="468808" y="2274590"/>
                </a:lnTo>
                <a:cubicBezTo>
                  <a:pt x="468808" y="2284512"/>
                  <a:pt x="471289" y="2289473"/>
                  <a:pt x="476250" y="2289473"/>
                </a:cubicBezTo>
                <a:cubicBezTo>
                  <a:pt x="481211" y="2289473"/>
                  <a:pt x="483691" y="2290714"/>
                  <a:pt x="483691" y="2293194"/>
                </a:cubicBezTo>
                <a:cubicBezTo>
                  <a:pt x="483691" y="2295674"/>
                  <a:pt x="483691" y="2296915"/>
                  <a:pt x="483691" y="2296915"/>
                </a:cubicBezTo>
                <a:cubicBezTo>
                  <a:pt x="483691" y="2301876"/>
                  <a:pt x="481211" y="2304356"/>
                  <a:pt x="476250" y="2304356"/>
                </a:cubicBezTo>
                <a:cubicBezTo>
                  <a:pt x="476250" y="2304356"/>
                  <a:pt x="473769" y="2304356"/>
                  <a:pt x="468808" y="2304356"/>
                </a:cubicBezTo>
                <a:cubicBezTo>
                  <a:pt x="468808" y="2309317"/>
                  <a:pt x="471289" y="2311797"/>
                  <a:pt x="476250" y="2311797"/>
                </a:cubicBezTo>
                <a:cubicBezTo>
                  <a:pt x="471289" y="2316759"/>
                  <a:pt x="468808" y="2320479"/>
                  <a:pt x="468808" y="2322959"/>
                </a:cubicBezTo>
                <a:cubicBezTo>
                  <a:pt x="468808" y="2325440"/>
                  <a:pt x="468808" y="2329161"/>
                  <a:pt x="468808" y="2334122"/>
                </a:cubicBezTo>
                <a:cubicBezTo>
                  <a:pt x="468808" y="2339082"/>
                  <a:pt x="461367" y="2341563"/>
                  <a:pt x="446484" y="2341563"/>
                </a:cubicBezTo>
                <a:lnTo>
                  <a:pt x="431601" y="2356446"/>
                </a:lnTo>
                <a:lnTo>
                  <a:pt x="439043" y="2371329"/>
                </a:lnTo>
                <a:cubicBezTo>
                  <a:pt x="444004" y="2376289"/>
                  <a:pt x="446484" y="2381251"/>
                  <a:pt x="446484" y="2386211"/>
                </a:cubicBezTo>
                <a:lnTo>
                  <a:pt x="453925" y="2393653"/>
                </a:lnTo>
                <a:cubicBezTo>
                  <a:pt x="458886" y="2393653"/>
                  <a:pt x="462607" y="2393653"/>
                  <a:pt x="465088" y="2393653"/>
                </a:cubicBezTo>
                <a:cubicBezTo>
                  <a:pt x="467568" y="2393653"/>
                  <a:pt x="468808" y="2388692"/>
                  <a:pt x="468808" y="2378770"/>
                </a:cubicBezTo>
                <a:cubicBezTo>
                  <a:pt x="468808" y="2373809"/>
                  <a:pt x="470049" y="2368848"/>
                  <a:pt x="472529" y="2363887"/>
                </a:cubicBezTo>
                <a:cubicBezTo>
                  <a:pt x="475010" y="2358926"/>
                  <a:pt x="478730" y="2358926"/>
                  <a:pt x="483691" y="2363887"/>
                </a:cubicBezTo>
                <a:cubicBezTo>
                  <a:pt x="488652" y="2363887"/>
                  <a:pt x="489892" y="2366368"/>
                  <a:pt x="487412" y="2371329"/>
                </a:cubicBezTo>
                <a:cubicBezTo>
                  <a:pt x="484931" y="2376289"/>
                  <a:pt x="481211" y="2381251"/>
                  <a:pt x="476250" y="2386211"/>
                </a:cubicBezTo>
                <a:cubicBezTo>
                  <a:pt x="476250" y="2386211"/>
                  <a:pt x="476250" y="2387451"/>
                  <a:pt x="476250" y="2389932"/>
                </a:cubicBezTo>
                <a:cubicBezTo>
                  <a:pt x="476250" y="2392413"/>
                  <a:pt x="478730" y="2393653"/>
                  <a:pt x="483691" y="2393653"/>
                </a:cubicBezTo>
                <a:cubicBezTo>
                  <a:pt x="483691" y="2403575"/>
                  <a:pt x="483691" y="2411016"/>
                  <a:pt x="483691" y="2415977"/>
                </a:cubicBezTo>
                <a:cubicBezTo>
                  <a:pt x="478730" y="2415977"/>
                  <a:pt x="476250" y="2415977"/>
                  <a:pt x="476250" y="2415977"/>
                </a:cubicBezTo>
                <a:lnTo>
                  <a:pt x="491132" y="2438301"/>
                </a:lnTo>
                <a:lnTo>
                  <a:pt x="483691" y="2460625"/>
                </a:lnTo>
                <a:cubicBezTo>
                  <a:pt x="483691" y="2465586"/>
                  <a:pt x="483691" y="2468067"/>
                  <a:pt x="483691" y="2468067"/>
                </a:cubicBezTo>
                <a:cubicBezTo>
                  <a:pt x="488652" y="2468067"/>
                  <a:pt x="489892" y="2471788"/>
                  <a:pt x="487412" y="2479229"/>
                </a:cubicBezTo>
                <a:cubicBezTo>
                  <a:pt x="484931" y="2486670"/>
                  <a:pt x="481211" y="2492872"/>
                  <a:pt x="476250" y="2497832"/>
                </a:cubicBezTo>
                <a:cubicBezTo>
                  <a:pt x="471289" y="2497832"/>
                  <a:pt x="468808" y="2499073"/>
                  <a:pt x="468808" y="2501553"/>
                </a:cubicBezTo>
                <a:cubicBezTo>
                  <a:pt x="468808" y="2504034"/>
                  <a:pt x="470049" y="2505274"/>
                  <a:pt x="472529" y="2505274"/>
                </a:cubicBezTo>
                <a:cubicBezTo>
                  <a:pt x="475010" y="2505274"/>
                  <a:pt x="478730" y="2505274"/>
                  <a:pt x="483691" y="2505274"/>
                </a:cubicBezTo>
                <a:cubicBezTo>
                  <a:pt x="478730" y="2505274"/>
                  <a:pt x="476250" y="2507755"/>
                  <a:pt x="476250" y="2512715"/>
                </a:cubicBezTo>
                <a:cubicBezTo>
                  <a:pt x="481211" y="2517676"/>
                  <a:pt x="481211" y="2520157"/>
                  <a:pt x="476250" y="2520157"/>
                </a:cubicBezTo>
                <a:cubicBezTo>
                  <a:pt x="471289" y="2520157"/>
                  <a:pt x="470049" y="2523877"/>
                  <a:pt x="472529" y="2531319"/>
                </a:cubicBezTo>
                <a:cubicBezTo>
                  <a:pt x="475010" y="2538760"/>
                  <a:pt x="478730" y="2544962"/>
                  <a:pt x="483691" y="2549922"/>
                </a:cubicBezTo>
                <a:cubicBezTo>
                  <a:pt x="493613" y="2564805"/>
                  <a:pt x="491132" y="2577207"/>
                  <a:pt x="476250" y="2587129"/>
                </a:cubicBezTo>
                <a:cubicBezTo>
                  <a:pt x="471289" y="2592090"/>
                  <a:pt x="471289" y="2597051"/>
                  <a:pt x="476250" y="2602012"/>
                </a:cubicBezTo>
                <a:cubicBezTo>
                  <a:pt x="481211" y="2606973"/>
                  <a:pt x="476250" y="2611934"/>
                  <a:pt x="461367" y="2616895"/>
                </a:cubicBezTo>
                <a:lnTo>
                  <a:pt x="453925" y="2602012"/>
                </a:lnTo>
                <a:cubicBezTo>
                  <a:pt x="453925" y="2602012"/>
                  <a:pt x="453925" y="2603252"/>
                  <a:pt x="453925" y="2605733"/>
                </a:cubicBezTo>
                <a:cubicBezTo>
                  <a:pt x="453925" y="2608214"/>
                  <a:pt x="451445" y="2609454"/>
                  <a:pt x="446484" y="2609454"/>
                </a:cubicBezTo>
                <a:cubicBezTo>
                  <a:pt x="441523" y="2609454"/>
                  <a:pt x="441523" y="2606973"/>
                  <a:pt x="446484" y="2602012"/>
                </a:cubicBezTo>
                <a:cubicBezTo>
                  <a:pt x="446484" y="2602012"/>
                  <a:pt x="445244" y="2600772"/>
                  <a:pt x="442763" y="2598291"/>
                </a:cubicBezTo>
                <a:cubicBezTo>
                  <a:pt x="440283" y="2595811"/>
                  <a:pt x="436562" y="2594571"/>
                  <a:pt x="431601" y="2594571"/>
                </a:cubicBezTo>
                <a:cubicBezTo>
                  <a:pt x="426640" y="2589610"/>
                  <a:pt x="424160" y="2582169"/>
                  <a:pt x="424160" y="2572247"/>
                </a:cubicBezTo>
                <a:cubicBezTo>
                  <a:pt x="424160" y="2572247"/>
                  <a:pt x="424160" y="2571006"/>
                  <a:pt x="424160" y="2568526"/>
                </a:cubicBezTo>
                <a:cubicBezTo>
                  <a:pt x="424160" y="2566045"/>
                  <a:pt x="422920" y="2563565"/>
                  <a:pt x="420439" y="2561084"/>
                </a:cubicBezTo>
                <a:cubicBezTo>
                  <a:pt x="417959" y="2558604"/>
                  <a:pt x="416718" y="2552403"/>
                  <a:pt x="416718" y="2542481"/>
                </a:cubicBezTo>
                <a:cubicBezTo>
                  <a:pt x="416718" y="2532559"/>
                  <a:pt x="412998" y="2525117"/>
                  <a:pt x="405556" y="2520157"/>
                </a:cubicBezTo>
                <a:cubicBezTo>
                  <a:pt x="398115" y="2515196"/>
                  <a:pt x="393154" y="2515196"/>
                  <a:pt x="390674" y="2520157"/>
                </a:cubicBezTo>
                <a:cubicBezTo>
                  <a:pt x="388193" y="2525117"/>
                  <a:pt x="389433" y="2532559"/>
                  <a:pt x="394394" y="2542481"/>
                </a:cubicBezTo>
                <a:lnTo>
                  <a:pt x="394394" y="2564805"/>
                </a:lnTo>
                <a:cubicBezTo>
                  <a:pt x="389433" y="2569766"/>
                  <a:pt x="386953" y="2572247"/>
                  <a:pt x="386953" y="2572247"/>
                </a:cubicBezTo>
                <a:cubicBezTo>
                  <a:pt x="386953" y="2572247"/>
                  <a:pt x="386953" y="2567286"/>
                  <a:pt x="386953" y="2557364"/>
                </a:cubicBezTo>
                <a:cubicBezTo>
                  <a:pt x="386953" y="2552403"/>
                  <a:pt x="383232" y="2549922"/>
                  <a:pt x="375791" y="2549922"/>
                </a:cubicBezTo>
                <a:cubicBezTo>
                  <a:pt x="368349" y="2549922"/>
                  <a:pt x="365869" y="2552403"/>
                  <a:pt x="368349" y="2557364"/>
                </a:cubicBezTo>
                <a:cubicBezTo>
                  <a:pt x="370830" y="2562324"/>
                  <a:pt x="370830" y="2564805"/>
                  <a:pt x="368349" y="2564805"/>
                </a:cubicBezTo>
                <a:cubicBezTo>
                  <a:pt x="365869" y="2564805"/>
                  <a:pt x="364628" y="2568526"/>
                  <a:pt x="364628" y="2575967"/>
                </a:cubicBezTo>
                <a:cubicBezTo>
                  <a:pt x="364628" y="2583409"/>
                  <a:pt x="363388" y="2588369"/>
                  <a:pt x="360908" y="2590850"/>
                </a:cubicBezTo>
                <a:cubicBezTo>
                  <a:pt x="358427" y="2593331"/>
                  <a:pt x="359668" y="2597051"/>
                  <a:pt x="364628" y="2602012"/>
                </a:cubicBezTo>
                <a:lnTo>
                  <a:pt x="372070" y="2609454"/>
                </a:lnTo>
                <a:lnTo>
                  <a:pt x="372070" y="2616895"/>
                </a:lnTo>
                <a:cubicBezTo>
                  <a:pt x="377031" y="2626817"/>
                  <a:pt x="377031" y="2634258"/>
                  <a:pt x="372070" y="2639219"/>
                </a:cubicBezTo>
                <a:cubicBezTo>
                  <a:pt x="372070" y="2644180"/>
                  <a:pt x="372070" y="2649141"/>
                  <a:pt x="372070" y="2654102"/>
                </a:cubicBezTo>
                <a:cubicBezTo>
                  <a:pt x="377031" y="2659063"/>
                  <a:pt x="377031" y="2661543"/>
                  <a:pt x="372070" y="2661543"/>
                </a:cubicBezTo>
                <a:lnTo>
                  <a:pt x="372070" y="2691309"/>
                </a:lnTo>
                <a:cubicBezTo>
                  <a:pt x="377031" y="2696270"/>
                  <a:pt x="375791" y="2699990"/>
                  <a:pt x="368349" y="2702471"/>
                </a:cubicBezTo>
                <a:cubicBezTo>
                  <a:pt x="360908" y="2704952"/>
                  <a:pt x="357187" y="2703711"/>
                  <a:pt x="357187" y="2698750"/>
                </a:cubicBezTo>
                <a:lnTo>
                  <a:pt x="342304" y="2683868"/>
                </a:lnTo>
                <a:lnTo>
                  <a:pt x="342304" y="2676426"/>
                </a:lnTo>
                <a:cubicBezTo>
                  <a:pt x="347265" y="2676426"/>
                  <a:pt x="349746" y="2675186"/>
                  <a:pt x="349746" y="2672706"/>
                </a:cubicBezTo>
                <a:cubicBezTo>
                  <a:pt x="349746" y="2670225"/>
                  <a:pt x="349746" y="2666504"/>
                  <a:pt x="349746" y="2661543"/>
                </a:cubicBezTo>
                <a:lnTo>
                  <a:pt x="342304" y="2639219"/>
                </a:lnTo>
                <a:cubicBezTo>
                  <a:pt x="337343" y="2639219"/>
                  <a:pt x="336103" y="2635498"/>
                  <a:pt x="338584" y="2628057"/>
                </a:cubicBezTo>
                <a:cubicBezTo>
                  <a:pt x="341064" y="2620616"/>
                  <a:pt x="339824" y="2616895"/>
                  <a:pt x="334863" y="2616895"/>
                </a:cubicBezTo>
                <a:lnTo>
                  <a:pt x="330079" y="2618490"/>
                </a:lnTo>
                <a:lnTo>
                  <a:pt x="334863" y="2594571"/>
                </a:lnTo>
                <a:lnTo>
                  <a:pt x="334863" y="2572247"/>
                </a:lnTo>
                <a:cubicBezTo>
                  <a:pt x="334863" y="2572247"/>
                  <a:pt x="334863" y="2569766"/>
                  <a:pt x="334863" y="2564805"/>
                </a:cubicBezTo>
                <a:cubicBezTo>
                  <a:pt x="334863" y="2559844"/>
                  <a:pt x="334863" y="2556124"/>
                  <a:pt x="334863" y="2553643"/>
                </a:cubicBezTo>
                <a:cubicBezTo>
                  <a:pt x="334863" y="2551162"/>
                  <a:pt x="332383" y="2549922"/>
                  <a:pt x="327421" y="2549922"/>
                </a:cubicBezTo>
                <a:cubicBezTo>
                  <a:pt x="322461" y="2544962"/>
                  <a:pt x="322461" y="2537520"/>
                  <a:pt x="327421" y="2527598"/>
                </a:cubicBezTo>
                <a:cubicBezTo>
                  <a:pt x="327421" y="2527598"/>
                  <a:pt x="329902" y="2530079"/>
                  <a:pt x="334863" y="2535040"/>
                </a:cubicBezTo>
                <a:cubicBezTo>
                  <a:pt x="339824" y="2540000"/>
                  <a:pt x="344785" y="2540000"/>
                  <a:pt x="349746" y="2535040"/>
                </a:cubicBezTo>
                <a:cubicBezTo>
                  <a:pt x="354707" y="2530079"/>
                  <a:pt x="359668" y="2530079"/>
                  <a:pt x="364628" y="2535040"/>
                </a:cubicBezTo>
                <a:cubicBezTo>
                  <a:pt x="369590" y="2535040"/>
                  <a:pt x="373310" y="2535040"/>
                  <a:pt x="375791" y="2535040"/>
                </a:cubicBezTo>
                <a:cubicBezTo>
                  <a:pt x="378271" y="2535040"/>
                  <a:pt x="379511" y="2532559"/>
                  <a:pt x="379511" y="2527598"/>
                </a:cubicBezTo>
                <a:cubicBezTo>
                  <a:pt x="379511" y="2522637"/>
                  <a:pt x="375791" y="2521397"/>
                  <a:pt x="368349" y="2523877"/>
                </a:cubicBezTo>
                <a:cubicBezTo>
                  <a:pt x="360908" y="2526358"/>
                  <a:pt x="357187" y="2525117"/>
                  <a:pt x="357187" y="2520157"/>
                </a:cubicBezTo>
                <a:lnTo>
                  <a:pt x="342304" y="2520157"/>
                </a:lnTo>
                <a:cubicBezTo>
                  <a:pt x="337343" y="2520157"/>
                  <a:pt x="333623" y="2518917"/>
                  <a:pt x="331142" y="2516436"/>
                </a:cubicBezTo>
                <a:cubicBezTo>
                  <a:pt x="328662" y="2513955"/>
                  <a:pt x="332383" y="2505274"/>
                  <a:pt x="342304" y="2490391"/>
                </a:cubicBezTo>
                <a:cubicBezTo>
                  <a:pt x="352226" y="2475508"/>
                  <a:pt x="355947" y="2466827"/>
                  <a:pt x="353467" y="2464346"/>
                </a:cubicBezTo>
                <a:cubicBezTo>
                  <a:pt x="350986" y="2461865"/>
                  <a:pt x="352226" y="2458145"/>
                  <a:pt x="357187" y="2453184"/>
                </a:cubicBezTo>
                <a:lnTo>
                  <a:pt x="379511" y="2453184"/>
                </a:lnTo>
                <a:cubicBezTo>
                  <a:pt x="379511" y="2458145"/>
                  <a:pt x="381992" y="2463106"/>
                  <a:pt x="386953" y="2468067"/>
                </a:cubicBezTo>
                <a:lnTo>
                  <a:pt x="372070" y="2475508"/>
                </a:lnTo>
                <a:lnTo>
                  <a:pt x="364628" y="2482950"/>
                </a:lnTo>
                <a:cubicBezTo>
                  <a:pt x="364628" y="2487910"/>
                  <a:pt x="367109" y="2490391"/>
                  <a:pt x="372070" y="2490391"/>
                </a:cubicBezTo>
                <a:lnTo>
                  <a:pt x="379511" y="2497832"/>
                </a:lnTo>
                <a:cubicBezTo>
                  <a:pt x="379511" y="2497832"/>
                  <a:pt x="380752" y="2499073"/>
                  <a:pt x="383232" y="2501553"/>
                </a:cubicBezTo>
                <a:cubicBezTo>
                  <a:pt x="385712" y="2504034"/>
                  <a:pt x="386953" y="2505274"/>
                  <a:pt x="386953" y="2505274"/>
                </a:cubicBezTo>
                <a:cubicBezTo>
                  <a:pt x="406797" y="2505274"/>
                  <a:pt x="411758" y="2497832"/>
                  <a:pt x="401836" y="2482950"/>
                </a:cubicBezTo>
                <a:cubicBezTo>
                  <a:pt x="401836" y="2482950"/>
                  <a:pt x="401836" y="2480469"/>
                  <a:pt x="401836" y="2475508"/>
                </a:cubicBezTo>
                <a:cubicBezTo>
                  <a:pt x="406797" y="2475508"/>
                  <a:pt x="409277" y="2475508"/>
                  <a:pt x="409277" y="2475508"/>
                </a:cubicBezTo>
                <a:cubicBezTo>
                  <a:pt x="409277" y="2475508"/>
                  <a:pt x="409277" y="2477989"/>
                  <a:pt x="409277" y="2482950"/>
                </a:cubicBezTo>
                <a:lnTo>
                  <a:pt x="416718" y="2490391"/>
                </a:lnTo>
                <a:cubicBezTo>
                  <a:pt x="416718" y="2480469"/>
                  <a:pt x="416718" y="2473028"/>
                  <a:pt x="416718" y="2468067"/>
                </a:cubicBezTo>
                <a:cubicBezTo>
                  <a:pt x="411758" y="2463106"/>
                  <a:pt x="409277" y="2458145"/>
                  <a:pt x="409277" y="2453184"/>
                </a:cubicBezTo>
                <a:cubicBezTo>
                  <a:pt x="409277" y="2448223"/>
                  <a:pt x="406797" y="2444503"/>
                  <a:pt x="401836" y="2442022"/>
                </a:cubicBezTo>
                <a:cubicBezTo>
                  <a:pt x="396875" y="2439541"/>
                  <a:pt x="394394" y="2433340"/>
                  <a:pt x="394394" y="2423418"/>
                </a:cubicBezTo>
                <a:cubicBezTo>
                  <a:pt x="394394" y="2418458"/>
                  <a:pt x="391914" y="2413496"/>
                  <a:pt x="386953" y="2408536"/>
                </a:cubicBezTo>
                <a:cubicBezTo>
                  <a:pt x="377031" y="2433340"/>
                  <a:pt x="370830" y="2444503"/>
                  <a:pt x="368349" y="2442022"/>
                </a:cubicBezTo>
                <a:cubicBezTo>
                  <a:pt x="365869" y="2439541"/>
                  <a:pt x="365869" y="2435821"/>
                  <a:pt x="368349" y="2430860"/>
                </a:cubicBezTo>
                <a:cubicBezTo>
                  <a:pt x="370830" y="2425899"/>
                  <a:pt x="372070" y="2420938"/>
                  <a:pt x="372070" y="2415977"/>
                </a:cubicBezTo>
                <a:lnTo>
                  <a:pt x="394394" y="2378770"/>
                </a:lnTo>
                <a:lnTo>
                  <a:pt x="394394" y="2363887"/>
                </a:lnTo>
                <a:cubicBezTo>
                  <a:pt x="394394" y="2353965"/>
                  <a:pt x="396875" y="2346524"/>
                  <a:pt x="401836" y="2341563"/>
                </a:cubicBezTo>
                <a:cubicBezTo>
                  <a:pt x="406797" y="2336602"/>
                  <a:pt x="406797" y="2334122"/>
                  <a:pt x="401836" y="2334122"/>
                </a:cubicBezTo>
                <a:cubicBezTo>
                  <a:pt x="396875" y="2329161"/>
                  <a:pt x="393154" y="2322959"/>
                  <a:pt x="390674" y="2315518"/>
                </a:cubicBezTo>
                <a:cubicBezTo>
                  <a:pt x="388193" y="2308077"/>
                  <a:pt x="389433" y="2304356"/>
                  <a:pt x="394394" y="2304356"/>
                </a:cubicBezTo>
                <a:lnTo>
                  <a:pt x="394394" y="2296915"/>
                </a:lnTo>
                <a:cubicBezTo>
                  <a:pt x="394394" y="2296915"/>
                  <a:pt x="391914" y="2294434"/>
                  <a:pt x="386953" y="2289473"/>
                </a:cubicBezTo>
                <a:cubicBezTo>
                  <a:pt x="381992" y="2284512"/>
                  <a:pt x="374550" y="2286993"/>
                  <a:pt x="364628" y="2296915"/>
                </a:cubicBezTo>
                <a:lnTo>
                  <a:pt x="357187" y="2304356"/>
                </a:lnTo>
                <a:cubicBezTo>
                  <a:pt x="352226" y="2304356"/>
                  <a:pt x="349746" y="2309317"/>
                  <a:pt x="349746" y="2319239"/>
                </a:cubicBezTo>
                <a:lnTo>
                  <a:pt x="342304" y="2334122"/>
                </a:lnTo>
                <a:cubicBezTo>
                  <a:pt x="337343" y="2339082"/>
                  <a:pt x="336103" y="2345284"/>
                  <a:pt x="338584" y="2352725"/>
                </a:cubicBezTo>
                <a:cubicBezTo>
                  <a:pt x="341064" y="2360166"/>
                  <a:pt x="341064" y="2365127"/>
                  <a:pt x="338584" y="2367608"/>
                </a:cubicBezTo>
                <a:cubicBezTo>
                  <a:pt x="336103" y="2370089"/>
                  <a:pt x="336103" y="2373809"/>
                  <a:pt x="338584" y="2378770"/>
                </a:cubicBezTo>
                <a:cubicBezTo>
                  <a:pt x="341064" y="2383731"/>
                  <a:pt x="337343" y="2389932"/>
                  <a:pt x="327421" y="2397373"/>
                </a:cubicBezTo>
                <a:cubicBezTo>
                  <a:pt x="317500" y="2404815"/>
                  <a:pt x="312539" y="2418458"/>
                  <a:pt x="312539" y="2438301"/>
                </a:cubicBezTo>
                <a:cubicBezTo>
                  <a:pt x="312539" y="2453184"/>
                  <a:pt x="312539" y="2461865"/>
                  <a:pt x="312539" y="2464346"/>
                </a:cubicBezTo>
                <a:cubicBezTo>
                  <a:pt x="312539" y="2466827"/>
                  <a:pt x="310058" y="2468067"/>
                  <a:pt x="305097" y="2468067"/>
                </a:cubicBezTo>
                <a:cubicBezTo>
                  <a:pt x="300136" y="2468067"/>
                  <a:pt x="296416" y="2469307"/>
                  <a:pt x="293935" y="2471788"/>
                </a:cubicBezTo>
                <a:cubicBezTo>
                  <a:pt x="291455" y="2474268"/>
                  <a:pt x="290214" y="2477989"/>
                  <a:pt x="290214" y="2482950"/>
                </a:cubicBezTo>
                <a:cubicBezTo>
                  <a:pt x="285254" y="2507755"/>
                  <a:pt x="277812" y="2520157"/>
                  <a:pt x="267890" y="2520157"/>
                </a:cubicBezTo>
                <a:cubicBezTo>
                  <a:pt x="253007" y="2520157"/>
                  <a:pt x="253007" y="2525117"/>
                  <a:pt x="267890" y="2535040"/>
                </a:cubicBezTo>
                <a:cubicBezTo>
                  <a:pt x="272851" y="2535040"/>
                  <a:pt x="274092" y="2538760"/>
                  <a:pt x="271611" y="2546202"/>
                </a:cubicBezTo>
                <a:cubicBezTo>
                  <a:pt x="269131" y="2553643"/>
                  <a:pt x="265410" y="2554883"/>
                  <a:pt x="260449" y="2549922"/>
                </a:cubicBezTo>
                <a:cubicBezTo>
                  <a:pt x="250527" y="2540000"/>
                  <a:pt x="245566" y="2542481"/>
                  <a:pt x="245566" y="2557364"/>
                </a:cubicBezTo>
                <a:cubicBezTo>
                  <a:pt x="245566" y="2562324"/>
                  <a:pt x="248047" y="2564805"/>
                  <a:pt x="253007" y="2564805"/>
                </a:cubicBezTo>
                <a:cubicBezTo>
                  <a:pt x="253007" y="2564805"/>
                  <a:pt x="254248" y="2566045"/>
                  <a:pt x="256728" y="2568526"/>
                </a:cubicBezTo>
                <a:cubicBezTo>
                  <a:pt x="259209" y="2571006"/>
                  <a:pt x="260449" y="2572247"/>
                  <a:pt x="260449" y="2572247"/>
                </a:cubicBezTo>
                <a:cubicBezTo>
                  <a:pt x="260449" y="2577207"/>
                  <a:pt x="257968" y="2579688"/>
                  <a:pt x="253007" y="2579688"/>
                </a:cubicBezTo>
                <a:cubicBezTo>
                  <a:pt x="253007" y="2579688"/>
                  <a:pt x="250527" y="2580928"/>
                  <a:pt x="245566" y="2583409"/>
                </a:cubicBezTo>
                <a:cubicBezTo>
                  <a:pt x="240605" y="2585889"/>
                  <a:pt x="240605" y="2589610"/>
                  <a:pt x="245566" y="2594571"/>
                </a:cubicBezTo>
                <a:lnTo>
                  <a:pt x="238125" y="2602012"/>
                </a:lnTo>
                <a:cubicBezTo>
                  <a:pt x="238125" y="2602012"/>
                  <a:pt x="236885" y="2600772"/>
                  <a:pt x="234404" y="2598291"/>
                </a:cubicBezTo>
                <a:cubicBezTo>
                  <a:pt x="231923" y="2595811"/>
                  <a:pt x="230683" y="2594571"/>
                  <a:pt x="230683" y="2594571"/>
                </a:cubicBezTo>
                <a:cubicBezTo>
                  <a:pt x="225722" y="2569766"/>
                  <a:pt x="228203" y="2552403"/>
                  <a:pt x="238125" y="2542481"/>
                </a:cubicBezTo>
                <a:cubicBezTo>
                  <a:pt x="243086" y="2542481"/>
                  <a:pt x="246806" y="2540000"/>
                  <a:pt x="249287" y="2535040"/>
                </a:cubicBezTo>
                <a:cubicBezTo>
                  <a:pt x="251767" y="2530079"/>
                  <a:pt x="251767" y="2526358"/>
                  <a:pt x="249287" y="2523877"/>
                </a:cubicBezTo>
                <a:cubicBezTo>
                  <a:pt x="246806" y="2521397"/>
                  <a:pt x="248047" y="2515196"/>
                  <a:pt x="253007" y="2505274"/>
                </a:cubicBezTo>
                <a:lnTo>
                  <a:pt x="260449" y="2490391"/>
                </a:lnTo>
                <a:cubicBezTo>
                  <a:pt x="260449" y="2485430"/>
                  <a:pt x="262929" y="2482950"/>
                  <a:pt x="267890" y="2482950"/>
                </a:cubicBezTo>
                <a:lnTo>
                  <a:pt x="267890" y="2475508"/>
                </a:lnTo>
                <a:cubicBezTo>
                  <a:pt x="262929" y="2470548"/>
                  <a:pt x="262929" y="2468067"/>
                  <a:pt x="267890" y="2468067"/>
                </a:cubicBezTo>
                <a:cubicBezTo>
                  <a:pt x="272851" y="2468067"/>
                  <a:pt x="277812" y="2468067"/>
                  <a:pt x="282773" y="2468067"/>
                </a:cubicBezTo>
                <a:cubicBezTo>
                  <a:pt x="287734" y="2468067"/>
                  <a:pt x="290214" y="2465586"/>
                  <a:pt x="290214" y="2460625"/>
                </a:cubicBezTo>
                <a:cubicBezTo>
                  <a:pt x="290214" y="2455665"/>
                  <a:pt x="290214" y="2453184"/>
                  <a:pt x="290214" y="2453184"/>
                </a:cubicBezTo>
                <a:cubicBezTo>
                  <a:pt x="285254" y="2453184"/>
                  <a:pt x="282773" y="2453184"/>
                  <a:pt x="282773" y="2453184"/>
                </a:cubicBezTo>
                <a:cubicBezTo>
                  <a:pt x="282773" y="2453184"/>
                  <a:pt x="282773" y="2450703"/>
                  <a:pt x="282773" y="2445743"/>
                </a:cubicBezTo>
                <a:cubicBezTo>
                  <a:pt x="287734" y="2445743"/>
                  <a:pt x="292695" y="2445743"/>
                  <a:pt x="297656" y="2445743"/>
                </a:cubicBezTo>
                <a:cubicBezTo>
                  <a:pt x="302617" y="2445743"/>
                  <a:pt x="305097" y="2443262"/>
                  <a:pt x="305097" y="2438301"/>
                </a:cubicBezTo>
                <a:cubicBezTo>
                  <a:pt x="305097" y="2438301"/>
                  <a:pt x="305097" y="2437061"/>
                  <a:pt x="305097" y="2434581"/>
                </a:cubicBezTo>
                <a:cubicBezTo>
                  <a:pt x="305097" y="2432100"/>
                  <a:pt x="302617" y="2430860"/>
                  <a:pt x="297656" y="2430860"/>
                </a:cubicBezTo>
                <a:cubicBezTo>
                  <a:pt x="292695" y="2430860"/>
                  <a:pt x="290214" y="2430860"/>
                  <a:pt x="290214" y="2430860"/>
                </a:cubicBezTo>
                <a:cubicBezTo>
                  <a:pt x="290214" y="2430860"/>
                  <a:pt x="290214" y="2428379"/>
                  <a:pt x="290214" y="2423418"/>
                </a:cubicBezTo>
                <a:cubicBezTo>
                  <a:pt x="310058" y="2388692"/>
                  <a:pt x="319980" y="2363887"/>
                  <a:pt x="319980" y="2349004"/>
                </a:cubicBezTo>
                <a:cubicBezTo>
                  <a:pt x="319980" y="2339082"/>
                  <a:pt x="322461" y="2331641"/>
                  <a:pt x="327421" y="2326680"/>
                </a:cubicBezTo>
                <a:cubicBezTo>
                  <a:pt x="327421" y="2326680"/>
                  <a:pt x="327421" y="2325440"/>
                  <a:pt x="327421" y="2322959"/>
                </a:cubicBezTo>
                <a:cubicBezTo>
                  <a:pt x="327421" y="2320479"/>
                  <a:pt x="324941" y="2316759"/>
                  <a:pt x="319980" y="2311797"/>
                </a:cubicBezTo>
                <a:cubicBezTo>
                  <a:pt x="310058" y="2306837"/>
                  <a:pt x="305097" y="2301876"/>
                  <a:pt x="305097" y="2296915"/>
                </a:cubicBezTo>
                <a:lnTo>
                  <a:pt x="312539" y="2304356"/>
                </a:lnTo>
                <a:cubicBezTo>
                  <a:pt x="322461" y="2309317"/>
                  <a:pt x="329902" y="2310557"/>
                  <a:pt x="334863" y="2308077"/>
                </a:cubicBezTo>
                <a:cubicBezTo>
                  <a:pt x="339824" y="2305597"/>
                  <a:pt x="342304" y="2299395"/>
                  <a:pt x="342304" y="2289473"/>
                </a:cubicBezTo>
                <a:cubicBezTo>
                  <a:pt x="342304" y="2284512"/>
                  <a:pt x="344785" y="2280792"/>
                  <a:pt x="349746" y="2278311"/>
                </a:cubicBezTo>
                <a:cubicBezTo>
                  <a:pt x="354707" y="2275831"/>
                  <a:pt x="357187" y="2272110"/>
                  <a:pt x="357187" y="2267149"/>
                </a:cubicBezTo>
                <a:cubicBezTo>
                  <a:pt x="362148" y="2267149"/>
                  <a:pt x="364628" y="2268390"/>
                  <a:pt x="364628" y="2270870"/>
                </a:cubicBezTo>
                <a:lnTo>
                  <a:pt x="364628" y="2267149"/>
                </a:lnTo>
                <a:cubicBezTo>
                  <a:pt x="364628" y="2262188"/>
                  <a:pt x="364628" y="2259707"/>
                  <a:pt x="364628" y="2259707"/>
                </a:cubicBezTo>
                <a:cubicBezTo>
                  <a:pt x="359668" y="2259707"/>
                  <a:pt x="357187" y="2262188"/>
                  <a:pt x="357187" y="2267149"/>
                </a:cubicBezTo>
                <a:cubicBezTo>
                  <a:pt x="357187" y="2262188"/>
                  <a:pt x="357187" y="2259707"/>
                  <a:pt x="357187" y="2259707"/>
                </a:cubicBezTo>
                <a:lnTo>
                  <a:pt x="364628" y="2244825"/>
                </a:lnTo>
                <a:cubicBezTo>
                  <a:pt x="364628" y="2239864"/>
                  <a:pt x="367109" y="2236143"/>
                  <a:pt x="372070" y="2233663"/>
                </a:cubicBezTo>
                <a:cubicBezTo>
                  <a:pt x="377031" y="2231182"/>
                  <a:pt x="381992" y="2224981"/>
                  <a:pt x="386953" y="2215059"/>
                </a:cubicBezTo>
                <a:lnTo>
                  <a:pt x="394394" y="2192735"/>
                </a:lnTo>
                <a:cubicBezTo>
                  <a:pt x="399355" y="2192735"/>
                  <a:pt x="401836" y="2196456"/>
                  <a:pt x="401836" y="2203897"/>
                </a:cubicBezTo>
                <a:cubicBezTo>
                  <a:pt x="401836" y="2211338"/>
                  <a:pt x="400595" y="2215059"/>
                  <a:pt x="398115" y="2215059"/>
                </a:cubicBezTo>
                <a:cubicBezTo>
                  <a:pt x="395634" y="2215059"/>
                  <a:pt x="395634" y="2217540"/>
                  <a:pt x="398115" y="2222500"/>
                </a:cubicBezTo>
                <a:cubicBezTo>
                  <a:pt x="400595" y="2227462"/>
                  <a:pt x="400595" y="2233663"/>
                  <a:pt x="398115" y="2241104"/>
                </a:cubicBezTo>
                <a:cubicBezTo>
                  <a:pt x="395634" y="2248545"/>
                  <a:pt x="391914" y="2252266"/>
                  <a:pt x="386953" y="2252266"/>
                </a:cubicBezTo>
                <a:cubicBezTo>
                  <a:pt x="377031" y="2257227"/>
                  <a:pt x="374550" y="2259707"/>
                  <a:pt x="379511" y="2259707"/>
                </a:cubicBezTo>
                <a:cubicBezTo>
                  <a:pt x="384472" y="2264669"/>
                  <a:pt x="391914" y="2267149"/>
                  <a:pt x="401836" y="2267149"/>
                </a:cubicBezTo>
                <a:lnTo>
                  <a:pt x="416718" y="2274590"/>
                </a:lnTo>
                <a:cubicBezTo>
                  <a:pt x="416718" y="2279552"/>
                  <a:pt x="420439" y="2282032"/>
                  <a:pt x="427881" y="2282032"/>
                </a:cubicBezTo>
                <a:cubicBezTo>
                  <a:pt x="435322" y="2282032"/>
                  <a:pt x="441523" y="2279552"/>
                  <a:pt x="446484" y="2274590"/>
                </a:cubicBezTo>
                <a:lnTo>
                  <a:pt x="439043" y="2252266"/>
                </a:lnTo>
                <a:cubicBezTo>
                  <a:pt x="434082" y="2252266"/>
                  <a:pt x="431601" y="2251026"/>
                  <a:pt x="431601" y="2248545"/>
                </a:cubicBezTo>
                <a:cubicBezTo>
                  <a:pt x="431601" y="2246065"/>
                  <a:pt x="434082" y="2242345"/>
                  <a:pt x="439043" y="2237383"/>
                </a:cubicBezTo>
                <a:lnTo>
                  <a:pt x="431601" y="2222500"/>
                </a:lnTo>
                <a:cubicBezTo>
                  <a:pt x="426640" y="2217540"/>
                  <a:pt x="425400" y="2212579"/>
                  <a:pt x="427881" y="2207618"/>
                </a:cubicBezTo>
                <a:cubicBezTo>
                  <a:pt x="430361" y="2202657"/>
                  <a:pt x="431601" y="2195215"/>
                  <a:pt x="431601" y="2185293"/>
                </a:cubicBezTo>
                <a:lnTo>
                  <a:pt x="439043" y="2170411"/>
                </a:lnTo>
                <a:lnTo>
                  <a:pt x="446484" y="2162969"/>
                </a:lnTo>
                <a:cubicBezTo>
                  <a:pt x="446484" y="2162969"/>
                  <a:pt x="448965" y="2162969"/>
                  <a:pt x="453925" y="2162969"/>
                </a:cubicBezTo>
                <a:cubicBezTo>
                  <a:pt x="458886" y="2162969"/>
                  <a:pt x="461367" y="2160489"/>
                  <a:pt x="461367" y="2155528"/>
                </a:cubicBezTo>
                <a:cubicBezTo>
                  <a:pt x="461367" y="2150567"/>
                  <a:pt x="462607" y="2148086"/>
                  <a:pt x="465088" y="2148086"/>
                </a:cubicBezTo>
                <a:cubicBezTo>
                  <a:pt x="467568" y="2148086"/>
                  <a:pt x="468808" y="2143126"/>
                  <a:pt x="468808" y="2133204"/>
                </a:cubicBezTo>
                <a:cubicBezTo>
                  <a:pt x="463847" y="2128243"/>
                  <a:pt x="461367" y="2124522"/>
                  <a:pt x="461367" y="2122041"/>
                </a:cubicBezTo>
                <a:cubicBezTo>
                  <a:pt x="461367" y="2119561"/>
                  <a:pt x="456406" y="2118321"/>
                  <a:pt x="446484" y="2118321"/>
                </a:cubicBezTo>
                <a:cubicBezTo>
                  <a:pt x="431601" y="2118321"/>
                  <a:pt x="431601" y="2113360"/>
                  <a:pt x="446484" y="2103438"/>
                </a:cubicBezTo>
                <a:cubicBezTo>
                  <a:pt x="451445" y="2098477"/>
                  <a:pt x="453925" y="2094756"/>
                  <a:pt x="453925" y="2092276"/>
                </a:cubicBezTo>
                <a:cubicBezTo>
                  <a:pt x="453925" y="2089796"/>
                  <a:pt x="453925" y="2086075"/>
                  <a:pt x="453925" y="2081114"/>
                </a:cubicBezTo>
                <a:cubicBezTo>
                  <a:pt x="453925" y="2061270"/>
                  <a:pt x="466328" y="2048868"/>
                  <a:pt x="491132" y="2043907"/>
                </a:cubicBezTo>
                <a:cubicBezTo>
                  <a:pt x="501054" y="2043907"/>
                  <a:pt x="507256" y="2041427"/>
                  <a:pt x="509736" y="2036465"/>
                </a:cubicBezTo>
                <a:cubicBezTo>
                  <a:pt x="512217" y="2031505"/>
                  <a:pt x="510976" y="2024063"/>
                  <a:pt x="506015" y="2014141"/>
                </a:cubicBezTo>
                <a:lnTo>
                  <a:pt x="506015" y="1999258"/>
                </a:lnTo>
                <a:cubicBezTo>
                  <a:pt x="510976" y="1999258"/>
                  <a:pt x="514697" y="1996778"/>
                  <a:pt x="517177" y="1991817"/>
                </a:cubicBezTo>
                <a:cubicBezTo>
                  <a:pt x="519658" y="1986856"/>
                  <a:pt x="520898" y="1986856"/>
                  <a:pt x="520898" y="1991817"/>
                </a:cubicBezTo>
                <a:lnTo>
                  <a:pt x="528339" y="2006700"/>
                </a:lnTo>
                <a:lnTo>
                  <a:pt x="550664" y="1991817"/>
                </a:lnTo>
                <a:lnTo>
                  <a:pt x="535781" y="1984375"/>
                </a:lnTo>
                <a:lnTo>
                  <a:pt x="543222" y="1976934"/>
                </a:lnTo>
                <a:cubicBezTo>
                  <a:pt x="548183" y="1976934"/>
                  <a:pt x="554384" y="1973213"/>
                  <a:pt x="561826" y="1965772"/>
                </a:cubicBezTo>
                <a:cubicBezTo>
                  <a:pt x="569267" y="1958331"/>
                  <a:pt x="575468" y="1952129"/>
                  <a:pt x="580429" y="1947168"/>
                </a:cubicBezTo>
                <a:lnTo>
                  <a:pt x="580429" y="1939727"/>
                </a:lnTo>
                <a:cubicBezTo>
                  <a:pt x="575468" y="1939727"/>
                  <a:pt x="572988" y="1934766"/>
                  <a:pt x="572988" y="1924844"/>
                </a:cubicBezTo>
                <a:lnTo>
                  <a:pt x="580429" y="1909961"/>
                </a:lnTo>
                <a:cubicBezTo>
                  <a:pt x="580429" y="1905000"/>
                  <a:pt x="586630" y="1896319"/>
                  <a:pt x="599033" y="1883916"/>
                </a:cubicBezTo>
                <a:cubicBezTo>
                  <a:pt x="611436" y="1871514"/>
                  <a:pt x="617637" y="1864073"/>
                  <a:pt x="617637" y="1861592"/>
                </a:cubicBezTo>
                <a:cubicBezTo>
                  <a:pt x="617637" y="1859112"/>
                  <a:pt x="622598" y="1856631"/>
                  <a:pt x="632519" y="1854151"/>
                </a:cubicBezTo>
                <a:cubicBezTo>
                  <a:pt x="642441" y="1851670"/>
                  <a:pt x="648643" y="1846709"/>
                  <a:pt x="651123" y="1839268"/>
                </a:cubicBezTo>
                <a:cubicBezTo>
                  <a:pt x="653603" y="1831827"/>
                  <a:pt x="657324" y="1828106"/>
                  <a:pt x="662285" y="1828106"/>
                </a:cubicBezTo>
                <a:cubicBezTo>
                  <a:pt x="667246" y="1823145"/>
                  <a:pt x="669726" y="1818184"/>
                  <a:pt x="669726" y="1813223"/>
                </a:cubicBezTo>
                <a:lnTo>
                  <a:pt x="677168" y="1805782"/>
                </a:lnTo>
                <a:cubicBezTo>
                  <a:pt x="677168" y="1805782"/>
                  <a:pt x="683369" y="1799581"/>
                  <a:pt x="695771" y="1787178"/>
                </a:cubicBezTo>
                <a:cubicBezTo>
                  <a:pt x="708174" y="1774776"/>
                  <a:pt x="719336" y="1763614"/>
                  <a:pt x="729257" y="1753692"/>
                </a:cubicBezTo>
                <a:cubicBezTo>
                  <a:pt x="739179" y="1743770"/>
                  <a:pt x="744140" y="1736329"/>
                  <a:pt x="744140" y="1731368"/>
                </a:cubicBezTo>
                <a:lnTo>
                  <a:pt x="788789" y="1686719"/>
                </a:lnTo>
                <a:cubicBezTo>
                  <a:pt x="793750" y="1676797"/>
                  <a:pt x="798711" y="1673077"/>
                  <a:pt x="803672" y="1675557"/>
                </a:cubicBezTo>
                <a:cubicBezTo>
                  <a:pt x="808633" y="1678037"/>
                  <a:pt x="814834" y="1675557"/>
                  <a:pt x="822275" y="1668116"/>
                </a:cubicBezTo>
                <a:cubicBezTo>
                  <a:pt x="829717" y="1660674"/>
                  <a:pt x="834678" y="1656954"/>
                  <a:pt x="837158" y="1656954"/>
                </a:cubicBezTo>
                <a:cubicBezTo>
                  <a:pt x="839638" y="1656954"/>
                  <a:pt x="848320" y="1650752"/>
                  <a:pt x="863203" y="1638350"/>
                </a:cubicBezTo>
                <a:cubicBezTo>
                  <a:pt x="878086" y="1625948"/>
                  <a:pt x="885527" y="1613545"/>
                  <a:pt x="885527" y="1601143"/>
                </a:cubicBezTo>
                <a:cubicBezTo>
                  <a:pt x="885527" y="1588741"/>
                  <a:pt x="883047" y="1582540"/>
                  <a:pt x="878086" y="1582540"/>
                </a:cubicBezTo>
                <a:cubicBezTo>
                  <a:pt x="873125" y="1582540"/>
                  <a:pt x="871885" y="1581299"/>
                  <a:pt x="874365" y="1578819"/>
                </a:cubicBezTo>
                <a:cubicBezTo>
                  <a:pt x="876845" y="1576338"/>
                  <a:pt x="881806" y="1575098"/>
                  <a:pt x="889248" y="1575098"/>
                </a:cubicBezTo>
                <a:cubicBezTo>
                  <a:pt x="896689" y="1575098"/>
                  <a:pt x="900410" y="1572618"/>
                  <a:pt x="900410" y="1567657"/>
                </a:cubicBezTo>
                <a:cubicBezTo>
                  <a:pt x="900410" y="1562696"/>
                  <a:pt x="902890" y="1560215"/>
                  <a:pt x="907851" y="1560215"/>
                </a:cubicBezTo>
                <a:cubicBezTo>
                  <a:pt x="907851" y="1560215"/>
                  <a:pt x="909091" y="1560215"/>
                  <a:pt x="911572" y="1560215"/>
                </a:cubicBezTo>
                <a:cubicBezTo>
                  <a:pt x="914052" y="1560215"/>
                  <a:pt x="915293" y="1557735"/>
                  <a:pt x="915293" y="1552774"/>
                </a:cubicBezTo>
                <a:cubicBezTo>
                  <a:pt x="915293" y="1552774"/>
                  <a:pt x="912812" y="1552774"/>
                  <a:pt x="907851" y="1552774"/>
                </a:cubicBezTo>
                <a:cubicBezTo>
                  <a:pt x="902890" y="1552774"/>
                  <a:pt x="902890" y="1550294"/>
                  <a:pt x="907851" y="1545332"/>
                </a:cubicBezTo>
                <a:lnTo>
                  <a:pt x="930176" y="1530450"/>
                </a:lnTo>
                <a:cubicBezTo>
                  <a:pt x="940097" y="1530450"/>
                  <a:pt x="947539" y="1530450"/>
                  <a:pt x="952500" y="1530450"/>
                </a:cubicBezTo>
                <a:cubicBezTo>
                  <a:pt x="957461" y="1530450"/>
                  <a:pt x="959941" y="1527969"/>
                  <a:pt x="959941" y="1523008"/>
                </a:cubicBezTo>
                <a:cubicBezTo>
                  <a:pt x="959941" y="1523008"/>
                  <a:pt x="959941" y="1520528"/>
                  <a:pt x="959941" y="1515567"/>
                </a:cubicBezTo>
                <a:cubicBezTo>
                  <a:pt x="954980" y="1515567"/>
                  <a:pt x="952500" y="1513086"/>
                  <a:pt x="952500" y="1508125"/>
                </a:cubicBezTo>
                <a:cubicBezTo>
                  <a:pt x="952500" y="1503164"/>
                  <a:pt x="954980" y="1500684"/>
                  <a:pt x="959941" y="1500684"/>
                </a:cubicBezTo>
                <a:cubicBezTo>
                  <a:pt x="959941" y="1500684"/>
                  <a:pt x="959941" y="1503164"/>
                  <a:pt x="959941" y="1508125"/>
                </a:cubicBezTo>
                <a:lnTo>
                  <a:pt x="974824" y="1508125"/>
                </a:lnTo>
                <a:cubicBezTo>
                  <a:pt x="979785" y="1503164"/>
                  <a:pt x="981025" y="1498204"/>
                  <a:pt x="978545" y="1493243"/>
                </a:cubicBezTo>
                <a:cubicBezTo>
                  <a:pt x="976064" y="1488282"/>
                  <a:pt x="976064" y="1483321"/>
                  <a:pt x="978545" y="1478360"/>
                </a:cubicBezTo>
                <a:cubicBezTo>
                  <a:pt x="981025" y="1473399"/>
                  <a:pt x="984746" y="1470918"/>
                  <a:pt x="989707" y="1470918"/>
                </a:cubicBezTo>
                <a:lnTo>
                  <a:pt x="997148" y="1463477"/>
                </a:lnTo>
                <a:cubicBezTo>
                  <a:pt x="997148" y="1458516"/>
                  <a:pt x="997148" y="1454795"/>
                  <a:pt x="997148" y="1452315"/>
                </a:cubicBezTo>
                <a:cubicBezTo>
                  <a:pt x="997148" y="1449835"/>
                  <a:pt x="997148" y="1446114"/>
                  <a:pt x="997148" y="1441153"/>
                </a:cubicBezTo>
                <a:cubicBezTo>
                  <a:pt x="1002109" y="1436192"/>
                  <a:pt x="1004589" y="1433711"/>
                  <a:pt x="1004589" y="1433711"/>
                </a:cubicBezTo>
                <a:cubicBezTo>
                  <a:pt x="1004589" y="1433711"/>
                  <a:pt x="1002109" y="1433711"/>
                  <a:pt x="997148" y="1433711"/>
                </a:cubicBezTo>
                <a:lnTo>
                  <a:pt x="989707" y="1426270"/>
                </a:lnTo>
                <a:cubicBezTo>
                  <a:pt x="969863" y="1431231"/>
                  <a:pt x="959941" y="1436192"/>
                  <a:pt x="959941" y="1441153"/>
                </a:cubicBezTo>
                <a:cubicBezTo>
                  <a:pt x="959941" y="1446114"/>
                  <a:pt x="957461" y="1448594"/>
                  <a:pt x="952500" y="1448594"/>
                </a:cubicBezTo>
                <a:cubicBezTo>
                  <a:pt x="942578" y="1448594"/>
                  <a:pt x="937617" y="1449835"/>
                  <a:pt x="937617" y="1452315"/>
                </a:cubicBezTo>
                <a:cubicBezTo>
                  <a:pt x="937617" y="1454795"/>
                  <a:pt x="937617" y="1460997"/>
                  <a:pt x="937617" y="1470918"/>
                </a:cubicBezTo>
                <a:cubicBezTo>
                  <a:pt x="937617" y="1485801"/>
                  <a:pt x="935137" y="1495723"/>
                  <a:pt x="930176" y="1500684"/>
                </a:cubicBezTo>
                <a:lnTo>
                  <a:pt x="915293" y="1478360"/>
                </a:lnTo>
                <a:cubicBezTo>
                  <a:pt x="915293" y="1473399"/>
                  <a:pt x="914052" y="1468438"/>
                  <a:pt x="911572" y="1463477"/>
                </a:cubicBezTo>
                <a:cubicBezTo>
                  <a:pt x="909091" y="1458516"/>
                  <a:pt x="907851" y="1456036"/>
                  <a:pt x="907851" y="1456036"/>
                </a:cubicBezTo>
                <a:cubicBezTo>
                  <a:pt x="917773" y="1456036"/>
                  <a:pt x="922734" y="1451075"/>
                  <a:pt x="922734" y="1441153"/>
                </a:cubicBezTo>
                <a:cubicBezTo>
                  <a:pt x="927695" y="1446114"/>
                  <a:pt x="932656" y="1446114"/>
                  <a:pt x="937617" y="1441153"/>
                </a:cubicBezTo>
                <a:cubicBezTo>
                  <a:pt x="937617" y="1441153"/>
                  <a:pt x="938857" y="1439912"/>
                  <a:pt x="941338" y="1437432"/>
                </a:cubicBezTo>
                <a:cubicBezTo>
                  <a:pt x="943818" y="1434952"/>
                  <a:pt x="945058" y="1431231"/>
                  <a:pt x="945058" y="1426270"/>
                </a:cubicBezTo>
                <a:cubicBezTo>
                  <a:pt x="950019" y="1421309"/>
                  <a:pt x="952500" y="1418829"/>
                  <a:pt x="952500" y="1418829"/>
                </a:cubicBezTo>
                <a:cubicBezTo>
                  <a:pt x="952500" y="1413868"/>
                  <a:pt x="953740" y="1411387"/>
                  <a:pt x="956220" y="1411387"/>
                </a:cubicBezTo>
                <a:cubicBezTo>
                  <a:pt x="958701" y="1411387"/>
                  <a:pt x="959941" y="1411387"/>
                  <a:pt x="959941" y="1411387"/>
                </a:cubicBezTo>
                <a:cubicBezTo>
                  <a:pt x="964902" y="1411387"/>
                  <a:pt x="967383" y="1408907"/>
                  <a:pt x="967383" y="1403946"/>
                </a:cubicBezTo>
                <a:lnTo>
                  <a:pt x="982265" y="1403946"/>
                </a:lnTo>
                <a:cubicBezTo>
                  <a:pt x="997148" y="1403946"/>
                  <a:pt x="999629" y="1398985"/>
                  <a:pt x="989707" y="1389063"/>
                </a:cubicBezTo>
                <a:cubicBezTo>
                  <a:pt x="989707" y="1384102"/>
                  <a:pt x="989707" y="1381622"/>
                  <a:pt x="989707" y="1381622"/>
                </a:cubicBezTo>
                <a:lnTo>
                  <a:pt x="997148" y="1381622"/>
                </a:lnTo>
                <a:cubicBezTo>
                  <a:pt x="997148" y="1376661"/>
                  <a:pt x="998389" y="1372940"/>
                  <a:pt x="1000869" y="1370459"/>
                </a:cubicBezTo>
                <a:cubicBezTo>
                  <a:pt x="1003349" y="1367979"/>
                  <a:pt x="1004589" y="1364258"/>
                  <a:pt x="1004589" y="1359297"/>
                </a:cubicBezTo>
                <a:cubicBezTo>
                  <a:pt x="1014511" y="1354336"/>
                  <a:pt x="1019473" y="1346895"/>
                  <a:pt x="1019473" y="1336973"/>
                </a:cubicBezTo>
                <a:cubicBezTo>
                  <a:pt x="1024433" y="1341934"/>
                  <a:pt x="1026914" y="1344415"/>
                  <a:pt x="1026914" y="1344415"/>
                </a:cubicBezTo>
                <a:cubicBezTo>
                  <a:pt x="1026914" y="1344415"/>
                  <a:pt x="1029394" y="1344415"/>
                  <a:pt x="1034355" y="1344415"/>
                </a:cubicBezTo>
                <a:cubicBezTo>
                  <a:pt x="1034355" y="1354336"/>
                  <a:pt x="1034355" y="1359297"/>
                  <a:pt x="1034355" y="1359297"/>
                </a:cubicBezTo>
                <a:cubicBezTo>
                  <a:pt x="1024433" y="1364258"/>
                  <a:pt x="1020713" y="1369219"/>
                  <a:pt x="1023193" y="1374180"/>
                </a:cubicBezTo>
                <a:cubicBezTo>
                  <a:pt x="1025674" y="1379141"/>
                  <a:pt x="1031875" y="1379141"/>
                  <a:pt x="1041797" y="1374180"/>
                </a:cubicBezTo>
                <a:cubicBezTo>
                  <a:pt x="1056679" y="1374180"/>
                  <a:pt x="1067842" y="1370459"/>
                  <a:pt x="1075283" y="1363018"/>
                </a:cubicBezTo>
                <a:cubicBezTo>
                  <a:pt x="1082724" y="1355577"/>
                  <a:pt x="1086445" y="1353096"/>
                  <a:pt x="1086445" y="1355577"/>
                </a:cubicBezTo>
                <a:cubicBezTo>
                  <a:pt x="1086445" y="1358057"/>
                  <a:pt x="1083965" y="1364258"/>
                  <a:pt x="1079004" y="1374180"/>
                </a:cubicBezTo>
                <a:cubicBezTo>
                  <a:pt x="1069082" y="1394024"/>
                  <a:pt x="1061640" y="1403946"/>
                  <a:pt x="1056679" y="1403946"/>
                </a:cubicBezTo>
                <a:lnTo>
                  <a:pt x="1041797" y="1418829"/>
                </a:lnTo>
                <a:cubicBezTo>
                  <a:pt x="1026914" y="1438672"/>
                  <a:pt x="1024433" y="1453555"/>
                  <a:pt x="1034355" y="1463477"/>
                </a:cubicBezTo>
                <a:cubicBezTo>
                  <a:pt x="1039316" y="1463477"/>
                  <a:pt x="1044277" y="1462237"/>
                  <a:pt x="1049238" y="1459756"/>
                </a:cubicBezTo>
                <a:cubicBezTo>
                  <a:pt x="1054199" y="1457276"/>
                  <a:pt x="1056679" y="1453555"/>
                  <a:pt x="1056679" y="1448594"/>
                </a:cubicBezTo>
                <a:cubicBezTo>
                  <a:pt x="1061640" y="1443633"/>
                  <a:pt x="1069082" y="1441153"/>
                  <a:pt x="1079004" y="1441153"/>
                </a:cubicBezTo>
                <a:lnTo>
                  <a:pt x="1086445" y="1448594"/>
                </a:lnTo>
                <a:lnTo>
                  <a:pt x="1079004" y="1448594"/>
                </a:lnTo>
                <a:cubicBezTo>
                  <a:pt x="1074043" y="1448594"/>
                  <a:pt x="1070322" y="1448594"/>
                  <a:pt x="1067842" y="1448594"/>
                </a:cubicBezTo>
                <a:cubicBezTo>
                  <a:pt x="1065361" y="1448594"/>
                  <a:pt x="1066601" y="1451075"/>
                  <a:pt x="1071562" y="1456036"/>
                </a:cubicBezTo>
                <a:cubicBezTo>
                  <a:pt x="1076523" y="1460997"/>
                  <a:pt x="1083965" y="1460997"/>
                  <a:pt x="1093887" y="1456036"/>
                </a:cubicBezTo>
                <a:cubicBezTo>
                  <a:pt x="1093887" y="1441153"/>
                  <a:pt x="1100087" y="1428750"/>
                  <a:pt x="1112490" y="1418829"/>
                </a:cubicBezTo>
                <a:cubicBezTo>
                  <a:pt x="1124892" y="1408907"/>
                  <a:pt x="1136055" y="1403946"/>
                  <a:pt x="1145976" y="1403946"/>
                </a:cubicBezTo>
                <a:cubicBezTo>
                  <a:pt x="1150937" y="1403946"/>
                  <a:pt x="1157138" y="1400225"/>
                  <a:pt x="1164580" y="1392784"/>
                </a:cubicBezTo>
                <a:cubicBezTo>
                  <a:pt x="1172021" y="1385342"/>
                  <a:pt x="1173262" y="1379141"/>
                  <a:pt x="1168300" y="1374180"/>
                </a:cubicBezTo>
                <a:lnTo>
                  <a:pt x="1175742" y="1374180"/>
                </a:lnTo>
                <a:cubicBezTo>
                  <a:pt x="1180703" y="1379141"/>
                  <a:pt x="1188144" y="1376661"/>
                  <a:pt x="1198066" y="1366739"/>
                </a:cubicBezTo>
                <a:cubicBezTo>
                  <a:pt x="1203027" y="1356817"/>
                  <a:pt x="1203027" y="1349376"/>
                  <a:pt x="1198066" y="1344415"/>
                </a:cubicBezTo>
                <a:cubicBezTo>
                  <a:pt x="1198066" y="1339453"/>
                  <a:pt x="1198066" y="1334493"/>
                  <a:pt x="1198066" y="1329532"/>
                </a:cubicBezTo>
                <a:cubicBezTo>
                  <a:pt x="1193105" y="1329532"/>
                  <a:pt x="1190625" y="1328291"/>
                  <a:pt x="1190625" y="1325811"/>
                </a:cubicBezTo>
                <a:cubicBezTo>
                  <a:pt x="1190625" y="1323330"/>
                  <a:pt x="1193105" y="1322090"/>
                  <a:pt x="1198066" y="1322090"/>
                </a:cubicBezTo>
                <a:cubicBezTo>
                  <a:pt x="1203027" y="1317129"/>
                  <a:pt x="1207988" y="1317129"/>
                  <a:pt x="1212949" y="1322090"/>
                </a:cubicBezTo>
                <a:cubicBezTo>
                  <a:pt x="1212949" y="1327051"/>
                  <a:pt x="1215429" y="1329532"/>
                  <a:pt x="1220390" y="1329532"/>
                </a:cubicBezTo>
                <a:cubicBezTo>
                  <a:pt x="1225351" y="1329532"/>
                  <a:pt x="1227832" y="1329532"/>
                  <a:pt x="1227832" y="1329532"/>
                </a:cubicBezTo>
                <a:cubicBezTo>
                  <a:pt x="1237754" y="1329532"/>
                  <a:pt x="1247676" y="1324571"/>
                  <a:pt x="1257598" y="1314649"/>
                </a:cubicBezTo>
                <a:cubicBezTo>
                  <a:pt x="1257598" y="1309688"/>
                  <a:pt x="1260078" y="1304727"/>
                  <a:pt x="1265039" y="1299766"/>
                </a:cubicBezTo>
                <a:cubicBezTo>
                  <a:pt x="1270000" y="1294805"/>
                  <a:pt x="1272480" y="1292325"/>
                  <a:pt x="1272480" y="1292325"/>
                </a:cubicBezTo>
                <a:lnTo>
                  <a:pt x="1265039" y="1284883"/>
                </a:lnTo>
                <a:lnTo>
                  <a:pt x="1250156" y="1284883"/>
                </a:lnTo>
                <a:cubicBezTo>
                  <a:pt x="1250156" y="1284883"/>
                  <a:pt x="1252636" y="1283643"/>
                  <a:pt x="1257598" y="1281162"/>
                </a:cubicBezTo>
                <a:cubicBezTo>
                  <a:pt x="1262558" y="1278682"/>
                  <a:pt x="1268760" y="1273721"/>
                  <a:pt x="1276201" y="1266280"/>
                </a:cubicBezTo>
                <a:cubicBezTo>
                  <a:pt x="1283642" y="1258838"/>
                  <a:pt x="1293564" y="1255118"/>
                  <a:pt x="1305967" y="1255118"/>
                </a:cubicBezTo>
                <a:cubicBezTo>
                  <a:pt x="1318369" y="1255118"/>
                  <a:pt x="1327050" y="1251397"/>
                  <a:pt x="1332011" y="1243955"/>
                </a:cubicBezTo>
                <a:cubicBezTo>
                  <a:pt x="1336972" y="1236514"/>
                  <a:pt x="1341934" y="1235273"/>
                  <a:pt x="1346894" y="1240235"/>
                </a:cubicBezTo>
                <a:lnTo>
                  <a:pt x="1361777" y="1225352"/>
                </a:lnTo>
                <a:cubicBezTo>
                  <a:pt x="1366738" y="1225352"/>
                  <a:pt x="1371699" y="1221631"/>
                  <a:pt x="1376660" y="1214190"/>
                </a:cubicBezTo>
                <a:cubicBezTo>
                  <a:pt x="1381621" y="1206748"/>
                  <a:pt x="1384101" y="1203028"/>
                  <a:pt x="1384101" y="1203028"/>
                </a:cubicBezTo>
                <a:lnTo>
                  <a:pt x="1398984" y="1203028"/>
                </a:lnTo>
                <a:lnTo>
                  <a:pt x="1398984" y="1217910"/>
                </a:lnTo>
                <a:cubicBezTo>
                  <a:pt x="1394023" y="1222872"/>
                  <a:pt x="1392783" y="1225352"/>
                  <a:pt x="1395263" y="1225352"/>
                </a:cubicBezTo>
                <a:cubicBezTo>
                  <a:pt x="1397744" y="1225352"/>
                  <a:pt x="1397744" y="1227832"/>
                  <a:pt x="1395263" y="1232793"/>
                </a:cubicBezTo>
                <a:cubicBezTo>
                  <a:pt x="1392783" y="1237755"/>
                  <a:pt x="1391543" y="1242715"/>
                  <a:pt x="1391543" y="1247676"/>
                </a:cubicBezTo>
                <a:lnTo>
                  <a:pt x="1406425" y="1247676"/>
                </a:lnTo>
                <a:lnTo>
                  <a:pt x="1413867" y="1240235"/>
                </a:lnTo>
                <a:lnTo>
                  <a:pt x="1413867" y="1232793"/>
                </a:lnTo>
                <a:lnTo>
                  <a:pt x="1413867" y="1188145"/>
                </a:lnTo>
                <a:lnTo>
                  <a:pt x="1413867" y="1180703"/>
                </a:lnTo>
                <a:cubicBezTo>
                  <a:pt x="1418828" y="1180703"/>
                  <a:pt x="1421308" y="1180703"/>
                  <a:pt x="1421308" y="1180703"/>
                </a:cubicBezTo>
                <a:lnTo>
                  <a:pt x="1443632" y="1143496"/>
                </a:lnTo>
                <a:cubicBezTo>
                  <a:pt x="1443632" y="1148458"/>
                  <a:pt x="1441152" y="1153418"/>
                  <a:pt x="1436191" y="1158379"/>
                </a:cubicBezTo>
                <a:lnTo>
                  <a:pt x="1443632" y="1165821"/>
                </a:lnTo>
                <a:cubicBezTo>
                  <a:pt x="1448593" y="1160859"/>
                  <a:pt x="1452314" y="1160859"/>
                  <a:pt x="1454794" y="1165821"/>
                </a:cubicBezTo>
                <a:cubicBezTo>
                  <a:pt x="1457275" y="1170782"/>
                  <a:pt x="1453554" y="1178223"/>
                  <a:pt x="1443632" y="1188145"/>
                </a:cubicBezTo>
                <a:cubicBezTo>
                  <a:pt x="1428750" y="1203028"/>
                  <a:pt x="1426269" y="1210469"/>
                  <a:pt x="1436191" y="1210469"/>
                </a:cubicBezTo>
                <a:cubicBezTo>
                  <a:pt x="1436191" y="1210469"/>
                  <a:pt x="1442392" y="1207989"/>
                  <a:pt x="1454794" y="1203028"/>
                </a:cubicBezTo>
                <a:cubicBezTo>
                  <a:pt x="1467197" y="1198066"/>
                  <a:pt x="1472158" y="1193106"/>
                  <a:pt x="1469677" y="1188145"/>
                </a:cubicBezTo>
                <a:cubicBezTo>
                  <a:pt x="1467197" y="1183184"/>
                  <a:pt x="1468437" y="1178223"/>
                  <a:pt x="1473398" y="1173262"/>
                </a:cubicBezTo>
                <a:cubicBezTo>
                  <a:pt x="1478359" y="1168301"/>
                  <a:pt x="1478359" y="1165821"/>
                  <a:pt x="1473398" y="1165821"/>
                </a:cubicBezTo>
                <a:cubicBezTo>
                  <a:pt x="1473398" y="1165821"/>
                  <a:pt x="1473398" y="1164580"/>
                  <a:pt x="1473398" y="1162100"/>
                </a:cubicBezTo>
                <a:cubicBezTo>
                  <a:pt x="1473398" y="1159620"/>
                  <a:pt x="1475878" y="1155899"/>
                  <a:pt x="1480840" y="1150938"/>
                </a:cubicBezTo>
                <a:cubicBezTo>
                  <a:pt x="1490761" y="1141016"/>
                  <a:pt x="1494482" y="1134814"/>
                  <a:pt x="1492002" y="1132334"/>
                </a:cubicBezTo>
                <a:cubicBezTo>
                  <a:pt x="1489521" y="1129854"/>
                  <a:pt x="1487041" y="1131094"/>
                  <a:pt x="1484560" y="1136055"/>
                </a:cubicBezTo>
                <a:cubicBezTo>
                  <a:pt x="1482080" y="1141016"/>
                  <a:pt x="1478359" y="1142256"/>
                  <a:pt x="1473398" y="1139776"/>
                </a:cubicBezTo>
                <a:cubicBezTo>
                  <a:pt x="1468437" y="1137296"/>
                  <a:pt x="1465957" y="1133575"/>
                  <a:pt x="1465957" y="1128614"/>
                </a:cubicBezTo>
                <a:cubicBezTo>
                  <a:pt x="1465957" y="1123652"/>
                  <a:pt x="1470918" y="1118692"/>
                  <a:pt x="1480840" y="1113731"/>
                </a:cubicBezTo>
                <a:lnTo>
                  <a:pt x="1495722" y="1091407"/>
                </a:lnTo>
                <a:cubicBezTo>
                  <a:pt x="1500683" y="1076524"/>
                  <a:pt x="1505644" y="1069082"/>
                  <a:pt x="1510605" y="1069082"/>
                </a:cubicBezTo>
                <a:cubicBezTo>
                  <a:pt x="1515566" y="1069082"/>
                  <a:pt x="1518047" y="1066602"/>
                  <a:pt x="1518047" y="1061641"/>
                </a:cubicBezTo>
                <a:cubicBezTo>
                  <a:pt x="1518047" y="1056680"/>
                  <a:pt x="1515566" y="1052959"/>
                  <a:pt x="1510605" y="1050479"/>
                </a:cubicBezTo>
                <a:cubicBezTo>
                  <a:pt x="1505644" y="1047999"/>
                  <a:pt x="1503164" y="1045518"/>
                  <a:pt x="1503164" y="1043037"/>
                </a:cubicBezTo>
                <a:cubicBezTo>
                  <a:pt x="1503164" y="1040557"/>
                  <a:pt x="1505644" y="1039317"/>
                  <a:pt x="1510605" y="1039317"/>
                </a:cubicBezTo>
                <a:lnTo>
                  <a:pt x="1510605" y="1031875"/>
                </a:lnTo>
                <a:cubicBezTo>
                  <a:pt x="1505644" y="1031875"/>
                  <a:pt x="1503164" y="1029395"/>
                  <a:pt x="1503164" y="1024434"/>
                </a:cubicBezTo>
                <a:lnTo>
                  <a:pt x="1495722" y="1016993"/>
                </a:lnTo>
                <a:cubicBezTo>
                  <a:pt x="1490761" y="1016993"/>
                  <a:pt x="1488281" y="1014512"/>
                  <a:pt x="1488281" y="1009551"/>
                </a:cubicBezTo>
                <a:cubicBezTo>
                  <a:pt x="1488281" y="1004590"/>
                  <a:pt x="1489521" y="1003350"/>
                  <a:pt x="1492002" y="1005830"/>
                </a:cubicBezTo>
                <a:cubicBezTo>
                  <a:pt x="1494482" y="1008310"/>
                  <a:pt x="1496963" y="1008310"/>
                  <a:pt x="1499443" y="1005830"/>
                </a:cubicBezTo>
                <a:cubicBezTo>
                  <a:pt x="1501923" y="1003350"/>
                  <a:pt x="1500683" y="997148"/>
                  <a:pt x="1495722" y="987227"/>
                </a:cubicBezTo>
                <a:cubicBezTo>
                  <a:pt x="1480840" y="977305"/>
                  <a:pt x="1473398" y="977305"/>
                  <a:pt x="1473398" y="987227"/>
                </a:cubicBezTo>
                <a:lnTo>
                  <a:pt x="1443632" y="987227"/>
                </a:lnTo>
                <a:cubicBezTo>
                  <a:pt x="1443632" y="982266"/>
                  <a:pt x="1438672" y="979785"/>
                  <a:pt x="1428750" y="979785"/>
                </a:cubicBezTo>
                <a:lnTo>
                  <a:pt x="1436191" y="979785"/>
                </a:lnTo>
                <a:cubicBezTo>
                  <a:pt x="1436191" y="974824"/>
                  <a:pt x="1437431" y="972344"/>
                  <a:pt x="1439912" y="972344"/>
                </a:cubicBezTo>
                <a:cubicBezTo>
                  <a:pt x="1442392" y="972344"/>
                  <a:pt x="1446113" y="972344"/>
                  <a:pt x="1451074" y="972344"/>
                </a:cubicBezTo>
                <a:lnTo>
                  <a:pt x="1451074" y="964903"/>
                </a:lnTo>
                <a:cubicBezTo>
                  <a:pt x="1451074" y="964903"/>
                  <a:pt x="1453554" y="959941"/>
                  <a:pt x="1458515" y="950020"/>
                </a:cubicBezTo>
                <a:cubicBezTo>
                  <a:pt x="1463476" y="940098"/>
                  <a:pt x="1464717" y="931416"/>
                  <a:pt x="1462236" y="923975"/>
                </a:cubicBezTo>
                <a:cubicBezTo>
                  <a:pt x="1459755" y="916534"/>
                  <a:pt x="1463476" y="912813"/>
                  <a:pt x="1473398" y="912813"/>
                </a:cubicBezTo>
                <a:cubicBezTo>
                  <a:pt x="1498203" y="917774"/>
                  <a:pt x="1503164" y="925216"/>
                  <a:pt x="1488281" y="935137"/>
                </a:cubicBezTo>
                <a:cubicBezTo>
                  <a:pt x="1483320" y="940098"/>
                  <a:pt x="1483320" y="942578"/>
                  <a:pt x="1488281" y="942578"/>
                </a:cubicBezTo>
                <a:cubicBezTo>
                  <a:pt x="1488281" y="942578"/>
                  <a:pt x="1489521" y="942578"/>
                  <a:pt x="1492002" y="942578"/>
                </a:cubicBezTo>
                <a:cubicBezTo>
                  <a:pt x="1494482" y="942578"/>
                  <a:pt x="1498203" y="942578"/>
                  <a:pt x="1503164" y="942578"/>
                </a:cubicBezTo>
                <a:cubicBezTo>
                  <a:pt x="1503164" y="937617"/>
                  <a:pt x="1505644" y="935137"/>
                  <a:pt x="1510605" y="935137"/>
                </a:cubicBezTo>
                <a:lnTo>
                  <a:pt x="1540371" y="920254"/>
                </a:lnTo>
                <a:cubicBezTo>
                  <a:pt x="1540371" y="915293"/>
                  <a:pt x="1542851" y="912813"/>
                  <a:pt x="1547812" y="912813"/>
                </a:cubicBezTo>
                <a:cubicBezTo>
                  <a:pt x="1547812" y="917774"/>
                  <a:pt x="1547812" y="920254"/>
                  <a:pt x="1547812" y="920254"/>
                </a:cubicBezTo>
                <a:lnTo>
                  <a:pt x="1555254" y="920254"/>
                </a:lnTo>
                <a:lnTo>
                  <a:pt x="1562695" y="905371"/>
                </a:lnTo>
                <a:cubicBezTo>
                  <a:pt x="1567656" y="890489"/>
                  <a:pt x="1573857" y="883047"/>
                  <a:pt x="1581299" y="883047"/>
                </a:cubicBezTo>
                <a:cubicBezTo>
                  <a:pt x="1588740" y="883047"/>
                  <a:pt x="1592460" y="880567"/>
                  <a:pt x="1592460" y="875606"/>
                </a:cubicBezTo>
                <a:cubicBezTo>
                  <a:pt x="1592460" y="870644"/>
                  <a:pt x="1589980" y="866924"/>
                  <a:pt x="1585019" y="864444"/>
                </a:cubicBezTo>
                <a:cubicBezTo>
                  <a:pt x="1580058" y="861964"/>
                  <a:pt x="1576338" y="863203"/>
                  <a:pt x="1573857" y="868164"/>
                </a:cubicBezTo>
                <a:cubicBezTo>
                  <a:pt x="1571376" y="873126"/>
                  <a:pt x="1568896" y="874365"/>
                  <a:pt x="1566416" y="871885"/>
                </a:cubicBezTo>
                <a:cubicBezTo>
                  <a:pt x="1563935" y="869405"/>
                  <a:pt x="1562695" y="865684"/>
                  <a:pt x="1562695" y="860723"/>
                </a:cubicBezTo>
                <a:cubicBezTo>
                  <a:pt x="1562695" y="855762"/>
                  <a:pt x="1562695" y="853282"/>
                  <a:pt x="1562695" y="853282"/>
                </a:cubicBezTo>
                <a:cubicBezTo>
                  <a:pt x="1567656" y="853282"/>
                  <a:pt x="1572617" y="853282"/>
                  <a:pt x="1577578" y="853282"/>
                </a:cubicBezTo>
                <a:cubicBezTo>
                  <a:pt x="1582539" y="853282"/>
                  <a:pt x="1582539" y="850801"/>
                  <a:pt x="1577578" y="845840"/>
                </a:cubicBezTo>
                <a:cubicBezTo>
                  <a:pt x="1577578" y="840879"/>
                  <a:pt x="1577578" y="837158"/>
                  <a:pt x="1577578" y="834678"/>
                </a:cubicBezTo>
                <a:cubicBezTo>
                  <a:pt x="1577578" y="832198"/>
                  <a:pt x="1580058" y="828477"/>
                  <a:pt x="1585019" y="823516"/>
                </a:cubicBezTo>
                <a:cubicBezTo>
                  <a:pt x="1589980" y="818555"/>
                  <a:pt x="1587500" y="813594"/>
                  <a:pt x="1577578" y="808633"/>
                </a:cubicBezTo>
                <a:cubicBezTo>
                  <a:pt x="1577578" y="808633"/>
                  <a:pt x="1572617" y="808633"/>
                  <a:pt x="1562695" y="808633"/>
                </a:cubicBezTo>
                <a:cubicBezTo>
                  <a:pt x="1552773" y="808633"/>
                  <a:pt x="1550293" y="803672"/>
                  <a:pt x="1555254" y="793750"/>
                </a:cubicBezTo>
                <a:cubicBezTo>
                  <a:pt x="1555254" y="788789"/>
                  <a:pt x="1555254" y="785068"/>
                  <a:pt x="1555254" y="782588"/>
                </a:cubicBezTo>
                <a:cubicBezTo>
                  <a:pt x="1555254" y="780108"/>
                  <a:pt x="1552773" y="778868"/>
                  <a:pt x="1547812" y="778868"/>
                </a:cubicBezTo>
                <a:cubicBezTo>
                  <a:pt x="1542851" y="773906"/>
                  <a:pt x="1541611" y="768946"/>
                  <a:pt x="1544091" y="763985"/>
                </a:cubicBezTo>
                <a:cubicBezTo>
                  <a:pt x="1546572" y="759023"/>
                  <a:pt x="1550293" y="756543"/>
                  <a:pt x="1555254" y="756543"/>
                </a:cubicBezTo>
                <a:cubicBezTo>
                  <a:pt x="1555254" y="756543"/>
                  <a:pt x="1556494" y="757784"/>
                  <a:pt x="1558974" y="760264"/>
                </a:cubicBezTo>
                <a:cubicBezTo>
                  <a:pt x="1561455" y="762744"/>
                  <a:pt x="1562695" y="766465"/>
                  <a:pt x="1562695" y="771426"/>
                </a:cubicBezTo>
                <a:lnTo>
                  <a:pt x="1570136" y="786309"/>
                </a:lnTo>
                <a:cubicBezTo>
                  <a:pt x="1570136" y="786309"/>
                  <a:pt x="1571376" y="783829"/>
                  <a:pt x="1573857" y="778868"/>
                </a:cubicBezTo>
                <a:cubicBezTo>
                  <a:pt x="1576338" y="773906"/>
                  <a:pt x="1577578" y="768946"/>
                  <a:pt x="1577578" y="763985"/>
                </a:cubicBezTo>
                <a:lnTo>
                  <a:pt x="1577578" y="734219"/>
                </a:lnTo>
                <a:lnTo>
                  <a:pt x="1555254" y="741660"/>
                </a:lnTo>
                <a:cubicBezTo>
                  <a:pt x="1545332" y="741660"/>
                  <a:pt x="1537890" y="741660"/>
                  <a:pt x="1532929" y="741660"/>
                </a:cubicBezTo>
                <a:cubicBezTo>
                  <a:pt x="1518047" y="756543"/>
                  <a:pt x="1510605" y="773906"/>
                  <a:pt x="1510605" y="793750"/>
                </a:cubicBezTo>
                <a:cubicBezTo>
                  <a:pt x="1510605" y="798712"/>
                  <a:pt x="1508125" y="801192"/>
                  <a:pt x="1503164" y="801192"/>
                </a:cubicBezTo>
                <a:lnTo>
                  <a:pt x="1503164" y="749102"/>
                </a:lnTo>
                <a:lnTo>
                  <a:pt x="1518047" y="741660"/>
                </a:lnTo>
                <a:cubicBezTo>
                  <a:pt x="1527968" y="741660"/>
                  <a:pt x="1534170" y="740420"/>
                  <a:pt x="1536650" y="737940"/>
                </a:cubicBezTo>
                <a:cubicBezTo>
                  <a:pt x="1539131" y="735460"/>
                  <a:pt x="1542851" y="734219"/>
                  <a:pt x="1547812" y="734219"/>
                </a:cubicBezTo>
                <a:lnTo>
                  <a:pt x="1562695" y="726778"/>
                </a:lnTo>
                <a:cubicBezTo>
                  <a:pt x="1562695" y="721816"/>
                  <a:pt x="1560214" y="718096"/>
                  <a:pt x="1555254" y="715616"/>
                </a:cubicBezTo>
                <a:cubicBezTo>
                  <a:pt x="1550293" y="713135"/>
                  <a:pt x="1545332" y="713135"/>
                  <a:pt x="1540371" y="715616"/>
                </a:cubicBezTo>
                <a:cubicBezTo>
                  <a:pt x="1535410" y="718096"/>
                  <a:pt x="1531689" y="718096"/>
                  <a:pt x="1529209" y="715616"/>
                </a:cubicBezTo>
                <a:cubicBezTo>
                  <a:pt x="1526728" y="713135"/>
                  <a:pt x="1530449" y="709415"/>
                  <a:pt x="1540371" y="704453"/>
                </a:cubicBezTo>
                <a:cubicBezTo>
                  <a:pt x="1545332" y="694532"/>
                  <a:pt x="1547812" y="687091"/>
                  <a:pt x="1547812" y="682129"/>
                </a:cubicBezTo>
                <a:lnTo>
                  <a:pt x="1547812" y="674688"/>
                </a:lnTo>
                <a:cubicBezTo>
                  <a:pt x="1552773" y="674688"/>
                  <a:pt x="1555254" y="670967"/>
                  <a:pt x="1555254" y="663526"/>
                </a:cubicBezTo>
                <a:cubicBezTo>
                  <a:pt x="1555254" y="656084"/>
                  <a:pt x="1555254" y="647402"/>
                  <a:pt x="1555254" y="637481"/>
                </a:cubicBezTo>
                <a:lnTo>
                  <a:pt x="1562695" y="607715"/>
                </a:lnTo>
                <a:cubicBezTo>
                  <a:pt x="1567656" y="607715"/>
                  <a:pt x="1572617" y="612676"/>
                  <a:pt x="1577578" y="622598"/>
                </a:cubicBezTo>
                <a:cubicBezTo>
                  <a:pt x="1582539" y="632519"/>
                  <a:pt x="1587500" y="637481"/>
                  <a:pt x="1592460" y="637481"/>
                </a:cubicBezTo>
                <a:lnTo>
                  <a:pt x="1585019" y="644922"/>
                </a:lnTo>
                <a:cubicBezTo>
                  <a:pt x="1580058" y="644922"/>
                  <a:pt x="1576338" y="641201"/>
                  <a:pt x="1573857" y="633760"/>
                </a:cubicBezTo>
                <a:cubicBezTo>
                  <a:pt x="1571376" y="626319"/>
                  <a:pt x="1568896" y="626319"/>
                  <a:pt x="1566416" y="633760"/>
                </a:cubicBezTo>
                <a:cubicBezTo>
                  <a:pt x="1563935" y="641201"/>
                  <a:pt x="1562695" y="646163"/>
                  <a:pt x="1562695" y="648643"/>
                </a:cubicBezTo>
                <a:cubicBezTo>
                  <a:pt x="1562695" y="651123"/>
                  <a:pt x="1565176" y="652364"/>
                  <a:pt x="1570136" y="652364"/>
                </a:cubicBezTo>
                <a:cubicBezTo>
                  <a:pt x="1575097" y="652364"/>
                  <a:pt x="1576338" y="653604"/>
                  <a:pt x="1573857" y="656084"/>
                </a:cubicBezTo>
                <a:cubicBezTo>
                  <a:pt x="1571376" y="658564"/>
                  <a:pt x="1570136" y="667246"/>
                  <a:pt x="1570136" y="682129"/>
                </a:cubicBezTo>
                <a:lnTo>
                  <a:pt x="1562695" y="697012"/>
                </a:lnTo>
                <a:lnTo>
                  <a:pt x="1570136" y="704453"/>
                </a:lnTo>
                <a:cubicBezTo>
                  <a:pt x="1570136" y="704453"/>
                  <a:pt x="1571376" y="704453"/>
                  <a:pt x="1573857" y="704453"/>
                </a:cubicBezTo>
                <a:cubicBezTo>
                  <a:pt x="1576338" y="704453"/>
                  <a:pt x="1577578" y="701973"/>
                  <a:pt x="1577578" y="697012"/>
                </a:cubicBezTo>
                <a:cubicBezTo>
                  <a:pt x="1582539" y="687091"/>
                  <a:pt x="1588740" y="682129"/>
                  <a:pt x="1596181" y="682129"/>
                </a:cubicBezTo>
                <a:cubicBezTo>
                  <a:pt x="1603623" y="682129"/>
                  <a:pt x="1606103" y="678409"/>
                  <a:pt x="1603623" y="670967"/>
                </a:cubicBezTo>
                <a:cubicBezTo>
                  <a:pt x="1601142" y="663526"/>
                  <a:pt x="1602383" y="662285"/>
                  <a:pt x="1607343" y="667246"/>
                </a:cubicBezTo>
                <a:cubicBezTo>
                  <a:pt x="1612304" y="667246"/>
                  <a:pt x="1614785" y="668487"/>
                  <a:pt x="1614785" y="670967"/>
                </a:cubicBezTo>
                <a:cubicBezTo>
                  <a:pt x="1614785" y="673447"/>
                  <a:pt x="1614785" y="677168"/>
                  <a:pt x="1614785" y="682129"/>
                </a:cubicBezTo>
                <a:cubicBezTo>
                  <a:pt x="1619746" y="697012"/>
                  <a:pt x="1622226" y="704453"/>
                  <a:pt x="1622226" y="704453"/>
                </a:cubicBezTo>
                <a:cubicBezTo>
                  <a:pt x="1627187" y="704453"/>
                  <a:pt x="1630908" y="704453"/>
                  <a:pt x="1633388" y="704453"/>
                </a:cubicBezTo>
                <a:cubicBezTo>
                  <a:pt x="1635869" y="704453"/>
                  <a:pt x="1639589" y="701973"/>
                  <a:pt x="1644550" y="697012"/>
                </a:cubicBezTo>
                <a:cubicBezTo>
                  <a:pt x="1654472" y="672208"/>
                  <a:pt x="1649511" y="659805"/>
                  <a:pt x="1629668" y="659805"/>
                </a:cubicBezTo>
                <a:cubicBezTo>
                  <a:pt x="1624707" y="659805"/>
                  <a:pt x="1622226" y="659805"/>
                  <a:pt x="1622226" y="659805"/>
                </a:cubicBezTo>
                <a:cubicBezTo>
                  <a:pt x="1622226" y="659805"/>
                  <a:pt x="1622226" y="657325"/>
                  <a:pt x="1622226" y="652364"/>
                </a:cubicBezTo>
                <a:cubicBezTo>
                  <a:pt x="1622226" y="647402"/>
                  <a:pt x="1624707" y="644922"/>
                  <a:pt x="1629668" y="644922"/>
                </a:cubicBezTo>
                <a:cubicBezTo>
                  <a:pt x="1634629" y="644922"/>
                  <a:pt x="1638349" y="643682"/>
                  <a:pt x="1640830" y="641201"/>
                </a:cubicBezTo>
                <a:cubicBezTo>
                  <a:pt x="1643310" y="638721"/>
                  <a:pt x="1644550" y="635001"/>
                  <a:pt x="1644550" y="630039"/>
                </a:cubicBezTo>
                <a:cubicBezTo>
                  <a:pt x="1644550" y="615157"/>
                  <a:pt x="1639589" y="607715"/>
                  <a:pt x="1629668" y="607715"/>
                </a:cubicBezTo>
                <a:lnTo>
                  <a:pt x="1637109" y="607715"/>
                </a:lnTo>
                <a:cubicBezTo>
                  <a:pt x="1637109" y="602754"/>
                  <a:pt x="1638349" y="600274"/>
                  <a:pt x="1640830" y="600274"/>
                </a:cubicBezTo>
                <a:cubicBezTo>
                  <a:pt x="1643310" y="600274"/>
                  <a:pt x="1644550" y="595312"/>
                  <a:pt x="1644550" y="585391"/>
                </a:cubicBezTo>
                <a:cubicBezTo>
                  <a:pt x="1644550" y="580430"/>
                  <a:pt x="1644550" y="576709"/>
                  <a:pt x="1644550" y="574229"/>
                </a:cubicBezTo>
                <a:cubicBezTo>
                  <a:pt x="1644550" y="571749"/>
                  <a:pt x="1649511" y="575469"/>
                  <a:pt x="1659433" y="585391"/>
                </a:cubicBezTo>
                <a:lnTo>
                  <a:pt x="1659433" y="592832"/>
                </a:lnTo>
                <a:lnTo>
                  <a:pt x="1659433" y="600274"/>
                </a:lnTo>
                <a:cubicBezTo>
                  <a:pt x="1664394" y="600274"/>
                  <a:pt x="1669355" y="605235"/>
                  <a:pt x="1674316" y="615157"/>
                </a:cubicBezTo>
                <a:cubicBezTo>
                  <a:pt x="1679277" y="625078"/>
                  <a:pt x="1681757" y="632519"/>
                  <a:pt x="1681757" y="637481"/>
                </a:cubicBezTo>
                <a:cubicBezTo>
                  <a:pt x="1681757" y="642442"/>
                  <a:pt x="1676797" y="644922"/>
                  <a:pt x="1666875" y="644922"/>
                </a:cubicBezTo>
                <a:cubicBezTo>
                  <a:pt x="1666875" y="649884"/>
                  <a:pt x="1669355" y="657325"/>
                  <a:pt x="1674316" y="667246"/>
                </a:cubicBezTo>
                <a:cubicBezTo>
                  <a:pt x="1694160" y="672208"/>
                  <a:pt x="1704082" y="667246"/>
                  <a:pt x="1704082" y="652364"/>
                </a:cubicBezTo>
                <a:lnTo>
                  <a:pt x="1711523" y="652364"/>
                </a:lnTo>
                <a:cubicBezTo>
                  <a:pt x="1716484" y="667246"/>
                  <a:pt x="1714004" y="674688"/>
                  <a:pt x="1704082" y="674688"/>
                </a:cubicBezTo>
                <a:cubicBezTo>
                  <a:pt x="1699121" y="674688"/>
                  <a:pt x="1694160" y="675928"/>
                  <a:pt x="1689199" y="678409"/>
                </a:cubicBezTo>
                <a:cubicBezTo>
                  <a:pt x="1684238" y="680889"/>
                  <a:pt x="1681757" y="684609"/>
                  <a:pt x="1681757" y="689571"/>
                </a:cubicBezTo>
                <a:cubicBezTo>
                  <a:pt x="1681757" y="694532"/>
                  <a:pt x="1687959" y="695771"/>
                  <a:pt x="1700361" y="693291"/>
                </a:cubicBezTo>
                <a:cubicBezTo>
                  <a:pt x="1712763" y="690811"/>
                  <a:pt x="1718964" y="692051"/>
                  <a:pt x="1718964" y="697012"/>
                </a:cubicBezTo>
                <a:cubicBezTo>
                  <a:pt x="1718964" y="697012"/>
                  <a:pt x="1720205" y="698253"/>
                  <a:pt x="1722685" y="700733"/>
                </a:cubicBezTo>
                <a:cubicBezTo>
                  <a:pt x="1725165" y="703213"/>
                  <a:pt x="1728886" y="704453"/>
                  <a:pt x="1733847" y="704453"/>
                </a:cubicBezTo>
                <a:cubicBezTo>
                  <a:pt x="1738808" y="704453"/>
                  <a:pt x="1742529" y="704453"/>
                  <a:pt x="1745009" y="704453"/>
                </a:cubicBezTo>
                <a:cubicBezTo>
                  <a:pt x="1747490" y="704453"/>
                  <a:pt x="1748730" y="704453"/>
                  <a:pt x="1748730" y="704453"/>
                </a:cubicBezTo>
                <a:cubicBezTo>
                  <a:pt x="1748730" y="709415"/>
                  <a:pt x="1753691" y="713135"/>
                  <a:pt x="1763613" y="715616"/>
                </a:cubicBezTo>
                <a:cubicBezTo>
                  <a:pt x="1773535" y="718096"/>
                  <a:pt x="1778496" y="714375"/>
                  <a:pt x="1778496" y="704453"/>
                </a:cubicBezTo>
                <a:lnTo>
                  <a:pt x="1785937" y="689571"/>
                </a:lnTo>
                <a:cubicBezTo>
                  <a:pt x="1795859" y="689571"/>
                  <a:pt x="1802060" y="690811"/>
                  <a:pt x="1804541" y="693291"/>
                </a:cubicBezTo>
                <a:cubicBezTo>
                  <a:pt x="1807021" y="695771"/>
                  <a:pt x="1805781" y="699492"/>
                  <a:pt x="1800820" y="704453"/>
                </a:cubicBezTo>
                <a:cubicBezTo>
                  <a:pt x="1795859" y="709415"/>
                  <a:pt x="1794618" y="713135"/>
                  <a:pt x="1797099" y="715616"/>
                </a:cubicBezTo>
                <a:cubicBezTo>
                  <a:pt x="1799580" y="718096"/>
                  <a:pt x="1800820" y="721816"/>
                  <a:pt x="1800820" y="726778"/>
                </a:cubicBezTo>
                <a:lnTo>
                  <a:pt x="1815703" y="726778"/>
                </a:lnTo>
                <a:cubicBezTo>
                  <a:pt x="1820663" y="726778"/>
                  <a:pt x="1824384" y="720577"/>
                  <a:pt x="1826865" y="708174"/>
                </a:cubicBezTo>
                <a:cubicBezTo>
                  <a:pt x="1829345" y="695771"/>
                  <a:pt x="1828105" y="689571"/>
                  <a:pt x="1823144" y="689571"/>
                </a:cubicBezTo>
                <a:lnTo>
                  <a:pt x="1838027" y="674688"/>
                </a:lnTo>
                <a:cubicBezTo>
                  <a:pt x="1847949" y="674688"/>
                  <a:pt x="1850429" y="672208"/>
                  <a:pt x="1845468" y="667246"/>
                </a:cubicBezTo>
                <a:cubicBezTo>
                  <a:pt x="1845468" y="662285"/>
                  <a:pt x="1846708" y="658564"/>
                  <a:pt x="1849189" y="656084"/>
                </a:cubicBezTo>
                <a:cubicBezTo>
                  <a:pt x="1851670" y="653604"/>
                  <a:pt x="1852910" y="652364"/>
                  <a:pt x="1852910" y="652364"/>
                </a:cubicBezTo>
                <a:cubicBezTo>
                  <a:pt x="1862832" y="647402"/>
                  <a:pt x="1862832" y="639961"/>
                  <a:pt x="1852910" y="630039"/>
                </a:cubicBezTo>
                <a:cubicBezTo>
                  <a:pt x="1852910" y="630039"/>
                  <a:pt x="1851670" y="627559"/>
                  <a:pt x="1849189" y="622598"/>
                </a:cubicBezTo>
                <a:cubicBezTo>
                  <a:pt x="1846708" y="617637"/>
                  <a:pt x="1845468" y="612676"/>
                  <a:pt x="1845468" y="607715"/>
                </a:cubicBezTo>
                <a:lnTo>
                  <a:pt x="1845468" y="592832"/>
                </a:lnTo>
                <a:lnTo>
                  <a:pt x="1860351" y="607715"/>
                </a:lnTo>
                <a:lnTo>
                  <a:pt x="1890117" y="607715"/>
                </a:lnTo>
                <a:cubicBezTo>
                  <a:pt x="1890117" y="607715"/>
                  <a:pt x="1892597" y="602754"/>
                  <a:pt x="1897558" y="592832"/>
                </a:cubicBezTo>
                <a:cubicBezTo>
                  <a:pt x="1902519" y="582911"/>
                  <a:pt x="1907480" y="576709"/>
                  <a:pt x="1912441" y="574229"/>
                </a:cubicBezTo>
                <a:cubicBezTo>
                  <a:pt x="1917402" y="571749"/>
                  <a:pt x="1919882" y="575469"/>
                  <a:pt x="1919882" y="585391"/>
                </a:cubicBezTo>
                <a:cubicBezTo>
                  <a:pt x="1934765" y="590352"/>
                  <a:pt x="1952129" y="590352"/>
                  <a:pt x="1971972" y="585391"/>
                </a:cubicBezTo>
                <a:cubicBezTo>
                  <a:pt x="1971972" y="580430"/>
                  <a:pt x="1974453" y="575469"/>
                  <a:pt x="1979414" y="570508"/>
                </a:cubicBezTo>
                <a:lnTo>
                  <a:pt x="1994296" y="555625"/>
                </a:lnTo>
                <a:cubicBezTo>
                  <a:pt x="1994296" y="555625"/>
                  <a:pt x="1994296" y="553145"/>
                  <a:pt x="1994296" y="548184"/>
                </a:cubicBezTo>
                <a:cubicBezTo>
                  <a:pt x="1994296" y="543223"/>
                  <a:pt x="1996777" y="540743"/>
                  <a:pt x="2001738" y="540743"/>
                </a:cubicBezTo>
                <a:lnTo>
                  <a:pt x="2001738" y="525860"/>
                </a:lnTo>
                <a:cubicBezTo>
                  <a:pt x="1996777" y="525860"/>
                  <a:pt x="1996777" y="523380"/>
                  <a:pt x="2001738" y="518418"/>
                </a:cubicBezTo>
                <a:cubicBezTo>
                  <a:pt x="2001738" y="513457"/>
                  <a:pt x="2002978" y="510977"/>
                  <a:pt x="2005459" y="510977"/>
                </a:cubicBezTo>
                <a:cubicBezTo>
                  <a:pt x="2007939" y="510977"/>
                  <a:pt x="2009179" y="513457"/>
                  <a:pt x="2009179" y="518418"/>
                </a:cubicBezTo>
                <a:cubicBezTo>
                  <a:pt x="2014140" y="523380"/>
                  <a:pt x="2024062" y="525860"/>
                  <a:pt x="2038945" y="525860"/>
                </a:cubicBezTo>
                <a:cubicBezTo>
                  <a:pt x="2048867" y="525860"/>
                  <a:pt x="2056308" y="525860"/>
                  <a:pt x="2061269" y="525860"/>
                </a:cubicBezTo>
                <a:cubicBezTo>
                  <a:pt x="2066230" y="530821"/>
                  <a:pt x="2071191" y="535781"/>
                  <a:pt x="2076152" y="540743"/>
                </a:cubicBezTo>
                <a:lnTo>
                  <a:pt x="2083593" y="548184"/>
                </a:lnTo>
                <a:cubicBezTo>
                  <a:pt x="2083593" y="548184"/>
                  <a:pt x="2083593" y="550664"/>
                  <a:pt x="2083593" y="555625"/>
                </a:cubicBezTo>
                <a:cubicBezTo>
                  <a:pt x="2083593" y="560587"/>
                  <a:pt x="2084833" y="563067"/>
                  <a:pt x="2087314" y="563067"/>
                </a:cubicBezTo>
                <a:cubicBezTo>
                  <a:pt x="2089795" y="563067"/>
                  <a:pt x="2095995" y="563067"/>
                  <a:pt x="2105917" y="563067"/>
                </a:cubicBezTo>
                <a:cubicBezTo>
                  <a:pt x="2120800" y="563067"/>
                  <a:pt x="2129482" y="561826"/>
                  <a:pt x="2131962" y="559346"/>
                </a:cubicBezTo>
                <a:cubicBezTo>
                  <a:pt x="2134443" y="556866"/>
                  <a:pt x="2139404" y="556866"/>
                  <a:pt x="2146845" y="559346"/>
                </a:cubicBezTo>
                <a:cubicBezTo>
                  <a:pt x="2154287" y="561826"/>
                  <a:pt x="2158007" y="560587"/>
                  <a:pt x="2158007" y="555625"/>
                </a:cubicBezTo>
                <a:cubicBezTo>
                  <a:pt x="2158007" y="555625"/>
                  <a:pt x="2160488" y="554385"/>
                  <a:pt x="2165449" y="551905"/>
                </a:cubicBezTo>
                <a:cubicBezTo>
                  <a:pt x="2170409" y="549425"/>
                  <a:pt x="2172890" y="548184"/>
                  <a:pt x="2172890" y="548184"/>
                </a:cubicBezTo>
                <a:lnTo>
                  <a:pt x="2195214" y="540743"/>
                </a:lnTo>
                <a:cubicBezTo>
                  <a:pt x="2195214" y="540743"/>
                  <a:pt x="2197695" y="539502"/>
                  <a:pt x="2202656" y="537022"/>
                </a:cubicBezTo>
                <a:cubicBezTo>
                  <a:pt x="2207617" y="534542"/>
                  <a:pt x="2211337" y="535781"/>
                  <a:pt x="2213818" y="540743"/>
                </a:cubicBezTo>
                <a:cubicBezTo>
                  <a:pt x="2216299" y="545704"/>
                  <a:pt x="2222499" y="548184"/>
                  <a:pt x="2232421" y="548184"/>
                </a:cubicBezTo>
                <a:cubicBezTo>
                  <a:pt x="2242343" y="548184"/>
                  <a:pt x="2251025" y="545704"/>
                  <a:pt x="2258466" y="540743"/>
                </a:cubicBezTo>
                <a:cubicBezTo>
                  <a:pt x="2265908" y="535781"/>
                  <a:pt x="2273349" y="535781"/>
                  <a:pt x="2280791" y="540743"/>
                </a:cubicBezTo>
                <a:cubicBezTo>
                  <a:pt x="2288232" y="545704"/>
                  <a:pt x="2291953" y="545704"/>
                  <a:pt x="2291953" y="540743"/>
                </a:cubicBezTo>
                <a:lnTo>
                  <a:pt x="2329160" y="533301"/>
                </a:lnTo>
                <a:cubicBezTo>
                  <a:pt x="2349003" y="533301"/>
                  <a:pt x="2358925" y="535781"/>
                  <a:pt x="2358925" y="540743"/>
                </a:cubicBezTo>
                <a:lnTo>
                  <a:pt x="2344042" y="555625"/>
                </a:lnTo>
                <a:cubicBezTo>
                  <a:pt x="2334120" y="560587"/>
                  <a:pt x="2317998" y="563067"/>
                  <a:pt x="2295673" y="563067"/>
                </a:cubicBezTo>
                <a:cubicBezTo>
                  <a:pt x="2273349" y="563067"/>
                  <a:pt x="2262187" y="563067"/>
                  <a:pt x="2262187" y="563067"/>
                </a:cubicBezTo>
                <a:lnTo>
                  <a:pt x="2239863" y="577950"/>
                </a:lnTo>
                <a:lnTo>
                  <a:pt x="2217539" y="570508"/>
                </a:lnTo>
                <a:cubicBezTo>
                  <a:pt x="2222499" y="565547"/>
                  <a:pt x="2222499" y="563067"/>
                  <a:pt x="2217539" y="563067"/>
                </a:cubicBezTo>
                <a:lnTo>
                  <a:pt x="2210097" y="570508"/>
                </a:lnTo>
                <a:cubicBezTo>
                  <a:pt x="2210097" y="570508"/>
                  <a:pt x="2208857" y="571749"/>
                  <a:pt x="2206376" y="574229"/>
                </a:cubicBezTo>
                <a:cubicBezTo>
                  <a:pt x="2203896" y="576709"/>
                  <a:pt x="2200175" y="577950"/>
                  <a:pt x="2195214" y="577950"/>
                </a:cubicBezTo>
                <a:cubicBezTo>
                  <a:pt x="2190254" y="577950"/>
                  <a:pt x="2185292" y="580430"/>
                  <a:pt x="2180332" y="585391"/>
                </a:cubicBezTo>
                <a:cubicBezTo>
                  <a:pt x="2180332" y="585391"/>
                  <a:pt x="2179092" y="586632"/>
                  <a:pt x="2176611" y="589112"/>
                </a:cubicBezTo>
                <a:cubicBezTo>
                  <a:pt x="2174130" y="591592"/>
                  <a:pt x="2172890" y="592832"/>
                  <a:pt x="2172890" y="592832"/>
                </a:cubicBezTo>
                <a:lnTo>
                  <a:pt x="2180332" y="607715"/>
                </a:lnTo>
                <a:cubicBezTo>
                  <a:pt x="2185292" y="612676"/>
                  <a:pt x="2187773" y="617637"/>
                  <a:pt x="2187773" y="622598"/>
                </a:cubicBezTo>
                <a:cubicBezTo>
                  <a:pt x="2192734" y="637481"/>
                  <a:pt x="2202656" y="639961"/>
                  <a:pt x="2217539" y="630039"/>
                </a:cubicBezTo>
                <a:cubicBezTo>
                  <a:pt x="2217539" y="625078"/>
                  <a:pt x="2218779" y="621357"/>
                  <a:pt x="2221259" y="618877"/>
                </a:cubicBezTo>
                <a:cubicBezTo>
                  <a:pt x="2223740" y="616397"/>
                  <a:pt x="2227461" y="615157"/>
                  <a:pt x="2232421" y="615157"/>
                </a:cubicBezTo>
                <a:lnTo>
                  <a:pt x="2224980" y="622598"/>
                </a:lnTo>
                <a:lnTo>
                  <a:pt x="2217539" y="637481"/>
                </a:lnTo>
                <a:lnTo>
                  <a:pt x="2232421" y="637481"/>
                </a:lnTo>
                <a:cubicBezTo>
                  <a:pt x="2242343" y="637481"/>
                  <a:pt x="2252265" y="635001"/>
                  <a:pt x="2262187" y="630039"/>
                </a:cubicBezTo>
                <a:lnTo>
                  <a:pt x="2269628" y="622598"/>
                </a:lnTo>
                <a:lnTo>
                  <a:pt x="2254746" y="622598"/>
                </a:lnTo>
                <a:lnTo>
                  <a:pt x="2239863" y="615157"/>
                </a:lnTo>
                <a:lnTo>
                  <a:pt x="2254746" y="615157"/>
                </a:lnTo>
                <a:cubicBezTo>
                  <a:pt x="2264668" y="610195"/>
                  <a:pt x="2270868" y="608956"/>
                  <a:pt x="2273349" y="611436"/>
                </a:cubicBezTo>
                <a:cubicBezTo>
                  <a:pt x="2275830" y="613916"/>
                  <a:pt x="2279551" y="613916"/>
                  <a:pt x="2284511" y="611436"/>
                </a:cubicBezTo>
                <a:cubicBezTo>
                  <a:pt x="2289472" y="608956"/>
                  <a:pt x="2293193" y="610195"/>
                  <a:pt x="2295673" y="615157"/>
                </a:cubicBezTo>
                <a:cubicBezTo>
                  <a:pt x="2298154" y="620118"/>
                  <a:pt x="2304355" y="622598"/>
                  <a:pt x="2314277" y="622598"/>
                </a:cubicBezTo>
                <a:lnTo>
                  <a:pt x="2321718" y="630039"/>
                </a:lnTo>
                <a:lnTo>
                  <a:pt x="2336601" y="659805"/>
                </a:lnTo>
                <a:cubicBezTo>
                  <a:pt x="2336601" y="659805"/>
                  <a:pt x="2339082" y="662285"/>
                  <a:pt x="2344042" y="667246"/>
                </a:cubicBezTo>
                <a:lnTo>
                  <a:pt x="2351484" y="659805"/>
                </a:lnTo>
                <a:cubicBezTo>
                  <a:pt x="2351484" y="659805"/>
                  <a:pt x="2352724" y="658564"/>
                  <a:pt x="2355205" y="656084"/>
                </a:cubicBezTo>
                <a:cubicBezTo>
                  <a:pt x="2357685" y="653604"/>
                  <a:pt x="2358925" y="652364"/>
                  <a:pt x="2358925" y="652364"/>
                </a:cubicBezTo>
                <a:lnTo>
                  <a:pt x="2366367" y="644922"/>
                </a:lnTo>
                <a:cubicBezTo>
                  <a:pt x="2366367" y="639961"/>
                  <a:pt x="2361406" y="638721"/>
                  <a:pt x="2351484" y="641201"/>
                </a:cubicBezTo>
                <a:cubicBezTo>
                  <a:pt x="2341562" y="643682"/>
                  <a:pt x="2336601" y="642442"/>
                  <a:pt x="2336601" y="637481"/>
                </a:cubicBezTo>
                <a:cubicBezTo>
                  <a:pt x="2336601" y="632519"/>
                  <a:pt x="2339082" y="627559"/>
                  <a:pt x="2344042" y="622598"/>
                </a:cubicBezTo>
                <a:cubicBezTo>
                  <a:pt x="2344042" y="622598"/>
                  <a:pt x="2345283" y="621357"/>
                  <a:pt x="2347763" y="618877"/>
                </a:cubicBezTo>
                <a:cubicBezTo>
                  <a:pt x="2350244" y="616397"/>
                  <a:pt x="2351484" y="612676"/>
                  <a:pt x="2351484" y="607715"/>
                </a:cubicBezTo>
                <a:lnTo>
                  <a:pt x="2351484" y="592832"/>
                </a:lnTo>
                <a:lnTo>
                  <a:pt x="2366367" y="607715"/>
                </a:lnTo>
                <a:cubicBezTo>
                  <a:pt x="2376289" y="607715"/>
                  <a:pt x="2383730" y="607715"/>
                  <a:pt x="2388691" y="607715"/>
                </a:cubicBezTo>
                <a:cubicBezTo>
                  <a:pt x="2388691" y="602754"/>
                  <a:pt x="2391172" y="597794"/>
                  <a:pt x="2396132" y="592832"/>
                </a:cubicBezTo>
                <a:cubicBezTo>
                  <a:pt x="2401093" y="587871"/>
                  <a:pt x="2403574" y="582911"/>
                  <a:pt x="2403574" y="577950"/>
                </a:cubicBezTo>
                <a:cubicBezTo>
                  <a:pt x="2403574" y="572988"/>
                  <a:pt x="2408534" y="570508"/>
                  <a:pt x="2418457" y="570508"/>
                </a:cubicBezTo>
                <a:lnTo>
                  <a:pt x="2433339" y="563067"/>
                </a:lnTo>
                <a:cubicBezTo>
                  <a:pt x="2443261" y="553145"/>
                  <a:pt x="2448222" y="548184"/>
                  <a:pt x="2448222" y="548184"/>
                </a:cubicBezTo>
                <a:lnTo>
                  <a:pt x="2448222" y="563067"/>
                </a:lnTo>
                <a:cubicBezTo>
                  <a:pt x="2438300" y="568028"/>
                  <a:pt x="2437060" y="574229"/>
                  <a:pt x="2444501" y="581670"/>
                </a:cubicBezTo>
                <a:cubicBezTo>
                  <a:pt x="2451943" y="589112"/>
                  <a:pt x="2455664" y="594073"/>
                  <a:pt x="2455664" y="596553"/>
                </a:cubicBezTo>
                <a:cubicBezTo>
                  <a:pt x="2455664" y="599033"/>
                  <a:pt x="2455664" y="600274"/>
                  <a:pt x="2455664" y="600274"/>
                </a:cubicBezTo>
                <a:lnTo>
                  <a:pt x="2470546" y="585391"/>
                </a:lnTo>
                <a:cubicBezTo>
                  <a:pt x="2470546" y="585391"/>
                  <a:pt x="2474267" y="581670"/>
                  <a:pt x="2481709" y="574229"/>
                </a:cubicBezTo>
                <a:cubicBezTo>
                  <a:pt x="2489150" y="566787"/>
                  <a:pt x="2492871" y="558105"/>
                  <a:pt x="2492871" y="548184"/>
                </a:cubicBezTo>
                <a:cubicBezTo>
                  <a:pt x="2492871" y="538262"/>
                  <a:pt x="2490390" y="533301"/>
                  <a:pt x="2485429" y="533301"/>
                </a:cubicBezTo>
                <a:cubicBezTo>
                  <a:pt x="2485429" y="523380"/>
                  <a:pt x="2485429" y="518418"/>
                  <a:pt x="2485429" y="518418"/>
                </a:cubicBezTo>
                <a:lnTo>
                  <a:pt x="2492871" y="510977"/>
                </a:lnTo>
                <a:cubicBezTo>
                  <a:pt x="2492871" y="515938"/>
                  <a:pt x="2495351" y="518418"/>
                  <a:pt x="2500312" y="518418"/>
                </a:cubicBezTo>
                <a:lnTo>
                  <a:pt x="2515195" y="518418"/>
                </a:lnTo>
                <a:cubicBezTo>
                  <a:pt x="2520156" y="518418"/>
                  <a:pt x="2523876" y="518418"/>
                  <a:pt x="2526357" y="518418"/>
                </a:cubicBezTo>
                <a:cubicBezTo>
                  <a:pt x="2528838" y="518418"/>
                  <a:pt x="2530078" y="515938"/>
                  <a:pt x="2530078" y="510977"/>
                </a:cubicBezTo>
                <a:cubicBezTo>
                  <a:pt x="2530078" y="515938"/>
                  <a:pt x="2531318" y="519659"/>
                  <a:pt x="2533798" y="522139"/>
                </a:cubicBezTo>
                <a:cubicBezTo>
                  <a:pt x="2536279" y="524619"/>
                  <a:pt x="2542480" y="525860"/>
                  <a:pt x="2552402" y="525860"/>
                </a:cubicBezTo>
                <a:cubicBezTo>
                  <a:pt x="2562324" y="525860"/>
                  <a:pt x="2568525" y="525860"/>
                  <a:pt x="2571005" y="525860"/>
                </a:cubicBezTo>
                <a:cubicBezTo>
                  <a:pt x="2573486" y="525860"/>
                  <a:pt x="2574726" y="528340"/>
                  <a:pt x="2574726" y="533301"/>
                </a:cubicBezTo>
                <a:cubicBezTo>
                  <a:pt x="2574726" y="538262"/>
                  <a:pt x="2579687" y="540743"/>
                  <a:pt x="2589609" y="540743"/>
                </a:cubicBezTo>
                <a:lnTo>
                  <a:pt x="2597050" y="548184"/>
                </a:lnTo>
                <a:cubicBezTo>
                  <a:pt x="2582167" y="553145"/>
                  <a:pt x="2582167" y="558105"/>
                  <a:pt x="2597050" y="563067"/>
                </a:cubicBezTo>
                <a:cubicBezTo>
                  <a:pt x="2606972" y="568028"/>
                  <a:pt x="2616894" y="563067"/>
                  <a:pt x="2626816" y="548184"/>
                </a:cubicBezTo>
                <a:lnTo>
                  <a:pt x="2634257" y="548184"/>
                </a:lnTo>
                <a:cubicBezTo>
                  <a:pt x="2634257" y="553145"/>
                  <a:pt x="2651621" y="553145"/>
                  <a:pt x="2686347" y="548184"/>
                </a:cubicBezTo>
                <a:lnTo>
                  <a:pt x="2701230" y="540743"/>
                </a:lnTo>
                <a:cubicBezTo>
                  <a:pt x="2711152" y="540743"/>
                  <a:pt x="2716113" y="540743"/>
                  <a:pt x="2716113" y="540743"/>
                </a:cubicBezTo>
                <a:cubicBezTo>
                  <a:pt x="2726035" y="545704"/>
                  <a:pt x="2743398" y="545704"/>
                  <a:pt x="2768203" y="540743"/>
                </a:cubicBezTo>
                <a:lnTo>
                  <a:pt x="2790527" y="540743"/>
                </a:lnTo>
                <a:cubicBezTo>
                  <a:pt x="2795488" y="545704"/>
                  <a:pt x="2797968" y="545704"/>
                  <a:pt x="2797968" y="540743"/>
                </a:cubicBezTo>
                <a:lnTo>
                  <a:pt x="2842617" y="533301"/>
                </a:lnTo>
                <a:cubicBezTo>
                  <a:pt x="2872382" y="538262"/>
                  <a:pt x="2872382" y="545704"/>
                  <a:pt x="2842617" y="555625"/>
                </a:cubicBezTo>
                <a:lnTo>
                  <a:pt x="2797968" y="563067"/>
                </a:lnTo>
                <a:cubicBezTo>
                  <a:pt x="2758281" y="563067"/>
                  <a:pt x="2753320" y="570508"/>
                  <a:pt x="2783085" y="585391"/>
                </a:cubicBezTo>
                <a:cubicBezTo>
                  <a:pt x="2793008" y="590352"/>
                  <a:pt x="2799208" y="590352"/>
                  <a:pt x="2801689" y="585391"/>
                </a:cubicBezTo>
                <a:cubicBezTo>
                  <a:pt x="2804170" y="580430"/>
                  <a:pt x="2810370" y="580430"/>
                  <a:pt x="2820292" y="585391"/>
                </a:cubicBezTo>
                <a:cubicBezTo>
                  <a:pt x="2830215" y="585391"/>
                  <a:pt x="2836415" y="585391"/>
                  <a:pt x="2838896" y="585391"/>
                </a:cubicBezTo>
                <a:cubicBezTo>
                  <a:pt x="2841377" y="585391"/>
                  <a:pt x="2842617" y="582911"/>
                  <a:pt x="2842617" y="577950"/>
                </a:cubicBezTo>
                <a:lnTo>
                  <a:pt x="2850058" y="563067"/>
                </a:lnTo>
                <a:lnTo>
                  <a:pt x="2864941" y="570508"/>
                </a:lnTo>
                <a:cubicBezTo>
                  <a:pt x="2869902" y="580430"/>
                  <a:pt x="2879824" y="582911"/>
                  <a:pt x="2894707" y="577950"/>
                </a:cubicBezTo>
                <a:cubicBezTo>
                  <a:pt x="2894707" y="577950"/>
                  <a:pt x="2898427" y="577950"/>
                  <a:pt x="2905869" y="577950"/>
                </a:cubicBezTo>
                <a:cubicBezTo>
                  <a:pt x="2913310" y="577950"/>
                  <a:pt x="2919511" y="577950"/>
                  <a:pt x="2924472" y="577950"/>
                </a:cubicBezTo>
                <a:cubicBezTo>
                  <a:pt x="2929433" y="577950"/>
                  <a:pt x="2934394" y="576709"/>
                  <a:pt x="2939355" y="574229"/>
                </a:cubicBezTo>
                <a:cubicBezTo>
                  <a:pt x="2944316" y="571749"/>
                  <a:pt x="2949277" y="570508"/>
                  <a:pt x="2954238" y="570508"/>
                </a:cubicBezTo>
                <a:cubicBezTo>
                  <a:pt x="2964160" y="560587"/>
                  <a:pt x="2971601" y="558105"/>
                  <a:pt x="2976562" y="563067"/>
                </a:cubicBezTo>
                <a:cubicBezTo>
                  <a:pt x="2976562" y="568028"/>
                  <a:pt x="2977802" y="570508"/>
                  <a:pt x="2980283" y="570508"/>
                </a:cubicBezTo>
                <a:cubicBezTo>
                  <a:pt x="2982763" y="570508"/>
                  <a:pt x="2984003" y="570508"/>
                  <a:pt x="2984003" y="570508"/>
                </a:cubicBezTo>
                <a:lnTo>
                  <a:pt x="2998886" y="563067"/>
                </a:lnTo>
                <a:cubicBezTo>
                  <a:pt x="3003847" y="563067"/>
                  <a:pt x="3006328" y="563067"/>
                  <a:pt x="3006328" y="563067"/>
                </a:cubicBezTo>
                <a:cubicBezTo>
                  <a:pt x="3006328" y="568028"/>
                  <a:pt x="3008808" y="568028"/>
                  <a:pt x="3013769" y="563067"/>
                </a:cubicBezTo>
                <a:lnTo>
                  <a:pt x="3021210" y="563067"/>
                </a:lnTo>
                <a:cubicBezTo>
                  <a:pt x="3021210" y="568028"/>
                  <a:pt x="3023691" y="570508"/>
                  <a:pt x="3028652" y="570508"/>
                </a:cubicBezTo>
                <a:cubicBezTo>
                  <a:pt x="3033613" y="570508"/>
                  <a:pt x="3038574" y="572988"/>
                  <a:pt x="3043535" y="577950"/>
                </a:cubicBezTo>
                <a:cubicBezTo>
                  <a:pt x="3048495" y="582911"/>
                  <a:pt x="3053457" y="582911"/>
                  <a:pt x="3058417" y="577950"/>
                </a:cubicBezTo>
                <a:lnTo>
                  <a:pt x="3043535" y="570508"/>
                </a:lnTo>
                <a:lnTo>
                  <a:pt x="3043535" y="563067"/>
                </a:lnTo>
                <a:lnTo>
                  <a:pt x="3043535" y="555625"/>
                </a:lnTo>
                <a:lnTo>
                  <a:pt x="3043535" y="548184"/>
                </a:lnTo>
                <a:lnTo>
                  <a:pt x="3065859" y="548184"/>
                </a:lnTo>
                <a:cubicBezTo>
                  <a:pt x="3070820" y="548184"/>
                  <a:pt x="3074540" y="548184"/>
                  <a:pt x="3077021" y="548184"/>
                </a:cubicBezTo>
                <a:cubicBezTo>
                  <a:pt x="3079502" y="548184"/>
                  <a:pt x="3080742" y="545704"/>
                  <a:pt x="3080742" y="540743"/>
                </a:cubicBezTo>
                <a:lnTo>
                  <a:pt x="3088183" y="533301"/>
                </a:lnTo>
                <a:lnTo>
                  <a:pt x="3095625" y="533301"/>
                </a:lnTo>
                <a:cubicBezTo>
                  <a:pt x="3095625" y="538262"/>
                  <a:pt x="3104306" y="540743"/>
                  <a:pt x="3121669" y="540743"/>
                </a:cubicBezTo>
                <a:cubicBezTo>
                  <a:pt x="3139033" y="540743"/>
                  <a:pt x="3155156" y="540743"/>
                  <a:pt x="3170039" y="540743"/>
                </a:cubicBezTo>
                <a:lnTo>
                  <a:pt x="3214687" y="540743"/>
                </a:lnTo>
                <a:cubicBezTo>
                  <a:pt x="3224609" y="535781"/>
                  <a:pt x="3227089" y="528340"/>
                  <a:pt x="3222128" y="518418"/>
                </a:cubicBezTo>
                <a:cubicBezTo>
                  <a:pt x="3222128" y="513457"/>
                  <a:pt x="3223369" y="509736"/>
                  <a:pt x="3225849" y="507256"/>
                </a:cubicBezTo>
                <a:cubicBezTo>
                  <a:pt x="3228330" y="504776"/>
                  <a:pt x="3234531" y="503535"/>
                  <a:pt x="3244453" y="503535"/>
                </a:cubicBezTo>
                <a:cubicBezTo>
                  <a:pt x="3249414" y="498574"/>
                  <a:pt x="3254374" y="496094"/>
                  <a:pt x="3259335" y="496094"/>
                </a:cubicBezTo>
                <a:cubicBezTo>
                  <a:pt x="3264296" y="496094"/>
                  <a:pt x="3269257" y="496094"/>
                  <a:pt x="3274218" y="496094"/>
                </a:cubicBezTo>
                <a:lnTo>
                  <a:pt x="3259335" y="503535"/>
                </a:lnTo>
                <a:lnTo>
                  <a:pt x="3244453" y="518418"/>
                </a:lnTo>
                <a:cubicBezTo>
                  <a:pt x="3249414" y="523380"/>
                  <a:pt x="3251894" y="527100"/>
                  <a:pt x="3251894" y="529580"/>
                </a:cubicBezTo>
                <a:cubicBezTo>
                  <a:pt x="3251894" y="532060"/>
                  <a:pt x="3253134" y="534542"/>
                  <a:pt x="3255615" y="537022"/>
                </a:cubicBezTo>
                <a:cubicBezTo>
                  <a:pt x="3258095" y="539502"/>
                  <a:pt x="3266777" y="540743"/>
                  <a:pt x="3281660" y="540743"/>
                </a:cubicBezTo>
                <a:cubicBezTo>
                  <a:pt x="3301504" y="545704"/>
                  <a:pt x="3311425" y="543223"/>
                  <a:pt x="3311425" y="533301"/>
                </a:cubicBezTo>
                <a:cubicBezTo>
                  <a:pt x="3311425" y="528340"/>
                  <a:pt x="3311425" y="525860"/>
                  <a:pt x="3311425" y="525860"/>
                </a:cubicBezTo>
                <a:cubicBezTo>
                  <a:pt x="3311425" y="520898"/>
                  <a:pt x="3311425" y="513457"/>
                  <a:pt x="3311425" y="503535"/>
                </a:cubicBezTo>
                <a:cubicBezTo>
                  <a:pt x="3311425" y="498574"/>
                  <a:pt x="3310185" y="496094"/>
                  <a:pt x="3307705" y="496094"/>
                </a:cubicBezTo>
                <a:cubicBezTo>
                  <a:pt x="3305224" y="496094"/>
                  <a:pt x="3301504" y="496094"/>
                  <a:pt x="3296542" y="496094"/>
                </a:cubicBezTo>
                <a:cubicBezTo>
                  <a:pt x="3291581" y="496094"/>
                  <a:pt x="3289101" y="494853"/>
                  <a:pt x="3289101" y="492373"/>
                </a:cubicBezTo>
                <a:cubicBezTo>
                  <a:pt x="3289101" y="489893"/>
                  <a:pt x="3291581" y="488653"/>
                  <a:pt x="3296542" y="488653"/>
                </a:cubicBezTo>
                <a:cubicBezTo>
                  <a:pt x="3306464" y="478731"/>
                  <a:pt x="3311425" y="471290"/>
                  <a:pt x="3311425" y="466328"/>
                </a:cubicBezTo>
                <a:cubicBezTo>
                  <a:pt x="3306464" y="456407"/>
                  <a:pt x="3299023" y="453926"/>
                  <a:pt x="3289101" y="458887"/>
                </a:cubicBezTo>
                <a:cubicBezTo>
                  <a:pt x="3284140" y="453926"/>
                  <a:pt x="3282900" y="451446"/>
                  <a:pt x="3285380" y="451446"/>
                </a:cubicBezTo>
                <a:cubicBezTo>
                  <a:pt x="3287861" y="451446"/>
                  <a:pt x="3286621" y="446484"/>
                  <a:pt x="3281660" y="436563"/>
                </a:cubicBezTo>
                <a:cubicBezTo>
                  <a:pt x="3286621" y="436563"/>
                  <a:pt x="3289101" y="436563"/>
                  <a:pt x="3289101" y="436563"/>
                </a:cubicBezTo>
                <a:lnTo>
                  <a:pt x="3296542" y="436563"/>
                </a:lnTo>
                <a:lnTo>
                  <a:pt x="3303984" y="436563"/>
                </a:lnTo>
                <a:cubicBezTo>
                  <a:pt x="3308945" y="426641"/>
                  <a:pt x="3301504" y="421680"/>
                  <a:pt x="3281660" y="421680"/>
                </a:cubicBezTo>
                <a:lnTo>
                  <a:pt x="3274218" y="421680"/>
                </a:lnTo>
                <a:cubicBezTo>
                  <a:pt x="3274218" y="416719"/>
                  <a:pt x="3279179" y="414239"/>
                  <a:pt x="3289101" y="414239"/>
                </a:cubicBezTo>
                <a:cubicBezTo>
                  <a:pt x="3289101" y="414239"/>
                  <a:pt x="3291581" y="416719"/>
                  <a:pt x="3296542" y="421680"/>
                </a:cubicBezTo>
                <a:cubicBezTo>
                  <a:pt x="3301504" y="421680"/>
                  <a:pt x="3303984" y="421680"/>
                  <a:pt x="3303984" y="421680"/>
                </a:cubicBezTo>
                <a:cubicBezTo>
                  <a:pt x="3308945" y="421680"/>
                  <a:pt x="3311425" y="424160"/>
                  <a:pt x="3311425" y="429121"/>
                </a:cubicBezTo>
                <a:cubicBezTo>
                  <a:pt x="3311425" y="434083"/>
                  <a:pt x="3313906" y="439043"/>
                  <a:pt x="3318867" y="444004"/>
                </a:cubicBezTo>
                <a:cubicBezTo>
                  <a:pt x="3328788" y="444004"/>
                  <a:pt x="3333750" y="441524"/>
                  <a:pt x="3333750" y="436563"/>
                </a:cubicBezTo>
                <a:cubicBezTo>
                  <a:pt x="3333750" y="431601"/>
                  <a:pt x="3338711" y="429121"/>
                  <a:pt x="3348632" y="429121"/>
                </a:cubicBezTo>
                <a:cubicBezTo>
                  <a:pt x="3363515" y="424160"/>
                  <a:pt x="3372197" y="422921"/>
                  <a:pt x="3374677" y="425401"/>
                </a:cubicBezTo>
                <a:cubicBezTo>
                  <a:pt x="3377158" y="427881"/>
                  <a:pt x="3378398" y="434083"/>
                  <a:pt x="3378398" y="444004"/>
                </a:cubicBezTo>
                <a:cubicBezTo>
                  <a:pt x="3378398" y="453926"/>
                  <a:pt x="3380878" y="461367"/>
                  <a:pt x="3385839" y="466328"/>
                </a:cubicBezTo>
                <a:cubicBezTo>
                  <a:pt x="3390800" y="471290"/>
                  <a:pt x="3399482" y="473770"/>
                  <a:pt x="3411884" y="473770"/>
                </a:cubicBezTo>
                <a:cubicBezTo>
                  <a:pt x="3424287" y="473770"/>
                  <a:pt x="3435449" y="473770"/>
                  <a:pt x="3445371" y="473770"/>
                </a:cubicBezTo>
                <a:cubicBezTo>
                  <a:pt x="3460254" y="478731"/>
                  <a:pt x="3467695" y="478731"/>
                  <a:pt x="3467695" y="473770"/>
                </a:cubicBezTo>
                <a:cubicBezTo>
                  <a:pt x="3467695" y="473770"/>
                  <a:pt x="3468935" y="472529"/>
                  <a:pt x="3471416" y="470049"/>
                </a:cubicBezTo>
                <a:cubicBezTo>
                  <a:pt x="3473896" y="467569"/>
                  <a:pt x="3477617" y="466328"/>
                  <a:pt x="3482578" y="466328"/>
                </a:cubicBezTo>
                <a:cubicBezTo>
                  <a:pt x="3487539" y="466328"/>
                  <a:pt x="3486298" y="463848"/>
                  <a:pt x="3478857" y="458887"/>
                </a:cubicBezTo>
                <a:cubicBezTo>
                  <a:pt x="3471416" y="453926"/>
                  <a:pt x="3467695" y="450205"/>
                  <a:pt x="3467695" y="447725"/>
                </a:cubicBezTo>
                <a:cubicBezTo>
                  <a:pt x="3467695" y="445245"/>
                  <a:pt x="3472656" y="441524"/>
                  <a:pt x="3482578" y="436563"/>
                </a:cubicBezTo>
                <a:cubicBezTo>
                  <a:pt x="3492500" y="431601"/>
                  <a:pt x="3502422" y="426641"/>
                  <a:pt x="3512343" y="421680"/>
                </a:cubicBezTo>
                <a:cubicBezTo>
                  <a:pt x="3522265" y="416719"/>
                  <a:pt x="3529707" y="419200"/>
                  <a:pt x="3534668" y="429121"/>
                </a:cubicBezTo>
                <a:cubicBezTo>
                  <a:pt x="3539629" y="429121"/>
                  <a:pt x="3543349" y="430362"/>
                  <a:pt x="3545830" y="432842"/>
                </a:cubicBezTo>
                <a:cubicBezTo>
                  <a:pt x="3548310" y="435322"/>
                  <a:pt x="3549550" y="436563"/>
                  <a:pt x="3549550" y="436563"/>
                </a:cubicBezTo>
                <a:cubicBezTo>
                  <a:pt x="3554511" y="436563"/>
                  <a:pt x="3559472" y="436563"/>
                  <a:pt x="3564433" y="436563"/>
                </a:cubicBezTo>
                <a:lnTo>
                  <a:pt x="3594199" y="451446"/>
                </a:lnTo>
                <a:lnTo>
                  <a:pt x="3631406" y="458887"/>
                </a:lnTo>
                <a:cubicBezTo>
                  <a:pt x="3646289" y="453926"/>
                  <a:pt x="3657451" y="450205"/>
                  <a:pt x="3664892" y="447725"/>
                </a:cubicBezTo>
                <a:cubicBezTo>
                  <a:pt x="3672334" y="445245"/>
                  <a:pt x="3676054" y="442764"/>
                  <a:pt x="3676054" y="440284"/>
                </a:cubicBezTo>
                <a:cubicBezTo>
                  <a:pt x="3676054" y="437803"/>
                  <a:pt x="3676054" y="436563"/>
                  <a:pt x="3676054" y="436563"/>
                </a:cubicBezTo>
                <a:cubicBezTo>
                  <a:pt x="3681015" y="436563"/>
                  <a:pt x="3683496" y="435322"/>
                  <a:pt x="3683496" y="432842"/>
                </a:cubicBezTo>
                <a:cubicBezTo>
                  <a:pt x="3683496" y="430362"/>
                  <a:pt x="3683496" y="429121"/>
                  <a:pt x="3683496" y="429121"/>
                </a:cubicBezTo>
                <a:lnTo>
                  <a:pt x="3668613" y="429121"/>
                </a:lnTo>
                <a:cubicBezTo>
                  <a:pt x="3668613" y="434083"/>
                  <a:pt x="3667373" y="436563"/>
                  <a:pt x="3664892" y="436563"/>
                </a:cubicBezTo>
                <a:cubicBezTo>
                  <a:pt x="3662412" y="436563"/>
                  <a:pt x="3658691" y="439043"/>
                  <a:pt x="3653730" y="444004"/>
                </a:cubicBezTo>
                <a:cubicBezTo>
                  <a:pt x="3643808" y="444004"/>
                  <a:pt x="3638847" y="439043"/>
                  <a:pt x="3638847" y="429121"/>
                </a:cubicBezTo>
                <a:cubicBezTo>
                  <a:pt x="3633886" y="419200"/>
                  <a:pt x="3628926" y="414239"/>
                  <a:pt x="3623964" y="414239"/>
                </a:cubicBezTo>
                <a:lnTo>
                  <a:pt x="3638847" y="406797"/>
                </a:lnTo>
                <a:lnTo>
                  <a:pt x="3661172" y="406797"/>
                </a:lnTo>
                <a:lnTo>
                  <a:pt x="3653730" y="399356"/>
                </a:lnTo>
                <a:cubicBezTo>
                  <a:pt x="3648769" y="394394"/>
                  <a:pt x="3646289" y="391914"/>
                  <a:pt x="3646289" y="391914"/>
                </a:cubicBezTo>
                <a:cubicBezTo>
                  <a:pt x="3646289" y="391914"/>
                  <a:pt x="3646289" y="389434"/>
                  <a:pt x="3646289" y="384473"/>
                </a:cubicBezTo>
                <a:close/>
                <a:moveTo>
                  <a:pt x="3037489" y="382148"/>
                </a:moveTo>
                <a:cubicBezTo>
                  <a:pt x="3051441" y="381217"/>
                  <a:pt x="3058417" y="384474"/>
                  <a:pt x="3058417" y="391914"/>
                </a:cubicBezTo>
                <a:cubicBezTo>
                  <a:pt x="3053457" y="391914"/>
                  <a:pt x="3050976" y="391914"/>
                  <a:pt x="3050976" y="391914"/>
                </a:cubicBezTo>
                <a:cubicBezTo>
                  <a:pt x="3050976" y="386953"/>
                  <a:pt x="3048495" y="384473"/>
                  <a:pt x="3043535" y="384473"/>
                </a:cubicBezTo>
                <a:cubicBezTo>
                  <a:pt x="3038574" y="384473"/>
                  <a:pt x="3033613" y="384473"/>
                  <a:pt x="3028652" y="384473"/>
                </a:cubicBezTo>
                <a:lnTo>
                  <a:pt x="3021210" y="384473"/>
                </a:lnTo>
                <a:cubicBezTo>
                  <a:pt x="3027412" y="383233"/>
                  <a:pt x="3032838" y="382457"/>
                  <a:pt x="3037489" y="382148"/>
                </a:cubicBezTo>
                <a:close/>
                <a:moveTo>
                  <a:pt x="2753320" y="377032"/>
                </a:moveTo>
                <a:lnTo>
                  <a:pt x="2755180" y="377032"/>
                </a:lnTo>
                <a:cubicBezTo>
                  <a:pt x="2758901" y="377032"/>
                  <a:pt x="2765722" y="377032"/>
                  <a:pt x="2775644" y="377032"/>
                </a:cubicBezTo>
                <a:cubicBezTo>
                  <a:pt x="2795488" y="381993"/>
                  <a:pt x="2802929" y="386953"/>
                  <a:pt x="2797968" y="391914"/>
                </a:cubicBezTo>
                <a:cubicBezTo>
                  <a:pt x="2793008" y="391914"/>
                  <a:pt x="2788046" y="391914"/>
                  <a:pt x="2783085" y="391914"/>
                </a:cubicBezTo>
                <a:lnTo>
                  <a:pt x="2768203" y="384473"/>
                </a:lnTo>
                <a:cubicBezTo>
                  <a:pt x="2768203" y="384473"/>
                  <a:pt x="2765722" y="384473"/>
                  <a:pt x="2760761" y="384473"/>
                </a:cubicBezTo>
                <a:cubicBezTo>
                  <a:pt x="2755801" y="384473"/>
                  <a:pt x="2753320" y="381993"/>
                  <a:pt x="2753320" y="377032"/>
                </a:cubicBezTo>
                <a:close/>
                <a:moveTo>
                  <a:pt x="2247304" y="377032"/>
                </a:moveTo>
                <a:lnTo>
                  <a:pt x="2306835" y="384473"/>
                </a:lnTo>
                <a:lnTo>
                  <a:pt x="2269628" y="384473"/>
                </a:lnTo>
                <a:cubicBezTo>
                  <a:pt x="2259706" y="384473"/>
                  <a:pt x="2252265" y="381993"/>
                  <a:pt x="2247304" y="377032"/>
                </a:cubicBezTo>
                <a:close/>
                <a:moveTo>
                  <a:pt x="3770932" y="373311"/>
                </a:moveTo>
                <a:cubicBezTo>
                  <a:pt x="3772173" y="373311"/>
                  <a:pt x="3772793" y="374551"/>
                  <a:pt x="3772793" y="377032"/>
                </a:cubicBezTo>
                <a:cubicBezTo>
                  <a:pt x="3772793" y="381993"/>
                  <a:pt x="3772793" y="385714"/>
                  <a:pt x="3772793" y="388194"/>
                </a:cubicBezTo>
                <a:cubicBezTo>
                  <a:pt x="3772793" y="390674"/>
                  <a:pt x="3770312" y="390674"/>
                  <a:pt x="3765351" y="388194"/>
                </a:cubicBezTo>
                <a:cubicBezTo>
                  <a:pt x="3760390" y="385714"/>
                  <a:pt x="3760390" y="381993"/>
                  <a:pt x="3765351" y="377032"/>
                </a:cubicBezTo>
                <a:cubicBezTo>
                  <a:pt x="3767832" y="374551"/>
                  <a:pt x="3769692" y="373311"/>
                  <a:pt x="3770932" y="373311"/>
                </a:cubicBezTo>
                <a:close/>
                <a:moveTo>
                  <a:pt x="3260266" y="373311"/>
                </a:moveTo>
                <a:cubicBezTo>
                  <a:pt x="3260886" y="373311"/>
                  <a:pt x="3261816" y="374551"/>
                  <a:pt x="3263056" y="377032"/>
                </a:cubicBezTo>
                <a:cubicBezTo>
                  <a:pt x="3265537" y="381993"/>
                  <a:pt x="3266777" y="385714"/>
                  <a:pt x="3266777" y="388194"/>
                </a:cubicBezTo>
                <a:cubicBezTo>
                  <a:pt x="3266777" y="390674"/>
                  <a:pt x="3264296" y="389434"/>
                  <a:pt x="3259335" y="384473"/>
                </a:cubicBezTo>
                <a:cubicBezTo>
                  <a:pt x="3254374" y="384473"/>
                  <a:pt x="3251894" y="383232"/>
                  <a:pt x="3251894" y="380752"/>
                </a:cubicBezTo>
                <a:cubicBezTo>
                  <a:pt x="3251894" y="378272"/>
                  <a:pt x="3254374" y="377032"/>
                  <a:pt x="3259335" y="377032"/>
                </a:cubicBezTo>
                <a:cubicBezTo>
                  <a:pt x="3259335" y="374551"/>
                  <a:pt x="3259646" y="373311"/>
                  <a:pt x="3260266" y="373311"/>
                </a:cubicBezTo>
                <a:close/>
                <a:moveTo>
                  <a:pt x="5113176" y="372381"/>
                </a:moveTo>
                <a:cubicBezTo>
                  <a:pt x="5113796" y="371761"/>
                  <a:pt x="5114726" y="372071"/>
                  <a:pt x="5115966" y="373311"/>
                </a:cubicBezTo>
                <a:cubicBezTo>
                  <a:pt x="5118446" y="375791"/>
                  <a:pt x="5119687" y="377032"/>
                  <a:pt x="5119687" y="377032"/>
                </a:cubicBezTo>
                <a:cubicBezTo>
                  <a:pt x="5119687" y="377032"/>
                  <a:pt x="5117207" y="377032"/>
                  <a:pt x="5112245" y="377032"/>
                </a:cubicBezTo>
                <a:cubicBezTo>
                  <a:pt x="5112245" y="374551"/>
                  <a:pt x="5112555" y="373001"/>
                  <a:pt x="5113176" y="372381"/>
                </a:cubicBezTo>
                <a:close/>
                <a:moveTo>
                  <a:pt x="4412753" y="369590"/>
                </a:moveTo>
                <a:cubicBezTo>
                  <a:pt x="4412753" y="369590"/>
                  <a:pt x="4415233" y="369590"/>
                  <a:pt x="4420195" y="369590"/>
                </a:cubicBezTo>
                <a:lnTo>
                  <a:pt x="4427636" y="369590"/>
                </a:lnTo>
                <a:cubicBezTo>
                  <a:pt x="4422675" y="374551"/>
                  <a:pt x="4422675" y="377032"/>
                  <a:pt x="4427636" y="377032"/>
                </a:cubicBezTo>
                <a:lnTo>
                  <a:pt x="4405312" y="384473"/>
                </a:lnTo>
                <a:lnTo>
                  <a:pt x="4397870" y="384473"/>
                </a:lnTo>
                <a:cubicBezTo>
                  <a:pt x="4402832" y="379512"/>
                  <a:pt x="4406552" y="377032"/>
                  <a:pt x="4409033" y="377032"/>
                </a:cubicBezTo>
                <a:cubicBezTo>
                  <a:pt x="4411513" y="377032"/>
                  <a:pt x="4412753" y="374551"/>
                  <a:pt x="4412753" y="369590"/>
                </a:cubicBezTo>
                <a:close/>
                <a:moveTo>
                  <a:pt x="3889995" y="365869"/>
                </a:moveTo>
                <a:cubicBezTo>
                  <a:pt x="3891235" y="365869"/>
                  <a:pt x="3891855" y="367110"/>
                  <a:pt x="3891855" y="369590"/>
                </a:cubicBezTo>
                <a:lnTo>
                  <a:pt x="3884414" y="369590"/>
                </a:lnTo>
                <a:cubicBezTo>
                  <a:pt x="3886894" y="367110"/>
                  <a:pt x="3888755" y="365869"/>
                  <a:pt x="3889995" y="365869"/>
                </a:cubicBezTo>
                <a:close/>
                <a:moveTo>
                  <a:pt x="3509553" y="365172"/>
                </a:moveTo>
                <a:cubicBezTo>
                  <a:pt x="3515134" y="365637"/>
                  <a:pt x="3523506" y="369591"/>
                  <a:pt x="3534668" y="377032"/>
                </a:cubicBezTo>
                <a:lnTo>
                  <a:pt x="3542109" y="384473"/>
                </a:lnTo>
                <a:cubicBezTo>
                  <a:pt x="3542109" y="384473"/>
                  <a:pt x="3540869" y="384473"/>
                  <a:pt x="3538388" y="384473"/>
                </a:cubicBezTo>
                <a:cubicBezTo>
                  <a:pt x="3535908" y="384473"/>
                  <a:pt x="3532187" y="384473"/>
                  <a:pt x="3527226" y="384473"/>
                </a:cubicBezTo>
                <a:cubicBezTo>
                  <a:pt x="3522265" y="389434"/>
                  <a:pt x="3522265" y="391914"/>
                  <a:pt x="3527226" y="391914"/>
                </a:cubicBezTo>
                <a:cubicBezTo>
                  <a:pt x="3537148" y="396876"/>
                  <a:pt x="3542109" y="401836"/>
                  <a:pt x="3542109" y="406797"/>
                </a:cubicBezTo>
                <a:cubicBezTo>
                  <a:pt x="3537148" y="406797"/>
                  <a:pt x="3527226" y="406797"/>
                  <a:pt x="3512343" y="406797"/>
                </a:cubicBezTo>
                <a:lnTo>
                  <a:pt x="3512343" y="391914"/>
                </a:lnTo>
                <a:cubicBezTo>
                  <a:pt x="3512343" y="391914"/>
                  <a:pt x="3511103" y="390674"/>
                  <a:pt x="3508623" y="388194"/>
                </a:cubicBezTo>
                <a:cubicBezTo>
                  <a:pt x="3506142" y="385714"/>
                  <a:pt x="3504902" y="381993"/>
                  <a:pt x="3504902" y="377032"/>
                </a:cubicBezTo>
                <a:cubicBezTo>
                  <a:pt x="3499941" y="372070"/>
                  <a:pt x="3499941" y="368350"/>
                  <a:pt x="3504902" y="365869"/>
                </a:cubicBezTo>
                <a:cubicBezTo>
                  <a:pt x="3506142" y="365250"/>
                  <a:pt x="3507693" y="365017"/>
                  <a:pt x="3509553" y="365172"/>
                </a:cubicBezTo>
                <a:close/>
                <a:moveTo>
                  <a:pt x="4228578" y="362149"/>
                </a:moveTo>
                <a:cubicBezTo>
                  <a:pt x="4229819" y="362149"/>
                  <a:pt x="4231679" y="364629"/>
                  <a:pt x="4234160" y="369590"/>
                </a:cubicBezTo>
                <a:cubicBezTo>
                  <a:pt x="4239121" y="374551"/>
                  <a:pt x="4239121" y="377032"/>
                  <a:pt x="4234160" y="377032"/>
                </a:cubicBezTo>
                <a:lnTo>
                  <a:pt x="4226718" y="369590"/>
                </a:lnTo>
                <a:cubicBezTo>
                  <a:pt x="4226718" y="364629"/>
                  <a:pt x="4227338" y="362149"/>
                  <a:pt x="4228578" y="362149"/>
                </a:cubicBezTo>
                <a:close/>
                <a:moveTo>
                  <a:pt x="5231308" y="362149"/>
                </a:moveTo>
                <a:cubicBezTo>
                  <a:pt x="5241229" y="367110"/>
                  <a:pt x="5241229" y="369590"/>
                  <a:pt x="5231308" y="369590"/>
                </a:cubicBezTo>
                <a:cubicBezTo>
                  <a:pt x="5226347" y="369590"/>
                  <a:pt x="5225107" y="368350"/>
                  <a:pt x="5227587" y="365869"/>
                </a:cubicBezTo>
                <a:cubicBezTo>
                  <a:pt x="5230067" y="363389"/>
                  <a:pt x="5231308" y="362149"/>
                  <a:pt x="5231308" y="362149"/>
                </a:cubicBezTo>
                <a:close/>
                <a:moveTo>
                  <a:pt x="2850058" y="362149"/>
                </a:moveTo>
                <a:lnTo>
                  <a:pt x="2857500" y="369590"/>
                </a:lnTo>
                <a:cubicBezTo>
                  <a:pt x="2857500" y="374551"/>
                  <a:pt x="2861220" y="378272"/>
                  <a:pt x="2868662" y="380752"/>
                </a:cubicBezTo>
                <a:cubicBezTo>
                  <a:pt x="2876103" y="383232"/>
                  <a:pt x="2879824" y="386953"/>
                  <a:pt x="2879824" y="391914"/>
                </a:cubicBezTo>
                <a:cubicBezTo>
                  <a:pt x="2879824" y="396876"/>
                  <a:pt x="2883544" y="398115"/>
                  <a:pt x="2890986" y="395635"/>
                </a:cubicBezTo>
                <a:cubicBezTo>
                  <a:pt x="2898427" y="393155"/>
                  <a:pt x="2908349" y="394394"/>
                  <a:pt x="2920751" y="399356"/>
                </a:cubicBezTo>
                <a:cubicBezTo>
                  <a:pt x="2933154" y="404317"/>
                  <a:pt x="2941836" y="406797"/>
                  <a:pt x="2946796" y="406797"/>
                </a:cubicBezTo>
                <a:lnTo>
                  <a:pt x="2961679" y="406797"/>
                </a:lnTo>
                <a:lnTo>
                  <a:pt x="2984003" y="406797"/>
                </a:lnTo>
                <a:lnTo>
                  <a:pt x="2991445" y="399356"/>
                </a:lnTo>
                <a:cubicBezTo>
                  <a:pt x="2996406" y="404317"/>
                  <a:pt x="3003847" y="409277"/>
                  <a:pt x="3013769" y="414239"/>
                </a:cubicBezTo>
                <a:lnTo>
                  <a:pt x="3028652" y="421680"/>
                </a:lnTo>
                <a:lnTo>
                  <a:pt x="3058417" y="429121"/>
                </a:lnTo>
                <a:cubicBezTo>
                  <a:pt x="3058417" y="434083"/>
                  <a:pt x="3060898" y="436563"/>
                  <a:pt x="3065859" y="436563"/>
                </a:cubicBezTo>
                <a:cubicBezTo>
                  <a:pt x="3070820" y="441524"/>
                  <a:pt x="3074540" y="444004"/>
                  <a:pt x="3077021" y="444004"/>
                </a:cubicBezTo>
                <a:cubicBezTo>
                  <a:pt x="3079502" y="444004"/>
                  <a:pt x="3083222" y="444004"/>
                  <a:pt x="3088183" y="444004"/>
                </a:cubicBezTo>
                <a:lnTo>
                  <a:pt x="3080742" y="436563"/>
                </a:lnTo>
                <a:cubicBezTo>
                  <a:pt x="3075781" y="431601"/>
                  <a:pt x="3073300" y="429121"/>
                  <a:pt x="3073300" y="429121"/>
                </a:cubicBezTo>
                <a:lnTo>
                  <a:pt x="3095625" y="429121"/>
                </a:lnTo>
                <a:lnTo>
                  <a:pt x="3103066" y="436563"/>
                </a:lnTo>
                <a:cubicBezTo>
                  <a:pt x="3098105" y="441524"/>
                  <a:pt x="3095625" y="444004"/>
                  <a:pt x="3095625" y="444004"/>
                </a:cubicBezTo>
                <a:lnTo>
                  <a:pt x="3132832" y="444004"/>
                </a:lnTo>
                <a:lnTo>
                  <a:pt x="3140273" y="436563"/>
                </a:lnTo>
                <a:cubicBezTo>
                  <a:pt x="3145234" y="441524"/>
                  <a:pt x="3145234" y="444004"/>
                  <a:pt x="3140273" y="444004"/>
                </a:cubicBezTo>
                <a:lnTo>
                  <a:pt x="3147714" y="458887"/>
                </a:lnTo>
                <a:lnTo>
                  <a:pt x="3147714" y="466328"/>
                </a:lnTo>
                <a:cubicBezTo>
                  <a:pt x="3127871" y="476250"/>
                  <a:pt x="3112988" y="476250"/>
                  <a:pt x="3103066" y="466328"/>
                </a:cubicBezTo>
                <a:cubicBezTo>
                  <a:pt x="3083222" y="461367"/>
                  <a:pt x="3063378" y="461367"/>
                  <a:pt x="3043535" y="466328"/>
                </a:cubicBezTo>
                <a:lnTo>
                  <a:pt x="3036094" y="470049"/>
                </a:lnTo>
                <a:lnTo>
                  <a:pt x="3043535" y="458887"/>
                </a:lnTo>
                <a:cubicBezTo>
                  <a:pt x="3043535" y="453926"/>
                  <a:pt x="3042295" y="451446"/>
                  <a:pt x="3039814" y="451446"/>
                </a:cubicBezTo>
                <a:cubicBezTo>
                  <a:pt x="3037333" y="451446"/>
                  <a:pt x="3034853" y="451446"/>
                  <a:pt x="3032373" y="451446"/>
                </a:cubicBezTo>
                <a:cubicBezTo>
                  <a:pt x="3029892" y="451446"/>
                  <a:pt x="3028652" y="453926"/>
                  <a:pt x="3028652" y="458887"/>
                </a:cubicBezTo>
                <a:lnTo>
                  <a:pt x="3036093" y="470049"/>
                </a:lnTo>
                <a:lnTo>
                  <a:pt x="3028652" y="473770"/>
                </a:lnTo>
                <a:lnTo>
                  <a:pt x="3036093" y="488653"/>
                </a:lnTo>
                <a:cubicBezTo>
                  <a:pt x="3046015" y="493614"/>
                  <a:pt x="3050976" y="498574"/>
                  <a:pt x="3050976" y="503535"/>
                </a:cubicBezTo>
                <a:cubicBezTo>
                  <a:pt x="3050976" y="508497"/>
                  <a:pt x="3050976" y="512218"/>
                  <a:pt x="3050976" y="514698"/>
                </a:cubicBezTo>
                <a:cubicBezTo>
                  <a:pt x="3050976" y="517178"/>
                  <a:pt x="3048495" y="518418"/>
                  <a:pt x="3043535" y="518418"/>
                </a:cubicBezTo>
                <a:cubicBezTo>
                  <a:pt x="3043535" y="523380"/>
                  <a:pt x="3043535" y="525860"/>
                  <a:pt x="3043535" y="525860"/>
                </a:cubicBezTo>
                <a:cubicBezTo>
                  <a:pt x="3043535" y="535781"/>
                  <a:pt x="3038574" y="540743"/>
                  <a:pt x="3028652" y="540743"/>
                </a:cubicBezTo>
                <a:lnTo>
                  <a:pt x="3013769" y="533301"/>
                </a:lnTo>
                <a:lnTo>
                  <a:pt x="3021210" y="525860"/>
                </a:lnTo>
                <a:lnTo>
                  <a:pt x="3028652" y="533301"/>
                </a:lnTo>
                <a:cubicBezTo>
                  <a:pt x="3033613" y="528340"/>
                  <a:pt x="3032373" y="522139"/>
                  <a:pt x="3024931" y="514698"/>
                </a:cubicBezTo>
                <a:cubicBezTo>
                  <a:pt x="3017490" y="507256"/>
                  <a:pt x="3013769" y="506016"/>
                  <a:pt x="3013769" y="510977"/>
                </a:cubicBezTo>
                <a:lnTo>
                  <a:pt x="3006328" y="525860"/>
                </a:lnTo>
                <a:lnTo>
                  <a:pt x="2998886" y="533301"/>
                </a:lnTo>
                <a:cubicBezTo>
                  <a:pt x="2993926" y="528340"/>
                  <a:pt x="2991445" y="524619"/>
                  <a:pt x="2991445" y="522139"/>
                </a:cubicBezTo>
                <a:cubicBezTo>
                  <a:pt x="2991445" y="519659"/>
                  <a:pt x="2991445" y="515938"/>
                  <a:pt x="2991445" y="510977"/>
                </a:cubicBezTo>
                <a:cubicBezTo>
                  <a:pt x="2996406" y="506016"/>
                  <a:pt x="2996406" y="499815"/>
                  <a:pt x="2991445" y="492373"/>
                </a:cubicBezTo>
                <a:cubicBezTo>
                  <a:pt x="2986484" y="484932"/>
                  <a:pt x="2981523" y="483691"/>
                  <a:pt x="2976562" y="488653"/>
                </a:cubicBezTo>
                <a:cubicBezTo>
                  <a:pt x="2971601" y="493614"/>
                  <a:pt x="2966640" y="488653"/>
                  <a:pt x="2961679" y="473770"/>
                </a:cubicBezTo>
                <a:cubicBezTo>
                  <a:pt x="2961679" y="458887"/>
                  <a:pt x="2964160" y="451446"/>
                  <a:pt x="2969121" y="451446"/>
                </a:cubicBezTo>
                <a:cubicBezTo>
                  <a:pt x="2974081" y="451446"/>
                  <a:pt x="2976562" y="450205"/>
                  <a:pt x="2976562" y="447725"/>
                </a:cubicBezTo>
                <a:cubicBezTo>
                  <a:pt x="2976562" y="445245"/>
                  <a:pt x="2976562" y="444004"/>
                  <a:pt x="2976562" y="444004"/>
                </a:cubicBezTo>
                <a:lnTo>
                  <a:pt x="2939355" y="429121"/>
                </a:lnTo>
                <a:cubicBezTo>
                  <a:pt x="2934394" y="429121"/>
                  <a:pt x="2929433" y="429121"/>
                  <a:pt x="2924472" y="429121"/>
                </a:cubicBezTo>
                <a:cubicBezTo>
                  <a:pt x="2919511" y="429121"/>
                  <a:pt x="2914550" y="431601"/>
                  <a:pt x="2909589" y="436563"/>
                </a:cubicBezTo>
                <a:cubicBezTo>
                  <a:pt x="2909589" y="436563"/>
                  <a:pt x="2908349" y="436563"/>
                  <a:pt x="2905869" y="436563"/>
                </a:cubicBezTo>
                <a:cubicBezTo>
                  <a:pt x="2903388" y="436563"/>
                  <a:pt x="2899667" y="436563"/>
                  <a:pt x="2894707" y="436563"/>
                </a:cubicBezTo>
                <a:lnTo>
                  <a:pt x="2887265" y="444004"/>
                </a:lnTo>
                <a:cubicBezTo>
                  <a:pt x="2897187" y="448966"/>
                  <a:pt x="2909589" y="451446"/>
                  <a:pt x="2924472" y="451446"/>
                </a:cubicBezTo>
                <a:lnTo>
                  <a:pt x="2931914" y="458887"/>
                </a:lnTo>
                <a:lnTo>
                  <a:pt x="2924472" y="466328"/>
                </a:lnTo>
                <a:cubicBezTo>
                  <a:pt x="2919511" y="466328"/>
                  <a:pt x="2914550" y="466328"/>
                  <a:pt x="2909589" y="466328"/>
                </a:cubicBezTo>
                <a:lnTo>
                  <a:pt x="2902148" y="473770"/>
                </a:lnTo>
                <a:cubicBezTo>
                  <a:pt x="2907109" y="473770"/>
                  <a:pt x="2909589" y="476250"/>
                  <a:pt x="2909589" y="481211"/>
                </a:cubicBezTo>
                <a:cubicBezTo>
                  <a:pt x="2909589" y="481211"/>
                  <a:pt x="2905869" y="481211"/>
                  <a:pt x="2898427" y="481211"/>
                </a:cubicBezTo>
                <a:cubicBezTo>
                  <a:pt x="2890986" y="481211"/>
                  <a:pt x="2887265" y="478731"/>
                  <a:pt x="2887265" y="473770"/>
                </a:cubicBezTo>
                <a:lnTo>
                  <a:pt x="2879824" y="473770"/>
                </a:lnTo>
                <a:cubicBezTo>
                  <a:pt x="2874863" y="473770"/>
                  <a:pt x="2871142" y="476250"/>
                  <a:pt x="2868662" y="481211"/>
                </a:cubicBezTo>
                <a:cubicBezTo>
                  <a:pt x="2866181" y="486173"/>
                  <a:pt x="2864941" y="491133"/>
                  <a:pt x="2864941" y="496094"/>
                </a:cubicBezTo>
                <a:lnTo>
                  <a:pt x="2857500" y="488653"/>
                </a:lnTo>
                <a:cubicBezTo>
                  <a:pt x="2852539" y="478731"/>
                  <a:pt x="2850058" y="471290"/>
                  <a:pt x="2850058" y="466328"/>
                </a:cubicBezTo>
                <a:lnTo>
                  <a:pt x="2850058" y="458887"/>
                </a:lnTo>
                <a:lnTo>
                  <a:pt x="2850058" y="444004"/>
                </a:lnTo>
                <a:cubicBezTo>
                  <a:pt x="2850058" y="439043"/>
                  <a:pt x="2850058" y="436563"/>
                  <a:pt x="2850058" y="436563"/>
                </a:cubicBezTo>
                <a:cubicBezTo>
                  <a:pt x="2850058" y="436563"/>
                  <a:pt x="2848818" y="436563"/>
                  <a:pt x="2846337" y="436563"/>
                </a:cubicBezTo>
                <a:cubicBezTo>
                  <a:pt x="2843857" y="436563"/>
                  <a:pt x="2842617" y="439043"/>
                  <a:pt x="2842617" y="444004"/>
                </a:cubicBezTo>
                <a:lnTo>
                  <a:pt x="2827734" y="451446"/>
                </a:lnTo>
                <a:lnTo>
                  <a:pt x="2812851" y="444004"/>
                </a:lnTo>
                <a:cubicBezTo>
                  <a:pt x="2822773" y="444004"/>
                  <a:pt x="2827734" y="439043"/>
                  <a:pt x="2827734" y="429121"/>
                </a:cubicBezTo>
                <a:lnTo>
                  <a:pt x="2842617" y="421680"/>
                </a:lnTo>
                <a:lnTo>
                  <a:pt x="2835175" y="406797"/>
                </a:lnTo>
                <a:cubicBezTo>
                  <a:pt x="2830215" y="396876"/>
                  <a:pt x="2825253" y="391914"/>
                  <a:pt x="2820292" y="391914"/>
                </a:cubicBezTo>
                <a:cubicBezTo>
                  <a:pt x="2825253" y="381993"/>
                  <a:pt x="2831455" y="377032"/>
                  <a:pt x="2838896" y="377032"/>
                </a:cubicBezTo>
                <a:cubicBezTo>
                  <a:pt x="2846337" y="377032"/>
                  <a:pt x="2848818" y="375791"/>
                  <a:pt x="2846337" y="373311"/>
                </a:cubicBezTo>
                <a:cubicBezTo>
                  <a:pt x="2843857" y="370831"/>
                  <a:pt x="2845097" y="367110"/>
                  <a:pt x="2850058" y="362149"/>
                </a:cubicBezTo>
                <a:close/>
                <a:moveTo>
                  <a:pt x="2656582" y="362149"/>
                </a:moveTo>
                <a:lnTo>
                  <a:pt x="2641699" y="377032"/>
                </a:lnTo>
                <a:cubicBezTo>
                  <a:pt x="2636738" y="377032"/>
                  <a:pt x="2634257" y="375791"/>
                  <a:pt x="2634257" y="373311"/>
                </a:cubicBezTo>
                <a:cubicBezTo>
                  <a:pt x="2634257" y="370831"/>
                  <a:pt x="2636738" y="368350"/>
                  <a:pt x="2641699" y="365869"/>
                </a:cubicBezTo>
                <a:cubicBezTo>
                  <a:pt x="2646659" y="363389"/>
                  <a:pt x="2651621" y="362149"/>
                  <a:pt x="2656582" y="362149"/>
                </a:cubicBezTo>
                <a:close/>
                <a:moveTo>
                  <a:pt x="2567285" y="362149"/>
                </a:moveTo>
                <a:cubicBezTo>
                  <a:pt x="2577207" y="367110"/>
                  <a:pt x="2577207" y="369590"/>
                  <a:pt x="2567285" y="369590"/>
                </a:cubicBezTo>
                <a:cubicBezTo>
                  <a:pt x="2562324" y="374551"/>
                  <a:pt x="2554883" y="377032"/>
                  <a:pt x="2544960" y="377032"/>
                </a:cubicBezTo>
                <a:cubicBezTo>
                  <a:pt x="2530078" y="372070"/>
                  <a:pt x="2523876" y="369590"/>
                  <a:pt x="2526357" y="369590"/>
                </a:cubicBezTo>
                <a:cubicBezTo>
                  <a:pt x="2528838" y="369590"/>
                  <a:pt x="2535038" y="368350"/>
                  <a:pt x="2544960" y="365869"/>
                </a:cubicBezTo>
                <a:cubicBezTo>
                  <a:pt x="2554883" y="363389"/>
                  <a:pt x="2562324" y="362149"/>
                  <a:pt x="2567285" y="362149"/>
                </a:cubicBezTo>
                <a:close/>
                <a:moveTo>
                  <a:pt x="2344042" y="362149"/>
                </a:moveTo>
                <a:cubicBezTo>
                  <a:pt x="2344042" y="362149"/>
                  <a:pt x="2344042" y="364629"/>
                  <a:pt x="2344042" y="369590"/>
                </a:cubicBezTo>
                <a:cubicBezTo>
                  <a:pt x="2344042" y="374551"/>
                  <a:pt x="2349003" y="379512"/>
                  <a:pt x="2358925" y="384473"/>
                </a:cubicBezTo>
                <a:cubicBezTo>
                  <a:pt x="2368847" y="389434"/>
                  <a:pt x="2373808" y="394394"/>
                  <a:pt x="2373808" y="399356"/>
                </a:cubicBezTo>
                <a:cubicBezTo>
                  <a:pt x="2373808" y="404317"/>
                  <a:pt x="2376289" y="404317"/>
                  <a:pt x="2381250" y="399356"/>
                </a:cubicBezTo>
                <a:lnTo>
                  <a:pt x="2411015" y="399356"/>
                </a:lnTo>
                <a:cubicBezTo>
                  <a:pt x="2420937" y="404317"/>
                  <a:pt x="2437060" y="408038"/>
                  <a:pt x="2459384" y="410518"/>
                </a:cubicBezTo>
                <a:cubicBezTo>
                  <a:pt x="2481709" y="412998"/>
                  <a:pt x="2492871" y="416719"/>
                  <a:pt x="2492871" y="421680"/>
                </a:cubicBezTo>
                <a:cubicBezTo>
                  <a:pt x="2492871" y="426641"/>
                  <a:pt x="2495351" y="426641"/>
                  <a:pt x="2500312" y="421680"/>
                </a:cubicBezTo>
                <a:cubicBezTo>
                  <a:pt x="2505273" y="421680"/>
                  <a:pt x="2507753" y="421680"/>
                  <a:pt x="2507753" y="421680"/>
                </a:cubicBezTo>
                <a:lnTo>
                  <a:pt x="2500312" y="429121"/>
                </a:lnTo>
                <a:cubicBezTo>
                  <a:pt x="2485429" y="439043"/>
                  <a:pt x="2473027" y="439043"/>
                  <a:pt x="2463105" y="429121"/>
                </a:cubicBezTo>
                <a:cubicBezTo>
                  <a:pt x="2448222" y="424160"/>
                  <a:pt x="2425898" y="426641"/>
                  <a:pt x="2396132" y="436563"/>
                </a:cubicBezTo>
                <a:cubicBezTo>
                  <a:pt x="2386210" y="436563"/>
                  <a:pt x="2381250" y="439043"/>
                  <a:pt x="2381250" y="444004"/>
                </a:cubicBezTo>
                <a:cubicBezTo>
                  <a:pt x="2381250" y="448966"/>
                  <a:pt x="2383730" y="451446"/>
                  <a:pt x="2388691" y="451446"/>
                </a:cubicBezTo>
                <a:lnTo>
                  <a:pt x="2381250" y="466328"/>
                </a:lnTo>
                <a:cubicBezTo>
                  <a:pt x="2376289" y="466328"/>
                  <a:pt x="2372568" y="467569"/>
                  <a:pt x="2370087" y="470049"/>
                </a:cubicBezTo>
                <a:cubicBezTo>
                  <a:pt x="2367607" y="472529"/>
                  <a:pt x="2366367" y="473770"/>
                  <a:pt x="2366367" y="473770"/>
                </a:cubicBezTo>
                <a:lnTo>
                  <a:pt x="2351484" y="496094"/>
                </a:lnTo>
                <a:cubicBezTo>
                  <a:pt x="2351484" y="496094"/>
                  <a:pt x="2351484" y="486173"/>
                  <a:pt x="2351484" y="466328"/>
                </a:cubicBezTo>
                <a:cubicBezTo>
                  <a:pt x="2351484" y="446484"/>
                  <a:pt x="2350244" y="435322"/>
                  <a:pt x="2347763" y="432842"/>
                </a:cubicBezTo>
                <a:cubicBezTo>
                  <a:pt x="2345283" y="430362"/>
                  <a:pt x="2340322" y="429121"/>
                  <a:pt x="2332880" y="429121"/>
                </a:cubicBezTo>
                <a:cubicBezTo>
                  <a:pt x="2325439" y="429121"/>
                  <a:pt x="2321718" y="429121"/>
                  <a:pt x="2321718" y="429121"/>
                </a:cubicBezTo>
                <a:lnTo>
                  <a:pt x="2336601" y="421680"/>
                </a:lnTo>
                <a:cubicBezTo>
                  <a:pt x="2346523" y="421680"/>
                  <a:pt x="2351484" y="416719"/>
                  <a:pt x="2351484" y="406797"/>
                </a:cubicBezTo>
                <a:lnTo>
                  <a:pt x="2344042" y="384473"/>
                </a:lnTo>
                <a:lnTo>
                  <a:pt x="2321718" y="391914"/>
                </a:lnTo>
                <a:lnTo>
                  <a:pt x="2321718" y="384473"/>
                </a:lnTo>
                <a:cubicBezTo>
                  <a:pt x="2321718" y="379512"/>
                  <a:pt x="2324199" y="377032"/>
                  <a:pt x="2329160" y="377032"/>
                </a:cubicBezTo>
                <a:lnTo>
                  <a:pt x="2336601" y="377032"/>
                </a:lnTo>
                <a:close/>
                <a:moveTo>
                  <a:pt x="2150566" y="362149"/>
                </a:moveTo>
                <a:cubicBezTo>
                  <a:pt x="2150566" y="372070"/>
                  <a:pt x="2143125" y="377032"/>
                  <a:pt x="2128242" y="377032"/>
                </a:cubicBezTo>
                <a:lnTo>
                  <a:pt x="2135683" y="369590"/>
                </a:lnTo>
                <a:close/>
                <a:moveTo>
                  <a:pt x="2061269" y="362149"/>
                </a:moveTo>
                <a:cubicBezTo>
                  <a:pt x="2071191" y="367110"/>
                  <a:pt x="2071191" y="369590"/>
                  <a:pt x="2061269" y="369590"/>
                </a:cubicBezTo>
                <a:lnTo>
                  <a:pt x="2038945" y="377032"/>
                </a:lnTo>
                <a:cubicBezTo>
                  <a:pt x="2024062" y="372070"/>
                  <a:pt x="2016621" y="369590"/>
                  <a:pt x="2016621" y="369590"/>
                </a:cubicBezTo>
                <a:close/>
                <a:moveTo>
                  <a:pt x="4353222" y="354707"/>
                </a:moveTo>
                <a:lnTo>
                  <a:pt x="4382988" y="354707"/>
                </a:lnTo>
                <a:lnTo>
                  <a:pt x="4368105" y="362149"/>
                </a:lnTo>
                <a:cubicBezTo>
                  <a:pt x="4358183" y="362149"/>
                  <a:pt x="4353222" y="359669"/>
                  <a:pt x="4353222" y="354707"/>
                </a:cubicBezTo>
                <a:close/>
                <a:moveTo>
                  <a:pt x="3802558" y="354707"/>
                </a:moveTo>
                <a:cubicBezTo>
                  <a:pt x="3807519" y="354707"/>
                  <a:pt x="3810000" y="354707"/>
                  <a:pt x="3810000" y="354707"/>
                </a:cubicBezTo>
                <a:lnTo>
                  <a:pt x="3824882" y="354707"/>
                </a:lnTo>
                <a:lnTo>
                  <a:pt x="3832324" y="369590"/>
                </a:lnTo>
                <a:cubicBezTo>
                  <a:pt x="3827363" y="369590"/>
                  <a:pt x="3824882" y="369590"/>
                  <a:pt x="3824882" y="369590"/>
                </a:cubicBezTo>
                <a:cubicBezTo>
                  <a:pt x="3824882" y="369590"/>
                  <a:pt x="3822402" y="369590"/>
                  <a:pt x="3817441" y="369590"/>
                </a:cubicBezTo>
                <a:cubicBezTo>
                  <a:pt x="3812480" y="369590"/>
                  <a:pt x="3807519" y="367110"/>
                  <a:pt x="3802558" y="362149"/>
                </a:cubicBezTo>
                <a:close/>
                <a:moveTo>
                  <a:pt x="3307705" y="347266"/>
                </a:moveTo>
                <a:cubicBezTo>
                  <a:pt x="3310185" y="347266"/>
                  <a:pt x="3311425" y="348507"/>
                  <a:pt x="3311425" y="350987"/>
                </a:cubicBezTo>
                <a:cubicBezTo>
                  <a:pt x="3311425" y="353467"/>
                  <a:pt x="3311425" y="357187"/>
                  <a:pt x="3311425" y="362149"/>
                </a:cubicBezTo>
                <a:cubicBezTo>
                  <a:pt x="3311425" y="367110"/>
                  <a:pt x="3310185" y="369590"/>
                  <a:pt x="3307705" y="369590"/>
                </a:cubicBezTo>
                <a:cubicBezTo>
                  <a:pt x="3305224" y="369590"/>
                  <a:pt x="3303984" y="367110"/>
                  <a:pt x="3303984" y="362149"/>
                </a:cubicBezTo>
                <a:cubicBezTo>
                  <a:pt x="3303984" y="357187"/>
                  <a:pt x="3303984" y="353467"/>
                  <a:pt x="3303984" y="350987"/>
                </a:cubicBezTo>
                <a:cubicBezTo>
                  <a:pt x="3303984" y="348507"/>
                  <a:pt x="3305224" y="347266"/>
                  <a:pt x="3307705" y="347266"/>
                </a:cubicBezTo>
                <a:close/>
                <a:moveTo>
                  <a:pt x="3981152" y="339825"/>
                </a:moveTo>
                <a:cubicBezTo>
                  <a:pt x="3971230" y="339825"/>
                  <a:pt x="3966269" y="344786"/>
                  <a:pt x="3966269" y="354707"/>
                </a:cubicBezTo>
                <a:cubicBezTo>
                  <a:pt x="3966269" y="359669"/>
                  <a:pt x="3971230" y="359669"/>
                  <a:pt x="3981152" y="354707"/>
                </a:cubicBezTo>
                <a:cubicBezTo>
                  <a:pt x="3991074" y="344786"/>
                  <a:pt x="3991074" y="339825"/>
                  <a:pt x="3981152" y="339825"/>
                </a:cubicBezTo>
                <a:close/>
                <a:moveTo>
                  <a:pt x="3088183" y="339825"/>
                </a:moveTo>
                <a:cubicBezTo>
                  <a:pt x="3093144" y="339825"/>
                  <a:pt x="3098105" y="342305"/>
                  <a:pt x="3103066" y="347266"/>
                </a:cubicBezTo>
                <a:lnTo>
                  <a:pt x="3103066" y="354707"/>
                </a:lnTo>
                <a:cubicBezTo>
                  <a:pt x="3103066" y="354707"/>
                  <a:pt x="3100585" y="352227"/>
                  <a:pt x="3095625" y="347266"/>
                </a:cubicBezTo>
                <a:close/>
                <a:moveTo>
                  <a:pt x="4092773" y="332383"/>
                </a:moveTo>
                <a:cubicBezTo>
                  <a:pt x="4092773" y="332383"/>
                  <a:pt x="4094013" y="332383"/>
                  <a:pt x="4096494" y="332383"/>
                </a:cubicBezTo>
                <a:cubicBezTo>
                  <a:pt x="4098974" y="332383"/>
                  <a:pt x="4100214" y="334863"/>
                  <a:pt x="4100214" y="339825"/>
                </a:cubicBezTo>
                <a:cubicBezTo>
                  <a:pt x="4095253" y="339825"/>
                  <a:pt x="4092773" y="338584"/>
                  <a:pt x="4092773" y="336104"/>
                </a:cubicBezTo>
                <a:cubicBezTo>
                  <a:pt x="4092773" y="333624"/>
                  <a:pt x="4092773" y="332383"/>
                  <a:pt x="4092773" y="332383"/>
                </a:cubicBezTo>
                <a:close/>
                <a:moveTo>
                  <a:pt x="3490019" y="332383"/>
                </a:moveTo>
                <a:cubicBezTo>
                  <a:pt x="3499941" y="332383"/>
                  <a:pt x="3504902" y="333624"/>
                  <a:pt x="3504902" y="336104"/>
                </a:cubicBezTo>
                <a:cubicBezTo>
                  <a:pt x="3504902" y="338584"/>
                  <a:pt x="3499941" y="339825"/>
                  <a:pt x="3490019" y="339825"/>
                </a:cubicBezTo>
                <a:lnTo>
                  <a:pt x="3482578" y="339825"/>
                </a:lnTo>
                <a:cubicBezTo>
                  <a:pt x="3482578" y="339825"/>
                  <a:pt x="3483818" y="338584"/>
                  <a:pt x="3486298" y="336104"/>
                </a:cubicBezTo>
                <a:cubicBezTo>
                  <a:pt x="3488779" y="333624"/>
                  <a:pt x="3490019" y="332383"/>
                  <a:pt x="3490019" y="332383"/>
                </a:cubicBezTo>
                <a:close/>
                <a:moveTo>
                  <a:pt x="4531816" y="324942"/>
                </a:moveTo>
                <a:cubicBezTo>
                  <a:pt x="4536777" y="324942"/>
                  <a:pt x="4539257" y="327422"/>
                  <a:pt x="4539257" y="332383"/>
                </a:cubicBezTo>
                <a:lnTo>
                  <a:pt x="4531816" y="332383"/>
                </a:lnTo>
                <a:cubicBezTo>
                  <a:pt x="4531816" y="327422"/>
                  <a:pt x="4531816" y="324942"/>
                  <a:pt x="4531816" y="324942"/>
                </a:cubicBezTo>
                <a:close/>
                <a:moveTo>
                  <a:pt x="4308574" y="324942"/>
                </a:moveTo>
                <a:cubicBezTo>
                  <a:pt x="4318495" y="324942"/>
                  <a:pt x="4322216" y="328662"/>
                  <a:pt x="4319736" y="336104"/>
                </a:cubicBezTo>
                <a:cubicBezTo>
                  <a:pt x="4317256" y="343545"/>
                  <a:pt x="4316015" y="347266"/>
                  <a:pt x="4316015" y="347266"/>
                </a:cubicBezTo>
                <a:lnTo>
                  <a:pt x="4316015" y="354707"/>
                </a:lnTo>
                <a:cubicBezTo>
                  <a:pt x="4316015" y="359669"/>
                  <a:pt x="4311054" y="362149"/>
                  <a:pt x="4301132" y="362149"/>
                </a:cubicBezTo>
                <a:cubicBezTo>
                  <a:pt x="4306093" y="357187"/>
                  <a:pt x="4306093" y="352227"/>
                  <a:pt x="4301132" y="347266"/>
                </a:cubicBezTo>
                <a:cubicBezTo>
                  <a:pt x="4301132" y="337344"/>
                  <a:pt x="4303612" y="329903"/>
                  <a:pt x="4308574" y="324942"/>
                </a:cubicBezTo>
                <a:close/>
                <a:moveTo>
                  <a:pt x="4085332" y="317500"/>
                </a:moveTo>
                <a:cubicBezTo>
                  <a:pt x="4090293" y="317500"/>
                  <a:pt x="4092773" y="317500"/>
                  <a:pt x="4092773" y="317500"/>
                </a:cubicBezTo>
                <a:lnTo>
                  <a:pt x="4092773" y="324942"/>
                </a:lnTo>
                <a:cubicBezTo>
                  <a:pt x="4087812" y="324942"/>
                  <a:pt x="4085332" y="322462"/>
                  <a:pt x="4085332" y="317500"/>
                </a:cubicBezTo>
                <a:close/>
                <a:moveTo>
                  <a:pt x="4844355" y="310059"/>
                </a:moveTo>
                <a:lnTo>
                  <a:pt x="4851796" y="317500"/>
                </a:lnTo>
                <a:cubicBezTo>
                  <a:pt x="4851796" y="322462"/>
                  <a:pt x="4850556" y="323701"/>
                  <a:pt x="4848076" y="321221"/>
                </a:cubicBezTo>
                <a:cubicBezTo>
                  <a:pt x="4845595" y="318741"/>
                  <a:pt x="4844355" y="315020"/>
                  <a:pt x="4844355" y="310059"/>
                </a:cubicBezTo>
                <a:close/>
                <a:moveTo>
                  <a:pt x="3854648" y="310059"/>
                </a:moveTo>
                <a:cubicBezTo>
                  <a:pt x="3869531" y="315020"/>
                  <a:pt x="3876972" y="319980"/>
                  <a:pt x="3876972" y="324942"/>
                </a:cubicBezTo>
                <a:cubicBezTo>
                  <a:pt x="3867051" y="324942"/>
                  <a:pt x="3857128" y="322462"/>
                  <a:pt x="3847207" y="317500"/>
                </a:cubicBezTo>
                <a:close/>
                <a:moveTo>
                  <a:pt x="5089921" y="302618"/>
                </a:moveTo>
                <a:cubicBezTo>
                  <a:pt x="5094883" y="302618"/>
                  <a:pt x="5098603" y="303858"/>
                  <a:pt x="5101083" y="306338"/>
                </a:cubicBezTo>
                <a:cubicBezTo>
                  <a:pt x="5103563" y="308818"/>
                  <a:pt x="5107284" y="310059"/>
                  <a:pt x="5112245" y="310059"/>
                </a:cubicBezTo>
                <a:cubicBezTo>
                  <a:pt x="5107284" y="319980"/>
                  <a:pt x="5104804" y="327422"/>
                  <a:pt x="5104804" y="332383"/>
                </a:cubicBezTo>
                <a:cubicBezTo>
                  <a:pt x="5109765" y="332383"/>
                  <a:pt x="5114726" y="333624"/>
                  <a:pt x="5119687" y="336104"/>
                </a:cubicBezTo>
                <a:cubicBezTo>
                  <a:pt x="5124648" y="338584"/>
                  <a:pt x="5123408" y="339825"/>
                  <a:pt x="5115966" y="339825"/>
                </a:cubicBezTo>
                <a:cubicBezTo>
                  <a:pt x="5108525" y="339825"/>
                  <a:pt x="5102324" y="338584"/>
                  <a:pt x="5097363" y="336104"/>
                </a:cubicBezTo>
                <a:cubicBezTo>
                  <a:pt x="5092401" y="333624"/>
                  <a:pt x="5091162" y="329903"/>
                  <a:pt x="5093642" y="324942"/>
                </a:cubicBezTo>
                <a:cubicBezTo>
                  <a:pt x="5096122" y="319980"/>
                  <a:pt x="5094883" y="315020"/>
                  <a:pt x="5089921" y="310059"/>
                </a:cubicBezTo>
                <a:cubicBezTo>
                  <a:pt x="5084960" y="305098"/>
                  <a:pt x="5084960" y="302618"/>
                  <a:pt x="5089921" y="302618"/>
                </a:cubicBezTo>
                <a:close/>
                <a:moveTo>
                  <a:pt x="3728144" y="298897"/>
                </a:moveTo>
                <a:cubicBezTo>
                  <a:pt x="3730625" y="298897"/>
                  <a:pt x="3730625" y="300137"/>
                  <a:pt x="3728144" y="302618"/>
                </a:cubicBezTo>
                <a:cubicBezTo>
                  <a:pt x="3728144" y="307579"/>
                  <a:pt x="3724423" y="310059"/>
                  <a:pt x="3716982" y="310059"/>
                </a:cubicBezTo>
                <a:cubicBezTo>
                  <a:pt x="3709541" y="310059"/>
                  <a:pt x="3705820" y="310059"/>
                  <a:pt x="3705820" y="310059"/>
                </a:cubicBezTo>
                <a:lnTo>
                  <a:pt x="3713261" y="302618"/>
                </a:lnTo>
                <a:cubicBezTo>
                  <a:pt x="3720703" y="300137"/>
                  <a:pt x="3725664" y="298897"/>
                  <a:pt x="3728144" y="298897"/>
                </a:cubicBezTo>
                <a:close/>
                <a:moveTo>
                  <a:pt x="3497461" y="297967"/>
                </a:moveTo>
                <a:cubicBezTo>
                  <a:pt x="3498701" y="298587"/>
                  <a:pt x="3499941" y="300137"/>
                  <a:pt x="3501181" y="302618"/>
                </a:cubicBezTo>
                <a:cubicBezTo>
                  <a:pt x="3503662" y="307579"/>
                  <a:pt x="3503662" y="310059"/>
                  <a:pt x="3501181" y="310059"/>
                </a:cubicBezTo>
                <a:cubicBezTo>
                  <a:pt x="3498701" y="310059"/>
                  <a:pt x="3496220" y="308818"/>
                  <a:pt x="3493740" y="306338"/>
                </a:cubicBezTo>
                <a:cubicBezTo>
                  <a:pt x="3491260" y="303858"/>
                  <a:pt x="3491260" y="301377"/>
                  <a:pt x="3493740" y="298897"/>
                </a:cubicBezTo>
                <a:cubicBezTo>
                  <a:pt x="3494980" y="297657"/>
                  <a:pt x="3496220" y="297347"/>
                  <a:pt x="3497461" y="297967"/>
                </a:cubicBezTo>
                <a:close/>
                <a:moveTo>
                  <a:pt x="4211835" y="295176"/>
                </a:moveTo>
                <a:cubicBezTo>
                  <a:pt x="4216797" y="295176"/>
                  <a:pt x="4219277" y="297656"/>
                  <a:pt x="4219277" y="302618"/>
                </a:cubicBezTo>
                <a:cubicBezTo>
                  <a:pt x="4219277" y="302618"/>
                  <a:pt x="4216797" y="302618"/>
                  <a:pt x="4211835" y="302618"/>
                </a:cubicBezTo>
                <a:cubicBezTo>
                  <a:pt x="4206875" y="302618"/>
                  <a:pt x="4204394" y="302618"/>
                  <a:pt x="4204394" y="302618"/>
                </a:cubicBezTo>
                <a:close/>
                <a:moveTo>
                  <a:pt x="3519785" y="295176"/>
                </a:moveTo>
                <a:cubicBezTo>
                  <a:pt x="3559472" y="295176"/>
                  <a:pt x="3580556" y="296417"/>
                  <a:pt x="3583037" y="298897"/>
                </a:cubicBezTo>
                <a:cubicBezTo>
                  <a:pt x="3585517" y="301377"/>
                  <a:pt x="3594199" y="302618"/>
                  <a:pt x="3609082" y="302618"/>
                </a:cubicBezTo>
                <a:cubicBezTo>
                  <a:pt x="3623964" y="297656"/>
                  <a:pt x="3633886" y="296417"/>
                  <a:pt x="3638847" y="298897"/>
                </a:cubicBezTo>
                <a:cubicBezTo>
                  <a:pt x="3643808" y="301377"/>
                  <a:pt x="3646289" y="303858"/>
                  <a:pt x="3646289" y="306338"/>
                </a:cubicBezTo>
                <a:cubicBezTo>
                  <a:pt x="3646289" y="308818"/>
                  <a:pt x="3640088" y="308818"/>
                  <a:pt x="3627685" y="306338"/>
                </a:cubicBezTo>
                <a:cubicBezTo>
                  <a:pt x="3615283" y="303858"/>
                  <a:pt x="3609082" y="305098"/>
                  <a:pt x="3609082" y="310059"/>
                </a:cubicBezTo>
                <a:cubicBezTo>
                  <a:pt x="3619003" y="319980"/>
                  <a:pt x="3616523" y="329903"/>
                  <a:pt x="3601640" y="339825"/>
                </a:cubicBezTo>
                <a:cubicBezTo>
                  <a:pt x="3596679" y="344786"/>
                  <a:pt x="3591718" y="349746"/>
                  <a:pt x="3586757" y="354707"/>
                </a:cubicBezTo>
                <a:lnTo>
                  <a:pt x="3579316" y="347266"/>
                </a:lnTo>
                <a:cubicBezTo>
                  <a:pt x="3584277" y="347266"/>
                  <a:pt x="3586757" y="346025"/>
                  <a:pt x="3586757" y="343545"/>
                </a:cubicBezTo>
                <a:cubicBezTo>
                  <a:pt x="3586757" y="341065"/>
                  <a:pt x="3584277" y="339825"/>
                  <a:pt x="3579316" y="339825"/>
                </a:cubicBezTo>
                <a:cubicBezTo>
                  <a:pt x="3579316" y="339825"/>
                  <a:pt x="3576836" y="334863"/>
                  <a:pt x="3571875" y="324942"/>
                </a:cubicBezTo>
                <a:lnTo>
                  <a:pt x="3556992" y="317500"/>
                </a:lnTo>
                <a:cubicBezTo>
                  <a:pt x="3556992" y="322462"/>
                  <a:pt x="3554511" y="324942"/>
                  <a:pt x="3549550" y="324942"/>
                </a:cubicBezTo>
                <a:cubicBezTo>
                  <a:pt x="3544589" y="324942"/>
                  <a:pt x="3544589" y="322462"/>
                  <a:pt x="3549550" y="317500"/>
                </a:cubicBezTo>
                <a:lnTo>
                  <a:pt x="3534668" y="317500"/>
                </a:lnTo>
                <a:cubicBezTo>
                  <a:pt x="3534668" y="322462"/>
                  <a:pt x="3529707" y="319980"/>
                  <a:pt x="3519785" y="310059"/>
                </a:cubicBezTo>
                <a:cubicBezTo>
                  <a:pt x="3509863" y="300137"/>
                  <a:pt x="3509863" y="295176"/>
                  <a:pt x="3519785" y="295176"/>
                </a:cubicBezTo>
                <a:close/>
                <a:moveTo>
                  <a:pt x="3996035" y="287735"/>
                </a:moveTo>
                <a:cubicBezTo>
                  <a:pt x="4010918" y="287735"/>
                  <a:pt x="4020839" y="290215"/>
                  <a:pt x="4025800" y="295176"/>
                </a:cubicBezTo>
                <a:cubicBezTo>
                  <a:pt x="4025800" y="300137"/>
                  <a:pt x="4028281" y="302618"/>
                  <a:pt x="4033242" y="302618"/>
                </a:cubicBezTo>
                <a:cubicBezTo>
                  <a:pt x="4043164" y="297656"/>
                  <a:pt x="4050605" y="297656"/>
                  <a:pt x="4055566" y="302618"/>
                </a:cubicBezTo>
                <a:cubicBezTo>
                  <a:pt x="4060527" y="307579"/>
                  <a:pt x="4063007" y="312539"/>
                  <a:pt x="4063007" y="317500"/>
                </a:cubicBezTo>
                <a:cubicBezTo>
                  <a:pt x="4063007" y="322462"/>
                  <a:pt x="4060527" y="324942"/>
                  <a:pt x="4055566" y="324942"/>
                </a:cubicBezTo>
                <a:lnTo>
                  <a:pt x="4040683" y="332383"/>
                </a:lnTo>
                <a:cubicBezTo>
                  <a:pt x="4035722" y="337344"/>
                  <a:pt x="4025800" y="334863"/>
                  <a:pt x="4010918" y="324942"/>
                </a:cubicBezTo>
                <a:cubicBezTo>
                  <a:pt x="4005957" y="315020"/>
                  <a:pt x="3999756" y="311300"/>
                  <a:pt x="3992314" y="313780"/>
                </a:cubicBezTo>
                <a:cubicBezTo>
                  <a:pt x="3984873" y="316260"/>
                  <a:pt x="3976191" y="315020"/>
                  <a:pt x="3966269" y="310059"/>
                </a:cubicBezTo>
                <a:lnTo>
                  <a:pt x="3958828" y="302618"/>
                </a:lnTo>
                <a:lnTo>
                  <a:pt x="3966269" y="295176"/>
                </a:lnTo>
                <a:cubicBezTo>
                  <a:pt x="3971230" y="290215"/>
                  <a:pt x="3981152" y="287735"/>
                  <a:pt x="3996035" y="287735"/>
                </a:cubicBezTo>
                <a:close/>
                <a:moveTo>
                  <a:pt x="3936504" y="287735"/>
                </a:moveTo>
                <a:lnTo>
                  <a:pt x="3943945" y="295176"/>
                </a:lnTo>
                <a:cubicBezTo>
                  <a:pt x="3948906" y="300137"/>
                  <a:pt x="3946425" y="302618"/>
                  <a:pt x="3936504" y="302618"/>
                </a:cubicBezTo>
                <a:cubicBezTo>
                  <a:pt x="3921621" y="302618"/>
                  <a:pt x="3924101" y="307579"/>
                  <a:pt x="3943945" y="317500"/>
                </a:cubicBezTo>
                <a:cubicBezTo>
                  <a:pt x="3948906" y="322462"/>
                  <a:pt x="3951386" y="327422"/>
                  <a:pt x="3951386" y="332383"/>
                </a:cubicBezTo>
                <a:cubicBezTo>
                  <a:pt x="3951386" y="337344"/>
                  <a:pt x="3956347" y="337344"/>
                  <a:pt x="3966269" y="332383"/>
                </a:cubicBezTo>
                <a:lnTo>
                  <a:pt x="4003476" y="332383"/>
                </a:lnTo>
                <a:cubicBezTo>
                  <a:pt x="4023320" y="342305"/>
                  <a:pt x="4040683" y="347266"/>
                  <a:pt x="4055566" y="347266"/>
                </a:cubicBezTo>
                <a:lnTo>
                  <a:pt x="4070449" y="354707"/>
                </a:lnTo>
                <a:cubicBezTo>
                  <a:pt x="4070449" y="354707"/>
                  <a:pt x="4071689" y="355948"/>
                  <a:pt x="4074170" y="358428"/>
                </a:cubicBezTo>
                <a:cubicBezTo>
                  <a:pt x="4076650" y="360908"/>
                  <a:pt x="4080371" y="359669"/>
                  <a:pt x="4085332" y="354707"/>
                </a:cubicBezTo>
                <a:cubicBezTo>
                  <a:pt x="4090293" y="354707"/>
                  <a:pt x="4095253" y="354707"/>
                  <a:pt x="4100214" y="354707"/>
                </a:cubicBezTo>
                <a:cubicBezTo>
                  <a:pt x="4100214" y="359669"/>
                  <a:pt x="4100214" y="362149"/>
                  <a:pt x="4100214" y="362149"/>
                </a:cubicBezTo>
                <a:cubicBezTo>
                  <a:pt x="4100214" y="362149"/>
                  <a:pt x="4097734" y="362149"/>
                  <a:pt x="4092773" y="362149"/>
                </a:cubicBezTo>
                <a:cubicBezTo>
                  <a:pt x="4092773" y="362149"/>
                  <a:pt x="4087812" y="364629"/>
                  <a:pt x="4077890" y="369590"/>
                </a:cubicBezTo>
                <a:cubicBezTo>
                  <a:pt x="4072929" y="374551"/>
                  <a:pt x="4069209" y="378272"/>
                  <a:pt x="4066728" y="380752"/>
                </a:cubicBezTo>
                <a:cubicBezTo>
                  <a:pt x="4064248" y="383232"/>
                  <a:pt x="4065488" y="384473"/>
                  <a:pt x="4070449" y="384473"/>
                </a:cubicBezTo>
                <a:lnTo>
                  <a:pt x="4115097" y="377032"/>
                </a:lnTo>
                <a:lnTo>
                  <a:pt x="4152304" y="377032"/>
                </a:lnTo>
                <a:cubicBezTo>
                  <a:pt x="4157265" y="381993"/>
                  <a:pt x="4158505" y="385714"/>
                  <a:pt x="4156025" y="388194"/>
                </a:cubicBezTo>
                <a:cubicBezTo>
                  <a:pt x="4153545" y="390674"/>
                  <a:pt x="4149824" y="391914"/>
                  <a:pt x="4144863" y="391914"/>
                </a:cubicBezTo>
                <a:lnTo>
                  <a:pt x="4122539" y="391914"/>
                </a:lnTo>
                <a:cubicBezTo>
                  <a:pt x="4107656" y="381993"/>
                  <a:pt x="4100214" y="381993"/>
                  <a:pt x="4100214" y="391914"/>
                </a:cubicBezTo>
                <a:cubicBezTo>
                  <a:pt x="4095253" y="401836"/>
                  <a:pt x="4090293" y="405557"/>
                  <a:pt x="4085332" y="403076"/>
                </a:cubicBezTo>
                <a:cubicBezTo>
                  <a:pt x="4080371" y="400596"/>
                  <a:pt x="4077890" y="401836"/>
                  <a:pt x="4077890" y="406797"/>
                </a:cubicBezTo>
                <a:lnTo>
                  <a:pt x="4070449" y="414239"/>
                </a:lnTo>
                <a:cubicBezTo>
                  <a:pt x="4065488" y="414239"/>
                  <a:pt x="4060527" y="416719"/>
                  <a:pt x="4055566" y="421680"/>
                </a:cubicBezTo>
                <a:cubicBezTo>
                  <a:pt x="4050605" y="426641"/>
                  <a:pt x="4048125" y="431601"/>
                  <a:pt x="4048125" y="436563"/>
                </a:cubicBezTo>
                <a:cubicBezTo>
                  <a:pt x="4048125" y="446484"/>
                  <a:pt x="4050605" y="451446"/>
                  <a:pt x="4055566" y="451446"/>
                </a:cubicBezTo>
                <a:lnTo>
                  <a:pt x="4048125" y="466328"/>
                </a:lnTo>
                <a:cubicBezTo>
                  <a:pt x="4043164" y="466328"/>
                  <a:pt x="4039443" y="463848"/>
                  <a:pt x="4036963" y="458887"/>
                </a:cubicBezTo>
                <a:cubicBezTo>
                  <a:pt x="4034482" y="453926"/>
                  <a:pt x="4030761" y="453926"/>
                  <a:pt x="4025800" y="458887"/>
                </a:cubicBezTo>
                <a:cubicBezTo>
                  <a:pt x="4020839" y="468809"/>
                  <a:pt x="4008437" y="468809"/>
                  <a:pt x="3988593" y="458887"/>
                </a:cubicBezTo>
                <a:lnTo>
                  <a:pt x="3973711" y="444004"/>
                </a:lnTo>
                <a:lnTo>
                  <a:pt x="3958828" y="436563"/>
                </a:lnTo>
                <a:lnTo>
                  <a:pt x="3951386" y="429121"/>
                </a:lnTo>
                <a:cubicBezTo>
                  <a:pt x="3956347" y="424160"/>
                  <a:pt x="3961308" y="424160"/>
                  <a:pt x="3966269" y="429121"/>
                </a:cubicBezTo>
                <a:lnTo>
                  <a:pt x="3996035" y="436563"/>
                </a:lnTo>
                <a:cubicBezTo>
                  <a:pt x="4010918" y="441524"/>
                  <a:pt x="4020839" y="445245"/>
                  <a:pt x="4025800" y="447725"/>
                </a:cubicBezTo>
                <a:cubicBezTo>
                  <a:pt x="4030761" y="450205"/>
                  <a:pt x="4035722" y="448966"/>
                  <a:pt x="4040683" y="444004"/>
                </a:cubicBezTo>
                <a:cubicBezTo>
                  <a:pt x="4040683" y="434083"/>
                  <a:pt x="4033242" y="421680"/>
                  <a:pt x="4018359" y="406797"/>
                </a:cubicBezTo>
                <a:cubicBezTo>
                  <a:pt x="4008437" y="396876"/>
                  <a:pt x="4005957" y="391914"/>
                  <a:pt x="4010918" y="391914"/>
                </a:cubicBezTo>
                <a:lnTo>
                  <a:pt x="4003476" y="377032"/>
                </a:lnTo>
                <a:cubicBezTo>
                  <a:pt x="3998515" y="377032"/>
                  <a:pt x="3996035" y="377032"/>
                  <a:pt x="3996035" y="377032"/>
                </a:cubicBezTo>
                <a:lnTo>
                  <a:pt x="3966269" y="377032"/>
                </a:lnTo>
                <a:lnTo>
                  <a:pt x="3981152" y="384473"/>
                </a:lnTo>
                <a:lnTo>
                  <a:pt x="3988593" y="399356"/>
                </a:lnTo>
                <a:cubicBezTo>
                  <a:pt x="3988593" y="409277"/>
                  <a:pt x="3984873" y="414239"/>
                  <a:pt x="3977431" y="414239"/>
                </a:cubicBezTo>
                <a:cubicBezTo>
                  <a:pt x="3969990" y="414239"/>
                  <a:pt x="3963789" y="414239"/>
                  <a:pt x="3958828" y="414239"/>
                </a:cubicBezTo>
                <a:cubicBezTo>
                  <a:pt x="3958828" y="409277"/>
                  <a:pt x="3956347" y="408038"/>
                  <a:pt x="3951386" y="410518"/>
                </a:cubicBezTo>
                <a:cubicBezTo>
                  <a:pt x="3946425" y="412998"/>
                  <a:pt x="3943945" y="416719"/>
                  <a:pt x="3943945" y="421680"/>
                </a:cubicBezTo>
                <a:cubicBezTo>
                  <a:pt x="3938984" y="436563"/>
                  <a:pt x="3936504" y="439043"/>
                  <a:pt x="3936504" y="429121"/>
                </a:cubicBezTo>
                <a:cubicBezTo>
                  <a:pt x="3936504" y="424160"/>
                  <a:pt x="3936504" y="414239"/>
                  <a:pt x="3936504" y="399356"/>
                </a:cubicBezTo>
                <a:cubicBezTo>
                  <a:pt x="3931543" y="384473"/>
                  <a:pt x="3929062" y="374551"/>
                  <a:pt x="3929062" y="369590"/>
                </a:cubicBezTo>
                <a:cubicBezTo>
                  <a:pt x="3929062" y="364629"/>
                  <a:pt x="3926582" y="362149"/>
                  <a:pt x="3921621" y="362149"/>
                </a:cubicBezTo>
                <a:lnTo>
                  <a:pt x="3899297" y="354707"/>
                </a:lnTo>
                <a:lnTo>
                  <a:pt x="3906738" y="347266"/>
                </a:lnTo>
                <a:cubicBezTo>
                  <a:pt x="3911699" y="347266"/>
                  <a:pt x="3915420" y="348507"/>
                  <a:pt x="3917900" y="350987"/>
                </a:cubicBezTo>
                <a:cubicBezTo>
                  <a:pt x="3920380" y="353467"/>
                  <a:pt x="3924101" y="354707"/>
                  <a:pt x="3929062" y="354707"/>
                </a:cubicBezTo>
                <a:cubicBezTo>
                  <a:pt x="3934023" y="354707"/>
                  <a:pt x="3936504" y="354707"/>
                  <a:pt x="3936504" y="354707"/>
                </a:cubicBezTo>
                <a:cubicBezTo>
                  <a:pt x="3936504" y="354707"/>
                  <a:pt x="3936504" y="349746"/>
                  <a:pt x="3936504" y="339825"/>
                </a:cubicBezTo>
                <a:cubicBezTo>
                  <a:pt x="3931543" y="329903"/>
                  <a:pt x="3927822" y="323701"/>
                  <a:pt x="3925341" y="321221"/>
                </a:cubicBezTo>
                <a:cubicBezTo>
                  <a:pt x="3922861" y="318741"/>
                  <a:pt x="3919140" y="317500"/>
                  <a:pt x="3914179" y="317500"/>
                </a:cubicBezTo>
                <a:lnTo>
                  <a:pt x="3921621" y="310059"/>
                </a:lnTo>
                <a:cubicBezTo>
                  <a:pt x="3921621" y="305098"/>
                  <a:pt x="3922861" y="300137"/>
                  <a:pt x="3925341" y="295176"/>
                </a:cubicBezTo>
                <a:cubicBezTo>
                  <a:pt x="3927822" y="290215"/>
                  <a:pt x="3931543" y="287735"/>
                  <a:pt x="3936504" y="287735"/>
                </a:cubicBezTo>
                <a:close/>
                <a:moveTo>
                  <a:pt x="3445371" y="287735"/>
                </a:moveTo>
                <a:cubicBezTo>
                  <a:pt x="3450332" y="287735"/>
                  <a:pt x="3455292" y="290215"/>
                  <a:pt x="3460254" y="295176"/>
                </a:cubicBezTo>
                <a:lnTo>
                  <a:pt x="3460254" y="302618"/>
                </a:lnTo>
                <a:cubicBezTo>
                  <a:pt x="3455292" y="302618"/>
                  <a:pt x="3450332" y="300137"/>
                  <a:pt x="3445371" y="295176"/>
                </a:cubicBezTo>
                <a:cubicBezTo>
                  <a:pt x="3440410" y="290215"/>
                  <a:pt x="3440410" y="287735"/>
                  <a:pt x="3445371" y="287735"/>
                </a:cubicBezTo>
                <a:close/>
                <a:moveTo>
                  <a:pt x="4892724" y="280293"/>
                </a:moveTo>
                <a:cubicBezTo>
                  <a:pt x="4895204" y="280293"/>
                  <a:pt x="4896445" y="285255"/>
                  <a:pt x="4896445" y="295176"/>
                </a:cubicBezTo>
                <a:cubicBezTo>
                  <a:pt x="4896445" y="300137"/>
                  <a:pt x="4896445" y="302618"/>
                  <a:pt x="4896445" y="302618"/>
                </a:cubicBezTo>
                <a:cubicBezTo>
                  <a:pt x="4891483" y="302618"/>
                  <a:pt x="4889003" y="302618"/>
                  <a:pt x="4889003" y="302618"/>
                </a:cubicBezTo>
                <a:cubicBezTo>
                  <a:pt x="4889003" y="302618"/>
                  <a:pt x="4889003" y="300137"/>
                  <a:pt x="4889003" y="295176"/>
                </a:cubicBezTo>
                <a:cubicBezTo>
                  <a:pt x="4889003" y="285255"/>
                  <a:pt x="4890244" y="280293"/>
                  <a:pt x="4892724" y="280293"/>
                </a:cubicBezTo>
                <a:close/>
                <a:moveTo>
                  <a:pt x="3891855" y="276573"/>
                </a:moveTo>
                <a:cubicBezTo>
                  <a:pt x="3896816" y="276573"/>
                  <a:pt x="3901777" y="277813"/>
                  <a:pt x="3906738" y="280293"/>
                </a:cubicBezTo>
                <a:lnTo>
                  <a:pt x="3891855" y="287735"/>
                </a:lnTo>
                <a:lnTo>
                  <a:pt x="3869531" y="280293"/>
                </a:lnTo>
                <a:lnTo>
                  <a:pt x="3876972" y="280293"/>
                </a:lnTo>
                <a:cubicBezTo>
                  <a:pt x="3881933" y="277813"/>
                  <a:pt x="3886894" y="276573"/>
                  <a:pt x="3891855" y="276573"/>
                </a:cubicBezTo>
                <a:close/>
                <a:moveTo>
                  <a:pt x="5060156" y="272852"/>
                </a:moveTo>
                <a:lnTo>
                  <a:pt x="5075038" y="272852"/>
                </a:lnTo>
                <a:cubicBezTo>
                  <a:pt x="5084960" y="272852"/>
                  <a:pt x="5089921" y="274093"/>
                  <a:pt x="5089921" y="276573"/>
                </a:cubicBezTo>
                <a:cubicBezTo>
                  <a:pt x="5089921" y="279053"/>
                  <a:pt x="5084960" y="280293"/>
                  <a:pt x="5075038" y="280293"/>
                </a:cubicBezTo>
                <a:cubicBezTo>
                  <a:pt x="5070077" y="280293"/>
                  <a:pt x="5066356" y="279053"/>
                  <a:pt x="5063876" y="276573"/>
                </a:cubicBezTo>
                <a:cubicBezTo>
                  <a:pt x="5061396" y="274093"/>
                  <a:pt x="5060156" y="272852"/>
                  <a:pt x="5060156" y="272852"/>
                </a:cubicBezTo>
                <a:close/>
                <a:moveTo>
                  <a:pt x="4673202" y="272852"/>
                </a:moveTo>
                <a:lnTo>
                  <a:pt x="4680644" y="280293"/>
                </a:lnTo>
                <a:cubicBezTo>
                  <a:pt x="4680644" y="280293"/>
                  <a:pt x="4678164" y="280293"/>
                  <a:pt x="4673202" y="280293"/>
                </a:cubicBezTo>
                <a:cubicBezTo>
                  <a:pt x="4673202" y="280293"/>
                  <a:pt x="4673202" y="277813"/>
                  <a:pt x="4673202" y="272852"/>
                </a:cubicBezTo>
                <a:close/>
                <a:moveTo>
                  <a:pt x="5171777" y="265410"/>
                </a:moveTo>
                <a:cubicBezTo>
                  <a:pt x="5176738" y="265410"/>
                  <a:pt x="5179218" y="267891"/>
                  <a:pt x="5179218" y="272852"/>
                </a:cubicBezTo>
                <a:cubicBezTo>
                  <a:pt x="5179218" y="272852"/>
                  <a:pt x="5176738" y="272852"/>
                  <a:pt x="5171777" y="272852"/>
                </a:cubicBezTo>
                <a:cubicBezTo>
                  <a:pt x="5171777" y="267891"/>
                  <a:pt x="5171777" y="265410"/>
                  <a:pt x="5171777" y="265410"/>
                </a:cubicBezTo>
                <a:close/>
                <a:moveTo>
                  <a:pt x="3564433" y="265410"/>
                </a:moveTo>
                <a:cubicBezTo>
                  <a:pt x="3569394" y="265410"/>
                  <a:pt x="3571875" y="265410"/>
                  <a:pt x="3571875" y="265410"/>
                </a:cubicBezTo>
                <a:cubicBezTo>
                  <a:pt x="3571875" y="270372"/>
                  <a:pt x="3569394" y="272852"/>
                  <a:pt x="3564433" y="272852"/>
                </a:cubicBezTo>
                <a:close/>
                <a:moveTo>
                  <a:pt x="4010918" y="257969"/>
                </a:moveTo>
                <a:lnTo>
                  <a:pt x="4018359" y="257969"/>
                </a:lnTo>
                <a:cubicBezTo>
                  <a:pt x="4018359" y="262930"/>
                  <a:pt x="4018359" y="265410"/>
                  <a:pt x="4018359" y="265410"/>
                </a:cubicBezTo>
                <a:cubicBezTo>
                  <a:pt x="4018359" y="265410"/>
                  <a:pt x="4015879" y="265410"/>
                  <a:pt x="4010918" y="265410"/>
                </a:cubicBezTo>
                <a:cubicBezTo>
                  <a:pt x="4010918" y="265410"/>
                  <a:pt x="4009677" y="264170"/>
                  <a:pt x="4007197" y="261690"/>
                </a:cubicBezTo>
                <a:cubicBezTo>
                  <a:pt x="4004717" y="259210"/>
                  <a:pt x="4005957" y="257969"/>
                  <a:pt x="4010918" y="257969"/>
                </a:cubicBezTo>
                <a:close/>
                <a:moveTo>
                  <a:pt x="3996035" y="257969"/>
                </a:moveTo>
                <a:cubicBezTo>
                  <a:pt x="3996035" y="257969"/>
                  <a:pt x="3997275" y="259210"/>
                  <a:pt x="3999756" y="261690"/>
                </a:cubicBezTo>
                <a:cubicBezTo>
                  <a:pt x="4002236" y="264170"/>
                  <a:pt x="4003476" y="265410"/>
                  <a:pt x="4003476" y="265410"/>
                </a:cubicBezTo>
                <a:cubicBezTo>
                  <a:pt x="4003476" y="275332"/>
                  <a:pt x="3998515" y="277813"/>
                  <a:pt x="3988593" y="272852"/>
                </a:cubicBezTo>
                <a:cubicBezTo>
                  <a:pt x="3988593" y="267891"/>
                  <a:pt x="3988593" y="264170"/>
                  <a:pt x="3988593" y="261690"/>
                </a:cubicBezTo>
                <a:cubicBezTo>
                  <a:pt x="3988593" y="259210"/>
                  <a:pt x="3991074" y="257969"/>
                  <a:pt x="3996035" y="257969"/>
                </a:cubicBezTo>
                <a:close/>
                <a:moveTo>
                  <a:pt x="4044869" y="256109"/>
                </a:moveTo>
                <a:cubicBezTo>
                  <a:pt x="4048280" y="256109"/>
                  <a:pt x="4051845" y="256729"/>
                  <a:pt x="4055566" y="257969"/>
                </a:cubicBezTo>
                <a:cubicBezTo>
                  <a:pt x="4060527" y="257969"/>
                  <a:pt x="4065488" y="259210"/>
                  <a:pt x="4070449" y="261690"/>
                </a:cubicBezTo>
                <a:cubicBezTo>
                  <a:pt x="4075410" y="264170"/>
                  <a:pt x="4077890" y="265410"/>
                  <a:pt x="4077890" y="265410"/>
                </a:cubicBezTo>
                <a:lnTo>
                  <a:pt x="4092773" y="272852"/>
                </a:lnTo>
                <a:cubicBezTo>
                  <a:pt x="4092773" y="272852"/>
                  <a:pt x="4094013" y="272852"/>
                  <a:pt x="4096494" y="272852"/>
                </a:cubicBezTo>
                <a:cubicBezTo>
                  <a:pt x="4098974" y="272852"/>
                  <a:pt x="4102695" y="272852"/>
                  <a:pt x="4107656" y="272852"/>
                </a:cubicBezTo>
                <a:cubicBezTo>
                  <a:pt x="4112617" y="277813"/>
                  <a:pt x="4112617" y="287735"/>
                  <a:pt x="4107656" y="302618"/>
                </a:cubicBezTo>
                <a:cubicBezTo>
                  <a:pt x="4102695" y="302618"/>
                  <a:pt x="4095253" y="302618"/>
                  <a:pt x="4085332" y="302618"/>
                </a:cubicBezTo>
                <a:cubicBezTo>
                  <a:pt x="4075410" y="302618"/>
                  <a:pt x="4070449" y="300137"/>
                  <a:pt x="4070449" y="295176"/>
                </a:cubicBezTo>
                <a:cubicBezTo>
                  <a:pt x="4060527" y="290215"/>
                  <a:pt x="4053086" y="287735"/>
                  <a:pt x="4048125" y="287735"/>
                </a:cubicBezTo>
                <a:lnTo>
                  <a:pt x="4025800" y="287735"/>
                </a:lnTo>
                <a:cubicBezTo>
                  <a:pt x="4020839" y="282773"/>
                  <a:pt x="4018359" y="279053"/>
                  <a:pt x="4018359" y="276573"/>
                </a:cubicBezTo>
                <a:cubicBezTo>
                  <a:pt x="4018359" y="274093"/>
                  <a:pt x="4018359" y="272852"/>
                  <a:pt x="4018359" y="272852"/>
                </a:cubicBezTo>
                <a:cubicBezTo>
                  <a:pt x="4025800" y="261690"/>
                  <a:pt x="4034637" y="256109"/>
                  <a:pt x="4044869" y="256109"/>
                </a:cubicBezTo>
                <a:close/>
                <a:moveTo>
                  <a:pt x="3936504" y="250528"/>
                </a:moveTo>
                <a:lnTo>
                  <a:pt x="3966269" y="265410"/>
                </a:lnTo>
                <a:lnTo>
                  <a:pt x="3951386" y="265410"/>
                </a:lnTo>
                <a:cubicBezTo>
                  <a:pt x="3941465" y="260449"/>
                  <a:pt x="3934023" y="257969"/>
                  <a:pt x="3929062" y="257969"/>
                </a:cubicBezTo>
                <a:close/>
                <a:moveTo>
                  <a:pt x="3750468" y="213321"/>
                </a:moveTo>
                <a:lnTo>
                  <a:pt x="3757910" y="213321"/>
                </a:lnTo>
                <a:cubicBezTo>
                  <a:pt x="3762871" y="218282"/>
                  <a:pt x="3765351" y="220762"/>
                  <a:pt x="3765351" y="220762"/>
                </a:cubicBezTo>
                <a:cubicBezTo>
                  <a:pt x="3765351" y="220762"/>
                  <a:pt x="3762871" y="220762"/>
                  <a:pt x="3757910" y="220762"/>
                </a:cubicBezTo>
                <a:cubicBezTo>
                  <a:pt x="3752949" y="220762"/>
                  <a:pt x="3750468" y="218282"/>
                  <a:pt x="3750468" y="213321"/>
                </a:cubicBezTo>
                <a:close/>
                <a:moveTo>
                  <a:pt x="5149452" y="198438"/>
                </a:moveTo>
                <a:cubicBezTo>
                  <a:pt x="5154414" y="198438"/>
                  <a:pt x="5156894" y="200918"/>
                  <a:pt x="5156894" y="205879"/>
                </a:cubicBezTo>
                <a:cubicBezTo>
                  <a:pt x="5151933" y="205879"/>
                  <a:pt x="5149452" y="205879"/>
                  <a:pt x="5149452" y="205879"/>
                </a:cubicBezTo>
                <a:close/>
                <a:moveTo>
                  <a:pt x="3891855" y="153789"/>
                </a:moveTo>
                <a:cubicBezTo>
                  <a:pt x="3891855" y="153789"/>
                  <a:pt x="3891855" y="156269"/>
                  <a:pt x="3891855" y="161231"/>
                </a:cubicBezTo>
                <a:cubicBezTo>
                  <a:pt x="3891855" y="166192"/>
                  <a:pt x="3891855" y="168672"/>
                  <a:pt x="3891855" y="168672"/>
                </a:cubicBezTo>
                <a:cubicBezTo>
                  <a:pt x="3886894" y="168672"/>
                  <a:pt x="3884414" y="167432"/>
                  <a:pt x="3884414" y="164951"/>
                </a:cubicBezTo>
                <a:cubicBezTo>
                  <a:pt x="3884414" y="162471"/>
                  <a:pt x="3884414" y="161231"/>
                  <a:pt x="3884414" y="161231"/>
                </a:cubicBezTo>
                <a:close/>
                <a:moveTo>
                  <a:pt x="3838835" y="141697"/>
                </a:moveTo>
                <a:cubicBezTo>
                  <a:pt x="3839455" y="142317"/>
                  <a:pt x="3839765" y="143867"/>
                  <a:pt x="3839765" y="146348"/>
                </a:cubicBezTo>
                <a:lnTo>
                  <a:pt x="3832324" y="146348"/>
                </a:lnTo>
                <a:cubicBezTo>
                  <a:pt x="3832324" y="146348"/>
                  <a:pt x="3833564" y="145107"/>
                  <a:pt x="3836045" y="142627"/>
                </a:cubicBezTo>
                <a:cubicBezTo>
                  <a:pt x="3837285" y="141387"/>
                  <a:pt x="3838215" y="141077"/>
                  <a:pt x="3838835" y="141697"/>
                </a:cubicBezTo>
                <a:close/>
                <a:moveTo>
                  <a:pt x="3895576" y="138907"/>
                </a:moveTo>
                <a:cubicBezTo>
                  <a:pt x="3907978" y="138907"/>
                  <a:pt x="3916660" y="141387"/>
                  <a:pt x="3921621" y="146348"/>
                </a:cubicBezTo>
                <a:cubicBezTo>
                  <a:pt x="3921621" y="146348"/>
                  <a:pt x="3922861" y="147589"/>
                  <a:pt x="3925341" y="150069"/>
                </a:cubicBezTo>
                <a:cubicBezTo>
                  <a:pt x="3927822" y="152549"/>
                  <a:pt x="3931543" y="153789"/>
                  <a:pt x="3936504" y="153789"/>
                </a:cubicBezTo>
                <a:cubicBezTo>
                  <a:pt x="3946425" y="153789"/>
                  <a:pt x="3952627" y="155030"/>
                  <a:pt x="3955107" y="157510"/>
                </a:cubicBezTo>
                <a:cubicBezTo>
                  <a:pt x="3957587" y="159990"/>
                  <a:pt x="3956347" y="163711"/>
                  <a:pt x="3951386" y="168672"/>
                </a:cubicBezTo>
                <a:cubicBezTo>
                  <a:pt x="3951386" y="173634"/>
                  <a:pt x="3951386" y="176114"/>
                  <a:pt x="3951386" y="176114"/>
                </a:cubicBezTo>
                <a:cubicBezTo>
                  <a:pt x="3951386" y="176114"/>
                  <a:pt x="3946425" y="177354"/>
                  <a:pt x="3936504" y="179834"/>
                </a:cubicBezTo>
                <a:cubicBezTo>
                  <a:pt x="3926582" y="182314"/>
                  <a:pt x="3919140" y="181075"/>
                  <a:pt x="3914179" y="176114"/>
                </a:cubicBezTo>
                <a:lnTo>
                  <a:pt x="3929062" y="168672"/>
                </a:lnTo>
                <a:cubicBezTo>
                  <a:pt x="3934023" y="173634"/>
                  <a:pt x="3938984" y="173634"/>
                  <a:pt x="3943945" y="168672"/>
                </a:cubicBezTo>
                <a:lnTo>
                  <a:pt x="3921621" y="161231"/>
                </a:lnTo>
                <a:lnTo>
                  <a:pt x="3906738" y="153789"/>
                </a:lnTo>
                <a:lnTo>
                  <a:pt x="3891855" y="153789"/>
                </a:lnTo>
                <a:cubicBezTo>
                  <a:pt x="3881933" y="153789"/>
                  <a:pt x="3876972" y="156269"/>
                  <a:pt x="3876972" y="161231"/>
                </a:cubicBezTo>
                <a:cubicBezTo>
                  <a:pt x="3876972" y="161231"/>
                  <a:pt x="3874492" y="161231"/>
                  <a:pt x="3869531" y="161231"/>
                </a:cubicBezTo>
                <a:cubicBezTo>
                  <a:pt x="3864570" y="161231"/>
                  <a:pt x="3864570" y="157510"/>
                  <a:pt x="3869531" y="150069"/>
                </a:cubicBezTo>
                <a:cubicBezTo>
                  <a:pt x="3874492" y="142627"/>
                  <a:pt x="3883173" y="138907"/>
                  <a:pt x="3895576" y="138907"/>
                </a:cubicBezTo>
                <a:close/>
                <a:moveTo>
                  <a:pt x="3783955" y="131465"/>
                </a:moveTo>
                <a:cubicBezTo>
                  <a:pt x="3786435" y="131465"/>
                  <a:pt x="3792636" y="133945"/>
                  <a:pt x="3802558" y="138907"/>
                </a:cubicBezTo>
                <a:lnTo>
                  <a:pt x="3802558" y="146348"/>
                </a:lnTo>
                <a:cubicBezTo>
                  <a:pt x="3797597" y="146348"/>
                  <a:pt x="3792636" y="143868"/>
                  <a:pt x="3787675" y="138907"/>
                </a:cubicBezTo>
                <a:cubicBezTo>
                  <a:pt x="3782714" y="133945"/>
                  <a:pt x="3781474" y="131465"/>
                  <a:pt x="3783955" y="131465"/>
                </a:cubicBezTo>
                <a:close/>
                <a:moveTo>
                  <a:pt x="3512343" y="116582"/>
                </a:moveTo>
                <a:cubicBezTo>
                  <a:pt x="3512343" y="116582"/>
                  <a:pt x="3514824" y="116582"/>
                  <a:pt x="3519785" y="116582"/>
                </a:cubicBezTo>
                <a:cubicBezTo>
                  <a:pt x="3524746" y="121544"/>
                  <a:pt x="3522265" y="124024"/>
                  <a:pt x="3512343" y="124024"/>
                </a:cubicBezTo>
                <a:cubicBezTo>
                  <a:pt x="3507382" y="124024"/>
                  <a:pt x="3507382" y="121544"/>
                  <a:pt x="3512343" y="116582"/>
                </a:cubicBezTo>
                <a:close/>
                <a:moveTo>
                  <a:pt x="3583734" y="111699"/>
                </a:moveTo>
                <a:cubicBezTo>
                  <a:pt x="3590711" y="111234"/>
                  <a:pt x="3594199" y="112862"/>
                  <a:pt x="3594199" y="116582"/>
                </a:cubicBezTo>
                <a:cubicBezTo>
                  <a:pt x="3594199" y="121544"/>
                  <a:pt x="3596679" y="124024"/>
                  <a:pt x="3601640" y="124024"/>
                </a:cubicBezTo>
                <a:cubicBezTo>
                  <a:pt x="3606601" y="124024"/>
                  <a:pt x="3611562" y="124024"/>
                  <a:pt x="3616523" y="124024"/>
                </a:cubicBezTo>
                <a:cubicBezTo>
                  <a:pt x="3631406" y="124024"/>
                  <a:pt x="3636367" y="128985"/>
                  <a:pt x="3631406" y="138907"/>
                </a:cubicBezTo>
                <a:lnTo>
                  <a:pt x="3631406" y="146348"/>
                </a:lnTo>
                <a:cubicBezTo>
                  <a:pt x="3631406" y="146348"/>
                  <a:pt x="3627685" y="148828"/>
                  <a:pt x="3620244" y="153789"/>
                </a:cubicBezTo>
                <a:cubicBezTo>
                  <a:pt x="3612802" y="158751"/>
                  <a:pt x="3606601" y="158751"/>
                  <a:pt x="3601640" y="153789"/>
                </a:cubicBezTo>
                <a:lnTo>
                  <a:pt x="3609082" y="146348"/>
                </a:lnTo>
                <a:cubicBezTo>
                  <a:pt x="3614043" y="146348"/>
                  <a:pt x="3616523" y="143868"/>
                  <a:pt x="3616523" y="138907"/>
                </a:cubicBezTo>
                <a:lnTo>
                  <a:pt x="3601640" y="131465"/>
                </a:lnTo>
                <a:lnTo>
                  <a:pt x="3586757" y="124024"/>
                </a:lnTo>
                <a:lnTo>
                  <a:pt x="3579316" y="124024"/>
                </a:lnTo>
                <a:cubicBezTo>
                  <a:pt x="3574355" y="128985"/>
                  <a:pt x="3571875" y="132706"/>
                  <a:pt x="3571875" y="135186"/>
                </a:cubicBezTo>
                <a:cubicBezTo>
                  <a:pt x="3571875" y="137666"/>
                  <a:pt x="3570634" y="138907"/>
                  <a:pt x="3568154" y="138907"/>
                </a:cubicBezTo>
                <a:cubicBezTo>
                  <a:pt x="3565674" y="138907"/>
                  <a:pt x="3564433" y="136426"/>
                  <a:pt x="3564433" y="131465"/>
                </a:cubicBezTo>
                <a:lnTo>
                  <a:pt x="3556992" y="131465"/>
                </a:lnTo>
                <a:cubicBezTo>
                  <a:pt x="3552031" y="136426"/>
                  <a:pt x="3547070" y="136426"/>
                  <a:pt x="3542109" y="131465"/>
                </a:cubicBezTo>
                <a:cubicBezTo>
                  <a:pt x="3542109" y="126504"/>
                  <a:pt x="3544589" y="124024"/>
                  <a:pt x="3549550" y="124024"/>
                </a:cubicBezTo>
                <a:cubicBezTo>
                  <a:pt x="3554511" y="119062"/>
                  <a:pt x="3563193" y="115342"/>
                  <a:pt x="3575595" y="112862"/>
                </a:cubicBezTo>
                <a:cubicBezTo>
                  <a:pt x="3578696" y="112242"/>
                  <a:pt x="3581409" y="111854"/>
                  <a:pt x="3583734" y="111699"/>
                </a:cubicBezTo>
                <a:close/>
                <a:moveTo>
                  <a:pt x="2924472" y="94258"/>
                </a:moveTo>
                <a:cubicBezTo>
                  <a:pt x="2924472" y="99219"/>
                  <a:pt x="2924472" y="101700"/>
                  <a:pt x="2924472" y="101700"/>
                </a:cubicBezTo>
                <a:cubicBezTo>
                  <a:pt x="2924472" y="101700"/>
                  <a:pt x="2923232" y="101700"/>
                  <a:pt x="2920751" y="101700"/>
                </a:cubicBezTo>
                <a:cubicBezTo>
                  <a:pt x="2918271" y="101700"/>
                  <a:pt x="2919511" y="99219"/>
                  <a:pt x="2924472" y="94258"/>
                </a:cubicBezTo>
                <a:close/>
                <a:moveTo>
                  <a:pt x="3370957" y="79375"/>
                </a:moveTo>
                <a:cubicBezTo>
                  <a:pt x="3370957" y="79375"/>
                  <a:pt x="3373437" y="79375"/>
                  <a:pt x="3378398" y="79375"/>
                </a:cubicBezTo>
                <a:cubicBezTo>
                  <a:pt x="3383359" y="84337"/>
                  <a:pt x="3383359" y="86817"/>
                  <a:pt x="3378398" y="86817"/>
                </a:cubicBezTo>
                <a:cubicBezTo>
                  <a:pt x="3373437" y="86817"/>
                  <a:pt x="3370957" y="85576"/>
                  <a:pt x="3370957" y="83096"/>
                </a:cubicBezTo>
                <a:cubicBezTo>
                  <a:pt x="3370957" y="80616"/>
                  <a:pt x="3370957" y="79375"/>
                  <a:pt x="3370957" y="79375"/>
                </a:cubicBezTo>
                <a:close/>
                <a:moveTo>
                  <a:pt x="2864941" y="79375"/>
                </a:moveTo>
                <a:cubicBezTo>
                  <a:pt x="2869902" y="79375"/>
                  <a:pt x="2872382" y="79375"/>
                  <a:pt x="2872382" y="79375"/>
                </a:cubicBezTo>
                <a:cubicBezTo>
                  <a:pt x="2877343" y="84337"/>
                  <a:pt x="2877343" y="86817"/>
                  <a:pt x="2872382" y="86817"/>
                </a:cubicBezTo>
                <a:cubicBezTo>
                  <a:pt x="2867422" y="86817"/>
                  <a:pt x="2864941" y="85576"/>
                  <a:pt x="2864941" y="83096"/>
                </a:cubicBezTo>
                <a:cubicBezTo>
                  <a:pt x="2864941" y="80616"/>
                  <a:pt x="2864941" y="79375"/>
                  <a:pt x="2864941" y="79375"/>
                </a:cubicBezTo>
                <a:close/>
                <a:moveTo>
                  <a:pt x="3450021" y="74724"/>
                </a:moveTo>
                <a:cubicBezTo>
                  <a:pt x="3454362" y="75345"/>
                  <a:pt x="3457773" y="76895"/>
                  <a:pt x="3460254" y="79375"/>
                </a:cubicBezTo>
                <a:cubicBezTo>
                  <a:pt x="3460254" y="84337"/>
                  <a:pt x="3461494" y="86817"/>
                  <a:pt x="3463974" y="86817"/>
                </a:cubicBezTo>
                <a:cubicBezTo>
                  <a:pt x="3466455" y="86817"/>
                  <a:pt x="3470175" y="86817"/>
                  <a:pt x="3475136" y="86817"/>
                </a:cubicBezTo>
                <a:cubicBezTo>
                  <a:pt x="3485058" y="86817"/>
                  <a:pt x="3491260" y="88057"/>
                  <a:pt x="3493740" y="90537"/>
                </a:cubicBezTo>
                <a:cubicBezTo>
                  <a:pt x="3496220" y="93018"/>
                  <a:pt x="3496220" y="97979"/>
                  <a:pt x="3493740" y="105420"/>
                </a:cubicBezTo>
                <a:cubicBezTo>
                  <a:pt x="3491260" y="112862"/>
                  <a:pt x="3486298" y="117823"/>
                  <a:pt x="3478857" y="120303"/>
                </a:cubicBezTo>
                <a:cubicBezTo>
                  <a:pt x="3471416" y="122783"/>
                  <a:pt x="3463974" y="121544"/>
                  <a:pt x="3456533" y="116582"/>
                </a:cubicBezTo>
                <a:cubicBezTo>
                  <a:pt x="3449091" y="111621"/>
                  <a:pt x="3445371" y="107900"/>
                  <a:pt x="3445371" y="105420"/>
                </a:cubicBezTo>
                <a:cubicBezTo>
                  <a:pt x="3445371" y="102940"/>
                  <a:pt x="3447851" y="101700"/>
                  <a:pt x="3452812" y="101700"/>
                </a:cubicBezTo>
                <a:lnTo>
                  <a:pt x="3460254" y="94258"/>
                </a:lnTo>
                <a:lnTo>
                  <a:pt x="3452812" y="94258"/>
                </a:lnTo>
                <a:lnTo>
                  <a:pt x="3445371" y="94258"/>
                </a:lnTo>
                <a:lnTo>
                  <a:pt x="3430488" y="86817"/>
                </a:lnTo>
                <a:cubicBezTo>
                  <a:pt x="3425527" y="86817"/>
                  <a:pt x="3420566" y="89297"/>
                  <a:pt x="3415605" y="94258"/>
                </a:cubicBezTo>
                <a:cubicBezTo>
                  <a:pt x="3410644" y="99219"/>
                  <a:pt x="3406923" y="100459"/>
                  <a:pt x="3404443" y="97979"/>
                </a:cubicBezTo>
                <a:cubicBezTo>
                  <a:pt x="3401963" y="95499"/>
                  <a:pt x="3403203" y="91778"/>
                  <a:pt x="3408164" y="86817"/>
                </a:cubicBezTo>
                <a:cubicBezTo>
                  <a:pt x="3413125" y="81855"/>
                  <a:pt x="3421806" y="78135"/>
                  <a:pt x="3434209" y="75655"/>
                </a:cubicBezTo>
                <a:cubicBezTo>
                  <a:pt x="3440410" y="74415"/>
                  <a:pt x="3445681" y="74105"/>
                  <a:pt x="3450021" y="74724"/>
                </a:cubicBezTo>
                <a:close/>
                <a:moveTo>
                  <a:pt x="2936564" y="74492"/>
                </a:moveTo>
                <a:cubicBezTo>
                  <a:pt x="2944006" y="74027"/>
                  <a:pt x="2948657" y="75655"/>
                  <a:pt x="2950517" y="79375"/>
                </a:cubicBezTo>
                <a:cubicBezTo>
                  <a:pt x="2952998" y="84337"/>
                  <a:pt x="2959199" y="89297"/>
                  <a:pt x="2969121" y="94258"/>
                </a:cubicBezTo>
                <a:cubicBezTo>
                  <a:pt x="2979043" y="94258"/>
                  <a:pt x="2985243" y="94258"/>
                  <a:pt x="2987724" y="94258"/>
                </a:cubicBezTo>
                <a:cubicBezTo>
                  <a:pt x="2990205" y="94258"/>
                  <a:pt x="2991445" y="96738"/>
                  <a:pt x="2991445" y="101700"/>
                </a:cubicBezTo>
                <a:cubicBezTo>
                  <a:pt x="2986484" y="106661"/>
                  <a:pt x="2984003" y="110382"/>
                  <a:pt x="2984003" y="112862"/>
                </a:cubicBezTo>
                <a:cubicBezTo>
                  <a:pt x="2984003" y="115342"/>
                  <a:pt x="2979043" y="116582"/>
                  <a:pt x="2969121" y="116582"/>
                </a:cubicBezTo>
                <a:cubicBezTo>
                  <a:pt x="2959199" y="116582"/>
                  <a:pt x="2951757" y="116582"/>
                  <a:pt x="2946796" y="116582"/>
                </a:cubicBezTo>
                <a:lnTo>
                  <a:pt x="2961679" y="109141"/>
                </a:lnTo>
                <a:lnTo>
                  <a:pt x="2976562" y="101700"/>
                </a:lnTo>
                <a:lnTo>
                  <a:pt x="2954238" y="94258"/>
                </a:lnTo>
                <a:lnTo>
                  <a:pt x="2939355" y="86817"/>
                </a:lnTo>
                <a:lnTo>
                  <a:pt x="2924472" y="86817"/>
                </a:lnTo>
                <a:lnTo>
                  <a:pt x="2909589" y="94258"/>
                </a:lnTo>
                <a:cubicBezTo>
                  <a:pt x="2904629" y="99219"/>
                  <a:pt x="2900908" y="100459"/>
                  <a:pt x="2898427" y="97979"/>
                </a:cubicBezTo>
                <a:cubicBezTo>
                  <a:pt x="2895947" y="95499"/>
                  <a:pt x="2897187" y="91778"/>
                  <a:pt x="2902148" y="86817"/>
                </a:cubicBezTo>
                <a:cubicBezTo>
                  <a:pt x="2907109" y="81855"/>
                  <a:pt x="2915791" y="78135"/>
                  <a:pt x="2928193" y="75655"/>
                </a:cubicBezTo>
                <a:cubicBezTo>
                  <a:pt x="2931294" y="75035"/>
                  <a:pt x="2934084" y="74647"/>
                  <a:pt x="2936564" y="74492"/>
                </a:cubicBezTo>
                <a:close/>
                <a:moveTo>
                  <a:pt x="3326308" y="64493"/>
                </a:moveTo>
                <a:cubicBezTo>
                  <a:pt x="3331269" y="64493"/>
                  <a:pt x="3336230" y="66973"/>
                  <a:pt x="3341191" y="71934"/>
                </a:cubicBezTo>
                <a:lnTo>
                  <a:pt x="3341191" y="79375"/>
                </a:lnTo>
                <a:cubicBezTo>
                  <a:pt x="3336230" y="79375"/>
                  <a:pt x="3331269" y="76895"/>
                  <a:pt x="3326308" y="71934"/>
                </a:cubicBezTo>
                <a:cubicBezTo>
                  <a:pt x="3321347" y="66973"/>
                  <a:pt x="3321347" y="64493"/>
                  <a:pt x="3326308" y="64493"/>
                </a:cubicBezTo>
                <a:close/>
                <a:moveTo>
                  <a:pt x="2816572" y="64493"/>
                </a:moveTo>
                <a:cubicBezTo>
                  <a:pt x="2819052" y="64493"/>
                  <a:pt x="2825253" y="66973"/>
                  <a:pt x="2835175" y="71934"/>
                </a:cubicBezTo>
                <a:lnTo>
                  <a:pt x="2835175" y="79375"/>
                </a:lnTo>
                <a:lnTo>
                  <a:pt x="2820292" y="71934"/>
                </a:lnTo>
                <a:cubicBezTo>
                  <a:pt x="2815332" y="66973"/>
                  <a:pt x="2814091" y="64493"/>
                  <a:pt x="2816572" y="64493"/>
                </a:cubicBezTo>
                <a:close/>
                <a:moveTo>
                  <a:pt x="4509492" y="27285"/>
                </a:moveTo>
                <a:cubicBezTo>
                  <a:pt x="4509492" y="27285"/>
                  <a:pt x="4509492" y="29766"/>
                  <a:pt x="4509492" y="34727"/>
                </a:cubicBezTo>
                <a:cubicBezTo>
                  <a:pt x="4509492" y="39688"/>
                  <a:pt x="4509492" y="42168"/>
                  <a:pt x="4509492" y="42168"/>
                </a:cubicBezTo>
                <a:cubicBezTo>
                  <a:pt x="4504530" y="42168"/>
                  <a:pt x="4502050" y="39688"/>
                  <a:pt x="4502050" y="34727"/>
                </a:cubicBezTo>
                <a:cubicBezTo>
                  <a:pt x="4502050" y="29766"/>
                  <a:pt x="4504530" y="27285"/>
                  <a:pt x="4509492" y="27285"/>
                </a:cubicBezTo>
                <a:close/>
                <a:moveTo>
                  <a:pt x="4509492" y="12403"/>
                </a:moveTo>
                <a:cubicBezTo>
                  <a:pt x="4516933" y="12403"/>
                  <a:pt x="4524374" y="14883"/>
                  <a:pt x="4531816" y="19844"/>
                </a:cubicBezTo>
                <a:cubicBezTo>
                  <a:pt x="4536777" y="19844"/>
                  <a:pt x="4540498" y="21085"/>
                  <a:pt x="4542978" y="23565"/>
                </a:cubicBezTo>
                <a:cubicBezTo>
                  <a:pt x="4545458" y="26045"/>
                  <a:pt x="4549179" y="27285"/>
                  <a:pt x="4554140" y="27285"/>
                </a:cubicBezTo>
                <a:cubicBezTo>
                  <a:pt x="4564061" y="27285"/>
                  <a:pt x="4569023" y="28526"/>
                  <a:pt x="4569023" y="31006"/>
                </a:cubicBezTo>
                <a:cubicBezTo>
                  <a:pt x="4569023" y="33486"/>
                  <a:pt x="4569023" y="34727"/>
                  <a:pt x="4569023" y="34727"/>
                </a:cubicBezTo>
                <a:cubicBezTo>
                  <a:pt x="4569023" y="44648"/>
                  <a:pt x="4569023" y="49610"/>
                  <a:pt x="4569023" y="49610"/>
                </a:cubicBezTo>
                <a:cubicBezTo>
                  <a:pt x="4569023" y="49610"/>
                  <a:pt x="4562822" y="49610"/>
                  <a:pt x="4550419" y="49610"/>
                </a:cubicBezTo>
                <a:cubicBezTo>
                  <a:pt x="4538017" y="49610"/>
                  <a:pt x="4531816" y="49610"/>
                  <a:pt x="4531816" y="49610"/>
                </a:cubicBezTo>
                <a:lnTo>
                  <a:pt x="4546699" y="42168"/>
                </a:lnTo>
                <a:cubicBezTo>
                  <a:pt x="4551660" y="42168"/>
                  <a:pt x="4556620" y="42168"/>
                  <a:pt x="4561581" y="42168"/>
                </a:cubicBezTo>
                <a:lnTo>
                  <a:pt x="4539257" y="34727"/>
                </a:lnTo>
                <a:lnTo>
                  <a:pt x="4524374" y="27285"/>
                </a:lnTo>
                <a:lnTo>
                  <a:pt x="4509492" y="19844"/>
                </a:lnTo>
                <a:cubicBezTo>
                  <a:pt x="4499570" y="19844"/>
                  <a:pt x="4493368" y="22324"/>
                  <a:pt x="4490888" y="27285"/>
                </a:cubicBezTo>
                <a:cubicBezTo>
                  <a:pt x="4488408" y="32247"/>
                  <a:pt x="4485927" y="33486"/>
                  <a:pt x="4483447" y="31006"/>
                </a:cubicBezTo>
                <a:cubicBezTo>
                  <a:pt x="4480967" y="28526"/>
                  <a:pt x="4482206" y="24805"/>
                  <a:pt x="4487167" y="19844"/>
                </a:cubicBezTo>
                <a:cubicBezTo>
                  <a:pt x="4494609" y="14883"/>
                  <a:pt x="4502050" y="12403"/>
                  <a:pt x="4509492" y="12403"/>
                </a:cubicBezTo>
                <a:close/>
                <a:moveTo>
                  <a:pt x="4457402" y="12403"/>
                </a:moveTo>
                <a:cubicBezTo>
                  <a:pt x="4462363" y="17364"/>
                  <a:pt x="4459882" y="19844"/>
                  <a:pt x="4449960" y="19844"/>
                </a:cubicBezTo>
                <a:cubicBezTo>
                  <a:pt x="4449960" y="14883"/>
                  <a:pt x="4452440" y="12403"/>
                  <a:pt x="4457402" y="12403"/>
                </a:cubicBezTo>
                <a:close/>
                <a:moveTo>
                  <a:pt x="4408102" y="310"/>
                </a:moveTo>
                <a:cubicBezTo>
                  <a:pt x="4411203" y="931"/>
                  <a:pt x="4415234" y="2481"/>
                  <a:pt x="4420195" y="4961"/>
                </a:cubicBezTo>
                <a:lnTo>
                  <a:pt x="4420195" y="19844"/>
                </a:lnTo>
                <a:cubicBezTo>
                  <a:pt x="4415233" y="14883"/>
                  <a:pt x="4410273" y="11162"/>
                  <a:pt x="4405312" y="8682"/>
                </a:cubicBezTo>
                <a:cubicBezTo>
                  <a:pt x="4400351" y="6202"/>
                  <a:pt x="4399111" y="3721"/>
                  <a:pt x="4401591" y="1241"/>
                </a:cubicBezTo>
                <a:cubicBezTo>
                  <a:pt x="4402831" y="1"/>
                  <a:pt x="4405002" y="-309"/>
                  <a:pt x="4408102" y="310"/>
                </a:cubicBezTo>
                <a:close/>
              </a:path>
            </a:pathLst>
          </a:custGeom>
          <a:solidFill>
            <a:srgbClr val="232C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>
            <a:spLocks noGrp="1"/>
          </p:cNvSpPr>
          <p:nvPr>
            <p:ph type="pic" idx="2"/>
          </p:nvPr>
        </p:nvSpPr>
        <p:spPr>
          <a:xfrm>
            <a:off x="2514601" y="2104577"/>
            <a:ext cx="6387353" cy="6199868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541543" y="1727200"/>
            <a:ext cx="7300684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9541542" y="4960257"/>
            <a:ext cx="7300684" cy="15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■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9541542" y="6489701"/>
            <a:ext cx="7300684" cy="15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58F97"/>
              </a:buClr>
              <a:buSzPts val="1800"/>
              <a:buFont typeface="Noto Sans Symbols"/>
              <a:buChar char="■"/>
              <a:defRPr sz="1800">
                <a:solidFill>
                  <a:srgbClr val="758F9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y images">
  <p:cSld name="Many image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>
            <a:spLocks noGrp="1"/>
          </p:cNvSpPr>
          <p:nvPr>
            <p:ph type="pic" idx="2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rgbClr val="ADBABF"/>
          </a:solidFill>
          <a:ln>
            <a:noFill/>
          </a:ln>
        </p:spPr>
      </p:sp>
      <p:sp>
        <p:nvSpPr>
          <p:cNvPr id="95" name="Google Shape;95;p17"/>
          <p:cNvSpPr>
            <a:spLocks noGrp="1"/>
          </p:cNvSpPr>
          <p:nvPr>
            <p:ph type="pic" idx="3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rgbClr val="95A6AD"/>
          </a:solidFill>
          <a:ln>
            <a:noFill/>
          </a:ln>
        </p:spPr>
      </p:sp>
      <p:sp>
        <p:nvSpPr>
          <p:cNvPr id="96" name="Google Shape;96;p17"/>
          <p:cNvSpPr>
            <a:spLocks noGrp="1"/>
          </p:cNvSpPr>
          <p:nvPr>
            <p:ph type="pic" idx="4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rgbClr val="95A6AD"/>
          </a:solidFill>
          <a:ln>
            <a:noFill/>
          </a:ln>
        </p:spPr>
      </p:sp>
      <p:sp>
        <p:nvSpPr>
          <p:cNvPr id="97" name="Google Shape;97;p17"/>
          <p:cNvSpPr>
            <a:spLocks noGrp="1"/>
          </p:cNvSpPr>
          <p:nvPr>
            <p:ph type="pic" idx="5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8" name="Google Shape;98;p17"/>
          <p:cNvSpPr>
            <a:spLocks noGrp="1"/>
          </p:cNvSpPr>
          <p:nvPr>
            <p:ph type="pic" idx="6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rgbClr val="85989F"/>
          </a:solidFill>
          <a:ln>
            <a:noFill/>
          </a:ln>
        </p:spPr>
      </p:sp>
      <p:sp>
        <p:nvSpPr>
          <p:cNvPr id="99" name="Google Shape;99;p17"/>
          <p:cNvSpPr>
            <a:spLocks noGrp="1"/>
          </p:cNvSpPr>
          <p:nvPr>
            <p:ph type="pic" idx="7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rgbClr val="ADBABF"/>
          </a:solidFill>
          <a:ln>
            <a:noFill/>
          </a:ln>
        </p:spPr>
      </p:sp>
      <p:sp>
        <p:nvSpPr>
          <p:cNvPr id="100" name="Google Shape;100;p17"/>
          <p:cNvSpPr>
            <a:spLocks noGrp="1"/>
          </p:cNvSpPr>
          <p:nvPr>
            <p:ph type="pic" idx="8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rgbClr val="85989F"/>
          </a:solidFill>
          <a:ln>
            <a:noFill/>
          </a:ln>
        </p:spPr>
      </p:sp>
      <p:sp>
        <p:nvSpPr>
          <p:cNvPr id="101" name="Google Shape;101;p17"/>
          <p:cNvSpPr>
            <a:spLocks noGrp="1"/>
          </p:cNvSpPr>
          <p:nvPr>
            <p:ph type="pic" idx="9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2" name="Google Shape;102;p17"/>
          <p:cNvSpPr>
            <a:spLocks noGrp="1"/>
          </p:cNvSpPr>
          <p:nvPr>
            <p:ph type="pic" idx="13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3" name="Google Shape;103;p17"/>
          <p:cNvSpPr>
            <a:spLocks noGrp="1"/>
          </p:cNvSpPr>
          <p:nvPr>
            <p:ph type="pic" idx="14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rgbClr val="B7C4C9"/>
          </a:solidFill>
          <a:ln>
            <a:noFill/>
          </a:ln>
        </p:spPr>
      </p:sp>
      <p:sp>
        <p:nvSpPr>
          <p:cNvPr id="104" name="Google Shape;104;p17"/>
          <p:cNvSpPr>
            <a:spLocks noGrp="1"/>
          </p:cNvSpPr>
          <p:nvPr>
            <p:ph type="pic" idx="15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rgbClr val="ADBABF"/>
          </a:solidFill>
          <a:ln>
            <a:noFill/>
          </a:ln>
        </p:spPr>
      </p:sp>
      <p:sp>
        <p:nvSpPr>
          <p:cNvPr id="105" name="Google Shape;105;p17"/>
          <p:cNvSpPr>
            <a:spLocks noGrp="1"/>
          </p:cNvSpPr>
          <p:nvPr>
            <p:ph type="pic" idx="16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rgbClr val="85989F"/>
          </a:solidFill>
          <a:ln>
            <a:noFill/>
          </a:ln>
        </p:spPr>
      </p:sp>
      <p:sp>
        <p:nvSpPr>
          <p:cNvPr id="106" name="Google Shape;106;p17"/>
          <p:cNvSpPr>
            <a:spLocks noGrp="1"/>
          </p:cNvSpPr>
          <p:nvPr>
            <p:ph type="pic" idx="17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7" name="Google Shape;107;p17"/>
          <p:cNvSpPr>
            <a:spLocks noGrp="1"/>
          </p:cNvSpPr>
          <p:nvPr>
            <p:ph type="pic" idx="18"/>
          </p:nvPr>
        </p:nvSpPr>
        <p:spPr>
          <a:xfrm>
            <a:off x="15662949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8" name="Google Shape;108;p17"/>
          <p:cNvSpPr>
            <a:spLocks noGrp="1"/>
          </p:cNvSpPr>
          <p:nvPr>
            <p:ph type="pic" idx="19"/>
          </p:nvPr>
        </p:nvSpPr>
        <p:spPr>
          <a:xfrm>
            <a:off x="15662949" y="25731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9" name="Google Shape;109;p17"/>
          <p:cNvSpPr>
            <a:spLocks noGrp="1"/>
          </p:cNvSpPr>
          <p:nvPr>
            <p:ph type="pic" idx="20"/>
          </p:nvPr>
        </p:nvSpPr>
        <p:spPr>
          <a:xfrm>
            <a:off x="15662949" y="7716600"/>
            <a:ext cx="2617200" cy="2570400"/>
          </a:xfrm>
          <a:prstGeom prst="rect">
            <a:avLst/>
          </a:prstGeom>
          <a:solidFill>
            <a:srgbClr val="85989F"/>
          </a:solidFill>
          <a:ln>
            <a:noFill/>
          </a:ln>
        </p:spPr>
      </p:sp>
      <p:sp>
        <p:nvSpPr>
          <p:cNvPr id="110" name="Google Shape;110;p17"/>
          <p:cNvSpPr>
            <a:spLocks noGrp="1"/>
          </p:cNvSpPr>
          <p:nvPr>
            <p:ph type="pic" idx="21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rgbClr val="ADBABF"/>
          </a:solidFill>
          <a:ln>
            <a:noFill/>
          </a:ln>
        </p:spPr>
      </p:sp>
      <p:sp>
        <p:nvSpPr>
          <p:cNvPr id="111" name="Google Shape;111;p17"/>
          <p:cNvSpPr>
            <a:spLocks noGrp="1"/>
          </p:cNvSpPr>
          <p:nvPr>
            <p:ph type="pic" idx="22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687E85"/>
          </a:solidFill>
          <a:ln>
            <a:noFill/>
          </a:ln>
        </p:spPr>
      </p: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8341025" y="5436054"/>
            <a:ext cx="9439302" cy="151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8341025" y="6696206"/>
            <a:ext cx="9439302" cy="89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89F"/>
              </a:buClr>
              <a:buSzPts val="4400"/>
              <a:buFont typeface="Bebas Neue"/>
              <a:buNone/>
              <a:defRPr sz="4400" b="1">
                <a:solidFill>
                  <a:srgbClr val="85989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mages and captions 1">
  <p:cSld name="3 images and captions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8"/>
          <p:cNvSpPr>
            <a:spLocks noGrp="1"/>
          </p:cNvSpPr>
          <p:nvPr>
            <p:ph type="pic" idx="2"/>
          </p:nvPr>
        </p:nvSpPr>
        <p:spPr>
          <a:xfrm>
            <a:off x="1427213" y="3091191"/>
            <a:ext cx="4770388" cy="2854681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118" name="Google Shape;118;p18"/>
          <p:cNvSpPr>
            <a:spLocks noGrp="1"/>
          </p:cNvSpPr>
          <p:nvPr>
            <p:ph type="pic" idx="3"/>
          </p:nvPr>
        </p:nvSpPr>
        <p:spPr>
          <a:xfrm>
            <a:off x="12108227" y="3091191"/>
            <a:ext cx="4770388" cy="2854681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1313189" y="6830934"/>
            <a:ext cx="4884411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1313189" y="6134805"/>
            <a:ext cx="4884411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5"/>
          </p:nvPr>
        </p:nvSpPr>
        <p:spPr>
          <a:xfrm>
            <a:off x="6644782" y="6830934"/>
            <a:ext cx="4884411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6"/>
          </p:nvPr>
        </p:nvSpPr>
        <p:spPr>
          <a:xfrm>
            <a:off x="6644782" y="6134805"/>
            <a:ext cx="4884411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7"/>
          </p:nvPr>
        </p:nvSpPr>
        <p:spPr>
          <a:xfrm>
            <a:off x="11981226" y="6830934"/>
            <a:ext cx="4884411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8"/>
          </p:nvPr>
        </p:nvSpPr>
        <p:spPr>
          <a:xfrm>
            <a:off x="11981226" y="6134805"/>
            <a:ext cx="4884411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2411837" y="404856"/>
            <a:ext cx="13464326" cy="164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>
            <a:spLocks noGrp="1"/>
          </p:cNvSpPr>
          <p:nvPr>
            <p:ph type="pic" idx="9"/>
          </p:nvPr>
        </p:nvSpPr>
        <p:spPr>
          <a:xfrm>
            <a:off x="6758806" y="3091191"/>
            <a:ext cx="4770388" cy="2854681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525404" y="3142205"/>
            <a:ext cx="7270253" cy="4768081"/>
          </a:xfrm>
          <a:custGeom>
            <a:avLst/>
            <a:gdLst/>
            <a:ahLst/>
            <a:cxnLst/>
            <a:rect l="l" t="t" r="r" b="b"/>
            <a:pathLst>
              <a:path w="7270253" h="4768081" extrusionOk="0">
                <a:moveTo>
                  <a:pt x="6317753" y="4760639"/>
                </a:moveTo>
                <a:cubicBezTo>
                  <a:pt x="6322715" y="4760639"/>
                  <a:pt x="6327675" y="4760639"/>
                  <a:pt x="6332636" y="4760639"/>
                </a:cubicBezTo>
                <a:lnTo>
                  <a:pt x="6325195" y="4768081"/>
                </a:lnTo>
                <a:close/>
                <a:moveTo>
                  <a:pt x="6213574" y="4730874"/>
                </a:moveTo>
                <a:lnTo>
                  <a:pt x="6280546" y="4753198"/>
                </a:lnTo>
                <a:lnTo>
                  <a:pt x="6243339" y="4745756"/>
                </a:lnTo>
                <a:close/>
                <a:moveTo>
                  <a:pt x="6235898" y="4686225"/>
                </a:moveTo>
                <a:cubicBezTo>
                  <a:pt x="6240859" y="4686225"/>
                  <a:pt x="6244580" y="4687466"/>
                  <a:pt x="6247060" y="4689946"/>
                </a:cubicBezTo>
                <a:cubicBezTo>
                  <a:pt x="6249540" y="4692426"/>
                  <a:pt x="6250781" y="4693666"/>
                  <a:pt x="6250781" y="4693666"/>
                </a:cubicBezTo>
                <a:lnTo>
                  <a:pt x="6243339" y="4693666"/>
                </a:lnTo>
                <a:close/>
                <a:moveTo>
                  <a:pt x="6392167" y="4678784"/>
                </a:moveTo>
                <a:cubicBezTo>
                  <a:pt x="6397129" y="4678784"/>
                  <a:pt x="6400849" y="4680024"/>
                  <a:pt x="6403329" y="4682504"/>
                </a:cubicBezTo>
                <a:cubicBezTo>
                  <a:pt x="6405809" y="4684985"/>
                  <a:pt x="6409530" y="4686225"/>
                  <a:pt x="6414491" y="4686225"/>
                </a:cubicBezTo>
                <a:cubicBezTo>
                  <a:pt x="6419453" y="4691186"/>
                  <a:pt x="6421933" y="4696147"/>
                  <a:pt x="6421933" y="4701108"/>
                </a:cubicBezTo>
                <a:lnTo>
                  <a:pt x="6414491" y="4693666"/>
                </a:lnTo>
                <a:cubicBezTo>
                  <a:pt x="6409530" y="4693666"/>
                  <a:pt x="6405809" y="4692426"/>
                  <a:pt x="6403329" y="4689946"/>
                </a:cubicBezTo>
                <a:cubicBezTo>
                  <a:pt x="6400849" y="4687466"/>
                  <a:pt x="6397129" y="4683745"/>
                  <a:pt x="6392167" y="4678784"/>
                </a:cubicBezTo>
                <a:close/>
                <a:moveTo>
                  <a:pt x="6570761" y="4656459"/>
                </a:moveTo>
                <a:lnTo>
                  <a:pt x="6578202" y="4663901"/>
                </a:lnTo>
                <a:lnTo>
                  <a:pt x="6578202" y="4656459"/>
                </a:lnTo>
                <a:cubicBezTo>
                  <a:pt x="6578202" y="4656459"/>
                  <a:pt x="6575722" y="4656459"/>
                  <a:pt x="6570761" y="4656459"/>
                </a:cubicBezTo>
                <a:close/>
                <a:moveTo>
                  <a:pt x="6252641" y="4639251"/>
                </a:moveTo>
                <a:cubicBezTo>
                  <a:pt x="6256362" y="4638321"/>
                  <a:pt x="6265663" y="4641577"/>
                  <a:pt x="6280546" y="4649018"/>
                </a:cubicBezTo>
                <a:lnTo>
                  <a:pt x="6325195" y="4663901"/>
                </a:lnTo>
                <a:lnTo>
                  <a:pt x="6310312" y="4663901"/>
                </a:lnTo>
                <a:cubicBezTo>
                  <a:pt x="6270625" y="4653979"/>
                  <a:pt x="6250781" y="4646538"/>
                  <a:pt x="6250781" y="4641577"/>
                </a:cubicBezTo>
                <a:cubicBezTo>
                  <a:pt x="6250781" y="4640337"/>
                  <a:pt x="6251401" y="4639562"/>
                  <a:pt x="6252641" y="4639251"/>
                </a:cubicBezTo>
                <a:close/>
                <a:moveTo>
                  <a:pt x="6183808" y="4634135"/>
                </a:moveTo>
                <a:lnTo>
                  <a:pt x="6198691" y="4634135"/>
                </a:lnTo>
                <a:cubicBezTo>
                  <a:pt x="6198691" y="4639097"/>
                  <a:pt x="6198691" y="4641577"/>
                  <a:pt x="6198691" y="4641577"/>
                </a:cubicBezTo>
                <a:cubicBezTo>
                  <a:pt x="6193729" y="4641577"/>
                  <a:pt x="6191249" y="4641577"/>
                  <a:pt x="6191249" y="4641577"/>
                </a:cubicBezTo>
                <a:cubicBezTo>
                  <a:pt x="6191249" y="4641577"/>
                  <a:pt x="6188769" y="4639097"/>
                  <a:pt x="6183808" y="4634135"/>
                </a:cubicBezTo>
                <a:close/>
                <a:moveTo>
                  <a:pt x="5834062" y="4619252"/>
                </a:moveTo>
                <a:lnTo>
                  <a:pt x="5863827" y="4626694"/>
                </a:lnTo>
                <a:cubicBezTo>
                  <a:pt x="5878710" y="4631655"/>
                  <a:pt x="5888632" y="4636616"/>
                  <a:pt x="5893593" y="4641577"/>
                </a:cubicBezTo>
                <a:cubicBezTo>
                  <a:pt x="5888632" y="4641577"/>
                  <a:pt x="5882431" y="4640337"/>
                  <a:pt x="5874990" y="4637856"/>
                </a:cubicBezTo>
                <a:cubicBezTo>
                  <a:pt x="5867548" y="4635376"/>
                  <a:pt x="5858866" y="4631655"/>
                  <a:pt x="5848945" y="4626694"/>
                </a:cubicBezTo>
                <a:cubicBezTo>
                  <a:pt x="5843983" y="4626694"/>
                  <a:pt x="5839023" y="4624214"/>
                  <a:pt x="5834062" y="4619252"/>
                </a:cubicBezTo>
                <a:close/>
                <a:moveTo>
                  <a:pt x="5915917" y="4611811"/>
                </a:moveTo>
                <a:cubicBezTo>
                  <a:pt x="5915917" y="4611811"/>
                  <a:pt x="5928320" y="4615532"/>
                  <a:pt x="5953124" y="4622973"/>
                </a:cubicBezTo>
                <a:cubicBezTo>
                  <a:pt x="5977929" y="4630415"/>
                  <a:pt x="6003974" y="4639097"/>
                  <a:pt x="6031259" y="4649018"/>
                </a:cubicBezTo>
                <a:cubicBezTo>
                  <a:pt x="6058545" y="4658940"/>
                  <a:pt x="6074667" y="4666382"/>
                  <a:pt x="6079628" y="4671342"/>
                </a:cubicBezTo>
                <a:cubicBezTo>
                  <a:pt x="6099472" y="4681264"/>
                  <a:pt x="6129238" y="4693666"/>
                  <a:pt x="6168925" y="4708549"/>
                </a:cubicBezTo>
                <a:cubicBezTo>
                  <a:pt x="6183808" y="4718471"/>
                  <a:pt x="6193729" y="4725913"/>
                  <a:pt x="6198691" y="4730874"/>
                </a:cubicBezTo>
                <a:lnTo>
                  <a:pt x="6183808" y="4730874"/>
                </a:lnTo>
                <a:cubicBezTo>
                  <a:pt x="6178847" y="4725913"/>
                  <a:pt x="6172646" y="4720952"/>
                  <a:pt x="6165204" y="4715991"/>
                </a:cubicBezTo>
                <a:cubicBezTo>
                  <a:pt x="6157763" y="4711030"/>
                  <a:pt x="6151562" y="4708549"/>
                  <a:pt x="6146601" y="4708549"/>
                </a:cubicBezTo>
                <a:cubicBezTo>
                  <a:pt x="6121797" y="4703589"/>
                  <a:pt x="6109394" y="4698628"/>
                  <a:pt x="6109394" y="4693666"/>
                </a:cubicBezTo>
                <a:cubicBezTo>
                  <a:pt x="6104433" y="4688706"/>
                  <a:pt x="6094511" y="4684985"/>
                  <a:pt x="6079628" y="4682504"/>
                </a:cubicBezTo>
                <a:cubicBezTo>
                  <a:pt x="6064745" y="4680024"/>
                  <a:pt x="6057304" y="4678784"/>
                  <a:pt x="6057304" y="4678784"/>
                </a:cubicBezTo>
                <a:lnTo>
                  <a:pt x="6034980" y="4671342"/>
                </a:lnTo>
                <a:lnTo>
                  <a:pt x="6020097" y="4656459"/>
                </a:lnTo>
                <a:cubicBezTo>
                  <a:pt x="6010175" y="4646538"/>
                  <a:pt x="6000253" y="4646538"/>
                  <a:pt x="5990331" y="4656459"/>
                </a:cubicBezTo>
                <a:lnTo>
                  <a:pt x="5982890" y="4649018"/>
                </a:lnTo>
                <a:cubicBezTo>
                  <a:pt x="5982890" y="4649018"/>
                  <a:pt x="5981649" y="4647778"/>
                  <a:pt x="5979169" y="4645297"/>
                </a:cubicBezTo>
                <a:cubicBezTo>
                  <a:pt x="5976689" y="4642817"/>
                  <a:pt x="5970487" y="4639097"/>
                  <a:pt x="5960566" y="4634135"/>
                </a:cubicBezTo>
                <a:cubicBezTo>
                  <a:pt x="5940722" y="4629174"/>
                  <a:pt x="5930800" y="4626694"/>
                  <a:pt x="5930800" y="4626694"/>
                </a:cubicBezTo>
                <a:lnTo>
                  <a:pt x="5923359" y="4626694"/>
                </a:lnTo>
                <a:cubicBezTo>
                  <a:pt x="5918397" y="4616772"/>
                  <a:pt x="5915917" y="4611811"/>
                  <a:pt x="5915917" y="4611811"/>
                </a:cubicBezTo>
                <a:close/>
                <a:moveTo>
                  <a:pt x="5893593" y="4604370"/>
                </a:moveTo>
                <a:lnTo>
                  <a:pt x="5908476" y="4611811"/>
                </a:lnTo>
                <a:cubicBezTo>
                  <a:pt x="5898554" y="4616772"/>
                  <a:pt x="5893593" y="4616772"/>
                  <a:pt x="5893593" y="4611811"/>
                </a:cubicBezTo>
                <a:cubicBezTo>
                  <a:pt x="5893593" y="4606850"/>
                  <a:pt x="5893593" y="4604370"/>
                  <a:pt x="5893593" y="4604370"/>
                </a:cubicBezTo>
                <a:close/>
                <a:moveTo>
                  <a:pt x="6168925" y="4596928"/>
                </a:moveTo>
                <a:cubicBezTo>
                  <a:pt x="6168925" y="4596928"/>
                  <a:pt x="6173886" y="4599409"/>
                  <a:pt x="6183808" y="4604370"/>
                </a:cubicBezTo>
                <a:lnTo>
                  <a:pt x="6184305" y="4604618"/>
                </a:lnTo>
                <a:close/>
                <a:moveTo>
                  <a:pt x="5960566" y="4596928"/>
                </a:moveTo>
                <a:cubicBezTo>
                  <a:pt x="5965527" y="4596928"/>
                  <a:pt x="5969248" y="4596928"/>
                  <a:pt x="5971728" y="4596928"/>
                </a:cubicBezTo>
                <a:cubicBezTo>
                  <a:pt x="5974208" y="4596928"/>
                  <a:pt x="5977929" y="4596928"/>
                  <a:pt x="5982890" y="4596928"/>
                </a:cubicBezTo>
                <a:cubicBezTo>
                  <a:pt x="5992811" y="4601890"/>
                  <a:pt x="5997773" y="4604370"/>
                  <a:pt x="5997773" y="4604370"/>
                </a:cubicBezTo>
                <a:cubicBezTo>
                  <a:pt x="6037460" y="4624214"/>
                  <a:pt x="6067225" y="4634135"/>
                  <a:pt x="6087070" y="4634135"/>
                </a:cubicBezTo>
                <a:cubicBezTo>
                  <a:pt x="6092031" y="4634135"/>
                  <a:pt x="6095752" y="4635376"/>
                  <a:pt x="6098232" y="4637856"/>
                </a:cubicBezTo>
                <a:cubicBezTo>
                  <a:pt x="6100712" y="4640337"/>
                  <a:pt x="6116835" y="4646538"/>
                  <a:pt x="6146601" y="4656459"/>
                </a:cubicBezTo>
                <a:lnTo>
                  <a:pt x="6206132" y="4678784"/>
                </a:lnTo>
                <a:cubicBezTo>
                  <a:pt x="6196211" y="4678784"/>
                  <a:pt x="6188769" y="4678784"/>
                  <a:pt x="6183808" y="4678784"/>
                </a:cubicBezTo>
                <a:cubicBezTo>
                  <a:pt x="6159004" y="4668862"/>
                  <a:pt x="6141640" y="4662661"/>
                  <a:pt x="6131718" y="4660180"/>
                </a:cubicBezTo>
                <a:cubicBezTo>
                  <a:pt x="6121797" y="4657700"/>
                  <a:pt x="6109394" y="4653979"/>
                  <a:pt x="6094511" y="4649018"/>
                </a:cubicBezTo>
                <a:cubicBezTo>
                  <a:pt x="6084590" y="4649018"/>
                  <a:pt x="6074667" y="4646538"/>
                  <a:pt x="6064745" y="4641577"/>
                </a:cubicBezTo>
                <a:cubicBezTo>
                  <a:pt x="6054824" y="4636616"/>
                  <a:pt x="6047382" y="4634135"/>
                  <a:pt x="6042421" y="4634135"/>
                </a:cubicBezTo>
                <a:lnTo>
                  <a:pt x="6012656" y="4626694"/>
                </a:lnTo>
                <a:close/>
                <a:moveTo>
                  <a:pt x="5878710" y="4596928"/>
                </a:moveTo>
                <a:lnTo>
                  <a:pt x="5893593" y="4604370"/>
                </a:lnTo>
                <a:cubicBezTo>
                  <a:pt x="5893593" y="4604370"/>
                  <a:pt x="5891113" y="4604370"/>
                  <a:pt x="5886152" y="4604370"/>
                </a:cubicBezTo>
                <a:cubicBezTo>
                  <a:pt x="5881190" y="4604370"/>
                  <a:pt x="5878710" y="4601890"/>
                  <a:pt x="5878710" y="4596928"/>
                </a:cubicBezTo>
                <a:close/>
                <a:moveTo>
                  <a:pt x="5811738" y="4596928"/>
                </a:moveTo>
                <a:cubicBezTo>
                  <a:pt x="5821659" y="4601890"/>
                  <a:pt x="5826620" y="4606850"/>
                  <a:pt x="5826620" y="4611811"/>
                </a:cubicBezTo>
                <a:lnTo>
                  <a:pt x="5826620" y="4619252"/>
                </a:lnTo>
                <a:cubicBezTo>
                  <a:pt x="5821659" y="4619252"/>
                  <a:pt x="5814218" y="4614292"/>
                  <a:pt x="5804296" y="4604370"/>
                </a:cubicBezTo>
                <a:close/>
                <a:moveTo>
                  <a:pt x="5841503" y="4582045"/>
                </a:moveTo>
                <a:lnTo>
                  <a:pt x="5856386" y="4589487"/>
                </a:lnTo>
                <a:lnTo>
                  <a:pt x="5863827" y="4596928"/>
                </a:lnTo>
                <a:cubicBezTo>
                  <a:pt x="5858866" y="4596928"/>
                  <a:pt x="5853906" y="4595688"/>
                  <a:pt x="5848945" y="4593207"/>
                </a:cubicBezTo>
                <a:cubicBezTo>
                  <a:pt x="5843983" y="4590727"/>
                  <a:pt x="5841503" y="4587007"/>
                  <a:pt x="5841503" y="4582045"/>
                </a:cubicBezTo>
                <a:close/>
                <a:moveTo>
                  <a:pt x="5774531" y="4582045"/>
                </a:moveTo>
                <a:lnTo>
                  <a:pt x="5781972" y="4589487"/>
                </a:lnTo>
                <a:cubicBezTo>
                  <a:pt x="5777011" y="4589487"/>
                  <a:pt x="5774531" y="4589487"/>
                  <a:pt x="5774531" y="4589487"/>
                </a:cubicBezTo>
                <a:cubicBezTo>
                  <a:pt x="5774531" y="4584526"/>
                  <a:pt x="5774531" y="4582045"/>
                  <a:pt x="5774531" y="4582045"/>
                </a:cubicBezTo>
                <a:close/>
                <a:moveTo>
                  <a:pt x="6615409" y="4567163"/>
                </a:moveTo>
                <a:lnTo>
                  <a:pt x="6615409" y="4574604"/>
                </a:lnTo>
                <a:lnTo>
                  <a:pt x="6622851" y="4567163"/>
                </a:lnTo>
                <a:cubicBezTo>
                  <a:pt x="6617890" y="4567163"/>
                  <a:pt x="6615409" y="4567163"/>
                  <a:pt x="6615409" y="4567163"/>
                </a:cubicBezTo>
                <a:close/>
                <a:moveTo>
                  <a:pt x="5796855" y="4567163"/>
                </a:moveTo>
                <a:cubicBezTo>
                  <a:pt x="5806776" y="4567163"/>
                  <a:pt x="5811738" y="4568403"/>
                  <a:pt x="5811738" y="4570883"/>
                </a:cubicBezTo>
                <a:cubicBezTo>
                  <a:pt x="5811738" y="4573364"/>
                  <a:pt x="5814218" y="4574604"/>
                  <a:pt x="5819179" y="4574604"/>
                </a:cubicBezTo>
                <a:lnTo>
                  <a:pt x="5834062" y="4582045"/>
                </a:lnTo>
                <a:lnTo>
                  <a:pt x="5804296" y="4574604"/>
                </a:lnTo>
                <a:close/>
                <a:moveTo>
                  <a:pt x="5737324" y="4537397"/>
                </a:moveTo>
                <a:cubicBezTo>
                  <a:pt x="5757168" y="4537397"/>
                  <a:pt x="5767089" y="4542358"/>
                  <a:pt x="5767089" y="4552280"/>
                </a:cubicBezTo>
                <a:lnTo>
                  <a:pt x="5752206" y="4552280"/>
                </a:lnTo>
                <a:lnTo>
                  <a:pt x="5737324" y="4544838"/>
                </a:lnTo>
                <a:close/>
                <a:moveTo>
                  <a:pt x="5573274" y="4535030"/>
                </a:moveTo>
                <a:lnTo>
                  <a:pt x="5648027" y="4552280"/>
                </a:lnTo>
                <a:cubicBezTo>
                  <a:pt x="5672831" y="4562202"/>
                  <a:pt x="5685234" y="4569643"/>
                  <a:pt x="5685234" y="4574604"/>
                </a:cubicBezTo>
                <a:cubicBezTo>
                  <a:pt x="5685234" y="4584526"/>
                  <a:pt x="5681513" y="4587007"/>
                  <a:pt x="5674072" y="4582045"/>
                </a:cubicBezTo>
                <a:cubicBezTo>
                  <a:pt x="5666630" y="4577085"/>
                  <a:pt x="5660429" y="4574604"/>
                  <a:pt x="5655468" y="4574604"/>
                </a:cubicBezTo>
                <a:cubicBezTo>
                  <a:pt x="5650507" y="4569643"/>
                  <a:pt x="5644306" y="4564682"/>
                  <a:pt x="5636865" y="4559721"/>
                </a:cubicBezTo>
                <a:cubicBezTo>
                  <a:pt x="5629423" y="4554760"/>
                  <a:pt x="5623222" y="4552280"/>
                  <a:pt x="5618261" y="4552280"/>
                </a:cubicBezTo>
                <a:cubicBezTo>
                  <a:pt x="5613300" y="4552280"/>
                  <a:pt x="5608340" y="4551040"/>
                  <a:pt x="5603378" y="4548559"/>
                </a:cubicBezTo>
                <a:cubicBezTo>
                  <a:pt x="5598417" y="4546079"/>
                  <a:pt x="5593457" y="4543598"/>
                  <a:pt x="5588495" y="4541118"/>
                </a:cubicBezTo>
                <a:close/>
                <a:moveTo>
                  <a:pt x="5908476" y="4529956"/>
                </a:moveTo>
                <a:lnTo>
                  <a:pt x="5915917" y="4529956"/>
                </a:lnTo>
                <a:lnTo>
                  <a:pt x="5912197" y="4533676"/>
                </a:lnTo>
                <a:close/>
                <a:moveTo>
                  <a:pt x="5551288" y="4529956"/>
                </a:moveTo>
                <a:cubicBezTo>
                  <a:pt x="5556250" y="4529956"/>
                  <a:pt x="5562450" y="4531196"/>
                  <a:pt x="5569892" y="4533676"/>
                </a:cubicBezTo>
                <a:lnTo>
                  <a:pt x="5573274" y="4535030"/>
                </a:lnTo>
                <a:close/>
                <a:moveTo>
                  <a:pt x="5901034" y="4522514"/>
                </a:moveTo>
                <a:lnTo>
                  <a:pt x="5908476" y="4529956"/>
                </a:lnTo>
                <a:lnTo>
                  <a:pt x="5904755" y="4529956"/>
                </a:lnTo>
                <a:cubicBezTo>
                  <a:pt x="5902275" y="4529956"/>
                  <a:pt x="5901034" y="4527475"/>
                  <a:pt x="5901034" y="4522514"/>
                </a:cubicBezTo>
                <a:close/>
                <a:moveTo>
                  <a:pt x="5837783" y="4522514"/>
                </a:moveTo>
                <a:cubicBezTo>
                  <a:pt x="5840263" y="4522514"/>
                  <a:pt x="5841503" y="4522514"/>
                  <a:pt x="5841503" y="4522514"/>
                </a:cubicBezTo>
                <a:lnTo>
                  <a:pt x="5841503" y="4529956"/>
                </a:lnTo>
                <a:cubicBezTo>
                  <a:pt x="5841503" y="4529956"/>
                  <a:pt x="5839023" y="4529956"/>
                  <a:pt x="5834062" y="4529956"/>
                </a:cubicBezTo>
                <a:cubicBezTo>
                  <a:pt x="5834062" y="4524995"/>
                  <a:pt x="5835302" y="4522514"/>
                  <a:pt x="5837783" y="4522514"/>
                </a:cubicBezTo>
                <a:close/>
                <a:moveTo>
                  <a:pt x="5648027" y="4507631"/>
                </a:moveTo>
                <a:lnTo>
                  <a:pt x="5662909" y="4515073"/>
                </a:lnTo>
                <a:cubicBezTo>
                  <a:pt x="5657948" y="4515073"/>
                  <a:pt x="5652988" y="4513833"/>
                  <a:pt x="5648027" y="4511352"/>
                </a:cubicBezTo>
                <a:cubicBezTo>
                  <a:pt x="5643065" y="4508872"/>
                  <a:pt x="5643065" y="4507631"/>
                  <a:pt x="5648027" y="4507631"/>
                </a:cubicBezTo>
                <a:close/>
                <a:moveTo>
                  <a:pt x="5484316" y="4500190"/>
                </a:moveTo>
                <a:lnTo>
                  <a:pt x="5491757" y="4500190"/>
                </a:lnTo>
                <a:lnTo>
                  <a:pt x="5536406" y="4522514"/>
                </a:lnTo>
                <a:cubicBezTo>
                  <a:pt x="5546327" y="4527475"/>
                  <a:pt x="5551288" y="4529956"/>
                  <a:pt x="5551288" y="4529956"/>
                </a:cubicBezTo>
                <a:cubicBezTo>
                  <a:pt x="5541367" y="4529956"/>
                  <a:pt x="5531444" y="4527475"/>
                  <a:pt x="5521523" y="4522514"/>
                </a:cubicBezTo>
                <a:cubicBezTo>
                  <a:pt x="5521523" y="4517553"/>
                  <a:pt x="5519043" y="4515073"/>
                  <a:pt x="5514081" y="4515073"/>
                </a:cubicBezTo>
                <a:cubicBezTo>
                  <a:pt x="5509120" y="4515073"/>
                  <a:pt x="5504160" y="4513833"/>
                  <a:pt x="5499199" y="4511352"/>
                </a:cubicBezTo>
                <a:cubicBezTo>
                  <a:pt x="5494237" y="4508872"/>
                  <a:pt x="5490516" y="4507631"/>
                  <a:pt x="5488036" y="4507631"/>
                </a:cubicBezTo>
                <a:cubicBezTo>
                  <a:pt x="5485556" y="4507631"/>
                  <a:pt x="5484316" y="4505151"/>
                  <a:pt x="5484316" y="4500190"/>
                </a:cubicBezTo>
                <a:close/>
                <a:moveTo>
                  <a:pt x="5700116" y="4485307"/>
                </a:moveTo>
                <a:lnTo>
                  <a:pt x="5700116" y="4492749"/>
                </a:lnTo>
                <a:cubicBezTo>
                  <a:pt x="5705078" y="4497710"/>
                  <a:pt x="5710038" y="4500190"/>
                  <a:pt x="5714999" y="4500190"/>
                </a:cubicBezTo>
                <a:lnTo>
                  <a:pt x="5707558" y="4492749"/>
                </a:lnTo>
                <a:close/>
                <a:moveTo>
                  <a:pt x="5565241" y="4476005"/>
                </a:moveTo>
                <a:cubicBezTo>
                  <a:pt x="5574543" y="4476005"/>
                  <a:pt x="5592216" y="4481586"/>
                  <a:pt x="5618261" y="4492749"/>
                </a:cubicBezTo>
                <a:lnTo>
                  <a:pt x="5610820" y="4500190"/>
                </a:lnTo>
                <a:cubicBezTo>
                  <a:pt x="5605858" y="4495229"/>
                  <a:pt x="5598417" y="4492749"/>
                  <a:pt x="5588495" y="4492749"/>
                </a:cubicBezTo>
                <a:lnTo>
                  <a:pt x="5558730" y="4477866"/>
                </a:lnTo>
                <a:cubicBezTo>
                  <a:pt x="5559970" y="4476626"/>
                  <a:pt x="5562141" y="4476005"/>
                  <a:pt x="5565241" y="4476005"/>
                </a:cubicBezTo>
                <a:close/>
                <a:moveTo>
                  <a:pt x="5365253" y="4403452"/>
                </a:moveTo>
                <a:lnTo>
                  <a:pt x="5372695" y="4403452"/>
                </a:lnTo>
                <a:lnTo>
                  <a:pt x="5365253" y="4410893"/>
                </a:lnTo>
                <a:close/>
                <a:moveTo>
                  <a:pt x="5283398" y="4366245"/>
                </a:moveTo>
                <a:cubicBezTo>
                  <a:pt x="5283398" y="4371206"/>
                  <a:pt x="5284638" y="4373686"/>
                  <a:pt x="5287118" y="4373686"/>
                </a:cubicBezTo>
                <a:cubicBezTo>
                  <a:pt x="5289599" y="4373686"/>
                  <a:pt x="5293319" y="4373686"/>
                  <a:pt x="5298281" y="4373686"/>
                </a:cubicBezTo>
                <a:lnTo>
                  <a:pt x="5290839" y="4366245"/>
                </a:lnTo>
                <a:cubicBezTo>
                  <a:pt x="5290839" y="4366245"/>
                  <a:pt x="5289599" y="4366245"/>
                  <a:pt x="5287118" y="4366245"/>
                </a:cubicBezTo>
                <a:close/>
                <a:moveTo>
                  <a:pt x="5324325" y="4355082"/>
                </a:moveTo>
                <a:cubicBezTo>
                  <a:pt x="5321845" y="4355082"/>
                  <a:pt x="5320605" y="4356323"/>
                  <a:pt x="5320605" y="4358803"/>
                </a:cubicBezTo>
                <a:cubicBezTo>
                  <a:pt x="5325566" y="4363765"/>
                  <a:pt x="5347890" y="4373686"/>
                  <a:pt x="5387577" y="4388569"/>
                </a:cubicBezTo>
                <a:cubicBezTo>
                  <a:pt x="5427265" y="4403452"/>
                  <a:pt x="5449589" y="4410893"/>
                  <a:pt x="5454550" y="4410893"/>
                </a:cubicBezTo>
                <a:lnTo>
                  <a:pt x="5447109" y="4403452"/>
                </a:lnTo>
                <a:cubicBezTo>
                  <a:pt x="5442147" y="4398491"/>
                  <a:pt x="5438427" y="4396010"/>
                  <a:pt x="5435947" y="4396010"/>
                </a:cubicBezTo>
                <a:cubicBezTo>
                  <a:pt x="5433466" y="4396010"/>
                  <a:pt x="5429746" y="4396010"/>
                  <a:pt x="5424784" y="4396010"/>
                </a:cubicBezTo>
                <a:cubicBezTo>
                  <a:pt x="5419823" y="4396010"/>
                  <a:pt x="5417343" y="4393530"/>
                  <a:pt x="5417343" y="4388569"/>
                </a:cubicBezTo>
                <a:cubicBezTo>
                  <a:pt x="5417343" y="4383608"/>
                  <a:pt x="5407422" y="4378647"/>
                  <a:pt x="5387577" y="4373686"/>
                </a:cubicBezTo>
                <a:lnTo>
                  <a:pt x="5335488" y="4358803"/>
                </a:lnTo>
                <a:cubicBezTo>
                  <a:pt x="5330527" y="4356323"/>
                  <a:pt x="5326806" y="4355082"/>
                  <a:pt x="5324325" y="4355082"/>
                </a:cubicBezTo>
                <a:close/>
                <a:moveTo>
                  <a:pt x="6630292" y="4351362"/>
                </a:moveTo>
                <a:lnTo>
                  <a:pt x="6674940" y="4373686"/>
                </a:lnTo>
                <a:lnTo>
                  <a:pt x="6674940" y="4366245"/>
                </a:lnTo>
                <a:cubicBezTo>
                  <a:pt x="6674940" y="4366245"/>
                  <a:pt x="6667499" y="4363765"/>
                  <a:pt x="6652616" y="4358803"/>
                </a:cubicBezTo>
                <a:cubicBezTo>
                  <a:pt x="6637734" y="4353842"/>
                  <a:pt x="6630292" y="4351362"/>
                  <a:pt x="6630292" y="4351362"/>
                </a:cubicBezTo>
                <a:close/>
                <a:moveTo>
                  <a:pt x="6860976" y="4343920"/>
                </a:moveTo>
                <a:cubicBezTo>
                  <a:pt x="6860976" y="4343920"/>
                  <a:pt x="6863456" y="4343920"/>
                  <a:pt x="6868417" y="4343920"/>
                </a:cubicBezTo>
                <a:lnTo>
                  <a:pt x="6860976" y="4351362"/>
                </a:lnTo>
                <a:close/>
                <a:moveTo>
                  <a:pt x="5097363" y="4336479"/>
                </a:moveTo>
                <a:lnTo>
                  <a:pt x="5104804" y="4336479"/>
                </a:lnTo>
                <a:lnTo>
                  <a:pt x="5112245" y="4343920"/>
                </a:lnTo>
                <a:cubicBezTo>
                  <a:pt x="5107284" y="4343920"/>
                  <a:pt x="5103563" y="4342680"/>
                  <a:pt x="5101083" y="4340200"/>
                </a:cubicBezTo>
                <a:cubicBezTo>
                  <a:pt x="5098603" y="4337720"/>
                  <a:pt x="5097363" y="4336479"/>
                  <a:pt x="5097363" y="4336479"/>
                </a:cubicBezTo>
                <a:close/>
                <a:moveTo>
                  <a:pt x="5067597" y="4314155"/>
                </a:moveTo>
                <a:cubicBezTo>
                  <a:pt x="5067597" y="4314155"/>
                  <a:pt x="5068838" y="4314155"/>
                  <a:pt x="5071318" y="4314155"/>
                </a:cubicBezTo>
                <a:cubicBezTo>
                  <a:pt x="5073798" y="4314155"/>
                  <a:pt x="5075038" y="4316635"/>
                  <a:pt x="5075038" y="4321596"/>
                </a:cubicBezTo>
                <a:cubicBezTo>
                  <a:pt x="5070077" y="4321596"/>
                  <a:pt x="5066356" y="4320356"/>
                  <a:pt x="5063876" y="4317875"/>
                </a:cubicBezTo>
                <a:cubicBezTo>
                  <a:pt x="5061396" y="4315395"/>
                  <a:pt x="5062636" y="4314155"/>
                  <a:pt x="5067597" y="4314155"/>
                </a:cubicBezTo>
                <a:close/>
                <a:moveTo>
                  <a:pt x="4970859" y="4276948"/>
                </a:moveTo>
                <a:cubicBezTo>
                  <a:pt x="4975820" y="4276948"/>
                  <a:pt x="4978300" y="4278188"/>
                  <a:pt x="4978300" y="4280668"/>
                </a:cubicBezTo>
                <a:cubicBezTo>
                  <a:pt x="4978300" y="4283149"/>
                  <a:pt x="4978300" y="4284389"/>
                  <a:pt x="4978300" y="4284389"/>
                </a:cubicBezTo>
                <a:cubicBezTo>
                  <a:pt x="4978300" y="4284389"/>
                  <a:pt x="4975820" y="4284389"/>
                  <a:pt x="4970859" y="4284389"/>
                </a:cubicBezTo>
                <a:close/>
                <a:moveTo>
                  <a:pt x="4941093" y="4262065"/>
                </a:moveTo>
                <a:lnTo>
                  <a:pt x="4955976" y="4269506"/>
                </a:lnTo>
                <a:cubicBezTo>
                  <a:pt x="4960937" y="4269506"/>
                  <a:pt x="4960937" y="4271987"/>
                  <a:pt x="4955976" y="4276948"/>
                </a:cubicBezTo>
                <a:lnTo>
                  <a:pt x="4948534" y="4276948"/>
                </a:lnTo>
                <a:cubicBezTo>
                  <a:pt x="4948534" y="4271987"/>
                  <a:pt x="4946054" y="4267026"/>
                  <a:pt x="4941093" y="4262065"/>
                </a:cubicBezTo>
                <a:close/>
                <a:moveTo>
                  <a:pt x="4861098" y="4258344"/>
                </a:moveTo>
                <a:cubicBezTo>
                  <a:pt x="4862338" y="4258344"/>
                  <a:pt x="4864198" y="4259584"/>
                  <a:pt x="4866679" y="4262065"/>
                </a:cubicBezTo>
                <a:lnTo>
                  <a:pt x="4859238" y="4262065"/>
                </a:lnTo>
                <a:cubicBezTo>
                  <a:pt x="4859238" y="4259584"/>
                  <a:pt x="4859857" y="4258344"/>
                  <a:pt x="4861098" y="4258344"/>
                </a:cubicBezTo>
                <a:close/>
                <a:moveTo>
                  <a:pt x="4963417" y="4247182"/>
                </a:moveTo>
                <a:cubicBezTo>
                  <a:pt x="4958456" y="4247182"/>
                  <a:pt x="4955976" y="4248423"/>
                  <a:pt x="4955976" y="4250903"/>
                </a:cubicBezTo>
                <a:cubicBezTo>
                  <a:pt x="4955976" y="4253383"/>
                  <a:pt x="4958456" y="4254624"/>
                  <a:pt x="4963417" y="4254624"/>
                </a:cubicBezTo>
                <a:cubicBezTo>
                  <a:pt x="4968379" y="4254624"/>
                  <a:pt x="4970859" y="4252143"/>
                  <a:pt x="4970859" y="4247182"/>
                </a:cubicBezTo>
                <a:close/>
                <a:moveTo>
                  <a:pt x="4911327" y="4247182"/>
                </a:moveTo>
                <a:cubicBezTo>
                  <a:pt x="4916289" y="4247182"/>
                  <a:pt x="4918769" y="4249663"/>
                  <a:pt x="4918769" y="4254624"/>
                </a:cubicBezTo>
                <a:cubicBezTo>
                  <a:pt x="4918769" y="4254624"/>
                  <a:pt x="4917528" y="4255864"/>
                  <a:pt x="4915048" y="4258344"/>
                </a:cubicBezTo>
                <a:cubicBezTo>
                  <a:pt x="4912568" y="4260825"/>
                  <a:pt x="4911327" y="4262065"/>
                  <a:pt x="4911327" y="4262065"/>
                </a:cubicBezTo>
                <a:cubicBezTo>
                  <a:pt x="4906366" y="4262065"/>
                  <a:pt x="4903886" y="4259585"/>
                  <a:pt x="4903886" y="4254624"/>
                </a:cubicBezTo>
                <a:cubicBezTo>
                  <a:pt x="4903886" y="4254624"/>
                  <a:pt x="4906366" y="4252143"/>
                  <a:pt x="4911327" y="4247182"/>
                </a:cubicBezTo>
                <a:close/>
                <a:moveTo>
                  <a:pt x="6853534" y="4191372"/>
                </a:moveTo>
                <a:cubicBezTo>
                  <a:pt x="6856015" y="4191372"/>
                  <a:pt x="6858495" y="4192612"/>
                  <a:pt x="6860976" y="4195092"/>
                </a:cubicBezTo>
                <a:lnTo>
                  <a:pt x="6860976" y="4202534"/>
                </a:lnTo>
                <a:lnTo>
                  <a:pt x="6846093" y="4209975"/>
                </a:lnTo>
                <a:cubicBezTo>
                  <a:pt x="6841132" y="4205014"/>
                  <a:pt x="6841132" y="4200054"/>
                  <a:pt x="6846093" y="4195092"/>
                </a:cubicBezTo>
                <a:cubicBezTo>
                  <a:pt x="6848574" y="4192612"/>
                  <a:pt x="6851054" y="4191372"/>
                  <a:pt x="6853534" y="4191372"/>
                </a:cubicBezTo>
                <a:close/>
                <a:moveTo>
                  <a:pt x="6808886" y="4172768"/>
                </a:moveTo>
                <a:lnTo>
                  <a:pt x="6816327" y="4172768"/>
                </a:lnTo>
                <a:lnTo>
                  <a:pt x="6823768" y="4180209"/>
                </a:lnTo>
                <a:cubicBezTo>
                  <a:pt x="6818808" y="4180209"/>
                  <a:pt x="6813847" y="4177729"/>
                  <a:pt x="6808886" y="4172768"/>
                </a:cubicBezTo>
                <a:close/>
                <a:moveTo>
                  <a:pt x="6875858" y="4157885"/>
                </a:moveTo>
                <a:cubicBezTo>
                  <a:pt x="6880820" y="4157885"/>
                  <a:pt x="6885780" y="4160366"/>
                  <a:pt x="6890741" y="4165327"/>
                </a:cubicBezTo>
                <a:lnTo>
                  <a:pt x="6898182" y="4172768"/>
                </a:lnTo>
                <a:cubicBezTo>
                  <a:pt x="6893222" y="4172768"/>
                  <a:pt x="6888261" y="4170288"/>
                  <a:pt x="6883300" y="4165327"/>
                </a:cubicBezTo>
                <a:close/>
                <a:moveTo>
                  <a:pt x="4554140" y="4150444"/>
                </a:moveTo>
                <a:cubicBezTo>
                  <a:pt x="4564062" y="4155405"/>
                  <a:pt x="4575224" y="4157885"/>
                  <a:pt x="4587627" y="4157885"/>
                </a:cubicBezTo>
                <a:cubicBezTo>
                  <a:pt x="4600029" y="4157885"/>
                  <a:pt x="4611191" y="4160366"/>
                  <a:pt x="4621113" y="4165327"/>
                </a:cubicBezTo>
                <a:lnTo>
                  <a:pt x="4606230" y="4165327"/>
                </a:lnTo>
                <a:cubicBezTo>
                  <a:pt x="4601269" y="4165327"/>
                  <a:pt x="4595068" y="4165327"/>
                  <a:pt x="4587627" y="4165327"/>
                </a:cubicBezTo>
                <a:cubicBezTo>
                  <a:pt x="4580185" y="4165327"/>
                  <a:pt x="4573984" y="4162847"/>
                  <a:pt x="4569023" y="4157885"/>
                </a:cubicBezTo>
                <a:close/>
                <a:moveTo>
                  <a:pt x="4628554" y="4143002"/>
                </a:moveTo>
                <a:lnTo>
                  <a:pt x="4643437" y="4150444"/>
                </a:lnTo>
                <a:lnTo>
                  <a:pt x="4673203" y="4157885"/>
                </a:lnTo>
                <a:cubicBezTo>
                  <a:pt x="4678164" y="4157885"/>
                  <a:pt x="4683124" y="4159126"/>
                  <a:pt x="4688086" y="4161606"/>
                </a:cubicBezTo>
                <a:cubicBezTo>
                  <a:pt x="4693047" y="4164087"/>
                  <a:pt x="4695527" y="4165327"/>
                  <a:pt x="4695527" y="4165327"/>
                </a:cubicBezTo>
                <a:cubicBezTo>
                  <a:pt x="4700488" y="4165327"/>
                  <a:pt x="4707929" y="4167807"/>
                  <a:pt x="4717851" y="4172768"/>
                </a:cubicBezTo>
                <a:cubicBezTo>
                  <a:pt x="4727773" y="4177729"/>
                  <a:pt x="4750097" y="4185171"/>
                  <a:pt x="4784824" y="4195092"/>
                </a:cubicBezTo>
                <a:cubicBezTo>
                  <a:pt x="4819550" y="4205014"/>
                  <a:pt x="4838154" y="4211216"/>
                  <a:pt x="4840634" y="4213696"/>
                </a:cubicBezTo>
                <a:cubicBezTo>
                  <a:pt x="4843114" y="4216176"/>
                  <a:pt x="4849316" y="4218657"/>
                  <a:pt x="4859238" y="4221137"/>
                </a:cubicBezTo>
                <a:cubicBezTo>
                  <a:pt x="4869159" y="4223618"/>
                  <a:pt x="4877841" y="4226099"/>
                  <a:pt x="4885283" y="4228579"/>
                </a:cubicBezTo>
                <a:cubicBezTo>
                  <a:pt x="4892724" y="4231059"/>
                  <a:pt x="4897685" y="4232299"/>
                  <a:pt x="4900165" y="4232299"/>
                </a:cubicBezTo>
                <a:cubicBezTo>
                  <a:pt x="4902645" y="4232299"/>
                  <a:pt x="4906366" y="4233540"/>
                  <a:pt x="4911327" y="4236020"/>
                </a:cubicBezTo>
                <a:cubicBezTo>
                  <a:pt x="4916289" y="4238501"/>
                  <a:pt x="4910087" y="4238501"/>
                  <a:pt x="4892724" y="4236020"/>
                </a:cubicBezTo>
                <a:cubicBezTo>
                  <a:pt x="4875361" y="4233540"/>
                  <a:pt x="4866679" y="4234780"/>
                  <a:pt x="4866679" y="4239741"/>
                </a:cubicBezTo>
                <a:cubicBezTo>
                  <a:pt x="4856757" y="4244702"/>
                  <a:pt x="4851796" y="4247182"/>
                  <a:pt x="4851796" y="4247182"/>
                </a:cubicBezTo>
                <a:cubicBezTo>
                  <a:pt x="4846835" y="4237261"/>
                  <a:pt x="4841875" y="4232299"/>
                  <a:pt x="4836913" y="4232299"/>
                </a:cubicBezTo>
                <a:cubicBezTo>
                  <a:pt x="4831952" y="4232299"/>
                  <a:pt x="4825751" y="4229819"/>
                  <a:pt x="4818310" y="4224858"/>
                </a:cubicBezTo>
                <a:cubicBezTo>
                  <a:pt x="4810868" y="4219897"/>
                  <a:pt x="4799706" y="4217416"/>
                  <a:pt x="4784824" y="4217416"/>
                </a:cubicBezTo>
                <a:lnTo>
                  <a:pt x="4762499" y="4209975"/>
                </a:lnTo>
                <a:cubicBezTo>
                  <a:pt x="4757539" y="4205014"/>
                  <a:pt x="4747616" y="4200054"/>
                  <a:pt x="4732734" y="4195092"/>
                </a:cubicBezTo>
                <a:cubicBezTo>
                  <a:pt x="4698007" y="4190132"/>
                  <a:pt x="4678164" y="4185171"/>
                  <a:pt x="4673203" y="4180209"/>
                </a:cubicBezTo>
                <a:lnTo>
                  <a:pt x="4680644" y="4180209"/>
                </a:lnTo>
                <a:lnTo>
                  <a:pt x="4688086" y="4180209"/>
                </a:lnTo>
                <a:cubicBezTo>
                  <a:pt x="4688086" y="4175249"/>
                  <a:pt x="4685605" y="4172768"/>
                  <a:pt x="4680644" y="4172768"/>
                </a:cubicBezTo>
                <a:cubicBezTo>
                  <a:pt x="4675683" y="4172768"/>
                  <a:pt x="4669482" y="4170288"/>
                  <a:pt x="4662041" y="4165327"/>
                </a:cubicBezTo>
                <a:cubicBezTo>
                  <a:pt x="4654599" y="4160366"/>
                  <a:pt x="4648398" y="4157885"/>
                  <a:pt x="4643437" y="4157885"/>
                </a:cubicBezTo>
                <a:cubicBezTo>
                  <a:pt x="4638476" y="4157885"/>
                  <a:pt x="4634755" y="4157885"/>
                  <a:pt x="4632275" y="4157885"/>
                </a:cubicBezTo>
                <a:cubicBezTo>
                  <a:pt x="4629795" y="4157885"/>
                  <a:pt x="4628554" y="4155405"/>
                  <a:pt x="4628554" y="4150444"/>
                </a:cubicBezTo>
                <a:close/>
                <a:moveTo>
                  <a:pt x="6862836" y="4137421"/>
                </a:moveTo>
                <a:lnTo>
                  <a:pt x="6890741" y="4143002"/>
                </a:lnTo>
                <a:lnTo>
                  <a:pt x="6875858" y="4143002"/>
                </a:lnTo>
                <a:close/>
                <a:moveTo>
                  <a:pt x="4561582" y="4120678"/>
                </a:moveTo>
                <a:lnTo>
                  <a:pt x="4576464" y="4135561"/>
                </a:lnTo>
                <a:lnTo>
                  <a:pt x="4554140" y="4128120"/>
                </a:lnTo>
                <a:close/>
                <a:moveTo>
                  <a:pt x="4539257" y="4120678"/>
                </a:moveTo>
                <a:cubicBezTo>
                  <a:pt x="4544218" y="4120678"/>
                  <a:pt x="4546699" y="4120678"/>
                  <a:pt x="4546699" y="4120678"/>
                </a:cubicBezTo>
                <a:cubicBezTo>
                  <a:pt x="4546699" y="4125640"/>
                  <a:pt x="4545458" y="4128120"/>
                  <a:pt x="4542978" y="4128120"/>
                </a:cubicBezTo>
                <a:cubicBezTo>
                  <a:pt x="4540498" y="4128120"/>
                  <a:pt x="4539257" y="4125640"/>
                  <a:pt x="4539257" y="4120678"/>
                </a:cubicBezTo>
                <a:close/>
                <a:moveTo>
                  <a:pt x="6987480" y="4113237"/>
                </a:moveTo>
                <a:cubicBezTo>
                  <a:pt x="6992441" y="4113237"/>
                  <a:pt x="6999882" y="4115717"/>
                  <a:pt x="7009804" y="4120678"/>
                </a:cubicBezTo>
                <a:lnTo>
                  <a:pt x="7017245" y="4135561"/>
                </a:lnTo>
                <a:cubicBezTo>
                  <a:pt x="7012284" y="4135561"/>
                  <a:pt x="7004842" y="4130600"/>
                  <a:pt x="6994921" y="4120678"/>
                </a:cubicBezTo>
                <a:close/>
                <a:moveTo>
                  <a:pt x="6697264" y="4105795"/>
                </a:moveTo>
                <a:lnTo>
                  <a:pt x="6712148" y="4113237"/>
                </a:lnTo>
                <a:cubicBezTo>
                  <a:pt x="6717109" y="4113237"/>
                  <a:pt x="6722069" y="4113237"/>
                  <a:pt x="6727030" y="4113237"/>
                </a:cubicBezTo>
                <a:cubicBezTo>
                  <a:pt x="6722069" y="4108276"/>
                  <a:pt x="6717109" y="4105795"/>
                  <a:pt x="6712148" y="4105795"/>
                </a:cubicBezTo>
                <a:close/>
                <a:moveTo>
                  <a:pt x="4516933" y="4105795"/>
                </a:moveTo>
                <a:cubicBezTo>
                  <a:pt x="4516933" y="4105795"/>
                  <a:pt x="4519414" y="4108276"/>
                  <a:pt x="4524375" y="4113237"/>
                </a:cubicBezTo>
                <a:lnTo>
                  <a:pt x="4516933" y="4113237"/>
                </a:lnTo>
                <a:close/>
                <a:moveTo>
                  <a:pt x="4457402" y="4090913"/>
                </a:moveTo>
                <a:cubicBezTo>
                  <a:pt x="4462363" y="4090913"/>
                  <a:pt x="4469804" y="4092153"/>
                  <a:pt x="4479726" y="4094633"/>
                </a:cubicBezTo>
                <a:cubicBezTo>
                  <a:pt x="4489648" y="4097114"/>
                  <a:pt x="4497089" y="4100835"/>
                  <a:pt x="4502050" y="4105795"/>
                </a:cubicBezTo>
                <a:lnTo>
                  <a:pt x="4479726" y="4098354"/>
                </a:lnTo>
                <a:cubicBezTo>
                  <a:pt x="4469804" y="4093393"/>
                  <a:pt x="4462363" y="4090913"/>
                  <a:pt x="4457402" y="4090913"/>
                </a:cubicBezTo>
                <a:close/>
                <a:moveTo>
                  <a:pt x="4429497" y="4079750"/>
                </a:moveTo>
                <a:cubicBezTo>
                  <a:pt x="4430737" y="4079750"/>
                  <a:pt x="4432597" y="4080991"/>
                  <a:pt x="4435078" y="4083471"/>
                </a:cubicBezTo>
                <a:lnTo>
                  <a:pt x="4427636" y="4083471"/>
                </a:lnTo>
                <a:cubicBezTo>
                  <a:pt x="4427636" y="4080991"/>
                  <a:pt x="4428256" y="4079750"/>
                  <a:pt x="4429497" y="4079750"/>
                </a:cubicBezTo>
                <a:close/>
                <a:moveTo>
                  <a:pt x="4382988" y="4068588"/>
                </a:moveTo>
                <a:lnTo>
                  <a:pt x="4390429" y="4068588"/>
                </a:lnTo>
                <a:cubicBezTo>
                  <a:pt x="4400351" y="4068588"/>
                  <a:pt x="4405312" y="4071069"/>
                  <a:pt x="4405312" y="4076030"/>
                </a:cubicBezTo>
                <a:close/>
                <a:moveTo>
                  <a:pt x="7017245" y="4061147"/>
                </a:moveTo>
                <a:cubicBezTo>
                  <a:pt x="7022206" y="4061147"/>
                  <a:pt x="7024686" y="4063628"/>
                  <a:pt x="7024686" y="4068588"/>
                </a:cubicBezTo>
                <a:lnTo>
                  <a:pt x="7024686" y="4076030"/>
                </a:lnTo>
                <a:cubicBezTo>
                  <a:pt x="7019725" y="4076030"/>
                  <a:pt x="7017245" y="4074790"/>
                  <a:pt x="7017245" y="4072309"/>
                </a:cubicBezTo>
                <a:cubicBezTo>
                  <a:pt x="7017245" y="4069829"/>
                  <a:pt x="7017245" y="4068588"/>
                  <a:pt x="7017245" y="4068588"/>
                </a:cubicBezTo>
                <a:cubicBezTo>
                  <a:pt x="7017245" y="4063628"/>
                  <a:pt x="7017245" y="4061147"/>
                  <a:pt x="7017245" y="4061147"/>
                </a:cubicBezTo>
                <a:close/>
                <a:moveTo>
                  <a:pt x="4033242" y="4061147"/>
                </a:moveTo>
                <a:cubicBezTo>
                  <a:pt x="4033242" y="4061147"/>
                  <a:pt x="4039443" y="4062388"/>
                  <a:pt x="4051845" y="4064868"/>
                </a:cubicBezTo>
                <a:cubicBezTo>
                  <a:pt x="4064248" y="4067348"/>
                  <a:pt x="4070449" y="4071069"/>
                  <a:pt x="4070449" y="4076030"/>
                </a:cubicBezTo>
                <a:lnTo>
                  <a:pt x="4055566" y="4076030"/>
                </a:lnTo>
                <a:cubicBezTo>
                  <a:pt x="4055566" y="4071069"/>
                  <a:pt x="4050605" y="4068588"/>
                  <a:pt x="4040683" y="4068588"/>
                </a:cubicBezTo>
                <a:close/>
                <a:moveTo>
                  <a:pt x="6980038" y="4046264"/>
                </a:moveTo>
                <a:cubicBezTo>
                  <a:pt x="6980038" y="4046264"/>
                  <a:pt x="6985000" y="4048745"/>
                  <a:pt x="6994921" y="4053706"/>
                </a:cubicBezTo>
                <a:lnTo>
                  <a:pt x="6987480" y="4061147"/>
                </a:lnTo>
                <a:close/>
                <a:moveTo>
                  <a:pt x="6994921" y="4031381"/>
                </a:moveTo>
                <a:cubicBezTo>
                  <a:pt x="6999882" y="4031381"/>
                  <a:pt x="7002362" y="4033862"/>
                  <a:pt x="7002362" y="4038823"/>
                </a:cubicBezTo>
                <a:lnTo>
                  <a:pt x="7002362" y="4046264"/>
                </a:lnTo>
                <a:lnTo>
                  <a:pt x="6994921" y="4038823"/>
                </a:lnTo>
                <a:cubicBezTo>
                  <a:pt x="6994921" y="4033862"/>
                  <a:pt x="6994921" y="4031381"/>
                  <a:pt x="6994921" y="4031381"/>
                </a:cubicBezTo>
                <a:close/>
                <a:moveTo>
                  <a:pt x="6973836" y="4030141"/>
                </a:moveTo>
                <a:lnTo>
                  <a:pt x="6972596" y="4031381"/>
                </a:lnTo>
                <a:lnTo>
                  <a:pt x="6972596" y="4030319"/>
                </a:lnTo>
                <a:close/>
                <a:moveTo>
                  <a:pt x="7032128" y="4023940"/>
                </a:moveTo>
                <a:cubicBezTo>
                  <a:pt x="7037090" y="4023940"/>
                  <a:pt x="7044530" y="4026421"/>
                  <a:pt x="7054452" y="4031381"/>
                </a:cubicBezTo>
                <a:lnTo>
                  <a:pt x="7061894" y="4046264"/>
                </a:lnTo>
                <a:cubicBezTo>
                  <a:pt x="7051972" y="4041303"/>
                  <a:pt x="7042050" y="4036343"/>
                  <a:pt x="7032128" y="4031381"/>
                </a:cubicBezTo>
                <a:close/>
                <a:moveTo>
                  <a:pt x="3876972" y="3971850"/>
                </a:moveTo>
                <a:lnTo>
                  <a:pt x="3884414" y="3979291"/>
                </a:lnTo>
                <a:cubicBezTo>
                  <a:pt x="3884414" y="3979291"/>
                  <a:pt x="3881933" y="3979291"/>
                  <a:pt x="3876972" y="3979291"/>
                </a:cubicBezTo>
                <a:cubicBezTo>
                  <a:pt x="3876972" y="3979291"/>
                  <a:pt x="3876972" y="3976811"/>
                  <a:pt x="3876972" y="3971850"/>
                </a:cubicBezTo>
                <a:close/>
                <a:moveTo>
                  <a:pt x="3571874" y="3949526"/>
                </a:moveTo>
                <a:cubicBezTo>
                  <a:pt x="3576835" y="3949526"/>
                  <a:pt x="3579316" y="3952007"/>
                  <a:pt x="3579316" y="3956967"/>
                </a:cubicBezTo>
                <a:lnTo>
                  <a:pt x="3571874" y="3956967"/>
                </a:lnTo>
                <a:close/>
                <a:moveTo>
                  <a:pt x="4150444" y="3945805"/>
                </a:moveTo>
                <a:cubicBezTo>
                  <a:pt x="4151064" y="3945805"/>
                  <a:pt x="4151529" y="3946115"/>
                  <a:pt x="4151839" y="3946735"/>
                </a:cubicBezTo>
                <a:lnTo>
                  <a:pt x="4151950" y="3947400"/>
                </a:lnTo>
                <a:lnTo>
                  <a:pt x="4150039" y="3945967"/>
                </a:lnTo>
                <a:close/>
                <a:moveTo>
                  <a:pt x="4003476" y="3916040"/>
                </a:moveTo>
                <a:cubicBezTo>
                  <a:pt x="4005956" y="3916040"/>
                  <a:pt x="4008437" y="3917280"/>
                  <a:pt x="4010918" y="3919760"/>
                </a:cubicBezTo>
                <a:lnTo>
                  <a:pt x="4003476" y="3919760"/>
                </a:lnTo>
                <a:lnTo>
                  <a:pt x="3996035" y="3919760"/>
                </a:lnTo>
                <a:cubicBezTo>
                  <a:pt x="3998515" y="3917280"/>
                  <a:pt x="4000996" y="3916040"/>
                  <a:pt x="4003476" y="3916040"/>
                </a:cubicBezTo>
                <a:close/>
                <a:moveTo>
                  <a:pt x="4038203" y="3914799"/>
                </a:moveTo>
                <a:lnTo>
                  <a:pt x="4063007" y="3919760"/>
                </a:lnTo>
                <a:cubicBezTo>
                  <a:pt x="4072929" y="3924722"/>
                  <a:pt x="4080371" y="3924722"/>
                  <a:pt x="4085332" y="3919760"/>
                </a:cubicBezTo>
                <a:cubicBezTo>
                  <a:pt x="4085332" y="3919760"/>
                  <a:pt x="4087812" y="3921001"/>
                  <a:pt x="4092773" y="3923481"/>
                </a:cubicBezTo>
                <a:cubicBezTo>
                  <a:pt x="4097734" y="3925962"/>
                  <a:pt x="4100214" y="3929682"/>
                  <a:pt x="4100214" y="3934643"/>
                </a:cubicBezTo>
                <a:lnTo>
                  <a:pt x="4107656" y="3934643"/>
                </a:lnTo>
                <a:lnTo>
                  <a:pt x="4115097" y="3934643"/>
                </a:lnTo>
                <a:lnTo>
                  <a:pt x="4129980" y="3942084"/>
                </a:lnTo>
                <a:cubicBezTo>
                  <a:pt x="4129980" y="3947046"/>
                  <a:pt x="4134941" y="3947046"/>
                  <a:pt x="4144863" y="3942084"/>
                </a:cubicBezTo>
                <a:lnTo>
                  <a:pt x="4150039" y="3945967"/>
                </a:lnTo>
                <a:lnTo>
                  <a:pt x="4148118" y="3946735"/>
                </a:lnTo>
                <a:cubicBezTo>
                  <a:pt x="4147188" y="3947356"/>
                  <a:pt x="4146103" y="3948286"/>
                  <a:pt x="4144863" y="3949526"/>
                </a:cubicBezTo>
                <a:lnTo>
                  <a:pt x="4152304" y="3949526"/>
                </a:lnTo>
                <a:lnTo>
                  <a:pt x="4151950" y="3947400"/>
                </a:lnTo>
                <a:lnTo>
                  <a:pt x="4152304" y="3947666"/>
                </a:lnTo>
                <a:cubicBezTo>
                  <a:pt x="4154785" y="3948906"/>
                  <a:pt x="4157265" y="3949526"/>
                  <a:pt x="4159746" y="3949526"/>
                </a:cubicBezTo>
                <a:cubicBezTo>
                  <a:pt x="4154785" y="3959448"/>
                  <a:pt x="4147343" y="3959448"/>
                  <a:pt x="4137421" y="3949526"/>
                </a:cubicBezTo>
                <a:cubicBezTo>
                  <a:pt x="4132460" y="3944565"/>
                  <a:pt x="4126259" y="3942084"/>
                  <a:pt x="4118818" y="3942084"/>
                </a:cubicBezTo>
                <a:cubicBezTo>
                  <a:pt x="4111377" y="3942084"/>
                  <a:pt x="4103935" y="3939604"/>
                  <a:pt x="4096494" y="3934643"/>
                </a:cubicBezTo>
                <a:cubicBezTo>
                  <a:pt x="4089052" y="3929682"/>
                  <a:pt x="4082851" y="3929682"/>
                  <a:pt x="4077890" y="3934643"/>
                </a:cubicBezTo>
                <a:cubicBezTo>
                  <a:pt x="4072929" y="3929682"/>
                  <a:pt x="4070449" y="3927202"/>
                  <a:pt x="4070449" y="3927202"/>
                </a:cubicBezTo>
                <a:cubicBezTo>
                  <a:pt x="4060527" y="3922241"/>
                  <a:pt x="4050605" y="3919760"/>
                  <a:pt x="4040683" y="3919760"/>
                </a:cubicBezTo>
                <a:lnTo>
                  <a:pt x="4033242" y="3919760"/>
                </a:lnTo>
                <a:close/>
                <a:moveTo>
                  <a:pt x="4025800" y="3912319"/>
                </a:moveTo>
                <a:cubicBezTo>
                  <a:pt x="4030761" y="3912319"/>
                  <a:pt x="4035722" y="3912319"/>
                  <a:pt x="4040683" y="3912319"/>
                </a:cubicBezTo>
                <a:lnTo>
                  <a:pt x="4038203" y="3914799"/>
                </a:lnTo>
                <a:close/>
                <a:moveTo>
                  <a:pt x="3943945" y="3904877"/>
                </a:moveTo>
                <a:lnTo>
                  <a:pt x="3958828" y="3904877"/>
                </a:lnTo>
                <a:lnTo>
                  <a:pt x="3951386" y="3912319"/>
                </a:lnTo>
                <a:close/>
                <a:moveTo>
                  <a:pt x="3914179" y="3882553"/>
                </a:moveTo>
                <a:cubicBezTo>
                  <a:pt x="3914179" y="3882553"/>
                  <a:pt x="3915419" y="3882553"/>
                  <a:pt x="3917900" y="3882553"/>
                </a:cubicBezTo>
                <a:cubicBezTo>
                  <a:pt x="3920380" y="3882553"/>
                  <a:pt x="3921621" y="3885034"/>
                  <a:pt x="3921621" y="3889995"/>
                </a:cubicBezTo>
                <a:close/>
                <a:moveTo>
                  <a:pt x="3791578" y="3864132"/>
                </a:moveTo>
                <a:lnTo>
                  <a:pt x="3795117" y="3867670"/>
                </a:lnTo>
                <a:lnTo>
                  <a:pt x="3817441" y="3882553"/>
                </a:lnTo>
                <a:lnTo>
                  <a:pt x="3817441" y="3889995"/>
                </a:lnTo>
                <a:close/>
                <a:moveTo>
                  <a:pt x="3787675" y="3860229"/>
                </a:moveTo>
                <a:cubicBezTo>
                  <a:pt x="3787675" y="3860229"/>
                  <a:pt x="3788295" y="3860849"/>
                  <a:pt x="3789536" y="3862089"/>
                </a:cubicBezTo>
                <a:lnTo>
                  <a:pt x="3791578" y="3864132"/>
                </a:lnTo>
                <a:close/>
                <a:moveTo>
                  <a:pt x="3676054" y="3823022"/>
                </a:moveTo>
                <a:lnTo>
                  <a:pt x="3683496" y="3823022"/>
                </a:lnTo>
                <a:cubicBezTo>
                  <a:pt x="3683496" y="3823022"/>
                  <a:pt x="3685976" y="3824263"/>
                  <a:pt x="3690937" y="3826743"/>
                </a:cubicBezTo>
                <a:cubicBezTo>
                  <a:pt x="3695898" y="3829223"/>
                  <a:pt x="3700859" y="3830463"/>
                  <a:pt x="3705820" y="3830463"/>
                </a:cubicBezTo>
                <a:lnTo>
                  <a:pt x="3713261" y="3837905"/>
                </a:lnTo>
                <a:cubicBezTo>
                  <a:pt x="3713261" y="3837905"/>
                  <a:pt x="3710781" y="3837905"/>
                  <a:pt x="3705820" y="3837905"/>
                </a:cubicBezTo>
                <a:lnTo>
                  <a:pt x="3690937" y="3830463"/>
                </a:lnTo>
                <a:cubicBezTo>
                  <a:pt x="3685976" y="3830463"/>
                  <a:pt x="3681015" y="3827983"/>
                  <a:pt x="3676054" y="3823022"/>
                </a:cubicBezTo>
                <a:close/>
                <a:moveTo>
                  <a:pt x="3698378" y="3800698"/>
                </a:moveTo>
                <a:cubicBezTo>
                  <a:pt x="3698378" y="3800698"/>
                  <a:pt x="3704580" y="3801938"/>
                  <a:pt x="3716982" y="3804418"/>
                </a:cubicBezTo>
                <a:cubicBezTo>
                  <a:pt x="3729384" y="3806899"/>
                  <a:pt x="3738066" y="3810620"/>
                  <a:pt x="3743027" y="3815581"/>
                </a:cubicBezTo>
                <a:cubicBezTo>
                  <a:pt x="3782714" y="3820542"/>
                  <a:pt x="3805038" y="3825503"/>
                  <a:pt x="3809999" y="3830463"/>
                </a:cubicBezTo>
                <a:lnTo>
                  <a:pt x="3757910" y="3830463"/>
                </a:lnTo>
                <a:lnTo>
                  <a:pt x="3750468" y="3823022"/>
                </a:lnTo>
                <a:cubicBezTo>
                  <a:pt x="3735585" y="3818061"/>
                  <a:pt x="3725664" y="3815581"/>
                  <a:pt x="3720703" y="3815581"/>
                </a:cubicBezTo>
                <a:close/>
                <a:moveTo>
                  <a:pt x="3609081" y="3793256"/>
                </a:moveTo>
                <a:cubicBezTo>
                  <a:pt x="3609081" y="3793256"/>
                  <a:pt x="3611562" y="3795737"/>
                  <a:pt x="3616523" y="3800698"/>
                </a:cubicBezTo>
                <a:cubicBezTo>
                  <a:pt x="3616523" y="3805658"/>
                  <a:pt x="3614042" y="3808139"/>
                  <a:pt x="3609081" y="3808139"/>
                </a:cubicBezTo>
                <a:cubicBezTo>
                  <a:pt x="3609081" y="3808139"/>
                  <a:pt x="3609081" y="3805658"/>
                  <a:pt x="3609081" y="3800698"/>
                </a:cubicBezTo>
                <a:cubicBezTo>
                  <a:pt x="3604121" y="3800698"/>
                  <a:pt x="3602880" y="3799458"/>
                  <a:pt x="3605361" y="3796977"/>
                </a:cubicBezTo>
                <a:cubicBezTo>
                  <a:pt x="3607841" y="3794496"/>
                  <a:pt x="3609081" y="3793256"/>
                  <a:pt x="3609081" y="3793256"/>
                </a:cubicBezTo>
                <a:close/>
                <a:moveTo>
                  <a:pt x="3735585" y="3778374"/>
                </a:moveTo>
                <a:cubicBezTo>
                  <a:pt x="3735585" y="3783334"/>
                  <a:pt x="3736826" y="3785815"/>
                  <a:pt x="3739306" y="3785815"/>
                </a:cubicBezTo>
                <a:cubicBezTo>
                  <a:pt x="3741786" y="3785815"/>
                  <a:pt x="3743027" y="3785815"/>
                  <a:pt x="3743027" y="3785815"/>
                </a:cubicBezTo>
                <a:cubicBezTo>
                  <a:pt x="3747988" y="3785815"/>
                  <a:pt x="3747988" y="3783334"/>
                  <a:pt x="3743027" y="3778374"/>
                </a:cubicBezTo>
                <a:close/>
                <a:moveTo>
                  <a:pt x="3627685" y="3778374"/>
                </a:moveTo>
                <a:cubicBezTo>
                  <a:pt x="3635126" y="3778374"/>
                  <a:pt x="3638847" y="3780854"/>
                  <a:pt x="3638847" y="3785815"/>
                </a:cubicBezTo>
                <a:lnTo>
                  <a:pt x="3631406" y="3785815"/>
                </a:lnTo>
                <a:lnTo>
                  <a:pt x="3623964" y="3785815"/>
                </a:lnTo>
                <a:cubicBezTo>
                  <a:pt x="3628925" y="3790776"/>
                  <a:pt x="3628925" y="3793256"/>
                  <a:pt x="3623964" y="3793256"/>
                </a:cubicBezTo>
                <a:lnTo>
                  <a:pt x="3616523" y="3793256"/>
                </a:lnTo>
                <a:cubicBezTo>
                  <a:pt x="3611562" y="3788296"/>
                  <a:pt x="3610322" y="3784575"/>
                  <a:pt x="3612802" y="3782094"/>
                </a:cubicBezTo>
                <a:cubicBezTo>
                  <a:pt x="3615283" y="3779614"/>
                  <a:pt x="3620244" y="3778374"/>
                  <a:pt x="3627685" y="3778374"/>
                </a:cubicBezTo>
                <a:close/>
                <a:moveTo>
                  <a:pt x="3564433" y="3763491"/>
                </a:moveTo>
                <a:lnTo>
                  <a:pt x="3571874" y="3763491"/>
                </a:lnTo>
                <a:cubicBezTo>
                  <a:pt x="3581797" y="3768451"/>
                  <a:pt x="3589238" y="3773413"/>
                  <a:pt x="3594199" y="3778374"/>
                </a:cubicBezTo>
                <a:lnTo>
                  <a:pt x="3601640" y="3793256"/>
                </a:lnTo>
                <a:cubicBezTo>
                  <a:pt x="3596679" y="3788296"/>
                  <a:pt x="3594199" y="3788296"/>
                  <a:pt x="3594199" y="3793256"/>
                </a:cubicBezTo>
                <a:lnTo>
                  <a:pt x="3586757" y="3793256"/>
                </a:lnTo>
                <a:cubicBezTo>
                  <a:pt x="3586757" y="3793256"/>
                  <a:pt x="3581797" y="3790776"/>
                  <a:pt x="3571874" y="3785815"/>
                </a:cubicBezTo>
                <a:lnTo>
                  <a:pt x="3564433" y="3778374"/>
                </a:lnTo>
                <a:cubicBezTo>
                  <a:pt x="3569394" y="3778374"/>
                  <a:pt x="3571874" y="3778374"/>
                  <a:pt x="3571874" y="3778374"/>
                </a:cubicBezTo>
                <a:lnTo>
                  <a:pt x="3564433" y="3770932"/>
                </a:lnTo>
                <a:cubicBezTo>
                  <a:pt x="3564433" y="3770932"/>
                  <a:pt x="3564433" y="3773413"/>
                  <a:pt x="3564433" y="3778374"/>
                </a:cubicBezTo>
                <a:lnTo>
                  <a:pt x="3556992" y="3770932"/>
                </a:lnTo>
                <a:cubicBezTo>
                  <a:pt x="3561952" y="3770932"/>
                  <a:pt x="3564433" y="3768451"/>
                  <a:pt x="3564433" y="3763491"/>
                </a:cubicBezTo>
                <a:close/>
                <a:moveTo>
                  <a:pt x="7024686" y="3756049"/>
                </a:moveTo>
                <a:cubicBezTo>
                  <a:pt x="7029648" y="3761010"/>
                  <a:pt x="7033368" y="3764731"/>
                  <a:pt x="7035848" y="3767211"/>
                </a:cubicBezTo>
                <a:cubicBezTo>
                  <a:pt x="7038328" y="3769692"/>
                  <a:pt x="7044530" y="3770932"/>
                  <a:pt x="7054452" y="3770932"/>
                </a:cubicBezTo>
                <a:lnTo>
                  <a:pt x="7099100" y="3778374"/>
                </a:lnTo>
                <a:cubicBezTo>
                  <a:pt x="7089179" y="3768451"/>
                  <a:pt x="7076776" y="3763491"/>
                  <a:pt x="7061894" y="3763491"/>
                </a:cubicBezTo>
                <a:lnTo>
                  <a:pt x="7039570" y="3763491"/>
                </a:lnTo>
                <a:close/>
                <a:moveTo>
                  <a:pt x="3527226" y="3748608"/>
                </a:moveTo>
                <a:cubicBezTo>
                  <a:pt x="3532187" y="3753569"/>
                  <a:pt x="3534667" y="3756049"/>
                  <a:pt x="3534667" y="3756049"/>
                </a:cubicBezTo>
                <a:cubicBezTo>
                  <a:pt x="3534667" y="3761010"/>
                  <a:pt x="3530947" y="3763491"/>
                  <a:pt x="3523505" y="3763491"/>
                </a:cubicBezTo>
                <a:cubicBezTo>
                  <a:pt x="3516064" y="3763491"/>
                  <a:pt x="3511103" y="3761010"/>
                  <a:pt x="3508623" y="3756049"/>
                </a:cubicBezTo>
                <a:cubicBezTo>
                  <a:pt x="3506142" y="3751089"/>
                  <a:pt x="3507382" y="3749848"/>
                  <a:pt x="3512343" y="3752329"/>
                </a:cubicBezTo>
                <a:cubicBezTo>
                  <a:pt x="3517304" y="3754809"/>
                  <a:pt x="3518545" y="3754809"/>
                  <a:pt x="3516064" y="3752329"/>
                </a:cubicBezTo>
                <a:cubicBezTo>
                  <a:pt x="3513583" y="3749848"/>
                  <a:pt x="3517304" y="3748608"/>
                  <a:pt x="3527226" y="3748608"/>
                </a:cubicBezTo>
                <a:close/>
                <a:moveTo>
                  <a:pt x="7188398" y="3741166"/>
                </a:moveTo>
                <a:lnTo>
                  <a:pt x="7203280" y="3741166"/>
                </a:lnTo>
                <a:lnTo>
                  <a:pt x="7210722" y="3748608"/>
                </a:lnTo>
                <a:cubicBezTo>
                  <a:pt x="7220643" y="3763491"/>
                  <a:pt x="7220643" y="3770932"/>
                  <a:pt x="7210722" y="3770932"/>
                </a:cubicBezTo>
                <a:cubicBezTo>
                  <a:pt x="7205760" y="3770932"/>
                  <a:pt x="7200800" y="3767211"/>
                  <a:pt x="7195839" y="3759770"/>
                </a:cubicBezTo>
                <a:cubicBezTo>
                  <a:pt x="7190878" y="3752329"/>
                  <a:pt x="7188398" y="3746127"/>
                  <a:pt x="7188398" y="3741166"/>
                </a:cubicBezTo>
                <a:close/>
                <a:moveTo>
                  <a:pt x="7136308" y="3741166"/>
                </a:moveTo>
                <a:lnTo>
                  <a:pt x="7151190" y="3741166"/>
                </a:lnTo>
                <a:cubicBezTo>
                  <a:pt x="7151190" y="3746127"/>
                  <a:pt x="7153670" y="3748608"/>
                  <a:pt x="7158632" y="3748608"/>
                </a:cubicBezTo>
                <a:cubicBezTo>
                  <a:pt x="7163593" y="3748608"/>
                  <a:pt x="7166074" y="3748608"/>
                  <a:pt x="7166074" y="3748608"/>
                </a:cubicBezTo>
                <a:cubicBezTo>
                  <a:pt x="7171034" y="3748608"/>
                  <a:pt x="7173514" y="3751089"/>
                  <a:pt x="7173514" y="3756049"/>
                </a:cubicBezTo>
                <a:lnTo>
                  <a:pt x="7151190" y="3748608"/>
                </a:lnTo>
                <a:close/>
                <a:moveTo>
                  <a:pt x="3475136" y="3726284"/>
                </a:moveTo>
                <a:cubicBezTo>
                  <a:pt x="3485058" y="3726284"/>
                  <a:pt x="3494980" y="3728764"/>
                  <a:pt x="3504902" y="3733725"/>
                </a:cubicBezTo>
                <a:lnTo>
                  <a:pt x="3504902" y="3741166"/>
                </a:lnTo>
                <a:cubicBezTo>
                  <a:pt x="3499941" y="3746127"/>
                  <a:pt x="3497461" y="3748608"/>
                  <a:pt x="3497461" y="3748608"/>
                </a:cubicBezTo>
                <a:lnTo>
                  <a:pt x="3490019" y="3756049"/>
                </a:lnTo>
                <a:lnTo>
                  <a:pt x="3475136" y="3756049"/>
                </a:lnTo>
                <a:lnTo>
                  <a:pt x="3490019" y="3748608"/>
                </a:lnTo>
                <a:cubicBezTo>
                  <a:pt x="3499941" y="3743647"/>
                  <a:pt x="3499941" y="3741166"/>
                  <a:pt x="3490019" y="3741166"/>
                </a:cubicBezTo>
                <a:cubicBezTo>
                  <a:pt x="3490019" y="3736206"/>
                  <a:pt x="3487538" y="3733725"/>
                  <a:pt x="3482578" y="3733725"/>
                </a:cubicBezTo>
                <a:cubicBezTo>
                  <a:pt x="3477617" y="3733725"/>
                  <a:pt x="3475136" y="3731244"/>
                  <a:pt x="3475136" y="3726284"/>
                </a:cubicBezTo>
                <a:close/>
                <a:moveTo>
                  <a:pt x="3490019" y="3696518"/>
                </a:moveTo>
                <a:lnTo>
                  <a:pt x="3504902" y="3696518"/>
                </a:lnTo>
                <a:cubicBezTo>
                  <a:pt x="3514824" y="3701479"/>
                  <a:pt x="3522265" y="3706440"/>
                  <a:pt x="3527226" y="3711401"/>
                </a:cubicBezTo>
                <a:lnTo>
                  <a:pt x="3519785" y="3718842"/>
                </a:lnTo>
                <a:lnTo>
                  <a:pt x="3512343" y="3711401"/>
                </a:lnTo>
                <a:lnTo>
                  <a:pt x="3504902" y="3703959"/>
                </a:lnTo>
                <a:close/>
                <a:moveTo>
                  <a:pt x="3385839" y="3689077"/>
                </a:moveTo>
                <a:lnTo>
                  <a:pt x="3400722" y="3689077"/>
                </a:lnTo>
                <a:cubicBezTo>
                  <a:pt x="3405683" y="3694037"/>
                  <a:pt x="3404443" y="3696518"/>
                  <a:pt x="3397001" y="3696518"/>
                </a:cubicBezTo>
                <a:cubicBezTo>
                  <a:pt x="3389560" y="3696518"/>
                  <a:pt x="3385839" y="3694037"/>
                  <a:pt x="3385839" y="3689077"/>
                </a:cubicBezTo>
                <a:close/>
                <a:moveTo>
                  <a:pt x="3285380" y="3689077"/>
                </a:moveTo>
                <a:cubicBezTo>
                  <a:pt x="3287861" y="3689077"/>
                  <a:pt x="3289101" y="3691557"/>
                  <a:pt x="3289101" y="3696518"/>
                </a:cubicBezTo>
                <a:lnTo>
                  <a:pt x="3281660" y="3696518"/>
                </a:lnTo>
                <a:cubicBezTo>
                  <a:pt x="3281660" y="3691557"/>
                  <a:pt x="3282900" y="3689077"/>
                  <a:pt x="3285380" y="3689077"/>
                </a:cubicBezTo>
                <a:close/>
                <a:moveTo>
                  <a:pt x="3451882" y="3683496"/>
                </a:moveTo>
                <a:cubicBezTo>
                  <a:pt x="3452502" y="3683496"/>
                  <a:pt x="3452812" y="3684116"/>
                  <a:pt x="3452812" y="3685356"/>
                </a:cubicBezTo>
                <a:cubicBezTo>
                  <a:pt x="3452812" y="3687837"/>
                  <a:pt x="3452812" y="3689077"/>
                  <a:pt x="3452812" y="3689077"/>
                </a:cubicBezTo>
                <a:lnTo>
                  <a:pt x="3452812" y="3696518"/>
                </a:lnTo>
                <a:cubicBezTo>
                  <a:pt x="3447851" y="3696518"/>
                  <a:pt x="3445371" y="3694037"/>
                  <a:pt x="3445371" y="3689077"/>
                </a:cubicBezTo>
                <a:cubicBezTo>
                  <a:pt x="3445371" y="3689077"/>
                  <a:pt x="3446611" y="3687837"/>
                  <a:pt x="3449091" y="3685356"/>
                </a:cubicBezTo>
                <a:cubicBezTo>
                  <a:pt x="3450332" y="3684116"/>
                  <a:pt x="3451262" y="3683496"/>
                  <a:pt x="3451882" y="3683496"/>
                </a:cubicBezTo>
                <a:close/>
                <a:moveTo>
                  <a:pt x="7233046" y="3674194"/>
                </a:moveTo>
                <a:lnTo>
                  <a:pt x="7218163" y="3689077"/>
                </a:lnTo>
                <a:lnTo>
                  <a:pt x="7218163" y="3681635"/>
                </a:lnTo>
                <a:cubicBezTo>
                  <a:pt x="7223124" y="3676674"/>
                  <a:pt x="7228084" y="3674194"/>
                  <a:pt x="7233046" y="3674194"/>
                </a:cubicBezTo>
                <a:close/>
                <a:moveTo>
                  <a:pt x="3430488" y="3674194"/>
                </a:moveTo>
                <a:lnTo>
                  <a:pt x="3437929" y="3681635"/>
                </a:lnTo>
                <a:cubicBezTo>
                  <a:pt x="3437929" y="3686596"/>
                  <a:pt x="3434208" y="3689077"/>
                  <a:pt x="3426767" y="3689077"/>
                </a:cubicBezTo>
                <a:cubicBezTo>
                  <a:pt x="3419326" y="3689077"/>
                  <a:pt x="3415605" y="3686596"/>
                  <a:pt x="3415605" y="3681635"/>
                </a:cubicBezTo>
                <a:close/>
                <a:moveTo>
                  <a:pt x="3162597" y="3674194"/>
                </a:moveTo>
                <a:cubicBezTo>
                  <a:pt x="3162597" y="3674194"/>
                  <a:pt x="3165078" y="3674194"/>
                  <a:pt x="3170039" y="3674194"/>
                </a:cubicBezTo>
                <a:lnTo>
                  <a:pt x="3170039" y="3681635"/>
                </a:lnTo>
                <a:cubicBezTo>
                  <a:pt x="3170039" y="3681635"/>
                  <a:pt x="3167558" y="3679155"/>
                  <a:pt x="3162597" y="3674194"/>
                </a:cubicBezTo>
                <a:close/>
                <a:moveTo>
                  <a:pt x="3281660" y="3666752"/>
                </a:moveTo>
                <a:cubicBezTo>
                  <a:pt x="3286621" y="3666752"/>
                  <a:pt x="3291582" y="3669233"/>
                  <a:pt x="3296542" y="3674194"/>
                </a:cubicBezTo>
                <a:cubicBezTo>
                  <a:pt x="3301503" y="3674194"/>
                  <a:pt x="3306465" y="3674194"/>
                  <a:pt x="3311425" y="3674194"/>
                </a:cubicBezTo>
                <a:cubicBezTo>
                  <a:pt x="3316386" y="3674194"/>
                  <a:pt x="3326308" y="3679155"/>
                  <a:pt x="3341191" y="3689077"/>
                </a:cubicBezTo>
                <a:lnTo>
                  <a:pt x="3370956" y="3703959"/>
                </a:lnTo>
                <a:lnTo>
                  <a:pt x="3378398" y="3703959"/>
                </a:lnTo>
                <a:cubicBezTo>
                  <a:pt x="3383359" y="3708920"/>
                  <a:pt x="3388320" y="3711401"/>
                  <a:pt x="3393281" y="3711401"/>
                </a:cubicBezTo>
                <a:lnTo>
                  <a:pt x="3430488" y="3718842"/>
                </a:lnTo>
                <a:lnTo>
                  <a:pt x="3452812" y="3733725"/>
                </a:lnTo>
                <a:lnTo>
                  <a:pt x="3467695" y="3741166"/>
                </a:lnTo>
                <a:cubicBezTo>
                  <a:pt x="3467695" y="3741166"/>
                  <a:pt x="3462734" y="3741166"/>
                  <a:pt x="3452812" y="3741166"/>
                </a:cubicBezTo>
                <a:cubicBezTo>
                  <a:pt x="3447851" y="3741166"/>
                  <a:pt x="3444131" y="3739926"/>
                  <a:pt x="3441650" y="3737446"/>
                </a:cubicBezTo>
                <a:cubicBezTo>
                  <a:pt x="3439169" y="3734965"/>
                  <a:pt x="3435448" y="3733725"/>
                  <a:pt x="3430488" y="3733725"/>
                </a:cubicBezTo>
                <a:cubicBezTo>
                  <a:pt x="3425527" y="3733725"/>
                  <a:pt x="3419326" y="3731244"/>
                  <a:pt x="3411884" y="3726284"/>
                </a:cubicBezTo>
                <a:cubicBezTo>
                  <a:pt x="3404443" y="3721323"/>
                  <a:pt x="3395761" y="3718842"/>
                  <a:pt x="3385839" y="3718842"/>
                </a:cubicBezTo>
                <a:lnTo>
                  <a:pt x="3378398" y="3718842"/>
                </a:lnTo>
                <a:lnTo>
                  <a:pt x="3341191" y="3703959"/>
                </a:lnTo>
                <a:lnTo>
                  <a:pt x="3333749" y="3703959"/>
                </a:lnTo>
                <a:cubicBezTo>
                  <a:pt x="3338710" y="3698999"/>
                  <a:pt x="3341191" y="3696518"/>
                  <a:pt x="3341191" y="3696518"/>
                </a:cubicBezTo>
                <a:cubicBezTo>
                  <a:pt x="3341191" y="3696518"/>
                  <a:pt x="3338710" y="3696518"/>
                  <a:pt x="3333749" y="3696518"/>
                </a:cubicBezTo>
                <a:lnTo>
                  <a:pt x="3318867" y="3689077"/>
                </a:lnTo>
                <a:cubicBezTo>
                  <a:pt x="3318867" y="3689077"/>
                  <a:pt x="3316386" y="3689077"/>
                  <a:pt x="3311425" y="3689077"/>
                </a:cubicBezTo>
                <a:cubicBezTo>
                  <a:pt x="3291582" y="3689077"/>
                  <a:pt x="3279179" y="3684116"/>
                  <a:pt x="3274218" y="3674194"/>
                </a:cubicBezTo>
                <a:close/>
                <a:moveTo>
                  <a:pt x="7106542" y="3659311"/>
                </a:moveTo>
                <a:cubicBezTo>
                  <a:pt x="7101580" y="3659311"/>
                  <a:pt x="7100341" y="3661792"/>
                  <a:pt x="7102822" y="3666752"/>
                </a:cubicBezTo>
                <a:cubicBezTo>
                  <a:pt x="7105302" y="3671713"/>
                  <a:pt x="7107782" y="3674194"/>
                  <a:pt x="7110262" y="3674194"/>
                </a:cubicBezTo>
                <a:cubicBezTo>
                  <a:pt x="7112743" y="3674194"/>
                  <a:pt x="7113984" y="3671713"/>
                  <a:pt x="7113984" y="3666752"/>
                </a:cubicBezTo>
                <a:cubicBezTo>
                  <a:pt x="7113984" y="3666752"/>
                  <a:pt x="7112743" y="3665512"/>
                  <a:pt x="7110262" y="3663032"/>
                </a:cubicBezTo>
                <a:cubicBezTo>
                  <a:pt x="7107782" y="3660551"/>
                  <a:pt x="7106542" y="3659311"/>
                  <a:pt x="7106542" y="3659311"/>
                </a:cubicBezTo>
                <a:close/>
                <a:moveTo>
                  <a:pt x="3237011" y="3659311"/>
                </a:moveTo>
                <a:lnTo>
                  <a:pt x="3259335" y="3666752"/>
                </a:lnTo>
                <a:lnTo>
                  <a:pt x="3266777" y="3674194"/>
                </a:lnTo>
                <a:lnTo>
                  <a:pt x="3244453" y="3666752"/>
                </a:lnTo>
                <a:close/>
                <a:moveTo>
                  <a:pt x="3170039" y="3659311"/>
                </a:moveTo>
                <a:lnTo>
                  <a:pt x="3184922" y="3659311"/>
                </a:lnTo>
                <a:cubicBezTo>
                  <a:pt x="3189882" y="3659311"/>
                  <a:pt x="3194843" y="3661792"/>
                  <a:pt x="3199804" y="3666752"/>
                </a:cubicBezTo>
                <a:lnTo>
                  <a:pt x="3199804" y="3674194"/>
                </a:lnTo>
                <a:cubicBezTo>
                  <a:pt x="3194843" y="3669233"/>
                  <a:pt x="3189882" y="3666752"/>
                  <a:pt x="3184922" y="3666752"/>
                </a:cubicBezTo>
                <a:close/>
                <a:moveTo>
                  <a:pt x="3117019" y="3647219"/>
                </a:moveTo>
                <a:cubicBezTo>
                  <a:pt x="3118879" y="3646598"/>
                  <a:pt x="3120429" y="3646909"/>
                  <a:pt x="3121669" y="3648149"/>
                </a:cubicBezTo>
                <a:cubicBezTo>
                  <a:pt x="3124150" y="3650630"/>
                  <a:pt x="3122909" y="3651870"/>
                  <a:pt x="3117949" y="3651870"/>
                </a:cubicBezTo>
                <a:lnTo>
                  <a:pt x="3110507" y="3651870"/>
                </a:lnTo>
                <a:cubicBezTo>
                  <a:pt x="3112988" y="3649389"/>
                  <a:pt x="3115158" y="3647839"/>
                  <a:pt x="3117019" y="3647219"/>
                </a:cubicBezTo>
                <a:close/>
                <a:moveTo>
                  <a:pt x="3077021" y="3644428"/>
                </a:moveTo>
                <a:lnTo>
                  <a:pt x="3083532" y="3644428"/>
                </a:lnTo>
                <a:cubicBezTo>
                  <a:pt x="3086633" y="3644428"/>
                  <a:pt x="3088183" y="3644428"/>
                  <a:pt x="3088183" y="3644428"/>
                </a:cubicBezTo>
                <a:lnTo>
                  <a:pt x="3088183" y="3651870"/>
                </a:lnTo>
                <a:close/>
                <a:moveTo>
                  <a:pt x="7203280" y="3636987"/>
                </a:moveTo>
                <a:cubicBezTo>
                  <a:pt x="7208242" y="3636987"/>
                  <a:pt x="7210722" y="3639467"/>
                  <a:pt x="7210722" y="3644428"/>
                </a:cubicBezTo>
                <a:lnTo>
                  <a:pt x="7203280" y="3644428"/>
                </a:lnTo>
                <a:close/>
                <a:moveTo>
                  <a:pt x="3348632" y="3636987"/>
                </a:moveTo>
                <a:cubicBezTo>
                  <a:pt x="3353593" y="3636987"/>
                  <a:pt x="3358555" y="3639467"/>
                  <a:pt x="3363515" y="3644428"/>
                </a:cubicBezTo>
                <a:lnTo>
                  <a:pt x="3363515" y="3651870"/>
                </a:lnTo>
                <a:cubicBezTo>
                  <a:pt x="3363515" y="3651870"/>
                  <a:pt x="3358555" y="3649389"/>
                  <a:pt x="3348632" y="3644428"/>
                </a:cubicBezTo>
                <a:close/>
                <a:moveTo>
                  <a:pt x="3155156" y="3636987"/>
                </a:moveTo>
                <a:cubicBezTo>
                  <a:pt x="3155156" y="3636987"/>
                  <a:pt x="3157636" y="3636987"/>
                  <a:pt x="3162597" y="3636987"/>
                </a:cubicBezTo>
                <a:lnTo>
                  <a:pt x="3162597" y="3644428"/>
                </a:lnTo>
                <a:close/>
                <a:moveTo>
                  <a:pt x="3054697" y="3633266"/>
                </a:moveTo>
                <a:cubicBezTo>
                  <a:pt x="3057177" y="3633266"/>
                  <a:pt x="3060898" y="3634507"/>
                  <a:pt x="3065859" y="3636987"/>
                </a:cubicBezTo>
                <a:lnTo>
                  <a:pt x="3077021" y="3644428"/>
                </a:lnTo>
                <a:lnTo>
                  <a:pt x="3069580" y="3644428"/>
                </a:lnTo>
                <a:cubicBezTo>
                  <a:pt x="3057177" y="3644428"/>
                  <a:pt x="3050976" y="3641948"/>
                  <a:pt x="3050976" y="3636987"/>
                </a:cubicBezTo>
                <a:cubicBezTo>
                  <a:pt x="3050976" y="3634507"/>
                  <a:pt x="3052216" y="3633266"/>
                  <a:pt x="3054697" y="3633266"/>
                </a:cubicBezTo>
                <a:close/>
                <a:moveTo>
                  <a:pt x="3356074" y="3622104"/>
                </a:moveTo>
                <a:cubicBezTo>
                  <a:pt x="3361034" y="3622104"/>
                  <a:pt x="3363515" y="3624585"/>
                  <a:pt x="3363515" y="3629545"/>
                </a:cubicBezTo>
                <a:cubicBezTo>
                  <a:pt x="3363515" y="3629545"/>
                  <a:pt x="3361034" y="3629545"/>
                  <a:pt x="3356074" y="3629545"/>
                </a:cubicBezTo>
                <a:close/>
                <a:moveTo>
                  <a:pt x="3233290" y="3622104"/>
                </a:moveTo>
                <a:cubicBezTo>
                  <a:pt x="3235771" y="3622104"/>
                  <a:pt x="3237011" y="3622104"/>
                  <a:pt x="3237011" y="3622104"/>
                </a:cubicBezTo>
                <a:cubicBezTo>
                  <a:pt x="3237011" y="3622104"/>
                  <a:pt x="3237011" y="3624585"/>
                  <a:pt x="3237011" y="3629545"/>
                </a:cubicBezTo>
                <a:cubicBezTo>
                  <a:pt x="3237011" y="3629545"/>
                  <a:pt x="3234531" y="3629545"/>
                  <a:pt x="3229570" y="3629545"/>
                </a:cubicBezTo>
                <a:cubicBezTo>
                  <a:pt x="3229570" y="3624585"/>
                  <a:pt x="3230810" y="3622104"/>
                  <a:pt x="3233290" y="3622104"/>
                </a:cubicBezTo>
                <a:close/>
                <a:moveTo>
                  <a:pt x="7158632" y="3614663"/>
                </a:moveTo>
                <a:lnTo>
                  <a:pt x="7166074" y="3614663"/>
                </a:lnTo>
                <a:lnTo>
                  <a:pt x="7166074" y="3622104"/>
                </a:lnTo>
                <a:cubicBezTo>
                  <a:pt x="7161112" y="3622104"/>
                  <a:pt x="7158632" y="3619623"/>
                  <a:pt x="7158632" y="3614663"/>
                </a:cubicBezTo>
                <a:close/>
                <a:moveTo>
                  <a:pt x="3185852" y="3610942"/>
                </a:moveTo>
                <a:cubicBezTo>
                  <a:pt x="3187712" y="3610942"/>
                  <a:pt x="3189882" y="3612182"/>
                  <a:pt x="3192363" y="3614663"/>
                </a:cubicBezTo>
                <a:lnTo>
                  <a:pt x="3199804" y="3622104"/>
                </a:lnTo>
                <a:lnTo>
                  <a:pt x="3207246" y="3629545"/>
                </a:lnTo>
                <a:cubicBezTo>
                  <a:pt x="3202285" y="3629545"/>
                  <a:pt x="3196083" y="3628305"/>
                  <a:pt x="3188642" y="3625825"/>
                </a:cubicBezTo>
                <a:cubicBezTo>
                  <a:pt x="3181201" y="3623344"/>
                  <a:pt x="3178720" y="3619623"/>
                  <a:pt x="3181201" y="3614663"/>
                </a:cubicBezTo>
                <a:cubicBezTo>
                  <a:pt x="3182441" y="3612182"/>
                  <a:pt x="3183991" y="3610942"/>
                  <a:pt x="3185852" y="3610942"/>
                </a:cubicBezTo>
                <a:close/>
                <a:moveTo>
                  <a:pt x="3162597" y="3607221"/>
                </a:moveTo>
                <a:cubicBezTo>
                  <a:pt x="3167558" y="3607221"/>
                  <a:pt x="3170039" y="3609702"/>
                  <a:pt x="3170039" y="3614663"/>
                </a:cubicBezTo>
                <a:cubicBezTo>
                  <a:pt x="3170039" y="3614663"/>
                  <a:pt x="3167558" y="3614663"/>
                  <a:pt x="3162597" y="3614663"/>
                </a:cubicBezTo>
                <a:cubicBezTo>
                  <a:pt x="3157636" y="3614663"/>
                  <a:pt x="3155156" y="3614663"/>
                  <a:pt x="3155156" y="3614663"/>
                </a:cubicBezTo>
                <a:close/>
                <a:moveTo>
                  <a:pt x="2984003" y="3607221"/>
                </a:moveTo>
                <a:lnTo>
                  <a:pt x="2998886" y="3614663"/>
                </a:lnTo>
                <a:lnTo>
                  <a:pt x="2998886" y="3622104"/>
                </a:lnTo>
                <a:cubicBezTo>
                  <a:pt x="2993925" y="3617143"/>
                  <a:pt x="2986484" y="3614663"/>
                  <a:pt x="2976562" y="3614663"/>
                </a:cubicBezTo>
                <a:close/>
                <a:moveTo>
                  <a:pt x="7009804" y="3599780"/>
                </a:moveTo>
                <a:lnTo>
                  <a:pt x="7017245" y="3599780"/>
                </a:lnTo>
                <a:lnTo>
                  <a:pt x="7024686" y="3607221"/>
                </a:lnTo>
                <a:cubicBezTo>
                  <a:pt x="7019725" y="3607221"/>
                  <a:pt x="7014765" y="3604741"/>
                  <a:pt x="7009804" y="3599780"/>
                </a:cubicBezTo>
                <a:close/>
                <a:moveTo>
                  <a:pt x="3237011" y="3599780"/>
                </a:moveTo>
                <a:lnTo>
                  <a:pt x="3244453" y="3599780"/>
                </a:lnTo>
                <a:lnTo>
                  <a:pt x="3244453" y="3607221"/>
                </a:lnTo>
                <a:cubicBezTo>
                  <a:pt x="3239492" y="3607221"/>
                  <a:pt x="3237011" y="3604741"/>
                  <a:pt x="3237011" y="3599780"/>
                </a:cubicBezTo>
                <a:close/>
                <a:moveTo>
                  <a:pt x="3058417" y="3599780"/>
                </a:moveTo>
                <a:cubicBezTo>
                  <a:pt x="3058417" y="3599780"/>
                  <a:pt x="3060898" y="3599780"/>
                  <a:pt x="3065859" y="3599780"/>
                </a:cubicBezTo>
                <a:cubicBezTo>
                  <a:pt x="3070820" y="3599780"/>
                  <a:pt x="3073300" y="3601020"/>
                  <a:pt x="3073300" y="3603500"/>
                </a:cubicBezTo>
                <a:cubicBezTo>
                  <a:pt x="3073300" y="3605981"/>
                  <a:pt x="3070820" y="3607221"/>
                  <a:pt x="3065859" y="3607221"/>
                </a:cubicBezTo>
                <a:close/>
                <a:moveTo>
                  <a:pt x="3280729" y="3596989"/>
                </a:moveTo>
                <a:cubicBezTo>
                  <a:pt x="3285070" y="3597610"/>
                  <a:pt x="3291581" y="3599780"/>
                  <a:pt x="3300263" y="3603500"/>
                </a:cubicBezTo>
                <a:cubicBezTo>
                  <a:pt x="3317627" y="3610942"/>
                  <a:pt x="3328789" y="3614663"/>
                  <a:pt x="3333749" y="3614663"/>
                </a:cubicBezTo>
                <a:lnTo>
                  <a:pt x="3311425" y="3614663"/>
                </a:lnTo>
                <a:cubicBezTo>
                  <a:pt x="3311425" y="3614663"/>
                  <a:pt x="3307705" y="3613423"/>
                  <a:pt x="3300263" y="3610942"/>
                </a:cubicBezTo>
                <a:cubicBezTo>
                  <a:pt x="3292822" y="3608461"/>
                  <a:pt x="3289101" y="3607221"/>
                  <a:pt x="3289101" y="3607221"/>
                </a:cubicBezTo>
                <a:lnTo>
                  <a:pt x="3274218" y="3599780"/>
                </a:lnTo>
                <a:cubicBezTo>
                  <a:pt x="3274218" y="3597299"/>
                  <a:pt x="3276389" y="3596369"/>
                  <a:pt x="3280729" y="3596989"/>
                </a:cubicBezTo>
                <a:close/>
                <a:moveTo>
                  <a:pt x="3119809" y="3587687"/>
                </a:moveTo>
                <a:cubicBezTo>
                  <a:pt x="3121049" y="3587067"/>
                  <a:pt x="3122910" y="3587378"/>
                  <a:pt x="3125390" y="3588618"/>
                </a:cubicBezTo>
                <a:cubicBezTo>
                  <a:pt x="3130351" y="3591098"/>
                  <a:pt x="3135312" y="3592338"/>
                  <a:pt x="3140273" y="3592338"/>
                </a:cubicBezTo>
                <a:cubicBezTo>
                  <a:pt x="3145234" y="3592338"/>
                  <a:pt x="3145234" y="3594819"/>
                  <a:pt x="3140273" y="3599780"/>
                </a:cubicBezTo>
                <a:cubicBezTo>
                  <a:pt x="3145234" y="3599780"/>
                  <a:pt x="3147714" y="3602260"/>
                  <a:pt x="3147714" y="3607221"/>
                </a:cubicBezTo>
                <a:cubicBezTo>
                  <a:pt x="3137792" y="3607221"/>
                  <a:pt x="3130351" y="3607221"/>
                  <a:pt x="3125390" y="3607221"/>
                </a:cubicBezTo>
                <a:lnTo>
                  <a:pt x="3117949" y="3592338"/>
                </a:lnTo>
                <a:cubicBezTo>
                  <a:pt x="3117949" y="3589858"/>
                  <a:pt x="3118569" y="3588308"/>
                  <a:pt x="3119809" y="3587687"/>
                </a:cubicBezTo>
                <a:close/>
                <a:moveTo>
                  <a:pt x="7270253" y="3584897"/>
                </a:moveTo>
                <a:cubicBezTo>
                  <a:pt x="7270253" y="3584897"/>
                  <a:pt x="7267773" y="3587378"/>
                  <a:pt x="7262812" y="3592338"/>
                </a:cubicBezTo>
                <a:lnTo>
                  <a:pt x="7255370" y="3599780"/>
                </a:lnTo>
                <a:close/>
                <a:moveTo>
                  <a:pt x="3214687" y="3584897"/>
                </a:moveTo>
                <a:cubicBezTo>
                  <a:pt x="3224609" y="3589858"/>
                  <a:pt x="3229570" y="3592338"/>
                  <a:pt x="3229570" y="3592338"/>
                </a:cubicBezTo>
                <a:lnTo>
                  <a:pt x="3222128" y="3592338"/>
                </a:lnTo>
                <a:lnTo>
                  <a:pt x="3214687" y="3592338"/>
                </a:lnTo>
                <a:close/>
                <a:moveTo>
                  <a:pt x="3028652" y="3584897"/>
                </a:moveTo>
                <a:cubicBezTo>
                  <a:pt x="3028652" y="3584897"/>
                  <a:pt x="3029892" y="3586137"/>
                  <a:pt x="3032373" y="3588618"/>
                </a:cubicBezTo>
                <a:cubicBezTo>
                  <a:pt x="3034853" y="3591098"/>
                  <a:pt x="3036093" y="3592338"/>
                  <a:pt x="3036093" y="3592338"/>
                </a:cubicBezTo>
                <a:cubicBezTo>
                  <a:pt x="3036093" y="3597299"/>
                  <a:pt x="3036093" y="3599780"/>
                  <a:pt x="3036093" y="3599780"/>
                </a:cubicBezTo>
                <a:lnTo>
                  <a:pt x="3028652" y="3592338"/>
                </a:lnTo>
                <a:cubicBezTo>
                  <a:pt x="3028652" y="3587378"/>
                  <a:pt x="3028652" y="3584897"/>
                  <a:pt x="3028652" y="3584897"/>
                </a:cubicBezTo>
                <a:close/>
                <a:moveTo>
                  <a:pt x="2924472" y="3584897"/>
                </a:moveTo>
                <a:lnTo>
                  <a:pt x="2931914" y="3592338"/>
                </a:lnTo>
                <a:lnTo>
                  <a:pt x="2931914" y="3599780"/>
                </a:lnTo>
                <a:cubicBezTo>
                  <a:pt x="2931914" y="3594819"/>
                  <a:pt x="2929433" y="3592338"/>
                  <a:pt x="2924472" y="3592338"/>
                </a:cubicBezTo>
                <a:close/>
                <a:moveTo>
                  <a:pt x="2887265" y="3577456"/>
                </a:moveTo>
                <a:cubicBezTo>
                  <a:pt x="2887265" y="3577456"/>
                  <a:pt x="2889746" y="3579936"/>
                  <a:pt x="2894706" y="3584897"/>
                </a:cubicBezTo>
                <a:lnTo>
                  <a:pt x="2887265" y="3584897"/>
                </a:lnTo>
                <a:close/>
                <a:moveTo>
                  <a:pt x="7136308" y="3570014"/>
                </a:moveTo>
                <a:cubicBezTo>
                  <a:pt x="7136308" y="3570014"/>
                  <a:pt x="7138788" y="3572495"/>
                  <a:pt x="7143749" y="3577456"/>
                </a:cubicBezTo>
                <a:lnTo>
                  <a:pt x="7158632" y="3577456"/>
                </a:lnTo>
                <a:cubicBezTo>
                  <a:pt x="7158632" y="3577456"/>
                  <a:pt x="7157391" y="3576215"/>
                  <a:pt x="7154911" y="3573735"/>
                </a:cubicBezTo>
                <a:cubicBezTo>
                  <a:pt x="7152431" y="3571254"/>
                  <a:pt x="7148710" y="3570014"/>
                  <a:pt x="7143749" y="3570014"/>
                </a:cubicBezTo>
                <a:cubicBezTo>
                  <a:pt x="7138788" y="3570014"/>
                  <a:pt x="7136308" y="3570014"/>
                  <a:pt x="7136308" y="3570014"/>
                </a:cubicBezTo>
                <a:close/>
                <a:moveTo>
                  <a:pt x="2872383" y="3570014"/>
                </a:moveTo>
                <a:cubicBezTo>
                  <a:pt x="2872383" y="3570014"/>
                  <a:pt x="2874863" y="3570014"/>
                  <a:pt x="2879824" y="3570014"/>
                </a:cubicBezTo>
                <a:lnTo>
                  <a:pt x="2872383" y="3577456"/>
                </a:lnTo>
                <a:close/>
                <a:moveTo>
                  <a:pt x="3184922" y="3562573"/>
                </a:moveTo>
                <a:cubicBezTo>
                  <a:pt x="3184922" y="3562573"/>
                  <a:pt x="3197323" y="3566293"/>
                  <a:pt x="3222128" y="3573735"/>
                </a:cubicBezTo>
                <a:cubicBezTo>
                  <a:pt x="3246933" y="3581176"/>
                  <a:pt x="3261816" y="3587378"/>
                  <a:pt x="3266777" y="3592338"/>
                </a:cubicBezTo>
                <a:lnTo>
                  <a:pt x="3244453" y="3592338"/>
                </a:lnTo>
                <a:lnTo>
                  <a:pt x="3229570" y="3584897"/>
                </a:lnTo>
                <a:close/>
                <a:moveTo>
                  <a:pt x="3058417" y="3562573"/>
                </a:moveTo>
                <a:cubicBezTo>
                  <a:pt x="3058417" y="3562573"/>
                  <a:pt x="3062138" y="3563813"/>
                  <a:pt x="3069580" y="3566293"/>
                </a:cubicBezTo>
                <a:cubicBezTo>
                  <a:pt x="3077021" y="3568774"/>
                  <a:pt x="3080742" y="3570014"/>
                  <a:pt x="3080742" y="3570014"/>
                </a:cubicBezTo>
                <a:lnTo>
                  <a:pt x="3080742" y="3577456"/>
                </a:lnTo>
                <a:cubicBezTo>
                  <a:pt x="3075781" y="3577456"/>
                  <a:pt x="3070820" y="3574975"/>
                  <a:pt x="3065859" y="3570014"/>
                </a:cubicBezTo>
                <a:cubicBezTo>
                  <a:pt x="3065859" y="3570014"/>
                  <a:pt x="3064619" y="3568774"/>
                  <a:pt x="3062138" y="3566293"/>
                </a:cubicBezTo>
                <a:cubicBezTo>
                  <a:pt x="3059657" y="3563813"/>
                  <a:pt x="3058417" y="3562573"/>
                  <a:pt x="3058417" y="3562573"/>
                </a:cubicBezTo>
                <a:close/>
                <a:moveTo>
                  <a:pt x="2805410" y="3555131"/>
                </a:moveTo>
                <a:cubicBezTo>
                  <a:pt x="2810370" y="3555131"/>
                  <a:pt x="2812851" y="3556371"/>
                  <a:pt x="2812851" y="3558852"/>
                </a:cubicBezTo>
                <a:cubicBezTo>
                  <a:pt x="2812851" y="3561333"/>
                  <a:pt x="2812851" y="3562573"/>
                  <a:pt x="2812851" y="3562573"/>
                </a:cubicBezTo>
                <a:cubicBezTo>
                  <a:pt x="2807890" y="3562573"/>
                  <a:pt x="2805410" y="3562573"/>
                  <a:pt x="2805410" y="3562573"/>
                </a:cubicBezTo>
                <a:cubicBezTo>
                  <a:pt x="2805410" y="3562573"/>
                  <a:pt x="2805410" y="3560092"/>
                  <a:pt x="2805410" y="3555131"/>
                </a:cubicBezTo>
                <a:close/>
                <a:moveTo>
                  <a:pt x="7240488" y="3547690"/>
                </a:moveTo>
                <a:cubicBezTo>
                  <a:pt x="7245448" y="3547690"/>
                  <a:pt x="7247928" y="3550171"/>
                  <a:pt x="7247928" y="3555131"/>
                </a:cubicBezTo>
                <a:lnTo>
                  <a:pt x="7240488" y="3555131"/>
                </a:lnTo>
                <a:close/>
                <a:moveTo>
                  <a:pt x="7047011" y="3547690"/>
                </a:moveTo>
                <a:lnTo>
                  <a:pt x="7032128" y="3555131"/>
                </a:lnTo>
                <a:cubicBezTo>
                  <a:pt x="7032128" y="3560092"/>
                  <a:pt x="7033368" y="3562573"/>
                  <a:pt x="7035848" y="3562573"/>
                </a:cubicBezTo>
                <a:cubicBezTo>
                  <a:pt x="7038328" y="3562573"/>
                  <a:pt x="7042050" y="3560092"/>
                  <a:pt x="7047011" y="3555131"/>
                </a:cubicBezTo>
                <a:cubicBezTo>
                  <a:pt x="7051972" y="3555131"/>
                  <a:pt x="7054452" y="3555131"/>
                  <a:pt x="7054452" y="3555131"/>
                </a:cubicBezTo>
                <a:cubicBezTo>
                  <a:pt x="7054452" y="3555131"/>
                  <a:pt x="7051972" y="3552651"/>
                  <a:pt x="7047011" y="3547690"/>
                </a:cubicBezTo>
                <a:close/>
                <a:moveTo>
                  <a:pt x="2775644" y="3547690"/>
                </a:moveTo>
                <a:cubicBezTo>
                  <a:pt x="2775644" y="3547690"/>
                  <a:pt x="2776884" y="3547690"/>
                  <a:pt x="2779365" y="3547690"/>
                </a:cubicBezTo>
                <a:cubicBezTo>
                  <a:pt x="2781845" y="3547690"/>
                  <a:pt x="2783085" y="3550171"/>
                  <a:pt x="2783085" y="3555131"/>
                </a:cubicBezTo>
                <a:lnTo>
                  <a:pt x="2768203" y="3555131"/>
                </a:lnTo>
                <a:cubicBezTo>
                  <a:pt x="2763242" y="3550171"/>
                  <a:pt x="2765722" y="3547690"/>
                  <a:pt x="2775644" y="3547690"/>
                </a:cubicBezTo>
                <a:close/>
                <a:moveTo>
                  <a:pt x="7002362" y="3540249"/>
                </a:moveTo>
                <a:cubicBezTo>
                  <a:pt x="6997401" y="3540249"/>
                  <a:pt x="6997401" y="3542729"/>
                  <a:pt x="7002362" y="3547690"/>
                </a:cubicBezTo>
                <a:lnTo>
                  <a:pt x="7017245" y="3547690"/>
                </a:lnTo>
                <a:cubicBezTo>
                  <a:pt x="7017245" y="3547690"/>
                  <a:pt x="7016004" y="3546450"/>
                  <a:pt x="7013524" y="3543969"/>
                </a:cubicBezTo>
                <a:cubicBezTo>
                  <a:pt x="7011044" y="3541489"/>
                  <a:pt x="7007324" y="3540249"/>
                  <a:pt x="7002362" y="3540249"/>
                </a:cubicBezTo>
                <a:close/>
                <a:moveTo>
                  <a:pt x="3021210" y="3540249"/>
                </a:moveTo>
                <a:cubicBezTo>
                  <a:pt x="3026171" y="3540249"/>
                  <a:pt x="3028652" y="3542729"/>
                  <a:pt x="3028652" y="3547690"/>
                </a:cubicBezTo>
                <a:cubicBezTo>
                  <a:pt x="3028652" y="3552651"/>
                  <a:pt x="3027412" y="3555131"/>
                  <a:pt x="3024931" y="3555131"/>
                </a:cubicBezTo>
                <a:cubicBezTo>
                  <a:pt x="3022450" y="3555131"/>
                  <a:pt x="3021210" y="3552651"/>
                  <a:pt x="3021210" y="3547690"/>
                </a:cubicBezTo>
                <a:close/>
                <a:moveTo>
                  <a:pt x="6957714" y="3525366"/>
                </a:moveTo>
                <a:lnTo>
                  <a:pt x="6972596" y="3532807"/>
                </a:lnTo>
                <a:lnTo>
                  <a:pt x="6965156" y="3525366"/>
                </a:lnTo>
                <a:close/>
                <a:moveTo>
                  <a:pt x="2961679" y="3525366"/>
                </a:moveTo>
                <a:cubicBezTo>
                  <a:pt x="2986484" y="3525366"/>
                  <a:pt x="2998886" y="3532807"/>
                  <a:pt x="2998886" y="3547690"/>
                </a:cubicBezTo>
                <a:cubicBezTo>
                  <a:pt x="2993925" y="3547690"/>
                  <a:pt x="2984003" y="3545209"/>
                  <a:pt x="2969121" y="3540249"/>
                </a:cubicBezTo>
                <a:close/>
                <a:moveTo>
                  <a:pt x="2917031" y="3517924"/>
                </a:moveTo>
                <a:lnTo>
                  <a:pt x="2924472" y="3517924"/>
                </a:lnTo>
                <a:cubicBezTo>
                  <a:pt x="2929433" y="3517924"/>
                  <a:pt x="2931914" y="3520405"/>
                  <a:pt x="2931914" y="3525366"/>
                </a:cubicBezTo>
                <a:cubicBezTo>
                  <a:pt x="2921991" y="3525366"/>
                  <a:pt x="2917031" y="3525366"/>
                  <a:pt x="2917031" y="3525366"/>
                </a:cubicBezTo>
                <a:cubicBezTo>
                  <a:pt x="2921991" y="3525366"/>
                  <a:pt x="2921991" y="3522885"/>
                  <a:pt x="2917031" y="3517924"/>
                </a:cubicBezTo>
                <a:close/>
                <a:moveTo>
                  <a:pt x="2998886" y="3510483"/>
                </a:moveTo>
                <a:cubicBezTo>
                  <a:pt x="2998886" y="3510483"/>
                  <a:pt x="3006328" y="3512964"/>
                  <a:pt x="3021210" y="3517924"/>
                </a:cubicBezTo>
                <a:cubicBezTo>
                  <a:pt x="3036093" y="3522885"/>
                  <a:pt x="3043535" y="3525366"/>
                  <a:pt x="3043535" y="3525366"/>
                </a:cubicBezTo>
                <a:lnTo>
                  <a:pt x="3028652" y="3525366"/>
                </a:lnTo>
                <a:cubicBezTo>
                  <a:pt x="3028652" y="3520405"/>
                  <a:pt x="3026171" y="3520405"/>
                  <a:pt x="3021210" y="3525366"/>
                </a:cubicBezTo>
                <a:cubicBezTo>
                  <a:pt x="3021210" y="3525366"/>
                  <a:pt x="3018730" y="3525366"/>
                  <a:pt x="3013769" y="3525366"/>
                </a:cubicBezTo>
                <a:lnTo>
                  <a:pt x="3006328" y="3517924"/>
                </a:lnTo>
                <a:close/>
                <a:moveTo>
                  <a:pt x="3065859" y="3495600"/>
                </a:moveTo>
                <a:cubicBezTo>
                  <a:pt x="3070820" y="3495600"/>
                  <a:pt x="3073300" y="3498081"/>
                  <a:pt x="3073300" y="3503041"/>
                </a:cubicBezTo>
                <a:cubicBezTo>
                  <a:pt x="3073300" y="3508002"/>
                  <a:pt x="3070820" y="3510483"/>
                  <a:pt x="3065859" y="3510483"/>
                </a:cubicBezTo>
                <a:cubicBezTo>
                  <a:pt x="3060898" y="3510483"/>
                  <a:pt x="3058417" y="3508002"/>
                  <a:pt x="3058417" y="3503041"/>
                </a:cubicBezTo>
                <a:cubicBezTo>
                  <a:pt x="3058417" y="3503041"/>
                  <a:pt x="3059657" y="3501801"/>
                  <a:pt x="3062138" y="3499321"/>
                </a:cubicBezTo>
                <a:cubicBezTo>
                  <a:pt x="3064619" y="3496840"/>
                  <a:pt x="3065859" y="3495600"/>
                  <a:pt x="3065859" y="3495600"/>
                </a:cubicBezTo>
                <a:close/>
                <a:moveTo>
                  <a:pt x="2954238" y="3495600"/>
                </a:moveTo>
                <a:cubicBezTo>
                  <a:pt x="2954238" y="3495600"/>
                  <a:pt x="2956718" y="3495600"/>
                  <a:pt x="2961679" y="3495600"/>
                </a:cubicBezTo>
                <a:cubicBezTo>
                  <a:pt x="2966640" y="3495600"/>
                  <a:pt x="2971601" y="3498081"/>
                  <a:pt x="2976562" y="3503041"/>
                </a:cubicBezTo>
                <a:cubicBezTo>
                  <a:pt x="2971601" y="3503041"/>
                  <a:pt x="2966640" y="3503041"/>
                  <a:pt x="2961679" y="3503041"/>
                </a:cubicBezTo>
                <a:cubicBezTo>
                  <a:pt x="2956718" y="3498081"/>
                  <a:pt x="2954238" y="3495600"/>
                  <a:pt x="2954238" y="3495600"/>
                </a:cubicBezTo>
                <a:close/>
                <a:moveTo>
                  <a:pt x="2567285" y="3495600"/>
                </a:moveTo>
                <a:cubicBezTo>
                  <a:pt x="2572245" y="3495600"/>
                  <a:pt x="2577207" y="3498081"/>
                  <a:pt x="2582167" y="3503041"/>
                </a:cubicBezTo>
                <a:cubicBezTo>
                  <a:pt x="2577207" y="3508002"/>
                  <a:pt x="2574726" y="3510483"/>
                  <a:pt x="2574726" y="3510483"/>
                </a:cubicBezTo>
                <a:cubicBezTo>
                  <a:pt x="2569765" y="3510483"/>
                  <a:pt x="2567285" y="3508002"/>
                  <a:pt x="2567285" y="3503041"/>
                </a:cubicBezTo>
                <a:cubicBezTo>
                  <a:pt x="2567285" y="3503041"/>
                  <a:pt x="2567285" y="3500561"/>
                  <a:pt x="2567285" y="3495600"/>
                </a:cubicBezTo>
                <a:close/>
                <a:moveTo>
                  <a:pt x="2924472" y="3488159"/>
                </a:moveTo>
                <a:cubicBezTo>
                  <a:pt x="2929433" y="3488159"/>
                  <a:pt x="2934394" y="3490639"/>
                  <a:pt x="2939355" y="3495600"/>
                </a:cubicBezTo>
                <a:lnTo>
                  <a:pt x="2931914" y="3495600"/>
                </a:lnTo>
                <a:close/>
                <a:moveTo>
                  <a:pt x="2909590" y="3480717"/>
                </a:moveTo>
                <a:lnTo>
                  <a:pt x="2917031" y="3480717"/>
                </a:lnTo>
                <a:lnTo>
                  <a:pt x="2909590" y="3488159"/>
                </a:lnTo>
                <a:close/>
                <a:moveTo>
                  <a:pt x="2857499" y="3480717"/>
                </a:moveTo>
                <a:cubicBezTo>
                  <a:pt x="2867422" y="3480717"/>
                  <a:pt x="2874863" y="3480717"/>
                  <a:pt x="2879824" y="3480717"/>
                </a:cubicBezTo>
                <a:cubicBezTo>
                  <a:pt x="2879824" y="3480717"/>
                  <a:pt x="2881064" y="3481957"/>
                  <a:pt x="2883544" y="3484438"/>
                </a:cubicBezTo>
                <a:cubicBezTo>
                  <a:pt x="2886025" y="3486919"/>
                  <a:pt x="2888505" y="3489399"/>
                  <a:pt x="2890986" y="3491879"/>
                </a:cubicBezTo>
                <a:cubicBezTo>
                  <a:pt x="2893466" y="3494360"/>
                  <a:pt x="2894706" y="3495600"/>
                  <a:pt x="2894706" y="3495600"/>
                </a:cubicBezTo>
                <a:cubicBezTo>
                  <a:pt x="2894706" y="3495600"/>
                  <a:pt x="2897187" y="3495600"/>
                  <a:pt x="2902148" y="3495600"/>
                </a:cubicBezTo>
                <a:cubicBezTo>
                  <a:pt x="2907109" y="3495600"/>
                  <a:pt x="2907109" y="3500561"/>
                  <a:pt x="2902148" y="3510483"/>
                </a:cubicBezTo>
                <a:lnTo>
                  <a:pt x="2894706" y="3510483"/>
                </a:lnTo>
                <a:cubicBezTo>
                  <a:pt x="2894706" y="3510483"/>
                  <a:pt x="2887265" y="3508002"/>
                  <a:pt x="2872383" y="3503041"/>
                </a:cubicBezTo>
                <a:cubicBezTo>
                  <a:pt x="2837656" y="3488159"/>
                  <a:pt x="2832695" y="3480717"/>
                  <a:pt x="2857499" y="3480717"/>
                </a:cubicBezTo>
                <a:close/>
                <a:moveTo>
                  <a:pt x="2984003" y="3473276"/>
                </a:moveTo>
                <a:cubicBezTo>
                  <a:pt x="2988964" y="3473276"/>
                  <a:pt x="2993925" y="3475757"/>
                  <a:pt x="2998886" y="3480717"/>
                </a:cubicBezTo>
                <a:lnTo>
                  <a:pt x="2998886" y="3488159"/>
                </a:lnTo>
                <a:cubicBezTo>
                  <a:pt x="2998886" y="3488159"/>
                  <a:pt x="2996406" y="3485678"/>
                  <a:pt x="2991445" y="3480717"/>
                </a:cubicBezTo>
                <a:close/>
                <a:moveTo>
                  <a:pt x="2686347" y="3465834"/>
                </a:moveTo>
                <a:cubicBezTo>
                  <a:pt x="2686347" y="3465834"/>
                  <a:pt x="2688828" y="3465834"/>
                  <a:pt x="2693789" y="3465834"/>
                </a:cubicBezTo>
                <a:lnTo>
                  <a:pt x="2686347" y="3473276"/>
                </a:lnTo>
                <a:close/>
                <a:moveTo>
                  <a:pt x="2654721" y="3462114"/>
                </a:moveTo>
                <a:cubicBezTo>
                  <a:pt x="2655961" y="3462114"/>
                  <a:pt x="2656582" y="3463354"/>
                  <a:pt x="2656582" y="3465834"/>
                </a:cubicBezTo>
                <a:lnTo>
                  <a:pt x="2649140" y="3465834"/>
                </a:lnTo>
                <a:cubicBezTo>
                  <a:pt x="2651620" y="3463354"/>
                  <a:pt x="2653481" y="3462114"/>
                  <a:pt x="2654721" y="3462114"/>
                </a:cubicBezTo>
                <a:close/>
                <a:moveTo>
                  <a:pt x="2848198" y="3461184"/>
                </a:moveTo>
                <a:cubicBezTo>
                  <a:pt x="2849438" y="3461804"/>
                  <a:pt x="2850058" y="3463354"/>
                  <a:pt x="2850058" y="3465834"/>
                </a:cubicBezTo>
                <a:cubicBezTo>
                  <a:pt x="2855019" y="3475757"/>
                  <a:pt x="2852539" y="3478237"/>
                  <a:pt x="2842617" y="3473276"/>
                </a:cubicBezTo>
                <a:cubicBezTo>
                  <a:pt x="2837656" y="3473276"/>
                  <a:pt x="2832695" y="3470795"/>
                  <a:pt x="2827734" y="3465834"/>
                </a:cubicBezTo>
                <a:cubicBezTo>
                  <a:pt x="2832695" y="3465834"/>
                  <a:pt x="2837656" y="3464594"/>
                  <a:pt x="2842617" y="3462114"/>
                </a:cubicBezTo>
                <a:cubicBezTo>
                  <a:pt x="2845097" y="3460874"/>
                  <a:pt x="2846957" y="3460563"/>
                  <a:pt x="2848198" y="3461184"/>
                </a:cubicBezTo>
                <a:close/>
                <a:moveTo>
                  <a:pt x="2812851" y="3458393"/>
                </a:moveTo>
                <a:cubicBezTo>
                  <a:pt x="2817812" y="3458393"/>
                  <a:pt x="2821532" y="3458393"/>
                  <a:pt x="2824013" y="3458393"/>
                </a:cubicBezTo>
                <a:cubicBezTo>
                  <a:pt x="2826494" y="3458393"/>
                  <a:pt x="2827734" y="3460874"/>
                  <a:pt x="2827734" y="3465834"/>
                </a:cubicBezTo>
                <a:close/>
                <a:moveTo>
                  <a:pt x="2910520" y="3446301"/>
                </a:moveTo>
                <a:cubicBezTo>
                  <a:pt x="2912380" y="3446921"/>
                  <a:pt x="2914550" y="3448471"/>
                  <a:pt x="2917031" y="3450952"/>
                </a:cubicBezTo>
                <a:lnTo>
                  <a:pt x="2909590" y="3450952"/>
                </a:lnTo>
                <a:cubicBezTo>
                  <a:pt x="2904629" y="3450952"/>
                  <a:pt x="2903388" y="3449712"/>
                  <a:pt x="2905869" y="3447231"/>
                </a:cubicBezTo>
                <a:cubicBezTo>
                  <a:pt x="2907109" y="3445991"/>
                  <a:pt x="2908659" y="3445680"/>
                  <a:pt x="2910520" y="3446301"/>
                </a:cubicBezTo>
                <a:close/>
                <a:moveTo>
                  <a:pt x="2842617" y="3436069"/>
                </a:moveTo>
                <a:lnTo>
                  <a:pt x="2864941" y="3443510"/>
                </a:lnTo>
                <a:lnTo>
                  <a:pt x="2850058" y="3450952"/>
                </a:lnTo>
                <a:close/>
                <a:moveTo>
                  <a:pt x="2730996" y="3428627"/>
                </a:moveTo>
                <a:lnTo>
                  <a:pt x="2760761" y="3428627"/>
                </a:lnTo>
                <a:cubicBezTo>
                  <a:pt x="2775644" y="3438549"/>
                  <a:pt x="2784325" y="3442270"/>
                  <a:pt x="2786806" y="3439790"/>
                </a:cubicBezTo>
                <a:cubicBezTo>
                  <a:pt x="2789287" y="3437309"/>
                  <a:pt x="2793007" y="3438549"/>
                  <a:pt x="2797968" y="3443510"/>
                </a:cubicBezTo>
                <a:cubicBezTo>
                  <a:pt x="2797968" y="3458393"/>
                  <a:pt x="2795488" y="3465834"/>
                  <a:pt x="2790527" y="3465834"/>
                </a:cubicBezTo>
                <a:cubicBezTo>
                  <a:pt x="2785566" y="3465834"/>
                  <a:pt x="2778125" y="3463354"/>
                  <a:pt x="2768203" y="3458393"/>
                </a:cubicBezTo>
                <a:cubicBezTo>
                  <a:pt x="2763242" y="3458393"/>
                  <a:pt x="2759521" y="3457153"/>
                  <a:pt x="2757040" y="3454672"/>
                </a:cubicBezTo>
                <a:cubicBezTo>
                  <a:pt x="2754560" y="3452192"/>
                  <a:pt x="2753320" y="3450952"/>
                  <a:pt x="2753320" y="3450952"/>
                </a:cubicBezTo>
                <a:cubicBezTo>
                  <a:pt x="2753320" y="3450952"/>
                  <a:pt x="2750839" y="3450952"/>
                  <a:pt x="2745878" y="3450952"/>
                </a:cubicBezTo>
                <a:lnTo>
                  <a:pt x="2730996" y="3443510"/>
                </a:lnTo>
                <a:lnTo>
                  <a:pt x="2723554" y="3436069"/>
                </a:lnTo>
                <a:cubicBezTo>
                  <a:pt x="2728515" y="3436069"/>
                  <a:pt x="2730996" y="3433588"/>
                  <a:pt x="2730996" y="3428627"/>
                </a:cubicBezTo>
                <a:close/>
                <a:moveTo>
                  <a:pt x="2827734" y="3421186"/>
                </a:moveTo>
                <a:cubicBezTo>
                  <a:pt x="2827734" y="3421186"/>
                  <a:pt x="2830215" y="3421186"/>
                  <a:pt x="2835175" y="3421186"/>
                </a:cubicBezTo>
                <a:lnTo>
                  <a:pt x="2835175" y="3428627"/>
                </a:lnTo>
                <a:cubicBezTo>
                  <a:pt x="2830215" y="3428627"/>
                  <a:pt x="2827734" y="3426147"/>
                  <a:pt x="2827734" y="3421186"/>
                </a:cubicBezTo>
                <a:close/>
                <a:moveTo>
                  <a:pt x="2701230" y="3413745"/>
                </a:moveTo>
                <a:lnTo>
                  <a:pt x="2708671" y="3421186"/>
                </a:lnTo>
                <a:lnTo>
                  <a:pt x="2708671" y="3428627"/>
                </a:lnTo>
                <a:cubicBezTo>
                  <a:pt x="2713632" y="3428627"/>
                  <a:pt x="2716113" y="3431108"/>
                  <a:pt x="2716113" y="3436069"/>
                </a:cubicBezTo>
                <a:lnTo>
                  <a:pt x="2708671" y="3436069"/>
                </a:lnTo>
                <a:lnTo>
                  <a:pt x="2686347" y="3428627"/>
                </a:lnTo>
                <a:cubicBezTo>
                  <a:pt x="2681386" y="3428627"/>
                  <a:pt x="2678906" y="3427387"/>
                  <a:pt x="2678906" y="3424907"/>
                </a:cubicBezTo>
                <a:cubicBezTo>
                  <a:pt x="2678906" y="3422426"/>
                  <a:pt x="2681386" y="3421186"/>
                  <a:pt x="2686347" y="3421186"/>
                </a:cubicBezTo>
                <a:cubicBezTo>
                  <a:pt x="2691308" y="3416225"/>
                  <a:pt x="2696269" y="3413745"/>
                  <a:pt x="2701230" y="3413745"/>
                </a:cubicBezTo>
                <a:close/>
                <a:moveTo>
                  <a:pt x="2657512" y="3409094"/>
                </a:moveTo>
                <a:cubicBezTo>
                  <a:pt x="2658132" y="3408473"/>
                  <a:pt x="2659062" y="3408784"/>
                  <a:pt x="2660302" y="3410024"/>
                </a:cubicBezTo>
                <a:cubicBezTo>
                  <a:pt x="2662783" y="3412505"/>
                  <a:pt x="2664023" y="3413745"/>
                  <a:pt x="2664023" y="3413745"/>
                </a:cubicBezTo>
                <a:cubicBezTo>
                  <a:pt x="2664023" y="3413745"/>
                  <a:pt x="2661542" y="3413745"/>
                  <a:pt x="2656582" y="3413745"/>
                </a:cubicBezTo>
                <a:cubicBezTo>
                  <a:pt x="2656582" y="3411265"/>
                  <a:pt x="2656892" y="3409714"/>
                  <a:pt x="2657512" y="3409094"/>
                </a:cubicBezTo>
                <a:close/>
                <a:moveTo>
                  <a:pt x="2790527" y="3406303"/>
                </a:moveTo>
                <a:lnTo>
                  <a:pt x="2812851" y="3413745"/>
                </a:lnTo>
                <a:cubicBezTo>
                  <a:pt x="2812851" y="3413745"/>
                  <a:pt x="2810370" y="3413745"/>
                  <a:pt x="2805410" y="3413745"/>
                </a:cubicBezTo>
                <a:cubicBezTo>
                  <a:pt x="2800449" y="3413745"/>
                  <a:pt x="2795488" y="3413745"/>
                  <a:pt x="2790527" y="3413745"/>
                </a:cubicBezTo>
                <a:close/>
                <a:moveTo>
                  <a:pt x="2664023" y="3406303"/>
                </a:moveTo>
                <a:cubicBezTo>
                  <a:pt x="2664023" y="3406303"/>
                  <a:pt x="2666504" y="3406303"/>
                  <a:pt x="2671464" y="3406303"/>
                </a:cubicBezTo>
                <a:lnTo>
                  <a:pt x="2678906" y="3413745"/>
                </a:lnTo>
                <a:close/>
                <a:moveTo>
                  <a:pt x="2611933" y="3406303"/>
                </a:moveTo>
                <a:cubicBezTo>
                  <a:pt x="2611933" y="3406303"/>
                  <a:pt x="2613173" y="3407543"/>
                  <a:pt x="2615654" y="3410024"/>
                </a:cubicBezTo>
                <a:cubicBezTo>
                  <a:pt x="2618134" y="3412505"/>
                  <a:pt x="2619374" y="3413745"/>
                  <a:pt x="2619374" y="3413745"/>
                </a:cubicBezTo>
                <a:cubicBezTo>
                  <a:pt x="2614414" y="3413745"/>
                  <a:pt x="2611933" y="3413745"/>
                  <a:pt x="2611933" y="3413745"/>
                </a:cubicBezTo>
                <a:cubicBezTo>
                  <a:pt x="2611933" y="3413745"/>
                  <a:pt x="2609452" y="3413745"/>
                  <a:pt x="2604492" y="3413745"/>
                </a:cubicBezTo>
                <a:cubicBezTo>
                  <a:pt x="2604492" y="3408784"/>
                  <a:pt x="2606972" y="3406303"/>
                  <a:pt x="2611933" y="3406303"/>
                </a:cubicBezTo>
                <a:close/>
                <a:moveTo>
                  <a:pt x="2723554" y="3376538"/>
                </a:moveTo>
                <a:cubicBezTo>
                  <a:pt x="2728515" y="3376538"/>
                  <a:pt x="2732236" y="3377778"/>
                  <a:pt x="2734717" y="3380258"/>
                </a:cubicBezTo>
                <a:cubicBezTo>
                  <a:pt x="2737197" y="3382739"/>
                  <a:pt x="2740918" y="3383979"/>
                  <a:pt x="2745878" y="3383979"/>
                </a:cubicBezTo>
                <a:lnTo>
                  <a:pt x="2730996" y="3383979"/>
                </a:lnTo>
                <a:close/>
                <a:moveTo>
                  <a:pt x="2455664" y="3376538"/>
                </a:moveTo>
                <a:lnTo>
                  <a:pt x="2463105" y="3376538"/>
                </a:lnTo>
                <a:lnTo>
                  <a:pt x="2455664" y="3383979"/>
                </a:lnTo>
                <a:close/>
                <a:moveTo>
                  <a:pt x="2665883" y="3359329"/>
                </a:moveTo>
                <a:cubicBezTo>
                  <a:pt x="2669604" y="3358399"/>
                  <a:pt x="2678906" y="3361655"/>
                  <a:pt x="2693789" y="3369096"/>
                </a:cubicBezTo>
                <a:lnTo>
                  <a:pt x="2716113" y="3376538"/>
                </a:lnTo>
                <a:lnTo>
                  <a:pt x="2701230" y="3376538"/>
                </a:lnTo>
                <a:cubicBezTo>
                  <a:pt x="2691308" y="3376538"/>
                  <a:pt x="2683866" y="3376538"/>
                  <a:pt x="2678906" y="3376538"/>
                </a:cubicBezTo>
                <a:cubicBezTo>
                  <a:pt x="2678906" y="3371577"/>
                  <a:pt x="2673945" y="3369096"/>
                  <a:pt x="2664023" y="3369096"/>
                </a:cubicBezTo>
                <a:lnTo>
                  <a:pt x="2664023" y="3361655"/>
                </a:lnTo>
                <a:cubicBezTo>
                  <a:pt x="2664023" y="3360415"/>
                  <a:pt x="2664643" y="3359639"/>
                  <a:pt x="2665883" y="3359329"/>
                </a:cubicBezTo>
                <a:close/>
                <a:moveTo>
                  <a:pt x="2637978" y="3342121"/>
                </a:moveTo>
                <a:cubicBezTo>
                  <a:pt x="2640458" y="3342741"/>
                  <a:pt x="2644179" y="3344292"/>
                  <a:pt x="2649140" y="3346772"/>
                </a:cubicBezTo>
                <a:lnTo>
                  <a:pt x="2641699" y="3354213"/>
                </a:lnTo>
                <a:cubicBezTo>
                  <a:pt x="2636738" y="3349253"/>
                  <a:pt x="2634257" y="3345532"/>
                  <a:pt x="2634257" y="3343051"/>
                </a:cubicBezTo>
                <a:cubicBezTo>
                  <a:pt x="2634257" y="3341811"/>
                  <a:pt x="2635498" y="3341501"/>
                  <a:pt x="2637978" y="3342121"/>
                </a:cubicBezTo>
                <a:close/>
                <a:moveTo>
                  <a:pt x="2321718" y="3331889"/>
                </a:moveTo>
                <a:cubicBezTo>
                  <a:pt x="2326679" y="3331889"/>
                  <a:pt x="2334121" y="3333129"/>
                  <a:pt x="2344043" y="3335610"/>
                </a:cubicBezTo>
                <a:cubicBezTo>
                  <a:pt x="2353965" y="3338090"/>
                  <a:pt x="2361406" y="3341811"/>
                  <a:pt x="2366367" y="3346772"/>
                </a:cubicBezTo>
                <a:lnTo>
                  <a:pt x="2336601" y="3339331"/>
                </a:lnTo>
                <a:close/>
                <a:moveTo>
                  <a:pt x="2295674" y="3320727"/>
                </a:moveTo>
                <a:lnTo>
                  <a:pt x="2306835" y="3324448"/>
                </a:lnTo>
                <a:cubicBezTo>
                  <a:pt x="2306835" y="3324448"/>
                  <a:pt x="2305595" y="3324448"/>
                  <a:pt x="2303115" y="3324448"/>
                </a:cubicBezTo>
                <a:cubicBezTo>
                  <a:pt x="2301875" y="3324448"/>
                  <a:pt x="2300635" y="3324138"/>
                  <a:pt x="2299394" y="3323518"/>
                </a:cubicBezTo>
                <a:close/>
                <a:moveTo>
                  <a:pt x="2286743" y="3317750"/>
                </a:moveTo>
                <a:lnTo>
                  <a:pt x="2289162" y="3317936"/>
                </a:lnTo>
                <a:cubicBezTo>
                  <a:pt x="2292263" y="3318557"/>
                  <a:pt x="2294433" y="3319487"/>
                  <a:pt x="2295674" y="3320727"/>
                </a:cubicBezTo>
                <a:close/>
                <a:moveTo>
                  <a:pt x="2567285" y="3317006"/>
                </a:moveTo>
                <a:lnTo>
                  <a:pt x="2574726" y="3317006"/>
                </a:lnTo>
                <a:cubicBezTo>
                  <a:pt x="2579687" y="3321967"/>
                  <a:pt x="2583407" y="3325688"/>
                  <a:pt x="2585888" y="3328168"/>
                </a:cubicBezTo>
                <a:cubicBezTo>
                  <a:pt x="2588369" y="3330649"/>
                  <a:pt x="2589609" y="3331889"/>
                  <a:pt x="2589609" y="3331889"/>
                </a:cubicBezTo>
                <a:lnTo>
                  <a:pt x="2574726" y="3331889"/>
                </a:lnTo>
                <a:cubicBezTo>
                  <a:pt x="2569765" y="3326928"/>
                  <a:pt x="2564804" y="3324448"/>
                  <a:pt x="2559844" y="3324448"/>
                </a:cubicBezTo>
                <a:close/>
                <a:moveTo>
                  <a:pt x="2396133" y="3317006"/>
                </a:moveTo>
                <a:lnTo>
                  <a:pt x="2425898" y="3317006"/>
                </a:lnTo>
                <a:cubicBezTo>
                  <a:pt x="2440781" y="3326928"/>
                  <a:pt x="2458144" y="3331889"/>
                  <a:pt x="2477988" y="3331889"/>
                </a:cubicBezTo>
                <a:cubicBezTo>
                  <a:pt x="2482949" y="3336850"/>
                  <a:pt x="2486669" y="3339331"/>
                  <a:pt x="2489150" y="3339331"/>
                </a:cubicBezTo>
                <a:cubicBezTo>
                  <a:pt x="2491631" y="3339331"/>
                  <a:pt x="2495351" y="3339331"/>
                  <a:pt x="2500312" y="3339331"/>
                </a:cubicBezTo>
                <a:cubicBezTo>
                  <a:pt x="2505273" y="3339331"/>
                  <a:pt x="2512714" y="3344291"/>
                  <a:pt x="2522636" y="3354213"/>
                </a:cubicBezTo>
                <a:lnTo>
                  <a:pt x="2559844" y="3369096"/>
                </a:lnTo>
                <a:cubicBezTo>
                  <a:pt x="2569765" y="3369096"/>
                  <a:pt x="2580927" y="3371577"/>
                  <a:pt x="2593330" y="3376538"/>
                </a:cubicBezTo>
                <a:cubicBezTo>
                  <a:pt x="2605732" y="3381498"/>
                  <a:pt x="2615654" y="3386460"/>
                  <a:pt x="2623095" y="3391420"/>
                </a:cubicBezTo>
                <a:cubicBezTo>
                  <a:pt x="2630537" y="3396381"/>
                  <a:pt x="2636738" y="3398862"/>
                  <a:pt x="2641699" y="3398862"/>
                </a:cubicBezTo>
                <a:lnTo>
                  <a:pt x="2641699" y="3413745"/>
                </a:lnTo>
                <a:cubicBezTo>
                  <a:pt x="2636738" y="3408784"/>
                  <a:pt x="2631777" y="3405063"/>
                  <a:pt x="2626816" y="3402582"/>
                </a:cubicBezTo>
                <a:cubicBezTo>
                  <a:pt x="2621855" y="3400102"/>
                  <a:pt x="2614414" y="3397622"/>
                  <a:pt x="2604492" y="3395141"/>
                </a:cubicBezTo>
                <a:cubicBezTo>
                  <a:pt x="2594570" y="3392660"/>
                  <a:pt x="2584648" y="3388940"/>
                  <a:pt x="2574726" y="3383979"/>
                </a:cubicBezTo>
                <a:cubicBezTo>
                  <a:pt x="2564804" y="3379018"/>
                  <a:pt x="2557363" y="3376538"/>
                  <a:pt x="2552402" y="3376538"/>
                </a:cubicBezTo>
                <a:cubicBezTo>
                  <a:pt x="2552402" y="3376538"/>
                  <a:pt x="2547441" y="3374057"/>
                  <a:pt x="2537519" y="3369096"/>
                </a:cubicBezTo>
                <a:lnTo>
                  <a:pt x="2507753" y="3361655"/>
                </a:lnTo>
                <a:cubicBezTo>
                  <a:pt x="2497831" y="3356694"/>
                  <a:pt x="2492871" y="3354213"/>
                  <a:pt x="2492871" y="3354213"/>
                </a:cubicBezTo>
                <a:lnTo>
                  <a:pt x="2411015" y="3324448"/>
                </a:lnTo>
                <a:cubicBezTo>
                  <a:pt x="2411015" y="3319487"/>
                  <a:pt x="2408535" y="3318246"/>
                  <a:pt x="2403574" y="3320727"/>
                </a:cubicBezTo>
                <a:cubicBezTo>
                  <a:pt x="2398613" y="3323208"/>
                  <a:pt x="2396133" y="3321967"/>
                  <a:pt x="2396133" y="3317006"/>
                </a:cubicBezTo>
                <a:close/>
                <a:moveTo>
                  <a:pt x="7091659" y="3309565"/>
                </a:moveTo>
                <a:lnTo>
                  <a:pt x="7099100" y="3324448"/>
                </a:lnTo>
                <a:cubicBezTo>
                  <a:pt x="7109022" y="3334370"/>
                  <a:pt x="7109022" y="3339331"/>
                  <a:pt x="7099100" y="3339331"/>
                </a:cubicBezTo>
                <a:cubicBezTo>
                  <a:pt x="7094140" y="3339331"/>
                  <a:pt x="7089179" y="3335610"/>
                  <a:pt x="7084218" y="3328168"/>
                </a:cubicBezTo>
                <a:cubicBezTo>
                  <a:pt x="7079256" y="3320727"/>
                  <a:pt x="7076776" y="3317006"/>
                  <a:pt x="7076776" y="3317006"/>
                </a:cubicBezTo>
                <a:close/>
                <a:moveTo>
                  <a:pt x="7024686" y="3309565"/>
                </a:moveTo>
                <a:lnTo>
                  <a:pt x="7039570" y="3317006"/>
                </a:lnTo>
                <a:cubicBezTo>
                  <a:pt x="7049491" y="3321967"/>
                  <a:pt x="7054452" y="3324448"/>
                  <a:pt x="7054452" y="3324448"/>
                </a:cubicBezTo>
                <a:lnTo>
                  <a:pt x="7054452" y="3331889"/>
                </a:lnTo>
                <a:cubicBezTo>
                  <a:pt x="7049491" y="3331889"/>
                  <a:pt x="7047011" y="3331889"/>
                  <a:pt x="7047011" y="3331889"/>
                </a:cubicBezTo>
                <a:cubicBezTo>
                  <a:pt x="7047011" y="3326928"/>
                  <a:pt x="7045770" y="3324448"/>
                  <a:pt x="7043290" y="3324448"/>
                </a:cubicBezTo>
                <a:cubicBezTo>
                  <a:pt x="7040810" y="3324448"/>
                  <a:pt x="7037090" y="3321967"/>
                  <a:pt x="7032128" y="3317006"/>
                </a:cubicBezTo>
                <a:close/>
                <a:moveTo>
                  <a:pt x="2597051" y="3309565"/>
                </a:moveTo>
                <a:cubicBezTo>
                  <a:pt x="2597051" y="3314526"/>
                  <a:pt x="2599531" y="3317006"/>
                  <a:pt x="2604492" y="3317006"/>
                </a:cubicBezTo>
                <a:lnTo>
                  <a:pt x="2611933" y="3317006"/>
                </a:lnTo>
                <a:cubicBezTo>
                  <a:pt x="2606972" y="3317006"/>
                  <a:pt x="2602011" y="3314526"/>
                  <a:pt x="2597051" y="3309565"/>
                </a:cubicBezTo>
                <a:close/>
                <a:moveTo>
                  <a:pt x="2262187" y="3309565"/>
                </a:moveTo>
                <a:lnTo>
                  <a:pt x="2286743" y="3317750"/>
                </a:lnTo>
                <a:lnTo>
                  <a:pt x="2277070" y="3317006"/>
                </a:lnTo>
                <a:close/>
                <a:moveTo>
                  <a:pt x="2492871" y="3294682"/>
                </a:moveTo>
                <a:lnTo>
                  <a:pt x="2507753" y="3294682"/>
                </a:lnTo>
                <a:lnTo>
                  <a:pt x="2544960" y="3317006"/>
                </a:lnTo>
                <a:cubicBezTo>
                  <a:pt x="2535038" y="3312046"/>
                  <a:pt x="2525117" y="3307084"/>
                  <a:pt x="2515195" y="3302124"/>
                </a:cubicBezTo>
                <a:close/>
                <a:moveTo>
                  <a:pt x="2329160" y="3294682"/>
                </a:moveTo>
                <a:cubicBezTo>
                  <a:pt x="2349003" y="3294682"/>
                  <a:pt x="2358925" y="3299643"/>
                  <a:pt x="2358925" y="3309565"/>
                </a:cubicBezTo>
                <a:cubicBezTo>
                  <a:pt x="2358925" y="3309565"/>
                  <a:pt x="2353965" y="3309565"/>
                  <a:pt x="2344043" y="3309565"/>
                </a:cubicBezTo>
                <a:cubicBezTo>
                  <a:pt x="2339082" y="3304604"/>
                  <a:pt x="2335361" y="3302124"/>
                  <a:pt x="2332881" y="3302124"/>
                </a:cubicBezTo>
                <a:cubicBezTo>
                  <a:pt x="2330400" y="3302124"/>
                  <a:pt x="2329160" y="3299643"/>
                  <a:pt x="2329160" y="3294682"/>
                </a:cubicBezTo>
                <a:close/>
                <a:moveTo>
                  <a:pt x="2210098" y="3287241"/>
                </a:moveTo>
                <a:lnTo>
                  <a:pt x="2232422" y="3294682"/>
                </a:lnTo>
                <a:lnTo>
                  <a:pt x="2217539" y="3294682"/>
                </a:lnTo>
                <a:cubicBezTo>
                  <a:pt x="2212578" y="3294682"/>
                  <a:pt x="2210098" y="3292201"/>
                  <a:pt x="2210098" y="3287241"/>
                </a:cubicBezTo>
                <a:close/>
                <a:moveTo>
                  <a:pt x="2448222" y="3279799"/>
                </a:moveTo>
                <a:lnTo>
                  <a:pt x="2455664" y="3279799"/>
                </a:lnTo>
                <a:cubicBezTo>
                  <a:pt x="2465586" y="3284760"/>
                  <a:pt x="2475507" y="3289721"/>
                  <a:pt x="2485429" y="3294682"/>
                </a:cubicBezTo>
                <a:close/>
                <a:moveTo>
                  <a:pt x="2358925" y="3279799"/>
                </a:moveTo>
                <a:cubicBezTo>
                  <a:pt x="2363887" y="3279799"/>
                  <a:pt x="2367607" y="3281039"/>
                  <a:pt x="2370088" y="3283520"/>
                </a:cubicBezTo>
                <a:cubicBezTo>
                  <a:pt x="2372568" y="3286001"/>
                  <a:pt x="2373808" y="3287241"/>
                  <a:pt x="2373808" y="3287241"/>
                </a:cubicBezTo>
                <a:lnTo>
                  <a:pt x="2358925" y="3287241"/>
                </a:lnTo>
                <a:close/>
                <a:moveTo>
                  <a:pt x="2411015" y="3264916"/>
                </a:moveTo>
                <a:lnTo>
                  <a:pt x="2433339" y="3264916"/>
                </a:lnTo>
                <a:lnTo>
                  <a:pt x="2418457" y="3272358"/>
                </a:lnTo>
                <a:cubicBezTo>
                  <a:pt x="2418457" y="3272358"/>
                  <a:pt x="2415976" y="3269877"/>
                  <a:pt x="2411015" y="3264916"/>
                </a:cubicBezTo>
                <a:close/>
                <a:moveTo>
                  <a:pt x="2158008" y="3264916"/>
                </a:moveTo>
                <a:cubicBezTo>
                  <a:pt x="2172890" y="3269877"/>
                  <a:pt x="2180332" y="3274839"/>
                  <a:pt x="2180332" y="3279799"/>
                </a:cubicBezTo>
                <a:lnTo>
                  <a:pt x="2150566" y="3272358"/>
                </a:lnTo>
                <a:close/>
                <a:moveTo>
                  <a:pt x="2232422" y="3257475"/>
                </a:moveTo>
                <a:lnTo>
                  <a:pt x="2239863" y="3264916"/>
                </a:lnTo>
                <a:lnTo>
                  <a:pt x="2247305" y="3272358"/>
                </a:lnTo>
                <a:close/>
                <a:moveTo>
                  <a:pt x="2187773" y="3250034"/>
                </a:moveTo>
                <a:lnTo>
                  <a:pt x="2217539" y="3257475"/>
                </a:lnTo>
                <a:lnTo>
                  <a:pt x="2217539" y="3264916"/>
                </a:lnTo>
                <a:cubicBezTo>
                  <a:pt x="2217539" y="3264916"/>
                  <a:pt x="2212578" y="3262436"/>
                  <a:pt x="2202656" y="3257475"/>
                </a:cubicBezTo>
                <a:cubicBezTo>
                  <a:pt x="2197695" y="3257475"/>
                  <a:pt x="2193975" y="3257475"/>
                  <a:pt x="2191494" y="3257475"/>
                </a:cubicBezTo>
                <a:cubicBezTo>
                  <a:pt x="2189013" y="3257475"/>
                  <a:pt x="2187773" y="3254994"/>
                  <a:pt x="2187773" y="3250034"/>
                </a:cubicBezTo>
                <a:close/>
                <a:moveTo>
                  <a:pt x="2091035" y="3250034"/>
                </a:moveTo>
                <a:lnTo>
                  <a:pt x="2113359" y="3257475"/>
                </a:lnTo>
                <a:lnTo>
                  <a:pt x="2120801" y="3264916"/>
                </a:lnTo>
                <a:cubicBezTo>
                  <a:pt x="2115840" y="3264916"/>
                  <a:pt x="2113359" y="3263676"/>
                  <a:pt x="2113359" y="3261196"/>
                </a:cubicBezTo>
                <a:cubicBezTo>
                  <a:pt x="2113359" y="3258715"/>
                  <a:pt x="2105917" y="3257475"/>
                  <a:pt x="2091035" y="3257475"/>
                </a:cubicBezTo>
                <a:close/>
                <a:moveTo>
                  <a:pt x="2158008" y="3246313"/>
                </a:moveTo>
                <a:cubicBezTo>
                  <a:pt x="2160488" y="3246313"/>
                  <a:pt x="2162969" y="3247554"/>
                  <a:pt x="2165449" y="3250034"/>
                </a:cubicBezTo>
                <a:lnTo>
                  <a:pt x="2158008" y="3250034"/>
                </a:lnTo>
                <a:lnTo>
                  <a:pt x="2150566" y="3250034"/>
                </a:lnTo>
                <a:cubicBezTo>
                  <a:pt x="2153047" y="3247554"/>
                  <a:pt x="2155527" y="3246313"/>
                  <a:pt x="2158008" y="3246313"/>
                </a:cubicBezTo>
                <a:close/>
                <a:moveTo>
                  <a:pt x="2046386" y="3235151"/>
                </a:moveTo>
                <a:cubicBezTo>
                  <a:pt x="2056308" y="3235151"/>
                  <a:pt x="2063750" y="3237632"/>
                  <a:pt x="2068711" y="3242592"/>
                </a:cubicBezTo>
                <a:lnTo>
                  <a:pt x="2053828" y="3242592"/>
                </a:lnTo>
                <a:close/>
                <a:moveTo>
                  <a:pt x="2009180" y="3220268"/>
                </a:moveTo>
                <a:lnTo>
                  <a:pt x="2016621" y="3227709"/>
                </a:lnTo>
                <a:cubicBezTo>
                  <a:pt x="2021581" y="3232670"/>
                  <a:pt x="2021581" y="3235151"/>
                  <a:pt x="2016621" y="3235151"/>
                </a:cubicBezTo>
                <a:lnTo>
                  <a:pt x="2009180" y="3227709"/>
                </a:lnTo>
                <a:cubicBezTo>
                  <a:pt x="2004218" y="3222749"/>
                  <a:pt x="2004218" y="3220268"/>
                  <a:pt x="2009180" y="3220268"/>
                </a:cubicBezTo>
                <a:close/>
                <a:moveTo>
                  <a:pt x="1979414" y="3212827"/>
                </a:moveTo>
                <a:cubicBezTo>
                  <a:pt x="1979414" y="3212827"/>
                  <a:pt x="1980654" y="3212827"/>
                  <a:pt x="1983135" y="3212827"/>
                </a:cubicBezTo>
                <a:cubicBezTo>
                  <a:pt x="1985615" y="3212827"/>
                  <a:pt x="1986855" y="3215307"/>
                  <a:pt x="1986855" y="3220268"/>
                </a:cubicBezTo>
                <a:cubicBezTo>
                  <a:pt x="1986855" y="3220268"/>
                  <a:pt x="1984375" y="3220268"/>
                  <a:pt x="1979414" y="3220268"/>
                </a:cubicBezTo>
                <a:cubicBezTo>
                  <a:pt x="1979414" y="3215307"/>
                  <a:pt x="1979414" y="3212827"/>
                  <a:pt x="1979414" y="3212827"/>
                </a:cubicBezTo>
                <a:close/>
                <a:moveTo>
                  <a:pt x="2425898" y="3205385"/>
                </a:moveTo>
                <a:cubicBezTo>
                  <a:pt x="2430859" y="3205385"/>
                  <a:pt x="2443262" y="3210346"/>
                  <a:pt x="2463105" y="3220268"/>
                </a:cubicBezTo>
                <a:cubicBezTo>
                  <a:pt x="2482949" y="3230190"/>
                  <a:pt x="2492871" y="3235151"/>
                  <a:pt x="2492871" y="3235151"/>
                </a:cubicBezTo>
                <a:cubicBezTo>
                  <a:pt x="2482949" y="3235151"/>
                  <a:pt x="2470546" y="3230190"/>
                  <a:pt x="2455664" y="3220268"/>
                </a:cubicBezTo>
                <a:close/>
                <a:moveTo>
                  <a:pt x="1912441" y="3197944"/>
                </a:moveTo>
                <a:cubicBezTo>
                  <a:pt x="1917402" y="3197944"/>
                  <a:pt x="1922363" y="3199184"/>
                  <a:pt x="1927324" y="3201665"/>
                </a:cubicBezTo>
                <a:cubicBezTo>
                  <a:pt x="1932285" y="3204145"/>
                  <a:pt x="1937246" y="3205385"/>
                  <a:pt x="1942207" y="3205385"/>
                </a:cubicBezTo>
                <a:cubicBezTo>
                  <a:pt x="1952129" y="3210346"/>
                  <a:pt x="1957090" y="3214067"/>
                  <a:pt x="1957090" y="3216547"/>
                </a:cubicBezTo>
                <a:cubicBezTo>
                  <a:pt x="1957090" y="3219028"/>
                  <a:pt x="1947168" y="3217787"/>
                  <a:pt x="1927324" y="3212827"/>
                </a:cubicBezTo>
                <a:cubicBezTo>
                  <a:pt x="1917402" y="3207866"/>
                  <a:pt x="1909961" y="3205385"/>
                  <a:pt x="1905000" y="3205385"/>
                </a:cubicBezTo>
                <a:close/>
                <a:moveTo>
                  <a:pt x="2355205" y="3183061"/>
                </a:moveTo>
                <a:cubicBezTo>
                  <a:pt x="2357685" y="3183061"/>
                  <a:pt x="2361406" y="3185542"/>
                  <a:pt x="2366367" y="3190502"/>
                </a:cubicBezTo>
                <a:lnTo>
                  <a:pt x="2358925" y="3190502"/>
                </a:lnTo>
                <a:cubicBezTo>
                  <a:pt x="2353965" y="3190502"/>
                  <a:pt x="2351484" y="3189262"/>
                  <a:pt x="2351484" y="3186782"/>
                </a:cubicBezTo>
                <a:cubicBezTo>
                  <a:pt x="2351484" y="3184301"/>
                  <a:pt x="2352724" y="3183061"/>
                  <a:pt x="2355205" y="3183061"/>
                </a:cubicBezTo>
                <a:close/>
                <a:moveTo>
                  <a:pt x="2299394" y="3175620"/>
                </a:moveTo>
                <a:cubicBezTo>
                  <a:pt x="2304355" y="3175620"/>
                  <a:pt x="2309316" y="3175620"/>
                  <a:pt x="2314277" y="3175620"/>
                </a:cubicBezTo>
                <a:lnTo>
                  <a:pt x="2321718" y="3183061"/>
                </a:lnTo>
                <a:cubicBezTo>
                  <a:pt x="2316758" y="3183061"/>
                  <a:pt x="2309316" y="3180580"/>
                  <a:pt x="2299394" y="3175620"/>
                </a:cubicBezTo>
                <a:close/>
                <a:moveTo>
                  <a:pt x="1741289" y="3160737"/>
                </a:moveTo>
                <a:lnTo>
                  <a:pt x="1756172" y="3168178"/>
                </a:lnTo>
                <a:lnTo>
                  <a:pt x="1741289" y="3168178"/>
                </a:lnTo>
                <a:cubicBezTo>
                  <a:pt x="1736328" y="3163217"/>
                  <a:pt x="1736328" y="3160737"/>
                  <a:pt x="1741289" y="3160737"/>
                </a:cubicBezTo>
                <a:close/>
                <a:moveTo>
                  <a:pt x="7158632" y="3153295"/>
                </a:moveTo>
                <a:lnTo>
                  <a:pt x="7143749" y="3168178"/>
                </a:lnTo>
                <a:lnTo>
                  <a:pt x="7143749" y="3160737"/>
                </a:lnTo>
                <a:cubicBezTo>
                  <a:pt x="7153670" y="3155776"/>
                  <a:pt x="7158632" y="3153295"/>
                  <a:pt x="7158632" y="3153295"/>
                </a:cubicBezTo>
                <a:close/>
                <a:moveTo>
                  <a:pt x="2224980" y="3153295"/>
                </a:moveTo>
                <a:cubicBezTo>
                  <a:pt x="2229941" y="3158256"/>
                  <a:pt x="2234902" y="3160737"/>
                  <a:pt x="2239863" y="3160737"/>
                </a:cubicBezTo>
                <a:lnTo>
                  <a:pt x="2224980" y="3160737"/>
                </a:lnTo>
                <a:close/>
                <a:moveTo>
                  <a:pt x="7032128" y="3145854"/>
                </a:moveTo>
                <a:cubicBezTo>
                  <a:pt x="7027166" y="3145854"/>
                  <a:pt x="7027166" y="3148335"/>
                  <a:pt x="7032128" y="3153295"/>
                </a:cubicBezTo>
                <a:lnTo>
                  <a:pt x="7039570" y="3153295"/>
                </a:lnTo>
                <a:cubicBezTo>
                  <a:pt x="7039570" y="3148335"/>
                  <a:pt x="7037090" y="3145854"/>
                  <a:pt x="7032128" y="3145854"/>
                </a:cubicBezTo>
                <a:close/>
                <a:moveTo>
                  <a:pt x="1994297" y="3145854"/>
                </a:moveTo>
                <a:cubicBezTo>
                  <a:pt x="1999258" y="3145854"/>
                  <a:pt x="2001738" y="3148335"/>
                  <a:pt x="2001738" y="3153295"/>
                </a:cubicBezTo>
                <a:lnTo>
                  <a:pt x="1994297" y="3153295"/>
                </a:lnTo>
                <a:close/>
                <a:moveTo>
                  <a:pt x="2559844" y="3123530"/>
                </a:moveTo>
                <a:lnTo>
                  <a:pt x="2567285" y="3123530"/>
                </a:lnTo>
                <a:lnTo>
                  <a:pt x="2559844" y="3130971"/>
                </a:lnTo>
                <a:close/>
                <a:moveTo>
                  <a:pt x="2351484" y="3123530"/>
                </a:moveTo>
                <a:lnTo>
                  <a:pt x="2358925" y="3123530"/>
                </a:lnTo>
                <a:lnTo>
                  <a:pt x="2351484" y="3130971"/>
                </a:lnTo>
                <a:close/>
                <a:moveTo>
                  <a:pt x="2291953" y="3123530"/>
                </a:moveTo>
                <a:lnTo>
                  <a:pt x="2299394" y="3138413"/>
                </a:lnTo>
                <a:cubicBezTo>
                  <a:pt x="2304355" y="3143373"/>
                  <a:pt x="2305595" y="3145854"/>
                  <a:pt x="2303115" y="3145854"/>
                </a:cubicBezTo>
                <a:cubicBezTo>
                  <a:pt x="2300635" y="3145854"/>
                  <a:pt x="2294434" y="3145854"/>
                  <a:pt x="2284511" y="3145854"/>
                </a:cubicBezTo>
                <a:lnTo>
                  <a:pt x="2262187" y="3130971"/>
                </a:lnTo>
                <a:lnTo>
                  <a:pt x="2269629" y="3130971"/>
                </a:lnTo>
                <a:cubicBezTo>
                  <a:pt x="2284511" y="3130971"/>
                  <a:pt x="2291953" y="3128491"/>
                  <a:pt x="2291953" y="3123530"/>
                </a:cubicBezTo>
                <a:close/>
                <a:moveTo>
                  <a:pt x="2232422" y="3123530"/>
                </a:moveTo>
                <a:cubicBezTo>
                  <a:pt x="2237382" y="3123530"/>
                  <a:pt x="2242344" y="3123530"/>
                  <a:pt x="2247305" y="3123530"/>
                </a:cubicBezTo>
                <a:lnTo>
                  <a:pt x="2239863" y="3130971"/>
                </a:lnTo>
                <a:close/>
                <a:moveTo>
                  <a:pt x="2139404" y="3123530"/>
                </a:moveTo>
                <a:cubicBezTo>
                  <a:pt x="2141885" y="3123530"/>
                  <a:pt x="2143125" y="3123530"/>
                  <a:pt x="2143125" y="3123530"/>
                </a:cubicBezTo>
                <a:lnTo>
                  <a:pt x="2143125" y="3130971"/>
                </a:lnTo>
                <a:cubicBezTo>
                  <a:pt x="2138164" y="3130971"/>
                  <a:pt x="2135683" y="3129731"/>
                  <a:pt x="2135683" y="3127250"/>
                </a:cubicBezTo>
                <a:cubicBezTo>
                  <a:pt x="2135683" y="3124770"/>
                  <a:pt x="2136924" y="3123530"/>
                  <a:pt x="2139404" y="3123530"/>
                </a:cubicBezTo>
                <a:close/>
                <a:moveTo>
                  <a:pt x="7128866" y="3116088"/>
                </a:moveTo>
                <a:cubicBezTo>
                  <a:pt x="7128866" y="3116088"/>
                  <a:pt x="7131346" y="3118569"/>
                  <a:pt x="7136308" y="3123530"/>
                </a:cubicBezTo>
                <a:lnTo>
                  <a:pt x="7128866" y="3123530"/>
                </a:lnTo>
                <a:close/>
                <a:moveTo>
                  <a:pt x="6890741" y="3116088"/>
                </a:moveTo>
                <a:cubicBezTo>
                  <a:pt x="6890741" y="3121049"/>
                  <a:pt x="6893222" y="3123530"/>
                  <a:pt x="6898182" y="3123530"/>
                </a:cubicBezTo>
                <a:cubicBezTo>
                  <a:pt x="6903144" y="3123530"/>
                  <a:pt x="6905624" y="3122290"/>
                  <a:pt x="6905624" y="3119809"/>
                </a:cubicBezTo>
                <a:cubicBezTo>
                  <a:pt x="6905624" y="3117328"/>
                  <a:pt x="6900662" y="3116088"/>
                  <a:pt x="6890741" y="3116088"/>
                </a:cubicBezTo>
                <a:close/>
                <a:moveTo>
                  <a:pt x="2113359" y="3116088"/>
                </a:moveTo>
                <a:lnTo>
                  <a:pt x="2120801" y="3116088"/>
                </a:lnTo>
                <a:lnTo>
                  <a:pt x="2120801" y="3123530"/>
                </a:lnTo>
                <a:cubicBezTo>
                  <a:pt x="2120801" y="3118569"/>
                  <a:pt x="2118320" y="3116088"/>
                  <a:pt x="2113359" y="3116088"/>
                </a:cubicBezTo>
                <a:close/>
                <a:moveTo>
                  <a:pt x="1785937" y="3116088"/>
                </a:moveTo>
                <a:cubicBezTo>
                  <a:pt x="1785937" y="3116088"/>
                  <a:pt x="1789658" y="3116088"/>
                  <a:pt x="1797099" y="3116088"/>
                </a:cubicBezTo>
                <a:cubicBezTo>
                  <a:pt x="1804541" y="3116088"/>
                  <a:pt x="1813222" y="3118569"/>
                  <a:pt x="1823144" y="3123530"/>
                </a:cubicBezTo>
                <a:cubicBezTo>
                  <a:pt x="1842988" y="3123530"/>
                  <a:pt x="1860351" y="3124770"/>
                  <a:pt x="1875234" y="3127250"/>
                </a:cubicBezTo>
                <a:cubicBezTo>
                  <a:pt x="1890117" y="3129731"/>
                  <a:pt x="1897558" y="3133452"/>
                  <a:pt x="1897558" y="3138413"/>
                </a:cubicBezTo>
                <a:lnTo>
                  <a:pt x="1882676" y="3138413"/>
                </a:lnTo>
                <a:cubicBezTo>
                  <a:pt x="1877715" y="3133452"/>
                  <a:pt x="1862832" y="3130971"/>
                  <a:pt x="1838027" y="3130971"/>
                </a:cubicBezTo>
                <a:cubicBezTo>
                  <a:pt x="1803300" y="3126010"/>
                  <a:pt x="1785937" y="3121049"/>
                  <a:pt x="1785937" y="3116088"/>
                </a:cubicBezTo>
                <a:close/>
                <a:moveTo>
                  <a:pt x="2507753" y="3108647"/>
                </a:moveTo>
                <a:lnTo>
                  <a:pt x="2515195" y="3108647"/>
                </a:lnTo>
                <a:lnTo>
                  <a:pt x="2516435" y="3109267"/>
                </a:lnTo>
                <a:close/>
                <a:moveTo>
                  <a:pt x="2477341" y="3097323"/>
                </a:moveTo>
                <a:lnTo>
                  <a:pt x="2492871" y="3101206"/>
                </a:lnTo>
                <a:cubicBezTo>
                  <a:pt x="2490390" y="3101206"/>
                  <a:pt x="2486204" y="3100275"/>
                  <a:pt x="2480313" y="3098415"/>
                </a:cubicBezTo>
                <a:close/>
                <a:moveTo>
                  <a:pt x="6853534" y="3093764"/>
                </a:moveTo>
                <a:lnTo>
                  <a:pt x="6846093" y="3101206"/>
                </a:lnTo>
                <a:lnTo>
                  <a:pt x="6860976" y="3101206"/>
                </a:lnTo>
                <a:cubicBezTo>
                  <a:pt x="6860976" y="3101206"/>
                  <a:pt x="6858496" y="3098725"/>
                  <a:pt x="6853534" y="3093764"/>
                </a:cubicBezTo>
                <a:close/>
                <a:moveTo>
                  <a:pt x="6942831" y="3078881"/>
                </a:moveTo>
                <a:lnTo>
                  <a:pt x="6950272" y="3086323"/>
                </a:lnTo>
                <a:cubicBezTo>
                  <a:pt x="6950272" y="3086323"/>
                  <a:pt x="6949032" y="3086323"/>
                  <a:pt x="6946552" y="3086323"/>
                </a:cubicBezTo>
                <a:cubicBezTo>
                  <a:pt x="6944072" y="3086323"/>
                  <a:pt x="6940351" y="3086323"/>
                  <a:pt x="6935390" y="3086323"/>
                </a:cubicBezTo>
                <a:close/>
                <a:moveTo>
                  <a:pt x="2172890" y="3078881"/>
                </a:moveTo>
                <a:lnTo>
                  <a:pt x="2187773" y="3078881"/>
                </a:lnTo>
                <a:cubicBezTo>
                  <a:pt x="2187773" y="3083842"/>
                  <a:pt x="2185293" y="3086323"/>
                  <a:pt x="2180332" y="3086323"/>
                </a:cubicBezTo>
                <a:close/>
                <a:moveTo>
                  <a:pt x="6875858" y="3063999"/>
                </a:moveTo>
                <a:lnTo>
                  <a:pt x="6920507" y="3078881"/>
                </a:lnTo>
                <a:lnTo>
                  <a:pt x="6913066" y="3086323"/>
                </a:lnTo>
                <a:cubicBezTo>
                  <a:pt x="6913066" y="3081362"/>
                  <a:pt x="6905624" y="3077641"/>
                  <a:pt x="6890741" y="3075161"/>
                </a:cubicBezTo>
                <a:cubicBezTo>
                  <a:pt x="6875858" y="3072680"/>
                  <a:pt x="6868417" y="3070200"/>
                  <a:pt x="6868417" y="3067719"/>
                </a:cubicBezTo>
                <a:cubicBezTo>
                  <a:pt x="6868417" y="3065239"/>
                  <a:pt x="6870897" y="3063999"/>
                  <a:pt x="6875858" y="3063999"/>
                </a:cubicBezTo>
                <a:close/>
                <a:moveTo>
                  <a:pt x="2477988" y="3063999"/>
                </a:moveTo>
                <a:cubicBezTo>
                  <a:pt x="2477988" y="3063999"/>
                  <a:pt x="2486669" y="3067719"/>
                  <a:pt x="2504033" y="3075161"/>
                </a:cubicBezTo>
                <a:cubicBezTo>
                  <a:pt x="2521396" y="3082602"/>
                  <a:pt x="2532558" y="3088803"/>
                  <a:pt x="2537519" y="3093764"/>
                </a:cubicBezTo>
                <a:lnTo>
                  <a:pt x="2530078" y="3093764"/>
                </a:lnTo>
                <a:cubicBezTo>
                  <a:pt x="2530078" y="3088803"/>
                  <a:pt x="2527597" y="3088803"/>
                  <a:pt x="2522636" y="3093764"/>
                </a:cubicBezTo>
                <a:lnTo>
                  <a:pt x="2515195" y="3086323"/>
                </a:lnTo>
                <a:cubicBezTo>
                  <a:pt x="2515195" y="3086323"/>
                  <a:pt x="2512714" y="3086323"/>
                  <a:pt x="2507753" y="3086323"/>
                </a:cubicBezTo>
                <a:close/>
                <a:moveTo>
                  <a:pt x="6960602" y="3059446"/>
                </a:moveTo>
                <a:lnTo>
                  <a:pt x="6965156" y="3063999"/>
                </a:lnTo>
                <a:cubicBezTo>
                  <a:pt x="6965156" y="3063999"/>
                  <a:pt x="6963914" y="3062758"/>
                  <a:pt x="6961434" y="3060278"/>
                </a:cubicBezTo>
                <a:close/>
                <a:moveTo>
                  <a:pt x="6957714" y="3056557"/>
                </a:moveTo>
                <a:cubicBezTo>
                  <a:pt x="6957714" y="3056557"/>
                  <a:pt x="6958024" y="3056867"/>
                  <a:pt x="6958644" y="3057487"/>
                </a:cubicBezTo>
                <a:lnTo>
                  <a:pt x="6960602" y="3059446"/>
                </a:lnTo>
                <a:close/>
                <a:moveTo>
                  <a:pt x="2239863" y="3056557"/>
                </a:moveTo>
                <a:lnTo>
                  <a:pt x="2269629" y="3071440"/>
                </a:lnTo>
                <a:cubicBezTo>
                  <a:pt x="2269629" y="3071440"/>
                  <a:pt x="2264667" y="3071440"/>
                  <a:pt x="2254746" y="3071440"/>
                </a:cubicBezTo>
                <a:close/>
                <a:moveTo>
                  <a:pt x="2220516" y="3050604"/>
                </a:moveTo>
                <a:lnTo>
                  <a:pt x="2223120" y="3050976"/>
                </a:lnTo>
                <a:cubicBezTo>
                  <a:pt x="2226840" y="3052217"/>
                  <a:pt x="2229941" y="3054077"/>
                  <a:pt x="2232422" y="3056557"/>
                </a:cubicBezTo>
                <a:close/>
                <a:moveTo>
                  <a:pt x="2210098" y="3049116"/>
                </a:moveTo>
                <a:lnTo>
                  <a:pt x="2217539" y="3049116"/>
                </a:lnTo>
                <a:lnTo>
                  <a:pt x="2220516" y="3050604"/>
                </a:lnTo>
                <a:close/>
                <a:moveTo>
                  <a:pt x="2031504" y="3049116"/>
                </a:moveTo>
                <a:cubicBezTo>
                  <a:pt x="2036465" y="3049116"/>
                  <a:pt x="2038945" y="3050356"/>
                  <a:pt x="2038945" y="3052836"/>
                </a:cubicBezTo>
                <a:cubicBezTo>
                  <a:pt x="2038945" y="3055317"/>
                  <a:pt x="2037705" y="3056557"/>
                  <a:pt x="2035224" y="3056557"/>
                </a:cubicBezTo>
                <a:cubicBezTo>
                  <a:pt x="2032744" y="3056557"/>
                  <a:pt x="2031504" y="3054076"/>
                  <a:pt x="2031504" y="3049116"/>
                </a:cubicBezTo>
                <a:close/>
                <a:moveTo>
                  <a:pt x="2879824" y="3041674"/>
                </a:moveTo>
                <a:cubicBezTo>
                  <a:pt x="2879824" y="3046635"/>
                  <a:pt x="2889746" y="3051596"/>
                  <a:pt x="2909590" y="3056557"/>
                </a:cubicBezTo>
                <a:lnTo>
                  <a:pt x="2909590" y="3049116"/>
                </a:lnTo>
                <a:close/>
                <a:moveTo>
                  <a:pt x="2418457" y="3034233"/>
                </a:moveTo>
                <a:cubicBezTo>
                  <a:pt x="2423418" y="3039194"/>
                  <a:pt x="2420937" y="3041674"/>
                  <a:pt x="2411015" y="3041674"/>
                </a:cubicBezTo>
                <a:cubicBezTo>
                  <a:pt x="2406055" y="3041674"/>
                  <a:pt x="2403574" y="3041674"/>
                  <a:pt x="2403574" y="3041674"/>
                </a:cubicBezTo>
                <a:cubicBezTo>
                  <a:pt x="2408535" y="3036714"/>
                  <a:pt x="2413496" y="3034233"/>
                  <a:pt x="2418457" y="3034233"/>
                </a:cubicBezTo>
                <a:close/>
                <a:moveTo>
                  <a:pt x="1964531" y="3034233"/>
                </a:moveTo>
                <a:lnTo>
                  <a:pt x="1994297" y="3041674"/>
                </a:lnTo>
                <a:lnTo>
                  <a:pt x="1979414" y="3041674"/>
                </a:lnTo>
                <a:cubicBezTo>
                  <a:pt x="1969492" y="3036714"/>
                  <a:pt x="1964531" y="3034233"/>
                  <a:pt x="1964531" y="3034233"/>
                </a:cubicBezTo>
                <a:close/>
                <a:moveTo>
                  <a:pt x="2344043" y="3019350"/>
                </a:moveTo>
                <a:cubicBezTo>
                  <a:pt x="2344043" y="3019350"/>
                  <a:pt x="2346523" y="3020590"/>
                  <a:pt x="2351484" y="3023071"/>
                </a:cubicBezTo>
                <a:cubicBezTo>
                  <a:pt x="2356445" y="3025551"/>
                  <a:pt x="2358925" y="3026791"/>
                  <a:pt x="2358925" y="3026791"/>
                </a:cubicBezTo>
                <a:lnTo>
                  <a:pt x="2358925" y="3034233"/>
                </a:lnTo>
                <a:cubicBezTo>
                  <a:pt x="2358925" y="3034233"/>
                  <a:pt x="2356445" y="3031752"/>
                  <a:pt x="2351484" y="3026791"/>
                </a:cubicBezTo>
                <a:cubicBezTo>
                  <a:pt x="2346523" y="3026791"/>
                  <a:pt x="2344043" y="3025551"/>
                  <a:pt x="2344043" y="3023071"/>
                </a:cubicBezTo>
                <a:cubicBezTo>
                  <a:pt x="2344043" y="3020590"/>
                  <a:pt x="2344043" y="3019350"/>
                  <a:pt x="2344043" y="3019350"/>
                </a:cubicBezTo>
                <a:close/>
                <a:moveTo>
                  <a:pt x="2110169" y="3015098"/>
                </a:moveTo>
                <a:lnTo>
                  <a:pt x="2135683" y="3019350"/>
                </a:lnTo>
                <a:lnTo>
                  <a:pt x="2172890" y="3034233"/>
                </a:lnTo>
                <a:lnTo>
                  <a:pt x="2165449" y="3034233"/>
                </a:lnTo>
                <a:cubicBezTo>
                  <a:pt x="2160488" y="3039194"/>
                  <a:pt x="2158008" y="3039194"/>
                  <a:pt x="2158008" y="3034233"/>
                </a:cubicBezTo>
                <a:cubicBezTo>
                  <a:pt x="2158008" y="3029272"/>
                  <a:pt x="2148085" y="3024311"/>
                  <a:pt x="2128242" y="3019350"/>
                </a:cubicBezTo>
                <a:cubicBezTo>
                  <a:pt x="2123281" y="3018110"/>
                  <a:pt x="2118785" y="3017025"/>
                  <a:pt x="2114754" y="3016094"/>
                </a:cubicBezTo>
                <a:close/>
                <a:moveTo>
                  <a:pt x="2544960" y="3011909"/>
                </a:moveTo>
                <a:lnTo>
                  <a:pt x="2567285" y="3019350"/>
                </a:lnTo>
                <a:lnTo>
                  <a:pt x="2552402" y="3011909"/>
                </a:lnTo>
                <a:close/>
                <a:moveTo>
                  <a:pt x="2091035" y="3011909"/>
                </a:moveTo>
                <a:cubicBezTo>
                  <a:pt x="2093515" y="3011909"/>
                  <a:pt x="2097856" y="3012529"/>
                  <a:pt x="2104057" y="3013769"/>
                </a:cubicBezTo>
                <a:lnTo>
                  <a:pt x="2110169" y="3015098"/>
                </a:lnTo>
                <a:close/>
                <a:moveTo>
                  <a:pt x="2411015" y="3004467"/>
                </a:moveTo>
                <a:cubicBezTo>
                  <a:pt x="2411015" y="3004467"/>
                  <a:pt x="2412255" y="3004467"/>
                  <a:pt x="2414736" y="3004467"/>
                </a:cubicBezTo>
                <a:cubicBezTo>
                  <a:pt x="2417217" y="3004467"/>
                  <a:pt x="2418457" y="3006948"/>
                  <a:pt x="2418457" y="3011909"/>
                </a:cubicBezTo>
                <a:lnTo>
                  <a:pt x="2403574" y="3011909"/>
                </a:lnTo>
                <a:close/>
                <a:moveTo>
                  <a:pt x="1856631" y="2997026"/>
                </a:moveTo>
                <a:cubicBezTo>
                  <a:pt x="1859111" y="2997026"/>
                  <a:pt x="1860351" y="2999507"/>
                  <a:pt x="1860351" y="3004467"/>
                </a:cubicBezTo>
                <a:cubicBezTo>
                  <a:pt x="1855390" y="3004467"/>
                  <a:pt x="1852910" y="3003227"/>
                  <a:pt x="1852910" y="3000747"/>
                </a:cubicBezTo>
                <a:cubicBezTo>
                  <a:pt x="1852910" y="2998266"/>
                  <a:pt x="1854150" y="2997026"/>
                  <a:pt x="1856631" y="2997026"/>
                </a:cubicBezTo>
                <a:close/>
                <a:moveTo>
                  <a:pt x="1823144" y="2989584"/>
                </a:moveTo>
                <a:lnTo>
                  <a:pt x="1838027" y="2997026"/>
                </a:lnTo>
                <a:lnTo>
                  <a:pt x="1823144" y="2997026"/>
                </a:lnTo>
                <a:close/>
                <a:moveTo>
                  <a:pt x="2120801" y="2982143"/>
                </a:moveTo>
                <a:cubicBezTo>
                  <a:pt x="2120801" y="2982143"/>
                  <a:pt x="2120801" y="2984624"/>
                  <a:pt x="2120801" y="2989584"/>
                </a:cubicBezTo>
                <a:cubicBezTo>
                  <a:pt x="2120801" y="2994545"/>
                  <a:pt x="2120801" y="2997026"/>
                  <a:pt x="2120801" y="2997026"/>
                </a:cubicBezTo>
                <a:lnTo>
                  <a:pt x="2113359" y="2989584"/>
                </a:lnTo>
                <a:close/>
                <a:moveTo>
                  <a:pt x="2126381" y="2970981"/>
                </a:moveTo>
                <a:cubicBezTo>
                  <a:pt x="2127622" y="2970981"/>
                  <a:pt x="2128242" y="2972222"/>
                  <a:pt x="2128242" y="2974702"/>
                </a:cubicBezTo>
                <a:cubicBezTo>
                  <a:pt x="2133203" y="2974702"/>
                  <a:pt x="2136924" y="2975942"/>
                  <a:pt x="2139404" y="2978422"/>
                </a:cubicBezTo>
                <a:cubicBezTo>
                  <a:pt x="2141885" y="2980903"/>
                  <a:pt x="2145605" y="2982143"/>
                  <a:pt x="2150566" y="2982143"/>
                </a:cubicBezTo>
                <a:cubicBezTo>
                  <a:pt x="2165449" y="2982143"/>
                  <a:pt x="2175371" y="2984624"/>
                  <a:pt x="2180332" y="2989584"/>
                </a:cubicBezTo>
                <a:lnTo>
                  <a:pt x="2172890" y="2989584"/>
                </a:lnTo>
                <a:cubicBezTo>
                  <a:pt x="2162969" y="2989584"/>
                  <a:pt x="2155527" y="2989584"/>
                  <a:pt x="2150566" y="2989584"/>
                </a:cubicBezTo>
                <a:cubicBezTo>
                  <a:pt x="2140644" y="2984624"/>
                  <a:pt x="2133203" y="2982143"/>
                  <a:pt x="2128242" y="2982143"/>
                </a:cubicBezTo>
                <a:lnTo>
                  <a:pt x="2120801" y="2974702"/>
                </a:lnTo>
                <a:cubicBezTo>
                  <a:pt x="2123281" y="2972222"/>
                  <a:pt x="2125141" y="2970981"/>
                  <a:pt x="2126381" y="2970981"/>
                </a:cubicBezTo>
                <a:close/>
                <a:moveTo>
                  <a:pt x="2076152" y="2967260"/>
                </a:moveTo>
                <a:cubicBezTo>
                  <a:pt x="2076152" y="2967260"/>
                  <a:pt x="2077392" y="2967260"/>
                  <a:pt x="2079873" y="2967260"/>
                </a:cubicBezTo>
                <a:cubicBezTo>
                  <a:pt x="2082353" y="2967260"/>
                  <a:pt x="2086074" y="2969741"/>
                  <a:pt x="2091035" y="2974702"/>
                </a:cubicBezTo>
                <a:lnTo>
                  <a:pt x="2076152" y="2974702"/>
                </a:lnTo>
                <a:close/>
                <a:moveTo>
                  <a:pt x="1767334" y="2967260"/>
                </a:moveTo>
                <a:cubicBezTo>
                  <a:pt x="1769814" y="2967260"/>
                  <a:pt x="1771054" y="2969741"/>
                  <a:pt x="1771054" y="2974702"/>
                </a:cubicBezTo>
                <a:cubicBezTo>
                  <a:pt x="1766093" y="2974702"/>
                  <a:pt x="1763613" y="2973462"/>
                  <a:pt x="1763613" y="2970981"/>
                </a:cubicBezTo>
                <a:cubicBezTo>
                  <a:pt x="1763613" y="2968500"/>
                  <a:pt x="1764853" y="2967260"/>
                  <a:pt x="1767334" y="2967260"/>
                </a:cubicBezTo>
                <a:close/>
                <a:moveTo>
                  <a:pt x="2552402" y="2952377"/>
                </a:moveTo>
                <a:cubicBezTo>
                  <a:pt x="2552402" y="2957338"/>
                  <a:pt x="2554883" y="2959819"/>
                  <a:pt x="2559844" y="2959819"/>
                </a:cubicBezTo>
                <a:cubicBezTo>
                  <a:pt x="2564804" y="2959819"/>
                  <a:pt x="2567285" y="2959819"/>
                  <a:pt x="2567285" y="2959819"/>
                </a:cubicBezTo>
                <a:cubicBezTo>
                  <a:pt x="2567285" y="2959819"/>
                  <a:pt x="2564804" y="2957338"/>
                  <a:pt x="2559844" y="2952377"/>
                </a:cubicBezTo>
                <a:close/>
                <a:moveTo>
                  <a:pt x="6578202" y="2944936"/>
                </a:moveTo>
                <a:cubicBezTo>
                  <a:pt x="6578202" y="2949897"/>
                  <a:pt x="6580683" y="2952377"/>
                  <a:pt x="6585644" y="2952377"/>
                </a:cubicBezTo>
                <a:cubicBezTo>
                  <a:pt x="6590605" y="2952377"/>
                  <a:pt x="6590605" y="2949897"/>
                  <a:pt x="6585644" y="2944936"/>
                </a:cubicBezTo>
                <a:close/>
                <a:moveTo>
                  <a:pt x="2024062" y="2944936"/>
                </a:moveTo>
                <a:cubicBezTo>
                  <a:pt x="2024062" y="2944936"/>
                  <a:pt x="2026543" y="2944936"/>
                  <a:pt x="2031504" y="2944936"/>
                </a:cubicBezTo>
                <a:lnTo>
                  <a:pt x="2038945" y="2959819"/>
                </a:lnTo>
                <a:lnTo>
                  <a:pt x="2053828" y="2959819"/>
                </a:lnTo>
                <a:lnTo>
                  <a:pt x="2053828" y="2967260"/>
                </a:lnTo>
                <a:cubicBezTo>
                  <a:pt x="2048867" y="2967260"/>
                  <a:pt x="2046386" y="2967260"/>
                  <a:pt x="2046386" y="2967260"/>
                </a:cubicBezTo>
                <a:lnTo>
                  <a:pt x="2031504" y="2959819"/>
                </a:lnTo>
                <a:lnTo>
                  <a:pt x="2024062" y="2959819"/>
                </a:lnTo>
                <a:cubicBezTo>
                  <a:pt x="2029023" y="2954858"/>
                  <a:pt x="2029023" y="2952377"/>
                  <a:pt x="2024062" y="2952377"/>
                </a:cubicBezTo>
                <a:cubicBezTo>
                  <a:pt x="2024062" y="2947417"/>
                  <a:pt x="2024062" y="2944936"/>
                  <a:pt x="2024062" y="2944936"/>
                </a:cubicBezTo>
                <a:close/>
                <a:moveTo>
                  <a:pt x="1919883" y="2944936"/>
                </a:moveTo>
                <a:cubicBezTo>
                  <a:pt x="1919883" y="2944936"/>
                  <a:pt x="1933525" y="2948657"/>
                  <a:pt x="1960810" y="2956098"/>
                </a:cubicBezTo>
                <a:cubicBezTo>
                  <a:pt x="1988095" y="2963540"/>
                  <a:pt x="2014140" y="2972221"/>
                  <a:pt x="2038945" y="2982143"/>
                </a:cubicBezTo>
                <a:cubicBezTo>
                  <a:pt x="2043906" y="2987104"/>
                  <a:pt x="2051347" y="2989584"/>
                  <a:pt x="2061269" y="2989584"/>
                </a:cubicBezTo>
                <a:cubicBezTo>
                  <a:pt x="2066230" y="2994545"/>
                  <a:pt x="2069951" y="2997026"/>
                  <a:pt x="2072431" y="2997026"/>
                </a:cubicBezTo>
                <a:cubicBezTo>
                  <a:pt x="2074912" y="2997026"/>
                  <a:pt x="2076152" y="2997026"/>
                  <a:pt x="2076152" y="2997026"/>
                </a:cubicBezTo>
                <a:cubicBezTo>
                  <a:pt x="2071191" y="3006948"/>
                  <a:pt x="2066230" y="3009428"/>
                  <a:pt x="2061269" y="3004467"/>
                </a:cubicBezTo>
                <a:cubicBezTo>
                  <a:pt x="2061269" y="2999507"/>
                  <a:pt x="2047627" y="2993305"/>
                  <a:pt x="2020342" y="2985864"/>
                </a:cubicBezTo>
                <a:cubicBezTo>
                  <a:pt x="1993056" y="2978422"/>
                  <a:pt x="1976933" y="2974702"/>
                  <a:pt x="1971972" y="2974702"/>
                </a:cubicBezTo>
                <a:cubicBezTo>
                  <a:pt x="1967012" y="2979662"/>
                  <a:pt x="1964531" y="2979662"/>
                  <a:pt x="1964531" y="2974702"/>
                </a:cubicBezTo>
                <a:cubicBezTo>
                  <a:pt x="1964531" y="2969741"/>
                  <a:pt x="1957090" y="2964780"/>
                  <a:pt x="1942207" y="2959819"/>
                </a:cubicBezTo>
                <a:close/>
                <a:moveTo>
                  <a:pt x="6786562" y="2937495"/>
                </a:moveTo>
                <a:cubicBezTo>
                  <a:pt x="6786562" y="2942455"/>
                  <a:pt x="6789042" y="2944936"/>
                  <a:pt x="6794003" y="2944936"/>
                </a:cubicBezTo>
                <a:cubicBezTo>
                  <a:pt x="6794003" y="2944936"/>
                  <a:pt x="6795244" y="2944936"/>
                  <a:pt x="6797724" y="2944936"/>
                </a:cubicBezTo>
                <a:cubicBezTo>
                  <a:pt x="6800204" y="2944936"/>
                  <a:pt x="6801444" y="2942455"/>
                  <a:pt x="6801444" y="2937495"/>
                </a:cubicBezTo>
                <a:lnTo>
                  <a:pt x="6794003" y="2937495"/>
                </a:lnTo>
                <a:cubicBezTo>
                  <a:pt x="6794003" y="2937495"/>
                  <a:pt x="6791523" y="2937495"/>
                  <a:pt x="6786562" y="2937495"/>
                </a:cubicBezTo>
                <a:close/>
                <a:moveTo>
                  <a:pt x="2492871" y="2922612"/>
                </a:moveTo>
                <a:lnTo>
                  <a:pt x="2500312" y="2937495"/>
                </a:lnTo>
                <a:lnTo>
                  <a:pt x="2515195" y="2937495"/>
                </a:lnTo>
                <a:lnTo>
                  <a:pt x="2500312" y="2930053"/>
                </a:lnTo>
                <a:cubicBezTo>
                  <a:pt x="2500312" y="2925092"/>
                  <a:pt x="2497831" y="2922612"/>
                  <a:pt x="2492871" y="2922612"/>
                </a:cubicBezTo>
                <a:close/>
                <a:moveTo>
                  <a:pt x="2329160" y="2922612"/>
                </a:moveTo>
                <a:cubicBezTo>
                  <a:pt x="2329160" y="2922612"/>
                  <a:pt x="2330400" y="2923852"/>
                  <a:pt x="2332881" y="2926332"/>
                </a:cubicBezTo>
                <a:cubicBezTo>
                  <a:pt x="2335361" y="2928813"/>
                  <a:pt x="2336601" y="2930053"/>
                  <a:pt x="2336601" y="2930053"/>
                </a:cubicBezTo>
                <a:lnTo>
                  <a:pt x="2329160" y="2930053"/>
                </a:lnTo>
                <a:close/>
                <a:moveTo>
                  <a:pt x="2553332" y="2917961"/>
                </a:moveTo>
                <a:cubicBezTo>
                  <a:pt x="2552712" y="2918581"/>
                  <a:pt x="2552402" y="2920132"/>
                  <a:pt x="2552402" y="2922612"/>
                </a:cubicBezTo>
                <a:cubicBezTo>
                  <a:pt x="2552402" y="2927573"/>
                  <a:pt x="2553642" y="2930053"/>
                  <a:pt x="2556123" y="2930053"/>
                </a:cubicBezTo>
                <a:cubicBezTo>
                  <a:pt x="2558603" y="2930053"/>
                  <a:pt x="2559844" y="2928813"/>
                  <a:pt x="2559844" y="2926332"/>
                </a:cubicBezTo>
                <a:cubicBezTo>
                  <a:pt x="2559844" y="2923852"/>
                  <a:pt x="2558603" y="2921372"/>
                  <a:pt x="2556123" y="2918891"/>
                </a:cubicBezTo>
                <a:cubicBezTo>
                  <a:pt x="2554882" y="2917651"/>
                  <a:pt x="2553952" y="2917341"/>
                  <a:pt x="2553332" y="2917961"/>
                </a:cubicBezTo>
                <a:close/>
                <a:moveTo>
                  <a:pt x="2440781" y="2915170"/>
                </a:moveTo>
                <a:lnTo>
                  <a:pt x="2470546" y="2922612"/>
                </a:lnTo>
                <a:cubicBezTo>
                  <a:pt x="2465586" y="2917651"/>
                  <a:pt x="2460625" y="2915170"/>
                  <a:pt x="2455664" y="2915170"/>
                </a:cubicBezTo>
                <a:close/>
                <a:moveTo>
                  <a:pt x="2492871" y="2900288"/>
                </a:moveTo>
                <a:cubicBezTo>
                  <a:pt x="2497831" y="2915170"/>
                  <a:pt x="2510234" y="2922612"/>
                  <a:pt x="2530078" y="2922612"/>
                </a:cubicBezTo>
                <a:lnTo>
                  <a:pt x="2522636" y="2915170"/>
                </a:lnTo>
                <a:close/>
                <a:moveTo>
                  <a:pt x="2418457" y="2900288"/>
                </a:moveTo>
                <a:lnTo>
                  <a:pt x="2418457" y="2907729"/>
                </a:lnTo>
                <a:lnTo>
                  <a:pt x="2433339" y="2907729"/>
                </a:lnTo>
                <a:cubicBezTo>
                  <a:pt x="2433339" y="2902768"/>
                  <a:pt x="2432099" y="2900288"/>
                  <a:pt x="2429619" y="2900288"/>
                </a:cubicBezTo>
                <a:cubicBezTo>
                  <a:pt x="2427138" y="2900288"/>
                  <a:pt x="2423418" y="2900288"/>
                  <a:pt x="2418457" y="2900288"/>
                </a:cubicBezTo>
                <a:close/>
                <a:moveTo>
                  <a:pt x="2105917" y="2900288"/>
                </a:moveTo>
                <a:cubicBezTo>
                  <a:pt x="2110879" y="2900288"/>
                  <a:pt x="2115840" y="2902768"/>
                  <a:pt x="2120801" y="2907729"/>
                </a:cubicBezTo>
                <a:lnTo>
                  <a:pt x="2113359" y="2907729"/>
                </a:lnTo>
                <a:cubicBezTo>
                  <a:pt x="2113359" y="2907729"/>
                  <a:pt x="2110879" y="2907729"/>
                  <a:pt x="2105917" y="2907729"/>
                </a:cubicBezTo>
                <a:lnTo>
                  <a:pt x="2098476" y="2907729"/>
                </a:lnTo>
                <a:cubicBezTo>
                  <a:pt x="2098476" y="2902768"/>
                  <a:pt x="2100957" y="2900288"/>
                  <a:pt x="2105917" y="2900288"/>
                </a:cubicBezTo>
                <a:close/>
                <a:moveTo>
                  <a:pt x="2544960" y="2892846"/>
                </a:moveTo>
                <a:cubicBezTo>
                  <a:pt x="2549921" y="2897807"/>
                  <a:pt x="2554883" y="2900288"/>
                  <a:pt x="2559844" y="2900288"/>
                </a:cubicBezTo>
                <a:lnTo>
                  <a:pt x="2574726" y="2900288"/>
                </a:lnTo>
                <a:cubicBezTo>
                  <a:pt x="2574726" y="2900288"/>
                  <a:pt x="2572245" y="2899048"/>
                  <a:pt x="2567285" y="2896567"/>
                </a:cubicBezTo>
                <a:cubicBezTo>
                  <a:pt x="2562324" y="2894086"/>
                  <a:pt x="2557363" y="2892846"/>
                  <a:pt x="2552402" y="2892846"/>
                </a:cubicBezTo>
                <a:close/>
                <a:moveTo>
                  <a:pt x="1971972" y="2892846"/>
                </a:moveTo>
                <a:cubicBezTo>
                  <a:pt x="1976933" y="2892846"/>
                  <a:pt x="1980654" y="2892846"/>
                  <a:pt x="1983135" y="2892846"/>
                </a:cubicBezTo>
                <a:cubicBezTo>
                  <a:pt x="1985615" y="2892846"/>
                  <a:pt x="1986855" y="2892846"/>
                  <a:pt x="1986855" y="2892846"/>
                </a:cubicBezTo>
                <a:lnTo>
                  <a:pt x="1979414" y="2900288"/>
                </a:lnTo>
                <a:close/>
                <a:moveTo>
                  <a:pt x="2336601" y="2885405"/>
                </a:moveTo>
                <a:lnTo>
                  <a:pt x="2351484" y="2885405"/>
                </a:lnTo>
                <a:cubicBezTo>
                  <a:pt x="2351484" y="2890366"/>
                  <a:pt x="2351484" y="2892846"/>
                  <a:pt x="2351484" y="2892846"/>
                </a:cubicBezTo>
                <a:close/>
                <a:moveTo>
                  <a:pt x="1934765" y="2885405"/>
                </a:moveTo>
                <a:cubicBezTo>
                  <a:pt x="1934765" y="2885405"/>
                  <a:pt x="1937246" y="2885405"/>
                  <a:pt x="1942207" y="2885405"/>
                </a:cubicBezTo>
                <a:lnTo>
                  <a:pt x="1934765" y="2892846"/>
                </a:lnTo>
                <a:close/>
                <a:moveTo>
                  <a:pt x="2492871" y="2872382"/>
                </a:moveTo>
                <a:cubicBezTo>
                  <a:pt x="2487910" y="2871142"/>
                  <a:pt x="2482949" y="2873003"/>
                  <a:pt x="2477988" y="2877963"/>
                </a:cubicBezTo>
                <a:cubicBezTo>
                  <a:pt x="2477988" y="2882924"/>
                  <a:pt x="2480468" y="2885405"/>
                  <a:pt x="2485429" y="2885405"/>
                </a:cubicBezTo>
                <a:cubicBezTo>
                  <a:pt x="2500312" y="2885405"/>
                  <a:pt x="2507753" y="2885405"/>
                  <a:pt x="2507753" y="2885405"/>
                </a:cubicBezTo>
                <a:cubicBezTo>
                  <a:pt x="2502792" y="2877963"/>
                  <a:pt x="2497832" y="2873623"/>
                  <a:pt x="2492871" y="2872382"/>
                </a:cubicBezTo>
                <a:close/>
                <a:moveTo>
                  <a:pt x="2254746" y="2863081"/>
                </a:moveTo>
                <a:cubicBezTo>
                  <a:pt x="2259707" y="2863081"/>
                  <a:pt x="2263428" y="2863081"/>
                  <a:pt x="2265908" y="2863081"/>
                </a:cubicBezTo>
                <a:cubicBezTo>
                  <a:pt x="2268389" y="2863081"/>
                  <a:pt x="2269629" y="2863081"/>
                  <a:pt x="2269629" y="2863081"/>
                </a:cubicBezTo>
                <a:cubicBezTo>
                  <a:pt x="2269629" y="2863081"/>
                  <a:pt x="2268389" y="2865561"/>
                  <a:pt x="2265908" y="2870522"/>
                </a:cubicBezTo>
                <a:cubicBezTo>
                  <a:pt x="2263428" y="2875483"/>
                  <a:pt x="2262187" y="2877963"/>
                  <a:pt x="2262187" y="2877963"/>
                </a:cubicBezTo>
                <a:lnTo>
                  <a:pt x="2247305" y="2877963"/>
                </a:lnTo>
                <a:cubicBezTo>
                  <a:pt x="2247305" y="2873003"/>
                  <a:pt x="2249785" y="2868041"/>
                  <a:pt x="2254746" y="2863081"/>
                </a:cubicBezTo>
                <a:close/>
                <a:moveTo>
                  <a:pt x="2321718" y="2848198"/>
                </a:moveTo>
                <a:cubicBezTo>
                  <a:pt x="2311797" y="2848198"/>
                  <a:pt x="2316758" y="2853158"/>
                  <a:pt x="2336601" y="2863081"/>
                </a:cubicBezTo>
                <a:lnTo>
                  <a:pt x="2373808" y="2863081"/>
                </a:lnTo>
                <a:cubicBezTo>
                  <a:pt x="2373808" y="2863081"/>
                  <a:pt x="2368848" y="2860600"/>
                  <a:pt x="2358925" y="2855639"/>
                </a:cubicBezTo>
                <a:lnTo>
                  <a:pt x="2344043" y="2855639"/>
                </a:lnTo>
                <a:lnTo>
                  <a:pt x="2336601" y="2855639"/>
                </a:lnTo>
                <a:cubicBezTo>
                  <a:pt x="2331640" y="2850678"/>
                  <a:pt x="2326679" y="2848198"/>
                  <a:pt x="2321718" y="2848198"/>
                </a:cubicBezTo>
                <a:close/>
                <a:moveTo>
                  <a:pt x="2200796" y="2842617"/>
                </a:moveTo>
                <a:cubicBezTo>
                  <a:pt x="2206997" y="2843857"/>
                  <a:pt x="2215058" y="2848198"/>
                  <a:pt x="2224980" y="2855639"/>
                </a:cubicBezTo>
                <a:cubicBezTo>
                  <a:pt x="2224980" y="2860600"/>
                  <a:pt x="2224980" y="2863081"/>
                  <a:pt x="2224980" y="2863081"/>
                </a:cubicBezTo>
                <a:cubicBezTo>
                  <a:pt x="2224980" y="2863081"/>
                  <a:pt x="2222500" y="2863081"/>
                  <a:pt x="2217539" y="2863081"/>
                </a:cubicBezTo>
                <a:cubicBezTo>
                  <a:pt x="2212578" y="2863081"/>
                  <a:pt x="2205137" y="2860600"/>
                  <a:pt x="2195215" y="2855639"/>
                </a:cubicBezTo>
                <a:cubicBezTo>
                  <a:pt x="2195215" y="2855639"/>
                  <a:pt x="2193975" y="2854399"/>
                  <a:pt x="2191494" y="2851918"/>
                </a:cubicBezTo>
                <a:cubicBezTo>
                  <a:pt x="2189013" y="2849438"/>
                  <a:pt x="2187773" y="2848198"/>
                  <a:pt x="2187773" y="2848198"/>
                </a:cubicBezTo>
                <a:cubicBezTo>
                  <a:pt x="2190254" y="2843237"/>
                  <a:pt x="2194594" y="2841377"/>
                  <a:pt x="2200796" y="2842617"/>
                </a:cubicBezTo>
                <a:close/>
                <a:moveTo>
                  <a:pt x="2150958" y="2839973"/>
                </a:moveTo>
                <a:lnTo>
                  <a:pt x="2172890" y="2848198"/>
                </a:lnTo>
                <a:lnTo>
                  <a:pt x="2180332" y="2855639"/>
                </a:lnTo>
                <a:lnTo>
                  <a:pt x="2172890" y="2855639"/>
                </a:lnTo>
                <a:cubicBezTo>
                  <a:pt x="2162969" y="2855639"/>
                  <a:pt x="2158008" y="2853158"/>
                  <a:pt x="2158008" y="2848198"/>
                </a:cubicBezTo>
                <a:cubicBezTo>
                  <a:pt x="2158008" y="2845718"/>
                  <a:pt x="2156147" y="2843237"/>
                  <a:pt x="2152426" y="2840756"/>
                </a:cubicBezTo>
                <a:close/>
                <a:moveTo>
                  <a:pt x="2448222" y="2829595"/>
                </a:moveTo>
                <a:cubicBezTo>
                  <a:pt x="2445742" y="2829595"/>
                  <a:pt x="2443262" y="2830835"/>
                  <a:pt x="2440781" y="2833315"/>
                </a:cubicBezTo>
                <a:cubicBezTo>
                  <a:pt x="2440781" y="2838276"/>
                  <a:pt x="2443262" y="2840756"/>
                  <a:pt x="2448222" y="2840756"/>
                </a:cubicBezTo>
                <a:lnTo>
                  <a:pt x="2455664" y="2833315"/>
                </a:lnTo>
                <a:cubicBezTo>
                  <a:pt x="2453183" y="2830835"/>
                  <a:pt x="2450703" y="2829595"/>
                  <a:pt x="2448222" y="2829595"/>
                </a:cubicBezTo>
                <a:close/>
                <a:moveTo>
                  <a:pt x="2336601" y="2825874"/>
                </a:moveTo>
                <a:cubicBezTo>
                  <a:pt x="2341562" y="2825874"/>
                  <a:pt x="2344043" y="2828354"/>
                  <a:pt x="2344043" y="2833315"/>
                </a:cubicBezTo>
                <a:cubicBezTo>
                  <a:pt x="2339082" y="2833315"/>
                  <a:pt x="2336601" y="2833315"/>
                  <a:pt x="2336601" y="2833315"/>
                </a:cubicBezTo>
                <a:cubicBezTo>
                  <a:pt x="2331640" y="2828354"/>
                  <a:pt x="2331640" y="2825874"/>
                  <a:pt x="2336601" y="2825874"/>
                </a:cubicBezTo>
                <a:close/>
                <a:moveTo>
                  <a:pt x="2113359" y="2825874"/>
                </a:moveTo>
                <a:cubicBezTo>
                  <a:pt x="2113359" y="2825874"/>
                  <a:pt x="2120801" y="2828354"/>
                  <a:pt x="2135683" y="2833315"/>
                </a:cubicBezTo>
                <a:cubicBezTo>
                  <a:pt x="2139404" y="2834555"/>
                  <a:pt x="2142660" y="2835796"/>
                  <a:pt x="2145450" y="2837036"/>
                </a:cubicBezTo>
                <a:lnTo>
                  <a:pt x="2150958" y="2839973"/>
                </a:lnTo>
                <a:close/>
                <a:moveTo>
                  <a:pt x="2420317" y="2822153"/>
                </a:moveTo>
                <a:cubicBezTo>
                  <a:pt x="2419077" y="2822153"/>
                  <a:pt x="2418457" y="2823393"/>
                  <a:pt x="2418457" y="2825874"/>
                </a:cubicBezTo>
                <a:cubicBezTo>
                  <a:pt x="2428379" y="2835796"/>
                  <a:pt x="2433339" y="2838276"/>
                  <a:pt x="2433339" y="2833315"/>
                </a:cubicBezTo>
                <a:cubicBezTo>
                  <a:pt x="2433339" y="2828354"/>
                  <a:pt x="2433339" y="2825874"/>
                  <a:pt x="2433339" y="2825874"/>
                </a:cubicBezTo>
                <a:cubicBezTo>
                  <a:pt x="2433339" y="2825874"/>
                  <a:pt x="2430859" y="2825874"/>
                  <a:pt x="2425898" y="2825874"/>
                </a:cubicBezTo>
                <a:cubicBezTo>
                  <a:pt x="2423418" y="2823393"/>
                  <a:pt x="2421557" y="2822153"/>
                  <a:pt x="2420317" y="2822153"/>
                </a:cubicBezTo>
                <a:close/>
                <a:moveTo>
                  <a:pt x="2284511" y="2818432"/>
                </a:moveTo>
                <a:cubicBezTo>
                  <a:pt x="2284511" y="2818432"/>
                  <a:pt x="2286992" y="2818432"/>
                  <a:pt x="2291953" y="2818432"/>
                </a:cubicBezTo>
                <a:lnTo>
                  <a:pt x="2299394" y="2818432"/>
                </a:lnTo>
                <a:lnTo>
                  <a:pt x="2291953" y="2825874"/>
                </a:lnTo>
                <a:cubicBezTo>
                  <a:pt x="2286992" y="2820913"/>
                  <a:pt x="2284511" y="2818432"/>
                  <a:pt x="2284511" y="2818432"/>
                </a:cubicBezTo>
                <a:close/>
                <a:moveTo>
                  <a:pt x="2360414" y="2813223"/>
                </a:moveTo>
                <a:lnTo>
                  <a:pt x="2361788" y="2813281"/>
                </a:lnTo>
                <a:lnTo>
                  <a:pt x="2361716" y="2813316"/>
                </a:lnTo>
                <a:close/>
                <a:moveTo>
                  <a:pt x="2388691" y="2810991"/>
                </a:moveTo>
                <a:cubicBezTo>
                  <a:pt x="2393652" y="2815951"/>
                  <a:pt x="2396133" y="2818432"/>
                  <a:pt x="2396133" y="2818432"/>
                </a:cubicBezTo>
                <a:cubicBezTo>
                  <a:pt x="2396133" y="2823393"/>
                  <a:pt x="2396133" y="2825874"/>
                  <a:pt x="2396133" y="2825874"/>
                </a:cubicBezTo>
                <a:cubicBezTo>
                  <a:pt x="2401093" y="2825874"/>
                  <a:pt x="2403574" y="2823393"/>
                  <a:pt x="2403574" y="2818432"/>
                </a:cubicBezTo>
                <a:cubicBezTo>
                  <a:pt x="2403574" y="2813471"/>
                  <a:pt x="2401093" y="2810991"/>
                  <a:pt x="2396133" y="2810991"/>
                </a:cubicBezTo>
                <a:close/>
                <a:moveTo>
                  <a:pt x="2366367" y="2810991"/>
                </a:moveTo>
                <a:cubicBezTo>
                  <a:pt x="2366367" y="2812231"/>
                  <a:pt x="2365127" y="2813006"/>
                  <a:pt x="2362646" y="2813316"/>
                </a:cubicBezTo>
                <a:lnTo>
                  <a:pt x="2361788" y="2813281"/>
                </a:lnTo>
                <a:close/>
                <a:moveTo>
                  <a:pt x="2262187" y="2810991"/>
                </a:moveTo>
                <a:lnTo>
                  <a:pt x="2262187" y="2818432"/>
                </a:lnTo>
                <a:cubicBezTo>
                  <a:pt x="2257226" y="2818432"/>
                  <a:pt x="2254746" y="2818432"/>
                  <a:pt x="2254746" y="2818432"/>
                </a:cubicBezTo>
                <a:close/>
                <a:moveTo>
                  <a:pt x="2135683" y="2810991"/>
                </a:moveTo>
                <a:lnTo>
                  <a:pt x="2150566" y="2810991"/>
                </a:lnTo>
                <a:lnTo>
                  <a:pt x="2143125" y="2818432"/>
                </a:lnTo>
                <a:cubicBezTo>
                  <a:pt x="2138164" y="2818432"/>
                  <a:pt x="2135683" y="2815951"/>
                  <a:pt x="2135683" y="2810991"/>
                </a:cubicBezTo>
                <a:close/>
                <a:moveTo>
                  <a:pt x="2076152" y="2810991"/>
                </a:moveTo>
                <a:cubicBezTo>
                  <a:pt x="2076152" y="2810991"/>
                  <a:pt x="2078633" y="2810991"/>
                  <a:pt x="2083593" y="2810991"/>
                </a:cubicBezTo>
                <a:cubicBezTo>
                  <a:pt x="2088554" y="2810991"/>
                  <a:pt x="2091035" y="2813471"/>
                  <a:pt x="2091035" y="2818432"/>
                </a:cubicBezTo>
                <a:cubicBezTo>
                  <a:pt x="2091035" y="2818432"/>
                  <a:pt x="2088554" y="2818432"/>
                  <a:pt x="2083593" y="2818432"/>
                </a:cubicBezTo>
                <a:cubicBezTo>
                  <a:pt x="2078633" y="2818432"/>
                  <a:pt x="2076152" y="2818432"/>
                  <a:pt x="2076152" y="2818432"/>
                </a:cubicBezTo>
                <a:cubicBezTo>
                  <a:pt x="2076152" y="2813471"/>
                  <a:pt x="2076152" y="2810991"/>
                  <a:pt x="2076152" y="2810991"/>
                </a:cubicBezTo>
                <a:close/>
                <a:moveTo>
                  <a:pt x="2217539" y="2796108"/>
                </a:moveTo>
                <a:lnTo>
                  <a:pt x="2232422" y="2803549"/>
                </a:lnTo>
                <a:cubicBezTo>
                  <a:pt x="2232422" y="2808510"/>
                  <a:pt x="2227461" y="2808510"/>
                  <a:pt x="2217539" y="2803549"/>
                </a:cubicBezTo>
                <a:cubicBezTo>
                  <a:pt x="2217539" y="2798589"/>
                  <a:pt x="2217539" y="2796108"/>
                  <a:pt x="2217539" y="2796108"/>
                </a:cubicBezTo>
                <a:close/>
                <a:moveTo>
                  <a:pt x="1867793" y="2788666"/>
                </a:moveTo>
                <a:lnTo>
                  <a:pt x="1875234" y="2788666"/>
                </a:lnTo>
                <a:lnTo>
                  <a:pt x="1882676" y="2796108"/>
                </a:lnTo>
                <a:cubicBezTo>
                  <a:pt x="1877715" y="2796108"/>
                  <a:pt x="1872754" y="2793627"/>
                  <a:pt x="1867793" y="2788666"/>
                </a:cubicBezTo>
                <a:close/>
                <a:moveTo>
                  <a:pt x="2076152" y="2781225"/>
                </a:moveTo>
                <a:cubicBezTo>
                  <a:pt x="2076152" y="2781225"/>
                  <a:pt x="2076152" y="2783706"/>
                  <a:pt x="2076152" y="2788666"/>
                </a:cubicBezTo>
                <a:lnTo>
                  <a:pt x="2068711" y="2796108"/>
                </a:lnTo>
                <a:cubicBezTo>
                  <a:pt x="2068711" y="2796108"/>
                  <a:pt x="2068711" y="2793627"/>
                  <a:pt x="2068711" y="2788666"/>
                </a:cubicBezTo>
                <a:close/>
                <a:moveTo>
                  <a:pt x="2195215" y="2766342"/>
                </a:moveTo>
                <a:lnTo>
                  <a:pt x="2210098" y="2766342"/>
                </a:lnTo>
                <a:lnTo>
                  <a:pt x="2202656" y="2773784"/>
                </a:lnTo>
                <a:cubicBezTo>
                  <a:pt x="2197695" y="2773784"/>
                  <a:pt x="2195215" y="2771303"/>
                  <a:pt x="2195215" y="2766342"/>
                </a:cubicBezTo>
                <a:close/>
                <a:moveTo>
                  <a:pt x="2083593" y="2766342"/>
                </a:moveTo>
                <a:cubicBezTo>
                  <a:pt x="2098476" y="2766342"/>
                  <a:pt x="2110879" y="2771303"/>
                  <a:pt x="2120801" y="2781225"/>
                </a:cubicBezTo>
                <a:lnTo>
                  <a:pt x="2098476" y="2781225"/>
                </a:lnTo>
                <a:cubicBezTo>
                  <a:pt x="2088554" y="2776264"/>
                  <a:pt x="2083593" y="2773784"/>
                  <a:pt x="2083593" y="2773784"/>
                </a:cubicBezTo>
                <a:cubicBezTo>
                  <a:pt x="2083593" y="2768823"/>
                  <a:pt x="2083593" y="2766342"/>
                  <a:pt x="2083593" y="2766342"/>
                </a:cubicBezTo>
                <a:close/>
                <a:moveTo>
                  <a:pt x="2321718" y="2758901"/>
                </a:moveTo>
                <a:cubicBezTo>
                  <a:pt x="2321718" y="2763862"/>
                  <a:pt x="2324199" y="2766342"/>
                  <a:pt x="2329160" y="2766342"/>
                </a:cubicBezTo>
                <a:cubicBezTo>
                  <a:pt x="2334121" y="2766342"/>
                  <a:pt x="2336601" y="2766342"/>
                  <a:pt x="2336601" y="2766342"/>
                </a:cubicBezTo>
                <a:cubicBezTo>
                  <a:pt x="2336601" y="2766342"/>
                  <a:pt x="2334121" y="2763862"/>
                  <a:pt x="2329160" y="2758901"/>
                </a:cubicBezTo>
                <a:close/>
                <a:moveTo>
                  <a:pt x="2061269" y="2758901"/>
                </a:moveTo>
                <a:lnTo>
                  <a:pt x="2068711" y="2766342"/>
                </a:lnTo>
                <a:lnTo>
                  <a:pt x="2061269" y="2766342"/>
                </a:lnTo>
                <a:close/>
                <a:moveTo>
                  <a:pt x="1860351" y="2758901"/>
                </a:moveTo>
                <a:cubicBezTo>
                  <a:pt x="1865312" y="2758901"/>
                  <a:pt x="1867793" y="2760141"/>
                  <a:pt x="1867793" y="2762622"/>
                </a:cubicBezTo>
                <a:cubicBezTo>
                  <a:pt x="1867793" y="2765102"/>
                  <a:pt x="1867793" y="2766342"/>
                  <a:pt x="1867793" y="2766342"/>
                </a:cubicBezTo>
                <a:lnTo>
                  <a:pt x="1860351" y="2766342"/>
                </a:lnTo>
                <a:close/>
                <a:moveTo>
                  <a:pt x="1778496" y="2758901"/>
                </a:moveTo>
                <a:cubicBezTo>
                  <a:pt x="1778496" y="2758901"/>
                  <a:pt x="1779736" y="2760141"/>
                  <a:pt x="1782217" y="2762622"/>
                </a:cubicBezTo>
                <a:cubicBezTo>
                  <a:pt x="1784697" y="2765102"/>
                  <a:pt x="1785937" y="2766342"/>
                  <a:pt x="1785937" y="2766342"/>
                </a:cubicBezTo>
                <a:cubicBezTo>
                  <a:pt x="1785937" y="2766342"/>
                  <a:pt x="1783457" y="2766342"/>
                  <a:pt x="1778496" y="2766342"/>
                </a:cubicBezTo>
                <a:cubicBezTo>
                  <a:pt x="1778496" y="2761382"/>
                  <a:pt x="1778496" y="2758901"/>
                  <a:pt x="1778496" y="2758901"/>
                </a:cubicBezTo>
                <a:close/>
                <a:moveTo>
                  <a:pt x="1805006" y="2756575"/>
                </a:moveTo>
                <a:cubicBezTo>
                  <a:pt x="1805936" y="2756886"/>
                  <a:pt x="1807021" y="2757661"/>
                  <a:pt x="1808262" y="2758901"/>
                </a:cubicBezTo>
                <a:cubicBezTo>
                  <a:pt x="1813222" y="2758901"/>
                  <a:pt x="1820664" y="2761382"/>
                  <a:pt x="1830586" y="2766342"/>
                </a:cubicBezTo>
                <a:cubicBezTo>
                  <a:pt x="1840508" y="2776264"/>
                  <a:pt x="1847949" y="2783706"/>
                  <a:pt x="1852910" y="2788666"/>
                </a:cubicBezTo>
                <a:cubicBezTo>
                  <a:pt x="1847949" y="2788666"/>
                  <a:pt x="1844228" y="2787426"/>
                  <a:pt x="1841748" y="2784946"/>
                </a:cubicBezTo>
                <a:cubicBezTo>
                  <a:pt x="1839267" y="2782465"/>
                  <a:pt x="1835547" y="2781225"/>
                  <a:pt x="1830586" y="2781225"/>
                </a:cubicBezTo>
                <a:lnTo>
                  <a:pt x="1815703" y="2773784"/>
                </a:lnTo>
                <a:cubicBezTo>
                  <a:pt x="1815703" y="2768823"/>
                  <a:pt x="1813222" y="2766342"/>
                  <a:pt x="1808262" y="2766342"/>
                </a:cubicBezTo>
                <a:cubicBezTo>
                  <a:pt x="1803300" y="2771303"/>
                  <a:pt x="1800820" y="2771303"/>
                  <a:pt x="1800820" y="2766342"/>
                </a:cubicBezTo>
                <a:cubicBezTo>
                  <a:pt x="1800820" y="2758901"/>
                  <a:pt x="1802215" y="2755645"/>
                  <a:pt x="1805006" y="2756575"/>
                </a:cubicBezTo>
                <a:close/>
                <a:moveTo>
                  <a:pt x="2031504" y="2751459"/>
                </a:moveTo>
                <a:lnTo>
                  <a:pt x="2038945" y="2766342"/>
                </a:lnTo>
                <a:cubicBezTo>
                  <a:pt x="2033984" y="2766342"/>
                  <a:pt x="2031504" y="2763862"/>
                  <a:pt x="2031504" y="2758901"/>
                </a:cubicBezTo>
                <a:cubicBezTo>
                  <a:pt x="2026543" y="2758901"/>
                  <a:pt x="2024062" y="2757661"/>
                  <a:pt x="2024062" y="2755180"/>
                </a:cubicBezTo>
                <a:cubicBezTo>
                  <a:pt x="2024062" y="2752699"/>
                  <a:pt x="2026543" y="2751459"/>
                  <a:pt x="2031504" y="2751459"/>
                </a:cubicBezTo>
                <a:close/>
                <a:moveTo>
                  <a:pt x="1741289" y="2751459"/>
                </a:moveTo>
                <a:lnTo>
                  <a:pt x="1756172" y="2751459"/>
                </a:lnTo>
                <a:cubicBezTo>
                  <a:pt x="1766093" y="2756420"/>
                  <a:pt x="1771054" y="2758901"/>
                  <a:pt x="1771054" y="2758901"/>
                </a:cubicBezTo>
                <a:lnTo>
                  <a:pt x="1756172" y="2766342"/>
                </a:lnTo>
                <a:cubicBezTo>
                  <a:pt x="1751211" y="2766342"/>
                  <a:pt x="1748730" y="2766342"/>
                  <a:pt x="1748730" y="2766342"/>
                </a:cubicBezTo>
                <a:lnTo>
                  <a:pt x="1748730" y="2758901"/>
                </a:lnTo>
                <a:close/>
                <a:moveTo>
                  <a:pt x="1518046" y="2751459"/>
                </a:moveTo>
                <a:lnTo>
                  <a:pt x="1532929" y="2751459"/>
                </a:lnTo>
                <a:lnTo>
                  <a:pt x="1525488" y="2758901"/>
                </a:lnTo>
                <a:cubicBezTo>
                  <a:pt x="1525488" y="2758901"/>
                  <a:pt x="1523008" y="2756420"/>
                  <a:pt x="1518046" y="2751459"/>
                </a:cubicBezTo>
                <a:close/>
                <a:moveTo>
                  <a:pt x="1986855" y="2744018"/>
                </a:moveTo>
                <a:cubicBezTo>
                  <a:pt x="1986855" y="2744018"/>
                  <a:pt x="1989336" y="2744018"/>
                  <a:pt x="1994297" y="2744018"/>
                </a:cubicBezTo>
                <a:lnTo>
                  <a:pt x="2009180" y="2751459"/>
                </a:lnTo>
                <a:cubicBezTo>
                  <a:pt x="2014140" y="2751459"/>
                  <a:pt x="2016621" y="2751459"/>
                  <a:pt x="2016621" y="2751459"/>
                </a:cubicBezTo>
                <a:lnTo>
                  <a:pt x="2009180" y="2758901"/>
                </a:lnTo>
                <a:lnTo>
                  <a:pt x="2001738" y="2766342"/>
                </a:lnTo>
                <a:cubicBezTo>
                  <a:pt x="1996777" y="2761382"/>
                  <a:pt x="1988095" y="2758901"/>
                  <a:pt x="1975693" y="2758901"/>
                </a:cubicBezTo>
                <a:cubicBezTo>
                  <a:pt x="1963291" y="2758901"/>
                  <a:pt x="1957090" y="2756420"/>
                  <a:pt x="1957090" y="2751459"/>
                </a:cubicBezTo>
                <a:lnTo>
                  <a:pt x="1971972" y="2751459"/>
                </a:lnTo>
                <a:lnTo>
                  <a:pt x="1986855" y="2751459"/>
                </a:lnTo>
                <a:close/>
                <a:moveTo>
                  <a:pt x="1905000" y="2744018"/>
                </a:moveTo>
                <a:lnTo>
                  <a:pt x="1912441" y="2744018"/>
                </a:lnTo>
                <a:lnTo>
                  <a:pt x="1912441" y="2751459"/>
                </a:lnTo>
                <a:cubicBezTo>
                  <a:pt x="1907480" y="2751459"/>
                  <a:pt x="1905000" y="2748979"/>
                  <a:pt x="1905000" y="2744018"/>
                </a:cubicBezTo>
                <a:close/>
                <a:moveTo>
                  <a:pt x="1503164" y="2744018"/>
                </a:moveTo>
                <a:cubicBezTo>
                  <a:pt x="1508125" y="2744018"/>
                  <a:pt x="1510605" y="2744018"/>
                  <a:pt x="1510605" y="2744018"/>
                </a:cubicBezTo>
                <a:lnTo>
                  <a:pt x="1503164" y="2751459"/>
                </a:lnTo>
                <a:close/>
                <a:moveTo>
                  <a:pt x="2169170" y="2721694"/>
                </a:moveTo>
                <a:cubicBezTo>
                  <a:pt x="2171650" y="2721694"/>
                  <a:pt x="2172890" y="2724174"/>
                  <a:pt x="2172890" y="2729135"/>
                </a:cubicBezTo>
                <a:lnTo>
                  <a:pt x="2165449" y="2736577"/>
                </a:lnTo>
                <a:cubicBezTo>
                  <a:pt x="2165449" y="2736577"/>
                  <a:pt x="2165449" y="2734096"/>
                  <a:pt x="2165449" y="2729135"/>
                </a:cubicBezTo>
                <a:cubicBezTo>
                  <a:pt x="2165449" y="2724174"/>
                  <a:pt x="2166689" y="2721694"/>
                  <a:pt x="2169170" y="2721694"/>
                </a:cubicBezTo>
                <a:close/>
                <a:moveTo>
                  <a:pt x="1726406" y="2721694"/>
                </a:moveTo>
                <a:cubicBezTo>
                  <a:pt x="1731367" y="2721694"/>
                  <a:pt x="1735088" y="2722934"/>
                  <a:pt x="1737568" y="2725415"/>
                </a:cubicBezTo>
                <a:cubicBezTo>
                  <a:pt x="1740049" y="2727895"/>
                  <a:pt x="1738808" y="2729135"/>
                  <a:pt x="1733847" y="2729135"/>
                </a:cubicBezTo>
                <a:cubicBezTo>
                  <a:pt x="1733847" y="2729135"/>
                  <a:pt x="1732607" y="2729135"/>
                  <a:pt x="1730127" y="2729135"/>
                </a:cubicBezTo>
                <a:cubicBezTo>
                  <a:pt x="1727646" y="2729135"/>
                  <a:pt x="1726406" y="2726655"/>
                  <a:pt x="1726406" y="2721694"/>
                </a:cubicBezTo>
                <a:close/>
                <a:moveTo>
                  <a:pt x="6533554" y="2714252"/>
                </a:moveTo>
                <a:lnTo>
                  <a:pt x="6555878" y="2714252"/>
                </a:lnTo>
                <a:cubicBezTo>
                  <a:pt x="6570761" y="2719213"/>
                  <a:pt x="6578202" y="2724174"/>
                  <a:pt x="6578202" y="2729135"/>
                </a:cubicBezTo>
                <a:cubicBezTo>
                  <a:pt x="6573241" y="2729135"/>
                  <a:pt x="6570761" y="2727895"/>
                  <a:pt x="6570761" y="2725415"/>
                </a:cubicBezTo>
                <a:cubicBezTo>
                  <a:pt x="6570761" y="2722934"/>
                  <a:pt x="6568281" y="2724174"/>
                  <a:pt x="6563320" y="2729135"/>
                </a:cubicBezTo>
                <a:cubicBezTo>
                  <a:pt x="6558358" y="2729135"/>
                  <a:pt x="6553398" y="2726655"/>
                  <a:pt x="6548437" y="2721694"/>
                </a:cubicBezTo>
                <a:close/>
                <a:moveTo>
                  <a:pt x="2091035" y="2714252"/>
                </a:moveTo>
                <a:lnTo>
                  <a:pt x="2098476" y="2714252"/>
                </a:lnTo>
                <a:cubicBezTo>
                  <a:pt x="2103437" y="2719213"/>
                  <a:pt x="2108398" y="2721694"/>
                  <a:pt x="2113359" y="2721694"/>
                </a:cubicBezTo>
                <a:cubicBezTo>
                  <a:pt x="2118320" y="2721694"/>
                  <a:pt x="2123281" y="2721694"/>
                  <a:pt x="2128242" y="2721694"/>
                </a:cubicBezTo>
                <a:cubicBezTo>
                  <a:pt x="2138164" y="2721694"/>
                  <a:pt x="2143125" y="2722934"/>
                  <a:pt x="2143125" y="2725415"/>
                </a:cubicBezTo>
                <a:cubicBezTo>
                  <a:pt x="2143125" y="2727895"/>
                  <a:pt x="2144365" y="2729135"/>
                  <a:pt x="2146845" y="2729135"/>
                </a:cubicBezTo>
                <a:cubicBezTo>
                  <a:pt x="2149326" y="2729135"/>
                  <a:pt x="2153047" y="2731616"/>
                  <a:pt x="2158008" y="2736577"/>
                </a:cubicBezTo>
                <a:lnTo>
                  <a:pt x="2150566" y="2736577"/>
                </a:lnTo>
                <a:lnTo>
                  <a:pt x="2135683" y="2744018"/>
                </a:lnTo>
                <a:cubicBezTo>
                  <a:pt x="2135683" y="2744018"/>
                  <a:pt x="2133203" y="2744018"/>
                  <a:pt x="2128242" y="2744018"/>
                </a:cubicBezTo>
                <a:cubicBezTo>
                  <a:pt x="2128242" y="2739057"/>
                  <a:pt x="2129482" y="2734096"/>
                  <a:pt x="2131963" y="2729135"/>
                </a:cubicBezTo>
                <a:cubicBezTo>
                  <a:pt x="2134443" y="2724174"/>
                  <a:pt x="2133203" y="2724174"/>
                  <a:pt x="2128242" y="2729135"/>
                </a:cubicBezTo>
                <a:cubicBezTo>
                  <a:pt x="2118320" y="2729135"/>
                  <a:pt x="2110879" y="2729135"/>
                  <a:pt x="2105917" y="2729135"/>
                </a:cubicBezTo>
                <a:lnTo>
                  <a:pt x="2105917" y="2721694"/>
                </a:lnTo>
                <a:cubicBezTo>
                  <a:pt x="2095996" y="2721694"/>
                  <a:pt x="2091035" y="2719213"/>
                  <a:pt x="2091035" y="2714252"/>
                </a:cubicBezTo>
                <a:close/>
                <a:moveTo>
                  <a:pt x="1912441" y="2714252"/>
                </a:moveTo>
                <a:cubicBezTo>
                  <a:pt x="1912441" y="2714252"/>
                  <a:pt x="1914922" y="2714252"/>
                  <a:pt x="1919883" y="2714252"/>
                </a:cubicBezTo>
                <a:cubicBezTo>
                  <a:pt x="1924843" y="2714252"/>
                  <a:pt x="1927324" y="2715492"/>
                  <a:pt x="1927324" y="2717973"/>
                </a:cubicBezTo>
                <a:cubicBezTo>
                  <a:pt x="1927324" y="2720454"/>
                  <a:pt x="1924843" y="2721694"/>
                  <a:pt x="1919883" y="2721694"/>
                </a:cubicBezTo>
                <a:cubicBezTo>
                  <a:pt x="1919883" y="2721694"/>
                  <a:pt x="1918642" y="2720454"/>
                  <a:pt x="1916162" y="2717973"/>
                </a:cubicBezTo>
                <a:cubicBezTo>
                  <a:pt x="1913681" y="2715492"/>
                  <a:pt x="1912441" y="2714252"/>
                  <a:pt x="1912441" y="2714252"/>
                </a:cubicBezTo>
                <a:close/>
                <a:moveTo>
                  <a:pt x="1796169" y="2710532"/>
                </a:moveTo>
                <a:cubicBezTo>
                  <a:pt x="1796789" y="2710532"/>
                  <a:pt x="1798340" y="2711772"/>
                  <a:pt x="1800820" y="2714252"/>
                </a:cubicBezTo>
                <a:cubicBezTo>
                  <a:pt x="1805781" y="2719213"/>
                  <a:pt x="1809502" y="2720454"/>
                  <a:pt x="1811982" y="2717973"/>
                </a:cubicBezTo>
                <a:cubicBezTo>
                  <a:pt x="1814463" y="2715492"/>
                  <a:pt x="1828105" y="2716733"/>
                  <a:pt x="1852910" y="2721694"/>
                </a:cubicBezTo>
                <a:lnTo>
                  <a:pt x="1838027" y="2729135"/>
                </a:lnTo>
                <a:cubicBezTo>
                  <a:pt x="1833066" y="2729135"/>
                  <a:pt x="1828105" y="2729135"/>
                  <a:pt x="1823144" y="2729135"/>
                </a:cubicBezTo>
                <a:lnTo>
                  <a:pt x="1808262" y="2721694"/>
                </a:lnTo>
                <a:cubicBezTo>
                  <a:pt x="1803300" y="2721694"/>
                  <a:pt x="1799580" y="2719213"/>
                  <a:pt x="1797099" y="2714252"/>
                </a:cubicBezTo>
                <a:cubicBezTo>
                  <a:pt x="1795859" y="2711772"/>
                  <a:pt x="1795549" y="2710532"/>
                  <a:pt x="1796169" y="2710532"/>
                </a:cubicBezTo>
                <a:close/>
                <a:moveTo>
                  <a:pt x="2195215" y="2699370"/>
                </a:moveTo>
                <a:lnTo>
                  <a:pt x="2202656" y="2714252"/>
                </a:lnTo>
                <a:cubicBezTo>
                  <a:pt x="2222500" y="2724174"/>
                  <a:pt x="2232422" y="2724174"/>
                  <a:pt x="2232422" y="2714252"/>
                </a:cubicBezTo>
                <a:cubicBezTo>
                  <a:pt x="2232422" y="2714252"/>
                  <a:pt x="2229941" y="2713012"/>
                  <a:pt x="2224980" y="2710532"/>
                </a:cubicBezTo>
                <a:cubicBezTo>
                  <a:pt x="2220019" y="2708051"/>
                  <a:pt x="2215058" y="2706811"/>
                  <a:pt x="2210098" y="2706811"/>
                </a:cubicBezTo>
                <a:cubicBezTo>
                  <a:pt x="2205137" y="2706811"/>
                  <a:pt x="2200176" y="2704330"/>
                  <a:pt x="2195215" y="2699370"/>
                </a:cubicBezTo>
                <a:close/>
                <a:moveTo>
                  <a:pt x="1957090" y="2699370"/>
                </a:moveTo>
                <a:cubicBezTo>
                  <a:pt x="1957090" y="2699370"/>
                  <a:pt x="1957090" y="2701850"/>
                  <a:pt x="1957090" y="2706811"/>
                </a:cubicBezTo>
                <a:cubicBezTo>
                  <a:pt x="1957090" y="2706811"/>
                  <a:pt x="1959570" y="2706811"/>
                  <a:pt x="1964531" y="2706811"/>
                </a:cubicBezTo>
                <a:cubicBezTo>
                  <a:pt x="1964531" y="2706811"/>
                  <a:pt x="1964531" y="2705571"/>
                  <a:pt x="1964531" y="2703090"/>
                </a:cubicBezTo>
                <a:cubicBezTo>
                  <a:pt x="1964531" y="2700610"/>
                  <a:pt x="1962050" y="2699370"/>
                  <a:pt x="1957090" y="2699370"/>
                </a:cubicBezTo>
                <a:close/>
                <a:moveTo>
                  <a:pt x="1771054" y="2699370"/>
                </a:moveTo>
                <a:cubicBezTo>
                  <a:pt x="1776016" y="2699370"/>
                  <a:pt x="1779736" y="2700610"/>
                  <a:pt x="1782217" y="2703090"/>
                </a:cubicBezTo>
                <a:cubicBezTo>
                  <a:pt x="1784697" y="2705571"/>
                  <a:pt x="1785937" y="2706811"/>
                  <a:pt x="1785937" y="2706811"/>
                </a:cubicBezTo>
                <a:lnTo>
                  <a:pt x="1778496" y="2706811"/>
                </a:lnTo>
                <a:close/>
                <a:moveTo>
                  <a:pt x="1953369" y="2691928"/>
                </a:moveTo>
                <a:cubicBezTo>
                  <a:pt x="1955849" y="2691928"/>
                  <a:pt x="1959570" y="2694409"/>
                  <a:pt x="1964531" y="2699370"/>
                </a:cubicBezTo>
                <a:cubicBezTo>
                  <a:pt x="1969492" y="2704330"/>
                  <a:pt x="1974453" y="2706811"/>
                  <a:pt x="1979414" y="2706811"/>
                </a:cubicBezTo>
                <a:cubicBezTo>
                  <a:pt x="1984375" y="2706811"/>
                  <a:pt x="1989336" y="2709292"/>
                  <a:pt x="1994297" y="2714252"/>
                </a:cubicBezTo>
                <a:lnTo>
                  <a:pt x="1994297" y="2706811"/>
                </a:lnTo>
                <a:cubicBezTo>
                  <a:pt x="1994297" y="2696889"/>
                  <a:pt x="1991816" y="2691928"/>
                  <a:pt x="1986855" y="2691928"/>
                </a:cubicBezTo>
                <a:lnTo>
                  <a:pt x="1994297" y="2691928"/>
                </a:lnTo>
                <a:cubicBezTo>
                  <a:pt x="2014140" y="2711772"/>
                  <a:pt x="2026543" y="2716733"/>
                  <a:pt x="2031504" y="2706811"/>
                </a:cubicBezTo>
                <a:lnTo>
                  <a:pt x="2038945" y="2699370"/>
                </a:lnTo>
                <a:cubicBezTo>
                  <a:pt x="2043906" y="2704330"/>
                  <a:pt x="2043906" y="2706811"/>
                  <a:pt x="2038945" y="2706811"/>
                </a:cubicBezTo>
                <a:lnTo>
                  <a:pt x="2120801" y="2744018"/>
                </a:lnTo>
                <a:cubicBezTo>
                  <a:pt x="2120801" y="2744018"/>
                  <a:pt x="2123281" y="2746499"/>
                  <a:pt x="2128242" y="2751459"/>
                </a:cubicBezTo>
                <a:cubicBezTo>
                  <a:pt x="2133203" y="2756420"/>
                  <a:pt x="2135683" y="2761382"/>
                  <a:pt x="2135683" y="2766342"/>
                </a:cubicBezTo>
                <a:cubicBezTo>
                  <a:pt x="2125762" y="2761382"/>
                  <a:pt x="2118320" y="2758901"/>
                  <a:pt x="2113359" y="2758901"/>
                </a:cubicBezTo>
                <a:cubicBezTo>
                  <a:pt x="2108398" y="2753940"/>
                  <a:pt x="2103437" y="2753940"/>
                  <a:pt x="2098476" y="2758901"/>
                </a:cubicBezTo>
                <a:cubicBezTo>
                  <a:pt x="2098476" y="2758901"/>
                  <a:pt x="2095996" y="2758901"/>
                  <a:pt x="2091035" y="2758901"/>
                </a:cubicBezTo>
                <a:lnTo>
                  <a:pt x="2098476" y="2751459"/>
                </a:lnTo>
                <a:lnTo>
                  <a:pt x="2105917" y="2744018"/>
                </a:lnTo>
                <a:lnTo>
                  <a:pt x="2098476" y="2744018"/>
                </a:lnTo>
                <a:cubicBezTo>
                  <a:pt x="2093516" y="2744018"/>
                  <a:pt x="2089795" y="2744018"/>
                  <a:pt x="2087314" y="2744018"/>
                </a:cubicBezTo>
                <a:cubicBezTo>
                  <a:pt x="2084834" y="2744018"/>
                  <a:pt x="2081113" y="2744018"/>
                  <a:pt x="2076152" y="2744018"/>
                </a:cubicBezTo>
                <a:lnTo>
                  <a:pt x="2024062" y="2729135"/>
                </a:lnTo>
                <a:lnTo>
                  <a:pt x="2016621" y="2721694"/>
                </a:lnTo>
                <a:cubicBezTo>
                  <a:pt x="2016621" y="2726655"/>
                  <a:pt x="2016621" y="2729135"/>
                  <a:pt x="2016621" y="2729135"/>
                </a:cubicBezTo>
                <a:cubicBezTo>
                  <a:pt x="2016621" y="2729135"/>
                  <a:pt x="2014140" y="2729135"/>
                  <a:pt x="2009180" y="2729135"/>
                </a:cubicBezTo>
                <a:cubicBezTo>
                  <a:pt x="2004218" y="2729135"/>
                  <a:pt x="2001738" y="2726655"/>
                  <a:pt x="2001738" y="2721694"/>
                </a:cubicBezTo>
                <a:cubicBezTo>
                  <a:pt x="1996777" y="2721694"/>
                  <a:pt x="1991816" y="2721694"/>
                  <a:pt x="1986855" y="2721694"/>
                </a:cubicBezTo>
                <a:lnTo>
                  <a:pt x="1949648" y="2706811"/>
                </a:lnTo>
                <a:cubicBezTo>
                  <a:pt x="1949648" y="2706811"/>
                  <a:pt x="1949648" y="2704330"/>
                  <a:pt x="1949648" y="2699370"/>
                </a:cubicBezTo>
                <a:cubicBezTo>
                  <a:pt x="1949648" y="2694409"/>
                  <a:pt x="1950888" y="2691928"/>
                  <a:pt x="1953369" y="2691928"/>
                </a:cubicBezTo>
                <a:close/>
                <a:moveTo>
                  <a:pt x="1927324" y="2691928"/>
                </a:moveTo>
                <a:cubicBezTo>
                  <a:pt x="1927324" y="2691928"/>
                  <a:pt x="1927324" y="2694409"/>
                  <a:pt x="1927324" y="2699370"/>
                </a:cubicBezTo>
                <a:cubicBezTo>
                  <a:pt x="1927324" y="2699370"/>
                  <a:pt x="1927324" y="2701850"/>
                  <a:pt x="1927324" y="2706811"/>
                </a:cubicBezTo>
                <a:cubicBezTo>
                  <a:pt x="1922363" y="2706811"/>
                  <a:pt x="1919883" y="2704330"/>
                  <a:pt x="1919883" y="2699370"/>
                </a:cubicBezTo>
                <a:cubicBezTo>
                  <a:pt x="1919883" y="2694409"/>
                  <a:pt x="1922363" y="2691928"/>
                  <a:pt x="1927324" y="2691928"/>
                </a:cubicBezTo>
                <a:close/>
                <a:moveTo>
                  <a:pt x="1800820" y="2684487"/>
                </a:moveTo>
                <a:lnTo>
                  <a:pt x="1823144" y="2691928"/>
                </a:lnTo>
                <a:cubicBezTo>
                  <a:pt x="1823144" y="2691928"/>
                  <a:pt x="1818183" y="2691928"/>
                  <a:pt x="1808262" y="2691928"/>
                </a:cubicBezTo>
                <a:close/>
                <a:moveTo>
                  <a:pt x="2038945" y="2677045"/>
                </a:moveTo>
                <a:lnTo>
                  <a:pt x="2061269" y="2677045"/>
                </a:lnTo>
                <a:cubicBezTo>
                  <a:pt x="2061269" y="2682006"/>
                  <a:pt x="2063750" y="2684487"/>
                  <a:pt x="2068711" y="2684487"/>
                </a:cubicBezTo>
                <a:lnTo>
                  <a:pt x="2076152" y="2684487"/>
                </a:lnTo>
                <a:lnTo>
                  <a:pt x="2068711" y="2691928"/>
                </a:lnTo>
                <a:lnTo>
                  <a:pt x="2053828" y="2684487"/>
                </a:lnTo>
                <a:cubicBezTo>
                  <a:pt x="2043906" y="2679526"/>
                  <a:pt x="2038945" y="2677045"/>
                  <a:pt x="2038945" y="2677045"/>
                </a:cubicBezTo>
                <a:close/>
                <a:moveTo>
                  <a:pt x="1778496" y="2677045"/>
                </a:moveTo>
                <a:cubicBezTo>
                  <a:pt x="1783457" y="2677045"/>
                  <a:pt x="1785937" y="2679526"/>
                  <a:pt x="1785937" y="2684487"/>
                </a:cubicBezTo>
                <a:cubicBezTo>
                  <a:pt x="1785937" y="2689448"/>
                  <a:pt x="1785937" y="2691928"/>
                  <a:pt x="1785937" y="2691928"/>
                </a:cubicBezTo>
                <a:cubicBezTo>
                  <a:pt x="1785937" y="2691928"/>
                  <a:pt x="1783457" y="2689448"/>
                  <a:pt x="1778496" y="2684487"/>
                </a:cubicBezTo>
                <a:close/>
                <a:moveTo>
                  <a:pt x="1971972" y="2669604"/>
                </a:moveTo>
                <a:cubicBezTo>
                  <a:pt x="1971972" y="2669604"/>
                  <a:pt x="1973213" y="2670844"/>
                  <a:pt x="1975693" y="2673325"/>
                </a:cubicBezTo>
                <a:cubicBezTo>
                  <a:pt x="1978174" y="2675805"/>
                  <a:pt x="1979414" y="2677045"/>
                  <a:pt x="1979414" y="2677045"/>
                </a:cubicBezTo>
                <a:lnTo>
                  <a:pt x="1971972" y="2677045"/>
                </a:lnTo>
                <a:close/>
                <a:moveTo>
                  <a:pt x="6674940" y="2662163"/>
                </a:moveTo>
                <a:cubicBezTo>
                  <a:pt x="6684862" y="2672085"/>
                  <a:pt x="6687343" y="2677045"/>
                  <a:pt x="6682382" y="2677045"/>
                </a:cubicBezTo>
                <a:close/>
                <a:moveTo>
                  <a:pt x="6384726" y="2662163"/>
                </a:moveTo>
                <a:cubicBezTo>
                  <a:pt x="6384726" y="2662163"/>
                  <a:pt x="6385966" y="2662163"/>
                  <a:pt x="6388447" y="2662163"/>
                </a:cubicBezTo>
                <a:cubicBezTo>
                  <a:pt x="6390927" y="2662163"/>
                  <a:pt x="6394647" y="2662163"/>
                  <a:pt x="6399609" y="2662163"/>
                </a:cubicBezTo>
                <a:cubicBezTo>
                  <a:pt x="6404570" y="2662163"/>
                  <a:pt x="6412011" y="2664643"/>
                  <a:pt x="6421933" y="2669604"/>
                </a:cubicBezTo>
                <a:lnTo>
                  <a:pt x="6436816" y="2677045"/>
                </a:lnTo>
                <a:cubicBezTo>
                  <a:pt x="6431854" y="2677045"/>
                  <a:pt x="6428134" y="2677045"/>
                  <a:pt x="6425654" y="2677045"/>
                </a:cubicBezTo>
                <a:cubicBezTo>
                  <a:pt x="6423174" y="2677045"/>
                  <a:pt x="6414491" y="2674565"/>
                  <a:pt x="6399609" y="2669604"/>
                </a:cubicBezTo>
                <a:cubicBezTo>
                  <a:pt x="6384726" y="2664643"/>
                  <a:pt x="6379765" y="2662163"/>
                  <a:pt x="6384726" y="2662163"/>
                </a:cubicBezTo>
                <a:close/>
                <a:moveTo>
                  <a:pt x="1793379" y="2662163"/>
                </a:moveTo>
                <a:lnTo>
                  <a:pt x="1800820" y="2669604"/>
                </a:lnTo>
                <a:cubicBezTo>
                  <a:pt x="1790898" y="2674565"/>
                  <a:pt x="1785937" y="2674565"/>
                  <a:pt x="1785937" y="2669604"/>
                </a:cubicBezTo>
                <a:cubicBezTo>
                  <a:pt x="1785937" y="2664643"/>
                  <a:pt x="1788418" y="2662163"/>
                  <a:pt x="1793379" y="2662163"/>
                </a:cubicBezTo>
                <a:close/>
                <a:moveTo>
                  <a:pt x="1718965" y="2662163"/>
                </a:moveTo>
                <a:lnTo>
                  <a:pt x="1726406" y="2669604"/>
                </a:lnTo>
                <a:cubicBezTo>
                  <a:pt x="1726406" y="2669604"/>
                  <a:pt x="1723926" y="2669604"/>
                  <a:pt x="1718965" y="2669604"/>
                </a:cubicBezTo>
                <a:close/>
                <a:moveTo>
                  <a:pt x="1659433" y="2662163"/>
                </a:moveTo>
                <a:cubicBezTo>
                  <a:pt x="1659433" y="2662163"/>
                  <a:pt x="1660674" y="2663403"/>
                  <a:pt x="1663154" y="2665883"/>
                </a:cubicBezTo>
                <a:cubicBezTo>
                  <a:pt x="1665634" y="2668364"/>
                  <a:pt x="1666875" y="2669604"/>
                  <a:pt x="1666875" y="2669604"/>
                </a:cubicBezTo>
                <a:cubicBezTo>
                  <a:pt x="1666875" y="2674565"/>
                  <a:pt x="1666875" y="2677045"/>
                  <a:pt x="1666875" y="2677045"/>
                </a:cubicBezTo>
                <a:cubicBezTo>
                  <a:pt x="1661914" y="2677045"/>
                  <a:pt x="1659433" y="2675805"/>
                  <a:pt x="1659433" y="2673325"/>
                </a:cubicBezTo>
                <a:cubicBezTo>
                  <a:pt x="1659433" y="2670844"/>
                  <a:pt x="1659433" y="2669604"/>
                  <a:pt x="1659433" y="2669604"/>
                </a:cubicBezTo>
                <a:cubicBezTo>
                  <a:pt x="1654472" y="2664643"/>
                  <a:pt x="1654472" y="2662163"/>
                  <a:pt x="1659433" y="2662163"/>
                </a:cubicBezTo>
                <a:close/>
                <a:moveTo>
                  <a:pt x="1964531" y="2654721"/>
                </a:moveTo>
                <a:cubicBezTo>
                  <a:pt x="1964531" y="2654721"/>
                  <a:pt x="1964531" y="2657202"/>
                  <a:pt x="1964531" y="2662163"/>
                </a:cubicBezTo>
                <a:cubicBezTo>
                  <a:pt x="1959570" y="2662163"/>
                  <a:pt x="1957090" y="2662163"/>
                  <a:pt x="1957090" y="2662163"/>
                </a:cubicBezTo>
                <a:close/>
                <a:moveTo>
                  <a:pt x="1934765" y="2654721"/>
                </a:moveTo>
                <a:cubicBezTo>
                  <a:pt x="1939726" y="2654721"/>
                  <a:pt x="1944687" y="2654721"/>
                  <a:pt x="1949648" y="2654721"/>
                </a:cubicBezTo>
                <a:lnTo>
                  <a:pt x="1942207" y="2662163"/>
                </a:lnTo>
                <a:close/>
                <a:moveTo>
                  <a:pt x="1860351" y="2654721"/>
                </a:moveTo>
                <a:lnTo>
                  <a:pt x="1867793" y="2654721"/>
                </a:lnTo>
                <a:cubicBezTo>
                  <a:pt x="1872754" y="2654721"/>
                  <a:pt x="1877715" y="2654721"/>
                  <a:pt x="1882676" y="2654721"/>
                </a:cubicBezTo>
                <a:cubicBezTo>
                  <a:pt x="1887636" y="2654721"/>
                  <a:pt x="1890117" y="2657202"/>
                  <a:pt x="1890117" y="2662163"/>
                </a:cubicBezTo>
                <a:lnTo>
                  <a:pt x="1912441" y="2669604"/>
                </a:lnTo>
                <a:lnTo>
                  <a:pt x="1942207" y="2677045"/>
                </a:lnTo>
                <a:lnTo>
                  <a:pt x="1964531" y="2684487"/>
                </a:lnTo>
                <a:lnTo>
                  <a:pt x="1942207" y="2684487"/>
                </a:lnTo>
                <a:cubicBezTo>
                  <a:pt x="1932285" y="2684487"/>
                  <a:pt x="1924843" y="2683247"/>
                  <a:pt x="1919883" y="2680766"/>
                </a:cubicBezTo>
                <a:cubicBezTo>
                  <a:pt x="1914922" y="2678285"/>
                  <a:pt x="1909961" y="2677045"/>
                  <a:pt x="1905000" y="2677045"/>
                </a:cubicBezTo>
                <a:cubicBezTo>
                  <a:pt x="1895078" y="2672085"/>
                  <a:pt x="1888877" y="2670844"/>
                  <a:pt x="1886396" y="2673325"/>
                </a:cubicBezTo>
                <a:cubicBezTo>
                  <a:pt x="1883916" y="2675805"/>
                  <a:pt x="1885156" y="2680766"/>
                  <a:pt x="1890117" y="2688207"/>
                </a:cubicBezTo>
                <a:cubicBezTo>
                  <a:pt x="1895078" y="2695649"/>
                  <a:pt x="1896318" y="2700610"/>
                  <a:pt x="1893838" y="2703090"/>
                </a:cubicBezTo>
                <a:cubicBezTo>
                  <a:pt x="1891357" y="2705571"/>
                  <a:pt x="1886396" y="2706811"/>
                  <a:pt x="1878955" y="2706811"/>
                </a:cubicBezTo>
                <a:cubicBezTo>
                  <a:pt x="1871513" y="2706811"/>
                  <a:pt x="1869033" y="2704330"/>
                  <a:pt x="1871513" y="2699370"/>
                </a:cubicBezTo>
                <a:cubicBezTo>
                  <a:pt x="1873994" y="2694409"/>
                  <a:pt x="1875234" y="2691928"/>
                  <a:pt x="1875234" y="2691928"/>
                </a:cubicBezTo>
                <a:lnTo>
                  <a:pt x="1882676" y="2691928"/>
                </a:lnTo>
                <a:cubicBezTo>
                  <a:pt x="1887636" y="2691928"/>
                  <a:pt x="1890117" y="2691928"/>
                  <a:pt x="1890117" y="2691928"/>
                </a:cubicBezTo>
                <a:cubicBezTo>
                  <a:pt x="1890117" y="2686967"/>
                  <a:pt x="1885156" y="2684487"/>
                  <a:pt x="1875234" y="2684487"/>
                </a:cubicBezTo>
                <a:cubicBezTo>
                  <a:pt x="1875234" y="2689448"/>
                  <a:pt x="1873994" y="2691928"/>
                  <a:pt x="1871513" y="2691928"/>
                </a:cubicBezTo>
                <a:cubicBezTo>
                  <a:pt x="1869033" y="2691928"/>
                  <a:pt x="1865312" y="2691928"/>
                  <a:pt x="1860351" y="2691928"/>
                </a:cubicBezTo>
                <a:cubicBezTo>
                  <a:pt x="1855390" y="2691928"/>
                  <a:pt x="1851670" y="2694409"/>
                  <a:pt x="1849189" y="2699370"/>
                </a:cubicBezTo>
                <a:cubicBezTo>
                  <a:pt x="1846709" y="2704330"/>
                  <a:pt x="1844228" y="2704330"/>
                  <a:pt x="1841748" y="2699370"/>
                </a:cubicBezTo>
                <a:cubicBezTo>
                  <a:pt x="1839267" y="2694409"/>
                  <a:pt x="1840508" y="2691928"/>
                  <a:pt x="1845468" y="2691928"/>
                </a:cubicBezTo>
                <a:lnTo>
                  <a:pt x="1838027" y="2684487"/>
                </a:lnTo>
                <a:cubicBezTo>
                  <a:pt x="1833066" y="2684487"/>
                  <a:pt x="1830586" y="2685727"/>
                  <a:pt x="1830586" y="2688207"/>
                </a:cubicBezTo>
                <a:cubicBezTo>
                  <a:pt x="1830586" y="2690688"/>
                  <a:pt x="1828105" y="2689448"/>
                  <a:pt x="1823144" y="2684487"/>
                </a:cubicBezTo>
                <a:cubicBezTo>
                  <a:pt x="1818183" y="2679526"/>
                  <a:pt x="1814463" y="2677045"/>
                  <a:pt x="1811982" y="2677045"/>
                </a:cubicBezTo>
                <a:cubicBezTo>
                  <a:pt x="1809502" y="2677045"/>
                  <a:pt x="1808262" y="2674565"/>
                  <a:pt x="1808262" y="2669604"/>
                </a:cubicBezTo>
                <a:cubicBezTo>
                  <a:pt x="1808262" y="2669604"/>
                  <a:pt x="1810742" y="2669604"/>
                  <a:pt x="1815703" y="2669604"/>
                </a:cubicBezTo>
                <a:cubicBezTo>
                  <a:pt x="1835547" y="2674565"/>
                  <a:pt x="1847949" y="2677045"/>
                  <a:pt x="1852910" y="2677045"/>
                </a:cubicBezTo>
                <a:cubicBezTo>
                  <a:pt x="1867793" y="2672085"/>
                  <a:pt x="1875234" y="2669604"/>
                  <a:pt x="1875234" y="2669604"/>
                </a:cubicBezTo>
                <a:cubicBezTo>
                  <a:pt x="1870273" y="2659682"/>
                  <a:pt x="1865312" y="2654721"/>
                  <a:pt x="1860351" y="2654721"/>
                </a:cubicBezTo>
                <a:close/>
                <a:moveTo>
                  <a:pt x="1772915" y="2651001"/>
                </a:moveTo>
                <a:cubicBezTo>
                  <a:pt x="1774155" y="2651001"/>
                  <a:pt x="1776015" y="2652241"/>
                  <a:pt x="1778496" y="2654721"/>
                </a:cubicBezTo>
                <a:cubicBezTo>
                  <a:pt x="1783457" y="2659682"/>
                  <a:pt x="1784697" y="2662163"/>
                  <a:pt x="1782217" y="2662163"/>
                </a:cubicBezTo>
                <a:cubicBezTo>
                  <a:pt x="1779736" y="2662163"/>
                  <a:pt x="1778496" y="2662163"/>
                  <a:pt x="1778496" y="2662163"/>
                </a:cubicBezTo>
                <a:cubicBezTo>
                  <a:pt x="1773535" y="2662163"/>
                  <a:pt x="1771054" y="2659682"/>
                  <a:pt x="1771054" y="2654721"/>
                </a:cubicBezTo>
                <a:cubicBezTo>
                  <a:pt x="1771054" y="2652241"/>
                  <a:pt x="1771675" y="2651001"/>
                  <a:pt x="1772915" y="2651001"/>
                </a:cubicBezTo>
                <a:close/>
                <a:moveTo>
                  <a:pt x="2169170" y="2651000"/>
                </a:moveTo>
                <a:lnTo>
                  <a:pt x="2172890" y="2654721"/>
                </a:lnTo>
                <a:cubicBezTo>
                  <a:pt x="2172890" y="2659682"/>
                  <a:pt x="2175371" y="2662163"/>
                  <a:pt x="2180332" y="2662163"/>
                </a:cubicBezTo>
                <a:lnTo>
                  <a:pt x="2180332" y="2654721"/>
                </a:lnTo>
                <a:cubicBezTo>
                  <a:pt x="2177851" y="2654721"/>
                  <a:pt x="2175681" y="2654411"/>
                  <a:pt x="2173820" y="2653791"/>
                </a:cubicBezTo>
                <a:close/>
                <a:moveTo>
                  <a:pt x="2165449" y="2647280"/>
                </a:moveTo>
                <a:lnTo>
                  <a:pt x="2166886" y="2648717"/>
                </a:lnTo>
                <a:lnTo>
                  <a:pt x="2166379" y="2648210"/>
                </a:lnTo>
                <a:cubicBezTo>
                  <a:pt x="2165759" y="2647590"/>
                  <a:pt x="2165449" y="2647280"/>
                  <a:pt x="2165449" y="2647280"/>
                </a:cubicBezTo>
                <a:close/>
                <a:moveTo>
                  <a:pt x="1823144" y="2647280"/>
                </a:moveTo>
                <a:cubicBezTo>
                  <a:pt x="1828105" y="2647280"/>
                  <a:pt x="1833066" y="2647280"/>
                  <a:pt x="1838027" y="2647280"/>
                </a:cubicBezTo>
                <a:cubicBezTo>
                  <a:pt x="1842988" y="2647280"/>
                  <a:pt x="1845468" y="2647280"/>
                  <a:pt x="1845468" y="2647280"/>
                </a:cubicBezTo>
                <a:cubicBezTo>
                  <a:pt x="1845468" y="2647280"/>
                  <a:pt x="1847949" y="2649760"/>
                  <a:pt x="1852910" y="2654721"/>
                </a:cubicBezTo>
                <a:cubicBezTo>
                  <a:pt x="1852910" y="2659682"/>
                  <a:pt x="1850429" y="2660923"/>
                  <a:pt x="1845468" y="2658442"/>
                </a:cubicBezTo>
                <a:cubicBezTo>
                  <a:pt x="1840508" y="2655961"/>
                  <a:pt x="1833066" y="2652241"/>
                  <a:pt x="1823144" y="2647280"/>
                </a:cubicBezTo>
                <a:close/>
                <a:moveTo>
                  <a:pt x="1763613" y="2647280"/>
                </a:moveTo>
                <a:lnTo>
                  <a:pt x="1756172" y="2654721"/>
                </a:lnTo>
                <a:lnTo>
                  <a:pt x="1748730" y="2662163"/>
                </a:lnTo>
                <a:lnTo>
                  <a:pt x="1748730" y="2654721"/>
                </a:lnTo>
                <a:cubicBezTo>
                  <a:pt x="1753691" y="2649760"/>
                  <a:pt x="1758652" y="2647280"/>
                  <a:pt x="1763613" y="2647280"/>
                </a:cubicBezTo>
                <a:close/>
                <a:moveTo>
                  <a:pt x="1585019" y="2647280"/>
                </a:moveTo>
                <a:cubicBezTo>
                  <a:pt x="1589980" y="2647280"/>
                  <a:pt x="1592461" y="2649760"/>
                  <a:pt x="1592461" y="2654721"/>
                </a:cubicBezTo>
                <a:lnTo>
                  <a:pt x="1585019" y="2654721"/>
                </a:lnTo>
                <a:close/>
                <a:moveTo>
                  <a:pt x="2195215" y="2632397"/>
                </a:moveTo>
                <a:lnTo>
                  <a:pt x="2202656" y="2639838"/>
                </a:lnTo>
                <a:cubicBezTo>
                  <a:pt x="2202656" y="2639838"/>
                  <a:pt x="2205137" y="2637358"/>
                  <a:pt x="2210098" y="2632397"/>
                </a:cubicBezTo>
                <a:lnTo>
                  <a:pt x="2202656" y="2632397"/>
                </a:lnTo>
                <a:close/>
                <a:moveTo>
                  <a:pt x="1666875" y="2632397"/>
                </a:moveTo>
                <a:cubicBezTo>
                  <a:pt x="1671836" y="2632397"/>
                  <a:pt x="1674316" y="2634878"/>
                  <a:pt x="1674316" y="2639838"/>
                </a:cubicBezTo>
                <a:lnTo>
                  <a:pt x="1666875" y="2639838"/>
                </a:lnTo>
                <a:close/>
                <a:moveTo>
                  <a:pt x="6315273" y="2631157"/>
                </a:moveTo>
                <a:lnTo>
                  <a:pt x="6325195" y="2632397"/>
                </a:lnTo>
                <a:cubicBezTo>
                  <a:pt x="6320233" y="2632397"/>
                  <a:pt x="6317753" y="2632397"/>
                  <a:pt x="6317753" y="2632397"/>
                </a:cubicBezTo>
                <a:close/>
                <a:moveTo>
                  <a:pt x="6503788" y="2624956"/>
                </a:moveTo>
                <a:cubicBezTo>
                  <a:pt x="6518671" y="2624956"/>
                  <a:pt x="6533554" y="2634878"/>
                  <a:pt x="6548437" y="2654721"/>
                </a:cubicBezTo>
                <a:lnTo>
                  <a:pt x="6540995" y="2647280"/>
                </a:lnTo>
                <a:cubicBezTo>
                  <a:pt x="6531074" y="2642319"/>
                  <a:pt x="6526113" y="2639838"/>
                  <a:pt x="6526113" y="2639838"/>
                </a:cubicBezTo>
                <a:cubicBezTo>
                  <a:pt x="6526113" y="2639838"/>
                  <a:pt x="6521151" y="2637358"/>
                  <a:pt x="6511230" y="2632397"/>
                </a:cubicBezTo>
                <a:close/>
                <a:moveTo>
                  <a:pt x="6180552" y="2622630"/>
                </a:moveTo>
                <a:cubicBezTo>
                  <a:pt x="6179002" y="2622941"/>
                  <a:pt x="6177607" y="2623715"/>
                  <a:pt x="6176366" y="2624956"/>
                </a:cubicBezTo>
                <a:cubicBezTo>
                  <a:pt x="6171405" y="2629916"/>
                  <a:pt x="6171405" y="2634878"/>
                  <a:pt x="6176366" y="2639838"/>
                </a:cubicBezTo>
                <a:lnTo>
                  <a:pt x="6183808" y="2639838"/>
                </a:lnTo>
                <a:cubicBezTo>
                  <a:pt x="6183808" y="2634878"/>
                  <a:pt x="6185049" y="2633637"/>
                  <a:pt x="6187529" y="2636118"/>
                </a:cubicBezTo>
                <a:cubicBezTo>
                  <a:pt x="6190009" y="2638598"/>
                  <a:pt x="6193729" y="2639838"/>
                  <a:pt x="6198691" y="2639838"/>
                </a:cubicBezTo>
                <a:lnTo>
                  <a:pt x="6213574" y="2647280"/>
                </a:lnTo>
                <a:cubicBezTo>
                  <a:pt x="6208612" y="2642319"/>
                  <a:pt x="6203652" y="2637358"/>
                  <a:pt x="6198691" y="2632397"/>
                </a:cubicBezTo>
                <a:cubicBezTo>
                  <a:pt x="6191249" y="2624956"/>
                  <a:pt x="6185204" y="2621700"/>
                  <a:pt x="6180552" y="2622630"/>
                </a:cubicBezTo>
                <a:close/>
                <a:moveTo>
                  <a:pt x="6206132" y="2617514"/>
                </a:moveTo>
                <a:lnTo>
                  <a:pt x="6206132" y="2632397"/>
                </a:lnTo>
                <a:cubicBezTo>
                  <a:pt x="6211093" y="2627436"/>
                  <a:pt x="6216054" y="2627436"/>
                  <a:pt x="6221015" y="2632397"/>
                </a:cubicBezTo>
                <a:cubicBezTo>
                  <a:pt x="6225976" y="2637358"/>
                  <a:pt x="6228456" y="2634878"/>
                  <a:pt x="6228456" y="2624956"/>
                </a:cubicBezTo>
                <a:close/>
                <a:moveTo>
                  <a:pt x="1800820" y="2617514"/>
                </a:moveTo>
                <a:cubicBezTo>
                  <a:pt x="1890117" y="2627436"/>
                  <a:pt x="1939726" y="2627436"/>
                  <a:pt x="1949648" y="2617514"/>
                </a:cubicBezTo>
                <a:cubicBezTo>
                  <a:pt x="1949648" y="2617514"/>
                  <a:pt x="1949648" y="2618754"/>
                  <a:pt x="1949648" y="2621235"/>
                </a:cubicBezTo>
                <a:cubicBezTo>
                  <a:pt x="1949648" y="2623715"/>
                  <a:pt x="1950888" y="2626196"/>
                  <a:pt x="1953369" y="2628676"/>
                </a:cubicBezTo>
                <a:cubicBezTo>
                  <a:pt x="1955849" y="2631157"/>
                  <a:pt x="1959570" y="2632397"/>
                  <a:pt x="1964531" y="2632397"/>
                </a:cubicBezTo>
                <a:lnTo>
                  <a:pt x="1964531" y="2624956"/>
                </a:lnTo>
                <a:cubicBezTo>
                  <a:pt x="1959570" y="2619995"/>
                  <a:pt x="1957090" y="2617514"/>
                  <a:pt x="1957090" y="2617514"/>
                </a:cubicBezTo>
                <a:lnTo>
                  <a:pt x="1986855" y="2624956"/>
                </a:lnTo>
                <a:cubicBezTo>
                  <a:pt x="1991816" y="2629916"/>
                  <a:pt x="1996777" y="2629916"/>
                  <a:pt x="2001738" y="2624956"/>
                </a:cubicBezTo>
                <a:lnTo>
                  <a:pt x="2001738" y="2632397"/>
                </a:lnTo>
                <a:cubicBezTo>
                  <a:pt x="1996777" y="2637358"/>
                  <a:pt x="1996777" y="2639838"/>
                  <a:pt x="2001738" y="2639838"/>
                </a:cubicBezTo>
                <a:lnTo>
                  <a:pt x="2009180" y="2639838"/>
                </a:lnTo>
                <a:cubicBezTo>
                  <a:pt x="2009180" y="2639838"/>
                  <a:pt x="2014140" y="2639838"/>
                  <a:pt x="2024062" y="2639838"/>
                </a:cubicBezTo>
                <a:lnTo>
                  <a:pt x="2031504" y="2639838"/>
                </a:lnTo>
                <a:lnTo>
                  <a:pt x="2038945" y="2639838"/>
                </a:lnTo>
                <a:cubicBezTo>
                  <a:pt x="2038945" y="2644799"/>
                  <a:pt x="2042666" y="2648520"/>
                  <a:pt x="2050107" y="2651000"/>
                </a:cubicBezTo>
                <a:cubicBezTo>
                  <a:pt x="2057549" y="2653481"/>
                  <a:pt x="2066230" y="2657202"/>
                  <a:pt x="2076152" y="2662163"/>
                </a:cubicBezTo>
                <a:cubicBezTo>
                  <a:pt x="2100957" y="2667123"/>
                  <a:pt x="2110879" y="2672085"/>
                  <a:pt x="2105917" y="2677045"/>
                </a:cubicBezTo>
                <a:lnTo>
                  <a:pt x="2113359" y="2677045"/>
                </a:lnTo>
                <a:lnTo>
                  <a:pt x="2120801" y="2677045"/>
                </a:lnTo>
                <a:cubicBezTo>
                  <a:pt x="2115840" y="2682006"/>
                  <a:pt x="2115840" y="2686967"/>
                  <a:pt x="2120801" y="2691928"/>
                </a:cubicBezTo>
                <a:lnTo>
                  <a:pt x="2113359" y="2691928"/>
                </a:lnTo>
                <a:cubicBezTo>
                  <a:pt x="2108398" y="2686967"/>
                  <a:pt x="2105917" y="2686967"/>
                  <a:pt x="2105917" y="2691928"/>
                </a:cubicBezTo>
                <a:lnTo>
                  <a:pt x="2098476" y="2684487"/>
                </a:lnTo>
                <a:lnTo>
                  <a:pt x="2068711" y="2677045"/>
                </a:lnTo>
                <a:cubicBezTo>
                  <a:pt x="2063750" y="2677045"/>
                  <a:pt x="2061269" y="2674565"/>
                  <a:pt x="2061269" y="2669604"/>
                </a:cubicBezTo>
                <a:lnTo>
                  <a:pt x="2046386" y="2662163"/>
                </a:lnTo>
                <a:cubicBezTo>
                  <a:pt x="2041426" y="2662163"/>
                  <a:pt x="2038945" y="2662163"/>
                  <a:pt x="2038945" y="2662163"/>
                </a:cubicBezTo>
                <a:cubicBezTo>
                  <a:pt x="2038945" y="2667123"/>
                  <a:pt x="2036465" y="2669604"/>
                  <a:pt x="2031504" y="2669604"/>
                </a:cubicBezTo>
                <a:cubicBezTo>
                  <a:pt x="2026543" y="2669604"/>
                  <a:pt x="2024062" y="2669604"/>
                  <a:pt x="2024062" y="2669604"/>
                </a:cubicBezTo>
                <a:cubicBezTo>
                  <a:pt x="2024062" y="2669604"/>
                  <a:pt x="2026543" y="2667123"/>
                  <a:pt x="2031504" y="2662163"/>
                </a:cubicBezTo>
                <a:cubicBezTo>
                  <a:pt x="2031504" y="2657202"/>
                  <a:pt x="2027783" y="2654721"/>
                  <a:pt x="2020342" y="2654721"/>
                </a:cubicBezTo>
                <a:cubicBezTo>
                  <a:pt x="2012900" y="2654721"/>
                  <a:pt x="2004218" y="2652241"/>
                  <a:pt x="1994297" y="2647280"/>
                </a:cubicBezTo>
                <a:cubicBezTo>
                  <a:pt x="1984375" y="2642319"/>
                  <a:pt x="1978174" y="2642319"/>
                  <a:pt x="1975693" y="2647280"/>
                </a:cubicBezTo>
                <a:cubicBezTo>
                  <a:pt x="1973213" y="2652241"/>
                  <a:pt x="1967012" y="2652241"/>
                  <a:pt x="1957090" y="2647280"/>
                </a:cubicBezTo>
                <a:cubicBezTo>
                  <a:pt x="1942207" y="2642319"/>
                  <a:pt x="1912441" y="2639838"/>
                  <a:pt x="1867793" y="2639838"/>
                </a:cubicBezTo>
                <a:lnTo>
                  <a:pt x="1823144" y="2647280"/>
                </a:lnTo>
                <a:lnTo>
                  <a:pt x="1800820" y="2639838"/>
                </a:lnTo>
                <a:cubicBezTo>
                  <a:pt x="1795859" y="2634878"/>
                  <a:pt x="1792138" y="2632397"/>
                  <a:pt x="1789658" y="2632397"/>
                </a:cubicBezTo>
                <a:cubicBezTo>
                  <a:pt x="1787178" y="2632397"/>
                  <a:pt x="1784697" y="2631157"/>
                  <a:pt x="1782217" y="2628676"/>
                </a:cubicBezTo>
                <a:cubicBezTo>
                  <a:pt x="1779736" y="2626196"/>
                  <a:pt x="1776016" y="2627436"/>
                  <a:pt x="1771054" y="2632397"/>
                </a:cubicBezTo>
                <a:lnTo>
                  <a:pt x="1771054" y="2624956"/>
                </a:lnTo>
                <a:cubicBezTo>
                  <a:pt x="1776016" y="2619995"/>
                  <a:pt x="1785937" y="2617514"/>
                  <a:pt x="1800820" y="2617514"/>
                </a:cubicBezTo>
                <a:close/>
                <a:moveTo>
                  <a:pt x="1748730" y="2617514"/>
                </a:moveTo>
                <a:lnTo>
                  <a:pt x="1741289" y="2624956"/>
                </a:lnTo>
                <a:lnTo>
                  <a:pt x="1726406" y="2624956"/>
                </a:lnTo>
                <a:cubicBezTo>
                  <a:pt x="1731367" y="2619995"/>
                  <a:pt x="1738808" y="2617514"/>
                  <a:pt x="1748730" y="2617514"/>
                </a:cubicBezTo>
                <a:close/>
                <a:moveTo>
                  <a:pt x="1912441" y="2610073"/>
                </a:moveTo>
                <a:cubicBezTo>
                  <a:pt x="1917402" y="2610073"/>
                  <a:pt x="1919883" y="2612553"/>
                  <a:pt x="1919883" y="2617514"/>
                </a:cubicBezTo>
                <a:cubicBezTo>
                  <a:pt x="1919883" y="2617514"/>
                  <a:pt x="1918642" y="2617514"/>
                  <a:pt x="1916162" y="2617514"/>
                </a:cubicBezTo>
                <a:cubicBezTo>
                  <a:pt x="1913681" y="2617514"/>
                  <a:pt x="1912441" y="2617514"/>
                  <a:pt x="1912441" y="2617514"/>
                </a:cubicBezTo>
                <a:close/>
                <a:moveTo>
                  <a:pt x="1421308" y="2610073"/>
                </a:moveTo>
                <a:lnTo>
                  <a:pt x="1436191" y="2617514"/>
                </a:lnTo>
                <a:cubicBezTo>
                  <a:pt x="1436191" y="2617514"/>
                  <a:pt x="1433711" y="2617514"/>
                  <a:pt x="1428750" y="2617514"/>
                </a:cubicBezTo>
                <a:lnTo>
                  <a:pt x="1421308" y="2617514"/>
                </a:lnTo>
                <a:cubicBezTo>
                  <a:pt x="1421308" y="2612553"/>
                  <a:pt x="1421308" y="2610073"/>
                  <a:pt x="1421308" y="2610073"/>
                </a:cubicBezTo>
                <a:close/>
                <a:moveTo>
                  <a:pt x="1771054" y="2602631"/>
                </a:moveTo>
                <a:cubicBezTo>
                  <a:pt x="1771054" y="2602631"/>
                  <a:pt x="1771054" y="2605112"/>
                  <a:pt x="1771054" y="2610073"/>
                </a:cubicBezTo>
                <a:cubicBezTo>
                  <a:pt x="1771054" y="2615033"/>
                  <a:pt x="1771054" y="2617514"/>
                  <a:pt x="1771054" y="2617514"/>
                </a:cubicBezTo>
                <a:cubicBezTo>
                  <a:pt x="1766093" y="2612553"/>
                  <a:pt x="1763613" y="2610073"/>
                  <a:pt x="1763613" y="2610073"/>
                </a:cubicBezTo>
                <a:cubicBezTo>
                  <a:pt x="1763613" y="2605112"/>
                  <a:pt x="1766093" y="2602631"/>
                  <a:pt x="1771054" y="2602631"/>
                </a:cubicBezTo>
                <a:close/>
                <a:moveTo>
                  <a:pt x="1689199" y="2602631"/>
                </a:moveTo>
                <a:lnTo>
                  <a:pt x="1704082" y="2602631"/>
                </a:lnTo>
                <a:cubicBezTo>
                  <a:pt x="1714004" y="2602631"/>
                  <a:pt x="1718965" y="2605112"/>
                  <a:pt x="1718965" y="2610073"/>
                </a:cubicBezTo>
                <a:cubicBezTo>
                  <a:pt x="1723926" y="2615033"/>
                  <a:pt x="1718965" y="2615033"/>
                  <a:pt x="1704082" y="2610073"/>
                </a:cubicBezTo>
                <a:close/>
                <a:moveTo>
                  <a:pt x="2083593" y="2595190"/>
                </a:moveTo>
                <a:cubicBezTo>
                  <a:pt x="2083593" y="2595190"/>
                  <a:pt x="2083593" y="2596430"/>
                  <a:pt x="2083593" y="2598911"/>
                </a:cubicBezTo>
                <a:cubicBezTo>
                  <a:pt x="2083593" y="2601391"/>
                  <a:pt x="2086074" y="2602631"/>
                  <a:pt x="2091035" y="2602631"/>
                </a:cubicBezTo>
                <a:cubicBezTo>
                  <a:pt x="2091035" y="2607592"/>
                  <a:pt x="2091035" y="2610073"/>
                  <a:pt x="2091035" y="2610073"/>
                </a:cubicBezTo>
                <a:cubicBezTo>
                  <a:pt x="2091035" y="2610073"/>
                  <a:pt x="2091035" y="2611313"/>
                  <a:pt x="2091035" y="2613793"/>
                </a:cubicBezTo>
                <a:cubicBezTo>
                  <a:pt x="2091035" y="2616274"/>
                  <a:pt x="2093516" y="2617514"/>
                  <a:pt x="2098476" y="2617514"/>
                </a:cubicBezTo>
                <a:lnTo>
                  <a:pt x="2105917" y="2610073"/>
                </a:lnTo>
                <a:lnTo>
                  <a:pt x="2128242" y="2617514"/>
                </a:lnTo>
                <a:lnTo>
                  <a:pt x="2165449" y="2617514"/>
                </a:lnTo>
                <a:cubicBezTo>
                  <a:pt x="2160488" y="2617514"/>
                  <a:pt x="2146845" y="2613793"/>
                  <a:pt x="2124521" y="2606352"/>
                </a:cubicBezTo>
                <a:cubicBezTo>
                  <a:pt x="2102197" y="2598911"/>
                  <a:pt x="2088554" y="2595190"/>
                  <a:pt x="2083593" y="2595190"/>
                </a:cubicBezTo>
                <a:close/>
                <a:moveTo>
                  <a:pt x="1931045" y="2595190"/>
                </a:moveTo>
                <a:cubicBezTo>
                  <a:pt x="1933525" y="2595190"/>
                  <a:pt x="1934765" y="2597671"/>
                  <a:pt x="1934765" y="2602631"/>
                </a:cubicBezTo>
                <a:cubicBezTo>
                  <a:pt x="1944687" y="2607592"/>
                  <a:pt x="1949648" y="2610073"/>
                  <a:pt x="1949648" y="2610073"/>
                </a:cubicBezTo>
                <a:cubicBezTo>
                  <a:pt x="1949648" y="2610073"/>
                  <a:pt x="1944687" y="2610073"/>
                  <a:pt x="1934765" y="2610073"/>
                </a:cubicBezTo>
                <a:cubicBezTo>
                  <a:pt x="1929804" y="2610073"/>
                  <a:pt x="1927324" y="2610073"/>
                  <a:pt x="1927324" y="2610073"/>
                </a:cubicBezTo>
                <a:cubicBezTo>
                  <a:pt x="1927324" y="2610073"/>
                  <a:pt x="1927324" y="2607592"/>
                  <a:pt x="1927324" y="2602631"/>
                </a:cubicBezTo>
                <a:cubicBezTo>
                  <a:pt x="1927324" y="2597671"/>
                  <a:pt x="1928564" y="2595190"/>
                  <a:pt x="1931045" y="2595190"/>
                </a:cubicBezTo>
                <a:close/>
                <a:moveTo>
                  <a:pt x="2046386" y="2587749"/>
                </a:moveTo>
                <a:cubicBezTo>
                  <a:pt x="2046386" y="2592709"/>
                  <a:pt x="2046386" y="2595190"/>
                  <a:pt x="2046386" y="2595190"/>
                </a:cubicBezTo>
                <a:cubicBezTo>
                  <a:pt x="2051347" y="2595190"/>
                  <a:pt x="2053828" y="2595190"/>
                  <a:pt x="2053828" y="2595190"/>
                </a:cubicBezTo>
                <a:cubicBezTo>
                  <a:pt x="2053828" y="2590229"/>
                  <a:pt x="2052588" y="2587749"/>
                  <a:pt x="2050107" y="2587749"/>
                </a:cubicBezTo>
                <a:cubicBezTo>
                  <a:pt x="2047627" y="2587749"/>
                  <a:pt x="2046386" y="2587749"/>
                  <a:pt x="2046386" y="2587749"/>
                </a:cubicBezTo>
                <a:close/>
                <a:moveTo>
                  <a:pt x="1830586" y="2587749"/>
                </a:moveTo>
                <a:cubicBezTo>
                  <a:pt x="1835547" y="2587749"/>
                  <a:pt x="1842988" y="2587749"/>
                  <a:pt x="1852910" y="2587749"/>
                </a:cubicBezTo>
                <a:lnTo>
                  <a:pt x="1875234" y="2595190"/>
                </a:lnTo>
                <a:cubicBezTo>
                  <a:pt x="1875234" y="2600151"/>
                  <a:pt x="1870273" y="2602631"/>
                  <a:pt x="1860351" y="2602631"/>
                </a:cubicBezTo>
                <a:cubicBezTo>
                  <a:pt x="1855390" y="2602631"/>
                  <a:pt x="1847949" y="2600151"/>
                  <a:pt x="1838027" y="2595190"/>
                </a:cubicBezTo>
                <a:cubicBezTo>
                  <a:pt x="1838027" y="2595190"/>
                  <a:pt x="1835547" y="2595190"/>
                  <a:pt x="1830586" y="2595190"/>
                </a:cubicBezTo>
                <a:cubicBezTo>
                  <a:pt x="1820664" y="2595190"/>
                  <a:pt x="1820664" y="2592709"/>
                  <a:pt x="1830586" y="2587749"/>
                </a:cubicBezTo>
                <a:close/>
                <a:moveTo>
                  <a:pt x="2262187" y="2580307"/>
                </a:moveTo>
                <a:lnTo>
                  <a:pt x="2277070" y="2587749"/>
                </a:lnTo>
                <a:cubicBezTo>
                  <a:pt x="2277070" y="2587749"/>
                  <a:pt x="2275830" y="2586508"/>
                  <a:pt x="2273349" y="2584028"/>
                </a:cubicBezTo>
                <a:cubicBezTo>
                  <a:pt x="2270869" y="2581547"/>
                  <a:pt x="2267148" y="2580307"/>
                  <a:pt x="2262187" y="2580307"/>
                </a:cubicBezTo>
                <a:close/>
                <a:moveTo>
                  <a:pt x="2001738" y="2580307"/>
                </a:moveTo>
                <a:lnTo>
                  <a:pt x="2009180" y="2587749"/>
                </a:lnTo>
                <a:lnTo>
                  <a:pt x="2009180" y="2580307"/>
                </a:lnTo>
                <a:cubicBezTo>
                  <a:pt x="2009180" y="2580307"/>
                  <a:pt x="2006699" y="2580307"/>
                  <a:pt x="2001738" y="2580307"/>
                </a:cubicBezTo>
                <a:close/>
                <a:moveTo>
                  <a:pt x="1986855" y="2580307"/>
                </a:moveTo>
                <a:lnTo>
                  <a:pt x="1979414" y="2587749"/>
                </a:lnTo>
                <a:lnTo>
                  <a:pt x="2001738" y="2602631"/>
                </a:lnTo>
                <a:cubicBezTo>
                  <a:pt x="2026543" y="2612553"/>
                  <a:pt x="2043906" y="2618754"/>
                  <a:pt x="2053828" y="2621235"/>
                </a:cubicBezTo>
                <a:cubicBezTo>
                  <a:pt x="2063750" y="2623715"/>
                  <a:pt x="2071191" y="2624956"/>
                  <a:pt x="2076152" y="2624956"/>
                </a:cubicBezTo>
                <a:lnTo>
                  <a:pt x="2068711" y="2617514"/>
                </a:lnTo>
                <a:cubicBezTo>
                  <a:pt x="2048867" y="2612553"/>
                  <a:pt x="2036465" y="2608833"/>
                  <a:pt x="2031504" y="2606352"/>
                </a:cubicBezTo>
                <a:cubicBezTo>
                  <a:pt x="2026543" y="2603871"/>
                  <a:pt x="2019101" y="2600151"/>
                  <a:pt x="2009180" y="2595190"/>
                </a:cubicBezTo>
                <a:cubicBezTo>
                  <a:pt x="2009180" y="2590229"/>
                  <a:pt x="2006699" y="2587749"/>
                  <a:pt x="2001738" y="2587749"/>
                </a:cubicBezTo>
                <a:cubicBezTo>
                  <a:pt x="1996777" y="2587749"/>
                  <a:pt x="1991816" y="2585268"/>
                  <a:pt x="1986855" y="2580307"/>
                </a:cubicBezTo>
                <a:close/>
                <a:moveTo>
                  <a:pt x="1540371" y="2580307"/>
                </a:moveTo>
                <a:cubicBezTo>
                  <a:pt x="1540371" y="2580307"/>
                  <a:pt x="1542851" y="2580307"/>
                  <a:pt x="1547812" y="2580307"/>
                </a:cubicBezTo>
                <a:lnTo>
                  <a:pt x="1540371" y="2587749"/>
                </a:lnTo>
                <a:close/>
                <a:moveTo>
                  <a:pt x="1508745" y="2576586"/>
                </a:moveTo>
                <a:cubicBezTo>
                  <a:pt x="1509985" y="2576587"/>
                  <a:pt x="1510605" y="2577827"/>
                  <a:pt x="1510605" y="2580307"/>
                </a:cubicBezTo>
                <a:lnTo>
                  <a:pt x="1503164" y="2580307"/>
                </a:lnTo>
                <a:cubicBezTo>
                  <a:pt x="1505644" y="2577827"/>
                  <a:pt x="1507505" y="2576587"/>
                  <a:pt x="1508745" y="2576586"/>
                </a:cubicBezTo>
                <a:close/>
                <a:moveTo>
                  <a:pt x="1957090" y="2572866"/>
                </a:moveTo>
                <a:lnTo>
                  <a:pt x="1957090" y="2580307"/>
                </a:lnTo>
                <a:lnTo>
                  <a:pt x="1964531" y="2580307"/>
                </a:lnTo>
                <a:cubicBezTo>
                  <a:pt x="1959570" y="2575346"/>
                  <a:pt x="1957090" y="2572866"/>
                  <a:pt x="1957090" y="2572866"/>
                </a:cubicBezTo>
                <a:close/>
                <a:moveTo>
                  <a:pt x="1785937" y="2557983"/>
                </a:moveTo>
                <a:cubicBezTo>
                  <a:pt x="1785937" y="2557983"/>
                  <a:pt x="1788418" y="2560464"/>
                  <a:pt x="1793379" y="2565424"/>
                </a:cubicBezTo>
                <a:lnTo>
                  <a:pt x="1785937" y="2565424"/>
                </a:lnTo>
                <a:cubicBezTo>
                  <a:pt x="1785937" y="2560464"/>
                  <a:pt x="1785937" y="2557983"/>
                  <a:pt x="1785937" y="2557983"/>
                </a:cubicBezTo>
                <a:close/>
                <a:moveTo>
                  <a:pt x="1763613" y="2557983"/>
                </a:moveTo>
                <a:lnTo>
                  <a:pt x="1771054" y="2557983"/>
                </a:lnTo>
                <a:lnTo>
                  <a:pt x="1771054" y="2565424"/>
                </a:lnTo>
                <a:cubicBezTo>
                  <a:pt x="1766093" y="2565424"/>
                  <a:pt x="1763613" y="2562944"/>
                  <a:pt x="1763613" y="2557983"/>
                </a:cubicBezTo>
                <a:close/>
                <a:moveTo>
                  <a:pt x="2143125" y="2550541"/>
                </a:moveTo>
                <a:lnTo>
                  <a:pt x="2143125" y="2557983"/>
                </a:lnTo>
                <a:cubicBezTo>
                  <a:pt x="2162969" y="2567905"/>
                  <a:pt x="2172890" y="2567905"/>
                  <a:pt x="2172890" y="2557983"/>
                </a:cubicBezTo>
                <a:cubicBezTo>
                  <a:pt x="2172890" y="2557983"/>
                  <a:pt x="2169170" y="2557983"/>
                  <a:pt x="2161728" y="2557983"/>
                </a:cubicBezTo>
                <a:cubicBezTo>
                  <a:pt x="2154287" y="2557983"/>
                  <a:pt x="2148085" y="2555502"/>
                  <a:pt x="2143125" y="2550541"/>
                </a:cubicBezTo>
                <a:close/>
                <a:moveTo>
                  <a:pt x="2120801" y="2550541"/>
                </a:moveTo>
                <a:lnTo>
                  <a:pt x="2128242" y="2557983"/>
                </a:lnTo>
                <a:cubicBezTo>
                  <a:pt x="2128242" y="2553022"/>
                  <a:pt x="2128242" y="2550541"/>
                  <a:pt x="2128242" y="2550541"/>
                </a:cubicBezTo>
                <a:close/>
                <a:moveTo>
                  <a:pt x="6354960" y="2543100"/>
                </a:moveTo>
                <a:lnTo>
                  <a:pt x="6399609" y="2557983"/>
                </a:lnTo>
                <a:cubicBezTo>
                  <a:pt x="6409530" y="2562944"/>
                  <a:pt x="6414491" y="2565424"/>
                  <a:pt x="6414491" y="2565424"/>
                </a:cubicBezTo>
                <a:lnTo>
                  <a:pt x="6392167" y="2565424"/>
                </a:lnTo>
                <a:cubicBezTo>
                  <a:pt x="6392167" y="2565424"/>
                  <a:pt x="6389687" y="2565424"/>
                  <a:pt x="6384726" y="2565424"/>
                </a:cubicBezTo>
                <a:cubicBezTo>
                  <a:pt x="6384726" y="2565424"/>
                  <a:pt x="6379765" y="2562944"/>
                  <a:pt x="6369843" y="2557983"/>
                </a:cubicBezTo>
                <a:cubicBezTo>
                  <a:pt x="6359922" y="2553022"/>
                  <a:pt x="6354960" y="2548061"/>
                  <a:pt x="6354960" y="2543100"/>
                </a:cubicBezTo>
                <a:close/>
                <a:moveTo>
                  <a:pt x="2091035" y="2535659"/>
                </a:moveTo>
                <a:lnTo>
                  <a:pt x="2083593" y="2543100"/>
                </a:lnTo>
                <a:lnTo>
                  <a:pt x="2098476" y="2543100"/>
                </a:lnTo>
                <a:cubicBezTo>
                  <a:pt x="2103437" y="2543100"/>
                  <a:pt x="2104678" y="2541860"/>
                  <a:pt x="2102197" y="2539379"/>
                </a:cubicBezTo>
                <a:cubicBezTo>
                  <a:pt x="2099716" y="2536899"/>
                  <a:pt x="2095996" y="2535659"/>
                  <a:pt x="2091035" y="2535659"/>
                </a:cubicBezTo>
                <a:close/>
                <a:moveTo>
                  <a:pt x="1999878" y="2531938"/>
                </a:moveTo>
                <a:cubicBezTo>
                  <a:pt x="1998637" y="2531938"/>
                  <a:pt x="1996777" y="2533179"/>
                  <a:pt x="1994297" y="2535659"/>
                </a:cubicBezTo>
                <a:lnTo>
                  <a:pt x="2001738" y="2535659"/>
                </a:lnTo>
                <a:cubicBezTo>
                  <a:pt x="2001738" y="2533179"/>
                  <a:pt x="2001118" y="2531938"/>
                  <a:pt x="1999878" y="2531938"/>
                </a:cubicBezTo>
                <a:close/>
                <a:moveTo>
                  <a:pt x="2068711" y="2528217"/>
                </a:moveTo>
                <a:cubicBezTo>
                  <a:pt x="2068711" y="2533178"/>
                  <a:pt x="2069951" y="2535659"/>
                  <a:pt x="2072431" y="2535659"/>
                </a:cubicBezTo>
                <a:cubicBezTo>
                  <a:pt x="2074912" y="2535659"/>
                  <a:pt x="2076152" y="2534419"/>
                  <a:pt x="2076152" y="2531938"/>
                </a:cubicBezTo>
                <a:cubicBezTo>
                  <a:pt x="2076152" y="2529457"/>
                  <a:pt x="2073672" y="2528217"/>
                  <a:pt x="2068711" y="2528217"/>
                </a:cubicBezTo>
                <a:close/>
                <a:moveTo>
                  <a:pt x="2046386" y="2520776"/>
                </a:moveTo>
                <a:lnTo>
                  <a:pt x="2046386" y="2528217"/>
                </a:lnTo>
                <a:lnTo>
                  <a:pt x="2053828" y="2520776"/>
                </a:lnTo>
                <a:cubicBezTo>
                  <a:pt x="2048867" y="2520776"/>
                  <a:pt x="2046386" y="2520776"/>
                  <a:pt x="2046386" y="2520776"/>
                </a:cubicBezTo>
                <a:close/>
                <a:moveTo>
                  <a:pt x="1869860" y="2520776"/>
                </a:moveTo>
                <a:lnTo>
                  <a:pt x="1871513" y="2524497"/>
                </a:lnTo>
                <a:cubicBezTo>
                  <a:pt x="1873994" y="2531938"/>
                  <a:pt x="1883916" y="2536899"/>
                  <a:pt x="1901279" y="2539379"/>
                </a:cubicBezTo>
                <a:cubicBezTo>
                  <a:pt x="1918642" y="2541860"/>
                  <a:pt x="1928564" y="2540619"/>
                  <a:pt x="1931045" y="2535659"/>
                </a:cubicBezTo>
                <a:cubicBezTo>
                  <a:pt x="1933525" y="2530698"/>
                  <a:pt x="1934765" y="2530698"/>
                  <a:pt x="1934765" y="2535659"/>
                </a:cubicBezTo>
                <a:lnTo>
                  <a:pt x="1971972" y="2543100"/>
                </a:lnTo>
                <a:cubicBezTo>
                  <a:pt x="1971972" y="2538139"/>
                  <a:pt x="1967012" y="2534419"/>
                  <a:pt x="1957090" y="2531938"/>
                </a:cubicBezTo>
                <a:cubicBezTo>
                  <a:pt x="1947168" y="2529457"/>
                  <a:pt x="1936006" y="2526977"/>
                  <a:pt x="1923603" y="2524497"/>
                </a:cubicBezTo>
                <a:cubicBezTo>
                  <a:pt x="1911201" y="2522016"/>
                  <a:pt x="1905000" y="2520776"/>
                  <a:pt x="1905000" y="2520776"/>
                </a:cubicBezTo>
                <a:lnTo>
                  <a:pt x="1897558" y="2520776"/>
                </a:lnTo>
                <a:close/>
                <a:moveTo>
                  <a:pt x="1644550" y="2520776"/>
                </a:moveTo>
                <a:lnTo>
                  <a:pt x="1651992" y="2520776"/>
                </a:lnTo>
                <a:lnTo>
                  <a:pt x="1659433" y="2535659"/>
                </a:lnTo>
                <a:lnTo>
                  <a:pt x="1651992" y="2528217"/>
                </a:lnTo>
                <a:cubicBezTo>
                  <a:pt x="1647031" y="2528217"/>
                  <a:pt x="1644550" y="2525737"/>
                  <a:pt x="1644550" y="2520776"/>
                </a:cubicBezTo>
                <a:close/>
                <a:moveTo>
                  <a:pt x="1971972" y="2505893"/>
                </a:moveTo>
                <a:lnTo>
                  <a:pt x="1964531" y="2513334"/>
                </a:lnTo>
                <a:lnTo>
                  <a:pt x="1986855" y="2513334"/>
                </a:lnTo>
                <a:cubicBezTo>
                  <a:pt x="1986855" y="2508374"/>
                  <a:pt x="1981894" y="2505893"/>
                  <a:pt x="1971972" y="2505893"/>
                </a:cubicBezTo>
                <a:close/>
                <a:moveTo>
                  <a:pt x="1793379" y="2505893"/>
                </a:moveTo>
                <a:cubicBezTo>
                  <a:pt x="1793379" y="2505893"/>
                  <a:pt x="1795859" y="2505893"/>
                  <a:pt x="1800820" y="2505893"/>
                </a:cubicBezTo>
                <a:lnTo>
                  <a:pt x="1800820" y="2513334"/>
                </a:lnTo>
                <a:cubicBezTo>
                  <a:pt x="1800820" y="2513334"/>
                  <a:pt x="1798340" y="2513334"/>
                  <a:pt x="1793379" y="2513334"/>
                </a:cubicBezTo>
                <a:cubicBezTo>
                  <a:pt x="1793379" y="2508374"/>
                  <a:pt x="1793379" y="2505893"/>
                  <a:pt x="1793379" y="2505893"/>
                </a:cubicBezTo>
                <a:close/>
                <a:moveTo>
                  <a:pt x="2076152" y="2502172"/>
                </a:moveTo>
                <a:cubicBezTo>
                  <a:pt x="2073672" y="2502172"/>
                  <a:pt x="2071191" y="2503413"/>
                  <a:pt x="2068711" y="2505893"/>
                </a:cubicBezTo>
                <a:cubicBezTo>
                  <a:pt x="2063750" y="2510854"/>
                  <a:pt x="2066230" y="2513334"/>
                  <a:pt x="2076152" y="2513334"/>
                </a:cubicBezTo>
                <a:cubicBezTo>
                  <a:pt x="2076152" y="2518295"/>
                  <a:pt x="2081113" y="2520776"/>
                  <a:pt x="2091035" y="2520776"/>
                </a:cubicBezTo>
                <a:cubicBezTo>
                  <a:pt x="2105917" y="2525737"/>
                  <a:pt x="2114599" y="2526977"/>
                  <a:pt x="2117080" y="2524497"/>
                </a:cubicBezTo>
                <a:cubicBezTo>
                  <a:pt x="2119560" y="2522016"/>
                  <a:pt x="2119560" y="2519536"/>
                  <a:pt x="2117080" y="2517055"/>
                </a:cubicBezTo>
                <a:cubicBezTo>
                  <a:pt x="2114599" y="2514574"/>
                  <a:pt x="2109639" y="2514574"/>
                  <a:pt x="2102197" y="2517055"/>
                </a:cubicBezTo>
                <a:cubicBezTo>
                  <a:pt x="2094756" y="2519536"/>
                  <a:pt x="2091035" y="2515815"/>
                  <a:pt x="2091035" y="2505893"/>
                </a:cubicBezTo>
                <a:cubicBezTo>
                  <a:pt x="2091035" y="2510854"/>
                  <a:pt x="2089795" y="2513334"/>
                  <a:pt x="2087314" y="2513334"/>
                </a:cubicBezTo>
                <a:cubicBezTo>
                  <a:pt x="2084834" y="2513334"/>
                  <a:pt x="2083593" y="2510854"/>
                  <a:pt x="2083593" y="2505893"/>
                </a:cubicBezTo>
                <a:cubicBezTo>
                  <a:pt x="2081113" y="2503413"/>
                  <a:pt x="2078633" y="2502172"/>
                  <a:pt x="2076152" y="2502172"/>
                </a:cubicBezTo>
                <a:close/>
                <a:moveTo>
                  <a:pt x="1830586" y="2491010"/>
                </a:moveTo>
                <a:cubicBezTo>
                  <a:pt x="1830586" y="2491010"/>
                  <a:pt x="1830586" y="2493491"/>
                  <a:pt x="1830586" y="2498452"/>
                </a:cubicBezTo>
                <a:cubicBezTo>
                  <a:pt x="1835547" y="2498452"/>
                  <a:pt x="1838027" y="2498452"/>
                  <a:pt x="1838027" y="2498452"/>
                </a:cubicBezTo>
                <a:cubicBezTo>
                  <a:pt x="1838027" y="2493491"/>
                  <a:pt x="1836787" y="2491010"/>
                  <a:pt x="1834306" y="2491010"/>
                </a:cubicBezTo>
                <a:cubicBezTo>
                  <a:pt x="1831826" y="2491010"/>
                  <a:pt x="1830586" y="2491010"/>
                  <a:pt x="1830586" y="2491010"/>
                </a:cubicBezTo>
                <a:close/>
                <a:moveTo>
                  <a:pt x="1897558" y="2487290"/>
                </a:moveTo>
                <a:lnTo>
                  <a:pt x="1897558" y="2491010"/>
                </a:lnTo>
                <a:cubicBezTo>
                  <a:pt x="1897558" y="2495971"/>
                  <a:pt x="1898799" y="2498452"/>
                  <a:pt x="1901279" y="2498452"/>
                </a:cubicBezTo>
                <a:cubicBezTo>
                  <a:pt x="1903759" y="2498452"/>
                  <a:pt x="1905000" y="2495971"/>
                  <a:pt x="1905000" y="2491010"/>
                </a:cubicBezTo>
                <a:cubicBezTo>
                  <a:pt x="1900039" y="2491010"/>
                  <a:pt x="1897558" y="2489770"/>
                  <a:pt x="1897558" y="2487290"/>
                </a:cubicBezTo>
                <a:close/>
                <a:moveTo>
                  <a:pt x="1970971" y="2469787"/>
                </a:moveTo>
                <a:lnTo>
                  <a:pt x="1967322" y="2473802"/>
                </a:lnTo>
                <a:lnTo>
                  <a:pt x="1966622" y="2473852"/>
                </a:lnTo>
                <a:lnTo>
                  <a:pt x="1968717" y="2470081"/>
                </a:lnTo>
                <a:close/>
                <a:moveTo>
                  <a:pt x="2068711" y="2461245"/>
                </a:moveTo>
                <a:cubicBezTo>
                  <a:pt x="2058789" y="2461245"/>
                  <a:pt x="2056308" y="2463725"/>
                  <a:pt x="2061269" y="2468686"/>
                </a:cubicBezTo>
                <a:cubicBezTo>
                  <a:pt x="2066230" y="2473647"/>
                  <a:pt x="2068711" y="2476127"/>
                  <a:pt x="2068711" y="2476127"/>
                </a:cubicBezTo>
                <a:cubicBezTo>
                  <a:pt x="2068711" y="2481088"/>
                  <a:pt x="2071191" y="2483569"/>
                  <a:pt x="2076152" y="2483569"/>
                </a:cubicBezTo>
                <a:cubicBezTo>
                  <a:pt x="2081113" y="2483569"/>
                  <a:pt x="2083593" y="2486049"/>
                  <a:pt x="2083593" y="2491010"/>
                </a:cubicBezTo>
                <a:cubicBezTo>
                  <a:pt x="2088554" y="2486049"/>
                  <a:pt x="2093516" y="2486049"/>
                  <a:pt x="2098476" y="2491010"/>
                </a:cubicBezTo>
                <a:cubicBezTo>
                  <a:pt x="2103437" y="2495971"/>
                  <a:pt x="2110879" y="2499692"/>
                  <a:pt x="2120801" y="2502172"/>
                </a:cubicBezTo>
                <a:cubicBezTo>
                  <a:pt x="2130722" y="2504653"/>
                  <a:pt x="2138164" y="2508374"/>
                  <a:pt x="2143125" y="2513334"/>
                </a:cubicBezTo>
                <a:cubicBezTo>
                  <a:pt x="2158008" y="2523257"/>
                  <a:pt x="2170410" y="2525737"/>
                  <a:pt x="2180332" y="2520776"/>
                </a:cubicBezTo>
                <a:cubicBezTo>
                  <a:pt x="2185293" y="2520776"/>
                  <a:pt x="2187773" y="2522016"/>
                  <a:pt x="2187773" y="2524497"/>
                </a:cubicBezTo>
                <a:cubicBezTo>
                  <a:pt x="2187773" y="2526977"/>
                  <a:pt x="2189013" y="2528217"/>
                  <a:pt x="2191494" y="2528217"/>
                </a:cubicBezTo>
                <a:cubicBezTo>
                  <a:pt x="2193975" y="2528217"/>
                  <a:pt x="2196455" y="2529457"/>
                  <a:pt x="2198935" y="2531938"/>
                </a:cubicBezTo>
                <a:cubicBezTo>
                  <a:pt x="2201416" y="2534419"/>
                  <a:pt x="2203896" y="2535659"/>
                  <a:pt x="2206377" y="2535659"/>
                </a:cubicBezTo>
                <a:cubicBezTo>
                  <a:pt x="2208857" y="2535659"/>
                  <a:pt x="2210098" y="2535659"/>
                  <a:pt x="2210098" y="2535659"/>
                </a:cubicBezTo>
                <a:cubicBezTo>
                  <a:pt x="2210098" y="2535659"/>
                  <a:pt x="2211338" y="2536899"/>
                  <a:pt x="2213818" y="2539379"/>
                </a:cubicBezTo>
                <a:cubicBezTo>
                  <a:pt x="2216299" y="2541860"/>
                  <a:pt x="2220019" y="2544340"/>
                  <a:pt x="2224980" y="2546821"/>
                </a:cubicBezTo>
                <a:cubicBezTo>
                  <a:pt x="2229941" y="2549301"/>
                  <a:pt x="2234902" y="2550541"/>
                  <a:pt x="2239863" y="2550541"/>
                </a:cubicBezTo>
                <a:lnTo>
                  <a:pt x="2232422" y="2543100"/>
                </a:lnTo>
                <a:cubicBezTo>
                  <a:pt x="2232422" y="2543100"/>
                  <a:pt x="2231181" y="2541860"/>
                  <a:pt x="2228701" y="2539379"/>
                </a:cubicBezTo>
                <a:cubicBezTo>
                  <a:pt x="2226221" y="2536899"/>
                  <a:pt x="2223740" y="2534419"/>
                  <a:pt x="2221259" y="2531938"/>
                </a:cubicBezTo>
                <a:cubicBezTo>
                  <a:pt x="2218779" y="2529457"/>
                  <a:pt x="2216299" y="2526977"/>
                  <a:pt x="2213818" y="2524497"/>
                </a:cubicBezTo>
                <a:cubicBezTo>
                  <a:pt x="2211338" y="2522016"/>
                  <a:pt x="2208857" y="2520776"/>
                  <a:pt x="2206377" y="2520776"/>
                </a:cubicBezTo>
                <a:cubicBezTo>
                  <a:pt x="2203896" y="2520776"/>
                  <a:pt x="2202656" y="2520776"/>
                  <a:pt x="2202656" y="2520776"/>
                </a:cubicBezTo>
                <a:cubicBezTo>
                  <a:pt x="2202656" y="2520776"/>
                  <a:pt x="2202656" y="2518295"/>
                  <a:pt x="2202656" y="2513334"/>
                </a:cubicBezTo>
                <a:cubicBezTo>
                  <a:pt x="2202656" y="2513334"/>
                  <a:pt x="2200176" y="2513334"/>
                  <a:pt x="2195215" y="2513334"/>
                </a:cubicBezTo>
                <a:cubicBezTo>
                  <a:pt x="2175371" y="2513334"/>
                  <a:pt x="2162969" y="2505893"/>
                  <a:pt x="2158008" y="2491010"/>
                </a:cubicBezTo>
                <a:cubicBezTo>
                  <a:pt x="2153047" y="2486049"/>
                  <a:pt x="2148085" y="2484809"/>
                  <a:pt x="2143125" y="2487290"/>
                </a:cubicBezTo>
                <a:cubicBezTo>
                  <a:pt x="2138164" y="2489770"/>
                  <a:pt x="2133203" y="2493491"/>
                  <a:pt x="2128242" y="2498452"/>
                </a:cubicBezTo>
                <a:lnTo>
                  <a:pt x="2120801" y="2483569"/>
                </a:lnTo>
                <a:cubicBezTo>
                  <a:pt x="2115840" y="2483569"/>
                  <a:pt x="2113359" y="2483569"/>
                  <a:pt x="2113359" y="2483569"/>
                </a:cubicBezTo>
                <a:lnTo>
                  <a:pt x="2105917" y="2476127"/>
                </a:lnTo>
                <a:lnTo>
                  <a:pt x="2076152" y="2461245"/>
                </a:lnTo>
                <a:close/>
                <a:moveTo>
                  <a:pt x="1927324" y="2453803"/>
                </a:moveTo>
                <a:lnTo>
                  <a:pt x="1942207" y="2461245"/>
                </a:lnTo>
                <a:cubicBezTo>
                  <a:pt x="1949648" y="2468686"/>
                  <a:pt x="1955849" y="2473027"/>
                  <a:pt x="1960810" y="2474267"/>
                </a:cubicBezTo>
                <a:lnTo>
                  <a:pt x="1966622" y="2473852"/>
                </a:lnTo>
                <a:lnTo>
                  <a:pt x="1966391" y="2474267"/>
                </a:lnTo>
                <a:cubicBezTo>
                  <a:pt x="1967631" y="2477988"/>
                  <a:pt x="1974453" y="2483569"/>
                  <a:pt x="1986855" y="2491010"/>
                </a:cubicBezTo>
                <a:lnTo>
                  <a:pt x="2024062" y="2491010"/>
                </a:lnTo>
                <a:cubicBezTo>
                  <a:pt x="2024062" y="2486049"/>
                  <a:pt x="2021581" y="2483569"/>
                  <a:pt x="2016621" y="2483569"/>
                </a:cubicBezTo>
                <a:cubicBezTo>
                  <a:pt x="2011660" y="2483569"/>
                  <a:pt x="2009180" y="2482329"/>
                  <a:pt x="2009180" y="2479848"/>
                </a:cubicBezTo>
                <a:cubicBezTo>
                  <a:pt x="2009180" y="2477367"/>
                  <a:pt x="2009180" y="2476127"/>
                  <a:pt x="2009180" y="2476127"/>
                </a:cubicBezTo>
                <a:cubicBezTo>
                  <a:pt x="2009180" y="2471167"/>
                  <a:pt x="2009180" y="2468686"/>
                  <a:pt x="2009180" y="2468686"/>
                </a:cubicBezTo>
                <a:lnTo>
                  <a:pt x="2001738" y="2476127"/>
                </a:lnTo>
                <a:cubicBezTo>
                  <a:pt x="2001738" y="2481088"/>
                  <a:pt x="1999258" y="2481088"/>
                  <a:pt x="1994297" y="2476127"/>
                </a:cubicBezTo>
                <a:cubicBezTo>
                  <a:pt x="1994297" y="2471167"/>
                  <a:pt x="1994297" y="2468686"/>
                  <a:pt x="1994297" y="2468686"/>
                </a:cubicBezTo>
                <a:cubicBezTo>
                  <a:pt x="1994297" y="2463725"/>
                  <a:pt x="1994297" y="2461245"/>
                  <a:pt x="1994297" y="2461245"/>
                </a:cubicBezTo>
                <a:lnTo>
                  <a:pt x="1986855" y="2468686"/>
                </a:lnTo>
                <a:cubicBezTo>
                  <a:pt x="1986855" y="2468686"/>
                  <a:pt x="1984375" y="2468686"/>
                  <a:pt x="1979414" y="2468686"/>
                </a:cubicBezTo>
                <a:lnTo>
                  <a:pt x="1970971" y="2469787"/>
                </a:lnTo>
                <a:lnTo>
                  <a:pt x="1971972" y="2468686"/>
                </a:lnTo>
                <a:lnTo>
                  <a:pt x="1957090" y="2461245"/>
                </a:lnTo>
                <a:cubicBezTo>
                  <a:pt x="1952129" y="2461245"/>
                  <a:pt x="1947168" y="2460005"/>
                  <a:pt x="1942207" y="2457524"/>
                </a:cubicBezTo>
                <a:cubicBezTo>
                  <a:pt x="1937246" y="2455043"/>
                  <a:pt x="1932285" y="2453803"/>
                  <a:pt x="1927324" y="2453803"/>
                </a:cubicBezTo>
                <a:close/>
                <a:moveTo>
                  <a:pt x="1838027" y="2446362"/>
                </a:moveTo>
                <a:cubicBezTo>
                  <a:pt x="1842988" y="2451323"/>
                  <a:pt x="1850429" y="2453803"/>
                  <a:pt x="1860351" y="2453803"/>
                </a:cubicBezTo>
                <a:cubicBezTo>
                  <a:pt x="1860351" y="2453803"/>
                  <a:pt x="1862832" y="2456284"/>
                  <a:pt x="1867793" y="2461245"/>
                </a:cubicBezTo>
                <a:cubicBezTo>
                  <a:pt x="1867793" y="2466205"/>
                  <a:pt x="1870273" y="2467446"/>
                  <a:pt x="1875234" y="2464965"/>
                </a:cubicBezTo>
                <a:cubicBezTo>
                  <a:pt x="1880195" y="2462485"/>
                  <a:pt x="1880195" y="2458764"/>
                  <a:pt x="1875234" y="2453803"/>
                </a:cubicBezTo>
                <a:cubicBezTo>
                  <a:pt x="1875234" y="2453803"/>
                  <a:pt x="1872754" y="2452563"/>
                  <a:pt x="1867793" y="2450082"/>
                </a:cubicBezTo>
                <a:cubicBezTo>
                  <a:pt x="1862832" y="2447602"/>
                  <a:pt x="1857871" y="2446362"/>
                  <a:pt x="1852910" y="2446362"/>
                </a:cubicBezTo>
                <a:close/>
                <a:moveTo>
                  <a:pt x="1992436" y="2442641"/>
                </a:moveTo>
                <a:cubicBezTo>
                  <a:pt x="1988716" y="2442641"/>
                  <a:pt x="1986855" y="2443882"/>
                  <a:pt x="1986855" y="2446362"/>
                </a:cubicBezTo>
                <a:cubicBezTo>
                  <a:pt x="1986855" y="2451323"/>
                  <a:pt x="1989336" y="2453803"/>
                  <a:pt x="1994297" y="2453803"/>
                </a:cubicBezTo>
                <a:cubicBezTo>
                  <a:pt x="1994297" y="2453803"/>
                  <a:pt x="1995537" y="2453803"/>
                  <a:pt x="1998017" y="2453803"/>
                </a:cubicBezTo>
                <a:cubicBezTo>
                  <a:pt x="2000498" y="2453803"/>
                  <a:pt x="2004218" y="2456284"/>
                  <a:pt x="2009180" y="2461245"/>
                </a:cubicBezTo>
                <a:cubicBezTo>
                  <a:pt x="2019101" y="2466205"/>
                  <a:pt x="2031504" y="2468686"/>
                  <a:pt x="2046386" y="2468686"/>
                </a:cubicBezTo>
                <a:cubicBezTo>
                  <a:pt x="2051347" y="2468686"/>
                  <a:pt x="2053828" y="2468686"/>
                  <a:pt x="2053828" y="2468686"/>
                </a:cubicBezTo>
                <a:cubicBezTo>
                  <a:pt x="2053828" y="2458764"/>
                  <a:pt x="2038945" y="2451323"/>
                  <a:pt x="2009180" y="2446362"/>
                </a:cubicBezTo>
                <a:cubicBezTo>
                  <a:pt x="2001738" y="2443882"/>
                  <a:pt x="1996157" y="2442641"/>
                  <a:pt x="1992436" y="2442641"/>
                </a:cubicBezTo>
                <a:close/>
                <a:moveTo>
                  <a:pt x="1903139" y="2441711"/>
                </a:moveTo>
                <a:cubicBezTo>
                  <a:pt x="1901899" y="2441091"/>
                  <a:pt x="1900039" y="2441401"/>
                  <a:pt x="1897558" y="2442641"/>
                </a:cubicBezTo>
                <a:cubicBezTo>
                  <a:pt x="1892597" y="2445122"/>
                  <a:pt x="1890117" y="2447602"/>
                  <a:pt x="1890117" y="2450082"/>
                </a:cubicBezTo>
                <a:cubicBezTo>
                  <a:pt x="1890117" y="2452563"/>
                  <a:pt x="1892597" y="2453803"/>
                  <a:pt x="1897558" y="2453803"/>
                </a:cubicBezTo>
                <a:cubicBezTo>
                  <a:pt x="1902519" y="2453803"/>
                  <a:pt x="1905000" y="2451323"/>
                  <a:pt x="1905000" y="2446362"/>
                </a:cubicBezTo>
                <a:cubicBezTo>
                  <a:pt x="1905000" y="2443882"/>
                  <a:pt x="1904380" y="2442331"/>
                  <a:pt x="1903139" y="2441711"/>
                </a:cubicBezTo>
                <a:close/>
                <a:moveTo>
                  <a:pt x="1949648" y="2438920"/>
                </a:moveTo>
                <a:lnTo>
                  <a:pt x="1949648" y="2446362"/>
                </a:lnTo>
                <a:lnTo>
                  <a:pt x="1957090" y="2446362"/>
                </a:lnTo>
                <a:cubicBezTo>
                  <a:pt x="1952129" y="2441401"/>
                  <a:pt x="1949648" y="2438920"/>
                  <a:pt x="1949648" y="2438920"/>
                </a:cubicBezTo>
                <a:close/>
                <a:moveTo>
                  <a:pt x="1793379" y="2438920"/>
                </a:moveTo>
                <a:cubicBezTo>
                  <a:pt x="1798340" y="2438920"/>
                  <a:pt x="1800820" y="2438920"/>
                  <a:pt x="1800820" y="2438920"/>
                </a:cubicBezTo>
                <a:cubicBezTo>
                  <a:pt x="1800820" y="2443881"/>
                  <a:pt x="1799580" y="2446362"/>
                  <a:pt x="1797099" y="2446362"/>
                </a:cubicBezTo>
                <a:cubicBezTo>
                  <a:pt x="1794619" y="2446362"/>
                  <a:pt x="1793379" y="2443881"/>
                  <a:pt x="1793379" y="2438920"/>
                </a:cubicBezTo>
                <a:close/>
                <a:moveTo>
                  <a:pt x="2031504" y="2431479"/>
                </a:moveTo>
                <a:lnTo>
                  <a:pt x="2024062" y="2438920"/>
                </a:lnTo>
                <a:lnTo>
                  <a:pt x="2038945" y="2438920"/>
                </a:lnTo>
                <a:close/>
                <a:moveTo>
                  <a:pt x="6325195" y="2416596"/>
                </a:moveTo>
                <a:cubicBezTo>
                  <a:pt x="6320233" y="2416596"/>
                  <a:pt x="6317753" y="2419077"/>
                  <a:pt x="6317753" y="2424038"/>
                </a:cubicBezTo>
                <a:cubicBezTo>
                  <a:pt x="6317753" y="2424038"/>
                  <a:pt x="6318994" y="2422798"/>
                  <a:pt x="6321474" y="2420317"/>
                </a:cubicBezTo>
                <a:cubicBezTo>
                  <a:pt x="6323954" y="2417836"/>
                  <a:pt x="6325195" y="2416596"/>
                  <a:pt x="6325195" y="2416596"/>
                </a:cubicBezTo>
                <a:close/>
                <a:moveTo>
                  <a:pt x="1964531" y="2416596"/>
                </a:moveTo>
                <a:lnTo>
                  <a:pt x="1971972" y="2424038"/>
                </a:lnTo>
                <a:lnTo>
                  <a:pt x="1971972" y="2416596"/>
                </a:lnTo>
                <a:cubicBezTo>
                  <a:pt x="1971972" y="2416596"/>
                  <a:pt x="1969492" y="2416596"/>
                  <a:pt x="1964531" y="2416596"/>
                </a:cubicBezTo>
                <a:close/>
                <a:moveTo>
                  <a:pt x="2120801" y="2409155"/>
                </a:moveTo>
                <a:lnTo>
                  <a:pt x="2150566" y="2424038"/>
                </a:lnTo>
                <a:cubicBezTo>
                  <a:pt x="2150566" y="2424038"/>
                  <a:pt x="2155527" y="2426518"/>
                  <a:pt x="2165449" y="2431479"/>
                </a:cubicBezTo>
                <a:cubicBezTo>
                  <a:pt x="2175371" y="2441401"/>
                  <a:pt x="2180332" y="2443881"/>
                  <a:pt x="2180332" y="2438920"/>
                </a:cubicBezTo>
                <a:cubicBezTo>
                  <a:pt x="2180332" y="2433960"/>
                  <a:pt x="2177851" y="2431479"/>
                  <a:pt x="2172890" y="2431479"/>
                </a:cubicBezTo>
                <a:lnTo>
                  <a:pt x="2158008" y="2424038"/>
                </a:lnTo>
                <a:cubicBezTo>
                  <a:pt x="2153047" y="2419077"/>
                  <a:pt x="2150566" y="2417836"/>
                  <a:pt x="2150566" y="2420317"/>
                </a:cubicBezTo>
                <a:cubicBezTo>
                  <a:pt x="2150566" y="2422798"/>
                  <a:pt x="2148085" y="2421557"/>
                  <a:pt x="2143125" y="2416596"/>
                </a:cubicBezTo>
                <a:close/>
                <a:moveTo>
                  <a:pt x="1867793" y="2409155"/>
                </a:moveTo>
                <a:cubicBezTo>
                  <a:pt x="1872754" y="2409155"/>
                  <a:pt x="1876474" y="2409155"/>
                  <a:pt x="1878955" y="2409155"/>
                </a:cubicBezTo>
                <a:cubicBezTo>
                  <a:pt x="1881435" y="2409155"/>
                  <a:pt x="1881435" y="2411635"/>
                  <a:pt x="1878955" y="2416596"/>
                </a:cubicBezTo>
                <a:cubicBezTo>
                  <a:pt x="1876474" y="2421557"/>
                  <a:pt x="1872754" y="2421557"/>
                  <a:pt x="1867793" y="2416596"/>
                </a:cubicBezTo>
                <a:cubicBezTo>
                  <a:pt x="1862832" y="2416596"/>
                  <a:pt x="1862832" y="2414116"/>
                  <a:pt x="1867793" y="2409155"/>
                </a:cubicBezTo>
                <a:close/>
                <a:moveTo>
                  <a:pt x="1637109" y="2409155"/>
                </a:moveTo>
                <a:cubicBezTo>
                  <a:pt x="1642070" y="2409155"/>
                  <a:pt x="1650752" y="2410395"/>
                  <a:pt x="1663154" y="2412875"/>
                </a:cubicBezTo>
                <a:cubicBezTo>
                  <a:pt x="1675557" y="2415356"/>
                  <a:pt x="1682998" y="2417836"/>
                  <a:pt x="1685478" y="2420317"/>
                </a:cubicBezTo>
                <a:cubicBezTo>
                  <a:pt x="1687959" y="2422798"/>
                  <a:pt x="1691679" y="2421557"/>
                  <a:pt x="1696640" y="2416596"/>
                </a:cubicBezTo>
                <a:cubicBezTo>
                  <a:pt x="1701601" y="2411635"/>
                  <a:pt x="1704082" y="2411635"/>
                  <a:pt x="1704082" y="2416596"/>
                </a:cubicBezTo>
                <a:lnTo>
                  <a:pt x="1718965" y="2409155"/>
                </a:lnTo>
                <a:cubicBezTo>
                  <a:pt x="1723926" y="2409155"/>
                  <a:pt x="1728886" y="2409155"/>
                  <a:pt x="1733847" y="2409155"/>
                </a:cubicBezTo>
                <a:lnTo>
                  <a:pt x="1733847" y="2416596"/>
                </a:lnTo>
                <a:lnTo>
                  <a:pt x="1741289" y="2424038"/>
                </a:lnTo>
                <a:lnTo>
                  <a:pt x="1733847" y="2424038"/>
                </a:lnTo>
                <a:cubicBezTo>
                  <a:pt x="1733847" y="2424038"/>
                  <a:pt x="1732607" y="2424038"/>
                  <a:pt x="1730127" y="2424038"/>
                </a:cubicBezTo>
                <a:cubicBezTo>
                  <a:pt x="1727646" y="2424038"/>
                  <a:pt x="1726406" y="2421557"/>
                  <a:pt x="1726406" y="2416596"/>
                </a:cubicBezTo>
                <a:lnTo>
                  <a:pt x="1711523" y="2416596"/>
                </a:lnTo>
                <a:cubicBezTo>
                  <a:pt x="1696640" y="2421557"/>
                  <a:pt x="1691679" y="2426518"/>
                  <a:pt x="1696640" y="2431479"/>
                </a:cubicBezTo>
                <a:lnTo>
                  <a:pt x="1689199" y="2431479"/>
                </a:lnTo>
                <a:cubicBezTo>
                  <a:pt x="1684238" y="2431479"/>
                  <a:pt x="1684238" y="2428998"/>
                  <a:pt x="1689199" y="2424038"/>
                </a:cubicBezTo>
                <a:lnTo>
                  <a:pt x="1674316" y="2424038"/>
                </a:lnTo>
                <a:cubicBezTo>
                  <a:pt x="1669355" y="2424038"/>
                  <a:pt x="1659433" y="2421557"/>
                  <a:pt x="1644550" y="2416596"/>
                </a:cubicBezTo>
                <a:close/>
                <a:moveTo>
                  <a:pt x="2105917" y="2401713"/>
                </a:moveTo>
                <a:lnTo>
                  <a:pt x="2113359" y="2409155"/>
                </a:lnTo>
                <a:lnTo>
                  <a:pt x="2113359" y="2401713"/>
                </a:lnTo>
                <a:cubicBezTo>
                  <a:pt x="2113359" y="2401713"/>
                  <a:pt x="2110879" y="2401713"/>
                  <a:pt x="2105917" y="2401713"/>
                </a:cubicBezTo>
                <a:close/>
                <a:moveTo>
                  <a:pt x="1841748" y="2401713"/>
                </a:moveTo>
                <a:cubicBezTo>
                  <a:pt x="1839267" y="2401713"/>
                  <a:pt x="1838027" y="2404194"/>
                  <a:pt x="1838027" y="2409155"/>
                </a:cubicBezTo>
                <a:cubicBezTo>
                  <a:pt x="1838027" y="2414116"/>
                  <a:pt x="1839267" y="2417836"/>
                  <a:pt x="1841748" y="2420317"/>
                </a:cubicBezTo>
                <a:cubicBezTo>
                  <a:pt x="1844228" y="2422798"/>
                  <a:pt x="1847949" y="2424038"/>
                  <a:pt x="1852910" y="2424038"/>
                </a:cubicBezTo>
                <a:cubicBezTo>
                  <a:pt x="1857871" y="2424038"/>
                  <a:pt x="1862832" y="2426518"/>
                  <a:pt x="1867793" y="2431479"/>
                </a:cubicBezTo>
                <a:cubicBezTo>
                  <a:pt x="1872754" y="2436440"/>
                  <a:pt x="1876474" y="2438920"/>
                  <a:pt x="1878955" y="2438920"/>
                </a:cubicBezTo>
                <a:cubicBezTo>
                  <a:pt x="1881435" y="2438920"/>
                  <a:pt x="1882676" y="2438920"/>
                  <a:pt x="1882676" y="2438920"/>
                </a:cubicBezTo>
                <a:lnTo>
                  <a:pt x="1890117" y="2431479"/>
                </a:lnTo>
                <a:lnTo>
                  <a:pt x="1905000" y="2431479"/>
                </a:lnTo>
                <a:cubicBezTo>
                  <a:pt x="1900039" y="2426518"/>
                  <a:pt x="1898799" y="2422798"/>
                  <a:pt x="1901279" y="2420317"/>
                </a:cubicBezTo>
                <a:cubicBezTo>
                  <a:pt x="1903759" y="2417836"/>
                  <a:pt x="1907480" y="2419077"/>
                  <a:pt x="1912441" y="2424038"/>
                </a:cubicBezTo>
                <a:cubicBezTo>
                  <a:pt x="1912441" y="2428998"/>
                  <a:pt x="1917402" y="2432719"/>
                  <a:pt x="1927324" y="2435200"/>
                </a:cubicBezTo>
                <a:cubicBezTo>
                  <a:pt x="1937246" y="2437680"/>
                  <a:pt x="1942207" y="2437680"/>
                  <a:pt x="1942207" y="2435200"/>
                </a:cubicBezTo>
                <a:cubicBezTo>
                  <a:pt x="1942207" y="2432719"/>
                  <a:pt x="1949648" y="2433960"/>
                  <a:pt x="1964531" y="2438920"/>
                </a:cubicBezTo>
                <a:lnTo>
                  <a:pt x="1979414" y="2438920"/>
                </a:lnTo>
                <a:lnTo>
                  <a:pt x="1957090" y="2431479"/>
                </a:lnTo>
                <a:cubicBezTo>
                  <a:pt x="1947168" y="2426518"/>
                  <a:pt x="1939726" y="2421557"/>
                  <a:pt x="1934765" y="2416596"/>
                </a:cubicBezTo>
                <a:lnTo>
                  <a:pt x="1919883" y="2409155"/>
                </a:lnTo>
                <a:cubicBezTo>
                  <a:pt x="1914922" y="2409155"/>
                  <a:pt x="1905000" y="2406674"/>
                  <a:pt x="1890117" y="2401713"/>
                </a:cubicBezTo>
                <a:lnTo>
                  <a:pt x="1867793" y="2401713"/>
                </a:lnTo>
                <a:lnTo>
                  <a:pt x="1852910" y="2401713"/>
                </a:lnTo>
                <a:cubicBezTo>
                  <a:pt x="1847949" y="2401713"/>
                  <a:pt x="1844228" y="2401713"/>
                  <a:pt x="1841748" y="2401713"/>
                </a:cubicBezTo>
                <a:close/>
                <a:moveTo>
                  <a:pt x="1607344" y="2401713"/>
                </a:moveTo>
                <a:cubicBezTo>
                  <a:pt x="1612304" y="2401713"/>
                  <a:pt x="1614785" y="2401713"/>
                  <a:pt x="1614785" y="2401713"/>
                </a:cubicBezTo>
                <a:lnTo>
                  <a:pt x="1614785" y="2409155"/>
                </a:lnTo>
                <a:close/>
                <a:moveTo>
                  <a:pt x="1771054" y="2386831"/>
                </a:moveTo>
                <a:cubicBezTo>
                  <a:pt x="1771054" y="2386831"/>
                  <a:pt x="1771054" y="2388071"/>
                  <a:pt x="1771054" y="2390551"/>
                </a:cubicBezTo>
                <a:cubicBezTo>
                  <a:pt x="1771054" y="2393032"/>
                  <a:pt x="1773535" y="2394272"/>
                  <a:pt x="1778496" y="2394272"/>
                </a:cubicBezTo>
                <a:cubicBezTo>
                  <a:pt x="1783457" y="2394272"/>
                  <a:pt x="1785937" y="2394272"/>
                  <a:pt x="1785937" y="2394272"/>
                </a:cubicBezTo>
                <a:cubicBezTo>
                  <a:pt x="1785937" y="2389311"/>
                  <a:pt x="1783457" y="2386831"/>
                  <a:pt x="1778496" y="2386831"/>
                </a:cubicBezTo>
                <a:cubicBezTo>
                  <a:pt x="1773535" y="2386831"/>
                  <a:pt x="1771054" y="2386831"/>
                  <a:pt x="1771054" y="2386831"/>
                </a:cubicBezTo>
                <a:close/>
                <a:moveTo>
                  <a:pt x="2187773" y="2379389"/>
                </a:moveTo>
                <a:cubicBezTo>
                  <a:pt x="2192734" y="2384350"/>
                  <a:pt x="2195215" y="2386831"/>
                  <a:pt x="2195215" y="2386831"/>
                </a:cubicBezTo>
                <a:cubicBezTo>
                  <a:pt x="2195215" y="2386831"/>
                  <a:pt x="2195215" y="2384350"/>
                  <a:pt x="2195215" y="2379389"/>
                </a:cubicBezTo>
                <a:cubicBezTo>
                  <a:pt x="2190254" y="2379389"/>
                  <a:pt x="2187773" y="2379389"/>
                  <a:pt x="2187773" y="2379389"/>
                </a:cubicBezTo>
                <a:close/>
                <a:moveTo>
                  <a:pt x="1897558" y="2379389"/>
                </a:moveTo>
                <a:lnTo>
                  <a:pt x="1905000" y="2386831"/>
                </a:lnTo>
                <a:lnTo>
                  <a:pt x="1912441" y="2379389"/>
                </a:lnTo>
                <a:cubicBezTo>
                  <a:pt x="1907480" y="2379389"/>
                  <a:pt x="1902519" y="2379389"/>
                  <a:pt x="1897558" y="2379389"/>
                </a:cubicBezTo>
                <a:close/>
                <a:moveTo>
                  <a:pt x="1718965" y="2379389"/>
                </a:moveTo>
                <a:cubicBezTo>
                  <a:pt x="1723926" y="2384350"/>
                  <a:pt x="1726406" y="2386831"/>
                  <a:pt x="1726406" y="2386831"/>
                </a:cubicBezTo>
                <a:cubicBezTo>
                  <a:pt x="1726406" y="2391791"/>
                  <a:pt x="1723926" y="2394272"/>
                  <a:pt x="1718965" y="2394272"/>
                </a:cubicBezTo>
                <a:lnTo>
                  <a:pt x="1718965" y="2386831"/>
                </a:lnTo>
                <a:cubicBezTo>
                  <a:pt x="1718965" y="2381870"/>
                  <a:pt x="1718965" y="2379389"/>
                  <a:pt x="1718965" y="2379389"/>
                </a:cubicBezTo>
                <a:close/>
                <a:moveTo>
                  <a:pt x="2001738" y="2371948"/>
                </a:moveTo>
                <a:lnTo>
                  <a:pt x="2016621" y="2379389"/>
                </a:lnTo>
                <a:lnTo>
                  <a:pt x="2046386" y="2379389"/>
                </a:lnTo>
                <a:close/>
                <a:moveTo>
                  <a:pt x="1696640" y="2364506"/>
                </a:moveTo>
                <a:cubicBezTo>
                  <a:pt x="1696640" y="2364506"/>
                  <a:pt x="1696640" y="2366987"/>
                  <a:pt x="1696640" y="2371948"/>
                </a:cubicBezTo>
                <a:cubicBezTo>
                  <a:pt x="1696640" y="2376908"/>
                  <a:pt x="1694160" y="2379389"/>
                  <a:pt x="1689199" y="2379389"/>
                </a:cubicBezTo>
                <a:cubicBezTo>
                  <a:pt x="1689199" y="2379389"/>
                  <a:pt x="1689199" y="2376908"/>
                  <a:pt x="1689199" y="2371948"/>
                </a:cubicBezTo>
                <a:cubicBezTo>
                  <a:pt x="1689199" y="2371948"/>
                  <a:pt x="1690439" y="2370708"/>
                  <a:pt x="1692920" y="2368227"/>
                </a:cubicBezTo>
                <a:cubicBezTo>
                  <a:pt x="1695400" y="2365746"/>
                  <a:pt x="1696640" y="2364506"/>
                  <a:pt x="1696640" y="2364506"/>
                </a:cubicBezTo>
                <a:close/>
                <a:moveTo>
                  <a:pt x="1964531" y="2357065"/>
                </a:moveTo>
                <a:lnTo>
                  <a:pt x="1964531" y="2364506"/>
                </a:lnTo>
                <a:lnTo>
                  <a:pt x="1971972" y="2357065"/>
                </a:lnTo>
                <a:cubicBezTo>
                  <a:pt x="1971972" y="2357065"/>
                  <a:pt x="1969492" y="2357065"/>
                  <a:pt x="1964531" y="2357065"/>
                </a:cubicBezTo>
                <a:close/>
                <a:moveTo>
                  <a:pt x="1838027" y="2357065"/>
                </a:moveTo>
                <a:lnTo>
                  <a:pt x="1838027" y="2364506"/>
                </a:lnTo>
                <a:lnTo>
                  <a:pt x="1852910" y="2371948"/>
                </a:lnTo>
                <a:lnTo>
                  <a:pt x="1860351" y="2371948"/>
                </a:lnTo>
                <a:cubicBezTo>
                  <a:pt x="1860351" y="2381870"/>
                  <a:pt x="1860351" y="2386831"/>
                  <a:pt x="1860351" y="2386831"/>
                </a:cubicBezTo>
                <a:cubicBezTo>
                  <a:pt x="1865312" y="2386831"/>
                  <a:pt x="1867793" y="2385590"/>
                  <a:pt x="1867793" y="2383110"/>
                </a:cubicBezTo>
                <a:cubicBezTo>
                  <a:pt x="1867793" y="2380629"/>
                  <a:pt x="1870273" y="2379389"/>
                  <a:pt x="1875234" y="2379389"/>
                </a:cubicBezTo>
                <a:cubicBezTo>
                  <a:pt x="1880195" y="2379389"/>
                  <a:pt x="1882676" y="2379389"/>
                  <a:pt x="1882676" y="2379389"/>
                </a:cubicBezTo>
                <a:cubicBezTo>
                  <a:pt x="1887636" y="2374428"/>
                  <a:pt x="1881435" y="2369467"/>
                  <a:pt x="1864072" y="2364506"/>
                </a:cubicBezTo>
                <a:cubicBezTo>
                  <a:pt x="1846709" y="2359546"/>
                  <a:pt x="1838027" y="2357065"/>
                  <a:pt x="1838027" y="2357065"/>
                </a:cubicBezTo>
                <a:close/>
                <a:moveTo>
                  <a:pt x="2180332" y="2334741"/>
                </a:moveTo>
                <a:lnTo>
                  <a:pt x="2180332" y="2342182"/>
                </a:lnTo>
                <a:lnTo>
                  <a:pt x="2187773" y="2342182"/>
                </a:lnTo>
                <a:cubicBezTo>
                  <a:pt x="2187773" y="2337221"/>
                  <a:pt x="2186533" y="2334741"/>
                  <a:pt x="2184052" y="2334741"/>
                </a:cubicBezTo>
                <a:cubicBezTo>
                  <a:pt x="2181572" y="2334741"/>
                  <a:pt x="2180332" y="2334741"/>
                  <a:pt x="2180332" y="2334741"/>
                </a:cubicBezTo>
                <a:close/>
                <a:moveTo>
                  <a:pt x="1934765" y="2334741"/>
                </a:moveTo>
                <a:lnTo>
                  <a:pt x="1934765" y="2342182"/>
                </a:lnTo>
                <a:lnTo>
                  <a:pt x="1942207" y="2342182"/>
                </a:lnTo>
                <a:cubicBezTo>
                  <a:pt x="1942207" y="2337221"/>
                  <a:pt x="1940967" y="2334741"/>
                  <a:pt x="1938486" y="2334741"/>
                </a:cubicBezTo>
                <a:cubicBezTo>
                  <a:pt x="1936006" y="2334741"/>
                  <a:pt x="1934765" y="2334741"/>
                  <a:pt x="1934765" y="2334741"/>
                </a:cubicBezTo>
                <a:close/>
                <a:moveTo>
                  <a:pt x="1793379" y="2334741"/>
                </a:moveTo>
                <a:cubicBezTo>
                  <a:pt x="1793379" y="2339701"/>
                  <a:pt x="1793379" y="2342182"/>
                  <a:pt x="1793379" y="2342182"/>
                </a:cubicBezTo>
                <a:cubicBezTo>
                  <a:pt x="1793379" y="2342182"/>
                  <a:pt x="1795859" y="2339701"/>
                  <a:pt x="1800820" y="2334741"/>
                </a:cubicBezTo>
                <a:cubicBezTo>
                  <a:pt x="1800820" y="2334741"/>
                  <a:pt x="1798340" y="2334741"/>
                  <a:pt x="1793379" y="2334741"/>
                </a:cubicBezTo>
                <a:close/>
                <a:moveTo>
                  <a:pt x="1784077" y="2331021"/>
                </a:moveTo>
                <a:cubicBezTo>
                  <a:pt x="1782837" y="2331021"/>
                  <a:pt x="1780976" y="2332261"/>
                  <a:pt x="1778496" y="2334741"/>
                </a:cubicBezTo>
                <a:lnTo>
                  <a:pt x="1785937" y="2334741"/>
                </a:lnTo>
                <a:cubicBezTo>
                  <a:pt x="1785937" y="2332261"/>
                  <a:pt x="1785317" y="2331021"/>
                  <a:pt x="1784077" y="2331021"/>
                </a:cubicBezTo>
                <a:close/>
                <a:moveTo>
                  <a:pt x="2001738" y="2319858"/>
                </a:moveTo>
                <a:lnTo>
                  <a:pt x="2001738" y="2327299"/>
                </a:lnTo>
                <a:lnTo>
                  <a:pt x="2009180" y="2319858"/>
                </a:lnTo>
                <a:cubicBezTo>
                  <a:pt x="2009180" y="2319858"/>
                  <a:pt x="2006699" y="2319858"/>
                  <a:pt x="2001738" y="2319858"/>
                </a:cubicBezTo>
                <a:close/>
                <a:moveTo>
                  <a:pt x="1958950" y="2308696"/>
                </a:moveTo>
                <a:cubicBezTo>
                  <a:pt x="1957710" y="2308696"/>
                  <a:pt x="1957090" y="2309936"/>
                  <a:pt x="1957090" y="2312416"/>
                </a:cubicBezTo>
                <a:cubicBezTo>
                  <a:pt x="1957090" y="2317377"/>
                  <a:pt x="1958330" y="2318618"/>
                  <a:pt x="1960810" y="2316137"/>
                </a:cubicBezTo>
                <a:cubicBezTo>
                  <a:pt x="1963291" y="2313657"/>
                  <a:pt x="1964531" y="2312416"/>
                  <a:pt x="1964531" y="2312416"/>
                </a:cubicBezTo>
                <a:cubicBezTo>
                  <a:pt x="1962051" y="2309936"/>
                  <a:pt x="1960190" y="2308696"/>
                  <a:pt x="1958950" y="2308696"/>
                </a:cubicBezTo>
                <a:close/>
                <a:moveTo>
                  <a:pt x="1813843" y="2301255"/>
                </a:moveTo>
                <a:cubicBezTo>
                  <a:pt x="1812602" y="2301255"/>
                  <a:pt x="1810742" y="2302495"/>
                  <a:pt x="1808262" y="2304975"/>
                </a:cubicBezTo>
                <a:lnTo>
                  <a:pt x="1815703" y="2304975"/>
                </a:lnTo>
                <a:cubicBezTo>
                  <a:pt x="1815703" y="2302495"/>
                  <a:pt x="1815083" y="2301255"/>
                  <a:pt x="1813843" y="2301255"/>
                </a:cubicBezTo>
                <a:close/>
                <a:moveTo>
                  <a:pt x="1666875" y="2290092"/>
                </a:moveTo>
                <a:lnTo>
                  <a:pt x="1696640" y="2290092"/>
                </a:lnTo>
                <a:cubicBezTo>
                  <a:pt x="1701601" y="2295053"/>
                  <a:pt x="1706562" y="2297534"/>
                  <a:pt x="1711523" y="2297534"/>
                </a:cubicBezTo>
                <a:lnTo>
                  <a:pt x="1644550" y="2297534"/>
                </a:lnTo>
                <a:close/>
                <a:moveTo>
                  <a:pt x="1830586" y="2282651"/>
                </a:moveTo>
                <a:lnTo>
                  <a:pt x="1845468" y="2290092"/>
                </a:lnTo>
                <a:cubicBezTo>
                  <a:pt x="1850429" y="2300014"/>
                  <a:pt x="1852910" y="2307456"/>
                  <a:pt x="1852910" y="2312416"/>
                </a:cubicBezTo>
                <a:lnTo>
                  <a:pt x="1860351" y="2319858"/>
                </a:lnTo>
                <a:cubicBezTo>
                  <a:pt x="1875234" y="2319858"/>
                  <a:pt x="1882676" y="2317377"/>
                  <a:pt x="1882676" y="2312416"/>
                </a:cubicBezTo>
                <a:lnTo>
                  <a:pt x="1897558" y="2312416"/>
                </a:lnTo>
                <a:cubicBezTo>
                  <a:pt x="1897558" y="2307456"/>
                  <a:pt x="1895078" y="2304975"/>
                  <a:pt x="1890117" y="2304975"/>
                </a:cubicBezTo>
                <a:cubicBezTo>
                  <a:pt x="1885156" y="2304975"/>
                  <a:pt x="1881435" y="2303735"/>
                  <a:pt x="1878955" y="2301254"/>
                </a:cubicBezTo>
                <a:cubicBezTo>
                  <a:pt x="1876474" y="2298774"/>
                  <a:pt x="1875234" y="2297534"/>
                  <a:pt x="1875234" y="2297534"/>
                </a:cubicBezTo>
                <a:cubicBezTo>
                  <a:pt x="1875234" y="2292573"/>
                  <a:pt x="1875234" y="2290092"/>
                  <a:pt x="1875234" y="2290092"/>
                </a:cubicBezTo>
                <a:cubicBezTo>
                  <a:pt x="1875234" y="2290092"/>
                  <a:pt x="1872754" y="2290092"/>
                  <a:pt x="1867793" y="2290092"/>
                </a:cubicBezTo>
                <a:cubicBezTo>
                  <a:pt x="1867793" y="2295053"/>
                  <a:pt x="1865312" y="2295053"/>
                  <a:pt x="1860351" y="2290092"/>
                </a:cubicBezTo>
                <a:cubicBezTo>
                  <a:pt x="1860351" y="2290092"/>
                  <a:pt x="1859111" y="2288852"/>
                  <a:pt x="1856631" y="2286372"/>
                </a:cubicBezTo>
                <a:cubicBezTo>
                  <a:pt x="1854150" y="2283891"/>
                  <a:pt x="1850429" y="2282651"/>
                  <a:pt x="1845468" y="2282651"/>
                </a:cubicBezTo>
                <a:close/>
                <a:moveTo>
                  <a:pt x="1944997" y="2280325"/>
                </a:moveTo>
                <a:cubicBezTo>
                  <a:pt x="1943137" y="2280636"/>
                  <a:pt x="1942207" y="2281411"/>
                  <a:pt x="1942207" y="2282651"/>
                </a:cubicBezTo>
                <a:lnTo>
                  <a:pt x="1957090" y="2290092"/>
                </a:lnTo>
                <a:cubicBezTo>
                  <a:pt x="1981894" y="2295053"/>
                  <a:pt x="1994297" y="2300014"/>
                  <a:pt x="1994297" y="2304975"/>
                </a:cubicBezTo>
                <a:cubicBezTo>
                  <a:pt x="1994297" y="2309936"/>
                  <a:pt x="1996777" y="2311176"/>
                  <a:pt x="2001738" y="2308696"/>
                </a:cubicBezTo>
                <a:cubicBezTo>
                  <a:pt x="2006699" y="2306215"/>
                  <a:pt x="2011660" y="2304975"/>
                  <a:pt x="2016621" y="2304975"/>
                </a:cubicBezTo>
                <a:lnTo>
                  <a:pt x="1986855" y="2290092"/>
                </a:lnTo>
                <a:cubicBezTo>
                  <a:pt x="1964531" y="2282651"/>
                  <a:pt x="1950578" y="2279395"/>
                  <a:pt x="1944997" y="2280325"/>
                </a:cubicBezTo>
                <a:close/>
                <a:moveTo>
                  <a:pt x="2113359" y="2275209"/>
                </a:moveTo>
                <a:lnTo>
                  <a:pt x="2105917" y="2282651"/>
                </a:lnTo>
                <a:cubicBezTo>
                  <a:pt x="2105917" y="2287612"/>
                  <a:pt x="2105917" y="2290092"/>
                  <a:pt x="2105917" y="2290092"/>
                </a:cubicBezTo>
                <a:cubicBezTo>
                  <a:pt x="2110879" y="2290092"/>
                  <a:pt x="2113359" y="2287612"/>
                  <a:pt x="2113359" y="2282651"/>
                </a:cubicBezTo>
                <a:close/>
                <a:moveTo>
                  <a:pt x="2038945" y="2275209"/>
                </a:moveTo>
                <a:lnTo>
                  <a:pt x="2046386" y="2282651"/>
                </a:lnTo>
                <a:cubicBezTo>
                  <a:pt x="2046386" y="2282651"/>
                  <a:pt x="2046386" y="2280170"/>
                  <a:pt x="2046386" y="2275209"/>
                </a:cubicBezTo>
                <a:cubicBezTo>
                  <a:pt x="2046386" y="2275209"/>
                  <a:pt x="2043906" y="2275209"/>
                  <a:pt x="2038945" y="2275209"/>
                </a:cubicBezTo>
                <a:close/>
                <a:moveTo>
                  <a:pt x="1912441" y="2275209"/>
                </a:moveTo>
                <a:cubicBezTo>
                  <a:pt x="1907480" y="2275209"/>
                  <a:pt x="1900039" y="2277690"/>
                  <a:pt x="1890117" y="2282651"/>
                </a:cubicBezTo>
                <a:lnTo>
                  <a:pt x="1890117" y="2290092"/>
                </a:lnTo>
                <a:lnTo>
                  <a:pt x="1905000" y="2297534"/>
                </a:lnTo>
                <a:lnTo>
                  <a:pt x="1905000" y="2290092"/>
                </a:lnTo>
                <a:lnTo>
                  <a:pt x="1912441" y="2282651"/>
                </a:lnTo>
                <a:cubicBezTo>
                  <a:pt x="1917402" y="2287612"/>
                  <a:pt x="1919883" y="2290092"/>
                  <a:pt x="1919883" y="2290092"/>
                </a:cubicBezTo>
                <a:close/>
                <a:moveTo>
                  <a:pt x="1808262" y="2275209"/>
                </a:moveTo>
                <a:cubicBezTo>
                  <a:pt x="1813222" y="2280170"/>
                  <a:pt x="1818183" y="2282651"/>
                  <a:pt x="1823144" y="2282651"/>
                </a:cubicBezTo>
                <a:cubicBezTo>
                  <a:pt x="1828105" y="2282651"/>
                  <a:pt x="1828105" y="2280170"/>
                  <a:pt x="1823144" y="2275209"/>
                </a:cubicBezTo>
                <a:close/>
                <a:moveTo>
                  <a:pt x="1785937" y="2275209"/>
                </a:moveTo>
                <a:cubicBezTo>
                  <a:pt x="1780976" y="2275209"/>
                  <a:pt x="1778496" y="2277690"/>
                  <a:pt x="1778496" y="2282651"/>
                </a:cubicBezTo>
                <a:cubicBezTo>
                  <a:pt x="1773535" y="2292573"/>
                  <a:pt x="1776016" y="2295053"/>
                  <a:pt x="1785937" y="2290092"/>
                </a:cubicBezTo>
                <a:lnTo>
                  <a:pt x="1793379" y="2282651"/>
                </a:lnTo>
                <a:cubicBezTo>
                  <a:pt x="1793379" y="2277690"/>
                  <a:pt x="1790898" y="2275209"/>
                  <a:pt x="1785937" y="2275209"/>
                </a:cubicBezTo>
                <a:close/>
                <a:moveTo>
                  <a:pt x="2009180" y="2267768"/>
                </a:moveTo>
                <a:lnTo>
                  <a:pt x="2009180" y="2275209"/>
                </a:lnTo>
                <a:cubicBezTo>
                  <a:pt x="2014140" y="2275209"/>
                  <a:pt x="2019101" y="2275209"/>
                  <a:pt x="2024062" y="2275209"/>
                </a:cubicBezTo>
                <a:close/>
                <a:moveTo>
                  <a:pt x="1834306" y="2260327"/>
                </a:moveTo>
                <a:cubicBezTo>
                  <a:pt x="1831826" y="2260327"/>
                  <a:pt x="1833066" y="2262807"/>
                  <a:pt x="1838027" y="2267768"/>
                </a:cubicBezTo>
                <a:lnTo>
                  <a:pt x="1852910" y="2275209"/>
                </a:lnTo>
                <a:cubicBezTo>
                  <a:pt x="1862832" y="2280170"/>
                  <a:pt x="1870273" y="2282651"/>
                  <a:pt x="1875234" y="2282651"/>
                </a:cubicBezTo>
                <a:cubicBezTo>
                  <a:pt x="1875234" y="2282651"/>
                  <a:pt x="1875234" y="2280170"/>
                  <a:pt x="1875234" y="2275209"/>
                </a:cubicBezTo>
                <a:cubicBezTo>
                  <a:pt x="1875234" y="2275209"/>
                  <a:pt x="1872754" y="2275209"/>
                  <a:pt x="1867793" y="2275209"/>
                </a:cubicBezTo>
                <a:lnTo>
                  <a:pt x="1867793" y="2267768"/>
                </a:lnTo>
                <a:lnTo>
                  <a:pt x="1852910" y="2260327"/>
                </a:lnTo>
                <a:cubicBezTo>
                  <a:pt x="1852910" y="2265287"/>
                  <a:pt x="1851670" y="2267768"/>
                  <a:pt x="1849189" y="2267768"/>
                </a:cubicBezTo>
                <a:cubicBezTo>
                  <a:pt x="1846709" y="2267768"/>
                  <a:pt x="1845468" y="2265287"/>
                  <a:pt x="1845468" y="2260327"/>
                </a:cubicBezTo>
                <a:cubicBezTo>
                  <a:pt x="1840508" y="2260327"/>
                  <a:pt x="1836787" y="2260327"/>
                  <a:pt x="1834306" y="2260327"/>
                </a:cubicBezTo>
                <a:close/>
                <a:moveTo>
                  <a:pt x="2113359" y="2256607"/>
                </a:moveTo>
                <a:cubicBezTo>
                  <a:pt x="2110879" y="2256607"/>
                  <a:pt x="2108398" y="2257847"/>
                  <a:pt x="2105917" y="2260327"/>
                </a:cubicBezTo>
                <a:lnTo>
                  <a:pt x="2113359" y="2260327"/>
                </a:lnTo>
                <a:lnTo>
                  <a:pt x="2120801" y="2260327"/>
                </a:lnTo>
                <a:cubicBezTo>
                  <a:pt x="2118320" y="2257847"/>
                  <a:pt x="2115840" y="2256607"/>
                  <a:pt x="2113359" y="2256607"/>
                </a:cubicBezTo>
                <a:close/>
                <a:moveTo>
                  <a:pt x="1996157" y="2256607"/>
                </a:moveTo>
                <a:cubicBezTo>
                  <a:pt x="1994917" y="2256607"/>
                  <a:pt x="1994297" y="2257847"/>
                  <a:pt x="1994297" y="2260327"/>
                </a:cubicBezTo>
                <a:lnTo>
                  <a:pt x="2001738" y="2260327"/>
                </a:lnTo>
                <a:cubicBezTo>
                  <a:pt x="1999258" y="2257847"/>
                  <a:pt x="1997397" y="2256607"/>
                  <a:pt x="1996157" y="2256607"/>
                </a:cubicBezTo>
                <a:close/>
                <a:moveTo>
                  <a:pt x="1823144" y="2252885"/>
                </a:moveTo>
                <a:cubicBezTo>
                  <a:pt x="1818183" y="2252885"/>
                  <a:pt x="1815703" y="2255366"/>
                  <a:pt x="1815703" y="2260327"/>
                </a:cubicBezTo>
                <a:lnTo>
                  <a:pt x="1808262" y="2260327"/>
                </a:lnTo>
                <a:cubicBezTo>
                  <a:pt x="1808262" y="2265287"/>
                  <a:pt x="1809502" y="2267768"/>
                  <a:pt x="1811982" y="2267768"/>
                </a:cubicBezTo>
                <a:cubicBezTo>
                  <a:pt x="1814463" y="2267768"/>
                  <a:pt x="1818183" y="2265287"/>
                  <a:pt x="1823144" y="2260327"/>
                </a:cubicBezTo>
                <a:cubicBezTo>
                  <a:pt x="1823144" y="2255366"/>
                  <a:pt x="1823144" y="2252885"/>
                  <a:pt x="1823144" y="2252885"/>
                </a:cubicBezTo>
                <a:close/>
                <a:moveTo>
                  <a:pt x="2038945" y="2245444"/>
                </a:moveTo>
                <a:cubicBezTo>
                  <a:pt x="2033984" y="2245444"/>
                  <a:pt x="2031504" y="2247924"/>
                  <a:pt x="2031504" y="2252885"/>
                </a:cubicBezTo>
                <a:cubicBezTo>
                  <a:pt x="2031504" y="2257846"/>
                  <a:pt x="2032744" y="2260327"/>
                  <a:pt x="2035224" y="2260327"/>
                </a:cubicBezTo>
                <a:cubicBezTo>
                  <a:pt x="2037705" y="2260327"/>
                  <a:pt x="2040185" y="2260327"/>
                  <a:pt x="2042666" y="2260327"/>
                </a:cubicBezTo>
                <a:cubicBezTo>
                  <a:pt x="2045146" y="2260327"/>
                  <a:pt x="2046386" y="2260327"/>
                  <a:pt x="2046386" y="2260327"/>
                </a:cubicBezTo>
                <a:cubicBezTo>
                  <a:pt x="2046386" y="2255366"/>
                  <a:pt x="2046386" y="2252885"/>
                  <a:pt x="2046386" y="2252885"/>
                </a:cubicBezTo>
                <a:cubicBezTo>
                  <a:pt x="2046386" y="2252885"/>
                  <a:pt x="2043906" y="2250405"/>
                  <a:pt x="2038945" y="2245444"/>
                </a:cubicBezTo>
                <a:close/>
                <a:moveTo>
                  <a:pt x="1908720" y="2245444"/>
                </a:moveTo>
                <a:cubicBezTo>
                  <a:pt x="1906240" y="2245444"/>
                  <a:pt x="1907480" y="2247924"/>
                  <a:pt x="1912441" y="2252885"/>
                </a:cubicBezTo>
                <a:cubicBezTo>
                  <a:pt x="1917402" y="2257846"/>
                  <a:pt x="1919883" y="2260327"/>
                  <a:pt x="1919883" y="2260327"/>
                </a:cubicBezTo>
                <a:lnTo>
                  <a:pt x="1957090" y="2260327"/>
                </a:lnTo>
                <a:cubicBezTo>
                  <a:pt x="1962050" y="2265287"/>
                  <a:pt x="1965771" y="2266528"/>
                  <a:pt x="1968252" y="2264047"/>
                </a:cubicBezTo>
                <a:cubicBezTo>
                  <a:pt x="1970732" y="2261567"/>
                  <a:pt x="1970732" y="2259087"/>
                  <a:pt x="1968252" y="2256606"/>
                </a:cubicBezTo>
                <a:cubicBezTo>
                  <a:pt x="1965771" y="2254125"/>
                  <a:pt x="1955849" y="2251645"/>
                  <a:pt x="1938486" y="2249165"/>
                </a:cubicBezTo>
                <a:cubicBezTo>
                  <a:pt x="1921123" y="2246684"/>
                  <a:pt x="1911201" y="2245444"/>
                  <a:pt x="1908720" y="2245444"/>
                </a:cubicBezTo>
                <a:close/>
                <a:moveTo>
                  <a:pt x="1737568" y="2245444"/>
                </a:moveTo>
                <a:cubicBezTo>
                  <a:pt x="1735088" y="2245444"/>
                  <a:pt x="1733847" y="2247924"/>
                  <a:pt x="1733847" y="2252885"/>
                </a:cubicBezTo>
                <a:cubicBezTo>
                  <a:pt x="1728886" y="2252885"/>
                  <a:pt x="1726406" y="2252885"/>
                  <a:pt x="1726406" y="2252885"/>
                </a:cubicBezTo>
                <a:cubicBezTo>
                  <a:pt x="1716484" y="2252885"/>
                  <a:pt x="1711523" y="2255366"/>
                  <a:pt x="1711523" y="2260327"/>
                </a:cubicBezTo>
                <a:lnTo>
                  <a:pt x="1718965" y="2260327"/>
                </a:lnTo>
                <a:cubicBezTo>
                  <a:pt x="1718965" y="2260327"/>
                  <a:pt x="1718965" y="2262807"/>
                  <a:pt x="1718965" y="2267768"/>
                </a:cubicBezTo>
                <a:lnTo>
                  <a:pt x="1733847" y="2275209"/>
                </a:lnTo>
                <a:lnTo>
                  <a:pt x="1748730" y="2282651"/>
                </a:lnTo>
                <a:lnTo>
                  <a:pt x="1748730" y="2275209"/>
                </a:lnTo>
                <a:lnTo>
                  <a:pt x="1748730" y="2267768"/>
                </a:lnTo>
                <a:lnTo>
                  <a:pt x="1756172" y="2267768"/>
                </a:lnTo>
                <a:cubicBezTo>
                  <a:pt x="1756172" y="2267768"/>
                  <a:pt x="1758652" y="2267768"/>
                  <a:pt x="1763613" y="2267768"/>
                </a:cubicBezTo>
                <a:cubicBezTo>
                  <a:pt x="1768574" y="2267768"/>
                  <a:pt x="1772295" y="2267768"/>
                  <a:pt x="1774775" y="2267768"/>
                </a:cubicBezTo>
                <a:cubicBezTo>
                  <a:pt x="1777256" y="2267768"/>
                  <a:pt x="1778496" y="2267768"/>
                  <a:pt x="1778496" y="2267768"/>
                </a:cubicBezTo>
                <a:cubicBezTo>
                  <a:pt x="1773535" y="2262807"/>
                  <a:pt x="1768574" y="2260327"/>
                  <a:pt x="1763613" y="2260327"/>
                </a:cubicBezTo>
                <a:lnTo>
                  <a:pt x="1763613" y="2252885"/>
                </a:lnTo>
                <a:lnTo>
                  <a:pt x="1748730" y="2245444"/>
                </a:lnTo>
                <a:cubicBezTo>
                  <a:pt x="1743769" y="2245444"/>
                  <a:pt x="1740049" y="2245444"/>
                  <a:pt x="1737568" y="2245444"/>
                </a:cubicBezTo>
                <a:close/>
                <a:moveTo>
                  <a:pt x="2009180" y="2238002"/>
                </a:moveTo>
                <a:lnTo>
                  <a:pt x="1994297" y="2245444"/>
                </a:lnTo>
                <a:cubicBezTo>
                  <a:pt x="1989336" y="2250405"/>
                  <a:pt x="1989336" y="2252885"/>
                  <a:pt x="1994297" y="2252885"/>
                </a:cubicBezTo>
                <a:cubicBezTo>
                  <a:pt x="1999258" y="2252885"/>
                  <a:pt x="2002978" y="2252885"/>
                  <a:pt x="2005458" y="2252885"/>
                </a:cubicBezTo>
                <a:cubicBezTo>
                  <a:pt x="2007939" y="2252885"/>
                  <a:pt x="2009180" y="2252885"/>
                  <a:pt x="2009180" y="2252885"/>
                </a:cubicBezTo>
                <a:lnTo>
                  <a:pt x="2016621" y="2252885"/>
                </a:lnTo>
                <a:cubicBezTo>
                  <a:pt x="2016621" y="2247924"/>
                  <a:pt x="2014140" y="2245444"/>
                  <a:pt x="2009180" y="2245444"/>
                </a:cubicBezTo>
                <a:close/>
                <a:moveTo>
                  <a:pt x="1772915" y="2233352"/>
                </a:moveTo>
                <a:cubicBezTo>
                  <a:pt x="1771675" y="2233972"/>
                  <a:pt x="1771054" y="2235522"/>
                  <a:pt x="1771054" y="2238002"/>
                </a:cubicBezTo>
                <a:lnTo>
                  <a:pt x="1763613" y="2245444"/>
                </a:lnTo>
                <a:cubicBezTo>
                  <a:pt x="1768574" y="2245444"/>
                  <a:pt x="1771054" y="2244204"/>
                  <a:pt x="1771054" y="2241723"/>
                </a:cubicBezTo>
                <a:cubicBezTo>
                  <a:pt x="1771054" y="2239242"/>
                  <a:pt x="1772295" y="2239242"/>
                  <a:pt x="1774775" y="2241723"/>
                </a:cubicBezTo>
                <a:cubicBezTo>
                  <a:pt x="1777256" y="2244204"/>
                  <a:pt x="1780976" y="2247924"/>
                  <a:pt x="1785937" y="2252885"/>
                </a:cubicBezTo>
                <a:lnTo>
                  <a:pt x="1785937" y="2260327"/>
                </a:lnTo>
                <a:lnTo>
                  <a:pt x="1793379" y="2267768"/>
                </a:lnTo>
                <a:lnTo>
                  <a:pt x="1800820" y="2252885"/>
                </a:lnTo>
                <a:cubicBezTo>
                  <a:pt x="1795859" y="2247924"/>
                  <a:pt x="1795859" y="2242963"/>
                  <a:pt x="1800820" y="2238002"/>
                </a:cubicBezTo>
                <a:lnTo>
                  <a:pt x="1793379" y="2238002"/>
                </a:lnTo>
                <a:cubicBezTo>
                  <a:pt x="1788418" y="2238002"/>
                  <a:pt x="1783457" y="2236762"/>
                  <a:pt x="1778496" y="2234282"/>
                </a:cubicBezTo>
                <a:cubicBezTo>
                  <a:pt x="1776015" y="2233042"/>
                  <a:pt x="1774155" y="2232732"/>
                  <a:pt x="1772915" y="2233352"/>
                </a:cubicBezTo>
                <a:close/>
                <a:moveTo>
                  <a:pt x="1971972" y="2230561"/>
                </a:moveTo>
                <a:lnTo>
                  <a:pt x="1979414" y="2238002"/>
                </a:lnTo>
                <a:lnTo>
                  <a:pt x="1979414" y="2230561"/>
                </a:lnTo>
                <a:cubicBezTo>
                  <a:pt x="1979414" y="2230561"/>
                  <a:pt x="1976933" y="2230561"/>
                  <a:pt x="1971972" y="2230561"/>
                </a:cubicBezTo>
                <a:close/>
                <a:moveTo>
                  <a:pt x="1741289" y="2230561"/>
                </a:moveTo>
                <a:lnTo>
                  <a:pt x="1733847" y="2238002"/>
                </a:lnTo>
                <a:cubicBezTo>
                  <a:pt x="1738808" y="2238002"/>
                  <a:pt x="1743769" y="2238002"/>
                  <a:pt x="1748730" y="2238002"/>
                </a:cubicBezTo>
                <a:lnTo>
                  <a:pt x="1756172" y="2238002"/>
                </a:lnTo>
                <a:close/>
                <a:moveTo>
                  <a:pt x="1510605" y="2223120"/>
                </a:moveTo>
                <a:cubicBezTo>
                  <a:pt x="1515566" y="2223120"/>
                  <a:pt x="1518046" y="2225600"/>
                  <a:pt x="1518046" y="2230561"/>
                </a:cubicBezTo>
                <a:lnTo>
                  <a:pt x="1510605" y="2230561"/>
                </a:lnTo>
                <a:close/>
                <a:moveTo>
                  <a:pt x="1632458" y="2218469"/>
                </a:moveTo>
                <a:cubicBezTo>
                  <a:pt x="1634319" y="2217849"/>
                  <a:pt x="1637109" y="2218159"/>
                  <a:pt x="1640830" y="2219399"/>
                </a:cubicBezTo>
                <a:cubicBezTo>
                  <a:pt x="1648271" y="2221880"/>
                  <a:pt x="1656953" y="2223120"/>
                  <a:pt x="1666875" y="2223120"/>
                </a:cubicBezTo>
                <a:lnTo>
                  <a:pt x="1689199" y="2223120"/>
                </a:lnTo>
                <a:cubicBezTo>
                  <a:pt x="1694160" y="2228080"/>
                  <a:pt x="1694160" y="2233042"/>
                  <a:pt x="1689199" y="2238002"/>
                </a:cubicBezTo>
                <a:cubicBezTo>
                  <a:pt x="1684238" y="2242963"/>
                  <a:pt x="1679277" y="2245444"/>
                  <a:pt x="1674316" y="2245444"/>
                </a:cubicBezTo>
                <a:lnTo>
                  <a:pt x="1659433" y="2238002"/>
                </a:lnTo>
                <a:lnTo>
                  <a:pt x="1637109" y="2230561"/>
                </a:lnTo>
                <a:cubicBezTo>
                  <a:pt x="1632148" y="2230561"/>
                  <a:pt x="1629668" y="2228080"/>
                  <a:pt x="1629668" y="2223120"/>
                </a:cubicBezTo>
                <a:cubicBezTo>
                  <a:pt x="1629668" y="2220640"/>
                  <a:pt x="1630598" y="2219089"/>
                  <a:pt x="1632458" y="2218469"/>
                </a:cubicBezTo>
                <a:close/>
                <a:moveTo>
                  <a:pt x="2165449" y="2215678"/>
                </a:moveTo>
                <a:lnTo>
                  <a:pt x="2165449" y="2223120"/>
                </a:lnTo>
                <a:lnTo>
                  <a:pt x="2172890" y="2215678"/>
                </a:lnTo>
                <a:cubicBezTo>
                  <a:pt x="2167929" y="2215678"/>
                  <a:pt x="2165449" y="2215678"/>
                  <a:pt x="2165449" y="2215678"/>
                </a:cubicBezTo>
                <a:close/>
                <a:moveTo>
                  <a:pt x="1599902" y="2215678"/>
                </a:moveTo>
                <a:cubicBezTo>
                  <a:pt x="1604863" y="2215678"/>
                  <a:pt x="1608584" y="2216918"/>
                  <a:pt x="1611064" y="2219399"/>
                </a:cubicBezTo>
                <a:cubicBezTo>
                  <a:pt x="1613545" y="2221880"/>
                  <a:pt x="1614785" y="2223120"/>
                  <a:pt x="1614785" y="2223120"/>
                </a:cubicBezTo>
                <a:lnTo>
                  <a:pt x="1607344" y="2223120"/>
                </a:lnTo>
                <a:close/>
                <a:moveTo>
                  <a:pt x="1570136" y="2215678"/>
                </a:moveTo>
                <a:cubicBezTo>
                  <a:pt x="1570136" y="2215678"/>
                  <a:pt x="1572617" y="2215678"/>
                  <a:pt x="1577578" y="2215678"/>
                </a:cubicBezTo>
                <a:cubicBezTo>
                  <a:pt x="1582539" y="2215678"/>
                  <a:pt x="1585019" y="2215678"/>
                  <a:pt x="1585019" y="2215678"/>
                </a:cubicBezTo>
                <a:lnTo>
                  <a:pt x="1599902" y="2223120"/>
                </a:lnTo>
                <a:lnTo>
                  <a:pt x="1585019" y="2223120"/>
                </a:lnTo>
                <a:cubicBezTo>
                  <a:pt x="1580058" y="2223120"/>
                  <a:pt x="1577578" y="2225600"/>
                  <a:pt x="1577578" y="2230561"/>
                </a:cubicBezTo>
                <a:lnTo>
                  <a:pt x="1570136" y="2223120"/>
                </a:lnTo>
                <a:cubicBezTo>
                  <a:pt x="1565175" y="2218159"/>
                  <a:pt x="1565175" y="2215678"/>
                  <a:pt x="1570136" y="2215678"/>
                </a:cubicBezTo>
                <a:close/>
                <a:moveTo>
                  <a:pt x="1867793" y="2208237"/>
                </a:moveTo>
                <a:lnTo>
                  <a:pt x="1860351" y="2215678"/>
                </a:lnTo>
                <a:cubicBezTo>
                  <a:pt x="1875234" y="2220639"/>
                  <a:pt x="1885156" y="2223120"/>
                  <a:pt x="1890117" y="2223120"/>
                </a:cubicBezTo>
                <a:lnTo>
                  <a:pt x="1897558" y="2215678"/>
                </a:lnTo>
                <a:close/>
                <a:moveTo>
                  <a:pt x="1819424" y="2200795"/>
                </a:moveTo>
                <a:cubicBezTo>
                  <a:pt x="1816943" y="2200795"/>
                  <a:pt x="1815703" y="2203276"/>
                  <a:pt x="1815703" y="2208237"/>
                </a:cubicBezTo>
                <a:lnTo>
                  <a:pt x="1823144" y="2215678"/>
                </a:lnTo>
                <a:cubicBezTo>
                  <a:pt x="1828105" y="2215678"/>
                  <a:pt x="1829345" y="2213198"/>
                  <a:pt x="1826865" y="2208237"/>
                </a:cubicBezTo>
                <a:cubicBezTo>
                  <a:pt x="1824385" y="2203276"/>
                  <a:pt x="1821904" y="2200795"/>
                  <a:pt x="1819424" y="2200795"/>
                </a:cubicBezTo>
                <a:close/>
                <a:moveTo>
                  <a:pt x="1646411" y="2197075"/>
                </a:moveTo>
                <a:cubicBezTo>
                  <a:pt x="1650132" y="2197075"/>
                  <a:pt x="1654472" y="2198315"/>
                  <a:pt x="1659433" y="2200795"/>
                </a:cubicBezTo>
                <a:lnTo>
                  <a:pt x="1644550" y="2208237"/>
                </a:lnTo>
                <a:lnTo>
                  <a:pt x="1637109" y="2200795"/>
                </a:lnTo>
                <a:cubicBezTo>
                  <a:pt x="1639590" y="2198315"/>
                  <a:pt x="1642690" y="2197075"/>
                  <a:pt x="1646411" y="2197075"/>
                </a:cubicBezTo>
                <a:close/>
                <a:moveTo>
                  <a:pt x="2001738" y="2193354"/>
                </a:moveTo>
                <a:cubicBezTo>
                  <a:pt x="2001738" y="2193354"/>
                  <a:pt x="2004218" y="2195835"/>
                  <a:pt x="2009180" y="2200795"/>
                </a:cubicBezTo>
                <a:lnTo>
                  <a:pt x="2009180" y="2193354"/>
                </a:lnTo>
                <a:cubicBezTo>
                  <a:pt x="2004218" y="2193354"/>
                  <a:pt x="2001738" y="2193354"/>
                  <a:pt x="2001738" y="2193354"/>
                </a:cubicBezTo>
                <a:close/>
                <a:moveTo>
                  <a:pt x="1637109" y="2185913"/>
                </a:moveTo>
                <a:cubicBezTo>
                  <a:pt x="1637109" y="2185913"/>
                  <a:pt x="1637109" y="2187153"/>
                  <a:pt x="1637109" y="2189633"/>
                </a:cubicBezTo>
                <a:cubicBezTo>
                  <a:pt x="1637109" y="2192114"/>
                  <a:pt x="1635869" y="2193354"/>
                  <a:pt x="1633388" y="2193354"/>
                </a:cubicBezTo>
                <a:cubicBezTo>
                  <a:pt x="1630908" y="2193354"/>
                  <a:pt x="1629668" y="2192114"/>
                  <a:pt x="1629668" y="2189633"/>
                </a:cubicBezTo>
                <a:cubicBezTo>
                  <a:pt x="1629668" y="2187153"/>
                  <a:pt x="1632148" y="2185913"/>
                  <a:pt x="1637109" y="2185913"/>
                </a:cubicBezTo>
                <a:close/>
                <a:moveTo>
                  <a:pt x="1916162" y="2178471"/>
                </a:moveTo>
                <a:cubicBezTo>
                  <a:pt x="1913681" y="2178471"/>
                  <a:pt x="1912441" y="2180952"/>
                  <a:pt x="1912441" y="2185913"/>
                </a:cubicBezTo>
                <a:lnTo>
                  <a:pt x="1919883" y="2185913"/>
                </a:lnTo>
                <a:cubicBezTo>
                  <a:pt x="1919883" y="2185913"/>
                  <a:pt x="1922363" y="2185913"/>
                  <a:pt x="1927324" y="2185913"/>
                </a:cubicBezTo>
                <a:cubicBezTo>
                  <a:pt x="1927324" y="2180952"/>
                  <a:pt x="1926084" y="2178471"/>
                  <a:pt x="1923603" y="2178471"/>
                </a:cubicBezTo>
                <a:cubicBezTo>
                  <a:pt x="1921123" y="2178471"/>
                  <a:pt x="1919883" y="2178471"/>
                  <a:pt x="1919883" y="2178471"/>
                </a:cubicBezTo>
                <a:cubicBezTo>
                  <a:pt x="1919883" y="2178471"/>
                  <a:pt x="1918642" y="2178471"/>
                  <a:pt x="1916162" y="2178471"/>
                </a:cubicBezTo>
                <a:close/>
                <a:moveTo>
                  <a:pt x="1804541" y="2152427"/>
                </a:moveTo>
                <a:cubicBezTo>
                  <a:pt x="1802060" y="2152427"/>
                  <a:pt x="1798340" y="2153667"/>
                  <a:pt x="1793379" y="2156147"/>
                </a:cubicBezTo>
                <a:cubicBezTo>
                  <a:pt x="1793379" y="2161108"/>
                  <a:pt x="1793379" y="2163588"/>
                  <a:pt x="1793379" y="2163588"/>
                </a:cubicBezTo>
                <a:cubicBezTo>
                  <a:pt x="1793379" y="2163588"/>
                  <a:pt x="1795859" y="2163588"/>
                  <a:pt x="1800820" y="2163588"/>
                </a:cubicBezTo>
                <a:cubicBezTo>
                  <a:pt x="1805781" y="2163588"/>
                  <a:pt x="1808262" y="2161108"/>
                  <a:pt x="1808262" y="2156147"/>
                </a:cubicBezTo>
                <a:cubicBezTo>
                  <a:pt x="1808262" y="2153667"/>
                  <a:pt x="1807021" y="2152427"/>
                  <a:pt x="1804541" y="2152427"/>
                </a:cubicBezTo>
                <a:close/>
                <a:moveTo>
                  <a:pt x="1637109" y="2148706"/>
                </a:moveTo>
                <a:lnTo>
                  <a:pt x="1644550" y="2148706"/>
                </a:lnTo>
                <a:cubicBezTo>
                  <a:pt x="1644550" y="2153666"/>
                  <a:pt x="1643310" y="2156147"/>
                  <a:pt x="1640830" y="2156147"/>
                </a:cubicBezTo>
                <a:cubicBezTo>
                  <a:pt x="1638349" y="2156147"/>
                  <a:pt x="1637109" y="2153666"/>
                  <a:pt x="1637109" y="2148706"/>
                </a:cubicBezTo>
                <a:close/>
                <a:moveTo>
                  <a:pt x="1711523" y="2141264"/>
                </a:moveTo>
                <a:cubicBezTo>
                  <a:pt x="1711523" y="2146225"/>
                  <a:pt x="1712763" y="2149946"/>
                  <a:pt x="1715244" y="2152426"/>
                </a:cubicBezTo>
                <a:cubicBezTo>
                  <a:pt x="1717724" y="2154907"/>
                  <a:pt x="1718965" y="2156147"/>
                  <a:pt x="1718965" y="2156147"/>
                </a:cubicBezTo>
                <a:lnTo>
                  <a:pt x="1711523" y="2163588"/>
                </a:lnTo>
                <a:lnTo>
                  <a:pt x="1718965" y="2171030"/>
                </a:lnTo>
                <a:lnTo>
                  <a:pt x="1748730" y="2178471"/>
                </a:lnTo>
                <a:cubicBezTo>
                  <a:pt x="1748730" y="2173510"/>
                  <a:pt x="1749971" y="2171030"/>
                  <a:pt x="1752451" y="2171030"/>
                </a:cubicBezTo>
                <a:cubicBezTo>
                  <a:pt x="1754931" y="2171030"/>
                  <a:pt x="1754931" y="2173510"/>
                  <a:pt x="1752451" y="2178471"/>
                </a:cubicBezTo>
                <a:cubicBezTo>
                  <a:pt x="1749971" y="2183432"/>
                  <a:pt x="1753691" y="2185913"/>
                  <a:pt x="1763613" y="2185913"/>
                </a:cubicBezTo>
                <a:cubicBezTo>
                  <a:pt x="1773535" y="2185913"/>
                  <a:pt x="1778496" y="2182192"/>
                  <a:pt x="1778496" y="2174750"/>
                </a:cubicBezTo>
                <a:cubicBezTo>
                  <a:pt x="1778496" y="2167309"/>
                  <a:pt x="1776016" y="2164828"/>
                  <a:pt x="1771054" y="2167309"/>
                </a:cubicBezTo>
                <a:cubicBezTo>
                  <a:pt x="1766093" y="2169790"/>
                  <a:pt x="1761132" y="2169790"/>
                  <a:pt x="1756172" y="2167309"/>
                </a:cubicBezTo>
                <a:cubicBezTo>
                  <a:pt x="1751211" y="2164828"/>
                  <a:pt x="1751211" y="2161108"/>
                  <a:pt x="1756172" y="2156147"/>
                </a:cubicBezTo>
                <a:lnTo>
                  <a:pt x="1748730" y="2156147"/>
                </a:lnTo>
                <a:lnTo>
                  <a:pt x="1741289" y="2156147"/>
                </a:lnTo>
                <a:cubicBezTo>
                  <a:pt x="1741289" y="2151186"/>
                  <a:pt x="1737568" y="2148706"/>
                  <a:pt x="1730127" y="2148706"/>
                </a:cubicBezTo>
                <a:cubicBezTo>
                  <a:pt x="1722685" y="2148706"/>
                  <a:pt x="1718965" y="2146225"/>
                  <a:pt x="1718965" y="2141264"/>
                </a:cubicBezTo>
                <a:close/>
                <a:moveTo>
                  <a:pt x="1866165" y="2136846"/>
                </a:moveTo>
                <a:cubicBezTo>
                  <a:pt x="1865390" y="2136691"/>
                  <a:pt x="1864692" y="2136924"/>
                  <a:pt x="1864072" y="2137543"/>
                </a:cubicBezTo>
                <a:cubicBezTo>
                  <a:pt x="1861592" y="2140024"/>
                  <a:pt x="1862832" y="2143745"/>
                  <a:pt x="1867793" y="2148706"/>
                </a:cubicBezTo>
                <a:cubicBezTo>
                  <a:pt x="1877715" y="2153666"/>
                  <a:pt x="1880195" y="2153666"/>
                  <a:pt x="1875234" y="2148706"/>
                </a:cubicBezTo>
                <a:cubicBezTo>
                  <a:pt x="1871513" y="2141264"/>
                  <a:pt x="1868490" y="2137311"/>
                  <a:pt x="1866165" y="2136846"/>
                </a:cubicBezTo>
                <a:close/>
                <a:moveTo>
                  <a:pt x="1785937" y="2126381"/>
                </a:moveTo>
                <a:lnTo>
                  <a:pt x="1778496" y="2133823"/>
                </a:lnTo>
                <a:cubicBezTo>
                  <a:pt x="1783457" y="2133823"/>
                  <a:pt x="1785937" y="2133823"/>
                  <a:pt x="1785937" y="2133823"/>
                </a:cubicBezTo>
                <a:cubicBezTo>
                  <a:pt x="1785937" y="2133823"/>
                  <a:pt x="1785937" y="2136303"/>
                  <a:pt x="1785937" y="2141264"/>
                </a:cubicBezTo>
                <a:lnTo>
                  <a:pt x="1793379" y="2133823"/>
                </a:lnTo>
                <a:cubicBezTo>
                  <a:pt x="1793379" y="2143745"/>
                  <a:pt x="1798340" y="2148706"/>
                  <a:pt x="1808262" y="2148706"/>
                </a:cubicBezTo>
                <a:cubicBezTo>
                  <a:pt x="1818183" y="2148706"/>
                  <a:pt x="1823144" y="2147465"/>
                  <a:pt x="1823144" y="2144985"/>
                </a:cubicBezTo>
                <a:cubicBezTo>
                  <a:pt x="1823144" y="2142504"/>
                  <a:pt x="1818183" y="2141264"/>
                  <a:pt x="1808262" y="2141264"/>
                </a:cubicBezTo>
                <a:cubicBezTo>
                  <a:pt x="1808262" y="2141264"/>
                  <a:pt x="1807021" y="2140024"/>
                  <a:pt x="1804541" y="2137543"/>
                </a:cubicBezTo>
                <a:cubicBezTo>
                  <a:pt x="1802060" y="2135063"/>
                  <a:pt x="1800820" y="2133823"/>
                  <a:pt x="1800820" y="2133823"/>
                </a:cubicBezTo>
                <a:cubicBezTo>
                  <a:pt x="1800820" y="2128862"/>
                  <a:pt x="1800820" y="2126381"/>
                  <a:pt x="1800820" y="2126381"/>
                </a:cubicBezTo>
                <a:lnTo>
                  <a:pt x="1793379" y="2133823"/>
                </a:lnTo>
                <a:cubicBezTo>
                  <a:pt x="1793379" y="2128862"/>
                  <a:pt x="1790898" y="2126381"/>
                  <a:pt x="1785937" y="2126381"/>
                </a:cubicBezTo>
                <a:close/>
                <a:moveTo>
                  <a:pt x="1756172" y="2122661"/>
                </a:moveTo>
                <a:cubicBezTo>
                  <a:pt x="1753691" y="2122661"/>
                  <a:pt x="1751211" y="2123901"/>
                  <a:pt x="1748730" y="2126381"/>
                </a:cubicBezTo>
                <a:cubicBezTo>
                  <a:pt x="1748730" y="2126381"/>
                  <a:pt x="1747490" y="2127621"/>
                  <a:pt x="1745009" y="2130102"/>
                </a:cubicBezTo>
                <a:cubicBezTo>
                  <a:pt x="1742529" y="2132583"/>
                  <a:pt x="1741289" y="2133823"/>
                  <a:pt x="1741289" y="2133823"/>
                </a:cubicBezTo>
                <a:cubicBezTo>
                  <a:pt x="1741289" y="2138783"/>
                  <a:pt x="1742529" y="2141264"/>
                  <a:pt x="1745009" y="2141264"/>
                </a:cubicBezTo>
                <a:cubicBezTo>
                  <a:pt x="1747490" y="2141264"/>
                  <a:pt x="1748730" y="2140024"/>
                  <a:pt x="1748730" y="2137543"/>
                </a:cubicBezTo>
                <a:cubicBezTo>
                  <a:pt x="1748730" y="2135063"/>
                  <a:pt x="1751211" y="2133823"/>
                  <a:pt x="1756172" y="2133823"/>
                </a:cubicBezTo>
                <a:cubicBezTo>
                  <a:pt x="1756172" y="2133823"/>
                  <a:pt x="1756172" y="2136303"/>
                  <a:pt x="1756172" y="2141264"/>
                </a:cubicBezTo>
                <a:cubicBezTo>
                  <a:pt x="1756172" y="2146225"/>
                  <a:pt x="1758652" y="2151186"/>
                  <a:pt x="1763613" y="2156147"/>
                </a:cubicBezTo>
                <a:cubicBezTo>
                  <a:pt x="1768574" y="2161108"/>
                  <a:pt x="1773535" y="2161108"/>
                  <a:pt x="1778496" y="2156147"/>
                </a:cubicBezTo>
                <a:lnTo>
                  <a:pt x="1771054" y="2148706"/>
                </a:lnTo>
                <a:cubicBezTo>
                  <a:pt x="1766093" y="2143745"/>
                  <a:pt x="1763613" y="2141264"/>
                  <a:pt x="1763613" y="2141264"/>
                </a:cubicBezTo>
                <a:cubicBezTo>
                  <a:pt x="1773535" y="2136303"/>
                  <a:pt x="1773535" y="2131342"/>
                  <a:pt x="1763613" y="2126381"/>
                </a:cubicBezTo>
                <a:cubicBezTo>
                  <a:pt x="1761132" y="2123901"/>
                  <a:pt x="1758652" y="2122661"/>
                  <a:pt x="1756172" y="2122661"/>
                </a:cubicBezTo>
                <a:close/>
                <a:moveTo>
                  <a:pt x="1504094" y="2121730"/>
                </a:moveTo>
                <a:cubicBezTo>
                  <a:pt x="1504714" y="2121111"/>
                  <a:pt x="1505644" y="2121421"/>
                  <a:pt x="1506885" y="2122661"/>
                </a:cubicBezTo>
                <a:cubicBezTo>
                  <a:pt x="1509365" y="2125141"/>
                  <a:pt x="1510605" y="2128862"/>
                  <a:pt x="1510605" y="2133823"/>
                </a:cubicBezTo>
                <a:lnTo>
                  <a:pt x="1503164" y="2126381"/>
                </a:lnTo>
                <a:cubicBezTo>
                  <a:pt x="1503164" y="2123901"/>
                  <a:pt x="1503474" y="2122351"/>
                  <a:pt x="1504094" y="2121730"/>
                </a:cubicBezTo>
                <a:close/>
                <a:moveTo>
                  <a:pt x="2098476" y="2111499"/>
                </a:moveTo>
                <a:cubicBezTo>
                  <a:pt x="2088554" y="2111499"/>
                  <a:pt x="2086074" y="2113979"/>
                  <a:pt x="2091035" y="2118940"/>
                </a:cubicBezTo>
                <a:lnTo>
                  <a:pt x="2120801" y="2118940"/>
                </a:lnTo>
                <a:cubicBezTo>
                  <a:pt x="2120801" y="2118940"/>
                  <a:pt x="2119560" y="2117700"/>
                  <a:pt x="2117080" y="2115219"/>
                </a:cubicBezTo>
                <a:cubicBezTo>
                  <a:pt x="2114599" y="2112739"/>
                  <a:pt x="2113359" y="2111499"/>
                  <a:pt x="2113359" y="2111499"/>
                </a:cubicBezTo>
                <a:close/>
                <a:moveTo>
                  <a:pt x="6421933" y="2089174"/>
                </a:moveTo>
                <a:cubicBezTo>
                  <a:pt x="6421933" y="2094135"/>
                  <a:pt x="6421933" y="2099096"/>
                  <a:pt x="6421933" y="2104057"/>
                </a:cubicBezTo>
                <a:lnTo>
                  <a:pt x="6414491" y="2126381"/>
                </a:lnTo>
                <a:cubicBezTo>
                  <a:pt x="6414491" y="2126381"/>
                  <a:pt x="6414491" y="2123901"/>
                  <a:pt x="6414491" y="2118940"/>
                </a:cubicBezTo>
                <a:cubicBezTo>
                  <a:pt x="6414491" y="2113979"/>
                  <a:pt x="6415732" y="2110258"/>
                  <a:pt x="6418212" y="2107778"/>
                </a:cubicBezTo>
                <a:cubicBezTo>
                  <a:pt x="6420692" y="2105297"/>
                  <a:pt x="6420692" y="2101576"/>
                  <a:pt x="6418212" y="2096616"/>
                </a:cubicBezTo>
                <a:cubicBezTo>
                  <a:pt x="6415732" y="2091655"/>
                  <a:pt x="6416972" y="2089174"/>
                  <a:pt x="6421933" y="2089174"/>
                </a:cubicBezTo>
                <a:close/>
                <a:moveTo>
                  <a:pt x="1682688" y="2084523"/>
                </a:moveTo>
                <a:cubicBezTo>
                  <a:pt x="1680827" y="2083904"/>
                  <a:pt x="1679277" y="2084214"/>
                  <a:pt x="1678037" y="2085454"/>
                </a:cubicBezTo>
                <a:lnTo>
                  <a:pt x="1673386" y="2086384"/>
                </a:lnTo>
                <a:lnTo>
                  <a:pt x="1681758" y="2089174"/>
                </a:lnTo>
                <a:lnTo>
                  <a:pt x="1689199" y="2089174"/>
                </a:lnTo>
                <a:cubicBezTo>
                  <a:pt x="1686718" y="2086694"/>
                  <a:pt x="1684548" y="2085144"/>
                  <a:pt x="1682688" y="2084523"/>
                </a:cubicBezTo>
                <a:close/>
                <a:moveTo>
                  <a:pt x="1711523" y="2081733"/>
                </a:moveTo>
                <a:cubicBezTo>
                  <a:pt x="1711523" y="2081733"/>
                  <a:pt x="1709043" y="2084214"/>
                  <a:pt x="1704082" y="2089174"/>
                </a:cubicBezTo>
                <a:cubicBezTo>
                  <a:pt x="1709043" y="2089174"/>
                  <a:pt x="1711523" y="2089174"/>
                  <a:pt x="1711523" y="2089174"/>
                </a:cubicBezTo>
                <a:close/>
                <a:moveTo>
                  <a:pt x="1525488" y="2081733"/>
                </a:moveTo>
                <a:lnTo>
                  <a:pt x="1540371" y="2081733"/>
                </a:lnTo>
                <a:lnTo>
                  <a:pt x="1555254" y="2081733"/>
                </a:lnTo>
                <a:cubicBezTo>
                  <a:pt x="1555254" y="2086694"/>
                  <a:pt x="1552773" y="2089174"/>
                  <a:pt x="1547812" y="2089174"/>
                </a:cubicBezTo>
                <a:cubicBezTo>
                  <a:pt x="1542851" y="2089174"/>
                  <a:pt x="1535410" y="2086694"/>
                  <a:pt x="1525488" y="2081733"/>
                </a:cubicBezTo>
                <a:close/>
                <a:moveTo>
                  <a:pt x="2016621" y="2074291"/>
                </a:moveTo>
                <a:cubicBezTo>
                  <a:pt x="2011660" y="2074291"/>
                  <a:pt x="2011660" y="2076772"/>
                  <a:pt x="2016621" y="2081733"/>
                </a:cubicBezTo>
                <a:cubicBezTo>
                  <a:pt x="2016621" y="2086694"/>
                  <a:pt x="2017861" y="2089174"/>
                  <a:pt x="2020342" y="2089174"/>
                </a:cubicBezTo>
                <a:cubicBezTo>
                  <a:pt x="2022822" y="2089174"/>
                  <a:pt x="2024062" y="2086694"/>
                  <a:pt x="2024062" y="2081733"/>
                </a:cubicBezTo>
                <a:cubicBezTo>
                  <a:pt x="2024062" y="2076772"/>
                  <a:pt x="2021581" y="2074291"/>
                  <a:pt x="2016621" y="2074291"/>
                </a:cubicBezTo>
                <a:close/>
                <a:moveTo>
                  <a:pt x="1871513" y="2074291"/>
                </a:moveTo>
                <a:cubicBezTo>
                  <a:pt x="1864072" y="2074291"/>
                  <a:pt x="1860351" y="2076772"/>
                  <a:pt x="1860351" y="2081733"/>
                </a:cubicBezTo>
                <a:cubicBezTo>
                  <a:pt x="1860351" y="2086694"/>
                  <a:pt x="1862832" y="2087934"/>
                  <a:pt x="1867793" y="2085454"/>
                </a:cubicBezTo>
                <a:cubicBezTo>
                  <a:pt x="1872754" y="2082973"/>
                  <a:pt x="1875234" y="2084214"/>
                  <a:pt x="1875234" y="2089174"/>
                </a:cubicBezTo>
                <a:cubicBezTo>
                  <a:pt x="1875234" y="2094135"/>
                  <a:pt x="1876474" y="2095376"/>
                  <a:pt x="1878955" y="2092895"/>
                </a:cubicBezTo>
                <a:cubicBezTo>
                  <a:pt x="1881435" y="2090414"/>
                  <a:pt x="1882676" y="2086694"/>
                  <a:pt x="1882676" y="2081733"/>
                </a:cubicBezTo>
                <a:cubicBezTo>
                  <a:pt x="1882676" y="2076772"/>
                  <a:pt x="1878955" y="2074291"/>
                  <a:pt x="1871513" y="2074291"/>
                </a:cubicBezTo>
                <a:close/>
                <a:moveTo>
                  <a:pt x="1726406" y="2074291"/>
                </a:moveTo>
                <a:lnTo>
                  <a:pt x="1718965" y="2081733"/>
                </a:lnTo>
                <a:cubicBezTo>
                  <a:pt x="1718965" y="2086694"/>
                  <a:pt x="1721445" y="2087934"/>
                  <a:pt x="1726406" y="2085454"/>
                </a:cubicBezTo>
                <a:cubicBezTo>
                  <a:pt x="1731367" y="2082973"/>
                  <a:pt x="1733847" y="2081733"/>
                  <a:pt x="1733847" y="2081733"/>
                </a:cubicBezTo>
                <a:cubicBezTo>
                  <a:pt x="1733847" y="2081733"/>
                  <a:pt x="1732607" y="2080493"/>
                  <a:pt x="1730127" y="2078012"/>
                </a:cubicBezTo>
                <a:cubicBezTo>
                  <a:pt x="1727646" y="2075532"/>
                  <a:pt x="1726406" y="2074291"/>
                  <a:pt x="1726406" y="2074291"/>
                </a:cubicBezTo>
                <a:close/>
                <a:moveTo>
                  <a:pt x="1465957" y="2074291"/>
                </a:moveTo>
                <a:lnTo>
                  <a:pt x="1480840" y="2074291"/>
                </a:lnTo>
                <a:cubicBezTo>
                  <a:pt x="1480840" y="2079252"/>
                  <a:pt x="1483320" y="2084214"/>
                  <a:pt x="1488281" y="2089174"/>
                </a:cubicBezTo>
                <a:cubicBezTo>
                  <a:pt x="1493242" y="2094135"/>
                  <a:pt x="1500683" y="2099096"/>
                  <a:pt x="1510605" y="2104057"/>
                </a:cubicBezTo>
                <a:lnTo>
                  <a:pt x="1508745" y="2104057"/>
                </a:lnTo>
                <a:cubicBezTo>
                  <a:pt x="1505024" y="2104057"/>
                  <a:pt x="1500683" y="2104057"/>
                  <a:pt x="1495722" y="2104057"/>
                </a:cubicBezTo>
                <a:cubicBezTo>
                  <a:pt x="1490761" y="2099096"/>
                  <a:pt x="1487041" y="2095376"/>
                  <a:pt x="1484560" y="2092895"/>
                </a:cubicBezTo>
                <a:cubicBezTo>
                  <a:pt x="1482080" y="2090414"/>
                  <a:pt x="1479599" y="2089174"/>
                  <a:pt x="1477119" y="2089174"/>
                </a:cubicBezTo>
                <a:cubicBezTo>
                  <a:pt x="1474639" y="2089174"/>
                  <a:pt x="1472158" y="2087934"/>
                  <a:pt x="1469677" y="2085454"/>
                </a:cubicBezTo>
                <a:cubicBezTo>
                  <a:pt x="1467197" y="2082973"/>
                  <a:pt x="1463476" y="2081733"/>
                  <a:pt x="1458515" y="2081733"/>
                </a:cubicBezTo>
                <a:close/>
                <a:moveTo>
                  <a:pt x="1841748" y="2066850"/>
                </a:moveTo>
                <a:cubicBezTo>
                  <a:pt x="1839267" y="2066850"/>
                  <a:pt x="1835547" y="2069331"/>
                  <a:pt x="1830586" y="2074291"/>
                </a:cubicBezTo>
                <a:cubicBezTo>
                  <a:pt x="1830586" y="2074291"/>
                  <a:pt x="1831826" y="2074291"/>
                  <a:pt x="1834306" y="2074291"/>
                </a:cubicBezTo>
                <a:cubicBezTo>
                  <a:pt x="1836787" y="2074291"/>
                  <a:pt x="1838027" y="2076772"/>
                  <a:pt x="1838027" y="2081733"/>
                </a:cubicBezTo>
                <a:cubicBezTo>
                  <a:pt x="1838027" y="2081733"/>
                  <a:pt x="1839267" y="2081733"/>
                  <a:pt x="1841748" y="2081733"/>
                </a:cubicBezTo>
                <a:cubicBezTo>
                  <a:pt x="1844228" y="2081733"/>
                  <a:pt x="1845468" y="2079252"/>
                  <a:pt x="1845468" y="2074291"/>
                </a:cubicBezTo>
                <a:cubicBezTo>
                  <a:pt x="1845468" y="2069331"/>
                  <a:pt x="1844228" y="2066850"/>
                  <a:pt x="1841748" y="2066850"/>
                </a:cubicBezTo>
                <a:close/>
                <a:moveTo>
                  <a:pt x="1808262" y="2066850"/>
                </a:moveTo>
                <a:lnTo>
                  <a:pt x="1808262" y="2074291"/>
                </a:lnTo>
                <a:lnTo>
                  <a:pt x="1815703" y="2066850"/>
                </a:lnTo>
                <a:cubicBezTo>
                  <a:pt x="1810742" y="2066850"/>
                  <a:pt x="1808262" y="2066850"/>
                  <a:pt x="1808262" y="2066850"/>
                </a:cubicBezTo>
                <a:close/>
                <a:moveTo>
                  <a:pt x="1741289" y="2066850"/>
                </a:moveTo>
                <a:cubicBezTo>
                  <a:pt x="1741289" y="2071811"/>
                  <a:pt x="1742529" y="2074291"/>
                  <a:pt x="1745009" y="2074291"/>
                </a:cubicBezTo>
                <a:cubicBezTo>
                  <a:pt x="1747490" y="2074291"/>
                  <a:pt x="1748730" y="2076772"/>
                  <a:pt x="1748730" y="2081733"/>
                </a:cubicBezTo>
                <a:lnTo>
                  <a:pt x="1785937" y="2081733"/>
                </a:lnTo>
                <a:cubicBezTo>
                  <a:pt x="1785937" y="2081733"/>
                  <a:pt x="1783457" y="2080493"/>
                  <a:pt x="1778496" y="2078012"/>
                </a:cubicBezTo>
                <a:cubicBezTo>
                  <a:pt x="1773535" y="2075532"/>
                  <a:pt x="1768574" y="2071811"/>
                  <a:pt x="1763613" y="2066850"/>
                </a:cubicBezTo>
                <a:cubicBezTo>
                  <a:pt x="1748730" y="2066850"/>
                  <a:pt x="1741289" y="2066850"/>
                  <a:pt x="1741289" y="2066850"/>
                </a:cubicBezTo>
                <a:close/>
                <a:moveTo>
                  <a:pt x="1797099" y="2063130"/>
                </a:moveTo>
                <a:cubicBezTo>
                  <a:pt x="1794619" y="2063130"/>
                  <a:pt x="1790898" y="2064370"/>
                  <a:pt x="1785937" y="2066850"/>
                </a:cubicBezTo>
                <a:cubicBezTo>
                  <a:pt x="1790898" y="2066850"/>
                  <a:pt x="1794619" y="2068090"/>
                  <a:pt x="1797099" y="2070571"/>
                </a:cubicBezTo>
                <a:cubicBezTo>
                  <a:pt x="1799580" y="2073051"/>
                  <a:pt x="1800820" y="2074291"/>
                  <a:pt x="1800820" y="2074291"/>
                </a:cubicBezTo>
                <a:lnTo>
                  <a:pt x="1800820" y="2066850"/>
                </a:lnTo>
                <a:cubicBezTo>
                  <a:pt x="1800820" y="2064370"/>
                  <a:pt x="1799580" y="2063130"/>
                  <a:pt x="1797099" y="2063130"/>
                </a:cubicBezTo>
                <a:close/>
                <a:moveTo>
                  <a:pt x="1577578" y="2059409"/>
                </a:moveTo>
                <a:cubicBezTo>
                  <a:pt x="1577578" y="2059409"/>
                  <a:pt x="1578818" y="2060649"/>
                  <a:pt x="1581299" y="2063129"/>
                </a:cubicBezTo>
                <a:cubicBezTo>
                  <a:pt x="1583779" y="2065610"/>
                  <a:pt x="1582539" y="2066850"/>
                  <a:pt x="1577578" y="2066850"/>
                </a:cubicBezTo>
                <a:close/>
                <a:moveTo>
                  <a:pt x="1384101" y="2051967"/>
                </a:moveTo>
                <a:lnTo>
                  <a:pt x="1398984" y="2059409"/>
                </a:lnTo>
                <a:lnTo>
                  <a:pt x="1384101" y="2059409"/>
                </a:lnTo>
                <a:close/>
                <a:moveTo>
                  <a:pt x="2098476" y="2048247"/>
                </a:moveTo>
                <a:lnTo>
                  <a:pt x="2098476" y="2051967"/>
                </a:lnTo>
                <a:lnTo>
                  <a:pt x="2105917" y="2051967"/>
                </a:lnTo>
                <a:cubicBezTo>
                  <a:pt x="2100957" y="2051967"/>
                  <a:pt x="2098476" y="2050727"/>
                  <a:pt x="2098476" y="2048247"/>
                </a:cubicBezTo>
                <a:close/>
                <a:moveTo>
                  <a:pt x="1815703" y="2037084"/>
                </a:moveTo>
                <a:lnTo>
                  <a:pt x="1815703" y="2044526"/>
                </a:lnTo>
                <a:lnTo>
                  <a:pt x="1823144" y="2037084"/>
                </a:lnTo>
                <a:cubicBezTo>
                  <a:pt x="1823144" y="2037084"/>
                  <a:pt x="1820664" y="2037084"/>
                  <a:pt x="1815703" y="2037084"/>
                </a:cubicBezTo>
                <a:close/>
                <a:moveTo>
                  <a:pt x="1741289" y="2037084"/>
                </a:moveTo>
                <a:cubicBezTo>
                  <a:pt x="1741289" y="2042045"/>
                  <a:pt x="1741289" y="2044526"/>
                  <a:pt x="1741289" y="2044526"/>
                </a:cubicBezTo>
                <a:lnTo>
                  <a:pt x="1748730" y="2044526"/>
                </a:lnTo>
                <a:cubicBezTo>
                  <a:pt x="1748730" y="2039565"/>
                  <a:pt x="1746250" y="2037084"/>
                  <a:pt x="1741289" y="2037084"/>
                </a:cubicBezTo>
                <a:close/>
                <a:moveTo>
                  <a:pt x="1525488" y="2037084"/>
                </a:moveTo>
                <a:lnTo>
                  <a:pt x="1532929" y="2037084"/>
                </a:lnTo>
                <a:cubicBezTo>
                  <a:pt x="1542851" y="2042045"/>
                  <a:pt x="1547812" y="2047007"/>
                  <a:pt x="1547812" y="2051967"/>
                </a:cubicBezTo>
                <a:lnTo>
                  <a:pt x="1518046" y="2044526"/>
                </a:lnTo>
                <a:lnTo>
                  <a:pt x="1525488" y="2044526"/>
                </a:lnTo>
                <a:close/>
                <a:moveTo>
                  <a:pt x="4768080" y="2033364"/>
                </a:moveTo>
                <a:cubicBezTo>
                  <a:pt x="4766840" y="2033364"/>
                  <a:pt x="4764980" y="2034604"/>
                  <a:pt x="4762499" y="2037084"/>
                </a:cubicBezTo>
                <a:lnTo>
                  <a:pt x="4769941" y="2037084"/>
                </a:lnTo>
                <a:cubicBezTo>
                  <a:pt x="4769941" y="2034604"/>
                  <a:pt x="4769321" y="2033364"/>
                  <a:pt x="4768080" y="2033364"/>
                </a:cubicBezTo>
                <a:close/>
                <a:moveTo>
                  <a:pt x="1861282" y="2017551"/>
                </a:moveTo>
                <a:cubicBezTo>
                  <a:pt x="1859421" y="2016931"/>
                  <a:pt x="1857871" y="2017241"/>
                  <a:pt x="1856631" y="2018481"/>
                </a:cubicBezTo>
                <a:cubicBezTo>
                  <a:pt x="1854150" y="2020962"/>
                  <a:pt x="1855390" y="2024682"/>
                  <a:pt x="1860351" y="2029643"/>
                </a:cubicBezTo>
                <a:lnTo>
                  <a:pt x="1867793" y="2022202"/>
                </a:lnTo>
                <a:cubicBezTo>
                  <a:pt x="1865312" y="2019722"/>
                  <a:pt x="1863142" y="2018171"/>
                  <a:pt x="1861282" y="2017551"/>
                </a:cubicBezTo>
                <a:close/>
                <a:moveTo>
                  <a:pt x="1549673" y="2017551"/>
                </a:moveTo>
                <a:cubicBezTo>
                  <a:pt x="1550913" y="2016931"/>
                  <a:pt x="1552773" y="2017241"/>
                  <a:pt x="1555254" y="2018481"/>
                </a:cubicBezTo>
                <a:cubicBezTo>
                  <a:pt x="1560215" y="2020962"/>
                  <a:pt x="1562695" y="2023442"/>
                  <a:pt x="1562695" y="2025922"/>
                </a:cubicBezTo>
                <a:cubicBezTo>
                  <a:pt x="1562695" y="2028403"/>
                  <a:pt x="1560215" y="2029643"/>
                  <a:pt x="1555254" y="2029643"/>
                </a:cubicBezTo>
                <a:cubicBezTo>
                  <a:pt x="1550293" y="2024682"/>
                  <a:pt x="1547812" y="2022202"/>
                  <a:pt x="1547812" y="2022202"/>
                </a:cubicBezTo>
                <a:cubicBezTo>
                  <a:pt x="1547812" y="2019722"/>
                  <a:pt x="1548432" y="2018171"/>
                  <a:pt x="1549673" y="2017551"/>
                </a:cubicBezTo>
                <a:close/>
                <a:moveTo>
                  <a:pt x="1503164" y="1997552"/>
                </a:moveTo>
                <a:cubicBezTo>
                  <a:pt x="1510605" y="1996622"/>
                  <a:pt x="1518047" y="1999877"/>
                  <a:pt x="1525488" y="2007319"/>
                </a:cubicBezTo>
                <a:cubicBezTo>
                  <a:pt x="1535410" y="2017241"/>
                  <a:pt x="1530449" y="2017241"/>
                  <a:pt x="1510605" y="2007319"/>
                </a:cubicBezTo>
                <a:lnTo>
                  <a:pt x="1495722" y="1999877"/>
                </a:lnTo>
                <a:cubicBezTo>
                  <a:pt x="1498203" y="1998637"/>
                  <a:pt x="1500683" y="1997862"/>
                  <a:pt x="1503164" y="1997552"/>
                </a:cubicBezTo>
                <a:close/>
                <a:moveTo>
                  <a:pt x="2001738" y="1992436"/>
                </a:moveTo>
                <a:cubicBezTo>
                  <a:pt x="2001738" y="1997397"/>
                  <a:pt x="2009180" y="1999877"/>
                  <a:pt x="2024062" y="1999877"/>
                </a:cubicBezTo>
                <a:cubicBezTo>
                  <a:pt x="2019101" y="1999877"/>
                  <a:pt x="2014140" y="1997397"/>
                  <a:pt x="2009180" y="1992436"/>
                </a:cubicBezTo>
                <a:cubicBezTo>
                  <a:pt x="2004218" y="1992436"/>
                  <a:pt x="2001738" y="1992436"/>
                  <a:pt x="2001738" y="1992436"/>
                </a:cubicBezTo>
                <a:close/>
                <a:moveTo>
                  <a:pt x="1555254" y="1988716"/>
                </a:moveTo>
                <a:cubicBezTo>
                  <a:pt x="1557734" y="1988716"/>
                  <a:pt x="1560214" y="1989956"/>
                  <a:pt x="1562695" y="1992436"/>
                </a:cubicBezTo>
                <a:lnTo>
                  <a:pt x="1555254" y="1992436"/>
                </a:lnTo>
                <a:lnTo>
                  <a:pt x="1547812" y="1992436"/>
                </a:lnTo>
                <a:cubicBezTo>
                  <a:pt x="1550293" y="1989956"/>
                  <a:pt x="1552773" y="1988716"/>
                  <a:pt x="1555254" y="1988716"/>
                </a:cubicBezTo>
                <a:close/>
                <a:moveTo>
                  <a:pt x="1674316" y="1984995"/>
                </a:moveTo>
                <a:cubicBezTo>
                  <a:pt x="1674316" y="1989955"/>
                  <a:pt x="1675557" y="1992436"/>
                  <a:pt x="1678037" y="1992436"/>
                </a:cubicBezTo>
                <a:cubicBezTo>
                  <a:pt x="1680517" y="1992436"/>
                  <a:pt x="1681758" y="1992436"/>
                  <a:pt x="1681758" y="1992436"/>
                </a:cubicBezTo>
                <a:cubicBezTo>
                  <a:pt x="1686719" y="1987475"/>
                  <a:pt x="1689199" y="1984995"/>
                  <a:pt x="1689199" y="1984995"/>
                </a:cubicBezTo>
                <a:cubicBezTo>
                  <a:pt x="1684238" y="1984995"/>
                  <a:pt x="1681758" y="1984995"/>
                  <a:pt x="1681758" y="1984995"/>
                </a:cubicBezTo>
                <a:cubicBezTo>
                  <a:pt x="1676797" y="1984995"/>
                  <a:pt x="1674316" y="1984995"/>
                  <a:pt x="1674316" y="1984995"/>
                </a:cubicBezTo>
                <a:close/>
                <a:moveTo>
                  <a:pt x="1687339" y="1973833"/>
                </a:moveTo>
                <a:cubicBezTo>
                  <a:pt x="1686098" y="1973833"/>
                  <a:pt x="1684238" y="1975073"/>
                  <a:pt x="1681758" y="1977553"/>
                </a:cubicBezTo>
                <a:lnTo>
                  <a:pt x="1689199" y="1977553"/>
                </a:lnTo>
                <a:cubicBezTo>
                  <a:pt x="1689199" y="1975073"/>
                  <a:pt x="1688579" y="1973833"/>
                  <a:pt x="1687339" y="1973833"/>
                </a:cubicBezTo>
                <a:close/>
                <a:moveTo>
                  <a:pt x="1763613" y="1972902"/>
                </a:moveTo>
                <a:cubicBezTo>
                  <a:pt x="1761132" y="1972283"/>
                  <a:pt x="1758652" y="1972592"/>
                  <a:pt x="1756172" y="1973832"/>
                </a:cubicBezTo>
                <a:cubicBezTo>
                  <a:pt x="1751211" y="1976313"/>
                  <a:pt x="1749971" y="1978793"/>
                  <a:pt x="1752451" y="1981274"/>
                </a:cubicBezTo>
                <a:cubicBezTo>
                  <a:pt x="1754931" y="1983755"/>
                  <a:pt x="1758652" y="1984995"/>
                  <a:pt x="1763613" y="1984995"/>
                </a:cubicBezTo>
                <a:lnTo>
                  <a:pt x="1771054" y="1977553"/>
                </a:lnTo>
                <a:cubicBezTo>
                  <a:pt x="1768574" y="1975073"/>
                  <a:pt x="1766093" y="1973523"/>
                  <a:pt x="1763613" y="1972902"/>
                </a:cubicBezTo>
                <a:close/>
                <a:moveTo>
                  <a:pt x="1704082" y="1970112"/>
                </a:moveTo>
                <a:cubicBezTo>
                  <a:pt x="1704082" y="1970112"/>
                  <a:pt x="1704082" y="1972592"/>
                  <a:pt x="1704082" y="1977553"/>
                </a:cubicBezTo>
                <a:lnTo>
                  <a:pt x="1711523" y="1984995"/>
                </a:lnTo>
                <a:lnTo>
                  <a:pt x="1718965" y="1992436"/>
                </a:lnTo>
                <a:lnTo>
                  <a:pt x="1726406" y="1984995"/>
                </a:lnTo>
                <a:cubicBezTo>
                  <a:pt x="1726406" y="1984995"/>
                  <a:pt x="1727646" y="1983755"/>
                  <a:pt x="1730127" y="1981274"/>
                </a:cubicBezTo>
                <a:cubicBezTo>
                  <a:pt x="1732607" y="1978793"/>
                  <a:pt x="1733847" y="1977553"/>
                  <a:pt x="1733847" y="1977553"/>
                </a:cubicBezTo>
                <a:close/>
                <a:moveTo>
                  <a:pt x="4807148" y="1962670"/>
                </a:moveTo>
                <a:lnTo>
                  <a:pt x="4799706" y="1977553"/>
                </a:lnTo>
                <a:cubicBezTo>
                  <a:pt x="4804668" y="1977553"/>
                  <a:pt x="4807148" y="1976313"/>
                  <a:pt x="4807148" y="1973832"/>
                </a:cubicBezTo>
                <a:cubicBezTo>
                  <a:pt x="4807148" y="1971352"/>
                  <a:pt x="4807148" y="1967631"/>
                  <a:pt x="4807148" y="1962670"/>
                </a:cubicBezTo>
                <a:close/>
                <a:moveTo>
                  <a:pt x="1815703" y="1962670"/>
                </a:moveTo>
                <a:cubicBezTo>
                  <a:pt x="1820664" y="1967631"/>
                  <a:pt x="1828105" y="1971352"/>
                  <a:pt x="1838027" y="1973832"/>
                </a:cubicBezTo>
                <a:cubicBezTo>
                  <a:pt x="1847949" y="1976313"/>
                  <a:pt x="1854150" y="1976313"/>
                  <a:pt x="1856631" y="1973832"/>
                </a:cubicBezTo>
                <a:cubicBezTo>
                  <a:pt x="1859111" y="1971352"/>
                  <a:pt x="1862832" y="1970112"/>
                  <a:pt x="1867793" y="1970112"/>
                </a:cubicBezTo>
                <a:lnTo>
                  <a:pt x="1867793" y="1977553"/>
                </a:lnTo>
                <a:lnTo>
                  <a:pt x="1867793" y="1984995"/>
                </a:lnTo>
                <a:lnTo>
                  <a:pt x="1875234" y="1977553"/>
                </a:lnTo>
                <a:cubicBezTo>
                  <a:pt x="1880195" y="1972592"/>
                  <a:pt x="1877715" y="1967631"/>
                  <a:pt x="1867793" y="1962670"/>
                </a:cubicBezTo>
                <a:lnTo>
                  <a:pt x="1852910" y="1962670"/>
                </a:lnTo>
                <a:cubicBezTo>
                  <a:pt x="1842988" y="1962670"/>
                  <a:pt x="1835547" y="1962670"/>
                  <a:pt x="1830586" y="1962670"/>
                </a:cubicBezTo>
                <a:cubicBezTo>
                  <a:pt x="1825625" y="1962670"/>
                  <a:pt x="1820664" y="1962670"/>
                  <a:pt x="1815703" y="1962670"/>
                </a:cubicBezTo>
                <a:close/>
                <a:moveTo>
                  <a:pt x="1793379" y="1947788"/>
                </a:moveTo>
                <a:cubicBezTo>
                  <a:pt x="1793379" y="1947788"/>
                  <a:pt x="1793379" y="1950268"/>
                  <a:pt x="1793379" y="1955229"/>
                </a:cubicBezTo>
                <a:cubicBezTo>
                  <a:pt x="1793379" y="1955229"/>
                  <a:pt x="1795859" y="1955229"/>
                  <a:pt x="1800820" y="1955229"/>
                </a:cubicBezTo>
                <a:cubicBezTo>
                  <a:pt x="1800820" y="1950268"/>
                  <a:pt x="1798340" y="1947788"/>
                  <a:pt x="1793379" y="1947788"/>
                </a:cubicBezTo>
                <a:close/>
                <a:moveTo>
                  <a:pt x="1704082" y="1940346"/>
                </a:moveTo>
                <a:lnTo>
                  <a:pt x="1712200" y="1945758"/>
                </a:lnTo>
                <a:lnTo>
                  <a:pt x="1711523" y="1944067"/>
                </a:lnTo>
                <a:cubicBezTo>
                  <a:pt x="1711523" y="1941586"/>
                  <a:pt x="1709043" y="1940346"/>
                  <a:pt x="1704082" y="1940346"/>
                </a:cubicBezTo>
                <a:close/>
                <a:moveTo>
                  <a:pt x="1852910" y="1932905"/>
                </a:moveTo>
                <a:cubicBezTo>
                  <a:pt x="1852910" y="1937866"/>
                  <a:pt x="1852910" y="1940346"/>
                  <a:pt x="1852910" y="1940346"/>
                </a:cubicBezTo>
                <a:cubicBezTo>
                  <a:pt x="1857871" y="1940346"/>
                  <a:pt x="1860351" y="1940346"/>
                  <a:pt x="1860351" y="1940346"/>
                </a:cubicBezTo>
                <a:cubicBezTo>
                  <a:pt x="1860351" y="1940346"/>
                  <a:pt x="1860351" y="1939106"/>
                  <a:pt x="1860351" y="1936625"/>
                </a:cubicBezTo>
                <a:cubicBezTo>
                  <a:pt x="1860351" y="1934145"/>
                  <a:pt x="1857871" y="1932905"/>
                  <a:pt x="1852910" y="1932905"/>
                </a:cubicBezTo>
                <a:close/>
                <a:moveTo>
                  <a:pt x="1503164" y="1932905"/>
                </a:moveTo>
                <a:cubicBezTo>
                  <a:pt x="1508125" y="1937866"/>
                  <a:pt x="1513086" y="1940346"/>
                  <a:pt x="1518046" y="1940346"/>
                </a:cubicBezTo>
                <a:cubicBezTo>
                  <a:pt x="1523008" y="1940346"/>
                  <a:pt x="1525488" y="1940346"/>
                  <a:pt x="1525488" y="1940346"/>
                </a:cubicBezTo>
                <a:lnTo>
                  <a:pt x="1503164" y="1947788"/>
                </a:lnTo>
                <a:cubicBezTo>
                  <a:pt x="1493242" y="1942827"/>
                  <a:pt x="1487041" y="1939106"/>
                  <a:pt x="1484560" y="1936625"/>
                </a:cubicBezTo>
                <a:cubicBezTo>
                  <a:pt x="1482080" y="1934145"/>
                  <a:pt x="1488281" y="1932905"/>
                  <a:pt x="1503164" y="1932905"/>
                </a:cubicBezTo>
                <a:close/>
                <a:moveTo>
                  <a:pt x="1556184" y="1928254"/>
                </a:moveTo>
                <a:cubicBezTo>
                  <a:pt x="1556804" y="1927634"/>
                  <a:pt x="1557734" y="1927944"/>
                  <a:pt x="1558974" y="1929184"/>
                </a:cubicBezTo>
                <a:cubicBezTo>
                  <a:pt x="1561455" y="1931665"/>
                  <a:pt x="1567656" y="1932905"/>
                  <a:pt x="1577578" y="1932905"/>
                </a:cubicBezTo>
                <a:lnTo>
                  <a:pt x="1599902" y="1940346"/>
                </a:lnTo>
                <a:cubicBezTo>
                  <a:pt x="1604863" y="1945307"/>
                  <a:pt x="1608584" y="1945307"/>
                  <a:pt x="1611064" y="1940346"/>
                </a:cubicBezTo>
                <a:cubicBezTo>
                  <a:pt x="1613545" y="1935385"/>
                  <a:pt x="1618506" y="1935385"/>
                  <a:pt x="1625947" y="1940346"/>
                </a:cubicBezTo>
                <a:cubicBezTo>
                  <a:pt x="1633388" y="1945307"/>
                  <a:pt x="1642070" y="1947788"/>
                  <a:pt x="1651992" y="1947788"/>
                </a:cubicBezTo>
                <a:lnTo>
                  <a:pt x="1659433" y="1955229"/>
                </a:lnTo>
                <a:cubicBezTo>
                  <a:pt x="1654472" y="1955229"/>
                  <a:pt x="1649512" y="1955229"/>
                  <a:pt x="1644550" y="1955229"/>
                </a:cubicBezTo>
                <a:cubicBezTo>
                  <a:pt x="1639590" y="1955229"/>
                  <a:pt x="1637109" y="1955229"/>
                  <a:pt x="1637109" y="1955229"/>
                </a:cubicBezTo>
                <a:lnTo>
                  <a:pt x="1629668" y="1955229"/>
                </a:lnTo>
                <a:cubicBezTo>
                  <a:pt x="1624707" y="1950268"/>
                  <a:pt x="1620986" y="1949028"/>
                  <a:pt x="1618506" y="1951508"/>
                </a:cubicBezTo>
                <a:cubicBezTo>
                  <a:pt x="1616025" y="1953989"/>
                  <a:pt x="1617265" y="1957710"/>
                  <a:pt x="1622226" y="1962670"/>
                </a:cubicBezTo>
                <a:lnTo>
                  <a:pt x="1629668" y="1970112"/>
                </a:lnTo>
                <a:lnTo>
                  <a:pt x="1622226" y="1970112"/>
                </a:lnTo>
                <a:cubicBezTo>
                  <a:pt x="1617265" y="1970112"/>
                  <a:pt x="1614785" y="1970112"/>
                  <a:pt x="1614785" y="1970112"/>
                </a:cubicBezTo>
                <a:cubicBezTo>
                  <a:pt x="1614785" y="1968872"/>
                  <a:pt x="1614010" y="1967786"/>
                  <a:pt x="1612459" y="1966857"/>
                </a:cubicBezTo>
                <a:lnTo>
                  <a:pt x="1605483" y="1964531"/>
                </a:lnTo>
                <a:lnTo>
                  <a:pt x="1599902" y="1970112"/>
                </a:lnTo>
                <a:lnTo>
                  <a:pt x="1599902" y="1963861"/>
                </a:lnTo>
                <a:lnTo>
                  <a:pt x="1593856" y="1963135"/>
                </a:lnTo>
                <a:cubicBezTo>
                  <a:pt x="1589205" y="1962826"/>
                  <a:pt x="1583779" y="1962670"/>
                  <a:pt x="1577578" y="1962670"/>
                </a:cubicBezTo>
                <a:lnTo>
                  <a:pt x="1532929" y="1955229"/>
                </a:lnTo>
                <a:cubicBezTo>
                  <a:pt x="1537890" y="1950268"/>
                  <a:pt x="1537890" y="1945307"/>
                  <a:pt x="1532929" y="1940346"/>
                </a:cubicBezTo>
                <a:cubicBezTo>
                  <a:pt x="1537890" y="1940346"/>
                  <a:pt x="1541611" y="1940346"/>
                  <a:pt x="1544091" y="1940346"/>
                </a:cubicBezTo>
                <a:cubicBezTo>
                  <a:pt x="1546572" y="1940346"/>
                  <a:pt x="1547812" y="1940346"/>
                  <a:pt x="1547812" y="1940346"/>
                </a:cubicBezTo>
                <a:lnTo>
                  <a:pt x="1547812" y="1947788"/>
                </a:lnTo>
                <a:lnTo>
                  <a:pt x="1562695" y="1947788"/>
                </a:lnTo>
                <a:lnTo>
                  <a:pt x="1585019" y="1947788"/>
                </a:lnTo>
                <a:cubicBezTo>
                  <a:pt x="1585019" y="1947788"/>
                  <a:pt x="1583779" y="1946548"/>
                  <a:pt x="1581299" y="1944067"/>
                </a:cubicBezTo>
                <a:cubicBezTo>
                  <a:pt x="1578818" y="1941586"/>
                  <a:pt x="1577578" y="1940346"/>
                  <a:pt x="1577578" y="1940346"/>
                </a:cubicBezTo>
                <a:lnTo>
                  <a:pt x="1555254" y="1932905"/>
                </a:lnTo>
                <a:cubicBezTo>
                  <a:pt x="1555254" y="1930425"/>
                  <a:pt x="1555564" y="1928874"/>
                  <a:pt x="1556184" y="1928254"/>
                </a:cubicBezTo>
                <a:close/>
                <a:moveTo>
                  <a:pt x="4583906" y="1925463"/>
                </a:moveTo>
                <a:cubicBezTo>
                  <a:pt x="4583906" y="1930424"/>
                  <a:pt x="4585146" y="1932905"/>
                  <a:pt x="4587627" y="1932905"/>
                </a:cubicBezTo>
                <a:cubicBezTo>
                  <a:pt x="4590107" y="1932905"/>
                  <a:pt x="4591347" y="1932905"/>
                  <a:pt x="4591347" y="1932905"/>
                </a:cubicBezTo>
                <a:cubicBezTo>
                  <a:pt x="4591347" y="1937866"/>
                  <a:pt x="4596308" y="1940346"/>
                  <a:pt x="4606230" y="1940346"/>
                </a:cubicBezTo>
                <a:cubicBezTo>
                  <a:pt x="4606230" y="1940346"/>
                  <a:pt x="4607470" y="1939106"/>
                  <a:pt x="4609951" y="1936625"/>
                </a:cubicBezTo>
                <a:cubicBezTo>
                  <a:pt x="4612431" y="1934145"/>
                  <a:pt x="4613671" y="1932905"/>
                  <a:pt x="4613671" y="1932905"/>
                </a:cubicBezTo>
                <a:cubicBezTo>
                  <a:pt x="4613671" y="1927944"/>
                  <a:pt x="4606230" y="1925463"/>
                  <a:pt x="4591347" y="1925463"/>
                </a:cubicBezTo>
                <a:cubicBezTo>
                  <a:pt x="4586386" y="1925463"/>
                  <a:pt x="4583906" y="1925463"/>
                  <a:pt x="4583906" y="1925463"/>
                </a:cubicBezTo>
                <a:close/>
                <a:moveTo>
                  <a:pt x="1771054" y="1925463"/>
                </a:moveTo>
                <a:cubicBezTo>
                  <a:pt x="1766093" y="1925463"/>
                  <a:pt x="1762372" y="1926703"/>
                  <a:pt x="1759892" y="1929184"/>
                </a:cubicBezTo>
                <a:cubicBezTo>
                  <a:pt x="1757412" y="1931665"/>
                  <a:pt x="1756172" y="1932905"/>
                  <a:pt x="1756172" y="1932905"/>
                </a:cubicBezTo>
                <a:cubicBezTo>
                  <a:pt x="1751211" y="1937866"/>
                  <a:pt x="1751211" y="1940346"/>
                  <a:pt x="1756172" y="1940346"/>
                </a:cubicBezTo>
                <a:cubicBezTo>
                  <a:pt x="1756172" y="1940346"/>
                  <a:pt x="1758652" y="1939106"/>
                  <a:pt x="1763613" y="1936625"/>
                </a:cubicBezTo>
                <a:cubicBezTo>
                  <a:pt x="1768574" y="1934145"/>
                  <a:pt x="1771054" y="1932905"/>
                  <a:pt x="1771054" y="1932905"/>
                </a:cubicBezTo>
                <a:close/>
                <a:moveTo>
                  <a:pt x="1622226" y="1918022"/>
                </a:moveTo>
                <a:cubicBezTo>
                  <a:pt x="1627187" y="1918022"/>
                  <a:pt x="1629668" y="1920503"/>
                  <a:pt x="1629668" y="1925463"/>
                </a:cubicBezTo>
                <a:cubicBezTo>
                  <a:pt x="1629668" y="1930424"/>
                  <a:pt x="1629668" y="1932905"/>
                  <a:pt x="1629668" y="1932905"/>
                </a:cubicBezTo>
                <a:lnTo>
                  <a:pt x="1622226" y="1925463"/>
                </a:lnTo>
                <a:cubicBezTo>
                  <a:pt x="1622226" y="1925463"/>
                  <a:pt x="1622226" y="1922983"/>
                  <a:pt x="1622226" y="1918022"/>
                </a:cubicBezTo>
                <a:close/>
                <a:moveTo>
                  <a:pt x="1890117" y="1910581"/>
                </a:moveTo>
                <a:cubicBezTo>
                  <a:pt x="1890117" y="1910581"/>
                  <a:pt x="1892597" y="1913061"/>
                  <a:pt x="1897558" y="1918022"/>
                </a:cubicBezTo>
                <a:cubicBezTo>
                  <a:pt x="1907480" y="1918022"/>
                  <a:pt x="1912441" y="1918022"/>
                  <a:pt x="1912441" y="1918022"/>
                </a:cubicBezTo>
                <a:cubicBezTo>
                  <a:pt x="1912441" y="1918022"/>
                  <a:pt x="1912441" y="1916782"/>
                  <a:pt x="1912441" y="1914301"/>
                </a:cubicBezTo>
                <a:cubicBezTo>
                  <a:pt x="1912441" y="1911821"/>
                  <a:pt x="1909961" y="1910581"/>
                  <a:pt x="1905000" y="1910581"/>
                </a:cubicBezTo>
                <a:close/>
                <a:moveTo>
                  <a:pt x="1585019" y="1910581"/>
                </a:moveTo>
                <a:lnTo>
                  <a:pt x="1592461" y="1910581"/>
                </a:lnTo>
                <a:cubicBezTo>
                  <a:pt x="1602382" y="1910581"/>
                  <a:pt x="1607344" y="1910581"/>
                  <a:pt x="1607344" y="1910581"/>
                </a:cubicBezTo>
                <a:lnTo>
                  <a:pt x="1599902" y="1918022"/>
                </a:lnTo>
                <a:lnTo>
                  <a:pt x="1592461" y="1925463"/>
                </a:lnTo>
                <a:lnTo>
                  <a:pt x="1592461" y="1918022"/>
                </a:lnTo>
                <a:close/>
                <a:moveTo>
                  <a:pt x="1882676" y="1903139"/>
                </a:moveTo>
                <a:cubicBezTo>
                  <a:pt x="1877715" y="1903139"/>
                  <a:pt x="1875234" y="1905620"/>
                  <a:pt x="1875234" y="1910581"/>
                </a:cubicBezTo>
                <a:lnTo>
                  <a:pt x="1882676" y="1910581"/>
                </a:lnTo>
                <a:close/>
                <a:moveTo>
                  <a:pt x="1674316" y="1903139"/>
                </a:moveTo>
                <a:cubicBezTo>
                  <a:pt x="1674316" y="1908100"/>
                  <a:pt x="1681758" y="1913061"/>
                  <a:pt x="1696640" y="1918022"/>
                </a:cubicBezTo>
                <a:cubicBezTo>
                  <a:pt x="1696640" y="1918022"/>
                  <a:pt x="1701601" y="1915541"/>
                  <a:pt x="1711523" y="1910581"/>
                </a:cubicBezTo>
                <a:cubicBezTo>
                  <a:pt x="1711523" y="1915541"/>
                  <a:pt x="1712763" y="1918022"/>
                  <a:pt x="1715244" y="1918022"/>
                </a:cubicBezTo>
                <a:cubicBezTo>
                  <a:pt x="1717724" y="1918022"/>
                  <a:pt x="1718965" y="1915541"/>
                  <a:pt x="1718965" y="1910581"/>
                </a:cubicBezTo>
                <a:cubicBezTo>
                  <a:pt x="1718965" y="1910581"/>
                  <a:pt x="1718965" y="1909340"/>
                  <a:pt x="1718965" y="1906860"/>
                </a:cubicBezTo>
                <a:cubicBezTo>
                  <a:pt x="1718965" y="1904379"/>
                  <a:pt x="1716484" y="1903139"/>
                  <a:pt x="1711523" y="1903139"/>
                </a:cubicBezTo>
                <a:lnTo>
                  <a:pt x="1689199" y="1903139"/>
                </a:lnTo>
                <a:cubicBezTo>
                  <a:pt x="1684238" y="1903139"/>
                  <a:pt x="1679277" y="1903139"/>
                  <a:pt x="1674316" y="1903139"/>
                </a:cubicBezTo>
                <a:close/>
                <a:moveTo>
                  <a:pt x="1618506" y="1895698"/>
                </a:moveTo>
                <a:cubicBezTo>
                  <a:pt x="1620986" y="1895698"/>
                  <a:pt x="1622226" y="1898178"/>
                  <a:pt x="1622226" y="1903139"/>
                </a:cubicBezTo>
                <a:lnTo>
                  <a:pt x="1614785" y="1903139"/>
                </a:lnTo>
                <a:cubicBezTo>
                  <a:pt x="1614785" y="1898178"/>
                  <a:pt x="1616025" y="1895698"/>
                  <a:pt x="1618506" y="1895698"/>
                </a:cubicBezTo>
                <a:close/>
                <a:moveTo>
                  <a:pt x="1436191" y="1895698"/>
                </a:moveTo>
                <a:cubicBezTo>
                  <a:pt x="1441152" y="1895698"/>
                  <a:pt x="1446113" y="1898178"/>
                  <a:pt x="1451074" y="1903139"/>
                </a:cubicBezTo>
                <a:lnTo>
                  <a:pt x="1428750" y="1903139"/>
                </a:lnTo>
                <a:close/>
                <a:moveTo>
                  <a:pt x="1568276" y="1891977"/>
                </a:moveTo>
                <a:cubicBezTo>
                  <a:pt x="1569516" y="1891977"/>
                  <a:pt x="1570136" y="1893218"/>
                  <a:pt x="1570136" y="1895698"/>
                </a:cubicBezTo>
                <a:cubicBezTo>
                  <a:pt x="1575098" y="1900659"/>
                  <a:pt x="1575098" y="1903139"/>
                  <a:pt x="1570136" y="1903139"/>
                </a:cubicBezTo>
                <a:cubicBezTo>
                  <a:pt x="1565175" y="1903139"/>
                  <a:pt x="1562695" y="1903139"/>
                  <a:pt x="1562695" y="1903139"/>
                </a:cubicBezTo>
                <a:cubicBezTo>
                  <a:pt x="1562695" y="1903139"/>
                  <a:pt x="1562695" y="1900659"/>
                  <a:pt x="1562695" y="1895698"/>
                </a:cubicBezTo>
                <a:cubicBezTo>
                  <a:pt x="1565176" y="1893218"/>
                  <a:pt x="1567036" y="1891977"/>
                  <a:pt x="1568276" y="1891977"/>
                </a:cubicBezTo>
                <a:close/>
                <a:moveTo>
                  <a:pt x="4531816" y="1880815"/>
                </a:moveTo>
                <a:lnTo>
                  <a:pt x="4539257" y="1888256"/>
                </a:lnTo>
                <a:cubicBezTo>
                  <a:pt x="4539257" y="1888256"/>
                  <a:pt x="4540498" y="1887016"/>
                  <a:pt x="4542978" y="1884536"/>
                </a:cubicBezTo>
                <a:cubicBezTo>
                  <a:pt x="4545458" y="1882056"/>
                  <a:pt x="4544218" y="1880815"/>
                  <a:pt x="4539257" y="1880815"/>
                </a:cubicBezTo>
                <a:cubicBezTo>
                  <a:pt x="4539257" y="1880815"/>
                  <a:pt x="4536777" y="1880815"/>
                  <a:pt x="4531816" y="1880815"/>
                </a:cubicBezTo>
                <a:close/>
                <a:moveTo>
                  <a:pt x="1458515" y="1880815"/>
                </a:moveTo>
                <a:cubicBezTo>
                  <a:pt x="1463476" y="1880815"/>
                  <a:pt x="1465957" y="1882056"/>
                  <a:pt x="1465957" y="1884536"/>
                </a:cubicBezTo>
                <a:cubicBezTo>
                  <a:pt x="1465957" y="1887016"/>
                  <a:pt x="1463476" y="1888256"/>
                  <a:pt x="1458515" y="1888256"/>
                </a:cubicBezTo>
                <a:close/>
                <a:moveTo>
                  <a:pt x="2053828" y="1873374"/>
                </a:moveTo>
                <a:cubicBezTo>
                  <a:pt x="2053828" y="1873374"/>
                  <a:pt x="2053828" y="1875854"/>
                  <a:pt x="2053828" y="1880815"/>
                </a:cubicBezTo>
                <a:lnTo>
                  <a:pt x="2061269" y="1880815"/>
                </a:lnTo>
                <a:cubicBezTo>
                  <a:pt x="2061269" y="1880815"/>
                  <a:pt x="2060029" y="1879575"/>
                  <a:pt x="2057549" y="1877094"/>
                </a:cubicBezTo>
                <a:cubicBezTo>
                  <a:pt x="2055068" y="1874614"/>
                  <a:pt x="2053828" y="1873374"/>
                  <a:pt x="2053828" y="1873374"/>
                </a:cubicBezTo>
                <a:close/>
                <a:moveTo>
                  <a:pt x="1692920" y="1873374"/>
                </a:moveTo>
                <a:cubicBezTo>
                  <a:pt x="1690439" y="1873374"/>
                  <a:pt x="1691679" y="1875854"/>
                  <a:pt x="1696640" y="1880815"/>
                </a:cubicBezTo>
                <a:cubicBezTo>
                  <a:pt x="1696640" y="1890737"/>
                  <a:pt x="1704082" y="1890737"/>
                  <a:pt x="1718965" y="1880815"/>
                </a:cubicBezTo>
                <a:lnTo>
                  <a:pt x="1726406" y="1880815"/>
                </a:lnTo>
                <a:cubicBezTo>
                  <a:pt x="1721445" y="1880815"/>
                  <a:pt x="1714004" y="1878335"/>
                  <a:pt x="1704082" y="1873374"/>
                </a:cubicBezTo>
                <a:cubicBezTo>
                  <a:pt x="1699121" y="1873374"/>
                  <a:pt x="1695400" y="1873374"/>
                  <a:pt x="1692920" y="1873374"/>
                </a:cubicBezTo>
                <a:close/>
                <a:moveTo>
                  <a:pt x="1495722" y="1873374"/>
                </a:moveTo>
                <a:cubicBezTo>
                  <a:pt x="1495722" y="1873374"/>
                  <a:pt x="1496963" y="1873374"/>
                  <a:pt x="1499443" y="1873374"/>
                </a:cubicBezTo>
                <a:cubicBezTo>
                  <a:pt x="1501923" y="1873374"/>
                  <a:pt x="1505644" y="1873374"/>
                  <a:pt x="1510605" y="1873374"/>
                </a:cubicBezTo>
                <a:lnTo>
                  <a:pt x="1525488" y="1880815"/>
                </a:lnTo>
                <a:cubicBezTo>
                  <a:pt x="1525488" y="1885776"/>
                  <a:pt x="1520527" y="1888256"/>
                  <a:pt x="1510605" y="1888256"/>
                </a:cubicBezTo>
                <a:lnTo>
                  <a:pt x="1503164" y="1888256"/>
                </a:lnTo>
                <a:cubicBezTo>
                  <a:pt x="1503164" y="1888256"/>
                  <a:pt x="1503164" y="1889497"/>
                  <a:pt x="1503164" y="1891977"/>
                </a:cubicBezTo>
                <a:cubicBezTo>
                  <a:pt x="1503164" y="1894458"/>
                  <a:pt x="1500683" y="1895698"/>
                  <a:pt x="1495722" y="1895698"/>
                </a:cubicBezTo>
                <a:cubicBezTo>
                  <a:pt x="1490761" y="1880815"/>
                  <a:pt x="1490761" y="1873374"/>
                  <a:pt x="1495722" y="1873374"/>
                </a:cubicBezTo>
                <a:close/>
                <a:moveTo>
                  <a:pt x="1637109" y="1865932"/>
                </a:moveTo>
                <a:lnTo>
                  <a:pt x="1651992" y="1873374"/>
                </a:lnTo>
                <a:cubicBezTo>
                  <a:pt x="1666875" y="1878335"/>
                  <a:pt x="1676797" y="1880815"/>
                  <a:pt x="1681758" y="1880815"/>
                </a:cubicBezTo>
                <a:lnTo>
                  <a:pt x="1681758" y="1873374"/>
                </a:lnTo>
                <a:cubicBezTo>
                  <a:pt x="1681758" y="1868413"/>
                  <a:pt x="1678037" y="1867173"/>
                  <a:pt x="1670595" y="1869653"/>
                </a:cubicBezTo>
                <a:cubicBezTo>
                  <a:pt x="1663154" y="1872133"/>
                  <a:pt x="1659433" y="1872133"/>
                  <a:pt x="1659433" y="1869653"/>
                </a:cubicBezTo>
                <a:cubicBezTo>
                  <a:pt x="1659433" y="1867173"/>
                  <a:pt x="1655713" y="1865932"/>
                  <a:pt x="1648271" y="1865932"/>
                </a:cubicBezTo>
                <a:cubicBezTo>
                  <a:pt x="1640830" y="1865932"/>
                  <a:pt x="1637109" y="1865932"/>
                  <a:pt x="1637109" y="1865932"/>
                </a:cubicBezTo>
                <a:close/>
                <a:moveTo>
                  <a:pt x="1556184" y="1860352"/>
                </a:moveTo>
                <a:cubicBezTo>
                  <a:pt x="1556804" y="1860351"/>
                  <a:pt x="1557734" y="1860971"/>
                  <a:pt x="1558974" y="1862211"/>
                </a:cubicBezTo>
                <a:cubicBezTo>
                  <a:pt x="1561455" y="1864692"/>
                  <a:pt x="1562695" y="1865932"/>
                  <a:pt x="1562695" y="1865932"/>
                </a:cubicBezTo>
                <a:cubicBezTo>
                  <a:pt x="1557734" y="1865932"/>
                  <a:pt x="1555254" y="1864692"/>
                  <a:pt x="1555254" y="1862211"/>
                </a:cubicBezTo>
                <a:cubicBezTo>
                  <a:pt x="1555254" y="1860971"/>
                  <a:pt x="1555564" y="1860351"/>
                  <a:pt x="1556184" y="1860352"/>
                </a:cubicBezTo>
                <a:close/>
                <a:moveTo>
                  <a:pt x="1875234" y="1858491"/>
                </a:moveTo>
                <a:cubicBezTo>
                  <a:pt x="1865312" y="1858491"/>
                  <a:pt x="1862832" y="1860971"/>
                  <a:pt x="1867793" y="1865932"/>
                </a:cubicBezTo>
                <a:lnTo>
                  <a:pt x="1882676" y="1865932"/>
                </a:lnTo>
                <a:cubicBezTo>
                  <a:pt x="1882676" y="1865932"/>
                  <a:pt x="1880195" y="1863452"/>
                  <a:pt x="1875234" y="1858491"/>
                </a:cubicBezTo>
                <a:close/>
                <a:moveTo>
                  <a:pt x="1845468" y="1858491"/>
                </a:moveTo>
                <a:cubicBezTo>
                  <a:pt x="1850429" y="1868413"/>
                  <a:pt x="1852910" y="1870893"/>
                  <a:pt x="1852910" y="1865932"/>
                </a:cubicBezTo>
                <a:cubicBezTo>
                  <a:pt x="1852910" y="1860971"/>
                  <a:pt x="1850429" y="1858491"/>
                  <a:pt x="1845468" y="1858491"/>
                </a:cubicBezTo>
                <a:close/>
                <a:moveTo>
                  <a:pt x="1458515" y="1858491"/>
                </a:moveTo>
                <a:lnTo>
                  <a:pt x="1473398" y="1858491"/>
                </a:lnTo>
                <a:cubicBezTo>
                  <a:pt x="1488281" y="1858491"/>
                  <a:pt x="1496963" y="1860971"/>
                  <a:pt x="1499443" y="1865932"/>
                </a:cubicBezTo>
                <a:cubicBezTo>
                  <a:pt x="1501923" y="1870893"/>
                  <a:pt x="1499443" y="1872133"/>
                  <a:pt x="1492002" y="1869653"/>
                </a:cubicBezTo>
                <a:cubicBezTo>
                  <a:pt x="1484560" y="1867173"/>
                  <a:pt x="1483320" y="1868413"/>
                  <a:pt x="1488281" y="1873374"/>
                </a:cubicBezTo>
                <a:lnTo>
                  <a:pt x="1473398" y="1873374"/>
                </a:lnTo>
                <a:cubicBezTo>
                  <a:pt x="1468437" y="1868413"/>
                  <a:pt x="1465957" y="1864692"/>
                  <a:pt x="1465957" y="1862211"/>
                </a:cubicBezTo>
                <a:cubicBezTo>
                  <a:pt x="1465957" y="1859731"/>
                  <a:pt x="1463476" y="1858491"/>
                  <a:pt x="1458515" y="1858491"/>
                </a:cubicBezTo>
                <a:close/>
                <a:moveTo>
                  <a:pt x="4643437" y="1843608"/>
                </a:moveTo>
                <a:cubicBezTo>
                  <a:pt x="4638476" y="1843608"/>
                  <a:pt x="4635996" y="1844849"/>
                  <a:pt x="4635996" y="1847329"/>
                </a:cubicBezTo>
                <a:cubicBezTo>
                  <a:pt x="4635996" y="1849809"/>
                  <a:pt x="4635996" y="1851049"/>
                  <a:pt x="4635996" y="1851049"/>
                </a:cubicBezTo>
                <a:cubicBezTo>
                  <a:pt x="4635996" y="1851049"/>
                  <a:pt x="4637236" y="1851049"/>
                  <a:pt x="4639716" y="1851049"/>
                </a:cubicBezTo>
                <a:cubicBezTo>
                  <a:pt x="4642197" y="1851049"/>
                  <a:pt x="4645917" y="1851049"/>
                  <a:pt x="4650878" y="1851049"/>
                </a:cubicBezTo>
                <a:close/>
                <a:moveTo>
                  <a:pt x="1815703" y="1843608"/>
                </a:moveTo>
                <a:lnTo>
                  <a:pt x="1823144" y="1851049"/>
                </a:lnTo>
                <a:lnTo>
                  <a:pt x="1823144" y="1843608"/>
                </a:lnTo>
                <a:cubicBezTo>
                  <a:pt x="1823144" y="1843608"/>
                  <a:pt x="1820664" y="1843608"/>
                  <a:pt x="1815703" y="1843608"/>
                </a:cubicBezTo>
                <a:close/>
                <a:moveTo>
                  <a:pt x="1425029" y="1832446"/>
                </a:moveTo>
                <a:cubicBezTo>
                  <a:pt x="1427509" y="1832446"/>
                  <a:pt x="1431230" y="1833686"/>
                  <a:pt x="1436191" y="1836166"/>
                </a:cubicBezTo>
                <a:lnTo>
                  <a:pt x="1443632" y="1843608"/>
                </a:lnTo>
                <a:cubicBezTo>
                  <a:pt x="1438672" y="1848569"/>
                  <a:pt x="1436191" y="1848569"/>
                  <a:pt x="1436191" y="1843608"/>
                </a:cubicBezTo>
                <a:cubicBezTo>
                  <a:pt x="1436191" y="1838647"/>
                  <a:pt x="1433711" y="1836166"/>
                  <a:pt x="1428750" y="1836166"/>
                </a:cubicBezTo>
                <a:lnTo>
                  <a:pt x="1421308" y="1836166"/>
                </a:lnTo>
                <a:cubicBezTo>
                  <a:pt x="1421308" y="1833686"/>
                  <a:pt x="1422549" y="1832446"/>
                  <a:pt x="1425029" y="1832446"/>
                </a:cubicBezTo>
                <a:close/>
                <a:moveTo>
                  <a:pt x="4363159" y="1826230"/>
                </a:moveTo>
                <a:lnTo>
                  <a:pt x="4361594" y="1827795"/>
                </a:lnTo>
                <a:cubicBezTo>
                  <a:pt x="4360974" y="1828415"/>
                  <a:pt x="4360664" y="1828725"/>
                  <a:pt x="4360664" y="1828725"/>
                </a:cubicBezTo>
                <a:close/>
                <a:moveTo>
                  <a:pt x="4889003" y="1821284"/>
                </a:moveTo>
                <a:lnTo>
                  <a:pt x="4896445" y="1828725"/>
                </a:lnTo>
                <a:lnTo>
                  <a:pt x="4896445" y="1821284"/>
                </a:lnTo>
                <a:cubicBezTo>
                  <a:pt x="4891483" y="1821284"/>
                  <a:pt x="4889003" y="1821284"/>
                  <a:pt x="4889003" y="1821284"/>
                </a:cubicBezTo>
                <a:close/>
                <a:moveTo>
                  <a:pt x="1689199" y="1821284"/>
                </a:moveTo>
                <a:cubicBezTo>
                  <a:pt x="1689199" y="1826245"/>
                  <a:pt x="1691679" y="1828725"/>
                  <a:pt x="1696640" y="1828725"/>
                </a:cubicBezTo>
                <a:cubicBezTo>
                  <a:pt x="1701601" y="1828725"/>
                  <a:pt x="1706562" y="1831206"/>
                  <a:pt x="1711523" y="1836166"/>
                </a:cubicBezTo>
                <a:cubicBezTo>
                  <a:pt x="1711523" y="1836166"/>
                  <a:pt x="1712763" y="1834926"/>
                  <a:pt x="1715244" y="1832446"/>
                </a:cubicBezTo>
                <a:cubicBezTo>
                  <a:pt x="1717724" y="1829966"/>
                  <a:pt x="1718965" y="1828725"/>
                  <a:pt x="1718965" y="1828725"/>
                </a:cubicBezTo>
                <a:cubicBezTo>
                  <a:pt x="1718965" y="1823764"/>
                  <a:pt x="1716484" y="1821284"/>
                  <a:pt x="1711523" y="1821284"/>
                </a:cubicBezTo>
                <a:cubicBezTo>
                  <a:pt x="1706562" y="1821284"/>
                  <a:pt x="1701601" y="1821284"/>
                  <a:pt x="1696640" y="1821284"/>
                </a:cubicBezTo>
                <a:close/>
                <a:moveTo>
                  <a:pt x="1607344" y="1816633"/>
                </a:moveTo>
                <a:cubicBezTo>
                  <a:pt x="1609824" y="1816013"/>
                  <a:pt x="1612304" y="1816323"/>
                  <a:pt x="1614785" y="1817563"/>
                </a:cubicBezTo>
                <a:cubicBezTo>
                  <a:pt x="1619746" y="1820044"/>
                  <a:pt x="1622226" y="1821284"/>
                  <a:pt x="1622226" y="1821284"/>
                </a:cubicBezTo>
                <a:lnTo>
                  <a:pt x="1629668" y="1828725"/>
                </a:lnTo>
                <a:cubicBezTo>
                  <a:pt x="1629668" y="1833686"/>
                  <a:pt x="1627187" y="1833686"/>
                  <a:pt x="1622226" y="1828725"/>
                </a:cubicBezTo>
                <a:lnTo>
                  <a:pt x="1607344" y="1828725"/>
                </a:lnTo>
                <a:lnTo>
                  <a:pt x="1599902" y="1821284"/>
                </a:lnTo>
                <a:cubicBezTo>
                  <a:pt x="1602383" y="1818804"/>
                  <a:pt x="1604863" y="1817253"/>
                  <a:pt x="1607344" y="1816633"/>
                </a:cubicBezTo>
                <a:close/>
                <a:moveTo>
                  <a:pt x="4345781" y="1813842"/>
                </a:moveTo>
                <a:lnTo>
                  <a:pt x="4353222" y="1821284"/>
                </a:lnTo>
                <a:cubicBezTo>
                  <a:pt x="4353222" y="1821284"/>
                  <a:pt x="4353222" y="1818804"/>
                  <a:pt x="4353222" y="1813842"/>
                </a:cubicBezTo>
                <a:close/>
                <a:moveTo>
                  <a:pt x="4331828" y="1809191"/>
                </a:moveTo>
                <a:cubicBezTo>
                  <a:pt x="4329968" y="1808572"/>
                  <a:pt x="4328417" y="1808882"/>
                  <a:pt x="4327177" y="1810122"/>
                </a:cubicBezTo>
                <a:cubicBezTo>
                  <a:pt x="4324697" y="1812602"/>
                  <a:pt x="4323457" y="1816323"/>
                  <a:pt x="4323457" y="1821284"/>
                </a:cubicBezTo>
                <a:cubicBezTo>
                  <a:pt x="4323457" y="1826245"/>
                  <a:pt x="4325937" y="1828725"/>
                  <a:pt x="4330898" y="1828725"/>
                </a:cubicBezTo>
                <a:cubicBezTo>
                  <a:pt x="4335859" y="1828725"/>
                  <a:pt x="4339580" y="1827485"/>
                  <a:pt x="4342060" y="1825004"/>
                </a:cubicBezTo>
                <a:cubicBezTo>
                  <a:pt x="4344541" y="1822524"/>
                  <a:pt x="4343300" y="1818804"/>
                  <a:pt x="4338339" y="1813842"/>
                </a:cubicBezTo>
                <a:cubicBezTo>
                  <a:pt x="4335859" y="1811362"/>
                  <a:pt x="4333689" y="1809812"/>
                  <a:pt x="4331828" y="1809191"/>
                </a:cubicBezTo>
                <a:close/>
                <a:moveTo>
                  <a:pt x="4635996" y="1806401"/>
                </a:moveTo>
                <a:cubicBezTo>
                  <a:pt x="4635996" y="1806401"/>
                  <a:pt x="4633515" y="1808882"/>
                  <a:pt x="4628554" y="1813842"/>
                </a:cubicBezTo>
                <a:lnTo>
                  <a:pt x="4628554" y="1821284"/>
                </a:lnTo>
                <a:lnTo>
                  <a:pt x="4635996" y="1813842"/>
                </a:lnTo>
                <a:close/>
                <a:moveTo>
                  <a:pt x="4286250" y="1806401"/>
                </a:moveTo>
                <a:cubicBezTo>
                  <a:pt x="4286250" y="1811362"/>
                  <a:pt x="4288730" y="1813842"/>
                  <a:pt x="4293691" y="1813842"/>
                </a:cubicBezTo>
                <a:lnTo>
                  <a:pt x="4301132" y="1813842"/>
                </a:lnTo>
                <a:lnTo>
                  <a:pt x="4301132" y="1821284"/>
                </a:lnTo>
                <a:cubicBezTo>
                  <a:pt x="4301132" y="1821284"/>
                  <a:pt x="4302373" y="1820044"/>
                  <a:pt x="4304853" y="1817563"/>
                </a:cubicBezTo>
                <a:lnTo>
                  <a:pt x="4307085" y="1815330"/>
                </a:lnTo>
                <a:lnTo>
                  <a:pt x="4308574" y="1816323"/>
                </a:lnTo>
                <a:lnTo>
                  <a:pt x="4308574" y="1821284"/>
                </a:lnTo>
                <a:lnTo>
                  <a:pt x="4316015" y="1821284"/>
                </a:lnTo>
                <a:lnTo>
                  <a:pt x="4308574" y="1816323"/>
                </a:lnTo>
                <a:lnTo>
                  <a:pt x="4308574" y="1813842"/>
                </a:lnTo>
                <a:lnTo>
                  <a:pt x="4307085" y="1815330"/>
                </a:lnTo>
                <a:lnTo>
                  <a:pt x="4293691" y="1806401"/>
                </a:lnTo>
                <a:cubicBezTo>
                  <a:pt x="4288730" y="1806401"/>
                  <a:pt x="4286250" y="1806401"/>
                  <a:pt x="4286250" y="1806401"/>
                </a:cubicBezTo>
                <a:close/>
                <a:moveTo>
                  <a:pt x="4271367" y="1806401"/>
                </a:moveTo>
                <a:cubicBezTo>
                  <a:pt x="4266406" y="1806401"/>
                  <a:pt x="4265166" y="1808882"/>
                  <a:pt x="4267646" y="1813842"/>
                </a:cubicBezTo>
                <a:cubicBezTo>
                  <a:pt x="4270126" y="1818804"/>
                  <a:pt x="4273847" y="1821284"/>
                  <a:pt x="4278808" y="1821284"/>
                </a:cubicBezTo>
                <a:cubicBezTo>
                  <a:pt x="4278808" y="1821284"/>
                  <a:pt x="4278808" y="1818804"/>
                  <a:pt x="4278808" y="1813842"/>
                </a:cubicBezTo>
                <a:close/>
                <a:moveTo>
                  <a:pt x="1577578" y="1806401"/>
                </a:moveTo>
                <a:cubicBezTo>
                  <a:pt x="1592461" y="1806401"/>
                  <a:pt x="1599902" y="1806401"/>
                  <a:pt x="1599902" y="1806401"/>
                </a:cubicBezTo>
                <a:lnTo>
                  <a:pt x="1585019" y="1828725"/>
                </a:lnTo>
                <a:cubicBezTo>
                  <a:pt x="1580058" y="1828725"/>
                  <a:pt x="1576338" y="1827485"/>
                  <a:pt x="1573857" y="1825004"/>
                </a:cubicBezTo>
                <a:cubicBezTo>
                  <a:pt x="1571377" y="1822524"/>
                  <a:pt x="1570136" y="1820044"/>
                  <a:pt x="1570136" y="1817563"/>
                </a:cubicBezTo>
                <a:cubicBezTo>
                  <a:pt x="1570136" y="1815083"/>
                  <a:pt x="1567656" y="1813842"/>
                  <a:pt x="1562695" y="1813842"/>
                </a:cubicBezTo>
                <a:cubicBezTo>
                  <a:pt x="1557734" y="1813842"/>
                  <a:pt x="1555254" y="1812602"/>
                  <a:pt x="1555254" y="1810122"/>
                </a:cubicBezTo>
                <a:cubicBezTo>
                  <a:pt x="1555254" y="1807641"/>
                  <a:pt x="1562695" y="1806401"/>
                  <a:pt x="1577578" y="1806401"/>
                </a:cubicBezTo>
                <a:close/>
                <a:moveTo>
                  <a:pt x="1431075" y="1804075"/>
                </a:moveTo>
                <a:cubicBezTo>
                  <a:pt x="1439447" y="1803145"/>
                  <a:pt x="1443632" y="1806401"/>
                  <a:pt x="1443632" y="1813842"/>
                </a:cubicBezTo>
                <a:lnTo>
                  <a:pt x="1421308" y="1813842"/>
                </a:lnTo>
                <a:lnTo>
                  <a:pt x="1406426" y="1813842"/>
                </a:lnTo>
                <a:lnTo>
                  <a:pt x="1421308" y="1806401"/>
                </a:lnTo>
                <a:cubicBezTo>
                  <a:pt x="1425029" y="1805161"/>
                  <a:pt x="1428285" y="1804386"/>
                  <a:pt x="1431075" y="1804075"/>
                </a:cubicBezTo>
                <a:close/>
                <a:moveTo>
                  <a:pt x="4807148" y="1798959"/>
                </a:moveTo>
                <a:lnTo>
                  <a:pt x="4807148" y="1806401"/>
                </a:lnTo>
                <a:lnTo>
                  <a:pt x="4814589" y="1798959"/>
                </a:lnTo>
                <a:cubicBezTo>
                  <a:pt x="4809628" y="1798959"/>
                  <a:pt x="4807148" y="1798959"/>
                  <a:pt x="4807148" y="1798959"/>
                </a:cubicBezTo>
                <a:close/>
                <a:moveTo>
                  <a:pt x="4621113" y="1798959"/>
                </a:moveTo>
                <a:cubicBezTo>
                  <a:pt x="4621113" y="1798959"/>
                  <a:pt x="4621113" y="1801440"/>
                  <a:pt x="4621113" y="1806401"/>
                </a:cubicBezTo>
                <a:cubicBezTo>
                  <a:pt x="4621113" y="1806401"/>
                  <a:pt x="4623593" y="1806401"/>
                  <a:pt x="4628554" y="1806401"/>
                </a:cubicBezTo>
                <a:cubicBezTo>
                  <a:pt x="4628554" y="1801440"/>
                  <a:pt x="4626074" y="1798959"/>
                  <a:pt x="4621113" y="1798959"/>
                </a:cubicBezTo>
                <a:close/>
                <a:moveTo>
                  <a:pt x="1480840" y="1798959"/>
                </a:moveTo>
                <a:lnTo>
                  <a:pt x="1503164" y="1798959"/>
                </a:lnTo>
                <a:cubicBezTo>
                  <a:pt x="1508125" y="1798959"/>
                  <a:pt x="1511845" y="1798959"/>
                  <a:pt x="1514326" y="1798959"/>
                </a:cubicBezTo>
                <a:cubicBezTo>
                  <a:pt x="1516806" y="1798959"/>
                  <a:pt x="1518046" y="1798959"/>
                  <a:pt x="1518046" y="1798959"/>
                </a:cubicBezTo>
                <a:cubicBezTo>
                  <a:pt x="1518046" y="1803921"/>
                  <a:pt x="1520527" y="1803921"/>
                  <a:pt x="1525488" y="1798959"/>
                </a:cubicBezTo>
                <a:lnTo>
                  <a:pt x="1532929" y="1798959"/>
                </a:lnTo>
                <a:cubicBezTo>
                  <a:pt x="1527968" y="1803921"/>
                  <a:pt x="1519287" y="1806401"/>
                  <a:pt x="1506885" y="1806401"/>
                </a:cubicBezTo>
                <a:cubicBezTo>
                  <a:pt x="1494482" y="1806401"/>
                  <a:pt x="1485800" y="1805161"/>
                  <a:pt x="1480840" y="1802680"/>
                </a:cubicBezTo>
                <a:cubicBezTo>
                  <a:pt x="1475878" y="1800200"/>
                  <a:pt x="1475878" y="1798959"/>
                  <a:pt x="1480840" y="1798959"/>
                </a:cubicBezTo>
                <a:close/>
                <a:moveTo>
                  <a:pt x="4635996" y="1791518"/>
                </a:moveTo>
                <a:cubicBezTo>
                  <a:pt x="4635996" y="1796479"/>
                  <a:pt x="4638476" y="1798959"/>
                  <a:pt x="4643437" y="1798959"/>
                </a:cubicBezTo>
                <a:cubicBezTo>
                  <a:pt x="4643437" y="1798959"/>
                  <a:pt x="4644677" y="1798959"/>
                  <a:pt x="4647158" y="1798959"/>
                </a:cubicBezTo>
                <a:cubicBezTo>
                  <a:pt x="4649638" y="1798959"/>
                  <a:pt x="4650878" y="1796479"/>
                  <a:pt x="4650878" y="1791518"/>
                </a:cubicBezTo>
                <a:lnTo>
                  <a:pt x="4643437" y="1791518"/>
                </a:lnTo>
                <a:close/>
                <a:moveTo>
                  <a:pt x="4598789" y="1791518"/>
                </a:moveTo>
                <a:cubicBezTo>
                  <a:pt x="4593828" y="1791518"/>
                  <a:pt x="4590107" y="1793999"/>
                  <a:pt x="4587627" y="1798959"/>
                </a:cubicBezTo>
                <a:cubicBezTo>
                  <a:pt x="4585146" y="1803921"/>
                  <a:pt x="4588867" y="1806401"/>
                  <a:pt x="4598789" y="1806401"/>
                </a:cubicBezTo>
                <a:lnTo>
                  <a:pt x="4606230" y="1798959"/>
                </a:lnTo>
                <a:cubicBezTo>
                  <a:pt x="4606230" y="1798959"/>
                  <a:pt x="4604990" y="1797719"/>
                  <a:pt x="4602509" y="1795239"/>
                </a:cubicBezTo>
                <a:cubicBezTo>
                  <a:pt x="4600029" y="1792759"/>
                  <a:pt x="4598789" y="1791518"/>
                  <a:pt x="4598789" y="1791518"/>
                </a:cubicBezTo>
                <a:close/>
                <a:moveTo>
                  <a:pt x="4569023" y="1791518"/>
                </a:moveTo>
                <a:cubicBezTo>
                  <a:pt x="4569023" y="1796479"/>
                  <a:pt x="4569023" y="1798959"/>
                  <a:pt x="4569023" y="1798959"/>
                </a:cubicBezTo>
                <a:lnTo>
                  <a:pt x="4576464" y="1791518"/>
                </a:lnTo>
                <a:cubicBezTo>
                  <a:pt x="4576464" y="1791518"/>
                  <a:pt x="4573984" y="1791518"/>
                  <a:pt x="4569023" y="1791518"/>
                </a:cubicBezTo>
                <a:close/>
                <a:moveTo>
                  <a:pt x="1346894" y="1784077"/>
                </a:moveTo>
                <a:cubicBezTo>
                  <a:pt x="1346894" y="1784077"/>
                  <a:pt x="1349375" y="1784077"/>
                  <a:pt x="1354336" y="1784077"/>
                </a:cubicBezTo>
                <a:cubicBezTo>
                  <a:pt x="1359297" y="1784077"/>
                  <a:pt x="1364258" y="1784077"/>
                  <a:pt x="1369218" y="1784077"/>
                </a:cubicBezTo>
                <a:lnTo>
                  <a:pt x="1361777" y="1791518"/>
                </a:lnTo>
                <a:close/>
                <a:moveTo>
                  <a:pt x="4554140" y="1776635"/>
                </a:moveTo>
                <a:lnTo>
                  <a:pt x="4546699" y="1784077"/>
                </a:lnTo>
                <a:lnTo>
                  <a:pt x="4554140" y="1784077"/>
                </a:lnTo>
                <a:cubicBezTo>
                  <a:pt x="4554140" y="1779116"/>
                  <a:pt x="4554140" y="1776635"/>
                  <a:pt x="4554140" y="1776635"/>
                </a:cubicBezTo>
                <a:close/>
                <a:moveTo>
                  <a:pt x="4673203" y="1769194"/>
                </a:moveTo>
                <a:lnTo>
                  <a:pt x="4688086" y="1776635"/>
                </a:lnTo>
                <a:cubicBezTo>
                  <a:pt x="4698007" y="1781597"/>
                  <a:pt x="4704209" y="1782837"/>
                  <a:pt x="4706689" y="1780356"/>
                </a:cubicBezTo>
                <a:cubicBezTo>
                  <a:pt x="4709169" y="1777876"/>
                  <a:pt x="4710409" y="1779116"/>
                  <a:pt x="4710409" y="1784077"/>
                </a:cubicBezTo>
                <a:cubicBezTo>
                  <a:pt x="4710409" y="1789038"/>
                  <a:pt x="4712890" y="1790278"/>
                  <a:pt x="4717851" y="1787797"/>
                </a:cubicBezTo>
                <a:cubicBezTo>
                  <a:pt x="4722812" y="1785317"/>
                  <a:pt x="4724052" y="1786557"/>
                  <a:pt x="4721572" y="1791518"/>
                </a:cubicBezTo>
                <a:cubicBezTo>
                  <a:pt x="4719091" y="1796479"/>
                  <a:pt x="4720332" y="1800200"/>
                  <a:pt x="4725292" y="1802680"/>
                </a:cubicBezTo>
                <a:cubicBezTo>
                  <a:pt x="4730254" y="1805161"/>
                  <a:pt x="4732734" y="1806401"/>
                  <a:pt x="4732734" y="1806401"/>
                </a:cubicBezTo>
                <a:cubicBezTo>
                  <a:pt x="4732734" y="1806401"/>
                  <a:pt x="4732734" y="1803921"/>
                  <a:pt x="4732734" y="1798959"/>
                </a:cubicBezTo>
                <a:lnTo>
                  <a:pt x="4740175" y="1798959"/>
                </a:lnTo>
                <a:lnTo>
                  <a:pt x="4747616" y="1806401"/>
                </a:lnTo>
                <a:lnTo>
                  <a:pt x="4762499" y="1806401"/>
                </a:lnTo>
                <a:cubicBezTo>
                  <a:pt x="4772421" y="1806401"/>
                  <a:pt x="4777382" y="1805161"/>
                  <a:pt x="4777382" y="1802680"/>
                </a:cubicBezTo>
                <a:cubicBezTo>
                  <a:pt x="4777382" y="1800200"/>
                  <a:pt x="4772421" y="1798959"/>
                  <a:pt x="4762499" y="1798959"/>
                </a:cubicBezTo>
                <a:cubicBezTo>
                  <a:pt x="4752578" y="1798959"/>
                  <a:pt x="4746376" y="1795239"/>
                  <a:pt x="4743896" y="1787797"/>
                </a:cubicBezTo>
                <a:cubicBezTo>
                  <a:pt x="4741416" y="1780356"/>
                  <a:pt x="4735214" y="1774155"/>
                  <a:pt x="4725292" y="1769194"/>
                </a:cubicBezTo>
                <a:cubicBezTo>
                  <a:pt x="4720332" y="1769194"/>
                  <a:pt x="4712890" y="1769194"/>
                  <a:pt x="4702968" y="1769194"/>
                </a:cubicBezTo>
                <a:close/>
                <a:moveTo>
                  <a:pt x="4609951" y="1769194"/>
                </a:moveTo>
                <a:cubicBezTo>
                  <a:pt x="4607470" y="1769194"/>
                  <a:pt x="4604990" y="1771674"/>
                  <a:pt x="4602509" y="1776635"/>
                </a:cubicBezTo>
                <a:cubicBezTo>
                  <a:pt x="4600029" y="1781597"/>
                  <a:pt x="4602509" y="1784077"/>
                  <a:pt x="4609951" y="1784077"/>
                </a:cubicBezTo>
                <a:cubicBezTo>
                  <a:pt x="4617392" y="1784077"/>
                  <a:pt x="4619873" y="1781597"/>
                  <a:pt x="4617392" y="1776635"/>
                </a:cubicBezTo>
                <a:cubicBezTo>
                  <a:pt x="4614912" y="1771674"/>
                  <a:pt x="4612431" y="1769194"/>
                  <a:pt x="4609951" y="1769194"/>
                </a:cubicBezTo>
                <a:close/>
                <a:moveTo>
                  <a:pt x="1421308" y="1769194"/>
                </a:moveTo>
                <a:lnTo>
                  <a:pt x="1458515" y="1769194"/>
                </a:lnTo>
                <a:lnTo>
                  <a:pt x="1488281" y="1776635"/>
                </a:lnTo>
                <a:cubicBezTo>
                  <a:pt x="1483320" y="1786557"/>
                  <a:pt x="1468437" y="1786557"/>
                  <a:pt x="1443632" y="1776635"/>
                </a:cubicBezTo>
                <a:cubicBezTo>
                  <a:pt x="1428750" y="1771674"/>
                  <a:pt x="1421308" y="1769194"/>
                  <a:pt x="1421308" y="1769194"/>
                </a:cubicBezTo>
                <a:close/>
                <a:moveTo>
                  <a:pt x="4583906" y="1761752"/>
                </a:moveTo>
                <a:cubicBezTo>
                  <a:pt x="4569023" y="1766714"/>
                  <a:pt x="4561582" y="1769194"/>
                  <a:pt x="4561582" y="1769194"/>
                </a:cubicBezTo>
                <a:cubicBezTo>
                  <a:pt x="4571503" y="1774155"/>
                  <a:pt x="4581425" y="1774155"/>
                  <a:pt x="4591347" y="1769194"/>
                </a:cubicBezTo>
                <a:close/>
                <a:moveTo>
                  <a:pt x="3988593" y="1761752"/>
                </a:moveTo>
                <a:lnTo>
                  <a:pt x="3996035" y="1769194"/>
                </a:lnTo>
                <a:cubicBezTo>
                  <a:pt x="4000996" y="1774155"/>
                  <a:pt x="4005956" y="1776635"/>
                  <a:pt x="4010918" y="1776635"/>
                </a:cubicBezTo>
                <a:lnTo>
                  <a:pt x="4003476" y="1769194"/>
                </a:lnTo>
                <a:cubicBezTo>
                  <a:pt x="3998515" y="1764233"/>
                  <a:pt x="3993554" y="1761752"/>
                  <a:pt x="3988593" y="1761752"/>
                </a:cubicBezTo>
                <a:close/>
                <a:moveTo>
                  <a:pt x="3951386" y="1761752"/>
                </a:moveTo>
                <a:cubicBezTo>
                  <a:pt x="3951386" y="1761752"/>
                  <a:pt x="3951386" y="1764233"/>
                  <a:pt x="3951386" y="1769194"/>
                </a:cubicBezTo>
                <a:lnTo>
                  <a:pt x="3951386" y="1776635"/>
                </a:lnTo>
                <a:cubicBezTo>
                  <a:pt x="3956347" y="1776635"/>
                  <a:pt x="3958828" y="1774155"/>
                  <a:pt x="3958828" y="1769194"/>
                </a:cubicBezTo>
                <a:close/>
                <a:moveTo>
                  <a:pt x="1733847" y="1761752"/>
                </a:moveTo>
                <a:cubicBezTo>
                  <a:pt x="1733847" y="1761752"/>
                  <a:pt x="1733847" y="1764233"/>
                  <a:pt x="1733847" y="1769194"/>
                </a:cubicBezTo>
                <a:cubicBezTo>
                  <a:pt x="1733847" y="1774155"/>
                  <a:pt x="1736328" y="1776635"/>
                  <a:pt x="1741289" y="1776635"/>
                </a:cubicBezTo>
                <a:lnTo>
                  <a:pt x="1741289" y="1769194"/>
                </a:lnTo>
                <a:close/>
                <a:moveTo>
                  <a:pt x="4524375" y="1754311"/>
                </a:moveTo>
                <a:lnTo>
                  <a:pt x="4514574" y="1762479"/>
                </a:lnTo>
                <a:lnTo>
                  <a:pt x="4516003" y="1762683"/>
                </a:lnTo>
                <a:cubicBezTo>
                  <a:pt x="4517863" y="1763303"/>
                  <a:pt x="4519414" y="1764233"/>
                  <a:pt x="4520654" y="1765473"/>
                </a:cubicBezTo>
                <a:cubicBezTo>
                  <a:pt x="4523134" y="1767954"/>
                  <a:pt x="4524375" y="1769194"/>
                  <a:pt x="4524375" y="1769194"/>
                </a:cubicBezTo>
                <a:cubicBezTo>
                  <a:pt x="4524375" y="1779116"/>
                  <a:pt x="4525615" y="1780356"/>
                  <a:pt x="4528095" y="1772915"/>
                </a:cubicBezTo>
                <a:cubicBezTo>
                  <a:pt x="4530576" y="1765473"/>
                  <a:pt x="4534296" y="1764233"/>
                  <a:pt x="4539257" y="1769194"/>
                </a:cubicBezTo>
                <a:cubicBezTo>
                  <a:pt x="4544218" y="1774155"/>
                  <a:pt x="4546699" y="1774155"/>
                  <a:pt x="4546699" y="1769194"/>
                </a:cubicBezTo>
                <a:cubicBezTo>
                  <a:pt x="4546699" y="1764233"/>
                  <a:pt x="4545458" y="1761752"/>
                  <a:pt x="4542978" y="1761752"/>
                </a:cubicBezTo>
                <a:cubicBezTo>
                  <a:pt x="4540498" y="1761752"/>
                  <a:pt x="4538017" y="1761752"/>
                  <a:pt x="4535537" y="1761752"/>
                </a:cubicBezTo>
                <a:cubicBezTo>
                  <a:pt x="4533056" y="1761752"/>
                  <a:pt x="4530576" y="1760512"/>
                  <a:pt x="4528095" y="1758032"/>
                </a:cubicBezTo>
                <a:cubicBezTo>
                  <a:pt x="4525615" y="1755552"/>
                  <a:pt x="4524375" y="1754311"/>
                  <a:pt x="4524375" y="1754311"/>
                </a:cubicBezTo>
                <a:close/>
                <a:moveTo>
                  <a:pt x="3973710" y="1754311"/>
                </a:moveTo>
                <a:lnTo>
                  <a:pt x="3973710" y="1761752"/>
                </a:lnTo>
                <a:lnTo>
                  <a:pt x="3981152" y="1754311"/>
                </a:lnTo>
                <a:cubicBezTo>
                  <a:pt x="3976191" y="1754311"/>
                  <a:pt x="3973710" y="1754311"/>
                  <a:pt x="3973710" y="1754311"/>
                </a:cubicBezTo>
                <a:close/>
                <a:moveTo>
                  <a:pt x="4717851" y="1746870"/>
                </a:moveTo>
                <a:cubicBezTo>
                  <a:pt x="4712890" y="1751831"/>
                  <a:pt x="4712890" y="1755552"/>
                  <a:pt x="4717851" y="1758032"/>
                </a:cubicBezTo>
                <a:cubicBezTo>
                  <a:pt x="4722812" y="1760512"/>
                  <a:pt x="4727773" y="1760512"/>
                  <a:pt x="4732734" y="1758032"/>
                </a:cubicBezTo>
                <a:cubicBezTo>
                  <a:pt x="4737695" y="1755552"/>
                  <a:pt x="4737695" y="1751831"/>
                  <a:pt x="4732734" y="1746870"/>
                </a:cubicBezTo>
                <a:cubicBezTo>
                  <a:pt x="4732734" y="1746870"/>
                  <a:pt x="4731494" y="1746870"/>
                  <a:pt x="4729013" y="1746870"/>
                </a:cubicBezTo>
                <a:cubicBezTo>
                  <a:pt x="4726533" y="1746870"/>
                  <a:pt x="4722812" y="1746870"/>
                  <a:pt x="4717851" y="1746870"/>
                </a:cubicBezTo>
                <a:close/>
                <a:moveTo>
                  <a:pt x="1629668" y="1746870"/>
                </a:moveTo>
                <a:cubicBezTo>
                  <a:pt x="1634629" y="1746870"/>
                  <a:pt x="1637109" y="1749350"/>
                  <a:pt x="1637109" y="1754311"/>
                </a:cubicBezTo>
                <a:lnTo>
                  <a:pt x="1629668" y="1754311"/>
                </a:lnTo>
                <a:close/>
                <a:moveTo>
                  <a:pt x="1622226" y="1746870"/>
                </a:moveTo>
                <a:lnTo>
                  <a:pt x="1622226" y="1754311"/>
                </a:lnTo>
                <a:cubicBezTo>
                  <a:pt x="1617265" y="1754311"/>
                  <a:pt x="1614785" y="1753071"/>
                  <a:pt x="1614785" y="1750590"/>
                </a:cubicBezTo>
                <a:cubicBezTo>
                  <a:pt x="1614785" y="1748110"/>
                  <a:pt x="1617265" y="1746870"/>
                  <a:pt x="1622226" y="1746870"/>
                </a:cubicBezTo>
                <a:close/>
                <a:moveTo>
                  <a:pt x="4803892" y="1744544"/>
                </a:moveTo>
                <a:cubicBezTo>
                  <a:pt x="4802342" y="1744855"/>
                  <a:pt x="4800947" y="1745630"/>
                  <a:pt x="4799706" y="1746870"/>
                </a:cubicBezTo>
                <a:cubicBezTo>
                  <a:pt x="4804668" y="1751831"/>
                  <a:pt x="4807148" y="1751831"/>
                  <a:pt x="4807148" y="1746870"/>
                </a:cubicBezTo>
                <a:lnTo>
                  <a:pt x="4814589" y="1754311"/>
                </a:lnTo>
                <a:cubicBezTo>
                  <a:pt x="4814589" y="1759272"/>
                  <a:pt x="4812109" y="1761752"/>
                  <a:pt x="4807148" y="1761752"/>
                </a:cubicBezTo>
                <a:lnTo>
                  <a:pt x="4814589" y="1761752"/>
                </a:lnTo>
                <a:cubicBezTo>
                  <a:pt x="4819550" y="1761752"/>
                  <a:pt x="4824511" y="1761752"/>
                  <a:pt x="4829472" y="1761752"/>
                </a:cubicBezTo>
                <a:cubicBezTo>
                  <a:pt x="4834433" y="1771674"/>
                  <a:pt x="4849316" y="1776635"/>
                  <a:pt x="4874120" y="1776635"/>
                </a:cubicBezTo>
                <a:cubicBezTo>
                  <a:pt x="4893965" y="1776635"/>
                  <a:pt x="4908847" y="1781597"/>
                  <a:pt x="4918769" y="1791518"/>
                </a:cubicBezTo>
                <a:lnTo>
                  <a:pt x="4918769" y="1776635"/>
                </a:lnTo>
                <a:lnTo>
                  <a:pt x="4911327" y="1776635"/>
                </a:lnTo>
                <a:cubicBezTo>
                  <a:pt x="4906366" y="1776635"/>
                  <a:pt x="4903886" y="1776635"/>
                  <a:pt x="4903886" y="1776635"/>
                </a:cubicBezTo>
                <a:lnTo>
                  <a:pt x="4903886" y="1761752"/>
                </a:lnTo>
                <a:lnTo>
                  <a:pt x="4903886" y="1754311"/>
                </a:lnTo>
                <a:lnTo>
                  <a:pt x="4889003" y="1769194"/>
                </a:lnTo>
                <a:lnTo>
                  <a:pt x="4889003" y="1776635"/>
                </a:lnTo>
                <a:cubicBezTo>
                  <a:pt x="4889003" y="1776635"/>
                  <a:pt x="4887763" y="1772915"/>
                  <a:pt x="4885283" y="1765473"/>
                </a:cubicBezTo>
                <a:cubicBezTo>
                  <a:pt x="4882802" y="1758032"/>
                  <a:pt x="4879082" y="1754311"/>
                  <a:pt x="4874120" y="1754311"/>
                </a:cubicBezTo>
                <a:cubicBezTo>
                  <a:pt x="4869159" y="1759272"/>
                  <a:pt x="4866679" y="1761752"/>
                  <a:pt x="4866679" y="1761752"/>
                </a:cubicBezTo>
                <a:lnTo>
                  <a:pt x="4866679" y="1746870"/>
                </a:lnTo>
                <a:cubicBezTo>
                  <a:pt x="4861718" y="1746870"/>
                  <a:pt x="4854276" y="1746870"/>
                  <a:pt x="4844355" y="1746870"/>
                </a:cubicBezTo>
                <a:lnTo>
                  <a:pt x="4844355" y="1754311"/>
                </a:lnTo>
                <a:cubicBezTo>
                  <a:pt x="4844355" y="1754311"/>
                  <a:pt x="4845595" y="1755552"/>
                  <a:pt x="4848075" y="1758032"/>
                </a:cubicBezTo>
                <a:cubicBezTo>
                  <a:pt x="4850556" y="1760512"/>
                  <a:pt x="4851796" y="1761752"/>
                  <a:pt x="4851796" y="1761752"/>
                </a:cubicBezTo>
                <a:lnTo>
                  <a:pt x="4822031" y="1754311"/>
                </a:lnTo>
                <a:cubicBezTo>
                  <a:pt x="4814590" y="1746870"/>
                  <a:pt x="4808544" y="1743614"/>
                  <a:pt x="4803892" y="1744544"/>
                </a:cubicBezTo>
                <a:close/>
                <a:moveTo>
                  <a:pt x="4762499" y="1731987"/>
                </a:moveTo>
                <a:cubicBezTo>
                  <a:pt x="4762499" y="1731987"/>
                  <a:pt x="4762499" y="1734467"/>
                  <a:pt x="4762499" y="1739428"/>
                </a:cubicBezTo>
                <a:lnTo>
                  <a:pt x="4769941" y="1746870"/>
                </a:lnTo>
                <a:cubicBezTo>
                  <a:pt x="4774902" y="1746870"/>
                  <a:pt x="4777382" y="1744390"/>
                  <a:pt x="4777382" y="1739428"/>
                </a:cubicBezTo>
                <a:close/>
                <a:moveTo>
                  <a:pt x="4714130" y="1731987"/>
                </a:moveTo>
                <a:cubicBezTo>
                  <a:pt x="4706689" y="1731987"/>
                  <a:pt x="4702968" y="1734467"/>
                  <a:pt x="4702968" y="1739428"/>
                </a:cubicBezTo>
                <a:lnTo>
                  <a:pt x="4710409" y="1739428"/>
                </a:lnTo>
                <a:cubicBezTo>
                  <a:pt x="4715371" y="1739428"/>
                  <a:pt x="4719091" y="1739428"/>
                  <a:pt x="4721572" y="1739428"/>
                </a:cubicBezTo>
                <a:cubicBezTo>
                  <a:pt x="4724052" y="1739428"/>
                  <a:pt x="4725292" y="1738188"/>
                  <a:pt x="4725292" y="1735707"/>
                </a:cubicBezTo>
                <a:cubicBezTo>
                  <a:pt x="4725292" y="1733227"/>
                  <a:pt x="4721572" y="1731987"/>
                  <a:pt x="4714130" y="1731987"/>
                </a:cubicBezTo>
                <a:close/>
                <a:moveTo>
                  <a:pt x="4528095" y="1731987"/>
                </a:moveTo>
                <a:cubicBezTo>
                  <a:pt x="4525615" y="1731987"/>
                  <a:pt x="4523134" y="1734467"/>
                  <a:pt x="4520654" y="1739428"/>
                </a:cubicBezTo>
                <a:cubicBezTo>
                  <a:pt x="4518174" y="1744390"/>
                  <a:pt x="4523134" y="1746870"/>
                  <a:pt x="4535537" y="1746870"/>
                </a:cubicBezTo>
                <a:cubicBezTo>
                  <a:pt x="4547939" y="1746870"/>
                  <a:pt x="4554140" y="1744390"/>
                  <a:pt x="4554140" y="1739428"/>
                </a:cubicBezTo>
                <a:cubicBezTo>
                  <a:pt x="4554140" y="1739428"/>
                  <a:pt x="4555381" y="1740669"/>
                  <a:pt x="4557861" y="1743149"/>
                </a:cubicBezTo>
                <a:cubicBezTo>
                  <a:pt x="4560341" y="1745630"/>
                  <a:pt x="4561582" y="1746870"/>
                  <a:pt x="4561582" y="1746870"/>
                </a:cubicBezTo>
                <a:cubicBezTo>
                  <a:pt x="4566543" y="1746870"/>
                  <a:pt x="4569023" y="1746870"/>
                  <a:pt x="4569023" y="1746870"/>
                </a:cubicBezTo>
                <a:lnTo>
                  <a:pt x="4576464" y="1746870"/>
                </a:lnTo>
                <a:cubicBezTo>
                  <a:pt x="4576464" y="1746870"/>
                  <a:pt x="4573984" y="1744390"/>
                  <a:pt x="4569023" y="1739428"/>
                </a:cubicBezTo>
                <a:lnTo>
                  <a:pt x="4554140" y="1739428"/>
                </a:lnTo>
                <a:cubicBezTo>
                  <a:pt x="4554140" y="1734467"/>
                  <a:pt x="4551660" y="1733227"/>
                  <a:pt x="4546699" y="1735707"/>
                </a:cubicBezTo>
                <a:cubicBezTo>
                  <a:pt x="4541738" y="1738188"/>
                  <a:pt x="4538017" y="1738188"/>
                  <a:pt x="4535537" y="1735707"/>
                </a:cubicBezTo>
                <a:cubicBezTo>
                  <a:pt x="4533056" y="1733227"/>
                  <a:pt x="4530576" y="1731987"/>
                  <a:pt x="4528095" y="1731987"/>
                </a:cubicBezTo>
                <a:close/>
                <a:moveTo>
                  <a:pt x="1733847" y="1731987"/>
                </a:moveTo>
                <a:cubicBezTo>
                  <a:pt x="1733847" y="1736948"/>
                  <a:pt x="1736328" y="1739428"/>
                  <a:pt x="1741289" y="1739428"/>
                </a:cubicBezTo>
                <a:cubicBezTo>
                  <a:pt x="1741289" y="1739428"/>
                  <a:pt x="1741289" y="1736948"/>
                  <a:pt x="1741289" y="1731987"/>
                </a:cubicBezTo>
                <a:cubicBezTo>
                  <a:pt x="1741289" y="1731987"/>
                  <a:pt x="1738808" y="1731987"/>
                  <a:pt x="1733847" y="1731987"/>
                </a:cubicBezTo>
                <a:close/>
                <a:moveTo>
                  <a:pt x="4667250" y="1727522"/>
                </a:moveTo>
                <a:lnTo>
                  <a:pt x="4673203" y="1731987"/>
                </a:lnTo>
                <a:lnTo>
                  <a:pt x="4680644" y="1731987"/>
                </a:lnTo>
                <a:close/>
                <a:moveTo>
                  <a:pt x="4911327" y="1724545"/>
                </a:moveTo>
                <a:cubicBezTo>
                  <a:pt x="4906366" y="1724545"/>
                  <a:pt x="4906366" y="1727026"/>
                  <a:pt x="4911327" y="1731987"/>
                </a:cubicBezTo>
                <a:lnTo>
                  <a:pt x="4926210" y="1731987"/>
                </a:lnTo>
                <a:cubicBezTo>
                  <a:pt x="4921249" y="1727026"/>
                  <a:pt x="4916289" y="1724545"/>
                  <a:pt x="4911327" y="1724545"/>
                </a:cubicBezTo>
                <a:close/>
                <a:moveTo>
                  <a:pt x="4211836" y="1724545"/>
                </a:moveTo>
                <a:lnTo>
                  <a:pt x="4211836" y="1731987"/>
                </a:lnTo>
                <a:lnTo>
                  <a:pt x="4219277" y="1731987"/>
                </a:lnTo>
                <a:cubicBezTo>
                  <a:pt x="4219277" y="1727026"/>
                  <a:pt x="4216797" y="1724545"/>
                  <a:pt x="4211836" y="1724545"/>
                </a:cubicBezTo>
                <a:close/>
                <a:moveTo>
                  <a:pt x="3996035" y="1724545"/>
                </a:moveTo>
                <a:lnTo>
                  <a:pt x="3996035" y="1731987"/>
                </a:lnTo>
                <a:lnTo>
                  <a:pt x="4003476" y="1724545"/>
                </a:lnTo>
                <a:cubicBezTo>
                  <a:pt x="4003476" y="1724545"/>
                  <a:pt x="4000996" y="1724545"/>
                  <a:pt x="3996035" y="1724545"/>
                </a:cubicBezTo>
                <a:close/>
                <a:moveTo>
                  <a:pt x="3921621" y="1724545"/>
                </a:moveTo>
                <a:lnTo>
                  <a:pt x="3914179" y="1731987"/>
                </a:lnTo>
                <a:lnTo>
                  <a:pt x="3921621" y="1739428"/>
                </a:lnTo>
                <a:cubicBezTo>
                  <a:pt x="3931542" y="1739428"/>
                  <a:pt x="3936503" y="1739428"/>
                  <a:pt x="3936503" y="1739428"/>
                </a:cubicBezTo>
                <a:lnTo>
                  <a:pt x="3936503" y="1731987"/>
                </a:lnTo>
                <a:cubicBezTo>
                  <a:pt x="3936503" y="1741909"/>
                  <a:pt x="3946425" y="1744390"/>
                  <a:pt x="3966269" y="1739428"/>
                </a:cubicBezTo>
                <a:cubicBezTo>
                  <a:pt x="3971230" y="1739428"/>
                  <a:pt x="3973710" y="1738188"/>
                  <a:pt x="3973710" y="1735707"/>
                </a:cubicBezTo>
                <a:cubicBezTo>
                  <a:pt x="3973710" y="1733227"/>
                  <a:pt x="3971230" y="1731987"/>
                  <a:pt x="3966269" y="1731987"/>
                </a:cubicBezTo>
                <a:cubicBezTo>
                  <a:pt x="3961308" y="1736948"/>
                  <a:pt x="3958828" y="1736948"/>
                  <a:pt x="3958828" y="1731987"/>
                </a:cubicBezTo>
                <a:lnTo>
                  <a:pt x="3936503" y="1731987"/>
                </a:lnTo>
                <a:lnTo>
                  <a:pt x="3936503" y="1724545"/>
                </a:lnTo>
                <a:cubicBezTo>
                  <a:pt x="3931542" y="1724545"/>
                  <a:pt x="3926582" y="1724545"/>
                  <a:pt x="3921621" y="1724545"/>
                </a:cubicBezTo>
                <a:close/>
                <a:moveTo>
                  <a:pt x="1451074" y="1724545"/>
                </a:moveTo>
                <a:cubicBezTo>
                  <a:pt x="1451074" y="1724545"/>
                  <a:pt x="1453554" y="1724545"/>
                  <a:pt x="1458515" y="1724545"/>
                </a:cubicBezTo>
                <a:cubicBezTo>
                  <a:pt x="1463476" y="1724545"/>
                  <a:pt x="1465957" y="1724545"/>
                  <a:pt x="1465957" y="1724545"/>
                </a:cubicBezTo>
                <a:cubicBezTo>
                  <a:pt x="1465957" y="1729507"/>
                  <a:pt x="1463476" y="1731987"/>
                  <a:pt x="1458515" y="1731987"/>
                </a:cubicBezTo>
                <a:close/>
                <a:moveTo>
                  <a:pt x="4509492" y="1717104"/>
                </a:moveTo>
                <a:lnTo>
                  <a:pt x="4502050" y="1724545"/>
                </a:lnTo>
                <a:lnTo>
                  <a:pt x="4494609" y="1731987"/>
                </a:lnTo>
                <a:cubicBezTo>
                  <a:pt x="4499570" y="1736948"/>
                  <a:pt x="4507011" y="1734467"/>
                  <a:pt x="4516933" y="1724545"/>
                </a:cubicBezTo>
                <a:cubicBezTo>
                  <a:pt x="4521894" y="1724545"/>
                  <a:pt x="4521894" y="1722065"/>
                  <a:pt x="4516933" y="1717104"/>
                </a:cubicBezTo>
                <a:close/>
                <a:moveTo>
                  <a:pt x="4144863" y="1717104"/>
                </a:moveTo>
                <a:cubicBezTo>
                  <a:pt x="4149824" y="1722065"/>
                  <a:pt x="4152304" y="1724545"/>
                  <a:pt x="4152304" y="1724545"/>
                </a:cubicBezTo>
                <a:cubicBezTo>
                  <a:pt x="4152304" y="1724545"/>
                  <a:pt x="4152304" y="1722065"/>
                  <a:pt x="4152304" y="1717104"/>
                </a:cubicBezTo>
                <a:close/>
                <a:moveTo>
                  <a:pt x="4033242" y="1717104"/>
                </a:moveTo>
                <a:cubicBezTo>
                  <a:pt x="4033242" y="1722065"/>
                  <a:pt x="4034482" y="1724545"/>
                  <a:pt x="4036962" y="1724545"/>
                </a:cubicBezTo>
                <a:cubicBezTo>
                  <a:pt x="4039443" y="1724545"/>
                  <a:pt x="4043164" y="1724545"/>
                  <a:pt x="4048125" y="1724545"/>
                </a:cubicBezTo>
                <a:cubicBezTo>
                  <a:pt x="4053086" y="1719585"/>
                  <a:pt x="4055566" y="1720825"/>
                  <a:pt x="4055566" y="1728266"/>
                </a:cubicBezTo>
                <a:cubicBezTo>
                  <a:pt x="4055566" y="1735707"/>
                  <a:pt x="4055566" y="1739428"/>
                  <a:pt x="4055566" y="1739428"/>
                </a:cubicBezTo>
                <a:cubicBezTo>
                  <a:pt x="4050605" y="1739428"/>
                  <a:pt x="4048125" y="1739428"/>
                  <a:pt x="4048125" y="1739428"/>
                </a:cubicBezTo>
                <a:cubicBezTo>
                  <a:pt x="4048125" y="1739428"/>
                  <a:pt x="4048125" y="1736948"/>
                  <a:pt x="4048125" y="1731987"/>
                </a:cubicBezTo>
                <a:cubicBezTo>
                  <a:pt x="4048125" y="1731987"/>
                  <a:pt x="4043164" y="1731987"/>
                  <a:pt x="4033242" y="1731987"/>
                </a:cubicBezTo>
                <a:cubicBezTo>
                  <a:pt x="4028281" y="1731987"/>
                  <a:pt x="4023320" y="1731987"/>
                  <a:pt x="4018359" y="1731987"/>
                </a:cubicBezTo>
                <a:cubicBezTo>
                  <a:pt x="4013398" y="1731987"/>
                  <a:pt x="4010918" y="1731987"/>
                  <a:pt x="4010918" y="1731987"/>
                </a:cubicBezTo>
                <a:cubicBezTo>
                  <a:pt x="4010918" y="1736948"/>
                  <a:pt x="4013398" y="1739428"/>
                  <a:pt x="4018359" y="1739428"/>
                </a:cubicBezTo>
                <a:cubicBezTo>
                  <a:pt x="4023320" y="1739428"/>
                  <a:pt x="4025800" y="1741909"/>
                  <a:pt x="4025800" y="1746870"/>
                </a:cubicBezTo>
                <a:cubicBezTo>
                  <a:pt x="4025800" y="1751831"/>
                  <a:pt x="4028281" y="1751831"/>
                  <a:pt x="4033242" y="1746870"/>
                </a:cubicBezTo>
                <a:cubicBezTo>
                  <a:pt x="4033242" y="1741909"/>
                  <a:pt x="4034482" y="1739428"/>
                  <a:pt x="4036962" y="1739428"/>
                </a:cubicBezTo>
                <a:cubicBezTo>
                  <a:pt x="4039443" y="1739428"/>
                  <a:pt x="4043164" y="1741909"/>
                  <a:pt x="4048125" y="1746870"/>
                </a:cubicBezTo>
                <a:cubicBezTo>
                  <a:pt x="4053086" y="1741909"/>
                  <a:pt x="4058046" y="1739428"/>
                  <a:pt x="4063007" y="1739428"/>
                </a:cubicBezTo>
                <a:cubicBezTo>
                  <a:pt x="4058046" y="1729507"/>
                  <a:pt x="4060527" y="1727026"/>
                  <a:pt x="4070449" y="1731987"/>
                </a:cubicBezTo>
                <a:lnTo>
                  <a:pt x="4063007" y="1717104"/>
                </a:lnTo>
                <a:cubicBezTo>
                  <a:pt x="4058046" y="1717104"/>
                  <a:pt x="4053086" y="1717104"/>
                  <a:pt x="4048125" y="1717104"/>
                </a:cubicBezTo>
                <a:cubicBezTo>
                  <a:pt x="4043164" y="1717104"/>
                  <a:pt x="4038203" y="1717104"/>
                  <a:pt x="4033242" y="1717104"/>
                </a:cubicBezTo>
                <a:close/>
                <a:moveTo>
                  <a:pt x="3765351" y="1717104"/>
                </a:moveTo>
                <a:cubicBezTo>
                  <a:pt x="3765351" y="1722065"/>
                  <a:pt x="3766591" y="1724545"/>
                  <a:pt x="3769072" y="1724545"/>
                </a:cubicBezTo>
                <a:cubicBezTo>
                  <a:pt x="3771552" y="1724545"/>
                  <a:pt x="3772792" y="1724545"/>
                  <a:pt x="3772792" y="1724545"/>
                </a:cubicBezTo>
                <a:cubicBezTo>
                  <a:pt x="3772792" y="1719585"/>
                  <a:pt x="3771552" y="1717104"/>
                  <a:pt x="3769072" y="1717104"/>
                </a:cubicBezTo>
                <a:cubicBezTo>
                  <a:pt x="3766591" y="1717104"/>
                  <a:pt x="3765351" y="1717104"/>
                  <a:pt x="3765351" y="1717104"/>
                </a:cubicBezTo>
                <a:close/>
                <a:moveTo>
                  <a:pt x="1756172" y="1717104"/>
                </a:moveTo>
                <a:cubicBezTo>
                  <a:pt x="1756172" y="1722065"/>
                  <a:pt x="1756172" y="1727026"/>
                  <a:pt x="1756172" y="1731987"/>
                </a:cubicBezTo>
                <a:cubicBezTo>
                  <a:pt x="1761132" y="1731987"/>
                  <a:pt x="1763613" y="1729507"/>
                  <a:pt x="1763613" y="1724545"/>
                </a:cubicBezTo>
                <a:cubicBezTo>
                  <a:pt x="1763613" y="1719585"/>
                  <a:pt x="1761132" y="1717104"/>
                  <a:pt x="1756172" y="1717104"/>
                </a:cubicBezTo>
                <a:close/>
                <a:moveTo>
                  <a:pt x="1577578" y="1717104"/>
                </a:moveTo>
                <a:lnTo>
                  <a:pt x="1599902" y="1717104"/>
                </a:lnTo>
                <a:lnTo>
                  <a:pt x="1614785" y="1724545"/>
                </a:lnTo>
                <a:cubicBezTo>
                  <a:pt x="1614785" y="1724545"/>
                  <a:pt x="1613545" y="1724545"/>
                  <a:pt x="1611064" y="1724545"/>
                </a:cubicBezTo>
                <a:cubicBezTo>
                  <a:pt x="1608584" y="1724545"/>
                  <a:pt x="1604863" y="1724545"/>
                  <a:pt x="1599902" y="1724545"/>
                </a:cubicBezTo>
                <a:close/>
                <a:moveTo>
                  <a:pt x="4881562" y="1709663"/>
                </a:moveTo>
                <a:lnTo>
                  <a:pt x="4866679" y="1717104"/>
                </a:lnTo>
                <a:cubicBezTo>
                  <a:pt x="4866679" y="1717104"/>
                  <a:pt x="4871640" y="1717104"/>
                  <a:pt x="4881562" y="1717104"/>
                </a:cubicBezTo>
                <a:lnTo>
                  <a:pt x="4896445" y="1709663"/>
                </a:lnTo>
                <a:close/>
                <a:moveTo>
                  <a:pt x="4807148" y="1709663"/>
                </a:moveTo>
                <a:lnTo>
                  <a:pt x="4814589" y="1717104"/>
                </a:lnTo>
                <a:cubicBezTo>
                  <a:pt x="4814589" y="1717104"/>
                  <a:pt x="4817069" y="1717104"/>
                  <a:pt x="4822031" y="1717104"/>
                </a:cubicBezTo>
                <a:cubicBezTo>
                  <a:pt x="4822031" y="1712143"/>
                  <a:pt x="4820790" y="1709663"/>
                  <a:pt x="4818310" y="1709663"/>
                </a:cubicBezTo>
                <a:cubicBezTo>
                  <a:pt x="4815830" y="1709663"/>
                  <a:pt x="4812109" y="1709663"/>
                  <a:pt x="4807148" y="1709663"/>
                </a:cubicBezTo>
                <a:close/>
                <a:moveTo>
                  <a:pt x="4710409" y="1709663"/>
                </a:moveTo>
                <a:cubicBezTo>
                  <a:pt x="4715371" y="1714624"/>
                  <a:pt x="4720332" y="1717104"/>
                  <a:pt x="4725292" y="1717104"/>
                </a:cubicBezTo>
                <a:lnTo>
                  <a:pt x="4732734" y="1709663"/>
                </a:lnTo>
                <a:close/>
                <a:moveTo>
                  <a:pt x="4219277" y="1709663"/>
                </a:moveTo>
                <a:cubicBezTo>
                  <a:pt x="4224238" y="1709663"/>
                  <a:pt x="4226718" y="1710903"/>
                  <a:pt x="4226718" y="1713383"/>
                </a:cubicBezTo>
                <a:cubicBezTo>
                  <a:pt x="4226718" y="1715864"/>
                  <a:pt x="4229199" y="1717104"/>
                  <a:pt x="4234160" y="1717104"/>
                </a:cubicBezTo>
                <a:lnTo>
                  <a:pt x="4234160" y="1709663"/>
                </a:lnTo>
                <a:close/>
                <a:moveTo>
                  <a:pt x="4323457" y="1702221"/>
                </a:moveTo>
                <a:cubicBezTo>
                  <a:pt x="4318496" y="1712143"/>
                  <a:pt x="4323457" y="1717104"/>
                  <a:pt x="4338339" y="1717104"/>
                </a:cubicBezTo>
                <a:cubicBezTo>
                  <a:pt x="4338339" y="1712143"/>
                  <a:pt x="4335859" y="1709663"/>
                  <a:pt x="4330898" y="1709663"/>
                </a:cubicBezTo>
                <a:close/>
                <a:moveTo>
                  <a:pt x="4003476" y="1702221"/>
                </a:moveTo>
                <a:cubicBezTo>
                  <a:pt x="4003476" y="1707182"/>
                  <a:pt x="4004716" y="1710903"/>
                  <a:pt x="4007197" y="1713383"/>
                </a:cubicBezTo>
                <a:cubicBezTo>
                  <a:pt x="4009677" y="1715864"/>
                  <a:pt x="4013398" y="1717104"/>
                  <a:pt x="4018359" y="1717104"/>
                </a:cubicBezTo>
                <a:cubicBezTo>
                  <a:pt x="4018359" y="1712143"/>
                  <a:pt x="4015879" y="1707182"/>
                  <a:pt x="4010918" y="1702221"/>
                </a:cubicBezTo>
                <a:close/>
                <a:moveTo>
                  <a:pt x="3966269" y="1702221"/>
                </a:moveTo>
                <a:lnTo>
                  <a:pt x="3973710" y="1717104"/>
                </a:lnTo>
                <a:lnTo>
                  <a:pt x="3981152" y="1709663"/>
                </a:lnTo>
                <a:lnTo>
                  <a:pt x="3988593" y="1709663"/>
                </a:lnTo>
                <a:cubicBezTo>
                  <a:pt x="3988593" y="1704702"/>
                  <a:pt x="3986113" y="1702221"/>
                  <a:pt x="3981152" y="1702221"/>
                </a:cubicBezTo>
                <a:cubicBezTo>
                  <a:pt x="3976191" y="1702221"/>
                  <a:pt x="3971230" y="1702221"/>
                  <a:pt x="3966269" y="1702221"/>
                </a:cubicBezTo>
                <a:close/>
                <a:moveTo>
                  <a:pt x="3876972" y="1702221"/>
                </a:moveTo>
                <a:cubicBezTo>
                  <a:pt x="3872011" y="1707182"/>
                  <a:pt x="3869531" y="1709663"/>
                  <a:pt x="3869531" y="1709663"/>
                </a:cubicBezTo>
                <a:cubicBezTo>
                  <a:pt x="3869531" y="1714624"/>
                  <a:pt x="3870771" y="1717104"/>
                  <a:pt x="3873251" y="1717104"/>
                </a:cubicBezTo>
                <a:cubicBezTo>
                  <a:pt x="3875732" y="1717104"/>
                  <a:pt x="3876972" y="1714624"/>
                  <a:pt x="3876972" y="1709663"/>
                </a:cubicBezTo>
                <a:cubicBezTo>
                  <a:pt x="3876972" y="1704702"/>
                  <a:pt x="3876972" y="1702221"/>
                  <a:pt x="3876972" y="1702221"/>
                </a:cubicBezTo>
                <a:close/>
                <a:moveTo>
                  <a:pt x="1733847" y="1702221"/>
                </a:moveTo>
                <a:cubicBezTo>
                  <a:pt x="1738808" y="1707182"/>
                  <a:pt x="1741289" y="1709663"/>
                  <a:pt x="1741289" y="1709663"/>
                </a:cubicBezTo>
                <a:cubicBezTo>
                  <a:pt x="1741289" y="1709663"/>
                  <a:pt x="1743769" y="1709663"/>
                  <a:pt x="1748730" y="1709663"/>
                </a:cubicBezTo>
                <a:cubicBezTo>
                  <a:pt x="1748730" y="1709663"/>
                  <a:pt x="1748730" y="1708423"/>
                  <a:pt x="1748730" y="1705942"/>
                </a:cubicBezTo>
                <a:cubicBezTo>
                  <a:pt x="1748730" y="1703462"/>
                  <a:pt x="1746250" y="1702221"/>
                  <a:pt x="1741289" y="1702221"/>
                </a:cubicBezTo>
                <a:cubicBezTo>
                  <a:pt x="1741289" y="1702221"/>
                  <a:pt x="1738808" y="1702221"/>
                  <a:pt x="1733847" y="1702221"/>
                </a:cubicBezTo>
                <a:close/>
                <a:moveTo>
                  <a:pt x="1376660" y="1702221"/>
                </a:moveTo>
                <a:cubicBezTo>
                  <a:pt x="1376660" y="1702221"/>
                  <a:pt x="1379140" y="1702221"/>
                  <a:pt x="1384101" y="1702221"/>
                </a:cubicBezTo>
                <a:lnTo>
                  <a:pt x="1384101" y="1709663"/>
                </a:lnTo>
                <a:cubicBezTo>
                  <a:pt x="1379140" y="1709663"/>
                  <a:pt x="1376660" y="1707182"/>
                  <a:pt x="1376660" y="1702221"/>
                </a:cubicBezTo>
                <a:close/>
                <a:moveTo>
                  <a:pt x="4779708" y="1699896"/>
                </a:moveTo>
                <a:cubicBezTo>
                  <a:pt x="4776917" y="1700206"/>
                  <a:pt x="4773661" y="1700981"/>
                  <a:pt x="4769941" y="1702221"/>
                </a:cubicBezTo>
                <a:lnTo>
                  <a:pt x="4762499" y="1709663"/>
                </a:lnTo>
                <a:cubicBezTo>
                  <a:pt x="4762499" y="1714624"/>
                  <a:pt x="4762499" y="1717104"/>
                  <a:pt x="4762499" y="1717104"/>
                </a:cubicBezTo>
                <a:cubicBezTo>
                  <a:pt x="4757539" y="1717104"/>
                  <a:pt x="4755058" y="1717104"/>
                  <a:pt x="4755058" y="1717104"/>
                </a:cubicBezTo>
                <a:cubicBezTo>
                  <a:pt x="4755058" y="1717104"/>
                  <a:pt x="4752578" y="1717104"/>
                  <a:pt x="4747616" y="1717104"/>
                </a:cubicBezTo>
                <a:lnTo>
                  <a:pt x="4755058" y="1724545"/>
                </a:lnTo>
                <a:cubicBezTo>
                  <a:pt x="4760019" y="1724545"/>
                  <a:pt x="4764980" y="1724545"/>
                  <a:pt x="4769941" y="1724545"/>
                </a:cubicBezTo>
                <a:cubicBezTo>
                  <a:pt x="4774902" y="1724545"/>
                  <a:pt x="4777382" y="1722065"/>
                  <a:pt x="4777382" y="1717104"/>
                </a:cubicBezTo>
                <a:lnTo>
                  <a:pt x="4784824" y="1717104"/>
                </a:lnTo>
                <a:cubicBezTo>
                  <a:pt x="4789785" y="1717104"/>
                  <a:pt x="4792265" y="1714624"/>
                  <a:pt x="4792265" y="1709663"/>
                </a:cubicBezTo>
                <a:cubicBezTo>
                  <a:pt x="4792265" y="1702222"/>
                  <a:pt x="4788079" y="1698966"/>
                  <a:pt x="4779708" y="1699896"/>
                </a:cubicBezTo>
                <a:close/>
                <a:moveTo>
                  <a:pt x="4673203" y="1694780"/>
                </a:moveTo>
                <a:cubicBezTo>
                  <a:pt x="4668242" y="1694780"/>
                  <a:pt x="4665761" y="1697260"/>
                  <a:pt x="4665761" y="1702221"/>
                </a:cubicBezTo>
                <a:lnTo>
                  <a:pt x="4673203" y="1717104"/>
                </a:lnTo>
                <a:lnTo>
                  <a:pt x="4688086" y="1731987"/>
                </a:lnTo>
                <a:cubicBezTo>
                  <a:pt x="4688086" y="1736948"/>
                  <a:pt x="4690566" y="1741909"/>
                  <a:pt x="4695527" y="1746870"/>
                </a:cubicBezTo>
                <a:lnTo>
                  <a:pt x="4695527" y="1739428"/>
                </a:lnTo>
                <a:cubicBezTo>
                  <a:pt x="4695527" y="1734467"/>
                  <a:pt x="4698007" y="1731987"/>
                  <a:pt x="4702968" y="1731987"/>
                </a:cubicBezTo>
                <a:lnTo>
                  <a:pt x="4702968" y="1717104"/>
                </a:lnTo>
                <a:lnTo>
                  <a:pt x="4695527" y="1702221"/>
                </a:lnTo>
                <a:lnTo>
                  <a:pt x="4673203" y="1702221"/>
                </a:lnTo>
                <a:cubicBezTo>
                  <a:pt x="4673203" y="1697260"/>
                  <a:pt x="4673203" y="1694780"/>
                  <a:pt x="4673203" y="1694780"/>
                </a:cubicBezTo>
                <a:close/>
                <a:moveTo>
                  <a:pt x="4033242" y="1694780"/>
                </a:moveTo>
                <a:lnTo>
                  <a:pt x="4025800" y="1702221"/>
                </a:lnTo>
                <a:cubicBezTo>
                  <a:pt x="4030761" y="1702221"/>
                  <a:pt x="4033242" y="1702221"/>
                  <a:pt x="4033242" y="1702221"/>
                </a:cubicBezTo>
                <a:cubicBezTo>
                  <a:pt x="4033242" y="1697260"/>
                  <a:pt x="4035722" y="1694780"/>
                  <a:pt x="4040683" y="1694780"/>
                </a:cubicBezTo>
                <a:close/>
                <a:moveTo>
                  <a:pt x="3690937" y="1694780"/>
                </a:moveTo>
                <a:lnTo>
                  <a:pt x="3728144" y="1709663"/>
                </a:lnTo>
                <a:cubicBezTo>
                  <a:pt x="3747988" y="1719585"/>
                  <a:pt x="3757910" y="1722065"/>
                  <a:pt x="3757910" y="1717104"/>
                </a:cubicBezTo>
                <a:cubicBezTo>
                  <a:pt x="3757910" y="1707182"/>
                  <a:pt x="3735585" y="1699741"/>
                  <a:pt x="3690937" y="1694780"/>
                </a:cubicBezTo>
                <a:close/>
                <a:moveTo>
                  <a:pt x="4144863" y="1687338"/>
                </a:moveTo>
                <a:lnTo>
                  <a:pt x="4152304" y="1694780"/>
                </a:lnTo>
                <a:cubicBezTo>
                  <a:pt x="4152304" y="1699741"/>
                  <a:pt x="4149824" y="1702221"/>
                  <a:pt x="4144863" y="1702221"/>
                </a:cubicBezTo>
                <a:lnTo>
                  <a:pt x="4137421" y="1694780"/>
                </a:lnTo>
                <a:cubicBezTo>
                  <a:pt x="4137421" y="1694780"/>
                  <a:pt x="4139902" y="1692300"/>
                  <a:pt x="4144863" y="1687338"/>
                </a:cubicBezTo>
                <a:close/>
                <a:moveTo>
                  <a:pt x="3661171" y="1687338"/>
                </a:moveTo>
                <a:lnTo>
                  <a:pt x="3668613" y="1694780"/>
                </a:lnTo>
                <a:cubicBezTo>
                  <a:pt x="3668613" y="1694780"/>
                  <a:pt x="3668613" y="1692300"/>
                  <a:pt x="3668613" y="1687338"/>
                </a:cubicBezTo>
                <a:cubicBezTo>
                  <a:pt x="3668613" y="1687338"/>
                  <a:pt x="3666132" y="1687338"/>
                  <a:pt x="3661171" y="1687338"/>
                </a:cubicBezTo>
                <a:close/>
                <a:moveTo>
                  <a:pt x="1666875" y="1687338"/>
                </a:moveTo>
                <a:cubicBezTo>
                  <a:pt x="1671836" y="1692300"/>
                  <a:pt x="1676797" y="1694780"/>
                  <a:pt x="1681758" y="1694780"/>
                </a:cubicBezTo>
                <a:lnTo>
                  <a:pt x="1681758" y="1687338"/>
                </a:lnTo>
                <a:close/>
                <a:moveTo>
                  <a:pt x="4807148" y="1679897"/>
                </a:moveTo>
                <a:cubicBezTo>
                  <a:pt x="4802186" y="1684858"/>
                  <a:pt x="4798466" y="1687338"/>
                  <a:pt x="4795986" y="1687338"/>
                </a:cubicBezTo>
                <a:cubicBezTo>
                  <a:pt x="4793506" y="1687338"/>
                  <a:pt x="4794745" y="1689819"/>
                  <a:pt x="4799706" y="1694780"/>
                </a:cubicBezTo>
                <a:lnTo>
                  <a:pt x="4829472" y="1702221"/>
                </a:lnTo>
                <a:lnTo>
                  <a:pt x="4829472" y="1717104"/>
                </a:lnTo>
                <a:cubicBezTo>
                  <a:pt x="4829472" y="1722065"/>
                  <a:pt x="4830713" y="1723305"/>
                  <a:pt x="4833193" y="1720825"/>
                </a:cubicBezTo>
                <a:cubicBezTo>
                  <a:pt x="4835673" y="1718345"/>
                  <a:pt x="4839393" y="1717104"/>
                  <a:pt x="4844355" y="1717104"/>
                </a:cubicBezTo>
                <a:cubicBezTo>
                  <a:pt x="4849316" y="1717104"/>
                  <a:pt x="4854276" y="1717104"/>
                  <a:pt x="4859238" y="1717104"/>
                </a:cubicBezTo>
                <a:lnTo>
                  <a:pt x="4851796" y="1709663"/>
                </a:lnTo>
                <a:cubicBezTo>
                  <a:pt x="4846835" y="1704702"/>
                  <a:pt x="4843114" y="1703462"/>
                  <a:pt x="4840634" y="1705942"/>
                </a:cubicBezTo>
                <a:cubicBezTo>
                  <a:pt x="4838154" y="1708423"/>
                  <a:pt x="4836913" y="1708423"/>
                  <a:pt x="4836913" y="1705942"/>
                </a:cubicBezTo>
                <a:cubicBezTo>
                  <a:pt x="4836913" y="1703462"/>
                  <a:pt x="4834433" y="1702221"/>
                  <a:pt x="4829472" y="1702221"/>
                </a:cubicBezTo>
                <a:cubicBezTo>
                  <a:pt x="4829472" y="1697260"/>
                  <a:pt x="4829472" y="1694780"/>
                  <a:pt x="4829472" y="1694780"/>
                </a:cubicBezTo>
                <a:cubicBezTo>
                  <a:pt x="4829472" y="1694780"/>
                  <a:pt x="4831952" y="1694780"/>
                  <a:pt x="4836913" y="1694780"/>
                </a:cubicBezTo>
                <a:cubicBezTo>
                  <a:pt x="4841875" y="1689819"/>
                  <a:pt x="4844355" y="1687338"/>
                  <a:pt x="4844355" y="1687338"/>
                </a:cubicBezTo>
                <a:lnTo>
                  <a:pt x="4836913" y="1679897"/>
                </a:lnTo>
                <a:cubicBezTo>
                  <a:pt x="4826992" y="1679897"/>
                  <a:pt x="4817069" y="1679897"/>
                  <a:pt x="4807148" y="1679897"/>
                </a:cubicBezTo>
                <a:close/>
                <a:moveTo>
                  <a:pt x="4717851" y="1679897"/>
                </a:moveTo>
                <a:lnTo>
                  <a:pt x="4702968" y="1687338"/>
                </a:lnTo>
                <a:cubicBezTo>
                  <a:pt x="4707929" y="1687338"/>
                  <a:pt x="4715371" y="1687338"/>
                  <a:pt x="4725292" y="1687338"/>
                </a:cubicBezTo>
                <a:close/>
                <a:moveTo>
                  <a:pt x="4650878" y="1679897"/>
                </a:moveTo>
                <a:cubicBezTo>
                  <a:pt x="4650878" y="1679897"/>
                  <a:pt x="4650878" y="1682378"/>
                  <a:pt x="4650878" y="1687338"/>
                </a:cubicBezTo>
                <a:lnTo>
                  <a:pt x="4658320" y="1687338"/>
                </a:lnTo>
                <a:cubicBezTo>
                  <a:pt x="4658320" y="1682378"/>
                  <a:pt x="4655840" y="1679897"/>
                  <a:pt x="4650878" y="1679897"/>
                </a:cubicBezTo>
                <a:close/>
                <a:moveTo>
                  <a:pt x="4569023" y="1679897"/>
                </a:moveTo>
                <a:cubicBezTo>
                  <a:pt x="4569023" y="1679897"/>
                  <a:pt x="4569023" y="1682378"/>
                  <a:pt x="4569023" y="1687338"/>
                </a:cubicBezTo>
                <a:cubicBezTo>
                  <a:pt x="4569023" y="1687338"/>
                  <a:pt x="4570263" y="1686098"/>
                  <a:pt x="4572744" y="1683618"/>
                </a:cubicBezTo>
                <a:cubicBezTo>
                  <a:pt x="4575224" y="1681138"/>
                  <a:pt x="4576464" y="1679897"/>
                  <a:pt x="4576464" y="1679897"/>
                </a:cubicBezTo>
                <a:cubicBezTo>
                  <a:pt x="4571503" y="1679897"/>
                  <a:pt x="4569023" y="1679897"/>
                  <a:pt x="4569023" y="1679897"/>
                </a:cubicBezTo>
                <a:close/>
                <a:moveTo>
                  <a:pt x="3903017" y="1679897"/>
                </a:moveTo>
                <a:cubicBezTo>
                  <a:pt x="3895576" y="1679897"/>
                  <a:pt x="3894335" y="1682378"/>
                  <a:pt x="3899296" y="1687338"/>
                </a:cubicBezTo>
                <a:lnTo>
                  <a:pt x="3914179" y="1687338"/>
                </a:lnTo>
                <a:cubicBezTo>
                  <a:pt x="3914179" y="1682378"/>
                  <a:pt x="3910458" y="1679897"/>
                  <a:pt x="3903017" y="1679897"/>
                </a:cubicBezTo>
                <a:close/>
                <a:moveTo>
                  <a:pt x="1540371" y="1679897"/>
                </a:moveTo>
                <a:lnTo>
                  <a:pt x="1547812" y="1679897"/>
                </a:lnTo>
                <a:cubicBezTo>
                  <a:pt x="1547812" y="1679897"/>
                  <a:pt x="1547812" y="1682378"/>
                  <a:pt x="1547812" y="1687338"/>
                </a:cubicBezTo>
                <a:cubicBezTo>
                  <a:pt x="1547812" y="1692300"/>
                  <a:pt x="1546572" y="1694780"/>
                  <a:pt x="1544091" y="1694780"/>
                </a:cubicBezTo>
                <a:cubicBezTo>
                  <a:pt x="1541611" y="1694780"/>
                  <a:pt x="1540371" y="1692300"/>
                  <a:pt x="1540371" y="1687338"/>
                </a:cubicBezTo>
                <a:cubicBezTo>
                  <a:pt x="1540371" y="1682378"/>
                  <a:pt x="1540371" y="1679897"/>
                  <a:pt x="1540371" y="1679897"/>
                </a:cubicBezTo>
                <a:close/>
                <a:moveTo>
                  <a:pt x="1339453" y="1679897"/>
                </a:moveTo>
                <a:lnTo>
                  <a:pt x="1361777" y="1679897"/>
                </a:lnTo>
                <a:lnTo>
                  <a:pt x="1354336" y="1687338"/>
                </a:lnTo>
                <a:cubicBezTo>
                  <a:pt x="1349375" y="1687338"/>
                  <a:pt x="1345654" y="1686098"/>
                  <a:pt x="1343174" y="1683618"/>
                </a:cubicBezTo>
                <a:cubicBezTo>
                  <a:pt x="1340693" y="1681138"/>
                  <a:pt x="1339453" y="1679897"/>
                  <a:pt x="1339453" y="1679897"/>
                </a:cubicBezTo>
                <a:close/>
                <a:moveTo>
                  <a:pt x="3783955" y="1676176"/>
                </a:moveTo>
                <a:cubicBezTo>
                  <a:pt x="3781474" y="1676176"/>
                  <a:pt x="3780234" y="1677417"/>
                  <a:pt x="3780234" y="1679897"/>
                </a:cubicBezTo>
                <a:lnTo>
                  <a:pt x="3780234" y="1687338"/>
                </a:lnTo>
                <a:cubicBezTo>
                  <a:pt x="3790156" y="1687338"/>
                  <a:pt x="3795117" y="1688579"/>
                  <a:pt x="3795117" y="1691059"/>
                </a:cubicBezTo>
                <a:cubicBezTo>
                  <a:pt x="3795117" y="1693540"/>
                  <a:pt x="3797597" y="1694780"/>
                  <a:pt x="3802558" y="1694780"/>
                </a:cubicBezTo>
                <a:cubicBezTo>
                  <a:pt x="3807519" y="1699741"/>
                  <a:pt x="3813720" y="1703462"/>
                  <a:pt x="3821162" y="1705942"/>
                </a:cubicBezTo>
                <a:cubicBezTo>
                  <a:pt x="3828603" y="1708423"/>
                  <a:pt x="3832324" y="1707182"/>
                  <a:pt x="3832324" y="1702221"/>
                </a:cubicBezTo>
                <a:cubicBezTo>
                  <a:pt x="3837285" y="1697260"/>
                  <a:pt x="3834804" y="1694780"/>
                  <a:pt x="3824882" y="1694780"/>
                </a:cubicBezTo>
                <a:lnTo>
                  <a:pt x="3817441" y="1694780"/>
                </a:lnTo>
                <a:cubicBezTo>
                  <a:pt x="3812480" y="1689819"/>
                  <a:pt x="3805038" y="1684858"/>
                  <a:pt x="3795117" y="1679897"/>
                </a:cubicBezTo>
                <a:cubicBezTo>
                  <a:pt x="3790156" y="1677417"/>
                  <a:pt x="3786435" y="1676176"/>
                  <a:pt x="3783955" y="1676176"/>
                </a:cubicBezTo>
                <a:close/>
                <a:moveTo>
                  <a:pt x="4598789" y="1672456"/>
                </a:moveTo>
                <a:cubicBezTo>
                  <a:pt x="4593828" y="1672456"/>
                  <a:pt x="4588867" y="1676176"/>
                  <a:pt x="4583906" y="1683618"/>
                </a:cubicBezTo>
                <a:cubicBezTo>
                  <a:pt x="4578945" y="1691059"/>
                  <a:pt x="4576464" y="1694780"/>
                  <a:pt x="4576464" y="1694780"/>
                </a:cubicBezTo>
                <a:lnTo>
                  <a:pt x="4591347" y="1694780"/>
                </a:lnTo>
                <a:cubicBezTo>
                  <a:pt x="4591347" y="1689819"/>
                  <a:pt x="4596308" y="1688579"/>
                  <a:pt x="4606230" y="1691059"/>
                </a:cubicBezTo>
                <a:cubicBezTo>
                  <a:pt x="4616152" y="1693540"/>
                  <a:pt x="4621113" y="1692300"/>
                  <a:pt x="4621113" y="1687338"/>
                </a:cubicBezTo>
                <a:cubicBezTo>
                  <a:pt x="4621113" y="1682378"/>
                  <a:pt x="4616152" y="1679897"/>
                  <a:pt x="4606230" y="1679897"/>
                </a:cubicBezTo>
                <a:lnTo>
                  <a:pt x="4591347" y="1679897"/>
                </a:lnTo>
                <a:close/>
                <a:moveTo>
                  <a:pt x="4301132" y="1672456"/>
                </a:moveTo>
                <a:cubicBezTo>
                  <a:pt x="4296171" y="1672456"/>
                  <a:pt x="4293691" y="1674936"/>
                  <a:pt x="4293691" y="1679897"/>
                </a:cubicBezTo>
                <a:cubicBezTo>
                  <a:pt x="4293691" y="1684858"/>
                  <a:pt x="4293691" y="1689819"/>
                  <a:pt x="4293691" y="1694780"/>
                </a:cubicBezTo>
                <a:lnTo>
                  <a:pt x="4293691" y="1702221"/>
                </a:lnTo>
                <a:lnTo>
                  <a:pt x="4301132" y="1702221"/>
                </a:lnTo>
                <a:lnTo>
                  <a:pt x="4330898" y="1694780"/>
                </a:lnTo>
                <a:lnTo>
                  <a:pt x="4323457" y="1679897"/>
                </a:lnTo>
                <a:lnTo>
                  <a:pt x="4316015" y="1687338"/>
                </a:lnTo>
                <a:cubicBezTo>
                  <a:pt x="4316015" y="1687338"/>
                  <a:pt x="4313535" y="1687338"/>
                  <a:pt x="4308574" y="1687338"/>
                </a:cubicBezTo>
                <a:cubicBezTo>
                  <a:pt x="4308574" y="1682378"/>
                  <a:pt x="4308574" y="1679897"/>
                  <a:pt x="4308574" y="1679897"/>
                </a:cubicBezTo>
                <a:cubicBezTo>
                  <a:pt x="4308574" y="1674936"/>
                  <a:pt x="4306093" y="1672456"/>
                  <a:pt x="4301132" y="1672456"/>
                </a:cubicBezTo>
                <a:close/>
                <a:moveTo>
                  <a:pt x="4144863" y="1672456"/>
                </a:moveTo>
                <a:cubicBezTo>
                  <a:pt x="4149824" y="1672456"/>
                  <a:pt x="4152304" y="1673696"/>
                  <a:pt x="4152304" y="1676176"/>
                </a:cubicBezTo>
                <a:cubicBezTo>
                  <a:pt x="4152304" y="1678657"/>
                  <a:pt x="4152304" y="1679897"/>
                  <a:pt x="4152304" y="1679897"/>
                </a:cubicBezTo>
                <a:lnTo>
                  <a:pt x="4152304" y="1687338"/>
                </a:lnTo>
                <a:cubicBezTo>
                  <a:pt x="4147343" y="1687338"/>
                  <a:pt x="4144863" y="1684858"/>
                  <a:pt x="4144863" y="1679897"/>
                </a:cubicBezTo>
                <a:cubicBezTo>
                  <a:pt x="4144863" y="1679897"/>
                  <a:pt x="4144863" y="1677417"/>
                  <a:pt x="4144863" y="1672456"/>
                </a:cubicBezTo>
                <a:close/>
                <a:moveTo>
                  <a:pt x="3869531" y="1672456"/>
                </a:moveTo>
                <a:lnTo>
                  <a:pt x="3854648" y="1679897"/>
                </a:lnTo>
                <a:cubicBezTo>
                  <a:pt x="3859609" y="1679897"/>
                  <a:pt x="3864570" y="1679897"/>
                  <a:pt x="3869531" y="1679897"/>
                </a:cubicBezTo>
                <a:cubicBezTo>
                  <a:pt x="3874492" y="1679897"/>
                  <a:pt x="3876972" y="1678657"/>
                  <a:pt x="3876972" y="1676176"/>
                </a:cubicBezTo>
                <a:cubicBezTo>
                  <a:pt x="3876972" y="1673696"/>
                  <a:pt x="3874492" y="1672456"/>
                  <a:pt x="3869531" y="1672456"/>
                </a:cubicBezTo>
                <a:close/>
                <a:moveTo>
                  <a:pt x="3824882" y="1672456"/>
                </a:moveTo>
                <a:cubicBezTo>
                  <a:pt x="3819921" y="1672456"/>
                  <a:pt x="3819921" y="1674936"/>
                  <a:pt x="3824882" y="1679897"/>
                </a:cubicBezTo>
                <a:cubicBezTo>
                  <a:pt x="3829843" y="1684858"/>
                  <a:pt x="3832324" y="1684858"/>
                  <a:pt x="3832324" y="1679897"/>
                </a:cubicBezTo>
                <a:cubicBezTo>
                  <a:pt x="3832324" y="1674936"/>
                  <a:pt x="3829843" y="1672456"/>
                  <a:pt x="3824882" y="1672456"/>
                </a:cubicBezTo>
                <a:close/>
                <a:moveTo>
                  <a:pt x="1492002" y="1672456"/>
                </a:moveTo>
                <a:cubicBezTo>
                  <a:pt x="1494482" y="1672456"/>
                  <a:pt x="1496963" y="1673696"/>
                  <a:pt x="1499443" y="1676176"/>
                </a:cubicBezTo>
                <a:cubicBezTo>
                  <a:pt x="1501923" y="1678657"/>
                  <a:pt x="1500683" y="1679897"/>
                  <a:pt x="1495722" y="1679897"/>
                </a:cubicBezTo>
                <a:cubicBezTo>
                  <a:pt x="1490761" y="1679897"/>
                  <a:pt x="1488281" y="1678657"/>
                  <a:pt x="1488281" y="1676176"/>
                </a:cubicBezTo>
                <a:cubicBezTo>
                  <a:pt x="1488281" y="1673696"/>
                  <a:pt x="1489521" y="1672456"/>
                  <a:pt x="1492002" y="1672456"/>
                </a:cubicBezTo>
                <a:close/>
                <a:moveTo>
                  <a:pt x="1421308" y="1672456"/>
                </a:moveTo>
                <a:cubicBezTo>
                  <a:pt x="1431230" y="1677417"/>
                  <a:pt x="1436191" y="1679897"/>
                  <a:pt x="1436191" y="1679897"/>
                </a:cubicBezTo>
                <a:lnTo>
                  <a:pt x="1428750" y="1679897"/>
                </a:lnTo>
                <a:cubicBezTo>
                  <a:pt x="1428750" y="1679897"/>
                  <a:pt x="1426269" y="1677417"/>
                  <a:pt x="1421308" y="1672456"/>
                </a:cubicBezTo>
                <a:close/>
                <a:moveTo>
                  <a:pt x="3713261" y="1665014"/>
                </a:moveTo>
                <a:cubicBezTo>
                  <a:pt x="3713261" y="1669975"/>
                  <a:pt x="3718222" y="1672456"/>
                  <a:pt x="3728144" y="1672456"/>
                </a:cubicBezTo>
                <a:cubicBezTo>
                  <a:pt x="3728144" y="1672456"/>
                  <a:pt x="3730624" y="1669975"/>
                  <a:pt x="3735585" y="1665014"/>
                </a:cubicBezTo>
                <a:close/>
                <a:moveTo>
                  <a:pt x="4717851" y="1657573"/>
                </a:moveTo>
                <a:cubicBezTo>
                  <a:pt x="4712890" y="1657573"/>
                  <a:pt x="4710409" y="1660053"/>
                  <a:pt x="4710409" y="1665014"/>
                </a:cubicBezTo>
                <a:cubicBezTo>
                  <a:pt x="4715371" y="1669975"/>
                  <a:pt x="4717851" y="1672456"/>
                  <a:pt x="4717851" y="1672456"/>
                </a:cubicBezTo>
                <a:cubicBezTo>
                  <a:pt x="4717851" y="1672456"/>
                  <a:pt x="4719091" y="1672456"/>
                  <a:pt x="4721572" y="1672456"/>
                </a:cubicBezTo>
                <a:cubicBezTo>
                  <a:pt x="4724052" y="1672456"/>
                  <a:pt x="4725292" y="1669975"/>
                  <a:pt x="4725292" y="1665014"/>
                </a:cubicBezTo>
                <a:close/>
                <a:moveTo>
                  <a:pt x="4531816" y="1657573"/>
                </a:moveTo>
                <a:lnTo>
                  <a:pt x="4524375" y="1665014"/>
                </a:lnTo>
                <a:cubicBezTo>
                  <a:pt x="4524375" y="1669975"/>
                  <a:pt x="4526855" y="1672456"/>
                  <a:pt x="4531816" y="1672456"/>
                </a:cubicBezTo>
                <a:cubicBezTo>
                  <a:pt x="4531816" y="1672456"/>
                  <a:pt x="4531816" y="1669975"/>
                  <a:pt x="4531816" y="1665014"/>
                </a:cubicBezTo>
                <a:cubicBezTo>
                  <a:pt x="4531816" y="1660053"/>
                  <a:pt x="4531816" y="1657573"/>
                  <a:pt x="4531816" y="1657573"/>
                </a:cubicBezTo>
                <a:close/>
                <a:moveTo>
                  <a:pt x="5677792" y="1650131"/>
                </a:moveTo>
                <a:lnTo>
                  <a:pt x="5677792" y="1657573"/>
                </a:lnTo>
                <a:cubicBezTo>
                  <a:pt x="5682754" y="1657573"/>
                  <a:pt x="5685234" y="1656333"/>
                  <a:pt x="5685234" y="1653852"/>
                </a:cubicBezTo>
                <a:cubicBezTo>
                  <a:pt x="5685234" y="1651372"/>
                  <a:pt x="5687714" y="1650131"/>
                  <a:pt x="5692675" y="1650131"/>
                </a:cubicBezTo>
                <a:close/>
                <a:moveTo>
                  <a:pt x="4747616" y="1650131"/>
                </a:moveTo>
                <a:cubicBezTo>
                  <a:pt x="4742656" y="1650131"/>
                  <a:pt x="4742656" y="1652612"/>
                  <a:pt x="4747616" y="1657573"/>
                </a:cubicBezTo>
                <a:lnTo>
                  <a:pt x="4762499" y="1657573"/>
                </a:lnTo>
                <a:cubicBezTo>
                  <a:pt x="4757539" y="1652612"/>
                  <a:pt x="4752578" y="1650131"/>
                  <a:pt x="4747616" y="1650131"/>
                </a:cubicBezTo>
                <a:close/>
                <a:moveTo>
                  <a:pt x="4010918" y="1650131"/>
                </a:moveTo>
                <a:lnTo>
                  <a:pt x="4003476" y="1657573"/>
                </a:lnTo>
                <a:cubicBezTo>
                  <a:pt x="4003476" y="1657573"/>
                  <a:pt x="4003476" y="1660053"/>
                  <a:pt x="4003476" y="1665014"/>
                </a:cubicBezTo>
                <a:cubicBezTo>
                  <a:pt x="3998515" y="1669975"/>
                  <a:pt x="4000996" y="1674936"/>
                  <a:pt x="4010918" y="1679897"/>
                </a:cubicBezTo>
                <a:lnTo>
                  <a:pt x="4033242" y="1672456"/>
                </a:lnTo>
                <a:cubicBezTo>
                  <a:pt x="4033242" y="1677417"/>
                  <a:pt x="4043164" y="1682378"/>
                  <a:pt x="4063007" y="1687338"/>
                </a:cubicBezTo>
                <a:lnTo>
                  <a:pt x="4070449" y="1679897"/>
                </a:lnTo>
                <a:cubicBezTo>
                  <a:pt x="4065488" y="1674936"/>
                  <a:pt x="4065488" y="1672456"/>
                  <a:pt x="4070449" y="1672456"/>
                </a:cubicBezTo>
                <a:lnTo>
                  <a:pt x="4055566" y="1672456"/>
                </a:lnTo>
                <a:cubicBezTo>
                  <a:pt x="4055566" y="1672456"/>
                  <a:pt x="4053086" y="1672456"/>
                  <a:pt x="4048125" y="1672456"/>
                </a:cubicBezTo>
                <a:lnTo>
                  <a:pt x="4055566" y="1665014"/>
                </a:lnTo>
                <a:cubicBezTo>
                  <a:pt x="4050605" y="1660053"/>
                  <a:pt x="4044404" y="1657573"/>
                  <a:pt x="4036962" y="1657573"/>
                </a:cubicBezTo>
                <a:cubicBezTo>
                  <a:pt x="4029521" y="1657573"/>
                  <a:pt x="4020839" y="1655093"/>
                  <a:pt x="4010918" y="1650131"/>
                </a:cubicBezTo>
                <a:close/>
                <a:moveTo>
                  <a:pt x="4476005" y="1642690"/>
                </a:moveTo>
                <a:cubicBezTo>
                  <a:pt x="4473525" y="1642690"/>
                  <a:pt x="4472285" y="1645171"/>
                  <a:pt x="4472285" y="1650131"/>
                </a:cubicBezTo>
                <a:cubicBezTo>
                  <a:pt x="4467324" y="1655093"/>
                  <a:pt x="4464843" y="1658813"/>
                  <a:pt x="4464843" y="1661293"/>
                </a:cubicBezTo>
                <a:cubicBezTo>
                  <a:pt x="4464843" y="1663774"/>
                  <a:pt x="4467324" y="1666255"/>
                  <a:pt x="4472285" y="1668735"/>
                </a:cubicBezTo>
                <a:cubicBezTo>
                  <a:pt x="4477246" y="1671215"/>
                  <a:pt x="4484687" y="1672456"/>
                  <a:pt x="4494609" y="1672456"/>
                </a:cubicBezTo>
                <a:cubicBezTo>
                  <a:pt x="4504531" y="1672456"/>
                  <a:pt x="4509492" y="1669975"/>
                  <a:pt x="4509492" y="1665014"/>
                </a:cubicBezTo>
                <a:lnTo>
                  <a:pt x="4494609" y="1650131"/>
                </a:lnTo>
                <a:cubicBezTo>
                  <a:pt x="4484687" y="1645171"/>
                  <a:pt x="4478486" y="1642690"/>
                  <a:pt x="4476005" y="1642690"/>
                </a:cubicBezTo>
                <a:close/>
                <a:moveTo>
                  <a:pt x="4412753" y="1642690"/>
                </a:moveTo>
                <a:lnTo>
                  <a:pt x="4420195" y="1650131"/>
                </a:lnTo>
                <a:cubicBezTo>
                  <a:pt x="4420195" y="1650131"/>
                  <a:pt x="4417715" y="1650131"/>
                  <a:pt x="4412753" y="1650131"/>
                </a:cubicBezTo>
                <a:cubicBezTo>
                  <a:pt x="4412753" y="1650131"/>
                  <a:pt x="4412753" y="1647651"/>
                  <a:pt x="4412753" y="1642690"/>
                </a:cubicBezTo>
                <a:close/>
                <a:moveTo>
                  <a:pt x="4249043" y="1642690"/>
                </a:moveTo>
                <a:lnTo>
                  <a:pt x="4241601" y="1650131"/>
                </a:lnTo>
                <a:lnTo>
                  <a:pt x="4249043" y="1657573"/>
                </a:lnTo>
                <a:cubicBezTo>
                  <a:pt x="4258964" y="1662534"/>
                  <a:pt x="4261445" y="1667495"/>
                  <a:pt x="4256484" y="1672456"/>
                </a:cubicBezTo>
                <a:lnTo>
                  <a:pt x="4249043" y="1672456"/>
                </a:lnTo>
                <a:lnTo>
                  <a:pt x="4219277" y="1672456"/>
                </a:lnTo>
                <a:cubicBezTo>
                  <a:pt x="4219277" y="1672456"/>
                  <a:pt x="4216797" y="1673696"/>
                  <a:pt x="4211836" y="1676176"/>
                </a:cubicBezTo>
                <a:cubicBezTo>
                  <a:pt x="4206874" y="1678657"/>
                  <a:pt x="4204394" y="1677417"/>
                  <a:pt x="4204394" y="1672456"/>
                </a:cubicBezTo>
                <a:cubicBezTo>
                  <a:pt x="4204394" y="1667495"/>
                  <a:pt x="4201914" y="1662534"/>
                  <a:pt x="4196953" y="1657573"/>
                </a:cubicBezTo>
                <a:lnTo>
                  <a:pt x="4182070" y="1650131"/>
                </a:lnTo>
                <a:cubicBezTo>
                  <a:pt x="4177109" y="1650131"/>
                  <a:pt x="4172148" y="1650131"/>
                  <a:pt x="4167187" y="1650131"/>
                </a:cubicBezTo>
                <a:lnTo>
                  <a:pt x="4167187" y="1657573"/>
                </a:lnTo>
                <a:lnTo>
                  <a:pt x="4182070" y="1672456"/>
                </a:lnTo>
                <a:lnTo>
                  <a:pt x="4182070" y="1679897"/>
                </a:lnTo>
                <a:cubicBezTo>
                  <a:pt x="4177109" y="1679897"/>
                  <a:pt x="4174628" y="1679897"/>
                  <a:pt x="4174628" y="1679897"/>
                </a:cubicBezTo>
                <a:cubicBezTo>
                  <a:pt x="4174628" y="1679897"/>
                  <a:pt x="4174628" y="1677417"/>
                  <a:pt x="4174628" y="1672456"/>
                </a:cubicBezTo>
                <a:cubicBezTo>
                  <a:pt x="4174628" y="1672456"/>
                  <a:pt x="4164707" y="1668735"/>
                  <a:pt x="4144863" y="1661293"/>
                </a:cubicBezTo>
                <a:cubicBezTo>
                  <a:pt x="4125019" y="1653852"/>
                  <a:pt x="4112617" y="1650131"/>
                  <a:pt x="4107656" y="1650131"/>
                </a:cubicBezTo>
                <a:cubicBezTo>
                  <a:pt x="4107656" y="1650131"/>
                  <a:pt x="4107656" y="1652612"/>
                  <a:pt x="4107656" y="1657573"/>
                </a:cubicBezTo>
                <a:cubicBezTo>
                  <a:pt x="4107656" y="1657573"/>
                  <a:pt x="4110136" y="1657573"/>
                  <a:pt x="4115097" y="1657573"/>
                </a:cubicBezTo>
                <a:lnTo>
                  <a:pt x="4122539" y="1665014"/>
                </a:lnTo>
                <a:lnTo>
                  <a:pt x="4115097" y="1679897"/>
                </a:lnTo>
                <a:cubicBezTo>
                  <a:pt x="4110136" y="1679897"/>
                  <a:pt x="4107656" y="1679897"/>
                  <a:pt x="4107656" y="1679897"/>
                </a:cubicBezTo>
                <a:cubicBezTo>
                  <a:pt x="4107656" y="1679897"/>
                  <a:pt x="4107656" y="1682378"/>
                  <a:pt x="4107656" y="1687338"/>
                </a:cubicBezTo>
                <a:cubicBezTo>
                  <a:pt x="4112617" y="1687338"/>
                  <a:pt x="4113857" y="1689819"/>
                  <a:pt x="4111377" y="1694780"/>
                </a:cubicBezTo>
                <a:cubicBezTo>
                  <a:pt x="4108896" y="1699741"/>
                  <a:pt x="4112617" y="1704702"/>
                  <a:pt x="4122539" y="1709663"/>
                </a:cubicBezTo>
                <a:lnTo>
                  <a:pt x="4137421" y="1724545"/>
                </a:lnTo>
                <a:cubicBezTo>
                  <a:pt x="4137421" y="1729507"/>
                  <a:pt x="4144863" y="1734467"/>
                  <a:pt x="4159746" y="1739428"/>
                </a:cubicBezTo>
                <a:lnTo>
                  <a:pt x="4159746" y="1731987"/>
                </a:lnTo>
                <a:lnTo>
                  <a:pt x="4152304" y="1731987"/>
                </a:lnTo>
                <a:lnTo>
                  <a:pt x="4137421" y="1724545"/>
                </a:lnTo>
                <a:lnTo>
                  <a:pt x="4129980" y="1709663"/>
                </a:lnTo>
                <a:lnTo>
                  <a:pt x="4137421" y="1709663"/>
                </a:lnTo>
                <a:cubicBezTo>
                  <a:pt x="4147343" y="1709663"/>
                  <a:pt x="4154785" y="1712143"/>
                  <a:pt x="4159746" y="1717104"/>
                </a:cubicBezTo>
                <a:lnTo>
                  <a:pt x="4167187" y="1717104"/>
                </a:lnTo>
                <a:lnTo>
                  <a:pt x="4174628" y="1702221"/>
                </a:lnTo>
                <a:cubicBezTo>
                  <a:pt x="4174628" y="1707182"/>
                  <a:pt x="4179590" y="1709663"/>
                  <a:pt x="4189511" y="1709663"/>
                </a:cubicBezTo>
                <a:lnTo>
                  <a:pt x="4204394" y="1709663"/>
                </a:lnTo>
                <a:cubicBezTo>
                  <a:pt x="4204394" y="1704702"/>
                  <a:pt x="4196953" y="1702221"/>
                  <a:pt x="4182070" y="1702221"/>
                </a:cubicBezTo>
                <a:cubicBezTo>
                  <a:pt x="4182070" y="1692300"/>
                  <a:pt x="4189511" y="1687338"/>
                  <a:pt x="4204394" y="1687338"/>
                </a:cubicBezTo>
                <a:cubicBezTo>
                  <a:pt x="4209355" y="1687338"/>
                  <a:pt x="4211836" y="1686098"/>
                  <a:pt x="4211836" y="1683618"/>
                </a:cubicBezTo>
                <a:cubicBezTo>
                  <a:pt x="4211836" y="1681138"/>
                  <a:pt x="4216797" y="1679897"/>
                  <a:pt x="4226718" y="1679897"/>
                </a:cubicBezTo>
                <a:cubicBezTo>
                  <a:pt x="4236640" y="1679897"/>
                  <a:pt x="4241601" y="1679897"/>
                  <a:pt x="4241601" y="1679897"/>
                </a:cubicBezTo>
                <a:lnTo>
                  <a:pt x="4263925" y="1687338"/>
                </a:lnTo>
                <a:cubicBezTo>
                  <a:pt x="4268886" y="1682378"/>
                  <a:pt x="4272607" y="1681138"/>
                  <a:pt x="4275087" y="1683618"/>
                </a:cubicBezTo>
                <a:cubicBezTo>
                  <a:pt x="4277568" y="1686098"/>
                  <a:pt x="4281289" y="1687338"/>
                  <a:pt x="4286250" y="1687338"/>
                </a:cubicBezTo>
                <a:cubicBezTo>
                  <a:pt x="4286250" y="1682378"/>
                  <a:pt x="4286250" y="1679897"/>
                  <a:pt x="4286250" y="1679897"/>
                </a:cubicBezTo>
                <a:cubicBezTo>
                  <a:pt x="4286250" y="1679897"/>
                  <a:pt x="4283769" y="1679897"/>
                  <a:pt x="4278808" y="1679897"/>
                </a:cubicBezTo>
                <a:cubicBezTo>
                  <a:pt x="4273847" y="1674936"/>
                  <a:pt x="4271367" y="1669975"/>
                  <a:pt x="4271367" y="1665014"/>
                </a:cubicBezTo>
                <a:cubicBezTo>
                  <a:pt x="4266406" y="1655093"/>
                  <a:pt x="4258964" y="1647651"/>
                  <a:pt x="4249043" y="1642690"/>
                </a:cubicBezTo>
                <a:close/>
                <a:moveTo>
                  <a:pt x="1689199" y="1642690"/>
                </a:moveTo>
                <a:cubicBezTo>
                  <a:pt x="1689199" y="1647651"/>
                  <a:pt x="1689199" y="1650131"/>
                  <a:pt x="1689199" y="1650131"/>
                </a:cubicBezTo>
                <a:cubicBezTo>
                  <a:pt x="1689199" y="1655093"/>
                  <a:pt x="1691679" y="1657573"/>
                  <a:pt x="1696640" y="1657573"/>
                </a:cubicBezTo>
                <a:lnTo>
                  <a:pt x="1696640" y="1650131"/>
                </a:lnTo>
                <a:cubicBezTo>
                  <a:pt x="1696640" y="1650131"/>
                  <a:pt x="1696640" y="1648891"/>
                  <a:pt x="1696640" y="1646411"/>
                </a:cubicBezTo>
                <a:cubicBezTo>
                  <a:pt x="1696640" y="1643931"/>
                  <a:pt x="1694160" y="1642690"/>
                  <a:pt x="1689199" y="1642690"/>
                </a:cubicBezTo>
                <a:close/>
                <a:moveTo>
                  <a:pt x="4316015" y="1635249"/>
                </a:moveTo>
                <a:cubicBezTo>
                  <a:pt x="4311054" y="1635249"/>
                  <a:pt x="4308574" y="1637729"/>
                  <a:pt x="4308574" y="1642690"/>
                </a:cubicBezTo>
                <a:lnTo>
                  <a:pt x="4316015" y="1642690"/>
                </a:lnTo>
                <a:cubicBezTo>
                  <a:pt x="4320976" y="1642690"/>
                  <a:pt x="4323457" y="1642690"/>
                  <a:pt x="4323457" y="1642690"/>
                </a:cubicBezTo>
                <a:cubicBezTo>
                  <a:pt x="4323457" y="1637729"/>
                  <a:pt x="4320976" y="1635249"/>
                  <a:pt x="4316015" y="1635249"/>
                </a:cubicBezTo>
                <a:close/>
                <a:moveTo>
                  <a:pt x="3750468" y="1627807"/>
                </a:moveTo>
                <a:lnTo>
                  <a:pt x="3757910" y="1635249"/>
                </a:lnTo>
                <a:lnTo>
                  <a:pt x="3765351" y="1635249"/>
                </a:lnTo>
                <a:cubicBezTo>
                  <a:pt x="3765351" y="1630288"/>
                  <a:pt x="3760390" y="1627807"/>
                  <a:pt x="3750468" y="1627807"/>
                </a:cubicBezTo>
                <a:close/>
                <a:moveTo>
                  <a:pt x="1726406" y="1627807"/>
                </a:moveTo>
                <a:cubicBezTo>
                  <a:pt x="1726406" y="1627807"/>
                  <a:pt x="1726406" y="1630288"/>
                  <a:pt x="1726406" y="1635249"/>
                </a:cubicBezTo>
                <a:cubicBezTo>
                  <a:pt x="1726406" y="1640210"/>
                  <a:pt x="1726406" y="1642690"/>
                  <a:pt x="1726406" y="1642690"/>
                </a:cubicBezTo>
                <a:cubicBezTo>
                  <a:pt x="1731367" y="1642690"/>
                  <a:pt x="1733847" y="1640210"/>
                  <a:pt x="1733847" y="1635249"/>
                </a:cubicBezTo>
                <a:cubicBezTo>
                  <a:pt x="1733847" y="1635249"/>
                  <a:pt x="1732607" y="1634008"/>
                  <a:pt x="1730127" y="1631528"/>
                </a:cubicBezTo>
                <a:cubicBezTo>
                  <a:pt x="1727646" y="1629048"/>
                  <a:pt x="1726406" y="1627807"/>
                  <a:pt x="1726406" y="1627807"/>
                </a:cubicBezTo>
                <a:close/>
                <a:moveTo>
                  <a:pt x="1651992" y="1627807"/>
                </a:moveTo>
                <a:lnTo>
                  <a:pt x="1666875" y="1642690"/>
                </a:lnTo>
                <a:lnTo>
                  <a:pt x="1666875" y="1650131"/>
                </a:lnTo>
                <a:cubicBezTo>
                  <a:pt x="1666875" y="1655093"/>
                  <a:pt x="1666875" y="1657573"/>
                  <a:pt x="1666875" y="1657573"/>
                </a:cubicBezTo>
                <a:cubicBezTo>
                  <a:pt x="1671836" y="1657573"/>
                  <a:pt x="1674316" y="1655093"/>
                  <a:pt x="1674316" y="1650131"/>
                </a:cubicBezTo>
                <a:lnTo>
                  <a:pt x="1666875" y="1642690"/>
                </a:lnTo>
                <a:lnTo>
                  <a:pt x="1666875" y="1635249"/>
                </a:lnTo>
                <a:cubicBezTo>
                  <a:pt x="1661914" y="1630288"/>
                  <a:pt x="1656953" y="1627807"/>
                  <a:pt x="1651992" y="1627807"/>
                </a:cubicBezTo>
                <a:close/>
                <a:moveTo>
                  <a:pt x="1518046" y="1627807"/>
                </a:moveTo>
                <a:cubicBezTo>
                  <a:pt x="1518046" y="1627807"/>
                  <a:pt x="1523008" y="1627807"/>
                  <a:pt x="1532929" y="1627807"/>
                </a:cubicBezTo>
                <a:lnTo>
                  <a:pt x="1540371" y="1635249"/>
                </a:lnTo>
                <a:cubicBezTo>
                  <a:pt x="1540371" y="1635249"/>
                  <a:pt x="1542851" y="1637729"/>
                  <a:pt x="1547812" y="1642690"/>
                </a:cubicBezTo>
                <a:lnTo>
                  <a:pt x="1547812" y="1650131"/>
                </a:lnTo>
                <a:cubicBezTo>
                  <a:pt x="1537890" y="1645171"/>
                  <a:pt x="1530449" y="1642690"/>
                  <a:pt x="1525488" y="1642690"/>
                </a:cubicBezTo>
                <a:lnTo>
                  <a:pt x="1532929" y="1642690"/>
                </a:lnTo>
                <a:cubicBezTo>
                  <a:pt x="1532929" y="1637729"/>
                  <a:pt x="1530449" y="1635249"/>
                  <a:pt x="1525488" y="1635249"/>
                </a:cubicBezTo>
                <a:close/>
                <a:moveTo>
                  <a:pt x="1372009" y="1623156"/>
                </a:moveTo>
                <a:cubicBezTo>
                  <a:pt x="1373869" y="1622536"/>
                  <a:pt x="1376660" y="1622846"/>
                  <a:pt x="1380381" y="1624086"/>
                </a:cubicBezTo>
                <a:cubicBezTo>
                  <a:pt x="1387822" y="1626567"/>
                  <a:pt x="1391543" y="1627807"/>
                  <a:pt x="1391543" y="1627807"/>
                </a:cubicBezTo>
                <a:lnTo>
                  <a:pt x="1376660" y="1627807"/>
                </a:lnTo>
                <a:cubicBezTo>
                  <a:pt x="1371699" y="1627807"/>
                  <a:pt x="1369218" y="1627807"/>
                  <a:pt x="1369218" y="1627807"/>
                </a:cubicBezTo>
                <a:cubicBezTo>
                  <a:pt x="1369218" y="1625327"/>
                  <a:pt x="1370149" y="1623777"/>
                  <a:pt x="1372009" y="1623156"/>
                </a:cubicBezTo>
                <a:close/>
                <a:moveTo>
                  <a:pt x="4338339" y="1620366"/>
                </a:moveTo>
                <a:lnTo>
                  <a:pt x="4338339" y="1627807"/>
                </a:lnTo>
                <a:cubicBezTo>
                  <a:pt x="4343300" y="1627807"/>
                  <a:pt x="4345781" y="1627807"/>
                  <a:pt x="4345781" y="1627807"/>
                </a:cubicBezTo>
                <a:cubicBezTo>
                  <a:pt x="4345781" y="1622846"/>
                  <a:pt x="4343300" y="1620366"/>
                  <a:pt x="4338339" y="1620366"/>
                </a:cubicBezTo>
                <a:close/>
                <a:moveTo>
                  <a:pt x="4308574" y="1620366"/>
                </a:moveTo>
                <a:cubicBezTo>
                  <a:pt x="4308574" y="1620366"/>
                  <a:pt x="4308574" y="1622846"/>
                  <a:pt x="4308574" y="1627807"/>
                </a:cubicBezTo>
                <a:cubicBezTo>
                  <a:pt x="4313535" y="1627807"/>
                  <a:pt x="4316015" y="1627807"/>
                  <a:pt x="4316015" y="1627807"/>
                </a:cubicBezTo>
                <a:cubicBezTo>
                  <a:pt x="4316015" y="1622846"/>
                  <a:pt x="4313535" y="1620366"/>
                  <a:pt x="4308574" y="1620366"/>
                </a:cubicBezTo>
                <a:close/>
                <a:moveTo>
                  <a:pt x="3943945" y="1620366"/>
                </a:moveTo>
                <a:lnTo>
                  <a:pt x="3921621" y="1627807"/>
                </a:lnTo>
                <a:lnTo>
                  <a:pt x="3914179" y="1627807"/>
                </a:lnTo>
                <a:lnTo>
                  <a:pt x="3914179" y="1642690"/>
                </a:lnTo>
                <a:lnTo>
                  <a:pt x="3921621" y="1650131"/>
                </a:lnTo>
                <a:lnTo>
                  <a:pt x="3914179" y="1657573"/>
                </a:lnTo>
                <a:cubicBezTo>
                  <a:pt x="3919140" y="1657573"/>
                  <a:pt x="3926582" y="1655093"/>
                  <a:pt x="3936503" y="1650131"/>
                </a:cubicBezTo>
                <a:lnTo>
                  <a:pt x="3951386" y="1650131"/>
                </a:lnTo>
                <a:lnTo>
                  <a:pt x="3936503" y="1635249"/>
                </a:lnTo>
                <a:lnTo>
                  <a:pt x="3929062" y="1627807"/>
                </a:lnTo>
                <a:lnTo>
                  <a:pt x="3936503" y="1627807"/>
                </a:lnTo>
                <a:lnTo>
                  <a:pt x="3947009" y="1629558"/>
                </a:lnTo>
                <a:close/>
                <a:moveTo>
                  <a:pt x="4531816" y="1612924"/>
                </a:moveTo>
                <a:cubicBezTo>
                  <a:pt x="4531816" y="1617886"/>
                  <a:pt x="4534296" y="1620366"/>
                  <a:pt x="4539257" y="1620366"/>
                </a:cubicBezTo>
                <a:cubicBezTo>
                  <a:pt x="4539257" y="1620366"/>
                  <a:pt x="4539257" y="1622846"/>
                  <a:pt x="4539257" y="1627807"/>
                </a:cubicBezTo>
                <a:lnTo>
                  <a:pt x="4546699" y="1627807"/>
                </a:lnTo>
                <a:lnTo>
                  <a:pt x="4554140" y="1627807"/>
                </a:lnTo>
                <a:cubicBezTo>
                  <a:pt x="4554140" y="1627807"/>
                  <a:pt x="4554140" y="1629048"/>
                  <a:pt x="4554140" y="1631528"/>
                </a:cubicBezTo>
                <a:cubicBezTo>
                  <a:pt x="4554140" y="1634008"/>
                  <a:pt x="4551660" y="1635249"/>
                  <a:pt x="4546699" y="1635249"/>
                </a:cubicBezTo>
                <a:lnTo>
                  <a:pt x="4561582" y="1642690"/>
                </a:lnTo>
                <a:lnTo>
                  <a:pt x="4569023" y="1642690"/>
                </a:lnTo>
                <a:cubicBezTo>
                  <a:pt x="4569023" y="1637729"/>
                  <a:pt x="4571503" y="1632768"/>
                  <a:pt x="4576464" y="1627807"/>
                </a:cubicBezTo>
                <a:lnTo>
                  <a:pt x="4546699" y="1620366"/>
                </a:lnTo>
                <a:cubicBezTo>
                  <a:pt x="4541738" y="1620366"/>
                  <a:pt x="4536777" y="1617886"/>
                  <a:pt x="4531816" y="1612924"/>
                </a:cubicBezTo>
                <a:close/>
                <a:moveTo>
                  <a:pt x="4129980" y="1612924"/>
                </a:moveTo>
                <a:cubicBezTo>
                  <a:pt x="4134941" y="1617886"/>
                  <a:pt x="4137421" y="1620366"/>
                  <a:pt x="4137421" y="1620366"/>
                </a:cubicBezTo>
                <a:lnTo>
                  <a:pt x="4137421" y="1612924"/>
                </a:lnTo>
                <a:cubicBezTo>
                  <a:pt x="4137421" y="1612924"/>
                  <a:pt x="4134941" y="1612924"/>
                  <a:pt x="4129980" y="1612924"/>
                </a:cubicBezTo>
                <a:close/>
                <a:moveTo>
                  <a:pt x="3876972" y="1612924"/>
                </a:moveTo>
                <a:cubicBezTo>
                  <a:pt x="3862089" y="1612924"/>
                  <a:pt x="3859609" y="1617886"/>
                  <a:pt x="3869531" y="1627807"/>
                </a:cubicBezTo>
                <a:lnTo>
                  <a:pt x="3862089" y="1635249"/>
                </a:lnTo>
                <a:cubicBezTo>
                  <a:pt x="3857128" y="1635249"/>
                  <a:pt x="3854648" y="1630288"/>
                  <a:pt x="3854648" y="1620366"/>
                </a:cubicBezTo>
                <a:lnTo>
                  <a:pt x="3839765" y="1620366"/>
                </a:lnTo>
                <a:cubicBezTo>
                  <a:pt x="3839765" y="1625327"/>
                  <a:pt x="3842245" y="1627807"/>
                  <a:pt x="3847206" y="1627807"/>
                </a:cubicBezTo>
                <a:lnTo>
                  <a:pt x="3847206" y="1635249"/>
                </a:lnTo>
                <a:cubicBezTo>
                  <a:pt x="3842245" y="1640210"/>
                  <a:pt x="3842245" y="1642690"/>
                  <a:pt x="3847206" y="1642690"/>
                </a:cubicBezTo>
                <a:cubicBezTo>
                  <a:pt x="3847206" y="1642690"/>
                  <a:pt x="3852168" y="1641450"/>
                  <a:pt x="3862089" y="1638969"/>
                </a:cubicBezTo>
                <a:cubicBezTo>
                  <a:pt x="3872011" y="1636489"/>
                  <a:pt x="3876972" y="1640210"/>
                  <a:pt x="3876972" y="1650131"/>
                </a:cubicBezTo>
                <a:cubicBezTo>
                  <a:pt x="3886894" y="1650131"/>
                  <a:pt x="3891855" y="1650131"/>
                  <a:pt x="3891855" y="1650131"/>
                </a:cubicBezTo>
                <a:cubicBezTo>
                  <a:pt x="3896816" y="1645171"/>
                  <a:pt x="3896816" y="1637729"/>
                  <a:pt x="3891855" y="1627807"/>
                </a:cubicBezTo>
                <a:cubicBezTo>
                  <a:pt x="3886894" y="1617886"/>
                  <a:pt x="3881933" y="1612924"/>
                  <a:pt x="3876972" y="1612924"/>
                </a:cubicBezTo>
                <a:close/>
                <a:moveTo>
                  <a:pt x="3824882" y="1612924"/>
                </a:moveTo>
                <a:lnTo>
                  <a:pt x="3824882" y="1627807"/>
                </a:lnTo>
                <a:cubicBezTo>
                  <a:pt x="3829843" y="1632768"/>
                  <a:pt x="3832324" y="1630288"/>
                  <a:pt x="3832324" y="1620366"/>
                </a:cubicBezTo>
                <a:close/>
                <a:moveTo>
                  <a:pt x="1458515" y="1612924"/>
                </a:moveTo>
                <a:lnTo>
                  <a:pt x="1465957" y="1612924"/>
                </a:lnTo>
                <a:lnTo>
                  <a:pt x="1488281" y="1620366"/>
                </a:lnTo>
                <a:cubicBezTo>
                  <a:pt x="1498203" y="1620366"/>
                  <a:pt x="1504404" y="1624086"/>
                  <a:pt x="1506885" y="1631528"/>
                </a:cubicBezTo>
                <a:cubicBezTo>
                  <a:pt x="1509365" y="1638969"/>
                  <a:pt x="1508125" y="1642690"/>
                  <a:pt x="1503164" y="1642690"/>
                </a:cubicBezTo>
                <a:cubicBezTo>
                  <a:pt x="1498203" y="1642690"/>
                  <a:pt x="1493242" y="1640210"/>
                  <a:pt x="1488281" y="1635249"/>
                </a:cubicBezTo>
                <a:cubicBezTo>
                  <a:pt x="1468437" y="1630288"/>
                  <a:pt x="1458515" y="1622846"/>
                  <a:pt x="1458515" y="1612924"/>
                </a:cubicBezTo>
                <a:close/>
                <a:moveTo>
                  <a:pt x="4375546" y="1605483"/>
                </a:moveTo>
                <a:cubicBezTo>
                  <a:pt x="4370585" y="1605483"/>
                  <a:pt x="4370585" y="1607964"/>
                  <a:pt x="4375546" y="1612924"/>
                </a:cubicBezTo>
                <a:cubicBezTo>
                  <a:pt x="4380507" y="1612924"/>
                  <a:pt x="4382988" y="1614165"/>
                  <a:pt x="4382988" y="1616645"/>
                </a:cubicBezTo>
                <a:cubicBezTo>
                  <a:pt x="4382988" y="1619126"/>
                  <a:pt x="4382988" y="1620366"/>
                  <a:pt x="4382988" y="1620366"/>
                </a:cubicBezTo>
                <a:lnTo>
                  <a:pt x="4397871" y="1642690"/>
                </a:lnTo>
                <a:cubicBezTo>
                  <a:pt x="4407792" y="1652612"/>
                  <a:pt x="4410273" y="1660053"/>
                  <a:pt x="4405312" y="1665014"/>
                </a:cubicBezTo>
                <a:cubicBezTo>
                  <a:pt x="4400351" y="1669975"/>
                  <a:pt x="4412753" y="1677417"/>
                  <a:pt x="4442519" y="1687338"/>
                </a:cubicBezTo>
                <a:lnTo>
                  <a:pt x="4449961" y="1687338"/>
                </a:lnTo>
                <a:cubicBezTo>
                  <a:pt x="4449961" y="1692300"/>
                  <a:pt x="4449961" y="1694780"/>
                  <a:pt x="4449961" y="1694780"/>
                </a:cubicBezTo>
                <a:cubicBezTo>
                  <a:pt x="4454922" y="1689819"/>
                  <a:pt x="4457402" y="1689819"/>
                  <a:pt x="4457402" y="1694780"/>
                </a:cubicBezTo>
                <a:cubicBezTo>
                  <a:pt x="4457402" y="1699741"/>
                  <a:pt x="4458642" y="1702221"/>
                  <a:pt x="4461123" y="1702221"/>
                </a:cubicBezTo>
                <a:cubicBezTo>
                  <a:pt x="4463603" y="1702221"/>
                  <a:pt x="4464843" y="1699741"/>
                  <a:pt x="4464843" y="1694780"/>
                </a:cubicBezTo>
                <a:cubicBezTo>
                  <a:pt x="4464843" y="1689819"/>
                  <a:pt x="4457402" y="1684858"/>
                  <a:pt x="4442519" y="1679897"/>
                </a:cubicBezTo>
                <a:cubicBezTo>
                  <a:pt x="4432597" y="1674936"/>
                  <a:pt x="4426396" y="1671215"/>
                  <a:pt x="4423916" y="1668735"/>
                </a:cubicBezTo>
                <a:cubicBezTo>
                  <a:pt x="4421435" y="1666255"/>
                  <a:pt x="4420195" y="1665014"/>
                  <a:pt x="4420195" y="1665014"/>
                </a:cubicBezTo>
                <a:cubicBezTo>
                  <a:pt x="4420195" y="1660053"/>
                  <a:pt x="4422675" y="1658813"/>
                  <a:pt x="4427636" y="1661293"/>
                </a:cubicBezTo>
                <a:cubicBezTo>
                  <a:pt x="4432597" y="1663774"/>
                  <a:pt x="4435078" y="1662534"/>
                  <a:pt x="4435078" y="1657573"/>
                </a:cubicBezTo>
                <a:lnTo>
                  <a:pt x="4435078" y="1650131"/>
                </a:lnTo>
                <a:cubicBezTo>
                  <a:pt x="4425156" y="1645171"/>
                  <a:pt x="4422675" y="1642690"/>
                  <a:pt x="4427636" y="1642690"/>
                </a:cubicBezTo>
                <a:cubicBezTo>
                  <a:pt x="4432597" y="1637729"/>
                  <a:pt x="4435078" y="1635249"/>
                  <a:pt x="4435078" y="1635249"/>
                </a:cubicBezTo>
                <a:cubicBezTo>
                  <a:pt x="4435078" y="1635249"/>
                  <a:pt x="4432597" y="1635249"/>
                  <a:pt x="4427636" y="1635249"/>
                </a:cubicBezTo>
                <a:cubicBezTo>
                  <a:pt x="4422675" y="1630288"/>
                  <a:pt x="4420195" y="1625327"/>
                  <a:pt x="4420195" y="1620366"/>
                </a:cubicBezTo>
                <a:cubicBezTo>
                  <a:pt x="4415234" y="1610444"/>
                  <a:pt x="4400351" y="1605483"/>
                  <a:pt x="4375546" y="1605483"/>
                </a:cubicBezTo>
                <a:close/>
                <a:moveTo>
                  <a:pt x="1607344" y="1605483"/>
                </a:moveTo>
                <a:lnTo>
                  <a:pt x="1599902" y="1612924"/>
                </a:lnTo>
                <a:lnTo>
                  <a:pt x="1614785" y="1612924"/>
                </a:lnTo>
                <a:cubicBezTo>
                  <a:pt x="1614785" y="1607964"/>
                  <a:pt x="1612304" y="1605483"/>
                  <a:pt x="1607344" y="1605483"/>
                </a:cubicBezTo>
                <a:close/>
                <a:moveTo>
                  <a:pt x="1503164" y="1598042"/>
                </a:moveTo>
                <a:cubicBezTo>
                  <a:pt x="1508125" y="1598042"/>
                  <a:pt x="1515566" y="1600522"/>
                  <a:pt x="1525488" y="1605483"/>
                </a:cubicBezTo>
                <a:cubicBezTo>
                  <a:pt x="1535410" y="1605483"/>
                  <a:pt x="1540371" y="1607964"/>
                  <a:pt x="1540371" y="1612924"/>
                </a:cubicBezTo>
                <a:lnTo>
                  <a:pt x="1532929" y="1620366"/>
                </a:lnTo>
                <a:cubicBezTo>
                  <a:pt x="1527968" y="1615405"/>
                  <a:pt x="1520527" y="1612924"/>
                  <a:pt x="1510605" y="1612924"/>
                </a:cubicBezTo>
                <a:cubicBezTo>
                  <a:pt x="1500683" y="1612924"/>
                  <a:pt x="1495722" y="1612924"/>
                  <a:pt x="1495722" y="1612924"/>
                </a:cubicBezTo>
                <a:cubicBezTo>
                  <a:pt x="1495722" y="1612924"/>
                  <a:pt x="1495722" y="1610444"/>
                  <a:pt x="1495722" y="1605483"/>
                </a:cubicBezTo>
                <a:cubicBezTo>
                  <a:pt x="1495722" y="1600522"/>
                  <a:pt x="1498203" y="1598042"/>
                  <a:pt x="1503164" y="1598042"/>
                </a:cubicBezTo>
                <a:close/>
                <a:moveTo>
                  <a:pt x="3899296" y="1598041"/>
                </a:moveTo>
                <a:cubicBezTo>
                  <a:pt x="3904257" y="1598041"/>
                  <a:pt x="3906738" y="1600522"/>
                  <a:pt x="3906738" y="1605483"/>
                </a:cubicBezTo>
                <a:cubicBezTo>
                  <a:pt x="3906738" y="1610444"/>
                  <a:pt x="3904257" y="1612924"/>
                  <a:pt x="3899296" y="1612924"/>
                </a:cubicBezTo>
                <a:cubicBezTo>
                  <a:pt x="3904257" y="1607964"/>
                  <a:pt x="3904257" y="1603003"/>
                  <a:pt x="3899296" y="1598041"/>
                </a:cubicBezTo>
                <a:close/>
                <a:moveTo>
                  <a:pt x="1644550" y="1598041"/>
                </a:moveTo>
                <a:cubicBezTo>
                  <a:pt x="1644550" y="1603003"/>
                  <a:pt x="1644550" y="1605483"/>
                  <a:pt x="1644550" y="1605483"/>
                </a:cubicBezTo>
                <a:cubicBezTo>
                  <a:pt x="1649512" y="1605483"/>
                  <a:pt x="1651992" y="1605483"/>
                  <a:pt x="1651992" y="1605483"/>
                </a:cubicBezTo>
                <a:cubicBezTo>
                  <a:pt x="1651992" y="1600522"/>
                  <a:pt x="1649512" y="1598041"/>
                  <a:pt x="1644550" y="1598041"/>
                </a:cubicBezTo>
                <a:close/>
                <a:moveTo>
                  <a:pt x="1629668" y="1598041"/>
                </a:moveTo>
                <a:cubicBezTo>
                  <a:pt x="1629668" y="1598041"/>
                  <a:pt x="1629668" y="1600522"/>
                  <a:pt x="1629668" y="1605483"/>
                </a:cubicBezTo>
                <a:cubicBezTo>
                  <a:pt x="1634629" y="1610444"/>
                  <a:pt x="1637109" y="1612924"/>
                  <a:pt x="1637109" y="1612924"/>
                </a:cubicBezTo>
                <a:cubicBezTo>
                  <a:pt x="1637109" y="1612924"/>
                  <a:pt x="1637109" y="1610444"/>
                  <a:pt x="1637109" y="1605483"/>
                </a:cubicBezTo>
                <a:cubicBezTo>
                  <a:pt x="1637109" y="1605483"/>
                  <a:pt x="1635869" y="1604243"/>
                  <a:pt x="1633388" y="1601762"/>
                </a:cubicBezTo>
                <a:cubicBezTo>
                  <a:pt x="1630908" y="1599282"/>
                  <a:pt x="1629668" y="1598041"/>
                  <a:pt x="1629668" y="1598041"/>
                </a:cubicBezTo>
                <a:close/>
                <a:moveTo>
                  <a:pt x="3705820" y="1592460"/>
                </a:moveTo>
                <a:cubicBezTo>
                  <a:pt x="3704579" y="1592460"/>
                  <a:pt x="3703339" y="1593081"/>
                  <a:pt x="3702099" y="1594321"/>
                </a:cubicBezTo>
                <a:cubicBezTo>
                  <a:pt x="3699618" y="1596801"/>
                  <a:pt x="3700859" y="1598041"/>
                  <a:pt x="3705820" y="1598041"/>
                </a:cubicBezTo>
                <a:cubicBezTo>
                  <a:pt x="3710781" y="1598041"/>
                  <a:pt x="3713261" y="1598041"/>
                  <a:pt x="3713261" y="1598041"/>
                </a:cubicBezTo>
                <a:cubicBezTo>
                  <a:pt x="3713261" y="1598041"/>
                  <a:pt x="3712021" y="1596801"/>
                  <a:pt x="3709540" y="1594321"/>
                </a:cubicBezTo>
                <a:cubicBezTo>
                  <a:pt x="3708300" y="1593081"/>
                  <a:pt x="3707060" y="1592460"/>
                  <a:pt x="3705820" y="1592460"/>
                </a:cubicBezTo>
                <a:close/>
                <a:moveTo>
                  <a:pt x="1562695" y="1590600"/>
                </a:moveTo>
                <a:cubicBezTo>
                  <a:pt x="1567656" y="1590600"/>
                  <a:pt x="1570136" y="1593080"/>
                  <a:pt x="1570136" y="1598041"/>
                </a:cubicBezTo>
                <a:cubicBezTo>
                  <a:pt x="1570136" y="1603003"/>
                  <a:pt x="1570136" y="1606724"/>
                  <a:pt x="1570136" y="1609204"/>
                </a:cubicBezTo>
                <a:cubicBezTo>
                  <a:pt x="1570136" y="1611684"/>
                  <a:pt x="1572617" y="1612924"/>
                  <a:pt x="1577578" y="1612924"/>
                </a:cubicBezTo>
                <a:lnTo>
                  <a:pt x="1585019" y="1612924"/>
                </a:lnTo>
                <a:cubicBezTo>
                  <a:pt x="1589980" y="1617886"/>
                  <a:pt x="1589980" y="1622846"/>
                  <a:pt x="1585019" y="1627807"/>
                </a:cubicBezTo>
                <a:lnTo>
                  <a:pt x="1570136" y="1620366"/>
                </a:lnTo>
                <a:cubicBezTo>
                  <a:pt x="1570136" y="1615405"/>
                  <a:pt x="1567656" y="1612924"/>
                  <a:pt x="1562695" y="1612924"/>
                </a:cubicBezTo>
                <a:cubicBezTo>
                  <a:pt x="1557734" y="1612924"/>
                  <a:pt x="1555254" y="1609204"/>
                  <a:pt x="1555254" y="1601762"/>
                </a:cubicBezTo>
                <a:cubicBezTo>
                  <a:pt x="1555254" y="1594321"/>
                  <a:pt x="1557734" y="1590600"/>
                  <a:pt x="1562695" y="1590600"/>
                </a:cubicBezTo>
                <a:close/>
                <a:moveTo>
                  <a:pt x="1540371" y="1590600"/>
                </a:moveTo>
                <a:cubicBezTo>
                  <a:pt x="1540371" y="1590600"/>
                  <a:pt x="1540371" y="1593080"/>
                  <a:pt x="1540371" y="1598041"/>
                </a:cubicBezTo>
                <a:cubicBezTo>
                  <a:pt x="1540371" y="1598041"/>
                  <a:pt x="1539131" y="1598041"/>
                  <a:pt x="1536650" y="1598041"/>
                </a:cubicBezTo>
                <a:cubicBezTo>
                  <a:pt x="1534170" y="1598041"/>
                  <a:pt x="1532929" y="1596801"/>
                  <a:pt x="1532929" y="1594321"/>
                </a:cubicBezTo>
                <a:cubicBezTo>
                  <a:pt x="1532929" y="1591840"/>
                  <a:pt x="1535410" y="1590600"/>
                  <a:pt x="1540371" y="1590600"/>
                </a:cubicBezTo>
                <a:close/>
                <a:moveTo>
                  <a:pt x="1451074" y="1590600"/>
                </a:moveTo>
                <a:lnTo>
                  <a:pt x="1465957" y="1598041"/>
                </a:lnTo>
                <a:cubicBezTo>
                  <a:pt x="1460996" y="1598041"/>
                  <a:pt x="1456035" y="1598041"/>
                  <a:pt x="1451074" y="1598041"/>
                </a:cubicBezTo>
                <a:cubicBezTo>
                  <a:pt x="1446113" y="1598041"/>
                  <a:pt x="1446113" y="1595561"/>
                  <a:pt x="1451074" y="1590600"/>
                </a:cubicBezTo>
                <a:close/>
                <a:moveTo>
                  <a:pt x="1391543" y="1590600"/>
                </a:moveTo>
                <a:cubicBezTo>
                  <a:pt x="1391543" y="1590600"/>
                  <a:pt x="1391543" y="1593080"/>
                  <a:pt x="1391543" y="1598041"/>
                </a:cubicBezTo>
                <a:lnTo>
                  <a:pt x="1391543" y="1605483"/>
                </a:lnTo>
                <a:cubicBezTo>
                  <a:pt x="1386582" y="1605483"/>
                  <a:pt x="1384101" y="1604243"/>
                  <a:pt x="1384101" y="1601762"/>
                </a:cubicBezTo>
                <a:cubicBezTo>
                  <a:pt x="1384101" y="1599282"/>
                  <a:pt x="1384101" y="1598041"/>
                  <a:pt x="1384101" y="1598041"/>
                </a:cubicBezTo>
                <a:close/>
                <a:moveTo>
                  <a:pt x="4449961" y="1583159"/>
                </a:moveTo>
                <a:lnTo>
                  <a:pt x="4457402" y="1605483"/>
                </a:lnTo>
                <a:cubicBezTo>
                  <a:pt x="4462363" y="1600522"/>
                  <a:pt x="4467324" y="1600522"/>
                  <a:pt x="4472285" y="1605483"/>
                </a:cubicBezTo>
                <a:cubicBezTo>
                  <a:pt x="4472285" y="1605483"/>
                  <a:pt x="4472285" y="1607964"/>
                  <a:pt x="4472285" y="1612924"/>
                </a:cubicBezTo>
                <a:lnTo>
                  <a:pt x="4487168" y="1620366"/>
                </a:lnTo>
                <a:cubicBezTo>
                  <a:pt x="4497089" y="1625327"/>
                  <a:pt x="4504531" y="1627807"/>
                  <a:pt x="4509492" y="1627807"/>
                </a:cubicBezTo>
                <a:lnTo>
                  <a:pt x="4524375" y="1620366"/>
                </a:lnTo>
                <a:cubicBezTo>
                  <a:pt x="4524375" y="1615405"/>
                  <a:pt x="4521894" y="1610444"/>
                  <a:pt x="4516933" y="1605483"/>
                </a:cubicBezTo>
                <a:cubicBezTo>
                  <a:pt x="4511972" y="1600522"/>
                  <a:pt x="4504531" y="1596801"/>
                  <a:pt x="4494609" y="1594321"/>
                </a:cubicBezTo>
                <a:cubicBezTo>
                  <a:pt x="4484687" y="1591840"/>
                  <a:pt x="4477246" y="1590600"/>
                  <a:pt x="4472285" y="1590600"/>
                </a:cubicBezTo>
                <a:lnTo>
                  <a:pt x="4457402" y="1583159"/>
                </a:lnTo>
                <a:close/>
                <a:moveTo>
                  <a:pt x="4263925" y="1583159"/>
                </a:moveTo>
                <a:lnTo>
                  <a:pt x="4271367" y="1590600"/>
                </a:lnTo>
                <a:cubicBezTo>
                  <a:pt x="4271367" y="1585639"/>
                  <a:pt x="4270126" y="1583159"/>
                  <a:pt x="4267646" y="1583159"/>
                </a:cubicBezTo>
                <a:cubicBezTo>
                  <a:pt x="4265166" y="1583159"/>
                  <a:pt x="4263925" y="1583159"/>
                  <a:pt x="4263925" y="1583159"/>
                </a:cubicBezTo>
                <a:close/>
                <a:moveTo>
                  <a:pt x="4100214" y="1583159"/>
                </a:moveTo>
                <a:lnTo>
                  <a:pt x="4107656" y="1590600"/>
                </a:lnTo>
                <a:lnTo>
                  <a:pt x="4107656" y="1583159"/>
                </a:lnTo>
                <a:close/>
                <a:moveTo>
                  <a:pt x="3601640" y="1583159"/>
                </a:moveTo>
                <a:lnTo>
                  <a:pt x="3623964" y="1590600"/>
                </a:lnTo>
                <a:lnTo>
                  <a:pt x="3616523" y="1583159"/>
                </a:lnTo>
                <a:close/>
                <a:moveTo>
                  <a:pt x="4061147" y="1579438"/>
                </a:moveTo>
                <a:cubicBezTo>
                  <a:pt x="4059907" y="1579438"/>
                  <a:pt x="4058047" y="1580678"/>
                  <a:pt x="4055566" y="1583159"/>
                </a:cubicBezTo>
                <a:lnTo>
                  <a:pt x="4063007" y="1583159"/>
                </a:lnTo>
                <a:cubicBezTo>
                  <a:pt x="4063007" y="1580678"/>
                  <a:pt x="4062387" y="1579438"/>
                  <a:pt x="4061147" y="1579438"/>
                </a:cubicBezTo>
                <a:close/>
                <a:moveTo>
                  <a:pt x="4442519" y="1575717"/>
                </a:moveTo>
                <a:cubicBezTo>
                  <a:pt x="4437558" y="1575717"/>
                  <a:pt x="4435078" y="1578198"/>
                  <a:pt x="4435078" y="1583159"/>
                </a:cubicBezTo>
                <a:lnTo>
                  <a:pt x="4442519" y="1583159"/>
                </a:lnTo>
                <a:close/>
                <a:moveTo>
                  <a:pt x="4301132" y="1575717"/>
                </a:moveTo>
                <a:cubicBezTo>
                  <a:pt x="4306093" y="1580678"/>
                  <a:pt x="4306093" y="1583159"/>
                  <a:pt x="4301132" y="1583159"/>
                </a:cubicBezTo>
                <a:lnTo>
                  <a:pt x="4308574" y="1590600"/>
                </a:lnTo>
                <a:cubicBezTo>
                  <a:pt x="4313535" y="1590600"/>
                  <a:pt x="4317256" y="1590600"/>
                  <a:pt x="4319736" y="1590600"/>
                </a:cubicBezTo>
                <a:cubicBezTo>
                  <a:pt x="4322216" y="1590600"/>
                  <a:pt x="4325937" y="1593080"/>
                  <a:pt x="4330898" y="1598041"/>
                </a:cubicBezTo>
                <a:lnTo>
                  <a:pt x="4345781" y="1598041"/>
                </a:lnTo>
                <a:lnTo>
                  <a:pt x="4338339" y="1590600"/>
                </a:lnTo>
                <a:cubicBezTo>
                  <a:pt x="4338339" y="1585639"/>
                  <a:pt x="4335859" y="1583159"/>
                  <a:pt x="4330898" y="1583159"/>
                </a:cubicBezTo>
                <a:lnTo>
                  <a:pt x="4316015" y="1583159"/>
                </a:lnTo>
                <a:cubicBezTo>
                  <a:pt x="4316015" y="1578198"/>
                  <a:pt x="4313535" y="1575717"/>
                  <a:pt x="4308574" y="1575717"/>
                </a:cubicBezTo>
                <a:close/>
                <a:moveTo>
                  <a:pt x="1508745" y="1571997"/>
                </a:moveTo>
                <a:cubicBezTo>
                  <a:pt x="1509985" y="1571997"/>
                  <a:pt x="1510605" y="1573237"/>
                  <a:pt x="1510605" y="1575717"/>
                </a:cubicBezTo>
                <a:lnTo>
                  <a:pt x="1503164" y="1575717"/>
                </a:lnTo>
                <a:cubicBezTo>
                  <a:pt x="1505644" y="1573237"/>
                  <a:pt x="1507505" y="1571997"/>
                  <a:pt x="1508745" y="1571997"/>
                </a:cubicBezTo>
                <a:close/>
                <a:moveTo>
                  <a:pt x="4241601" y="1568276"/>
                </a:moveTo>
                <a:lnTo>
                  <a:pt x="4241601" y="1575717"/>
                </a:lnTo>
                <a:lnTo>
                  <a:pt x="4256484" y="1575717"/>
                </a:lnTo>
                <a:cubicBezTo>
                  <a:pt x="4251523" y="1570756"/>
                  <a:pt x="4246562" y="1568276"/>
                  <a:pt x="4241601" y="1568276"/>
                </a:cubicBezTo>
                <a:close/>
                <a:moveTo>
                  <a:pt x="4085332" y="1568276"/>
                </a:moveTo>
                <a:lnTo>
                  <a:pt x="4077890" y="1575717"/>
                </a:lnTo>
                <a:cubicBezTo>
                  <a:pt x="4082851" y="1580678"/>
                  <a:pt x="4082851" y="1583159"/>
                  <a:pt x="4077890" y="1583159"/>
                </a:cubicBezTo>
                <a:lnTo>
                  <a:pt x="4077890" y="1590600"/>
                </a:lnTo>
                <a:cubicBezTo>
                  <a:pt x="4082851" y="1590600"/>
                  <a:pt x="4087812" y="1588120"/>
                  <a:pt x="4092773" y="1583159"/>
                </a:cubicBezTo>
                <a:cubicBezTo>
                  <a:pt x="4092773" y="1578198"/>
                  <a:pt x="4092773" y="1574477"/>
                  <a:pt x="4092773" y="1571997"/>
                </a:cubicBezTo>
                <a:cubicBezTo>
                  <a:pt x="4092773" y="1569516"/>
                  <a:pt x="4090293" y="1568276"/>
                  <a:pt x="4085332" y="1568276"/>
                </a:cubicBezTo>
                <a:close/>
                <a:moveTo>
                  <a:pt x="3817441" y="1568276"/>
                </a:moveTo>
                <a:lnTo>
                  <a:pt x="3809999" y="1575717"/>
                </a:lnTo>
                <a:cubicBezTo>
                  <a:pt x="3809999" y="1580678"/>
                  <a:pt x="3809999" y="1583159"/>
                  <a:pt x="3809999" y="1583159"/>
                </a:cubicBezTo>
                <a:cubicBezTo>
                  <a:pt x="3809999" y="1583159"/>
                  <a:pt x="3812480" y="1580678"/>
                  <a:pt x="3817441" y="1575717"/>
                </a:cubicBezTo>
                <a:cubicBezTo>
                  <a:pt x="3817441" y="1575717"/>
                  <a:pt x="3817441" y="1573237"/>
                  <a:pt x="3817441" y="1568276"/>
                </a:cubicBezTo>
                <a:close/>
                <a:moveTo>
                  <a:pt x="3772792" y="1568276"/>
                </a:moveTo>
                <a:lnTo>
                  <a:pt x="3780234" y="1575717"/>
                </a:lnTo>
                <a:cubicBezTo>
                  <a:pt x="3775273" y="1575717"/>
                  <a:pt x="3772792" y="1576958"/>
                  <a:pt x="3772792" y="1579438"/>
                </a:cubicBezTo>
                <a:cubicBezTo>
                  <a:pt x="3772792" y="1581918"/>
                  <a:pt x="3772792" y="1585639"/>
                  <a:pt x="3772792" y="1590600"/>
                </a:cubicBezTo>
                <a:cubicBezTo>
                  <a:pt x="3772792" y="1595561"/>
                  <a:pt x="3776513" y="1598041"/>
                  <a:pt x="3783955" y="1598041"/>
                </a:cubicBezTo>
                <a:cubicBezTo>
                  <a:pt x="3791396" y="1598041"/>
                  <a:pt x="3797597" y="1600522"/>
                  <a:pt x="3802558" y="1605483"/>
                </a:cubicBezTo>
                <a:lnTo>
                  <a:pt x="3817441" y="1605483"/>
                </a:lnTo>
                <a:cubicBezTo>
                  <a:pt x="3817441" y="1600522"/>
                  <a:pt x="3819921" y="1600522"/>
                  <a:pt x="3824882" y="1605483"/>
                </a:cubicBezTo>
                <a:lnTo>
                  <a:pt x="3832324" y="1598041"/>
                </a:lnTo>
                <a:lnTo>
                  <a:pt x="3817441" y="1598041"/>
                </a:lnTo>
                <a:lnTo>
                  <a:pt x="3809999" y="1590600"/>
                </a:lnTo>
                <a:lnTo>
                  <a:pt x="3795117" y="1590600"/>
                </a:lnTo>
                <a:cubicBezTo>
                  <a:pt x="3790156" y="1595561"/>
                  <a:pt x="3788916" y="1594321"/>
                  <a:pt x="3791396" y="1586879"/>
                </a:cubicBezTo>
                <a:cubicBezTo>
                  <a:pt x="3793876" y="1579438"/>
                  <a:pt x="3790156" y="1573237"/>
                  <a:pt x="3780234" y="1568276"/>
                </a:cubicBezTo>
                <a:close/>
                <a:moveTo>
                  <a:pt x="3683496" y="1568276"/>
                </a:moveTo>
                <a:lnTo>
                  <a:pt x="3653730" y="1590600"/>
                </a:lnTo>
                <a:lnTo>
                  <a:pt x="3661171" y="1598041"/>
                </a:lnTo>
                <a:cubicBezTo>
                  <a:pt x="3661171" y="1593080"/>
                  <a:pt x="3661171" y="1590600"/>
                  <a:pt x="3661171" y="1590600"/>
                </a:cubicBezTo>
                <a:lnTo>
                  <a:pt x="3668613" y="1590600"/>
                </a:lnTo>
                <a:cubicBezTo>
                  <a:pt x="3673573" y="1595561"/>
                  <a:pt x="3681015" y="1595561"/>
                  <a:pt x="3690937" y="1590600"/>
                </a:cubicBezTo>
                <a:lnTo>
                  <a:pt x="3698378" y="1583159"/>
                </a:lnTo>
                <a:lnTo>
                  <a:pt x="3690937" y="1583159"/>
                </a:lnTo>
                <a:cubicBezTo>
                  <a:pt x="3681015" y="1588120"/>
                  <a:pt x="3676054" y="1588120"/>
                  <a:pt x="3676054" y="1583159"/>
                </a:cubicBezTo>
                <a:lnTo>
                  <a:pt x="3676054" y="1575717"/>
                </a:lnTo>
                <a:cubicBezTo>
                  <a:pt x="3681015" y="1580678"/>
                  <a:pt x="3683496" y="1580678"/>
                  <a:pt x="3683496" y="1575717"/>
                </a:cubicBezTo>
                <a:close/>
                <a:moveTo>
                  <a:pt x="3856973" y="1566416"/>
                </a:moveTo>
                <a:cubicBezTo>
                  <a:pt x="3854183" y="1566416"/>
                  <a:pt x="3850927" y="1567036"/>
                  <a:pt x="3847206" y="1568276"/>
                </a:cubicBezTo>
                <a:cubicBezTo>
                  <a:pt x="3837285" y="1568276"/>
                  <a:pt x="3834804" y="1570756"/>
                  <a:pt x="3839765" y="1575717"/>
                </a:cubicBezTo>
                <a:cubicBezTo>
                  <a:pt x="3844726" y="1580678"/>
                  <a:pt x="3844726" y="1583159"/>
                  <a:pt x="3839765" y="1583159"/>
                </a:cubicBezTo>
                <a:lnTo>
                  <a:pt x="3832324" y="1583159"/>
                </a:lnTo>
                <a:lnTo>
                  <a:pt x="3839765" y="1590600"/>
                </a:lnTo>
                <a:lnTo>
                  <a:pt x="3847206" y="1598041"/>
                </a:lnTo>
                <a:lnTo>
                  <a:pt x="3854648" y="1583159"/>
                </a:lnTo>
                <a:lnTo>
                  <a:pt x="3862089" y="1590600"/>
                </a:lnTo>
                <a:cubicBezTo>
                  <a:pt x="3862089" y="1590600"/>
                  <a:pt x="3864570" y="1593080"/>
                  <a:pt x="3869531" y="1598041"/>
                </a:cubicBezTo>
                <a:lnTo>
                  <a:pt x="3876972" y="1598041"/>
                </a:lnTo>
                <a:cubicBezTo>
                  <a:pt x="3881933" y="1598041"/>
                  <a:pt x="3884414" y="1595561"/>
                  <a:pt x="3884414" y="1590600"/>
                </a:cubicBezTo>
                <a:cubicBezTo>
                  <a:pt x="3889375" y="1600522"/>
                  <a:pt x="3894335" y="1607964"/>
                  <a:pt x="3899296" y="1612924"/>
                </a:cubicBezTo>
                <a:lnTo>
                  <a:pt x="3906738" y="1620366"/>
                </a:lnTo>
                <a:lnTo>
                  <a:pt x="3914179" y="1612924"/>
                </a:lnTo>
                <a:cubicBezTo>
                  <a:pt x="3914179" y="1612924"/>
                  <a:pt x="3914179" y="1610444"/>
                  <a:pt x="3914179" y="1605483"/>
                </a:cubicBezTo>
                <a:lnTo>
                  <a:pt x="3921621" y="1605483"/>
                </a:lnTo>
                <a:cubicBezTo>
                  <a:pt x="3926582" y="1600522"/>
                  <a:pt x="3931542" y="1599282"/>
                  <a:pt x="3936503" y="1601762"/>
                </a:cubicBezTo>
                <a:cubicBezTo>
                  <a:pt x="3941464" y="1604243"/>
                  <a:pt x="3943945" y="1605483"/>
                  <a:pt x="3943945" y="1605483"/>
                </a:cubicBezTo>
                <a:lnTo>
                  <a:pt x="3943945" y="1598041"/>
                </a:lnTo>
                <a:cubicBezTo>
                  <a:pt x="3934023" y="1593080"/>
                  <a:pt x="3927822" y="1591840"/>
                  <a:pt x="3925341" y="1594321"/>
                </a:cubicBezTo>
                <a:cubicBezTo>
                  <a:pt x="3922861" y="1596801"/>
                  <a:pt x="3921621" y="1595561"/>
                  <a:pt x="3921621" y="1590600"/>
                </a:cubicBezTo>
                <a:lnTo>
                  <a:pt x="3914179" y="1583159"/>
                </a:lnTo>
                <a:cubicBezTo>
                  <a:pt x="3914179" y="1583159"/>
                  <a:pt x="3912939" y="1583159"/>
                  <a:pt x="3910458" y="1583159"/>
                </a:cubicBezTo>
                <a:cubicBezTo>
                  <a:pt x="3907978" y="1583159"/>
                  <a:pt x="3904257" y="1583159"/>
                  <a:pt x="3899296" y="1583159"/>
                </a:cubicBezTo>
                <a:cubicBezTo>
                  <a:pt x="3894335" y="1578198"/>
                  <a:pt x="3889375" y="1580678"/>
                  <a:pt x="3884414" y="1590600"/>
                </a:cubicBezTo>
                <a:cubicBezTo>
                  <a:pt x="3884414" y="1585639"/>
                  <a:pt x="3881933" y="1583159"/>
                  <a:pt x="3876972" y="1583159"/>
                </a:cubicBezTo>
                <a:cubicBezTo>
                  <a:pt x="3872011" y="1588120"/>
                  <a:pt x="3869531" y="1588120"/>
                  <a:pt x="3869531" y="1583159"/>
                </a:cubicBezTo>
                <a:cubicBezTo>
                  <a:pt x="3869531" y="1571997"/>
                  <a:pt x="3865345" y="1566416"/>
                  <a:pt x="3856973" y="1566416"/>
                </a:cubicBezTo>
                <a:close/>
                <a:moveTo>
                  <a:pt x="3821162" y="1560834"/>
                </a:moveTo>
                <a:cubicBezTo>
                  <a:pt x="3818681" y="1560834"/>
                  <a:pt x="3818681" y="1563315"/>
                  <a:pt x="3821162" y="1568276"/>
                </a:cubicBezTo>
                <a:cubicBezTo>
                  <a:pt x="3823642" y="1573237"/>
                  <a:pt x="3826123" y="1574477"/>
                  <a:pt x="3828603" y="1571997"/>
                </a:cubicBezTo>
                <a:cubicBezTo>
                  <a:pt x="3831083" y="1569516"/>
                  <a:pt x="3831083" y="1567036"/>
                  <a:pt x="3828603" y="1564555"/>
                </a:cubicBezTo>
                <a:cubicBezTo>
                  <a:pt x="3826123" y="1562075"/>
                  <a:pt x="3823642" y="1560834"/>
                  <a:pt x="3821162" y="1560834"/>
                </a:cubicBezTo>
                <a:close/>
                <a:moveTo>
                  <a:pt x="3720703" y="1560834"/>
                </a:moveTo>
                <a:cubicBezTo>
                  <a:pt x="3715742" y="1560834"/>
                  <a:pt x="3713261" y="1562075"/>
                  <a:pt x="3713261" y="1564555"/>
                </a:cubicBezTo>
                <a:cubicBezTo>
                  <a:pt x="3713261" y="1567036"/>
                  <a:pt x="3715742" y="1568276"/>
                  <a:pt x="3720703" y="1568276"/>
                </a:cubicBezTo>
                <a:close/>
                <a:moveTo>
                  <a:pt x="3413745" y="1557114"/>
                </a:moveTo>
                <a:cubicBezTo>
                  <a:pt x="3412504" y="1557114"/>
                  <a:pt x="3410644" y="1558354"/>
                  <a:pt x="3408164" y="1560834"/>
                </a:cubicBezTo>
                <a:lnTo>
                  <a:pt x="3408164" y="1568276"/>
                </a:lnTo>
                <a:cubicBezTo>
                  <a:pt x="3413124" y="1568276"/>
                  <a:pt x="3415605" y="1565795"/>
                  <a:pt x="3415605" y="1560834"/>
                </a:cubicBezTo>
                <a:cubicBezTo>
                  <a:pt x="3415605" y="1558354"/>
                  <a:pt x="3414985" y="1557114"/>
                  <a:pt x="3413745" y="1557114"/>
                </a:cubicBezTo>
                <a:close/>
                <a:moveTo>
                  <a:pt x="4256484" y="1553393"/>
                </a:moveTo>
                <a:cubicBezTo>
                  <a:pt x="4256484" y="1553393"/>
                  <a:pt x="4256484" y="1555873"/>
                  <a:pt x="4256484" y="1560834"/>
                </a:cubicBezTo>
                <a:cubicBezTo>
                  <a:pt x="4256484" y="1565795"/>
                  <a:pt x="4258964" y="1565795"/>
                  <a:pt x="4263925" y="1560834"/>
                </a:cubicBezTo>
                <a:cubicBezTo>
                  <a:pt x="4263925" y="1555873"/>
                  <a:pt x="4263925" y="1553393"/>
                  <a:pt x="4263925" y="1553393"/>
                </a:cubicBezTo>
                <a:cubicBezTo>
                  <a:pt x="4258964" y="1553393"/>
                  <a:pt x="4256484" y="1553393"/>
                  <a:pt x="4256484" y="1553393"/>
                </a:cubicBezTo>
                <a:close/>
                <a:moveTo>
                  <a:pt x="2321718" y="1553393"/>
                </a:moveTo>
                <a:lnTo>
                  <a:pt x="2329160" y="1560834"/>
                </a:lnTo>
                <a:lnTo>
                  <a:pt x="2336601" y="1560834"/>
                </a:lnTo>
                <a:cubicBezTo>
                  <a:pt x="2331640" y="1555873"/>
                  <a:pt x="2326679" y="1553393"/>
                  <a:pt x="2321718" y="1553393"/>
                </a:cubicBezTo>
                <a:close/>
                <a:moveTo>
                  <a:pt x="1704082" y="1553393"/>
                </a:moveTo>
                <a:cubicBezTo>
                  <a:pt x="1704082" y="1553393"/>
                  <a:pt x="1704082" y="1555873"/>
                  <a:pt x="1704082" y="1560834"/>
                </a:cubicBezTo>
                <a:cubicBezTo>
                  <a:pt x="1709043" y="1560834"/>
                  <a:pt x="1711523" y="1559594"/>
                  <a:pt x="1711523" y="1557114"/>
                </a:cubicBezTo>
                <a:cubicBezTo>
                  <a:pt x="1711523" y="1554633"/>
                  <a:pt x="1711523" y="1553393"/>
                  <a:pt x="1711523" y="1553393"/>
                </a:cubicBezTo>
                <a:cubicBezTo>
                  <a:pt x="1711523" y="1553393"/>
                  <a:pt x="1709043" y="1553393"/>
                  <a:pt x="1704082" y="1553393"/>
                </a:cubicBezTo>
                <a:close/>
                <a:moveTo>
                  <a:pt x="1183183" y="1553393"/>
                </a:moveTo>
                <a:lnTo>
                  <a:pt x="1190625" y="1553393"/>
                </a:lnTo>
                <a:lnTo>
                  <a:pt x="1198066" y="1553393"/>
                </a:lnTo>
                <a:cubicBezTo>
                  <a:pt x="1203027" y="1553393"/>
                  <a:pt x="1203027" y="1554633"/>
                  <a:pt x="1198066" y="1557114"/>
                </a:cubicBezTo>
                <a:cubicBezTo>
                  <a:pt x="1193105" y="1559594"/>
                  <a:pt x="1193105" y="1563315"/>
                  <a:pt x="1198066" y="1568276"/>
                </a:cubicBezTo>
                <a:cubicBezTo>
                  <a:pt x="1198066" y="1568276"/>
                  <a:pt x="1196826" y="1568276"/>
                  <a:pt x="1194345" y="1568276"/>
                </a:cubicBezTo>
                <a:cubicBezTo>
                  <a:pt x="1191865" y="1568276"/>
                  <a:pt x="1188144" y="1565795"/>
                  <a:pt x="1183183" y="1560834"/>
                </a:cubicBezTo>
                <a:close/>
                <a:moveTo>
                  <a:pt x="4174628" y="1545952"/>
                </a:moveTo>
                <a:cubicBezTo>
                  <a:pt x="4179590" y="1545952"/>
                  <a:pt x="4182070" y="1545952"/>
                  <a:pt x="4182070" y="1545952"/>
                </a:cubicBezTo>
                <a:cubicBezTo>
                  <a:pt x="4182070" y="1545952"/>
                  <a:pt x="4182070" y="1548432"/>
                  <a:pt x="4182070" y="1553393"/>
                </a:cubicBezTo>
                <a:lnTo>
                  <a:pt x="4167187" y="1553393"/>
                </a:lnTo>
                <a:cubicBezTo>
                  <a:pt x="4167187" y="1548432"/>
                  <a:pt x="4169667" y="1545952"/>
                  <a:pt x="4174628" y="1545952"/>
                </a:cubicBezTo>
                <a:close/>
                <a:moveTo>
                  <a:pt x="3586757" y="1545952"/>
                </a:moveTo>
                <a:cubicBezTo>
                  <a:pt x="3581797" y="1545952"/>
                  <a:pt x="3581797" y="1548432"/>
                  <a:pt x="3586757" y="1553393"/>
                </a:cubicBezTo>
                <a:lnTo>
                  <a:pt x="3594199" y="1553393"/>
                </a:lnTo>
                <a:cubicBezTo>
                  <a:pt x="3594199" y="1548432"/>
                  <a:pt x="3591718" y="1545952"/>
                  <a:pt x="3586757" y="1545952"/>
                </a:cubicBezTo>
                <a:close/>
                <a:moveTo>
                  <a:pt x="1665014" y="1542231"/>
                </a:moveTo>
                <a:cubicBezTo>
                  <a:pt x="1663774" y="1542231"/>
                  <a:pt x="1661914" y="1543471"/>
                  <a:pt x="1659433" y="1545952"/>
                </a:cubicBezTo>
                <a:cubicBezTo>
                  <a:pt x="1649512" y="1550913"/>
                  <a:pt x="1651992" y="1553393"/>
                  <a:pt x="1666875" y="1553393"/>
                </a:cubicBezTo>
                <a:lnTo>
                  <a:pt x="1666875" y="1545952"/>
                </a:lnTo>
                <a:cubicBezTo>
                  <a:pt x="1666875" y="1543471"/>
                  <a:pt x="1666255" y="1542231"/>
                  <a:pt x="1665014" y="1542231"/>
                </a:cubicBezTo>
                <a:close/>
                <a:moveTo>
                  <a:pt x="4167187" y="1538510"/>
                </a:moveTo>
                <a:lnTo>
                  <a:pt x="4167187" y="1545952"/>
                </a:lnTo>
                <a:cubicBezTo>
                  <a:pt x="4162226" y="1545952"/>
                  <a:pt x="4159746" y="1545952"/>
                  <a:pt x="4159746" y="1545952"/>
                </a:cubicBezTo>
                <a:cubicBezTo>
                  <a:pt x="4159746" y="1545952"/>
                  <a:pt x="4159746" y="1548432"/>
                  <a:pt x="4159746" y="1553393"/>
                </a:cubicBezTo>
                <a:lnTo>
                  <a:pt x="4152304" y="1553393"/>
                </a:lnTo>
                <a:cubicBezTo>
                  <a:pt x="4147343" y="1553393"/>
                  <a:pt x="4144863" y="1553393"/>
                  <a:pt x="4144863" y="1553393"/>
                </a:cubicBezTo>
                <a:cubicBezTo>
                  <a:pt x="4144863" y="1553393"/>
                  <a:pt x="4144863" y="1555873"/>
                  <a:pt x="4144863" y="1560834"/>
                </a:cubicBezTo>
                <a:cubicBezTo>
                  <a:pt x="4144863" y="1560834"/>
                  <a:pt x="4147343" y="1560834"/>
                  <a:pt x="4152304" y="1560834"/>
                </a:cubicBezTo>
                <a:lnTo>
                  <a:pt x="4152304" y="1575717"/>
                </a:lnTo>
                <a:cubicBezTo>
                  <a:pt x="4147343" y="1575717"/>
                  <a:pt x="4144863" y="1575717"/>
                  <a:pt x="4144863" y="1575717"/>
                </a:cubicBezTo>
                <a:cubicBezTo>
                  <a:pt x="4139902" y="1580678"/>
                  <a:pt x="4137421" y="1580678"/>
                  <a:pt x="4137421" y="1575717"/>
                </a:cubicBezTo>
                <a:cubicBezTo>
                  <a:pt x="4137421" y="1570756"/>
                  <a:pt x="4134941" y="1568276"/>
                  <a:pt x="4129980" y="1568276"/>
                </a:cubicBezTo>
                <a:cubicBezTo>
                  <a:pt x="4125019" y="1568276"/>
                  <a:pt x="4120058" y="1565795"/>
                  <a:pt x="4115097" y="1560834"/>
                </a:cubicBezTo>
                <a:cubicBezTo>
                  <a:pt x="4115097" y="1560834"/>
                  <a:pt x="4112617" y="1560834"/>
                  <a:pt x="4107656" y="1560834"/>
                </a:cubicBezTo>
                <a:cubicBezTo>
                  <a:pt x="4102695" y="1565795"/>
                  <a:pt x="4105175" y="1569516"/>
                  <a:pt x="4115097" y="1571997"/>
                </a:cubicBezTo>
                <a:cubicBezTo>
                  <a:pt x="4125019" y="1574477"/>
                  <a:pt x="4129980" y="1578198"/>
                  <a:pt x="4129980" y="1583159"/>
                </a:cubicBezTo>
                <a:cubicBezTo>
                  <a:pt x="4134941" y="1583159"/>
                  <a:pt x="4137421" y="1583159"/>
                  <a:pt x="4137421" y="1583159"/>
                </a:cubicBezTo>
                <a:cubicBezTo>
                  <a:pt x="4147343" y="1583159"/>
                  <a:pt x="4154785" y="1584399"/>
                  <a:pt x="4159746" y="1586879"/>
                </a:cubicBezTo>
                <a:cubicBezTo>
                  <a:pt x="4164707" y="1589360"/>
                  <a:pt x="4167187" y="1593080"/>
                  <a:pt x="4167187" y="1598041"/>
                </a:cubicBezTo>
                <a:cubicBezTo>
                  <a:pt x="4167187" y="1598041"/>
                  <a:pt x="4168427" y="1599282"/>
                  <a:pt x="4170908" y="1601762"/>
                </a:cubicBezTo>
                <a:cubicBezTo>
                  <a:pt x="4173388" y="1604243"/>
                  <a:pt x="4174628" y="1605483"/>
                  <a:pt x="4174628" y="1605483"/>
                </a:cubicBezTo>
                <a:lnTo>
                  <a:pt x="4182070" y="1612924"/>
                </a:lnTo>
                <a:cubicBezTo>
                  <a:pt x="4187031" y="1617886"/>
                  <a:pt x="4191992" y="1622846"/>
                  <a:pt x="4196953" y="1627807"/>
                </a:cubicBezTo>
                <a:cubicBezTo>
                  <a:pt x="4201914" y="1627807"/>
                  <a:pt x="4205634" y="1630288"/>
                  <a:pt x="4208115" y="1635249"/>
                </a:cubicBezTo>
                <a:cubicBezTo>
                  <a:pt x="4210595" y="1640210"/>
                  <a:pt x="4214316" y="1641450"/>
                  <a:pt x="4219277" y="1638969"/>
                </a:cubicBezTo>
                <a:cubicBezTo>
                  <a:pt x="4224238" y="1636489"/>
                  <a:pt x="4229199" y="1637729"/>
                  <a:pt x="4234160" y="1642690"/>
                </a:cubicBezTo>
                <a:cubicBezTo>
                  <a:pt x="4234160" y="1647651"/>
                  <a:pt x="4236640" y="1647651"/>
                  <a:pt x="4241601" y="1642690"/>
                </a:cubicBezTo>
                <a:lnTo>
                  <a:pt x="4219277" y="1635249"/>
                </a:lnTo>
                <a:cubicBezTo>
                  <a:pt x="4219277" y="1635249"/>
                  <a:pt x="4216797" y="1632768"/>
                  <a:pt x="4211836" y="1627807"/>
                </a:cubicBezTo>
                <a:cubicBezTo>
                  <a:pt x="4206874" y="1622846"/>
                  <a:pt x="4204394" y="1619126"/>
                  <a:pt x="4204394" y="1616645"/>
                </a:cubicBezTo>
                <a:cubicBezTo>
                  <a:pt x="4204394" y="1614165"/>
                  <a:pt x="4205634" y="1614165"/>
                  <a:pt x="4208115" y="1616645"/>
                </a:cubicBezTo>
                <a:cubicBezTo>
                  <a:pt x="4210595" y="1619126"/>
                  <a:pt x="4216797" y="1620366"/>
                  <a:pt x="4226718" y="1620366"/>
                </a:cubicBezTo>
                <a:cubicBezTo>
                  <a:pt x="4236640" y="1620366"/>
                  <a:pt x="4244082" y="1622846"/>
                  <a:pt x="4249043" y="1627807"/>
                </a:cubicBezTo>
                <a:lnTo>
                  <a:pt x="4249043" y="1620366"/>
                </a:lnTo>
                <a:cubicBezTo>
                  <a:pt x="4249043" y="1610444"/>
                  <a:pt x="4244082" y="1607964"/>
                  <a:pt x="4234160" y="1612924"/>
                </a:cubicBezTo>
                <a:cubicBezTo>
                  <a:pt x="4229199" y="1612924"/>
                  <a:pt x="4226718" y="1610444"/>
                  <a:pt x="4226718" y="1605483"/>
                </a:cubicBezTo>
                <a:cubicBezTo>
                  <a:pt x="4226718" y="1600522"/>
                  <a:pt x="4226718" y="1596801"/>
                  <a:pt x="4226718" y="1594321"/>
                </a:cubicBezTo>
                <a:cubicBezTo>
                  <a:pt x="4226718" y="1591840"/>
                  <a:pt x="4224238" y="1590600"/>
                  <a:pt x="4219277" y="1590600"/>
                </a:cubicBezTo>
                <a:cubicBezTo>
                  <a:pt x="4219277" y="1585639"/>
                  <a:pt x="4219277" y="1580678"/>
                  <a:pt x="4219277" y="1575717"/>
                </a:cubicBezTo>
                <a:cubicBezTo>
                  <a:pt x="4224238" y="1575717"/>
                  <a:pt x="4227959" y="1574477"/>
                  <a:pt x="4230439" y="1571997"/>
                </a:cubicBezTo>
                <a:cubicBezTo>
                  <a:pt x="4232919" y="1569516"/>
                  <a:pt x="4231679" y="1565795"/>
                  <a:pt x="4226718" y="1560834"/>
                </a:cubicBezTo>
                <a:cubicBezTo>
                  <a:pt x="4221757" y="1555873"/>
                  <a:pt x="4216797" y="1553393"/>
                  <a:pt x="4211836" y="1553393"/>
                </a:cubicBezTo>
                <a:lnTo>
                  <a:pt x="4204394" y="1553393"/>
                </a:lnTo>
                <a:lnTo>
                  <a:pt x="4196953" y="1553393"/>
                </a:lnTo>
                <a:lnTo>
                  <a:pt x="4189511" y="1553393"/>
                </a:lnTo>
                <a:cubicBezTo>
                  <a:pt x="4194472" y="1548432"/>
                  <a:pt x="4195712" y="1545952"/>
                  <a:pt x="4193232" y="1545952"/>
                </a:cubicBezTo>
                <a:cubicBezTo>
                  <a:pt x="4190752" y="1545952"/>
                  <a:pt x="4187031" y="1543471"/>
                  <a:pt x="4182070" y="1538510"/>
                </a:cubicBezTo>
                <a:close/>
                <a:moveTo>
                  <a:pt x="4122539" y="1538510"/>
                </a:moveTo>
                <a:cubicBezTo>
                  <a:pt x="4117578" y="1538510"/>
                  <a:pt x="4115097" y="1539751"/>
                  <a:pt x="4115097" y="1542231"/>
                </a:cubicBezTo>
                <a:cubicBezTo>
                  <a:pt x="4115097" y="1544711"/>
                  <a:pt x="4117578" y="1547192"/>
                  <a:pt x="4122539" y="1549672"/>
                </a:cubicBezTo>
                <a:cubicBezTo>
                  <a:pt x="4127500" y="1552153"/>
                  <a:pt x="4132460" y="1550913"/>
                  <a:pt x="4137421" y="1545952"/>
                </a:cubicBezTo>
                <a:cubicBezTo>
                  <a:pt x="4132460" y="1540991"/>
                  <a:pt x="4127500" y="1538510"/>
                  <a:pt x="4122539" y="1538510"/>
                </a:cubicBezTo>
                <a:close/>
                <a:moveTo>
                  <a:pt x="3780234" y="1538510"/>
                </a:moveTo>
                <a:lnTo>
                  <a:pt x="3772792" y="1545952"/>
                </a:lnTo>
                <a:cubicBezTo>
                  <a:pt x="3772792" y="1550913"/>
                  <a:pt x="3775273" y="1550913"/>
                  <a:pt x="3780234" y="1545952"/>
                </a:cubicBezTo>
                <a:lnTo>
                  <a:pt x="3787675" y="1553393"/>
                </a:lnTo>
                <a:lnTo>
                  <a:pt x="3795117" y="1568276"/>
                </a:lnTo>
                <a:lnTo>
                  <a:pt x="3795117" y="1560834"/>
                </a:lnTo>
                <a:lnTo>
                  <a:pt x="3795117" y="1553393"/>
                </a:lnTo>
                <a:close/>
                <a:moveTo>
                  <a:pt x="3594199" y="1538510"/>
                </a:moveTo>
                <a:lnTo>
                  <a:pt x="3609081" y="1545952"/>
                </a:lnTo>
                <a:cubicBezTo>
                  <a:pt x="3609081" y="1545952"/>
                  <a:pt x="3609081" y="1544711"/>
                  <a:pt x="3609081" y="1542231"/>
                </a:cubicBezTo>
                <a:cubicBezTo>
                  <a:pt x="3609081" y="1539751"/>
                  <a:pt x="3606601" y="1538510"/>
                  <a:pt x="3601640" y="1538510"/>
                </a:cubicBezTo>
                <a:close/>
                <a:moveTo>
                  <a:pt x="1919883" y="1538510"/>
                </a:moveTo>
                <a:lnTo>
                  <a:pt x="1912441" y="1545952"/>
                </a:lnTo>
                <a:cubicBezTo>
                  <a:pt x="1917402" y="1550913"/>
                  <a:pt x="1921123" y="1552153"/>
                  <a:pt x="1923603" y="1549672"/>
                </a:cubicBezTo>
                <a:cubicBezTo>
                  <a:pt x="1926084" y="1547192"/>
                  <a:pt x="1924843" y="1543471"/>
                  <a:pt x="1919883" y="1538510"/>
                </a:cubicBezTo>
                <a:close/>
                <a:moveTo>
                  <a:pt x="3901157" y="1534790"/>
                </a:moveTo>
                <a:cubicBezTo>
                  <a:pt x="3899916" y="1534790"/>
                  <a:pt x="3899296" y="1536030"/>
                  <a:pt x="3899296" y="1538510"/>
                </a:cubicBezTo>
                <a:cubicBezTo>
                  <a:pt x="3894335" y="1538510"/>
                  <a:pt x="3891855" y="1538510"/>
                  <a:pt x="3891855" y="1538510"/>
                </a:cubicBezTo>
                <a:lnTo>
                  <a:pt x="3891855" y="1545952"/>
                </a:lnTo>
                <a:lnTo>
                  <a:pt x="3906738" y="1553393"/>
                </a:lnTo>
                <a:cubicBezTo>
                  <a:pt x="3906738" y="1558354"/>
                  <a:pt x="3909218" y="1558354"/>
                  <a:pt x="3914179" y="1553393"/>
                </a:cubicBezTo>
                <a:lnTo>
                  <a:pt x="3906738" y="1538510"/>
                </a:lnTo>
                <a:cubicBezTo>
                  <a:pt x="3904257" y="1536030"/>
                  <a:pt x="3902397" y="1534790"/>
                  <a:pt x="3901157" y="1534790"/>
                </a:cubicBezTo>
                <a:close/>
                <a:moveTo>
                  <a:pt x="4278808" y="1531069"/>
                </a:moveTo>
                <a:lnTo>
                  <a:pt x="4278808" y="1538510"/>
                </a:lnTo>
                <a:lnTo>
                  <a:pt x="4286250" y="1545952"/>
                </a:lnTo>
                <a:cubicBezTo>
                  <a:pt x="4286250" y="1540991"/>
                  <a:pt x="4283769" y="1536030"/>
                  <a:pt x="4278808" y="1531069"/>
                </a:cubicBezTo>
                <a:close/>
                <a:moveTo>
                  <a:pt x="4234160" y="1531069"/>
                </a:moveTo>
                <a:cubicBezTo>
                  <a:pt x="4239121" y="1536030"/>
                  <a:pt x="4244082" y="1538510"/>
                  <a:pt x="4249043" y="1538510"/>
                </a:cubicBezTo>
                <a:cubicBezTo>
                  <a:pt x="4249043" y="1538510"/>
                  <a:pt x="4246562" y="1536030"/>
                  <a:pt x="4241601" y="1531069"/>
                </a:cubicBezTo>
                <a:close/>
                <a:moveTo>
                  <a:pt x="3862089" y="1531069"/>
                </a:moveTo>
                <a:lnTo>
                  <a:pt x="3862089" y="1538510"/>
                </a:lnTo>
                <a:lnTo>
                  <a:pt x="3869531" y="1538510"/>
                </a:lnTo>
                <a:cubicBezTo>
                  <a:pt x="3869531" y="1533549"/>
                  <a:pt x="3867050" y="1531069"/>
                  <a:pt x="3862089" y="1531069"/>
                </a:cubicBezTo>
                <a:close/>
                <a:moveTo>
                  <a:pt x="3690937" y="1531069"/>
                </a:moveTo>
                <a:cubicBezTo>
                  <a:pt x="3695898" y="1531069"/>
                  <a:pt x="3698378" y="1533549"/>
                  <a:pt x="3698378" y="1538510"/>
                </a:cubicBezTo>
                <a:lnTo>
                  <a:pt x="3690937" y="1538510"/>
                </a:lnTo>
                <a:cubicBezTo>
                  <a:pt x="3690937" y="1533549"/>
                  <a:pt x="3690937" y="1531069"/>
                  <a:pt x="3690937" y="1531069"/>
                </a:cubicBezTo>
                <a:close/>
                <a:moveTo>
                  <a:pt x="3623964" y="1531069"/>
                </a:moveTo>
                <a:lnTo>
                  <a:pt x="3623964" y="1538510"/>
                </a:lnTo>
                <a:cubicBezTo>
                  <a:pt x="3623964" y="1538510"/>
                  <a:pt x="3623964" y="1540991"/>
                  <a:pt x="3623964" y="1545952"/>
                </a:cubicBezTo>
                <a:lnTo>
                  <a:pt x="3631406" y="1545952"/>
                </a:lnTo>
                <a:lnTo>
                  <a:pt x="3646289" y="1545952"/>
                </a:lnTo>
                <a:lnTo>
                  <a:pt x="3631406" y="1538510"/>
                </a:lnTo>
                <a:cubicBezTo>
                  <a:pt x="3626445" y="1533549"/>
                  <a:pt x="3623964" y="1531069"/>
                  <a:pt x="3623964" y="1531069"/>
                </a:cubicBezTo>
                <a:close/>
                <a:moveTo>
                  <a:pt x="4159746" y="1523627"/>
                </a:moveTo>
                <a:cubicBezTo>
                  <a:pt x="4159746" y="1528588"/>
                  <a:pt x="4159746" y="1531069"/>
                  <a:pt x="4159746" y="1531069"/>
                </a:cubicBezTo>
                <a:lnTo>
                  <a:pt x="4159746" y="1538510"/>
                </a:lnTo>
                <a:cubicBezTo>
                  <a:pt x="4164707" y="1538510"/>
                  <a:pt x="4167187" y="1536030"/>
                  <a:pt x="4167187" y="1531069"/>
                </a:cubicBezTo>
                <a:cubicBezTo>
                  <a:pt x="4167187" y="1526108"/>
                  <a:pt x="4164707" y="1523627"/>
                  <a:pt x="4159746" y="1523627"/>
                </a:cubicBezTo>
                <a:close/>
                <a:moveTo>
                  <a:pt x="4152304" y="1523627"/>
                </a:moveTo>
                <a:cubicBezTo>
                  <a:pt x="4147343" y="1523627"/>
                  <a:pt x="4142382" y="1526108"/>
                  <a:pt x="4137421" y="1531069"/>
                </a:cubicBezTo>
                <a:cubicBezTo>
                  <a:pt x="4137421" y="1536030"/>
                  <a:pt x="4139902" y="1538510"/>
                  <a:pt x="4144863" y="1538510"/>
                </a:cubicBezTo>
                <a:cubicBezTo>
                  <a:pt x="4144863" y="1538510"/>
                  <a:pt x="4147343" y="1536030"/>
                  <a:pt x="4152304" y="1531069"/>
                </a:cubicBezTo>
                <a:close/>
                <a:moveTo>
                  <a:pt x="3780234" y="1523627"/>
                </a:moveTo>
                <a:cubicBezTo>
                  <a:pt x="3780234" y="1528588"/>
                  <a:pt x="3780234" y="1531069"/>
                  <a:pt x="3780234" y="1531069"/>
                </a:cubicBezTo>
                <a:cubicBezTo>
                  <a:pt x="3785195" y="1531069"/>
                  <a:pt x="3787675" y="1529828"/>
                  <a:pt x="3787675" y="1527348"/>
                </a:cubicBezTo>
                <a:cubicBezTo>
                  <a:pt x="3787675" y="1524868"/>
                  <a:pt x="3787675" y="1523627"/>
                  <a:pt x="3787675" y="1523627"/>
                </a:cubicBezTo>
                <a:cubicBezTo>
                  <a:pt x="3787675" y="1523627"/>
                  <a:pt x="3785195" y="1523627"/>
                  <a:pt x="3780234" y="1523627"/>
                </a:cubicBezTo>
                <a:close/>
                <a:moveTo>
                  <a:pt x="3490019" y="1523627"/>
                </a:moveTo>
                <a:cubicBezTo>
                  <a:pt x="3494980" y="1528588"/>
                  <a:pt x="3497461" y="1531069"/>
                  <a:pt x="3497461" y="1531069"/>
                </a:cubicBezTo>
                <a:lnTo>
                  <a:pt x="3497461" y="1523627"/>
                </a:lnTo>
                <a:cubicBezTo>
                  <a:pt x="3492500" y="1523627"/>
                  <a:pt x="3490019" y="1523627"/>
                  <a:pt x="3490019" y="1523627"/>
                </a:cubicBezTo>
                <a:close/>
                <a:moveTo>
                  <a:pt x="3095624" y="1523627"/>
                </a:moveTo>
                <a:lnTo>
                  <a:pt x="3095624" y="1531069"/>
                </a:lnTo>
                <a:lnTo>
                  <a:pt x="3103066" y="1523627"/>
                </a:lnTo>
                <a:cubicBezTo>
                  <a:pt x="3103066" y="1523627"/>
                  <a:pt x="3100585" y="1523627"/>
                  <a:pt x="3095624" y="1523627"/>
                </a:cubicBezTo>
                <a:close/>
                <a:moveTo>
                  <a:pt x="1867793" y="1523627"/>
                </a:moveTo>
                <a:lnTo>
                  <a:pt x="1867793" y="1531069"/>
                </a:lnTo>
                <a:lnTo>
                  <a:pt x="1882676" y="1531069"/>
                </a:lnTo>
                <a:cubicBezTo>
                  <a:pt x="1882676" y="1531069"/>
                  <a:pt x="1881435" y="1529828"/>
                  <a:pt x="1878955" y="1527348"/>
                </a:cubicBezTo>
                <a:cubicBezTo>
                  <a:pt x="1876474" y="1524868"/>
                  <a:pt x="1872754" y="1523627"/>
                  <a:pt x="1867793" y="1523627"/>
                </a:cubicBezTo>
                <a:close/>
                <a:moveTo>
                  <a:pt x="1406426" y="1523627"/>
                </a:moveTo>
                <a:cubicBezTo>
                  <a:pt x="1401464" y="1523627"/>
                  <a:pt x="1398984" y="1526108"/>
                  <a:pt x="1398984" y="1531069"/>
                </a:cubicBezTo>
                <a:cubicBezTo>
                  <a:pt x="1394023" y="1536030"/>
                  <a:pt x="1396504" y="1538510"/>
                  <a:pt x="1406426" y="1538510"/>
                </a:cubicBezTo>
                <a:lnTo>
                  <a:pt x="1413867" y="1531069"/>
                </a:lnTo>
                <a:cubicBezTo>
                  <a:pt x="1413867" y="1526108"/>
                  <a:pt x="1411386" y="1523627"/>
                  <a:pt x="1406426" y="1523627"/>
                </a:cubicBezTo>
                <a:close/>
                <a:moveTo>
                  <a:pt x="3795117" y="1516186"/>
                </a:moveTo>
                <a:lnTo>
                  <a:pt x="3795117" y="1523627"/>
                </a:lnTo>
                <a:cubicBezTo>
                  <a:pt x="3795117" y="1533549"/>
                  <a:pt x="3795117" y="1538510"/>
                  <a:pt x="3795117" y="1538510"/>
                </a:cubicBezTo>
                <a:cubicBezTo>
                  <a:pt x="3795117" y="1538510"/>
                  <a:pt x="3800078" y="1536030"/>
                  <a:pt x="3809999" y="1531069"/>
                </a:cubicBezTo>
                <a:cubicBezTo>
                  <a:pt x="3814960" y="1531069"/>
                  <a:pt x="3817441" y="1528588"/>
                  <a:pt x="3817441" y="1523627"/>
                </a:cubicBezTo>
                <a:cubicBezTo>
                  <a:pt x="3817441" y="1518666"/>
                  <a:pt x="3814960" y="1517426"/>
                  <a:pt x="3809999" y="1519907"/>
                </a:cubicBezTo>
                <a:cubicBezTo>
                  <a:pt x="3805038" y="1522387"/>
                  <a:pt x="3800078" y="1521147"/>
                  <a:pt x="3795117" y="1516186"/>
                </a:cubicBezTo>
                <a:close/>
                <a:moveTo>
                  <a:pt x="3601640" y="1516186"/>
                </a:moveTo>
                <a:lnTo>
                  <a:pt x="3601640" y="1523627"/>
                </a:lnTo>
                <a:lnTo>
                  <a:pt x="3616523" y="1523627"/>
                </a:lnTo>
                <a:cubicBezTo>
                  <a:pt x="3616523" y="1518666"/>
                  <a:pt x="3615283" y="1516186"/>
                  <a:pt x="3612802" y="1516186"/>
                </a:cubicBezTo>
                <a:cubicBezTo>
                  <a:pt x="3610322" y="1516186"/>
                  <a:pt x="3606601" y="1516186"/>
                  <a:pt x="3601640" y="1516186"/>
                </a:cubicBezTo>
                <a:close/>
                <a:moveTo>
                  <a:pt x="3542109" y="1516186"/>
                </a:moveTo>
                <a:cubicBezTo>
                  <a:pt x="3542109" y="1521147"/>
                  <a:pt x="3543349" y="1524868"/>
                  <a:pt x="3545830" y="1527348"/>
                </a:cubicBezTo>
                <a:cubicBezTo>
                  <a:pt x="3548310" y="1529828"/>
                  <a:pt x="3547070" y="1531069"/>
                  <a:pt x="3542109" y="1531069"/>
                </a:cubicBezTo>
                <a:lnTo>
                  <a:pt x="3519785" y="1538510"/>
                </a:lnTo>
                <a:cubicBezTo>
                  <a:pt x="3519785" y="1543471"/>
                  <a:pt x="3521025" y="1544711"/>
                  <a:pt x="3523505" y="1542231"/>
                </a:cubicBezTo>
                <a:cubicBezTo>
                  <a:pt x="3525986" y="1539751"/>
                  <a:pt x="3534667" y="1543471"/>
                  <a:pt x="3549550" y="1553393"/>
                </a:cubicBezTo>
                <a:cubicBezTo>
                  <a:pt x="3564433" y="1558354"/>
                  <a:pt x="3571874" y="1558354"/>
                  <a:pt x="3571874" y="1553393"/>
                </a:cubicBezTo>
                <a:cubicBezTo>
                  <a:pt x="3571874" y="1548432"/>
                  <a:pt x="3569394" y="1545952"/>
                  <a:pt x="3564433" y="1545952"/>
                </a:cubicBezTo>
                <a:lnTo>
                  <a:pt x="3556992" y="1538510"/>
                </a:lnTo>
                <a:cubicBezTo>
                  <a:pt x="3556992" y="1533549"/>
                  <a:pt x="3556992" y="1531069"/>
                  <a:pt x="3556992" y="1531069"/>
                </a:cubicBezTo>
                <a:lnTo>
                  <a:pt x="3586757" y="1531069"/>
                </a:lnTo>
                <a:cubicBezTo>
                  <a:pt x="3586757" y="1516186"/>
                  <a:pt x="3579316" y="1513706"/>
                  <a:pt x="3564433" y="1523627"/>
                </a:cubicBezTo>
                <a:cubicBezTo>
                  <a:pt x="3564433" y="1518666"/>
                  <a:pt x="3559472" y="1516186"/>
                  <a:pt x="3549550" y="1516186"/>
                </a:cubicBezTo>
                <a:close/>
                <a:moveTo>
                  <a:pt x="3177480" y="1516186"/>
                </a:moveTo>
                <a:lnTo>
                  <a:pt x="3170039" y="1523627"/>
                </a:lnTo>
                <a:lnTo>
                  <a:pt x="3177480" y="1523627"/>
                </a:lnTo>
                <a:cubicBezTo>
                  <a:pt x="3177480" y="1518666"/>
                  <a:pt x="3177480" y="1516186"/>
                  <a:pt x="3177480" y="1516186"/>
                </a:cubicBezTo>
                <a:close/>
                <a:moveTo>
                  <a:pt x="3065859" y="1516186"/>
                </a:moveTo>
                <a:lnTo>
                  <a:pt x="3065859" y="1523627"/>
                </a:lnTo>
                <a:lnTo>
                  <a:pt x="3073300" y="1523627"/>
                </a:lnTo>
                <a:cubicBezTo>
                  <a:pt x="3073300" y="1518666"/>
                  <a:pt x="3070820" y="1516186"/>
                  <a:pt x="3065859" y="1516186"/>
                </a:cubicBezTo>
                <a:close/>
                <a:moveTo>
                  <a:pt x="4055566" y="1508745"/>
                </a:moveTo>
                <a:cubicBezTo>
                  <a:pt x="4055566" y="1508745"/>
                  <a:pt x="4055566" y="1511225"/>
                  <a:pt x="4055566" y="1516186"/>
                </a:cubicBezTo>
                <a:lnTo>
                  <a:pt x="4055566" y="1523627"/>
                </a:lnTo>
                <a:lnTo>
                  <a:pt x="4048125" y="1538510"/>
                </a:lnTo>
                <a:lnTo>
                  <a:pt x="4063007" y="1545952"/>
                </a:lnTo>
                <a:lnTo>
                  <a:pt x="4070449" y="1545952"/>
                </a:lnTo>
                <a:cubicBezTo>
                  <a:pt x="4075410" y="1540991"/>
                  <a:pt x="4079131" y="1538510"/>
                  <a:pt x="4081611" y="1538510"/>
                </a:cubicBezTo>
                <a:cubicBezTo>
                  <a:pt x="4084091" y="1538510"/>
                  <a:pt x="4085332" y="1536030"/>
                  <a:pt x="4085332" y="1531069"/>
                </a:cubicBezTo>
                <a:cubicBezTo>
                  <a:pt x="4085332" y="1526108"/>
                  <a:pt x="4080371" y="1523627"/>
                  <a:pt x="4070449" y="1523627"/>
                </a:cubicBezTo>
                <a:cubicBezTo>
                  <a:pt x="4070449" y="1523627"/>
                  <a:pt x="4067968" y="1523627"/>
                  <a:pt x="4063007" y="1523627"/>
                </a:cubicBezTo>
                <a:cubicBezTo>
                  <a:pt x="4058046" y="1523627"/>
                  <a:pt x="4055566" y="1523627"/>
                  <a:pt x="4055566" y="1523627"/>
                </a:cubicBezTo>
                <a:cubicBezTo>
                  <a:pt x="4055566" y="1523627"/>
                  <a:pt x="4058046" y="1521147"/>
                  <a:pt x="4063007" y="1516186"/>
                </a:cubicBezTo>
                <a:close/>
                <a:moveTo>
                  <a:pt x="2202656" y="1508745"/>
                </a:moveTo>
                <a:cubicBezTo>
                  <a:pt x="2202656" y="1508745"/>
                  <a:pt x="2203896" y="1509985"/>
                  <a:pt x="2206377" y="1512465"/>
                </a:cubicBezTo>
                <a:cubicBezTo>
                  <a:pt x="2208857" y="1514946"/>
                  <a:pt x="2210098" y="1516186"/>
                  <a:pt x="2210098" y="1516186"/>
                </a:cubicBezTo>
                <a:cubicBezTo>
                  <a:pt x="2210098" y="1516186"/>
                  <a:pt x="2212578" y="1516186"/>
                  <a:pt x="2217539" y="1516186"/>
                </a:cubicBezTo>
                <a:cubicBezTo>
                  <a:pt x="2217539" y="1511225"/>
                  <a:pt x="2215058" y="1508745"/>
                  <a:pt x="2210098" y="1508745"/>
                </a:cubicBezTo>
                <a:close/>
                <a:moveTo>
                  <a:pt x="3501181" y="1501303"/>
                </a:moveTo>
                <a:cubicBezTo>
                  <a:pt x="3493740" y="1501303"/>
                  <a:pt x="3491259" y="1503784"/>
                  <a:pt x="3493740" y="1508745"/>
                </a:cubicBezTo>
                <a:cubicBezTo>
                  <a:pt x="3496221" y="1513706"/>
                  <a:pt x="3499941" y="1516186"/>
                  <a:pt x="3504902" y="1516186"/>
                </a:cubicBezTo>
                <a:lnTo>
                  <a:pt x="3512343" y="1523627"/>
                </a:lnTo>
                <a:cubicBezTo>
                  <a:pt x="3507382" y="1528588"/>
                  <a:pt x="3507382" y="1531069"/>
                  <a:pt x="3512343" y="1531069"/>
                </a:cubicBezTo>
                <a:lnTo>
                  <a:pt x="3519785" y="1523627"/>
                </a:lnTo>
                <a:cubicBezTo>
                  <a:pt x="3519785" y="1518666"/>
                  <a:pt x="3522265" y="1516186"/>
                  <a:pt x="3527226" y="1516186"/>
                </a:cubicBezTo>
                <a:lnTo>
                  <a:pt x="3519785" y="1508745"/>
                </a:lnTo>
                <a:cubicBezTo>
                  <a:pt x="3514824" y="1508745"/>
                  <a:pt x="3512343" y="1507504"/>
                  <a:pt x="3512343" y="1505024"/>
                </a:cubicBezTo>
                <a:cubicBezTo>
                  <a:pt x="3512343" y="1502544"/>
                  <a:pt x="3508623" y="1501303"/>
                  <a:pt x="3501181" y="1501303"/>
                </a:cubicBezTo>
                <a:close/>
                <a:moveTo>
                  <a:pt x="3140273" y="1501303"/>
                </a:moveTo>
                <a:cubicBezTo>
                  <a:pt x="3140273" y="1506264"/>
                  <a:pt x="3140273" y="1508745"/>
                  <a:pt x="3140273" y="1508745"/>
                </a:cubicBezTo>
                <a:cubicBezTo>
                  <a:pt x="3145234" y="1508745"/>
                  <a:pt x="3147714" y="1508745"/>
                  <a:pt x="3147714" y="1508745"/>
                </a:cubicBezTo>
                <a:cubicBezTo>
                  <a:pt x="3147714" y="1508745"/>
                  <a:pt x="3145234" y="1506264"/>
                  <a:pt x="3140273" y="1501303"/>
                </a:cubicBezTo>
                <a:close/>
                <a:moveTo>
                  <a:pt x="3787675" y="1493862"/>
                </a:moveTo>
                <a:lnTo>
                  <a:pt x="3802558" y="1501303"/>
                </a:lnTo>
                <a:lnTo>
                  <a:pt x="3795117" y="1493862"/>
                </a:lnTo>
                <a:close/>
                <a:moveTo>
                  <a:pt x="3586757" y="1493862"/>
                </a:moveTo>
                <a:cubicBezTo>
                  <a:pt x="3581797" y="1493862"/>
                  <a:pt x="3579316" y="1495102"/>
                  <a:pt x="3579316" y="1497582"/>
                </a:cubicBezTo>
                <a:cubicBezTo>
                  <a:pt x="3579316" y="1500063"/>
                  <a:pt x="3579316" y="1501303"/>
                  <a:pt x="3579316" y="1501303"/>
                </a:cubicBezTo>
                <a:cubicBezTo>
                  <a:pt x="3579316" y="1506264"/>
                  <a:pt x="3580556" y="1508745"/>
                  <a:pt x="3583037" y="1508745"/>
                </a:cubicBezTo>
                <a:cubicBezTo>
                  <a:pt x="3585517" y="1508745"/>
                  <a:pt x="3587997" y="1507504"/>
                  <a:pt x="3590478" y="1505024"/>
                </a:cubicBezTo>
                <a:cubicBezTo>
                  <a:pt x="3592959" y="1502544"/>
                  <a:pt x="3594199" y="1501303"/>
                  <a:pt x="3594199" y="1501303"/>
                </a:cubicBezTo>
                <a:cubicBezTo>
                  <a:pt x="3594199" y="1501303"/>
                  <a:pt x="3591718" y="1498823"/>
                  <a:pt x="3586757" y="1493862"/>
                </a:cubicBezTo>
                <a:close/>
                <a:moveTo>
                  <a:pt x="1384101" y="1493862"/>
                </a:moveTo>
                <a:cubicBezTo>
                  <a:pt x="1384101" y="1498823"/>
                  <a:pt x="1386582" y="1501303"/>
                  <a:pt x="1391543" y="1501303"/>
                </a:cubicBezTo>
                <a:cubicBezTo>
                  <a:pt x="1391543" y="1506264"/>
                  <a:pt x="1389062" y="1508745"/>
                  <a:pt x="1384101" y="1508745"/>
                </a:cubicBezTo>
                <a:cubicBezTo>
                  <a:pt x="1384101" y="1508745"/>
                  <a:pt x="1382861" y="1507504"/>
                  <a:pt x="1380381" y="1505024"/>
                </a:cubicBezTo>
                <a:cubicBezTo>
                  <a:pt x="1377900" y="1502544"/>
                  <a:pt x="1376660" y="1501303"/>
                  <a:pt x="1376660" y="1501303"/>
                </a:cubicBezTo>
                <a:cubicBezTo>
                  <a:pt x="1376660" y="1496342"/>
                  <a:pt x="1379140" y="1493862"/>
                  <a:pt x="1384101" y="1493862"/>
                </a:cubicBezTo>
                <a:close/>
                <a:moveTo>
                  <a:pt x="4003476" y="1486420"/>
                </a:moveTo>
                <a:lnTo>
                  <a:pt x="4003476" y="1493862"/>
                </a:lnTo>
                <a:cubicBezTo>
                  <a:pt x="4013398" y="1498823"/>
                  <a:pt x="4015879" y="1496342"/>
                  <a:pt x="4010918" y="1486420"/>
                </a:cubicBezTo>
                <a:cubicBezTo>
                  <a:pt x="4005956" y="1486420"/>
                  <a:pt x="4003476" y="1486420"/>
                  <a:pt x="4003476" y="1486420"/>
                </a:cubicBezTo>
                <a:close/>
                <a:moveTo>
                  <a:pt x="3683496" y="1486420"/>
                </a:moveTo>
                <a:lnTo>
                  <a:pt x="3690937" y="1493862"/>
                </a:lnTo>
                <a:cubicBezTo>
                  <a:pt x="3690937" y="1498823"/>
                  <a:pt x="3688456" y="1501303"/>
                  <a:pt x="3683496" y="1501303"/>
                </a:cubicBezTo>
                <a:lnTo>
                  <a:pt x="3683496" y="1493862"/>
                </a:lnTo>
                <a:cubicBezTo>
                  <a:pt x="3683496" y="1493862"/>
                  <a:pt x="3683496" y="1491381"/>
                  <a:pt x="3683496" y="1486420"/>
                </a:cubicBezTo>
                <a:close/>
                <a:moveTo>
                  <a:pt x="1488281" y="1486420"/>
                </a:moveTo>
                <a:cubicBezTo>
                  <a:pt x="1488281" y="1486420"/>
                  <a:pt x="1488281" y="1487661"/>
                  <a:pt x="1488281" y="1490141"/>
                </a:cubicBezTo>
                <a:cubicBezTo>
                  <a:pt x="1488281" y="1492621"/>
                  <a:pt x="1490761" y="1493862"/>
                  <a:pt x="1495722" y="1493862"/>
                </a:cubicBezTo>
                <a:close/>
                <a:moveTo>
                  <a:pt x="1294804" y="1486420"/>
                </a:moveTo>
                <a:lnTo>
                  <a:pt x="1302246" y="1493862"/>
                </a:lnTo>
                <a:lnTo>
                  <a:pt x="1309687" y="1493862"/>
                </a:lnTo>
                <a:cubicBezTo>
                  <a:pt x="1304726" y="1488901"/>
                  <a:pt x="1299766" y="1486420"/>
                  <a:pt x="1294804" y="1486420"/>
                </a:cubicBezTo>
                <a:close/>
                <a:moveTo>
                  <a:pt x="4029986" y="1484095"/>
                </a:moveTo>
                <a:cubicBezTo>
                  <a:pt x="4027196" y="1483165"/>
                  <a:pt x="4025800" y="1486420"/>
                  <a:pt x="4025800" y="1493862"/>
                </a:cubicBezTo>
                <a:lnTo>
                  <a:pt x="4003476" y="1501303"/>
                </a:lnTo>
                <a:cubicBezTo>
                  <a:pt x="4003476" y="1501303"/>
                  <a:pt x="4002236" y="1500063"/>
                  <a:pt x="3999755" y="1497582"/>
                </a:cubicBezTo>
                <a:cubicBezTo>
                  <a:pt x="3997275" y="1495102"/>
                  <a:pt x="3993554" y="1493862"/>
                  <a:pt x="3988593" y="1493862"/>
                </a:cubicBezTo>
                <a:cubicBezTo>
                  <a:pt x="3983632" y="1493862"/>
                  <a:pt x="3979911" y="1493862"/>
                  <a:pt x="3977431" y="1493862"/>
                </a:cubicBezTo>
                <a:cubicBezTo>
                  <a:pt x="3974951" y="1493862"/>
                  <a:pt x="3973710" y="1491381"/>
                  <a:pt x="3973710" y="1486420"/>
                </a:cubicBezTo>
                <a:lnTo>
                  <a:pt x="3966269" y="1486420"/>
                </a:lnTo>
                <a:cubicBezTo>
                  <a:pt x="3966269" y="1491381"/>
                  <a:pt x="3965029" y="1493862"/>
                  <a:pt x="3962548" y="1493862"/>
                </a:cubicBezTo>
                <a:cubicBezTo>
                  <a:pt x="3960068" y="1493862"/>
                  <a:pt x="3956347" y="1491381"/>
                  <a:pt x="3951386" y="1486420"/>
                </a:cubicBezTo>
                <a:cubicBezTo>
                  <a:pt x="3941464" y="1491381"/>
                  <a:pt x="3936503" y="1496342"/>
                  <a:pt x="3936503" y="1501303"/>
                </a:cubicBezTo>
                <a:cubicBezTo>
                  <a:pt x="3941464" y="1506264"/>
                  <a:pt x="3943945" y="1503784"/>
                  <a:pt x="3943945" y="1493862"/>
                </a:cubicBezTo>
                <a:lnTo>
                  <a:pt x="3951386" y="1493862"/>
                </a:lnTo>
                <a:cubicBezTo>
                  <a:pt x="3951386" y="1498823"/>
                  <a:pt x="3951386" y="1501303"/>
                  <a:pt x="3951386" y="1501303"/>
                </a:cubicBezTo>
                <a:lnTo>
                  <a:pt x="3958828" y="1501303"/>
                </a:lnTo>
                <a:cubicBezTo>
                  <a:pt x="3958828" y="1506264"/>
                  <a:pt x="3962548" y="1511225"/>
                  <a:pt x="3969990" y="1516186"/>
                </a:cubicBezTo>
                <a:cubicBezTo>
                  <a:pt x="3977431" y="1521147"/>
                  <a:pt x="3982392" y="1522387"/>
                  <a:pt x="3984873" y="1519907"/>
                </a:cubicBezTo>
                <a:cubicBezTo>
                  <a:pt x="3987353" y="1517426"/>
                  <a:pt x="3993554" y="1517426"/>
                  <a:pt x="4003476" y="1519907"/>
                </a:cubicBezTo>
                <a:cubicBezTo>
                  <a:pt x="4013398" y="1522387"/>
                  <a:pt x="4018359" y="1526108"/>
                  <a:pt x="4018359" y="1531069"/>
                </a:cubicBezTo>
                <a:cubicBezTo>
                  <a:pt x="4018359" y="1536030"/>
                  <a:pt x="4015879" y="1539751"/>
                  <a:pt x="4010918" y="1542231"/>
                </a:cubicBezTo>
                <a:lnTo>
                  <a:pt x="4006182" y="1543584"/>
                </a:lnTo>
                <a:lnTo>
                  <a:pt x="4007197" y="1544091"/>
                </a:lnTo>
                <a:cubicBezTo>
                  <a:pt x="4012158" y="1545332"/>
                  <a:pt x="4018359" y="1545952"/>
                  <a:pt x="4025800" y="1545952"/>
                </a:cubicBezTo>
                <a:lnTo>
                  <a:pt x="4033242" y="1545952"/>
                </a:lnTo>
                <a:lnTo>
                  <a:pt x="4033242" y="1538510"/>
                </a:lnTo>
                <a:cubicBezTo>
                  <a:pt x="4033242" y="1528588"/>
                  <a:pt x="4033242" y="1521147"/>
                  <a:pt x="4033242" y="1516186"/>
                </a:cubicBezTo>
                <a:lnTo>
                  <a:pt x="4018359" y="1508745"/>
                </a:lnTo>
                <a:lnTo>
                  <a:pt x="4025800" y="1501303"/>
                </a:lnTo>
                <a:cubicBezTo>
                  <a:pt x="4030761" y="1501303"/>
                  <a:pt x="4035722" y="1501303"/>
                  <a:pt x="4040683" y="1501303"/>
                </a:cubicBezTo>
                <a:cubicBezTo>
                  <a:pt x="4045644" y="1506264"/>
                  <a:pt x="4048125" y="1506264"/>
                  <a:pt x="4048125" y="1501303"/>
                </a:cubicBezTo>
                <a:cubicBezTo>
                  <a:pt x="4048125" y="1496342"/>
                  <a:pt x="4046884" y="1492621"/>
                  <a:pt x="4044404" y="1490141"/>
                </a:cubicBezTo>
                <a:cubicBezTo>
                  <a:pt x="4041924" y="1487661"/>
                  <a:pt x="4038203" y="1486420"/>
                  <a:pt x="4033242" y="1486420"/>
                </a:cubicBezTo>
                <a:cubicBezTo>
                  <a:pt x="4032001" y="1485180"/>
                  <a:pt x="4030916" y="1484405"/>
                  <a:pt x="4029986" y="1484095"/>
                </a:cubicBezTo>
                <a:close/>
                <a:moveTo>
                  <a:pt x="4098354" y="1482700"/>
                </a:moveTo>
                <a:cubicBezTo>
                  <a:pt x="4097114" y="1482700"/>
                  <a:pt x="4095254" y="1483940"/>
                  <a:pt x="4092773" y="1486420"/>
                </a:cubicBezTo>
                <a:cubicBezTo>
                  <a:pt x="4092773" y="1486420"/>
                  <a:pt x="4095253" y="1486420"/>
                  <a:pt x="4100214" y="1486420"/>
                </a:cubicBezTo>
                <a:cubicBezTo>
                  <a:pt x="4100214" y="1483940"/>
                  <a:pt x="4099594" y="1482700"/>
                  <a:pt x="4098354" y="1482700"/>
                </a:cubicBezTo>
                <a:close/>
                <a:moveTo>
                  <a:pt x="3862089" y="1478979"/>
                </a:moveTo>
                <a:lnTo>
                  <a:pt x="3862089" y="1486420"/>
                </a:lnTo>
                <a:lnTo>
                  <a:pt x="3869531" y="1478979"/>
                </a:lnTo>
                <a:cubicBezTo>
                  <a:pt x="3864570" y="1478979"/>
                  <a:pt x="3862089" y="1478979"/>
                  <a:pt x="3862089" y="1478979"/>
                </a:cubicBezTo>
                <a:close/>
                <a:moveTo>
                  <a:pt x="3728144" y="1478979"/>
                </a:moveTo>
                <a:cubicBezTo>
                  <a:pt x="3728144" y="1483940"/>
                  <a:pt x="3730624" y="1486420"/>
                  <a:pt x="3735585" y="1486420"/>
                </a:cubicBezTo>
                <a:lnTo>
                  <a:pt x="3743027" y="1486420"/>
                </a:lnTo>
                <a:cubicBezTo>
                  <a:pt x="3743027" y="1481459"/>
                  <a:pt x="3743027" y="1478979"/>
                  <a:pt x="3743027" y="1478979"/>
                </a:cubicBezTo>
                <a:cubicBezTo>
                  <a:pt x="3743027" y="1478979"/>
                  <a:pt x="3740546" y="1478979"/>
                  <a:pt x="3735585" y="1478979"/>
                </a:cubicBezTo>
                <a:cubicBezTo>
                  <a:pt x="3730624" y="1478979"/>
                  <a:pt x="3728144" y="1478979"/>
                  <a:pt x="3728144" y="1478979"/>
                </a:cubicBezTo>
                <a:close/>
                <a:moveTo>
                  <a:pt x="1332012" y="1474328"/>
                </a:moveTo>
                <a:lnTo>
                  <a:pt x="1328291" y="1476654"/>
                </a:lnTo>
                <a:cubicBezTo>
                  <a:pt x="1332012" y="1475723"/>
                  <a:pt x="1335732" y="1478979"/>
                  <a:pt x="1339453" y="1486420"/>
                </a:cubicBezTo>
                <a:cubicBezTo>
                  <a:pt x="1339453" y="1486420"/>
                  <a:pt x="1339453" y="1487661"/>
                  <a:pt x="1339453" y="1490141"/>
                </a:cubicBezTo>
                <a:cubicBezTo>
                  <a:pt x="1339453" y="1492621"/>
                  <a:pt x="1341933" y="1496342"/>
                  <a:pt x="1346894" y="1501303"/>
                </a:cubicBezTo>
                <a:lnTo>
                  <a:pt x="1346894" y="1508745"/>
                </a:lnTo>
                <a:lnTo>
                  <a:pt x="1332012" y="1508745"/>
                </a:lnTo>
                <a:lnTo>
                  <a:pt x="1369218" y="1523627"/>
                </a:lnTo>
                <a:lnTo>
                  <a:pt x="1376660" y="1516186"/>
                </a:lnTo>
                <a:cubicBezTo>
                  <a:pt x="1371699" y="1516186"/>
                  <a:pt x="1370459" y="1514946"/>
                  <a:pt x="1372939" y="1512465"/>
                </a:cubicBezTo>
                <a:cubicBezTo>
                  <a:pt x="1375419" y="1509985"/>
                  <a:pt x="1379140" y="1508745"/>
                  <a:pt x="1384101" y="1508745"/>
                </a:cubicBezTo>
                <a:cubicBezTo>
                  <a:pt x="1389062" y="1513706"/>
                  <a:pt x="1392783" y="1516186"/>
                  <a:pt x="1395263" y="1516186"/>
                </a:cubicBezTo>
                <a:cubicBezTo>
                  <a:pt x="1397744" y="1516186"/>
                  <a:pt x="1401464" y="1513706"/>
                  <a:pt x="1406426" y="1508745"/>
                </a:cubicBezTo>
                <a:cubicBezTo>
                  <a:pt x="1401464" y="1508745"/>
                  <a:pt x="1398984" y="1503784"/>
                  <a:pt x="1398984" y="1493862"/>
                </a:cubicBezTo>
                <a:cubicBezTo>
                  <a:pt x="1394023" y="1493862"/>
                  <a:pt x="1389062" y="1491381"/>
                  <a:pt x="1384101" y="1486420"/>
                </a:cubicBezTo>
                <a:cubicBezTo>
                  <a:pt x="1379140" y="1481459"/>
                  <a:pt x="1375419" y="1480219"/>
                  <a:pt x="1372939" y="1482700"/>
                </a:cubicBezTo>
                <a:cubicBezTo>
                  <a:pt x="1370459" y="1485180"/>
                  <a:pt x="1371699" y="1488901"/>
                  <a:pt x="1376660" y="1493862"/>
                </a:cubicBezTo>
                <a:lnTo>
                  <a:pt x="1369218" y="1493862"/>
                </a:lnTo>
                <a:cubicBezTo>
                  <a:pt x="1369218" y="1493862"/>
                  <a:pt x="1365498" y="1493862"/>
                  <a:pt x="1358056" y="1493862"/>
                </a:cubicBezTo>
                <a:cubicBezTo>
                  <a:pt x="1350615" y="1493862"/>
                  <a:pt x="1346894" y="1491381"/>
                  <a:pt x="1346894" y="1486420"/>
                </a:cubicBezTo>
                <a:cubicBezTo>
                  <a:pt x="1346894" y="1481459"/>
                  <a:pt x="1344414" y="1477739"/>
                  <a:pt x="1339453" y="1475258"/>
                </a:cubicBezTo>
                <a:cubicBezTo>
                  <a:pt x="1336972" y="1474018"/>
                  <a:pt x="1334492" y="1473708"/>
                  <a:pt x="1332012" y="1474328"/>
                </a:cubicBezTo>
                <a:close/>
                <a:moveTo>
                  <a:pt x="4129980" y="1471538"/>
                </a:moveTo>
                <a:lnTo>
                  <a:pt x="4122539" y="1478979"/>
                </a:lnTo>
                <a:lnTo>
                  <a:pt x="4129980" y="1486420"/>
                </a:lnTo>
                <a:cubicBezTo>
                  <a:pt x="4129980" y="1481459"/>
                  <a:pt x="4129980" y="1476499"/>
                  <a:pt x="4129980" y="1471538"/>
                </a:cubicBezTo>
                <a:close/>
                <a:moveTo>
                  <a:pt x="3192363" y="1471538"/>
                </a:moveTo>
                <a:lnTo>
                  <a:pt x="3192363" y="1478979"/>
                </a:lnTo>
                <a:lnTo>
                  <a:pt x="3199804" y="1478979"/>
                </a:lnTo>
                <a:cubicBezTo>
                  <a:pt x="3199804" y="1474018"/>
                  <a:pt x="3197323" y="1471538"/>
                  <a:pt x="3192363" y="1471538"/>
                </a:cubicBezTo>
                <a:close/>
                <a:moveTo>
                  <a:pt x="1391543" y="1471538"/>
                </a:moveTo>
                <a:lnTo>
                  <a:pt x="1384101" y="1478979"/>
                </a:lnTo>
                <a:lnTo>
                  <a:pt x="1391543" y="1478979"/>
                </a:lnTo>
                <a:cubicBezTo>
                  <a:pt x="1391543" y="1474018"/>
                  <a:pt x="1391543" y="1471538"/>
                  <a:pt x="1391543" y="1471538"/>
                </a:cubicBezTo>
                <a:close/>
                <a:moveTo>
                  <a:pt x="3854648" y="1464096"/>
                </a:moveTo>
                <a:lnTo>
                  <a:pt x="3854648" y="1471538"/>
                </a:lnTo>
                <a:lnTo>
                  <a:pt x="3862089" y="1464096"/>
                </a:lnTo>
                <a:cubicBezTo>
                  <a:pt x="3857128" y="1464096"/>
                  <a:pt x="3854648" y="1464096"/>
                  <a:pt x="3854648" y="1464096"/>
                </a:cubicBezTo>
                <a:close/>
                <a:moveTo>
                  <a:pt x="3452812" y="1464096"/>
                </a:moveTo>
                <a:cubicBezTo>
                  <a:pt x="3442890" y="1469057"/>
                  <a:pt x="3442890" y="1474018"/>
                  <a:pt x="3452812" y="1478979"/>
                </a:cubicBezTo>
                <a:cubicBezTo>
                  <a:pt x="3452812" y="1474018"/>
                  <a:pt x="3455293" y="1471538"/>
                  <a:pt x="3460254" y="1471538"/>
                </a:cubicBezTo>
                <a:cubicBezTo>
                  <a:pt x="3460254" y="1476499"/>
                  <a:pt x="3460254" y="1478979"/>
                  <a:pt x="3460254" y="1478979"/>
                </a:cubicBezTo>
                <a:cubicBezTo>
                  <a:pt x="3460254" y="1478979"/>
                  <a:pt x="3460254" y="1481459"/>
                  <a:pt x="3460254" y="1486420"/>
                </a:cubicBezTo>
                <a:lnTo>
                  <a:pt x="3467695" y="1486420"/>
                </a:lnTo>
                <a:cubicBezTo>
                  <a:pt x="3467695" y="1481459"/>
                  <a:pt x="3466455" y="1476499"/>
                  <a:pt x="3463974" y="1471538"/>
                </a:cubicBezTo>
                <a:cubicBezTo>
                  <a:pt x="3461494" y="1466577"/>
                  <a:pt x="3457773" y="1464096"/>
                  <a:pt x="3452812" y="1464096"/>
                </a:cubicBezTo>
                <a:close/>
                <a:moveTo>
                  <a:pt x="3408164" y="1464096"/>
                </a:moveTo>
                <a:cubicBezTo>
                  <a:pt x="3408164" y="1469057"/>
                  <a:pt x="3408164" y="1471538"/>
                  <a:pt x="3408164" y="1471538"/>
                </a:cubicBezTo>
                <a:lnTo>
                  <a:pt x="3415605" y="1471538"/>
                </a:lnTo>
                <a:cubicBezTo>
                  <a:pt x="3415605" y="1466577"/>
                  <a:pt x="3413124" y="1464096"/>
                  <a:pt x="3408164" y="1464096"/>
                </a:cubicBezTo>
                <a:close/>
                <a:moveTo>
                  <a:pt x="2924472" y="1464096"/>
                </a:moveTo>
                <a:lnTo>
                  <a:pt x="2917031" y="1471538"/>
                </a:lnTo>
                <a:lnTo>
                  <a:pt x="2939355" y="1478979"/>
                </a:lnTo>
                <a:cubicBezTo>
                  <a:pt x="2949277" y="1478979"/>
                  <a:pt x="2954238" y="1480219"/>
                  <a:pt x="2954238" y="1482700"/>
                </a:cubicBezTo>
                <a:cubicBezTo>
                  <a:pt x="2954238" y="1485180"/>
                  <a:pt x="2955478" y="1486420"/>
                  <a:pt x="2957958" y="1486420"/>
                </a:cubicBezTo>
                <a:cubicBezTo>
                  <a:pt x="2960439" y="1486420"/>
                  <a:pt x="2961679" y="1485180"/>
                  <a:pt x="2961679" y="1482700"/>
                </a:cubicBezTo>
                <a:cubicBezTo>
                  <a:pt x="2961679" y="1480219"/>
                  <a:pt x="2959198" y="1477739"/>
                  <a:pt x="2954238" y="1475258"/>
                </a:cubicBezTo>
                <a:cubicBezTo>
                  <a:pt x="2949277" y="1472778"/>
                  <a:pt x="2939355" y="1469057"/>
                  <a:pt x="2924472" y="1464096"/>
                </a:cubicBezTo>
                <a:close/>
                <a:moveTo>
                  <a:pt x="1875234" y="1464096"/>
                </a:moveTo>
                <a:cubicBezTo>
                  <a:pt x="1875234" y="1464096"/>
                  <a:pt x="1875854" y="1464716"/>
                  <a:pt x="1877094" y="1465957"/>
                </a:cubicBezTo>
                <a:lnTo>
                  <a:pt x="1880637" y="1469500"/>
                </a:lnTo>
                <a:lnTo>
                  <a:pt x="1878955" y="1467817"/>
                </a:lnTo>
                <a:cubicBezTo>
                  <a:pt x="1876474" y="1465336"/>
                  <a:pt x="1875234" y="1464096"/>
                  <a:pt x="1875234" y="1464096"/>
                </a:cubicBezTo>
                <a:close/>
                <a:moveTo>
                  <a:pt x="1793379" y="1464096"/>
                </a:moveTo>
                <a:lnTo>
                  <a:pt x="1793379" y="1471538"/>
                </a:lnTo>
                <a:lnTo>
                  <a:pt x="1800820" y="1464096"/>
                </a:lnTo>
                <a:cubicBezTo>
                  <a:pt x="1795859" y="1464096"/>
                  <a:pt x="1793379" y="1464096"/>
                  <a:pt x="1793379" y="1464096"/>
                </a:cubicBezTo>
                <a:close/>
                <a:moveTo>
                  <a:pt x="1235273" y="1464096"/>
                </a:moveTo>
                <a:lnTo>
                  <a:pt x="1227832" y="1478979"/>
                </a:lnTo>
                <a:cubicBezTo>
                  <a:pt x="1232793" y="1478979"/>
                  <a:pt x="1235273" y="1476499"/>
                  <a:pt x="1235273" y="1471538"/>
                </a:cubicBezTo>
                <a:cubicBezTo>
                  <a:pt x="1235273" y="1466577"/>
                  <a:pt x="1235273" y="1464096"/>
                  <a:pt x="1235273" y="1464096"/>
                </a:cubicBezTo>
                <a:close/>
                <a:moveTo>
                  <a:pt x="4070449" y="1456655"/>
                </a:moveTo>
                <a:cubicBezTo>
                  <a:pt x="4070449" y="1456655"/>
                  <a:pt x="4070449" y="1457895"/>
                  <a:pt x="4070449" y="1460375"/>
                </a:cubicBezTo>
                <a:cubicBezTo>
                  <a:pt x="4070449" y="1462856"/>
                  <a:pt x="4071689" y="1464096"/>
                  <a:pt x="4074170" y="1464096"/>
                </a:cubicBezTo>
                <a:cubicBezTo>
                  <a:pt x="4076650" y="1464096"/>
                  <a:pt x="4079131" y="1465336"/>
                  <a:pt x="4081611" y="1467817"/>
                </a:cubicBezTo>
                <a:cubicBezTo>
                  <a:pt x="4084091" y="1470297"/>
                  <a:pt x="4087812" y="1471538"/>
                  <a:pt x="4092773" y="1471538"/>
                </a:cubicBezTo>
                <a:cubicBezTo>
                  <a:pt x="4097734" y="1471538"/>
                  <a:pt x="4101455" y="1471538"/>
                  <a:pt x="4103935" y="1471538"/>
                </a:cubicBezTo>
                <a:cubicBezTo>
                  <a:pt x="4106416" y="1471538"/>
                  <a:pt x="4107656" y="1474018"/>
                  <a:pt x="4107656" y="1478979"/>
                </a:cubicBezTo>
                <a:cubicBezTo>
                  <a:pt x="4107656" y="1478979"/>
                  <a:pt x="4110136" y="1478979"/>
                  <a:pt x="4115097" y="1478979"/>
                </a:cubicBezTo>
                <a:cubicBezTo>
                  <a:pt x="4115097" y="1478979"/>
                  <a:pt x="4115097" y="1476499"/>
                  <a:pt x="4115097" y="1471538"/>
                </a:cubicBezTo>
                <a:cubicBezTo>
                  <a:pt x="4115097" y="1471538"/>
                  <a:pt x="4108896" y="1469057"/>
                  <a:pt x="4096494" y="1464096"/>
                </a:cubicBezTo>
                <a:cubicBezTo>
                  <a:pt x="4084091" y="1459135"/>
                  <a:pt x="4075410" y="1456655"/>
                  <a:pt x="4070449" y="1456655"/>
                </a:cubicBezTo>
                <a:close/>
                <a:moveTo>
                  <a:pt x="2976562" y="1456655"/>
                </a:moveTo>
                <a:lnTo>
                  <a:pt x="2976562" y="1464096"/>
                </a:lnTo>
                <a:cubicBezTo>
                  <a:pt x="2991445" y="1469057"/>
                  <a:pt x="2998886" y="1469057"/>
                  <a:pt x="2998886" y="1464096"/>
                </a:cubicBezTo>
                <a:cubicBezTo>
                  <a:pt x="2998886" y="1459135"/>
                  <a:pt x="2998886" y="1456655"/>
                  <a:pt x="2998886" y="1456655"/>
                </a:cubicBezTo>
                <a:cubicBezTo>
                  <a:pt x="2993925" y="1456655"/>
                  <a:pt x="2986484" y="1456655"/>
                  <a:pt x="2976562" y="1456655"/>
                </a:cubicBezTo>
                <a:close/>
                <a:moveTo>
                  <a:pt x="2946796" y="1456655"/>
                </a:moveTo>
                <a:cubicBezTo>
                  <a:pt x="2946796" y="1461616"/>
                  <a:pt x="2946796" y="1464096"/>
                  <a:pt x="2946796" y="1464096"/>
                </a:cubicBezTo>
                <a:cubicBezTo>
                  <a:pt x="2951757" y="1464096"/>
                  <a:pt x="2954238" y="1461616"/>
                  <a:pt x="2954238" y="1456655"/>
                </a:cubicBezTo>
                <a:cubicBezTo>
                  <a:pt x="2954238" y="1456655"/>
                  <a:pt x="2951757" y="1456655"/>
                  <a:pt x="2946796" y="1456655"/>
                </a:cubicBezTo>
                <a:close/>
                <a:moveTo>
                  <a:pt x="1138535" y="1456655"/>
                </a:moveTo>
                <a:cubicBezTo>
                  <a:pt x="1148457" y="1456655"/>
                  <a:pt x="1163340" y="1461616"/>
                  <a:pt x="1183183" y="1471538"/>
                </a:cubicBezTo>
                <a:cubicBezTo>
                  <a:pt x="1203027" y="1481459"/>
                  <a:pt x="1212949" y="1488901"/>
                  <a:pt x="1212949" y="1493862"/>
                </a:cubicBezTo>
                <a:lnTo>
                  <a:pt x="1190625" y="1486420"/>
                </a:lnTo>
                <a:cubicBezTo>
                  <a:pt x="1180703" y="1476499"/>
                  <a:pt x="1173261" y="1474018"/>
                  <a:pt x="1168300" y="1478979"/>
                </a:cubicBezTo>
                <a:cubicBezTo>
                  <a:pt x="1168300" y="1478979"/>
                  <a:pt x="1167060" y="1478979"/>
                  <a:pt x="1164580" y="1478979"/>
                </a:cubicBezTo>
                <a:cubicBezTo>
                  <a:pt x="1162099" y="1478979"/>
                  <a:pt x="1160859" y="1476499"/>
                  <a:pt x="1160859" y="1471538"/>
                </a:cubicBezTo>
                <a:cubicBezTo>
                  <a:pt x="1160859" y="1471538"/>
                  <a:pt x="1155898" y="1469057"/>
                  <a:pt x="1145976" y="1464096"/>
                </a:cubicBezTo>
                <a:close/>
                <a:moveTo>
                  <a:pt x="1301316" y="1452934"/>
                </a:moveTo>
                <a:cubicBezTo>
                  <a:pt x="1299455" y="1452934"/>
                  <a:pt x="1297285" y="1454174"/>
                  <a:pt x="1294804" y="1456655"/>
                </a:cubicBezTo>
                <a:cubicBezTo>
                  <a:pt x="1289843" y="1456655"/>
                  <a:pt x="1289843" y="1459135"/>
                  <a:pt x="1294804" y="1464096"/>
                </a:cubicBezTo>
                <a:cubicBezTo>
                  <a:pt x="1299766" y="1469057"/>
                  <a:pt x="1303486" y="1470297"/>
                  <a:pt x="1305967" y="1467817"/>
                </a:cubicBezTo>
                <a:cubicBezTo>
                  <a:pt x="1308447" y="1465336"/>
                  <a:pt x="1308447" y="1461616"/>
                  <a:pt x="1305967" y="1456655"/>
                </a:cubicBezTo>
                <a:cubicBezTo>
                  <a:pt x="1304726" y="1454174"/>
                  <a:pt x="1303176" y="1452934"/>
                  <a:pt x="1301316" y="1452934"/>
                </a:cubicBezTo>
                <a:close/>
                <a:moveTo>
                  <a:pt x="3966269" y="1449213"/>
                </a:moveTo>
                <a:lnTo>
                  <a:pt x="3951386" y="1456655"/>
                </a:lnTo>
                <a:lnTo>
                  <a:pt x="3981152" y="1464096"/>
                </a:lnTo>
                <a:cubicBezTo>
                  <a:pt x="3981152" y="1459135"/>
                  <a:pt x="3979911" y="1456655"/>
                  <a:pt x="3977431" y="1456655"/>
                </a:cubicBezTo>
                <a:cubicBezTo>
                  <a:pt x="3974951" y="1456655"/>
                  <a:pt x="3971230" y="1454174"/>
                  <a:pt x="3966269" y="1449213"/>
                </a:cubicBezTo>
                <a:close/>
                <a:moveTo>
                  <a:pt x="3802558" y="1449213"/>
                </a:moveTo>
                <a:cubicBezTo>
                  <a:pt x="3807519" y="1454174"/>
                  <a:pt x="3809999" y="1456655"/>
                  <a:pt x="3809999" y="1456655"/>
                </a:cubicBezTo>
                <a:cubicBezTo>
                  <a:pt x="3805038" y="1461616"/>
                  <a:pt x="3805038" y="1464096"/>
                  <a:pt x="3809999" y="1464096"/>
                </a:cubicBezTo>
                <a:lnTo>
                  <a:pt x="3817441" y="1464096"/>
                </a:lnTo>
                <a:lnTo>
                  <a:pt x="3824882" y="1456655"/>
                </a:lnTo>
                <a:lnTo>
                  <a:pt x="3839765" y="1464096"/>
                </a:lnTo>
                <a:cubicBezTo>
                  <a:pt x="3839765" y="1454174"/>
                  <a:pt x="3829843" y="1449213"/>
                  <a:pt x="3809999" y="1449213"/>
                </a:cubicBezTo>
                <a:close/>
                <a:moveTo>
                  <a:pt x="3207246" y="1449213"/>
                </a:moveTo>
                <a:lnTo>
                  <a:pt x="3199804" y="1456655"/>
                </a:lnTo>
                <a:cubicBezTo>
                  <a:pt x="3214687" y="1461616"/>
                  <a:pt x="3222128" y="1461616"/>
                  <a:pt x="3222128" y="1456655"/>
                </a:cubicBezTo>
                <a:cubicBezTo>
                  <a:pt x="3222128" y="1451694"/>
                  <a:pt x="3217168" y="1449213"/>
                  <a:pt x="3207246" y="1449213"/>
                </a:cubicBezTo>
                <a:close/>
                <a:moveTo>
                  <a:pt x="1674316" y="1449213"/>
                </a:moveTo>
                <a:lnTo>
                  <a:pt x="1666875" y="1456655"/>
                </a:lnTo>
                <a:lnTo>
                  <a:pt x="1689199" y="1464096"/>
                </a:lnTo>
                <a:lnTo>
                  <a:pt x="1696640" y="1464096"/>
                </a:lnTo>
                <a:cubicBezTo>
                  <a:pt x="1691679" y="1464096"/>
                  <a:pt x="1689199" y="1461616"/>
                  <a:pt x="1689199" y="1456655"/>
                </a:cubicBezTo>
                <a:close/>
                <a:moveTo>
                  <a:pt x="4048125" y="1441772"/>
                </a:moveTo>
                <a:cubicBezTo>
                  <a:pt x="4048125" y="1441772"/>
                  <a:pt x="4048125" y="1444252"/>
                  <a:pt x="4048125" y="1449213"/>
                </a:cubicBezTo>
                <a:cubicBezTo>
                  <a:pt x="4053086" y="1449213"/>
                  <a:pt x="4055566" y="1449213"/>
                  <a:pt x="4055566" y="1449213"/>
                </a:cubicBezTo>
                <a:close/>
                <a:moveTo>
                  <a:pt x="2931914" y="1441772"/>
                </a:moveTo>
                <a:lnTo>
                  <a:pt x="2939355" y="1449213"/>
                </a:lnTo>
                <a:cubicBezTo>
                  <a:pt x="2939355" y="1449213"/>
                  <a:pt x="2939355" y="1446733"/>
                  <a:pt x="2939355" y="1441772"/>
                </a:cubicBezTo>
                <a:close/>
                <a:moveTo>
                  <a:pt x="1168300" y="1441772"/>
                </a:moveTo>
                <a:cubicBezTo>
                  <a:pt x="1168300" y="1446733"/>
                  <a:pt x="1169541" y="1449213"/>
                  <a:pt x="1172021" y="1449213"/>
                </a:cubicBezTo>
                <a:cubicBezTo>
                  <a:pt x="1174501" y="1449213"/>
                  <a:pt x="1178222" y="1449213"/>
                  <a:pt x="1183183" y="1449213"/>
                </a:cubicBezTo>
                <a:cubicBezTo>
                  <a:pt x="1193105" y="1449213"/>
                  <a:pt x="1200546" y="1451694"/>
                  <a:pt x="1205507" y="1456655"/>
                </a:cubicBezTo>
                <a:lnTo>
                  <a:pt x="1198066" y="1464096"/>
                </a:lnTo>
                <a:lnTo>
                  <a:pt x="1183183" y="1464096"/>
                </a:lnTo>
                <a:cubicBezTo>
                  <a:pt x="1178222" y="1459135"/>
                  <a:pt x="1173261" y="1456655"/>
                  <a:pt x="1168300" y="1456655"/>
                </a:cubicBezTo>
                <a:cubicBezTo>
                  <a:pt x="1163340" y="1456655"/>
                  <a:pt x="1160859" y="1454174"/>
                  <a:pt x="1160859" y="1449213"/>
                </a:cubicBezTo>
                <a:close/>
                <a:moveTo>
                  <a:pt x="1086445" y="1441772"/>
                </a:moveTo>
                <a:cubicBezTo>
                  <a:pt x="1101328" y="1441772"/>
                  <a:pt x="1108769" y="1446733"/>
                  <a:pt x="1108769" y="1456655"/>
                </a:cubicBezTo>
                <a:cubicBezTo>
                  <a:pt x="1108769" y="1461616"/>
                  <a:pt x="1103808" y="1461616"/>
                  <a:pt x="1093886" y="1456655"/>
                </a:cubicBezTo>
                <a:close/>
                <a:moveTo>
                  <a:pt x="3772792" y="1434331"/>
                </a:moveTo>
                <a:cubicBezTo>
                  <a:pt x="3767831" y="1439292"/>
                  <a:pt x="3767831" y="1441772"/>
                  <a:pt x="3772792" y="1441772"/>
                </a:cubicBezTo>
                <a:cubicBezTo>
                  <a:pt x="3772792" y="1446733"/>
                  <a:pt x="3775273" y="1449213"/>
                  <a:pt x="3780234" y="1449213"/>
                </a:cubicBezTo>
                <a:cubicBezTo>
                  <a:pt x="3785195" y="1449213"/>
                  <a:pt x="3787675" y="1446733"/>
                  <a:pt x="3787675" y="1441772"/>
                </a:cubicBezTo>
                <a:lnTo>
                  <a:pt x="3780234" y="1441772"/>
                </a:lnTo>
                <a:close/>
                <a:moveTo>
                  <a:pt x="3490019" y="1434331"/>
                </a:moveTo>
                <a:lnTo>
                  <a:pt x="3497461" y="1441772"/>
                </a:lnTo>
                <a:cubicBezTo>
                  <a:pt x="3497461" y="1436811"/>
                  <a:pt x="3497461" y="1434331"/>
                  <a:pt x="3497461" y="1434331"/>
                </a:cubicBezTo>
                <a:close/>
                <a:moveTo>
                  <a:pt x="1704082" y="1434331"/>
                </a:moveTo>
                <a:lnTo>
                  <a:pt x="1711523" y="1441772"/>
                </a:lnTo>
                <a:lnTo>
                  <a:pt x="1718965" y="1441772"/>
                </a:lnTo>
                <a:lnTo>
                  <a:pt x="1711523" y="1434331"/>
                </a:lnTo>
                <a:cubicBezTo>
                  <a:pt x="1711523" y="1434331"/>
                  <a:pt x="1709043" y="1434331"/>
                  <a:pt x="1704082" y="1434331"/>
                </a:cubicBezTo>
                <a:close/>
                <a:moveTo>
                  <a:pt x="3148644" y="1429680"/>
                </a:moveTo>
                <a:cubicBezTo>
                  <a:pt x="3148024" y="1430300"/>
                  <a:pt x="3147714" y="1431850"/>
                  <a:pt x="3147714" y="1434331"/>
                </a:cubicBezTo>
                <a:cubicBezTo>
                  <a:pt x="3147714" y="1439292"/>
                  <a:pt x="3148955" y="1441772"/>
                  <a:pt x="3151435" y="1441772"/>
                </a:cubicBezTo>
                <a:cubicBezTo>
                  <a:pt x="3153916" y="1441772"/>
                  <a:pt x="3155156" y="1440532"/>
                  <a:pt x="3155156" y="1438051"/>
                </a:cubicBezTo>
                <a:cubicBezTo>
                  <a:pt x="3155156" y="1435571"/>
                  <a:pt x="3153916" y="1433090"/>
                  <a:pt x="3151435" y="1430610"/>
                </a:cubicBezTo>
                <a:cubicBezTo>
                  <a:pt x="3150195" y="1429370"/>
                  <a:pt x="3149265" y="1429060"/>
                  <a:pt x="3148644" y="1429680"/>
                </a:cubicBezTo>
                <a:close/>
                <a:moveTo>
                  <a:pt x="3504902" y="1426889"/>
                </a:moveTo>
                <a:lnTo>
                  <a:pt x="3504902" y="1434331"/>
                </a:lnTo>
                <a:cubicBezTo>
                  <a:pt x="3509863" y="1444252"/>
                  <a:pt x="3514824" y="1449213"/>
                  <a:pt x="3519785" y="1449213"/>
                </a:cubicBezTo>
                <a:cubicBezTo>
                  <a:pt x="3524745" y="1449213"/>
                  <a:pt x="3527226" y="1449213"/>
                  <a:pt x="3527226" y="1449213"/>
                </a:cubicBezTo>
                <a:cubicBezTo>
                  <a:pt x="3527226" y="1459135"/>
                  <a:pt x="3528466" y="1464096"/>
                  <a:pt x="3530947" y="1464096"/>
                </a:cubicBezTo>
                <a:cubicBezTo>
                  <a:pt x="3533427" y="1464096"/>
                  <a:pt x="3534667" y="1461616"/>
                  <a:pt x="3534667" y="1456655"/>
                </a:cubicBezTo>
                <a:cubicBezTo>
                  <a:pt x="3534667" y="1451694"/>
                  <a:pt x="3537148" y="1451694"/>
                  <a:pt x="3542109" y="1456655"/>
                </a:cubicBezTo>
                <a:lnTo>
                  <a:pt x="3542109" y="1449213"/>
                </a:lnTo>
                <a:cubicBezTo>
                  <a:pt x="3537148" y="1449213"/>
                  <a:pt x="3533427" y="1447973"/>
                  <a:pt x="3530947" y="1445493"/>
                </a:cubicBezTo>
                <a:cubicBezTo>
                  <a:pt x="3528466" y="1443012"/>
                  <a:pt x="3527226" y="1441772"/>
                  <a:pt x="3527226" y="1441772"/>
                </a:cubicBezTo>
                <a:cubicBezTo>
                  <a:pt x="3522265" y="1441772"/>
                  <a:pt x="3518545" y="1439292"/>
                  <a:pt x="3516064" y="1434331"/>
                </a:cubicBezTo>
                <a:cubicBezTo>
                  <a:pt x="3513583" y="1429370"/>
                  <a:pt x="3509863" y="1426889"/>
                  <a:pt x="3504902" y="1426889"/>
                </a:cubicBezTo>
                <a:close/>
                <a:moveTo>
                  <a:pt x="2917031" y="1426889"/>
                </a:moveTo>
                <a:cubicBezTo>
                  <a:pt x="2921991" y="1431850"/>
                  <a:pt x="2926953" y="1434331"/>
                  <a:pt x="2931914" y="1434331"/>
                </a:cubicBezTo>
                <a:cubicBezTo>
                  <a:pt x="2931914" y="1434331"/>
                  <a:pt x="2931914" y="1431850"/>
                  <a:pt x="2931914" y="1426889"/>
                </a:cubicBezTo>
                <a:cubicBezTo>
                  <a:pt x="2931914" y="1426889"/>
                  <a:pt x="2929433" y="1426889"/>
                  <a:pt x="2924472" y="1426889"/>
                </a:cubicBezTo>
                <a:cubicBezTo>
                  <a:pt x="2924472" y="1426889"/>
                  <a:pt x="2921991" y="1426889"/>
                  <a:pt x="2917031" y="1426889"/>
                </a:cubicBezTo>
                <a:close/>
                <a:moveTo>
                  <a:pt x="1689199" y="1426889"/>
                </a:moveTo>
                <a:cubicBezTo>
                  <a:pt x="1689199" y="1431850"/>
                  <a:pt x="1691679" y="1434331"/>
                  <a:pt x="1696640" y="1434331"/>
                </a:cubicBezTo>
                <a:cubicBezTo>
                  <a:pt x="1696640" y="1434331"/>
                  <a:pt x="1696640" y="1431850"/>
                  <a:pt x="1696640" y="1426889"/>
                </a:cubicBezTo>
                <a:cubicBezTo>
                  <a:pt x="1691679" y="1426889"/>
                  <a:pt x="1689199" y="1426889"/>
                  <a:pt x="1689199" y="1426889"/>
                </a:cubicBezTo>
                <a:close/>
                <a:moveTo>
                  <a:pt x="3162597" y="1419448"/>
                </a:moveTo>
                <a:lnTo>
                  <a:pt x="3162597" y="1434331"/>
                </a:lnTo>
                <a:lnTo>
                  <a:pt x="3177480" y="1426889"/>
                </a:lnTo>
                <a:cubicBezTo>
                  <a:pt x="3172519" y="1421928"/>
                  <a:pt x="3167558" y="1419448"/>
                  <a:pt x="3162597" y="1419448"/>
                </a:cubicBezTo>
                <a:close/>
                <a:moveTo>
                  <a:pt x="1622226" y="1419448"/>
                </a:moveTo>
                <a:cubicBezTo>
                  <a:pt x="1617265" y="1419448"/>
                  <a:pt x="1614785" y="1420688"/>
                  <a:pt x="1614785" y="1423168"/>
                </a:cubicBezTo>
                <a:cubicBezTo>
                  <a:pt x="1614785" y="1425649"/>
                  <a:pt x="1617265" y="1426889"/>
                  <a:pt x="1622226" y="1426889"/>
                </a:cubicBezTo>
                <a:close/>
                <a:moveTo>
                  <a:pt x="3125390" y="1404565"/>
                </a:moveTo>
                <a:cubicBezTo>
                  <a:pt x="3120429" y="1404565"/>
                  <a:pt x="3120429" y="1407045"/>
                  <a:pt x="3125390" y="1412006"/>
                </a:cubicBezTo>
                <a:cubicBezTo>
                  <a:pt x="3130351" y="1412006"/>
                  <a:pt x="3132831" y="1412006"/>
                  <a:pt x="3132831" y="1412006"/>
                </a:cubicBezTo>
                <a:cubicBezTo>
                  <a:pt x="3132831" y="1407045"/>
                  <a:pt x="3130351" y="1404565"/>
                  <a:pt x="3125390" y="1404565"/>
                </a:cubicBezTo>
                <a:close/>
                <a:moveTo>
                  <a:pt x="2976562" y="1404565"/>
                </a:moveTo>
                <a:cubicBezTo>
                  <a:pt x="2971601" y="1404565"/>
                  <a:pt x="2969121" y="1405805"/>
                  <a:pt x="2969121" y="1408286"/>
                </a:cubicBezTo>
                <a:cubicBezTo>
                  <a:pt x="2969121" y="1410766"/>
                  <a:pt x="2969121" y="1412006"/>
                  <a:pt x="2969121" y="1412006"/>
                </a:cubicBezTo>
                <a:cubicBezTo>
                  <a:pt x="2974081" y="1412006"/>
                  <a:pt x="2976562" y="1412006"/>
                  <a:pt x="2976562" y="1412006"/>
                </a:cubicBezTo>
                <a:cubicBezTo>
                  <a:pt x="2976562" y="1407045"/>
                  <a:pt x="2976562" y="1404565"/>
                  <a:pt x="2976562" y="1404565"/>
                </a:cubicBezTo>
                <a:close/>
                <a:moveTo>
                  <a:pt x="2961679" y="1404565"/>
                </a:moveTo>
                <a:lnTo>
                  <a:pt x="2954238" y="1412006"/>
                </a:lnTo>
                <a:cubicBezTo>
                  <a:pt x="2959198" y="1412006"/>
                  <a:pt x="2961679" y="1412006"/>
                  <a:pt x="2961679" y="1412006"/>
                </a:cubicBezTo>
                <a:close/>
                <a:moveTo>
                  <a:pt x="1082724" y="1404565"/>
                </a:moveTo>
                <a:cubicBezTo>
                  <a:pt x="1080244" y="1404565"/>
                  <a:pt x="1081484" y="1407045"/>
                  <a:pt x="1086445" y="1412006"/>
                </a:cubicBezTo>
                <a:lnTo>
                  <a:pt x="1093886" y="1412006"/>
                </a:lnTo>
                <a:cubicBezTo>
                  <a:pt x="1088925" y="1407045"/>
                  <a:pt x="1085205" y="1404565"/>
                  <a:pt x="1082724" y="1404565"/>
                </a:cubicBezTo>
                <a:close/>
                <a:moveTo>
                  <a:pt x="3834184" y="1400844"/>
                </a:moveTo>
                <a:cubicBezTo>
                  <a:pt x="3832944" y="1400844"/>
                  <a:pt x="3832324" y="1402085"/>
                  <a:pt x="3832324" y="1404565"/>
                </a:cubicBezTo>
                <a:cubicBezTo>
                  <a:pt x="3832324" y="1409526"/>
                  <a:pt x="3839765" y="1415727"/>
                  <a:pt x="3854648" y="1423168"/>
                </a:cubicBezTo>
                <a:cubicBezTo>
                  <a:pt x="3869531" y="1430610"/>
                  <a:pt x="3879452" y="1434331"/>
                  <a:pt x="3884414" y="1434331"/>
                </a:cubicBezTo>
                <a:cubicBezTo>
                  <a:pt x="3889375" y="1439292"/>
                  <a:pt x="3894335" y="1443012"/>
                  <a:pt x="3899296" y="1445493"/>
                </a:cubicBezTo>
                <a:cubicBezTo>
                  <a:pt x="3904257" y="1447973"/>
                  <a:pt x="3911699" y="1449213"/>
                  <a:pt x="3921621" y="1449213"/>
                </a:cubicBezTo>
                <a:cubicBezTo>
                  <a:pt x="3941464" y="1464096"/>
                  <a:pt x="3951386" y="1469057"/>
                  <a:pt x="3951386" y="1464096"/>
                </a:cubicBezTo>
                <a:cubicBezTo>
                  <a:pt x="3951386" y="1459135"/>
                  <a:pt x="3947665" y="1452934"/>
                  <a:pt x="3940224" y="1445493"/>
                </a:cubicBezTo>
                <a:cubicBezTo>
                  <a:pt x="3932783" y="1438051"/>
                  <a:pt x="3926582" y="1434331"/>
                  <a:pt x="3921621" y="1434331"/>
                </a:cubicBezTo>
                <a:lnTo>
                  <a:pt x="3914179" y="1434331"/>
                </a:lnTo>
                <a:cubicBezTo>
                  <a:pt x="3914179" y="1434331"/>
                  <a:pt x="3911699" y="1434331"/>
                  <a:pt x="3906738" y="1434331"/>
                </a:cubicBezTo>
                <a:lnTo>
                  <a:pt x="3899296" y="1434331"/>
                </a:lnTo>
                <a:lnTo>
                  <a:pt x="3876972" y="1419448"/>
                </a:lnTo>
                <a:lnTo>
                  <a:pt x="3839765" y="1404565"/>
                </a:lnTo>
                <a:cubicBezTo>
                  <a:pt x="3837284" y="1402085"/>
                  <a:pt x="3835424" y="1400844"/>
                  <a:pt x="3834184" y="1400844"/>
                </a:cubicBezTo>
                <a:close/>
                <a:moveTo>
                  <a:pt x="3750468" y="1397124"/>
                </a:moveTo>
                <a:lnTo>
                  <a:pt x="3750468" y="1404565"/>
                </a:lnTo>
                <a:cubicBezTo>
                  <a:pt x="3750468" y="1404565"/>
                  <a:pt x="3752949" y="1407045"/>
                  <a:pt x="3757910" y="1412006"/>
                </a:cubicBezTo>
                <a:lnTo>
                  <a:pt x="3757910" y="1404565"/>
                </a:lnTo>
                <a:cubicBezTo>
                  <a:pt x="3757910" y="1399604"/>
                  <a:pt x="3755429" y="1397124"/>
                  <a:pt x="3750468" y="1397124"/>
                </a:cubicBezTo>
                <a:close/>
                <a:moveTo>
                  <a:pt x="3735585" y="1397124"/>
                </a:moveTo>
                <a:lnTo>
                  <a:pt x="3728144" y="1419448"/>
                </a:lnTo>
                <a:lnTo>
                  <a:pt x="3735585" y="1412006"/>
                </a:lnTo>
                <a:close/>
                <a:moveTo>
                  <a:pt x="3713261" y="1397124"/>
                </a:moveTo>
                <a:lnTo>
                  <a:pt x="3720703" y="1404565"/>
                </a:lnTo>
                <a:cubicBezTo>
                  <a:pt x="3720703" y="1399604"/>
                  <a:pt x="3719462" y="1397124"/>
                  <a:pt x="3716982" y="1397124"/>
                </a:cubicBezTo>
                <a:cubicBezTo>
                  <a:pt x="3714502" y="1397124"/>
                  <a:pt x="3713261" y="1397124"/>
                  <a:pt x="3713261" y="1397124"/>
                </a:cubicBezTo>
                <a:close/>
                <a:moveTo>
                  <a:pt x="3549550" y="1397124"/>
                </a:moveTo>
                <a:cubicBezTo>
                  <a:pt x="3554511" y="1397124"/>
                  <a:pt x="3556992" y="1397124"/>
                  <a:pt x="3556992" y="1397124"/>
                </a:cubicBezTo>
                <a:cubicBezTo>
                  <a:pt x="3561952" y="1397124"/>
                  <a:pt x="3564433" y="1397124"/>
                  <a:pt x="3564433" y="1397124"/>
                </a:cubicBezTo>
                <a:cubicBezTo>
                  <a:pt x="3559472" y="1402085"/>
                  <a:pt x="3556992" y="1404565"/>
                  <a:pt x="3556992" y="1404565"/>
                </a:cubicBezTo>
                <a:cubicBezTo>
                  <a:pt x="3552031" y="1404565"/>
                  <a:pt x="3549550" y="1402085"/>
                  <a:pt x="3549550" y="1397124"/>
                </a:cubicBezTo>
                <a:close/>
                <a:moveTo>
                  <a:pt x="3542109" y="1397124"/>
                </a:moveTo>
                <a:cubicBezTo>
                  <a:pt x="3547070" y="1402085"/>
                  <a:pt x="3549550" y="1404565"/>
                  <a:pt x="3549550" y="1404565"/>
                </a:cubicBezTo>
                <a:cubicBezTo>
                  <a:pt x="3549550" y="1404565"/>
                  <a:pt x="3548310" y="1404565"/>
                  <a:pt x="3545830" y="1404565"/>
                </a:cubicBezTo>
                <a:cubicBezTo>
                  <a:pt x="3543349" y="1404565"/>
                  <a:pt x="3542109" y="1402085"/>
                  <a:pt x="3542109" y="1397124"/>
                </a:cubicBezTo>
                <a:close/>
                <a:moveTo>
                  <a:pt x="3408164" y="1397124"/>
                </a:moveTo>
                <a:cubicBezTo>
                  <a:pt x="3408164" y="1397124"/>
                  <a:pt x="3408164" y="1399604"/>
                  <a:pt x="3408164" y="1404565"/>
                </a:cubicBezTo>
                <a:cubicBezTo>
                  <a:pt x="3408164" y="1409526"/>
                  <a:pt x="3410644" y="1412006"/>
                  <a:pt x="3415605" y="1412006"/>
                </a:cubicBezTo>
                <a:lnTo>
                  <a:pt x="3415605" y="1404565"/>
                </a:lnTo>
                <a:cubicBezTo>
                  <a:pt x="3415605" y="1399604"/>
                  <a:pt x="3413124" y="1397124"/>
                  <a:pt x="3408164" y="1397124"/>
                </a:cubicBezTo>
                <a:close/>
                <a:moveTo>
                  <a:pt x="3058417" y="1397124"/>
                </a:moveTo>
                <a:cubicBezTo>
                  <a:pt x="3058417" y="1402085"/>
                  <a:pt x="3059657" y="1404565"/>
                  <a:pt x="3062138" y="1404565"/>
                </a:cubicBezTo>
                <a:cubicBezTo>
                  <a:pt x="3064619" y="1404565"/>
                  <a:pt x="3065859" y="1407045"/>
                  <a:pt x="3065859" y="1412006"/>
                </a:cubicBezTo>
                <a:cubicBezTo>
                  <a:pt x="3075781" y="1412006"/>
                  <a:pt x="3083222" y="1412006"/>
                  <a:pt x="3088183" y="1412006"/>
                </a:cubicBezTo>
                <a:cubicBezTo>
                  <a:pt x="3088183" y="1407045"/>
                  <a:pt x="3083222" y="1404565"/>
                  <a:pt x="3073300" y="1404565"/>
                </a:cubicBezTo>
                <a:lnTo>
                  <a:pt x="3065859" y="1397124"/>
                </a:lnTo>
                <a:cubicBezTo>
                  <a:pt x="3060898" y="1397124"/>
                  <a:pt x="3058417" y="1397124"/>
                  <a:pt x="3058417" y="1397124"/>
                </a:cubicBezTo>
                <a:close/>
                <a:moveTo>
                  <a:pt x="1051098" y="1393403"/>
                </a:moveTo>
                <a:cubicBezTo>
                  <a:pt x="1049858" y="1393403"/>
                  <a:pt x="1049238" y="1394643"/>
                  <a:pt x="1049238" y="1397124"/>
                </a:cubicBezTo>
                <a:lnTo>
                  <a:pt x="1041796" y="1397124"/>
                </a:lnTo>
                <a:lnTo>
                  <a:pt x="1034355" y="1397124"/>
                </a:lnTo>
                <a:cubicBezTo>
                  <a:pt x="1034355" y="1402085"/>
                  <a:pt x="1035595" y="1404565"/>
                  <a:pt x="1038076" y="1404565"/>
                </a:cubicBezTo>
                <a:cubicBezTo>
                  <a:pt x="1040556" y="1404565"/>
                  <a:pt x="1044277" y="1404565"/>
                  <a:pt x="1049238" y="1404565"/>
                </a:cubicBezTo>
                <a:lnTo>
                  <a:pt x="1056679" y="1397124"/>
                </a:lnTo>
                <a:cubicBezTo>
                  <a:pt x="1054199" y="1394643"/>
                  <a:pt x="1052339" y="1393403"/>
                  <a:pt x="1051098" y="1393403"/>
                </a:cubicBezTo>
                <a:close/>
                <a:moveTo>
                  <a:pt x="3103066" y="1389682"/>
                </a:moveTo>
                <a:cubicBezTo>
                  <a:pt x="3098105" y="1394643"/>
                  <a:pt x="3098105" y="1399604"/>
                  <a:pt x="3103066" y="1404565"/>
                </a:cubicBezTo>
                <a:lnTo>
                  <a:pt x="3110507" y="1397124"/>
                </a:lnTo>
                <a:cubicBezTo>
                  <a:pt x="3110507" y="1397124"/>
                  <a:pt x="3110507" y="1394643"/>
                  <a:pt x="3110507" y="1389682"/>
                </a:cubicBezTo>
                <a:close/>
                <a:moveTo>
                  <a:pt x="2745878" y="1389682"/>
                </a:moveTo>
                <a:lnTo>
                  <a:pt x="2730996" y="1397124"/>
                </a:lnTo>
                <a:cubicBezTo>
                  <a:pt x="2730996" y="1397124"/>
                  <a:pt x="2733477" y="1397124"/>
                  <a:pt x="2738437" y="1397124"/>
                </a:cubicBezTo>
                <a:cubicBezTo>
                  <a:pt x="2743398" y="1397124"/>
                  <a:pt x="2748359" y="1397124"/>
                  <a:pt x="2753320" y="1397124"/>
                </a:cubicBezTo>
                <a:cubicBezTo>
                  <a:pt x="2758281" y="1397124"/>
                  <a:pt x="2760761" y="1398364"/>
                  <a:pt x="2760761" y="1400844"/>
                </a:cubicBezTo>
                <a:cubicBezTo>
                  <a:pt x="2760761" y="1403325"/>
                  <a:pt x="2762001" y="1403325"/>
                  <a:pt x="2764482" y="1400844"/>
                </a:cubicBezTo>
                <a:cubicBezTo>
                  <a:pt x="2766963" y="1398364"/>
                  <a:pt x="2766963" y="1395883"/>
                  <a:pt x="2764482" y="1393403"/>
                </a:cubicBezTo>
                <a:cubicBezTo>
                  <a:pt x="2762001" y="1390922"/>
                  <a:pt x="2755800" y="1389682"/>
                  <a:pt x="2745878" y="1389682"/>
                </a:cubicBezTo>
                <a:close/>
                <a:moveTo>
                  <a:pt x="2873313" y="1385961"/>
                </a:moveTo>
                <a:cubicBezTo>
                  <a:pt x="2871452" y="1385961"/>
                  <a:pt x="2869902" y="1387202"/>
                  <a:pt x="2868662" y="1389682"/>
                </a:cubicBezTo>
                <a:cubicBezTo>
                  <a:pt x="2866181" y="1394643"/>
                  <a:pt x="2867422" y="1397124"/>
                  <a:pt x="2872383" y="1397124"/>
                </a:cubicBezTo>
                <a:cubicBezTo>
                  <a:pt x="2872383" y="1397124"/>
                  <a:pt x="2873623" y="1395883"/>
                  <a:pt x="2876103" y="1393403"/>
                </a:cubicBezTo>
                <a:cubicBezTo>
                  <a:pt x="2878584" y="1390922"/>
                  <a:pt x="2879824" y="1389682"/>
                  <a:pt x="2879824" y="1389682"/>
                </a:cubicBezTo>
                <a:cubicBezTo>
                  <a:pt x="2877343" y="1387202"/>
                  <a:pt x="2875173" y="1385961"/>
                  <a:pt x="2873313" y="1385961"/>
                </a:cubicBezTo>
                <a:close/>
                <a:moveTo>
                  <a:pt x="3656393" y="1384630"/>
                </a:moveTo>
                <a:lnTo>
                  <a:pt x="3653730" y="1385961"/>
                </a:lnTo>
                <a:cubicBezTo>
                  <a:pt x="3648769" y="1388442"/>
                  <a:pt x="3646289" y="1389682"/>
                  <a:pt x="3646289" y="1389682"/>
                </a:cubicBezTo>
                <a:close/>
                <a:moveTo>
                  <a:pt x="3512343" y="1382241"/>
                </a:moveTo>
                <a:cubicBezTo>
                  <a:pt x="3517304" y="1382241"/>
                  <a:pt x="3519785" y="1384721"/>
                  <a:pt x="3519785" y="1389682"/>
                </a:cubicBezTo>
                <a:cubicBezTo>
                  <a:pt x="3519785" y="1394643"/>
                  <a:pt x="3517304" y="1397124"/>
                  <a:pt x="3512343" y="1397124"/>
                </a:cubicBezTo>
                <a:cubicBezTo>
                  <a:pt x="3507382" y="1392162"/>
                  <a:pt x="3507382" y="1389682"/>
                  <a:pt x="3512343" y="1389682"/>
                </a:cubicBezTo>
                <a:close/>
                <a:moveTo>
                  <a:pt x="3445371" y="1382241"/>
                </a:moveTo>
                <a:cubicBezTo>
                  <a:pt x="3440410" y="1382241"/>
                  <a:pt x="3440410" y="1384721"/>
                  <a:pt x="3445371" y="1389682"/>
                </a:cubicBezTo>
                <a:lnTo>
                  <a:pt x="3445371" y="1397124"/>
                </a:lnTo>
                <a:lnTo>
                  <a:pt x="3452812" y="1404565"/>
                </a:lnTo>
                <a:cubicBezTo>
                  <a:pt x="3462734" y="1409526"/>
                  <a:pt x="3470175" y="1412006"/>
                  <a:pt x="3475136" y="1412006"/>
                </a:cubicBezTo>
                <a:cubicBezTo>
                  <a:pt x="3465214" y="1407045"/>
                  <a:pt x="3460254" y="1402085"/>
                  <a:pt x="3460254" y="1397124"/>
                </a:cubicBezTo>
                <a:cubicBezTo>
                  <a:pt x="3455293" y="1397124"/>
                  <a:pt x="3452812" y="1394643"/>
                  <a:pt x="3452812" y="1389682"/>
                </a:cubicBezTo>
                <a:cubicBezTo>
                  <a:pt x="3452812" y="1384721"/>
                  <a:pt x="3450331" y="1382241"/>
                  <a:pt x="3445371" y="1382241"/>
                </a:cubicBezTo>
                <a:close/>
                <a:moveTo>
                  <a:pt x="3400722" y="1382241"/>
                </a:moveTo>
                <a:cubicBezTo>
                  <a:pt x="3400722" y="1382241"/>
                  <a:pt x="3400722" y="1384721"/>
                  <a:pt x="3400722" y="1389682"/>
                </a:cubicBezTo>
                <a:cubicBezTo>
                  <a:pt x="3400722" y="1389682"/>
                  <a:pt x="3400722" y="1392162"/>
                  <a:pt x="3400722" y="1397124"/>
                </a:cubicBezTo>
                <a:cubicBezTo>
                  <a:pt x="3405683" y="1397124"/>
                  <a:pt x="3408164" y="1394643"/>
                  <a:pt x="3408164" y="1389682"/>
                </a:cubicBezTo>
                <a:cubicBezTo>
                  <a:pt x="3408164" y="1384721"/>
                  <a:pt x="3405683" y="1382241"/>
                  <a:pt x="3400722" y="1382241"/>
                </a:cubicBezTo>
                <a:close/>
                <a:moveTo>
                  <a:pt x="2909590" y="1382241"/>
                </a:moveTo>
                <a:lnTo>
                  <a:pt x="2917031" y="1389682"/>
                </a:lnTo>
                <a:cubicBezTo>
                  <a:pt x="2921991" y="1389682"/>
                  <a:pt x="2921991" y="1387202"/>
                  <a:pt x="2917031" y="1382241"/>
                </a:cubicBezTo>
                <a:cubicBezTo>
                  <a:pt x="2917031" y="1382241"/>
                  <a:pt x="2914550" y="1382241"/>
                  <a:pt x="2909590" y="1382241"/>
                </a:cubicBezTo>
                <a:close/>
                <a:moveTo>
                  <a:pt x="1012031" y="1382241"/>
                </a:moveTo>
                <a:lnTo>
                  <a:pt x="1012031" y="1389682"/>
                </a:lnTo>
                <a:lnTo>
                  <a:pt x="1019472" y="1389682"/>
                </a:lnTo>
                <a:close/>
                <a:moveTo>
                  <a:pt x="967382" y="1382241"/>
                </a:moveTo>
                <a:cubicBezTo>
                  <a:pt x="967382" y="1387202"/>
                  <a:pt x="968623" y="1389682"/>
                  <a:pt x="971103" y="1389682"/>
                </a:cubicBezTo>
                <a:cubicBezTo>
                  <a:pt x="973584" y="1389682"/>
                  <a:pt x="974824" y="1389682"/>
                  <a:pt x="974824" y="1389682"/>
                </a:cubicBezTo>
                <a:cubicBezTo>
                  <a:pt x="974824" y="1389682"/>
                  <a:pt x="973584" y="1388442"/>
                  <a:pt x="971103" y="1385961"/>
                </a:cubicBezTo>
                <a:cubicBezTo>
                  <a:pt x="968623" y="1383481"/>
                  <a:pt x="967382" y="1382241"/>
                  <a:pt x="967382" y="1382241"/>
                </a:cubicBezTo>
                <a:close/>
                <a:moveTo>
                  <a:pt x="1115280" y="1376660"/>
                </a:moveTo>
                <a:cubicBezTo>
                  <a:pt x="1114660" y="1376660"/>
                  <a:pt x="1113730" y="1377280"/>
                  <a:pt x="1112490" y="1378520"/>
                </a:cubicBezTo>
                <a:cubicBezTo>
                  <a:pt x="1110009" y="1381000"/>
                  <a:pt x="1108769" y="1382241"/>
                  <a:pt x="1108769" y="1382241"/>
                </a:cubicBezTo>
                <a:lnTo>
                  <a:pt x="1123652" y="1382241"/>
                </a:lnTo>
                <a:cubicBezTo>
                  <a:pt x="1118691" y="1382241"/>
                  <a:pt x="1116211" y="1381000"/>
                  <a:pt x="1116211" y="1378520"/>
                </a:cubicBezTo>
                <a:cubicBezTo>
                  <a:pt x="1116211" y="1377280"/>
                  <a:pt x="1115901" y="1376660"/>
                  <a:pt x="1115280" y="1376660"/>
                </a:cubicBezTo>
                <a:close/>
                <a:moveTo>
                  <a:pt x="2820292" y="1374799"/>
                </a:moveTo>
                <a:lnTo>
                  <a:pt x="2805410" y="1382241"/>
                </a:lnTo>
                <a:cubicBezTo>
                  <a:pt x="2810370" y="1387202"/>
                  <a:pt x="2817812" y="1389682"/>
                  <a:pt x="2827734" y="1389682"/>
                </a:cubicBezTo>
                <a:lnTo>
                  <a:pt x="2842617" y="1382241"/>
                </a:lnTo>
                <a:cubicBezTo>
                  <a:pt x="2837656" y="1382241"/>
                  <a:pt x="2830215" y="1379760"/>
                  <a:pt x="2820292" y="1374799"/>
                </a:cubicBezTo>
                <a:close/>
                <a:moveTo>
                  <a:pt x="1086445" y="1374799"/>
                </a:moveTo>
                <a:lnTo>
                  <a:pt x="1086445" y="1382241"/>
                </a:lnTo>
                <a:lnTo>
                  <a:pt x="1093886" y="1374799"/>
                </a:lnTo>
                <a:cubicBezTo>
                  <a:pt x="1093886" y="1374799"/>
                  <a:pt x="1091406" y="1374799"/>
                  <a:pt x="1086445" y="1374799"/>
                </a:cubicBezTo>
                <a:close/>
                <a:moveTo>
                  <a:pt x="4003476" y="1367358"/>
                </a:moveTo>
                <a:lnTo>
                  <a:pt x="4010918" y="1382241"/>
                </a:lnTo>
                <a:cubicBezTo>
                  <a:pt x="4020839" y="1382241"/>
                  <a:pt x="4028281" y="1382241"/>
                  <a:pt x="4033242" y="1382241"/>
                </a:cubicBezTo>
                <a:cubicBezTo>
                  <a:pt x="4038203" y="1382241"/>
                  <a:pt x="4040683" y="1384721"/>
                  <a:pt x="4040683" y="1389682"/>
                </a:cubicBezTo>
                <a:cubicBezTo>
                  <a:pt x="4045644" y="1394643"/>
                  <a:pt x="4049365" y="1395883"/>
                  <a:pt x="4051845" y="1393403"/>
                </a:cubicBezTo>
                <a:cubicBezTo>
                  <a:pt x="4054326" y="1390922"/>
                  <a:pt x="4056806" y="1389682"/>
                  <a:pt x="4059287" y="1389682"/>
                </a:cubicBezTo>
                <a:cubicBezTo>
                  <a:pt x="4061767" y="1389682"/>
                  <a:pt x="4061767" y="1388442"/>
                  <a:pt x="4059287" y="1385961"/>
                </a:cubicBezTo>
                <a:cubicBezTo>
                  <a:pt x="4056806" y="1383481"/>
                  <a:pt x="4049365" y="1381000"/>
                  <a:pt x="4036962" y="1378520"/>
                </a:cubicBezTo>
                <a:cubicBezTo>
                  <a:pt x="4024560" y="1376040"/>
                  <a:pt x="4017119" y="1373559"/>
                  <a:pt x="4014638" y="1371079"/>
                </a:cubicBezTo>
                <a:cubicBezTo>
                  <a:pt x="4012158" y="1368598"/>
                  <a:pt x="4008437" y="1367358"/>
                  <a:pt x="4003476" y="1367358"/>
                </a:cubicBezTo>
                <a:close/>
                <a:moveTo>
                  <a:pt x="3445371" y="1367358"/>
                </a:moveTo>
                <a:lnTo>
                  <a:pt x="3452812" y="1374799"/>
                </a:lnTo>
                <a:lnTo>
                  <a:pt x="3460254" y="1374799"/>
                </a:lnTo>
                <a:cubicBezTo>
                  <a:pt x="3455293" y="1369838"/>
                  <a:pt x="3450331" y="1367358"/>
                  <a:pt x="3445371" y="1367358"/>
                </a:cubicBezTo>
                <a:close/>
                <a:moveTo>
                  <a:pt x="3192363" y="1367358"/>
                </a:moveTo>
                <a:cubicBezTo>
                  <a:pt x="3192363" y="1367358"/>
                  <a:pt x="3193603" y="1368598"/>
                  <a:pt x="3196083" y="1371079"/>
                </a:cubicBezTo>
                <a:cubicBezTo>
                  <a:pt x="3198564" y="1373559"/>
                  <a:pt x="3198564" y="1376040"/>
                  <a:pt x="3196083" y="1378520"/>
                </a:cubicBezTo>
                <a:cubicBezTo>
                  <a:pt x="3193603" y="1381000"/>
                  <a:pt x="3193603" y="1383481"/>
                  <a:pt x="3196083" y="1385961"/>
                </a:cubicBezTo>
                <a:cubicBezTo>
                  <a:pt x="3198564" y="1388442"/>
                  <a:pt x="3202285" y="1392162"/>
                  <a:pt x="3207246" y="1397124"/>
                </a:cubicBezTo>
                <a:cubicBezTo>
                  <a:pt x="3217168" y="1402085"/>
                  <a:pt x="3222128" y="1405805"/>
                  <a:pt x="3222128" y="1408286"/>
                </a:cubicBezTo>
                <a:cubicBezTo>
                  <a:pt x="3222128" y="1410766"/>
                  <a:pt x="3224609" y="1414487"/>
                  <a:pt x="3229570" y="1419448"/>
                </a:cubicBezTo>
                <a:cubicBezTo>
                  <a:pt x="3234531" y="1419448"/>
                  <a:pt x="3238251" y="1419448"/>
                  <a:pt x="3240732" y="1419448"/>
                </a:cubicBezTo>
                <a:cubicBezTo>
                  <a:pt x="3243213" y="1419448"/>
                  <a:pt x="3246933" y="1419448"/>
                  <a:pt x="3251894" y="1419448"/>
                </a:cubicBezTo>
                <a:cubicBezTo>
                  <a:pt x="3261816" y="1414487"/>
                  <a:pt x="3270498" y="1410766"/>
                  <a:pt x="3277939" y="1408286"/>
                </a:cubicBezTo>
                <a:cubicBezTo>
                  <a:pt x="3285380" y="1405805"/>
                  <a:pt x="3286621" y="1404565"/>
                  <a:pt x="3281660" y="1404565"/>
                </a:cubicBezTo>
                <a:cubicBezTo>
                  <a:pt x="3276699" y="1404565"/>
                  <a:pt x="3274218" y="1404565"/>
                  <a:pt x="3274218" y="1404565"/>
                </a:cubicBezTo>
                <a:cubicBezTo>
                  <a:pt x="3264296" y="1409526"/>
                  <a:pt x="3258095" y="1410766"/>
                  <a:pt x="3255615" y="1408286"/>
                </a:cubicBezTo>
                <a:cubicBezTo>
                  <a:pt x="3253134" y="1405805"/>
                  <a:pt x="3249413" y="1404565"/>
                  <a:pt x="3244453" y="1404565"/>
                </a:cubicBezTo>
                <a:lnTo>
                  <a:pt x="3229570" y="1389682"/>
                </a:lnTo>
                <a:lnTo>
                  <a:pt x="3222128" y="1382241"/>
                </a:lnTo>
                <a:cubicBezTo>
                  <a:pt x="3222128" y="1392162"/>
                  <a:pt x="3217168" y="1389682"/>
                  <a:pt x="3207246" y="1374799"/>
                </a:cubicBezTo>
                <a:cubicBezTo>
                  <a:pt x="3202285" y="1369838"/>
                  <a:pt x="3197323" y="1367358"/>
                  <a:pt x="3192363" y="1367358"/>
                </a:cubicBezTo>
                <a:close/>
                <a:moveTo>
                  <a:pt x="3103066" y="1367358"/>
                </a:moveTo>
                <a:cubicBezTo>
                  <a:pt x="3098105" y="1367358"/>
                  <a:pt x="3093144" y="1368598"/>
                  <a:pt x="3088183" y="1371079"/>
                </a:cubicBezTo>
                <a:cubicBezTo>
                  <a:pt x="3083222" y="1373559"/>
                  <a:pt x="3083222" y="1377280"/>
                  <a:pt x="3088183" y="1382241"/>
                </a:cubicBezTo>
                <a:cubicBezTo>
                  <a:pt x="3088183" y="1387202"/>
                  <a:pt x="3093144" y="1384721"/>
                  <a:pt x="3103066" y="1374799"/>
                </a:cubicBezTo>
                <a:close/>
                <a:moveTo>
                  <a:pt x="2879824" y="1367358"/>
                </a:moveTo>
                <a:cubicBezTo>
                  <a:pt x="2879824" y="1372319"/>
                  <a:pt x="2882304" y="1374799"/>
                  <a:pt x="2887265" y="1374799"/>
                </a:cubicBezTo>
                <a:lnTo>
                  <a:pt x="2894706" y="1367358"/>
                </a:lnTo>
                <a:close/>
                <a:moveTo>
                  <a:pt x="2061269" y="1367358"/>
                </a:moveTo>
                <a:lnTo>
                  <a:pt x="2053828" y="1374799"/>
                </a:lnTo>
                <a:lnTo>
                  <a:pt x="2053828" y="1382241"/>
                </a:lnTo>
                <a:cubicBezTo>
                  <a:pt x="2058789" y="1382241"/>
                  <a:pt x="2061269" y="1384721"/>
                  <a:pt x="2061269" y="1389682"/>
                </a:cubicBezTo>
                <a:cubicBezTo>
                  <a:pt x="2061269" y="1384721"/>
                  <a:pt x="2062509" y="1382241"/>
                  <a:pt x="2064990" y="1382241"/>
                </a:cubicBezTo>
                <a:cubicBezTo>
                  <a:pt x="2067471" y="1382241"/>
                  <a:pt x="2071191" y="1382241"/>
                  <a:pt x="2076152" y="1382241"/>
                </a:cubicBezTo>
                <a:cubicBezTo>
                  <a:pt x="2081113" y="1382241"/>
                  <a:pt x="2083593" y="1381000"/>
                  <a:pt x="2083593" y="1378520"/>
                </a:cubicBezTo>
                <a:cubicBezTo>
                  <a:pt x="2083593" y="1376040"/>
                  <a:pt x="2081113" y="1374799"/>
                  <a:pt x="2076152" y="1374799"/>
                </a:cubicBezTo>
                <a:cubicBezTo>
                  <a:pt x="2071191" y="1374799"/>
                  <a:pt x="2066230" y="1374799"/>
                  <a:pt x="2061269" y="1374799"/>
                </a:cubicBezTo>
                <a:close/>
                <a:moveTo>
                  <a:pt x="3281660" y="1359916"/>
                </a:moveTo>
                <a:lnTo>
                  <a:pt x="3281660" y="1367358"/>
                </a:lnTo>
                <a:lnTo>
                  <a:pt x="3289101" y="1374799"/>
                </a:lnTo>
                <a:close/>
                <a:moveTo>
                  <a:pt x="2989584" y="1356196"/>
                </a:moveTo>
                <a:cubicBezTo>
                  <a:pt x="2988344" y="1356196"/>
                  <a:pt x="2986484" y="1357436"/>
                  <a:pt x="2984003" y="1359916"/>
                </a:cubicBezTo>
                <a:cubicBezTo>
                  <a:pt x="2979043" y="1364878"/>
                  <a:pt x="2979043" y="1369838"/>
                  <a:pt x="2984003" y="1374799"/>
                </a:cubicBezTo>
                <a:cubicBezTo>
                  <a:pt x="2988964" y="1379760"/>
                  <a:pt x="2992685" y="1382241"/>
                  <a:pt x="2995165" y="1382241"/>
                </a:cubicBezTo>
                <a:cubicBezTo>
                  <a:pt x="2997646" y="1382241"/>
                  <a:pt x="2998886" y="1382241"/>
                  <a:pt x="2998886" y="1382241"/>
                </a:cubicBezTo>
                <a:lnTo>
                  <a:pt x="3006328" y="1382241"/>
                </a:lnTo>
                <a:cubicBezTo>
                  <a:pt x="3011289" y="1387202"/>
                  <a:pt x="3015009" y="1387202"/>
                  <a:pt x="3017490" y="1382241"/>
                </a:cubicBezTo>
                <a:cubicBezTo>
                  <a:pt x="3019970" y="1377280"/>
                  <a:pt x="3021210" y="1379760"/>
                  <a:pt x="3021210" y="1389682"/>
                </a:cubicBezTo>
                <a:lnTo>
                  <a:pt x="3028652" y="1389682"/>
                </a:lnTo>
                <a:lnTo>
                  <a:pt x="3021210" y="1374799"/>
                </a:lnTo>
                <a:lnTo>
                  <a:pt x="3028652" y="1367358"/>
                </a:lnTo>
                <a:lnTo>
                  <a:pt x="3028652" y="1359916"/>
                </a:lnTo>
                <a:cubicBezTo>
                  <a:pt x="3018730" y="1359916"/>
                  <a:pt x="3013769" y="1359916"/>
                  <a:pt x="3013769" y="1359916"/>
                </a:cubicBezTo>
                <a:cubicBezTo>
                  <a:pt x="3013769" y="1359916"/>
                  <a:pt x="3011289" y="1362397"/>
                  <a:pt x="3006328" y="1367358"/>
                </a:cubicBezTo>
                <a:lnTo>
                  <a:pt x="3013769" y="1367358"/>
                </a:lnTo>
                <a:cubicBezTo>
                  <a:pt x="3008808" y="1372319"/>
                  <a:pt x="3003847" y="1373559"/>
                  <a:pt x="2998886" y="1371079"/>
                </a:cubicBezTo>
                <a:cubicBezTo>
                  <a:pt x="2993925" y="1368598"/>
                  <a:pt x="2991445" y="1364878"/>
                  <a:pt x="2991445" y="1359916"/>
                </a:cubicBezTo>
                <a:cubicBezTo>
                  <a:pt x="2991445" y="1357436"/>
                  <a:pt x="2990825" y="1356196"/>
                  <a:pt x="2989584" y="1356196"/>
                </a:cubicBezTo>
                <a:close/>
                <a:moveTo>
                  <a:pt x="3579316" y="1352475"/>
                </a:moveTo>
                <a:lnTo>
                  <a:pt x="3586757" y="1359916"/>
                </a:lnTo>
                <a:cubicBezTo>
                  <a:pt x="3591718" y="1364878"/>
                  <a:pt x="3591718" y="1369838"/>
                  <a:pt x="3586757" y="1374799"/>
                </a:cubicBezTo>
                <a:cubicBezTo>
                  <a:pt x="3586757" y="1374799"/>
                  <a:pt x="3587997" y="1376040"/>
                  <a:pt x="3590478" y="1378520"/>
                </a:cubicBezTo>
                <a:cubicBezTo>
                  <a:pt x="3592959" y="1381000"/>
                  <a:pt x="3594199" y="1382241"/>
                  <a:pt x="3594199" y="1382241"/>
                </a:cubicBezTo>
                <a:cubicBezTo>
                  <a:pt x="3599160" y="1382241"/>
                  <a:pt x="3599160" y="1379760"/>
                  <a:pt x="3594199" y="1374799"/>
                </a:cubicBezTo>
                <a:lnTo>
                  <a:pt x="3601640" y="1374799"/>
                </a:lnTo>
                <a:cubicBezTo>
                  <a:pt x="3606601" y="1379760"/>
                  <a:pt x="3610322" y="1383481"/>
                  <a:pt x="3612802" y="1385961"/>
                </a:cubicBezTo>
                <a:cubicBezTo>
                  <a:pt x="3615283" y="1388442"/>
                  <a:pt x="3616523" y="1389682"/>
                  <a:pt x="3616523" y="1389682"/>
                </a:cubicBezTo>
                <a:cubicBezTo>
                  <a:pt x="3616523" y="1394643"/>
                  <a:pt x="3619004" y="1394643"/>
                  <a:pt x="3623964" y="1389682"/>
                </a:cubicBezTo>
                <a:cubicBezTo>
                  <a:pt x="3623964" y="1389682"/>
                  <a:pt x="3625204" y="1390922"/>
                  <a:pt x="3627685" y="1393403"/>
                </a:cubicBezTo>
                <a:cubicBezTo>
                  <a:pt x="3630166" y="1395883"/>
                  <a:pt x="3631406" y="1397124"/>
                  <a:pt x="3631406" y="1397124"/>
                </a:cubicBezTo>
                <a:cubicBezTo>
                  <a:pt x="3636366" y="1402085"/>
                  <a:pt x="3641328" y="1404565"/>
                  <a:pt x="3646289" y="1404565"/>
                </a:cubicBezTo>
                <a:lnTo>
                  <a:pt x="3638847" y="1389682"/>
                </a:lnTo>
                <a:cubicBezTo>
                  <a:pt x="3633886" y="1384721"/>
                  <a:pt x="3628925" y="1381000"/>
                  <a:pt x="3623964" y="1378520"/>
                </a:cubicBezTo>
                <a:cubicBezTo>
                  <a:pt x="3619004" y="1376040"/>
                  <a:pt x="3612802" y="1373559"/>
                  <a:pt x="3605361" y="1371079"/>
                </a:cubicBezTo>
                <a:cubicBezTo>
                  <a:pt x="3597920" y="1368598"/>
                  <a:pt x="3594199" y="1367358"/>
                  <a:pt x="3594199" y="1367358"/>
                </a:cubicBezTo>
                <a:cubicBezTo>
                  <a:pt x="3594199" y="1367358"/>
                  <a:pt x="3592959" y="1366118"/>
                  <a:pt x="3590478" y="1363637"/>
                </a:cubicBezTo>
                <a:cubicBezTo>
                  <a:pt x="3587997" y="1361157"/>
                  <a:pt x="3586757" y="1358676"/>
                  <a:pt x="3586757" y="1356196"/>
                </a:cubicBezTo>
                <a:cubicBezTo>
                  <a:pt x="3586757" y="1353715"/>
                  <a:pt x="3586757" y="1352475"/>
                  <a:pt x="3586757" y="1352475"/>
                </a:cubicBezTo>
                <a:cubicBezTo>
                  <a:pt x="3586757" y="1352475"/>
                  <a:pt x="3584277" y="1352475"/>
                  <a:pt x="3579316" y="1352475"/>
                </a:cubicBezTo>
                <a:close/>
                <a:moveTo>
                  <a:pt x="3423046" y="1352475"/>
                </a:moveTo>
                <a:lnTo>
                  <a:pt x="3423046" y="1359916"/>
                </a:lnTo>
                <a:cubicBezTo>
                  <a:pt x="3428007" y="1364878"/>
                  <a:pt x="3432968" y="1367358"/>
                  <a:pt x="3437929" y="1367358"/>
                </a:cubicBezTo>
                <a:lnTo>
                  <a:pt x="3430488" y="1359916"/>
                </a:lnTo>
                <a:cubicBezTo>
                  <a:pt x="3430488" y="1359916"/>
                  <a:pt x="3429248" y="1358676"/>
                  <a:pt x="3426767" y="1356196"/>
                </a:cubicBezTo>
                <a:cubicBezTo>
                  <a:pt x="3424286" y="1353715"/>
                  <a:pt x="3423046" y="1352475"/>
                  <a:pt x="3423046" y="1352475"/>
                </a:cubicBezTo>
                <a:close/>
                <a:moveTo>
                  <a:pt x="945058" y="1352475"/>
                </a:moveTo>
                <a:cubicBezTo>
                  <a:pt x="940097" y="1352475"/>
                  <a:pt x="938857" y="1354955"/>
                  <a:pt x="941337" y="1359916"/>
                </a:cubicBezTo>
                <a:cubicBezTo>
                  <a:pt x="943818" y="1364878"/>
                  <a:pt x="946299" y="1367358"/>
                  <a:pt x="948779" y="1367358"/>
                </a:cubicBezTo>
                <a:cubicBezTo>
                  <a:pt x="951259" y="1367358"/>
                  <a:pt x="952500" y="1366118"/>
                  <a:pt x="952500" y="1363637"/>
                </a:cubicBezTo>
                <a:cubicBezTo>
                  <a:pt x="952500" y="1361157"/>
                  <a:pt x="952500" y="1359916"/>
                  <a:pt x="952500" y="1359916"/>
                </a:cubicBezTo>
                <a:close/>
                <a:moveTo>
                  <a:pt x="3716982" y="1350150"/>
                </a:moveTo>
                <a:cubicBezTo>
                  <a:pt x="3715742" y="1350460"/>
                  <a:pt x="3714502" y="1351235"/>
                  <a:pt x="3713261" y="1352475"/>
                </a:cubicBezTo>
                <a:cubicBezTo>
                  <a:pt x="3708300" y="1357436"/>
                  <a:pt x="3705820" y="1357436"/>
                  <a:pt x="3705820" y="1352475"/>
                </a:cubicBezTo>
                <a:lnTo>
                  <a:pt x="3683496" y="1352475"/>
                </a:lnTo>
                <a:cubicBezTo>
                  <a:pt x="3678535" y="1357436"/>
                  <a:pt x="3677294" y="1361157"/>
                  <a:pt x="3679775" y="1363637"/>
                </a:cubicBezTo>
                <a:cubicBezTo>
                  <a:pt x="3682256" y="1366118"/>
                  <a:pt x="3685976" y="1367358"/>
                  <a:pt x="3690937" y="1367358"/>
                </a:cubicBezTo>
                <a:lnTo>
                  <a:pt x="3698378" y="1367358"/>
                </a:lnTo>
                <a:lnTo>
                  <a:pt x="3705820" y="1382241"/>
                </a:lnTo>
                <a:cubicBezTo>
                  <a:pt x="3715742" y="1382241"/>
                  <a:pt x="3720703" y="1382241"/>
                  <a:pt x="3720703" y="1382241"/>
                </a:cubicBezTo>
                <a:cubicBezTo>
                  <a:pt x="3720703" y="1382241"/>
                  <a:pt x="3723183" y="1382241"/>
                  <a:pt x="3728144" y="1382241"/>
                </a:cubicBezTo>
                <a:cubicBezTo>
                  <a:pt x="3723183" y="1377280"/>
                  <a:pt x="3723183" y="1374799"/>
                  <a:pt x="3728144" y="1374799"/>
                </a:cubicBezTo>
                <a:lnTo>
                  <a:pt x="3728144" y="1359916"/>
                </a:lnTo>
                <a:cubicBezTo>
                  <a:pt x="3724423" y="1352475"/>
                  <a:pt x="3720703" y="1349219"/>
                  <a:pt x="3716982" y="1350150"/>
                </a:cubicBezTo>
                <a:close/>
                <a:moveTo>
                  <a:pt x="2969121" y="1345034"/>
                </a:moveTo>
                <a:cubicBezTo>
                  <a:pt x="2964160" y="1345034"/>
                  <a:pt x="2964160" y="1347514"/>
                  <a:pt x="2969121" y="1352475"/>
                </a:cubicBezTo>
                <a:cubicBezTo>
                  <a:pt x="2974081" y="1357436"/>
                  <a:pt x="2976562" y="1357436"/>
                  <a:pt x="2976562" y="1352475"/>
                </a:cubicBezTo>
                <a:cubicBezTo>
                  <a:pt x="2976562" y="1352475"/>
                  <a:pt x="2974081" y="1349995"/>
                  <a:pt x="2969121" y="1345034"/>
                </a:cubicBezTo>
                <a:close/>
                <a:moveTo>
                  <a:pt x="2024062" y="1345034"/>
                </a:moveTo>
                <a:cubicBezTo>
                  <a:pt x="2024062" y="1349995"/>
                  <a:pt x="2026543" y="1352475"/>
                  <a:pt x="2031504" y="1352475"/>
                </a:cubicBezTo>
                <a:cubicBezTo>
                  <a:pt x="2036465" y="1352475"/>
                  <a:pt x="2038945" y="1352475"/>
                  <a:pt x="2038945" y="1352475"/>
                </a:cubicBezTo>
                <a:cubicBezTo>
                  <a:pt x="2038945" y="1352475"/>
                  <a:pt x="2038945" y="1354955"/>
                  <a:pt x="2038945" y="1359916"/>
                </a:cubicBezTo>
                <a:cubicBezTo>
                  <a:pt x="2033984" y="1364878"/>
                  <a:pt x="2033984" y="1367358"/>
                  <a:pt x="2038945" y="1367358"/>
                </a:cubicBezTo>
                <a:cubicBezTo>
                  <a:pt x="2043906" y="1362397"/>
                  <a:pt x="2046386" y="1359916"/>
                  <a:pt x="2046386" y="1359916"/>
                </a:cubicBezTo>
                <a:cubicBezTo>
                  <a:pt x="2051347" y="1359916"/>
                  <a:pt x="2051347" y="1357436"/>
                  <a:pt x="2046386" y="1352475"/>
                </a:cubicBezTo>
                <a:close/>
                <a:moveTo>
                  <a:pt x="878086" y="1345034"/>
                </a:moveTo>
                <a:lnTo>
                  <a:pt x="892968" y="1345034"/>
                </a:lnTo>
                <a:cubicBezTo>
                  <a:pt x="897929" y="1349995"/>
                  <a:pt x="902890" y="1352475"/>
                  <a:pt x="907851" y="1352475"/>
                </a:cubicBezTo>
                <a:lnTo>
                  <a:pt x="907851" y="1359916"/>
                </a:lnTo>
                <a:cubicBezTo>
                  <a:pt x="902890" y="1359916"/>
                  <a:pt x="896689" y="1357436"/>
                  <a:pt x="889248" y="1352475"/>
                </a:cubicBezTo>
                <a:cubicBezTo>
                  <a:pt x="881806" y="1347514"/>
                  <a:pt x="878086" y="1345034"/>
                  <a:pt x="878086" y="1345034"/>
                </a:cubicBezTo>
                <a:close/>
                <a:moveTo>
                  <a:pt x="3103066" y="1337592"/>
                </a:moveTo>
                <a:lnTo>
                  <a:pt x="3095624" y="1345034"/>
                </a:lnTo>
                <a:cubicBezTo>
                  <a:pt x="3095624" y="1349995"/>
                  <a:pt x="3095624" y="1352475"/>
                  <a:pt x="3095624" y="1352475"/>
                </a:cubicBezTo>
                <a:cubicBezTo>
                  <a:pt x="3100585" y="1352475"/>
                  <a:pt x="3103066" y="1351235"/>
                  <a:pt x="3103066" y="1348754"/>
                </a:cubicBezTo>
                <a:cubicBezTo>
                  <a:pt x="3103066" y="1346274"/>
                  <a:pt x="3103066" y="1345034"/>
                  <a:pt x="3103066" y="1345034"/>
                </a:cubicBezTo>
                <a:close/>
                <a:moveTo>
                  <a:pt x="2879824" y="1337592"/>
                </a:moveTo>
                <a:cubicBezTo>
                  <a:pt x="2874863" y="1337592"/>
                  <a:pt x="2873623" y="1338833"/>
                  <a:pt x="2876103" y="1341313"/>
                </a:cubicBezTo>
                <a:cubicBezTo>
                  <a:pt x="2878584" y="1343793"/>
                  <a:pt x="2879824" y="1345034"/>
                  <a:pt x="2879824" y="1345034"/>
                </a:cubicBezTo>
                <a:cubicBezTo>
                  <a:pt x="2879824" y="1345034"/>
                  <a:pt x="2882304" y="1342553"/>
                  <a:pt x="2887265" y="1337592"/>
                </a:cubicBezTo>
                <a:close/>
                <a:moveTo>
                  <a:pt x="1994297" y="1337592"/>
                </a:moveTo>
                <a:cubicBezTo>
                  <a:pt x="1994297" y="1342553"/>
                  <a:pt x="1995537" y="1345034"/>
                  <a:pt x="1998017" y="1345034"/>
                </a:cubicBezTo>
                <a:cubicBezTo>
                  <a:pt x="2000498" y="1345034"/>
                  <a:pt x="2001738" y="1345034"/>
                  <a:pt x="2001738" y="1345034"/>
                </a:cubicBezTo>
                <a:cubicBezTo>
                  <a:pt x="2001738" y="1345034"/>
                  <a:pt x="2001738" y="1342553"/>
                  <a:pt x="2001738" y="1337592"/>
                </a:cubicBezTo>
                <a:cubicBezTo>
                  <a:pt x="2001738" y="1337592"/>
                  <a:pt x="1999258" y="1337592"/>
                  <a:pt x="1994297" y="1337592"/>
                </a:cubicBezTo>
                <a:close/>
                <a:moveTo>
                  <a:pt x="3149575" y="1332941"/>
                </a:moveTo>
                <a:cubicBezTo>
                  <a:pt x="3148335" y="1333562"/>
                  <a:pt x="3147714" y="1335112"/>
                  <a:pt x="3147714" y="1337592"/>
                </a:cubicBezTo>
                <a:cubicBezTo>
                  <a:pt x="3147714" y="1337592"/>
                  <a:pt x="3151435" y="1340073"/>
                  <a:pt x="3158876" y="1345034"/>
                </a:cubicBezTo>
                <a:cubicBezTo>
                  <a:pt x="3166318" y="1349995"/>
                  <a:pt x="3172519" y="1352475"/>
                  <a:pt x="3177480" y="1352475"/>
                </a:cubicBezTo>
                <a:lnTo>
                  <a:pt x="3170039" y="1345034"/>
                </a:lnTo>
                <a:cubicBezTo>
                  <a:pt x="3170039" y="1345034"/>
                  <a:pt x="3168798" y="1343793"/>
                  <a:pt x="3166318" y="1341313"/>
                </a:cubicBezTo>
                <a:cubicBezTo>
                  <a:pt x="3163837" y="1338833"/>
                  <a:pt x="3162597" y="1337592"/>
                  <a:pt x="3162597" y="1337592"/>
                </a:cubicBezTo>
                <a:cubicBezTo>
                  <a:pt x="3162597" y="1337592"/>
                  <a:pt x="3160116" y="1336352"/>
                  <a:pt x="3155156" y="1333872"/>
                </a:cubicBezTo>
                <a:cubicBezTo>
                  <a:pt x="3152675" y="1332632"/>
                  <a:pt x="3150815" y="1332321"/>
                  <a:pt x="3149575" y="1332941"/>
                </a:cubicBezTo>
                <a:close/>
                <a:moveTo>
                  <a:pt x="3013769" y="1330151"/>
                </a:moveTo>
                <a:lnTo>
                  <a:pt x="2998886" y="1337592"/>
                </a:lnTo>
                <a:lnTo>
                  <a:pt x="3006328" y="1337592"/>
                </a:lnTo>
                <a:close/>
                <a:moveTo>
                  <a:pt x="848320" y="1330151"/>
                </a:moveTo>
                <a:lnTo>
                  <a:pt x="855761" y="1330151"/>
                </a:lnTo>
                <a:cubicBezTo>
                  <a:pt x="850800" y="1335112"/>
                  <a:pt x="848320" y="1337592"/>
                  <a:pt x="848320" y="1337592"/>
                </a:cubicBezTo>
                <a:close/>
                <a:moveTo>
                  <a:pt x="3403513" y="1325500"/>
                </a:moveTo>
                <a:cubicBezTo>
                  <a:pt x="3401653" y="1326120"/>
                  <a:pt x="3400722" y="1327670"/>
                  <a:pt x="3400722" y="1330151"/>
                </a:cubicBezTo>
                <a:cubicBezTo>
                  <a:pt x="3400722" y="1330151"/>
                  <a:pt x="3404443" y="1333872"/>
                  <a:pt x="3411884" y="1341313"/>
                </a:cubicBezTo>
                <a:cubicBezTo>
                  <a:pt x="3419326" y="1348754"/>
                  <a:pt x="3428007" y="1353715"/>
                  <a:pt x="3437929" y="1356196"/>
                </a:cubicBezTo>
                <a:cubicBezTo>
                  <a:pt x="3447851" y="1358676"/>
                  <a:pt x="3452812" y="1359916"/>
                  <a:pt x="3452812" y="1359916"/>
                </a:cubicBezTo>
                <a:cubicBezTo>
                  <a:pt x="3452812" y="1359916"/>
                  <a:pt x="3455293" y="1359916"/>
                  <a:pt x="3460254" y="1359916"/>
                </a:cubicBezTo>
                <a:cubicBezTo>
                  <a:pt x="3465214" y="1359916"/>
                  <a:pt x="3467695" y="1362397"/>
                  <a:pt x="3467695" y="1367358"/>
                </a:cubicBezTo>
                <a:lnTo>
                  <a:pt x="3467695" y="1374799"/>
                </a:lnTo>
                <a:cubicBezTo>
                  <a:pt x="3467695" y="1374799"/>
                  <a:pt x="3470175" y="1374799"/>
                  <a:pt x="3475136" y="1374799"/>
                </a:cubicBezTo>
                <a:lnTo>
                  <a:pt x="3475136" y="1382241"/>
                </a:lnTo>
                <a:lnTo>
                  <a:pt x="3467695" y="1382241"/>
                </a:lnTo>
                <a:cubicBezTo>
                  <a:pt x="3467695" y="1387202"/>
                  <a:pt x="3468935" y="1389682"/>
                  <a:pt x="3471415" y="1389682"/>
                </a:cubicBezTo>
                <a:cubicBezTo>
                  <a:pt x="3473896" y="1389682"/>
                  <a:pt x="3476376" y="1389682"/>
                  <a:pt x="3478857" y="1389682"/>
                </a:cubicBezTo>
                <a:cubicBezTo>
                  <a:pt x="3481338" y="1389682"/>
                  <a:pt x="3485058" y="1390922"/>
                  <a:pt x="3490019" y="1393403"/>
                </a:cubicBezTo>
                <a:cubicBezTo>
                  <a:pt x="3494980" y="1395883"/>
                  <a:pt x="3501181" y="1398364"/>
                  <a:pt x="3508623" y="1400844"/>
                </a:cubicBezTo>
                <a:cubicBezTo>
                  <a:pt x="3516064" y="1403325"/>
                  <a:pt x="3519785" y="1404565"/>
                  <a:pt x="3519785" y="1404565"/>
                </a:cubicBezTo>
                <a:cubicBezTo>
                  <a:pt x="3524745" y="1404565"/>
                  <a:pt x="3539628" y="1409526"/>
                  <a:pt x="3564433" y="1419448"/>
                </a:cubicBezTo>
                <a:lnTo>
                  <a:pt x="3609081" y="1434331"/>
                </a:lnTo>
                <a:cubicBezTo>
                  <a:pt x="3609081" y="1434331"/>
                  <a:pt x="3611562" y="1435571"/>
                  <a:pt x="3616523" y="1438051"/>
                </a:cubicBezTo>
                <a:cubicBezTo>
                  <a:pt x="3621484" y="1440532"/>
                  <a:pt x="3623964" y="1441772"/>
                  <a:pt x="3623964" y="1441772"/>
                </a:cubicBezTo>
                <a:cubicBezTo>
                  <a:pt x="3623964" y="1441772"/>
                  <a:pt x="3621484" y="1438051"/>
                  <a:pt x="3616523" y="1430610"/>
                </a:cubicBezTo>
                <a:cubicBezTo>
                  <a:pt x="3611562" y="1423168"/>
                  <a:pt x="3607841" y="1420688"/>
                  <a:pt x="3605361" y="1423168"/>
                </a:cubicBezTo>
                <a:cubicBezTo>
                  <a:pt x="3602880" y="1425649"/>
                  <a:pt x="3601640" y="1424409"/>
                  <a:pt x="3601640" y="1419448"/>
                </a:cubicBezTo>
                <a:lnTo>
                  <a:pt x="3623964" y="1426889"/>
                </a:lnTo>
                <a:cubicBezTo>
                  <a:pt x="3633886" y="1436811"/>
                  <a:pt x="3638847" y="1443012"/>
                  <a:pt x="3638847" y="1445493"/>
                </a:cubicBezTo>
                <a:cubicBezTo>
                  <a:pt x="3638847" y="1447973"/>
                  <a:pt x="3642568" y="1451694"/>
                  <a:pt x="3650009" y="1456655"/>
                </a:cubicBezTo>
                <a:cubicBezTo>
                  <a:pt x="3657451" y="1461616"/>
                  <a:pt x="3662411" y="1462856"/>
                  <a:pt x="3664892" y="1460375"/>
                </a:cubicBezTo>
                <a:cubicBezTo>
                  <a:pt x="3667373" y="1457895"/>
                  <a:pt x="3668613" y="1456655"/>
                  <a:pt x="3668613" y="1456655"/>
                </a:cubicBezTo>
                <a:lnTo>
                  <a:pt x="3676054" y="1464096"/>
                </a:lnTo>
                <a:cubicBezTo>
                  <a:pt x="3690937" y="1464096"/>
                  <a:pt x="3698378" y="1469057"/>
                  <a:pt x="3698378" y="1478979"/>
                </a:cubicBezTo>
                <a:lnTo>
                  <a:pt x="3653730" y="1471538"/>
                </a:lnTo>
                <a:cubicBezTo>
                  <a:pt x="3648769" y="1466577"/>
                  <a:pt x="3633886" y="1459135"/>
                  <a:pt x="3609081" y="1449213"/>
                </a:cubicBezTo>
                <a:cubicBezTo>
                  <a:pt x="3584277" y="1439292"/>
                  <a:pt x="3569394" y="1434331"/>
                  <a:pt x="3564433" y="1434331"/>
                </a:cubicBezTo>
                <a:lnTo>
                  <a:pt x="3571874" y="1441772"/>
                </a:lnTo>
                <a:cubicBezTo>
                  <a:pt x="3576835" y="1441772"/>
                  <a:pt x="3579316" y="1441772"/>
                  <a:pt x="3579316" y="1441772"/>
                </a:cubicBezTo>
                <a:cubicBezTo>
                  <a:pt x="3579316" y="1456655"/>
                  <a:pt x="3591718" y="1464096"/>
                  <a:pt x="3616523" y="1464096"/>
                </a:cubicBezTo>
                <a:cubicBezTo>
                  <a:pt x="3616523" y="1464096"/>
                  <a:pt x="3617763" y="1465336"/>
                  <a:pt x="3620244" y="1467817"/>
                </a:cubicBezTo>
                <a:cubicBezTo>
                  <a:pt x="3622724" y="1470297"/>
                  <a:pt x="3623964" y="1471538"/>
                  <a:pt x="3623964" y="1471538"/>
                </a:cubicBezTo>
                <a:cubicBezTo>
                  <a:pt x="3623964" y="1471538"/>
                  <a:pt x="3626445" y="1474018"/>
                  <a:pt x="3631406" y="1478979"/>
                </a:cubicBezTo>
                <a:lnTo>
                  <a:pt x="3638847" y="1486420"/>
                </a:lnTo>
                <a:lnTo>
                  <a:pt x="3631406" y="1486420"/>
                </a:lnTo>
                <a:cubicBezTo>
                  <a:pt x="3626445" y="1486420"/>
                  <a:pt x="3622724" y="1485180"/>
                  <a:pt x="3620244" y="1482700"/>
                </a:cubicBezTo>
                <a:cubicBezTo>
                  <a:pt x="3617763" y="1480219"/>
                  <a:pt x="3611562" y="1476499"/>
                  <a:pt x="3601640" y="1471538"/>
                </a:cubicBezTo>
                <a:cubicBezTo>
                  <a:pt x="3596679" y="1471538"/>
                  <a:pt x="3592959" y="1471538"/>
                  <a:pt x="3590478" y="1471538"/>
                </a:cubicBezTo>
                <a:cubicBezTo>
                  <a:pt x="3587997" y="1471538"/>
                  <a:pt x="3586757" y="1474018"/>
                  <a:pt x="3586757" y="1478979"/>
                </a:cubicBezTo>
                <a:lnTo>
                  <a:pt x="3594199" y="1478979"/>
                </a:lnTo>
                <a:cubicBezTo>
                  <a:pt x="3599160" y="1478979"/>
                  <a:pt x="3604121" y="1481459"/>
                  <a:pt x="3609081" y="1486420"/>
                </a:cubicBezTo>
                <a:lnTo>
                  <a:pt x="3623964" y="1493862"/>
                </a:lnTo>
                <a:cubicBezTo>
                  <a:pt x="3628925" y="1488901"/>
                  <a:pt x="3632646" y="1488901"/>
                  <a:pt x="3635126" y="1493862"/>
                </a:cubicBezTo>
                <a:cubicBezTo>
                  <a:pt x="3637607" y="1498823"/>
                  <a:pt x="3638847" y="1501303"/>
                  <a:pt x="3638847" y="1501303"/>
                </a:cubicBezTo>
                <a:lnTo>
                  <a:pt x="3661171" y="1493862"/>
                </a:lnTo>
                <a:cubicBezTo>
                  <a:pt x="3661171" y="1498823"/>
                  <a:pt x="3661171" y="1501303"/>
                  <a:pt x="3661171" y="1501303"/>
                </a:cubicBezTo>
                <a:lnTo>
                  <a:pt x="3668613" y="1501303"/>
                </a:lnTo>
                <a:cubicBezTo>
                  <a:pt x="3663652" y="1506264"/>
                  <a:pt x="3661171" y="1508745"/>
                  <a:pt x="3661171" y="1508745"/>
                </a:cubicBezTo>
                <a:lnTo>
                  <a:pt x="3653730" y="1508745"/>
                </a:lnTo>
                <a:cubicBezTo>
                  <a:pt x="3658691" y="1508745"/>
                  <a:pt x="3661171" y="1511225"/>
                  <a:pt x="3661171" y="1516186"/>
                </a:cubicBezTo>
                <a:cubicBezTo>
                  <a:pt x="3661171" y="1521147"/>
                  <a:pt x="3658691" y="1523627"/>
                  <a:pt x="3653730" y="1523627"/>
                </a:cubicBezTo>
                <a:cubicBezTo>
                  <a:pt x="3653730" y="1523627"/>
                  <a:pt x="3652490" y="1522387"/>
                  <a:pt x="3650009" y="1519907"/>
                </a:cubicBezTo>
                <a:cubicBezTo>
                  <a:pt x="3647529" y="1517426"/>
                  <a:pt x="3646289" y="1513706"/>
                  <a:pt x="3646289" y="1508745"/>
                </a:cubicBezTo>
                <a:cubicBezTo>
                  <a:pt x="3641328" y="1518666"/>
                  <a:pt x="3646289" y="1526108"/>
                  <a:pt x="3661171" y="1531069"/>
                </a:cubicBezTo>
                <a:cubicBezTo>
                  <a:pt x="3676054" y="1540991"/>
                  <a:pt x="3683496" y="1548432"/>
                  <a:pt x="3683496" y="1553393"/>
                </a:cubicBezTo>
                <a:lnTo>
                  <a:pt x="3690937" y="1560834"/>
                </a:lnTo>
                <a:cubicBezTo>
                  <a:pt x="3690937" y="1560834"/>
                  <a:pt x="3690937" y="1558354"/>
                  <a:pt x="3690937" y="1553393"/>
                </a:cubicBezTo>
                <a:cubicBezTo>
                  <a:pt x="3690937" y="1548432"/>
                  <a:pt x="3693418" y="1545952"/>
                  <a:pt x="3698378" y="1545952"/>
                </a:cubicBezTo>
                <a:lnTo>
                  <a:pt x="3705820" y="1568276"/>
                </a:lnTo>
                <a:cubicBezTo>
                  <a:pt x="3705820" y="1568276"/>
                  <a:pt x="3705820" y="1565795"/>
                  <a:pt x="3705820" y="1560834"/>
                </a:cubicBezTo>
                <a:lnTo>
                  <a:pt x="3705820" y="1553393"/>
                </a:lnTo>
                <a:cubicBezTo>
                  <a:pt x="3710781" y="1553393"/>
                  <a:pt x="3712021" y="1550913"/>
                  <a:pt x="3709540" y="1545952"/>
                </a:cubicBezTo>
                <a:cubicBezTo>
                  <a:pt x="3707060" y="1540991"/>
                  <a:pt x="3705820" y="1536030"/>
                  <a:pt x="3705820" y="1531069"/>
                </a:cubicBezTo>
                <a:cubicBezTo>
                  <a:pt x="3700859" y="1531069"/>
                  <a:pt x="3700859" y="1528588"/>
                  <a:pt x="3705820" y="1523627"/>
                </a:cubicBezTo>
                <a:cubicBezTo>
                  <a:pt x="3705820" y="1518666"/>
                  <a:pt x="3704580" y="1516186"/>
                  <a:pt x="3702099" y="1516186"/>
                </a:cubicBezTo>
                <a:cubicBezTo>
                  <a:pt x="3699618" y="1516186"/>
                  <a:pt x="3695898" y="1516186"/>
                  <a:pt x="3690937" y="1516186"/>
                </a:cubicBezTo>
                <a:cubicBezTo>
                  <a:pt x="3690937" y="1521147"/>
                  <a:pt x="3688456" y="1523627"/>
                  <a:pt x="3683496" y="1523627"/>
                </a:cubicBezTo>
                <a:cubicBezTo>
                  <a:pt x="3678535" y="1523627"/>
                  <a:pt x="3676054" y="1523627"/>
                  <a:pt x="3676054" y="1523627"/>
                </a:cubicBezTo>
                <a:lnTo>
                  <a:pt x="3668613" y="1523627"/>
                </a:lnTo>
                <a:lnTo>
                  <a:pt x="3683496" y="1516186"/>
                </a:lnTo>
                <a:cubicBezTo>
                  <a:pt x="3693418" y="1516186"/>
                  <a:pt x="3698378" y="1513706"/>
                  <a:pt x="3698378" y="1508745"/>
                </a:cubicBezTo>
                <a:lnTo>
                  <a:pt x="3713261" y="1523627"/>
                </a:lnTo>
                <a:cubicBezTo>
                  <a:pt x="3713261" y="1533549"/>
                  <a:pt x="3715742" y="1536030"/>
                  <a:pt x="3720703" y="1531069"/>
                </a:cubicBezTo>
                <a:cubicBezTo>
                  <a:pt x="3725664" y="1526108"/>
                  <a:pt x="3728144" y="1523627"/>
                  <a:pt x="3728144" y="1523627"/>
                </a:cubicBezTo>
                <a:lnTo>
                  <a:pt x="3735585" y="1531069"/>
                </a:lnTo>
                <a:lnTo>
                  <a:pt x="3728144" y="1531069"/>
                </a:lnTo>
                <a:cubicBezTo>
                  <a:pt x="3728144" y="1536030"/>
                  <a:pt x="3730624" y="1539751"/>
                  <a:pt x="3735585" y="1542231"/>
                </a:cubicBezTo>
                <a:cubicBezTo>
                  <a:pt x="3740546" y="1544711"/>
                  <a:pt x="3743027" y="1545952"/>
                  <a:pt x="3743027" y="1545952"/>
                </a:cubicBezTo>
                <a:lnTo>
                  <a:pt x="3750468" y="1538510"/>
                </a:lnTo>
                <a:cubicBezTo>
                  <a:pt x="3750468" y="1538510"/>
                  <a:pt x="3749228" y="1536030"/>
                  <a:pt x="3746748" y="1531069"/>
                </a:cubicBezTo>
                <a:cubicBezTo>
                  <a:pt x="3744267" y="1526108"/>
                  <a:pt x="3743027" y="1523627"/>
                  <a:pt x="3743027" y="1523627"/>
                </a:cubicBezTo>
                <a:lnTo>
                  <a:pt x="3735585" y="1508745"/>
                </a:lnTo>
                <a:lnTo>
                  <a:pt x="3728144" y="1508745"/>
                </a:lnTo>
                <a:lnTo>
                  <a:pt x="3728144" y="1523627"/>
                </a:lnTo>
                <a:cubicBezTo>
                  <a:pt x="3728144" y="1523627"/>
                  <a:pt x="3725664" y="1521147"/>
                  <a:pt x="3720703" y="1516186"/>
                </a:cubicBezTo>
                <a:lnTo>
                  <a:pt x="3720703" y="1508745"/>
                </a:lnTo>
                <a:lnTo>
                  <a:pt x="3720703" y="1493862"/>
                </a:lnTo>
                <a:cubicBezTo>
                  <a:pt x="3720703" y="1493862"/>
                  <a:pt x="3718222" y="1491381"/>
                  <a:pt x="3713261" y="1486420"/>
                </a:cubicBezTo>
                <a:cubicBezTo>
                  <a:pt x="3708300" y="1486420"/>
                  <a:pt x="3704580" y="1485180"/>
                  <a:pt x="3702099" y="1482700"/>
                </a:cubicBezTo>
                <a:cubicBezTo>
                  <a:pt x="3699618" y="1480219"/>
                  <a:pt x="3698378" y="1478979"/>
                  <a:pt x="3698378" y="1478979"/>
                </a:cubicBezTo>
                <a:cubicBezTo>
                  <a:pt x="3703339" y="1478979"/>
                  <a:pt x="3708300" y="1478979"/>
                  <a:pt x="3713261" y="1478979"/>
                </a:cubicBezTo>
                <a:cubicBezTo>
                  <a:pt x="3713261" y="1474018"/>
                  <a:pt x="3710781" y="1470297"/>
                  <a:pt x="3705820" y="1467817"/>
                </a:cubicBezTo>
                <a:cubicBezTo>
                  <a:pt x="3700859" y="1465336"/>
                  <a:pt x="3698378" y="1461616"/>
                  <a:pt x="3698378" y="1456655"/>
                </a:cubicBezTo>
                <a:lnTo>
                  <a:pt x="3713261" y="1464096"/>
                </a:lnTo>
                <a:cubicBezTo>
                  <a:pt x="3718222" y="1469057"/>
                  <a:pt x="3725664" y="1471538"/>
                  <a:pt x="3735585" y="1471538"/>
                </a:cubicBezTo>
                <a:lnTo>
                  <a:pt x="3743027" y="1464096"/>
                </a:lnTo>
                <a:cubicBezTo>
                  <a:pt x="3738066" y="1464096"/>
                  <a:pt x="3735585" y="1461616"/>
                  <a:pt x="3735585" y="1456655"/>
                </a:cubicBezTo>
                <a:lnTo>
                  <a:pt x="3728144" y="1449213"/>
                </a:lnTo>
                <a:lnTo>
                  <a:pt x="3720703" y="1449213"/>
                </a:lnTo>
                <a:cubicBezTo>
                  <a:pt x="3725664" y="1434331"/>
                  <a:pt x="3698378" y="1424409"/>
                  <a:pt x="3638847" y="1419448"/>
                </a:cubicBezTo>
                <a:cubicBezTo>
                  <a:pt x="3628925" y="1419448"/>
                  <a:pt x="3623964" y="1418207"/>
                  <a:pt x="3623964" y="1415727"/>
                </a:cubicBezTo>
                <a:cubicBezTo>
                  <a:pt x="3623964" y="1413247"/>
                  <a:pt x="3621484" y="1409526"/>
                  <a:pt x="3616523" y="1404565"/>
                </a:cubicBezTo>
                <a:cubicBezTo>
                  <a:pt x="3611562" y="1399604"/>
                  <a:pt x="3604121" y="1397124"/>
                  <a:pt x="3594199" y="1397124"/>
                </a:cubicBezTo>
                <a:cubicBezTo>
                  <a:pt x="3589238" y="1397124"/>
                  <a:pt x="3584277" y="1395883"/>
                  <a:pt x="3579316" y="1393403"/>
                </a:cubicBezTo>
                <a:cubicBezTo>
                  <a:pt x="3574355" y="1390922"/>
                  <a:pt x="3569394" y="1389682"/>
                  <a:pt x="3564433" y="1389682"/>
                </a:cubicBezTo>
                <a:lnTo>
                  <a:pt x="3556992" y="1389682"/>
                </a:lnTo>
                <a:lnTo>
                  <a:pt x="3549550" y="1382241"/>
                </a:lnTo>
                <a:cubicBezTo>
                  <a:pt x="3539628" y="1372319"/>
                  <a:pt x="3519785" y="1362397"/>
                  <a:pt x="3490019" y="1352475"/>
                </a:cubicBezTo>
                <a:cubicBezTo>
                  <a:pt x="3485058" y="1352475"/>
                  <a:pt x="3480097" y="1351235"/>
                  <a:pt x="3475136" y="1348754"/>
                </a:cubicBezTo>
                <a:cubicBezTo>
                  <a:pt x="3470175" y="1346274"/>
                  <a:pt x="3462734" y="1343793"/>
                  <a:pt x="3452812" y="1341313"/>
                </a:cubicBezTo>
                <a:cubicBezTo>
                  <a:pt x="3442890" y="1338833"/>
                  <a:pt x="3435448" y="1336352"/>
                  <a:pt x="3430488" y="1333872"/>
                </a:cubicBezTo>
                <a:cubicBezTo>
                  <a:pt x="3425527" y="1331391"/>
                  <a:pt x="3419326" y="1328911"/>
                  <a:pt x="3411884" y="1326430"/>
                </a:cubicBezTo>
                <a:cubicBezTo>
                  <a:pt x="3408164" y="1325190"/>
                  <a:pt x="3405373" y="1324880"/>
                  <a:pt x="3403513" y="1325500"/>
                </a:cubicBezTo>
                <a:close/>
                <a:moveTo>
                  <a:pt x="4007197" y="1322709"/>
                </a:moveTo>
                <a:cubicBezTo>
                  <a:pt x="3999755" y="1322709"/>
                  <a:pt x="3996035" y="1325190"/>
                  <a:pt x="3996035" y="1330151"/>
                </a:cubicBezTo>
                <a:lnTo>
                  <a:pt x="4003476" y="1330151"/>
                </a:lnTo>
                <a:cubicBezTo>
                  <a:pt x="4008437" y="1330151"/>
                  <a:pt x="4010918" y="1332631"/>
                  <a:pt x="4010918" y="1337592"/>
                </a:cubicBezTo>
                <a:cubicBezTo>
                  <a:pt x="4010918" y="1342553"/>
                  <a:pt x="4008437" y="1342553"/>
                  <a:pt x="4003476" y="1337592"/>
                </a:cubicBezTo>
                <a:lnTo>
                  <a:pt x="3996035" y="1345034"/>
                </a:lnTo>
                <a:lnTo>
                  <a:pt x="4010918" y="1352475"/>
                </a:lnTo>
                <a:cubicBezTo>
                  <a:pt x="4015879" y="1357436"/>
                  <a:pt x="4018359" y="1357436"/>
                  <a:pt x="4018359" y="1352475"/>
                </a:cubicBezTo>
                <a:lnTo>
                  <a:pt x="4033242" y="1352475"/>
                </a:lnTo>
                <a:lnTo>
                  <a:pt x="4048125" y="1352475"/>
                </a:lnTo>
                <a:lnTo>
                  <a:pt x="4033242" y="1345034"/>
                </a:lnTo>
                <a:lnTo>
                  <a:pt x="4025800" y="1337592"/>
                </a:lnTo>
                <a:cubicBezTo>
                  <a:pt x="4035722" y="1332631"/>
                  <a:pt x="4040683" y="1330151"/>
                  <a:pt x="4040683" y="1330151"/>
                </a:cubicBezTo>
                <a:cubicBezTo>
                  <a:pt x="4040683" y="1335112"/>
                  <a:pt x="4041924" y="1336352"/>
                  <a:pt x="4044404" y="1333872"/>
                </a:cubicBezTo>
                <a:cubicBezTo>
                  <a:pt x="4046884" y="1331391"/>
                  <a:pt x="4048125" y="1330151"/>
                  <a:pt x="4048125" y="1330151"/>
                </a:cubicBezTo>
                <a:cubicBezTo>
                  <a:pt x="4048125" y="1325190"/>
                  <a:pt x="4043164" y="1322709"/>
                  <a:pt x="4033242" y="1322709"/>
                </a:cubicBezTo>
                <a:cubicBezTo>
                  <a:pt x="4023320" y="1322709"/>
                  <a:pt x="4014638" y="1322709"/>
                  <a:pt x="4007197" y="1322709"/>
                </a:cubicBezTo>
                <a:close/>
                <a:moveTo>
                  <a:pt x="2984003" y="1322709"/>
                </a:moveTo>
                <a:cubicBezTo>
                  <a:pt x="2979043" y="1322709"/>
                  <a:pt x="2976562" y="1325190"/>
                  <a:pt x="2976562" y="1330151"/>
                </a:cubicBezTo>
                <a:cubicBezTo>
                  <a:pt x="2981523" y="1335112"/>
                  <a:pt x="2984003" y="1337592"/>
                  <a:pt x="2984003" y="1337592"/>
                </a:cubicBezTo>
                <a:lnTo>
                  <a:pt x="2984003" y="1330151"/>
                </a:lnTo>
                <a:cubicBezTo>
                  <a:pt x="2984003" y="1325190"/>
                  <a:pt x="2984003" y="1322709"/>
                  <a:pt x="2984003" y="1322709"/>
                </a:cubicBezTo>
                <a:close/>
                <a:moveTo>
                  <a:pt x="1019472" y="1322709"/>
                </a:moveTo>
                <a:cubicBezTo>
                  <a:pt x="1014511" y="1322709"/>
                  <a:pt x="1012031" y="1327670"/>
                  <a:pt x="1012031" y="1337592"/>
                </a:cubicBezTo>
                <a:cubicBezTo>
                  <a:pt x="1016992" y="1332631"/>
                  <a:pt x="1020713" y="1328911"/>
                  <a:pt x="1023193" y="1326430"/>
                </a:cubicBezTo>
                <a:cubicBezTo>
                  <a:pt x="1025673" y="1323950"/>
                  <a:pt x="1024433" y="1322709"/>
                  <a:pt x="1019472" y="1322709"/>
                </a:cubicBezTo>
                <a:close/>
                <a:moveTo>
                  <a:pt x="900410" y="1322709"/>
                </a:moveTo>
                <a:cubicBezTo>
                  <a:pt x="900410" y="1327670"/>
                  <a:pt x="900410" y="1330151"/>
                  <a:pt x="900410" y="1330151"/>
                </a:cubicBezTo>
                <a:lnTo>
                  <a:pt x="900410" y="1337592"/>
                </a:lnTo>
                <a:lnTo>
                  <a:pt x="892968" y="1330151"/>
                </a:lnTo>
                <a:close/>
                <a:moveTo>
                  <a:pt x="3966269" y="1315268"/>
                </a:moveTo>
                <a:cubicBezTo>
                  <a:pt x="3961308" y="1315268"/>
                  <a:pt x="3961308" y="1317748"/>
                  <a:pt x="3966269" y="1322709"/>
                </a:cubicBezTo>
                <a:cubicBezTo>
                  <a:pt x="3966269" y="1322709"/>
                  <a:pt x="3968749" y="1322709"/>
                  <a:pt x="3973710" y="1322709"/>
                </a:cubicBezTo>
                <a:cubicBezTo>
                  <a:pt x="3978671" y="1322709"/>
                  <a:pt x="3981152" y="1322709"/>
                  <a:pt x="3981152" y="1322709"/>
                </a:cubicBezTo>
                <a:cubicBezTo>
                  <a:pt x="3976191" y="1317748"/>
                  <a:pt x="3971230" y="1315268"/>
                  <a:pt x="3966269" y="1315268"/>
                </a:cubicBezTo>
                <a:close/>
                <a:moveTo>
                  <a:pt x="3921621" y="1307827"/>
                </a:moveTo>
                <a:cubicBezTo>
                  <a:pt x="3921621" y="1312788"/>
                  <a:pt x="3921621" y="1315268"/>
                  <a:pt x="3921621" y="1315268"/>
                </a:cubicBezTo>
                <a:cubicBezTo>
                  <a:pt x="3921621" y="1315268"/>
                  <a:pt x="3919140" y="1315268"/>
                  <a:pt x="3914179" y="1315268"/>
                </a:cubicBezTo>
                <a:cubicBezTo>
                  <a:pt x="3914179" y="1315268"/>
                  <a:pt x="3914179" y="1317748"/>
                  <a:pt x="3914179" y="1322709"/>
                </a:cubicBezTo>
                <a:cubicBezTo>
                  <a:pt x="3914179" y="1327670"/>
                  <a:pt x="3912939" y="1330151"/>
                  <a:pt x="3910458" y="1330151"/>
                </a:cubicBezTo>
                <a:cubicBezTo>
                  <a:pt x="3907978" y="1330151"/>
                  <a:pt x="3906738" y="1330151"/>
                  <a:pt x="3906738" y="1330151"/>
                </a:cubicBezTo>
                <a:cubicBezTo>
                  <a:pt x="3906738" y="1335112"/>
                  <a:pt x="3909218" y="1338833"/>
                  <a:pt x="3914179" y="1341313"/>
                </a:cubicBezTo>
                <a:cubicBezTo>
                  <a:pt x="3919140" y="1343793"/>
                  <a:pt x="3924101" y="1345034"/>
                  <a:pt x="3929062" y="1345034"/>
                </a:cubicBezTo>
                <a:cubicBezTo>
                  <a:pt x="3934023" y="1340073"/>
                  <a:pt x="3936503" y="1337592"/>
                  <a:pt x="3936503" y="1337592"/>
                </a:cubicBezTo>
                <a:cubicBezTo>
                  <a:pt x="3936503" y="1332631"/>
                  <a:pt x="3936503" y="1330151"/>
                  <a:pt x="3936503" y="1330151"/>
                </a:cubicBezTo>
                <a:lnTo>
                  <a:pt x="3929062" y="1330151"/>
                </a:lnTo>
                <a:cubicBezTo>
                  <a:pt x="3929062" y="1325190"/>
                  <a:pt x="3931542" y="1322709"/>
                  <a:pt x="3936503" y="1322709"/>
                </a:cubicBezTo>
                <a:lnTo>
                  <a:pt x="3936503" y="1315268"/>
                </a:lnTo>
                <a:close/>
                <a:moveTo>
                  <a:pt x="3903017" y="1307827"/>
                </a:moveTo>
                <a:cubicBezTo>
                  <a:pt x="3900537" y="1307827"/>
                  <a:pt x="3899296" y="1310307"/>
                  <a:pt x="3899296" y="1315268"/>
                </a:cubicBezTo>
                <a:lnTo>
                  <a:pt x="3899296" y="1322709"/>
                </a:lnTo>
                <a:lnTo>
                  <a:pt x="3906738" y="1315268"/>
                </a:lnTo>
                <a:cubicBezTo>
                  <a:pt x="3906738" y="1310307"/>
                  <a:pt x="3905497" y="1307827"/>
                  <a:pt x="3903017" y="1307827"/>
                </a:cubicBezTo>
                <a:close/>
                <a:moveTo>
                  <a:pt x="3170039" y="1307827"/>
                </a:moveTo>
                <a:cubicBezTo>
                  <a:pt x="3170039" y="1312788"/>
                  <a:pt x="3172519" y="1315268"/>
                  <a:pt x="3177480" y="1315268"/>
                </a:cubicBezTo>
                <a:cubicBezTo>
                  <a:pt x="3177480" y="1315268"/>
                  <a:pt x="3177480" y="1312788"/>
                  <a:pt x="3177480" y="1307827"/>
                </a:cubicBezTo>
                <a:close/>
                <a:moveTo>
                  <a:pt x="2879824" y="1307827"/>
                </a:moveTo>
                <a:cubicBezTo>
                  <a:pt x="2879824" y="1307827"/>
                  <a:pt x="2879824" y="1310307"/>
                  <a:pt x="2879824" y="1315268"/>
                </a:cubicBezTo>
                <a:lnTo>
                  <a:pt x="2879824" y="1322709"/>
                </a:lnTo>
                <a:cubicBezTo>
                  <a:pt x="2884784" y="1322709"/>
                  <a:pt x="2887265" y="1321469"/>
                  <a:pt x="2887265" y="1318989"/>
                </a:cubicBezTo>
                <a:cubicBezTo>
                  <a:pt x="2887265" y="1316508"/>
                  <a:pt x="2887265" y="1315268"/>
                  <a:pt x="2887265" y="1315268"/>
                </a:cubicBezTo>
                <a:close/>
                <a:moveTo>
                  <a:pt x="2649140" y="1307827"/>
                </a:moveTo>
                <a:cubicBezTo>
                  <a:pt x="2649140" y="1312788"/>
                  <a:pt x="2649140" y="1315268"/>
                  <a:pt x="2649140" y="1315268"/>
                </a:cubicBezTo>
                <a:cubicBezTo>
                  <a:pt x="2649140" y="1315268"/>
                  <a:pt x="2650380" y="1315268"/>
                  <a:pt x="2652861" y="1315268"/>
                </a:cubicBezTo>
                <a:cubicBezTo>
                  <a:pt x="2655342" y="1315268"/>
                  <a:pt x="2656582" y="1312788"/>
                  <a:pt x="2656582" y="1307827"/>
                </a:cubicBezTo>
                <a:close/>
                <a:moveTo>
                  <a:pt x="911572" y="1307827"/>
                </a:moveTo>
                <a:cubicBezTo>
                  <a:pt x="914052" y="1307827"/>
                  <a:pt x="917773" y="1307827"/>
                  <a:pt x="922734" y="1307827"/>
                </a:cubicBezTo>
                <a:lnTo>
                  <a:pt x="922734" y="1315268"/>
                </a:lnTo>
                <a:cubicBezTo>
                  <a:pt x="917773" y="1320229"/>
                  <a:pt x="914052" y="1322709"/>
                  <a:pt x="911572" y="1322709"/>
                </a:cubicBezTo>
                <a:cubicBezTo>
                  <a:pt x="909091" y="1322709"/>
                  <a:pt x="907851" y="1320229"/>
                  <a:pt x="907851" y="1315268"/>
                </a:cubicBezTo>
                <a:cubicBezTo>
                  <a:pt x="907851" y="1310307"/>
                  <a:pt x="909091" y="1307827"/>
                  <a:pt x="911572" y="1307827"/>
                </a:cubicBezTo>
                <a:close/>
                <a:moveTo>
                  <a:pt x="3326308" y="1300385"/>
                </a:moveTo>
                <a:lnTo>
                  <a:pt x="3356074" y="1322709"/>
                </a:lnTo>
                <a:cubicBezTo>
                  <a:pt x="3365996" y="1317748"/>
                  <a:pt x="3370956" y="1317748"/>
                  <a:pt x="3370956" y="1322709"/>
                </a:cubicBezTo>
                <a:cubicBezTo>
                  <a:pt x="3370956" y="1327670"/>
                  <a:pt x="3374677" y="1330151"/>
                  <a:pt x="3382119" y="1330151"/>
                </a:cubicBezTo>
                <a:cubicBezTo>
                  <a:pt x="3389560" y="1330151"/>
                  <a:pt x="3393281" y="1330151"/>
                  <a:pt x="3393281" y="1330151"/>
                </a:cubicBezTo>
                <a:close/>
                <a:moveTo>
                  <a:pt x="3259335" y="1300385"/>
                </a:moveTo>
                <a:cubicBezTo>
                  <a:pt x="3254375" y="1300385"/>
                  <a:pt x="3254375" y="1302866"/>
                  <a:pt x="3259335" y="1307827"/>
                </a:cubicBezTo>
                <a:lnTo>
                  <a:pt x="3266777" y="1307827"/>
                </a:lnTo>
                <a:cubicBezTo>
                  <a:pt x="3266777" y="1302866"/>
                  <a:pt x="3264296" y="1300385"/>
                  <a:pt x="3259335" y="1300385"/>
                </a:cubicBezTo>
                <a:close/>
                <a:moveTo>
                  <a:pt x="2931914" y="1300385"/>
                </a:moveTo>
                <a:cubicBezTo>
                  <a:pt x="2931914" y="1300385"/>
                  <a:pt x="2931914" y="1301626"/>
                  <a:pt x="2931914" y="1304106"/>
                </a:cubicBezTo>
                <a:cubicBezTo>
                  <a:pt x="2931914" y="1306586"/>
                  <a:pt x="2934394" y="1307827"/>
                  <a:pt x="2939355" y="1307827"/>
                </a:cubicBezTo>
                <a:lnTo>
                  <a:pt x="2946796" y="1300385"/>
                </a:lnTo>
                <a:close/>
                <a:moveTo>
                  <a:pt x="2701230" y="1300385"/>
                </a:moveTo>
                <a:cubicBezTo>
                  <a:pt x="2696269" y="1305346"/>
                  <a:pt x="2693789" y="1307827"/>
                  <a:pt x="2693789" y="1307827"/>
                </a:cubicBezTo>
                <a:lnTo>
                  <a:pt x="2693789" y="1315268"/>
                </a:lnTo>
                <a:cubicBezTo>
                  <a:pt x="2693789" y="1320229"/>
                  <a:pt x="2695029" y="1322709"/>
                  <a:pt x="2697509" y="1322709"/>
                </a:cubicBezTo>
                <a:cubicBezTo>
                  <a:pt x="2699990" y="1322709"/>
                  <a:pt x="2703711" y="1322709"/>
                  <a:pt x="2708671" y="1322709"/>
                </a:cubicBezTo>
                <a:cubicBezTo>
                  <a:pt x="2708671" y="1322709"/>
                  <a:pt x="2711152" y="1325190"/>
                  <a:pt x="2716113" y="1330151"/>
                </a:cubicBezTo>
                <a:cubicBezTo>
                  <a:pt x="2716113" y="1330151"/>
                  <a:pt x="2718593" y="1331391"/>
                  <a:pt x="2723554" y="1333872"/>
                </a:cubicBezTo>
                <a:cubicBezTo>
                  <a:pt x="2728515" y="1336352"/>
                  <a:pt x="2735957" y="1337592"/>
                  <a:pt x="2745878" y="1337592"/>
                </a:cubicBezTo>
                <a:lnTo>
                  <a:pt x="2753320" y="1337592"/>
                </a:lnTo>
                <a:cubicBezTo>
                  <a:pt x="2753320" y="1337592"/>
                  <a:pt x="2752080" y="1336352"/>
                  <a:pt x="2749599" y="1333872"/>
                </a:cubicBezTo>
                <a:cubicBezTo>
                  <a:pt x="2747118" y="1331391"/>
                  <a:pt x="2745878" y="1330151"/>
                  <a:pt x="2745878" y="1330151"/>
                </a:cubicBezTo>
                <a:cubicBezTo>
                  <a:pt x="2740918" y="1330151"/>
                  <a:pt x="2738437" y="1327670"/>
                  <a:pt x="2738437" y="1322709"/>
                </a:cubicBezTo>
                <a:cubicBezTo>
                  <a:pt x="2733477" y="1322709"/>
                  <a:pt x="2730996" y="1322709"/>
                  <a:pt x="2730996" y="1322709"/>
                </a:cubicBezTo>
                <a:cubicBezTo>
                  <a:pt x="2730996" y="1322709"/>
                  <a:pt x="2728515" y="1322709"/>
                  <a:pt x="2723554" y="1322709"/>
                </a:cubicBezTo>
                <a:lnTo>
                  <a:pt x="2716113" y="1315268"/>
                </a:lnTo>
                <a:lnTo>
                  <a:pt x="2723554" y="1315268"/>
                </a:lnTo>
                <a:cubicBezTo>
                  <a:pt x="2728515" y="1315268"/>
                  <a:pt x="2730996" y="1312788"/>
                  <a:pt x="2730996" y="1307827"/>
                </a:cubicBezTo>
                <a:cubicBezTo>
                  <a:pt x="2726035" y="1307827"/>
                  <a:pt x="2721073" y="1305346"/>
                  <a:pt x="2716113" y="1300385"/>
                </a:cubicBezTo>
                <a:lnTo>
                  <a:pt x="2708671" y="1307827"/>
                </a:lnTo>
                <a:cubicBezTo>
                  <a:pt x="2708671" y="1307827"/>
                  <a:pt x="2708671" y="1310307"/>
                  <a:pt x="2708671" y="1315268"/>
                </a:cubicBezTo>
                <a:lnTo>
                  <a:pt x="2701230" y="1307827"/>
                </a:lnTo>
                <a:close/>
                <a:moveTo>
                  <a:pt x="2530078" y="1300385"/>
                </a:moveTo>
                <a:lnTo>
                  <a:pt x="2522636" y="1307827"/>
                </a:lnTo>
                <a:cubicBezTo>
                  <a:pt x="2527597" y="1307827"/>
                  <a:pt x="2535038" y="1310307"/>
                  <a:pt x="2544960" y="1315268"/>
                </a:cubicBezTo>
                <a:cubicBezTo>
                  <a:pt x="2554883" y="1320229"/>
                  <a:pt x="2564804" y="1322709"/>
                  <a:pt x="2574726" y="1322709"/>
                </a:cubicBezTo>
                <a:cubicBezTo>
                  <a:pt x="2589609" y="1322709"/>
                  <a:pt x="2599531" y="1325190"/>
                  <a:pt x="2604492" y="1330151"/>
                </a:cubicBezTo>
                <a:cubicBezTo>
                  <a:pt x="2604492" y="1335112"/>
                  <a:pt x="2606972" y="1337592"/>
                  <a:pt x="2611933" y="1337592"/>
                </a:cubicBezTo>
                <a:cubicBezTo>
                  <a:pt x="2611933" y="1337592"/>
                  <a:pt x="2614414" y="1337592"/>
                  <a:pt x="2619374" y="1337592"/>
                </a:cubicBezTo>
                <a:cubicBezTo>
                  <a:pt x="2624335" y="1337592"/>
                  <a:pt x="2629297" y="1337592"/>
                  <a:pt x="2634257" y="1337592"/>
                </a:cubicBezTo>
                <a:cubicBezTo>
                  <a:pt x="2644179" y="1342553"/>
                  <a:pt x="2656582" y="1347514"/>
                  <a:pt x="2671464" y="1352475"/>
                </a:cubicBezTo>
                <a:cubicBezTo>
                  <a:pt x="2686347" y="1357436"/>
                  <a:pt x="2696269" y="1359916"/>
                  <a:pt x="2701230" y="1359916"/>
                </a:cubicBezTo>
                <a:cubicBezTo>
                  <a:pt x="2701230" y="1359916"/>
                  <a:pt x="2703711" y="1359916"/>
                  <a:pt x="2708671" y="1359916"/>
                </a:cubicBezTo>
                <a:cubicBezTo>
                  <a:pt x="2713632" y="1359916"/>
                  <a:pt x="2718593" y="1359916"/>
                  <a:pt x="2723554" y="1359916"/>
                </a:cubicBezTo>
                <a:lnTo>
                  <a:pt x="2738437" y="1367358"/>
                </a:lnTo>
                <a:cubicBezTo>
                  <a:pt x="2738437" y="1367358"/>
                  <a:pt x="2740918" y="1367358"/>
                  <a:pt x="2745878" y="1367358"/>
                </a:cubicBezTo>
                <a:cubicBezTo>
                  <a:pt x="2755800" y="1372319"/>
                  <a:pt x="2760761" y="1372319"/>
                  <a:pt x="2760761" y="1367358"/>
                </a:cubicBezTo>
                <a:cubicBezTo>
                  <a:pt x="2760761" y="1362397"/>
                  <a:pt x="2753320" y="1359916"/>
                  <a:pt x="2738437" y="1359916"/>
                </a:cubicBezTo>
                <a:lnTo>
                  <a:pt x="2656582" y="1330151"/>
                </a:lnTo>
                <a:cubicBezTo>
                  <a:pt x="2646659" y="1320229"/>
                  <a:pt x="2626816" y="1315268"/>
                  <a:pt x="2597051" y="1315268"/>
                </a:cubicBezTo>
                <a:cubicBezTo>
                  <a:pt x="2572245" y="1310307"/>
                  <a:pt x="2556123" y="1307827"/>
                  <a:pt x="2548681" y="1307827"/>
                </a:cubicBezTo>
                <a:cubicBezTo>
                  <a:pt x="2541240" y="1307827"/>
                  <a:pt x="2535038" y="1305346"/>
                  <a:pt x="2530078" y="1300385"/>
                </a:cubicBezTo>
                <a:close/>
                <a:moveTo>
                  <a:pt x="982265" y="1300385"/>
                </a:moveTo>
                <a:lnTo>
                  <a:pt x="982265" y="1307827"/>
                </a:lnTo>
                <a:lnTo>
                  <a:pt x="989707" y="1307827"/>
                </a:lnTo>
                <a:cubicBezTo>
                  <a:pt x="989707" y="1302866"/>
                  <a:pt x="987226" y="1300385"/>
                  <a:pt x="982265" y="1300385"/>
                </a:cubicBezTo>
                <a:close/>
                <a:moveTo>
                  <a:pt x="965755" y="1295967"/>
                </a:moveTo>
                <a:cubicBezTo>
                  <a:pt x="964979" y="1295812"/>
                  <a:pt x="964282" y="1296045"/>
                  <a:pt x="963662" y="1296665"/>
                </a:cubicBezTo>
                <a:cubicBezTo>
                  <a:pt x="961181" y="1299145"/>
                  <a:pt x="962422" y="1302866"/>
                  <a:pt x="967382" y="1307827"/>
                </a:cubicBezTo>
                <a:cubicBezTo>
                  <a:pt x="972343" y="1312788"/>
                  <a:pt x="977304" y="1315268"/>
                  <a:pt x="982265" y="1315268"/>
                </a:cubicBezTo>
                <a:lnTo>
                  <a:pt x="974824" y="1307827"/>
                </a:lnTo>
                <a:cubicBezTo>
                  <a:pt x="971103" y="1300386"/>
                  <a:pt x="968080" y="1296432"/>
                  <a:pt x="965755" y="1295967"/>
                </a:cubicBezTo>
                <a:close/>
                <a:moveTo>
                  <a:pt x="916223" y="1294804"/>
                </a:moveTo>
                <a:cubicBezTo>
                  <a:pt x="916843" y="1294804"/>
                  <a:pt x="917773" y="1295424"/>
                  <a:pt x="919013" y="1296665"/>
                </a:cubicBezTo>
                <a:cubicBezTo>
                  <a:pt x="921494" y="1299145"/>
                  <a:pt x="922734" y="1300385"/>
                  <a:pt x="922734" y="1300385"/>
                </a:cubicBezTo>
                <a:cubicBezTo>
                  <a:pt x="917773" y="1300385"/>
                  <a:pt x="915293" y="1299145"/>
                  <a:pt x="915293" y="1296665"/>
                </a:cubicBezTo>
                <a:cubicBezTo>
                  <a:pt x="915293" y="1295424"/>
                  <a:pt x="915603" y="1294804"/>
                  <a:pt x="916223" y="1294804"/>
                </a:cubicBezTo>
                <a:close/>
                <a:moveTo>
                  <a:pt x="4152304" y="1292944"/>
                </a:moveTo>
                <a:lnTo>
                  <a:pt x="4152304" y="1300385"/>
                </a:lnTo>
                <a:lnTo>
                  <a:pt x="4159746" y="1300385"/>
                </a:lnTo>
                <a:close/>
                <a:moveTo>
                  <a:pt x="2626816" y="1292944"/>
                </a:moveTo>
                <a:cubicBezTo>
                  <a:pt x="2626816" y="1292944"/>
                  <a:pt x="2625576" y="1294184"/>
                  <a:pt x="2623095" y="1296665"/>
                </a:cubicBezTo>
                <a:cubicBezTo>
                  <a:pt x="2620615" y="1299145"/>
                  <a:pt x="2619374" y="1300385"/>
                  <a:pt x="2619374" y="1300385"/>
                </a:cubicBezTo>
                <a:lnTo>
                  <a:pt x="2626816" y="1307827"/>
                </a:lnTo>
                <a:cubicBezTo>
                  <a:pt x="2626816" y="1307827"/>
                  <a:pt x="2626816" y="1305346"/>
                  <a:pt x="2626816" y="1300385"/>
                </a:cubicBezTo>
                <a:close/>
                <a:moveTo>
                  <a:pt x="4055566" y="1285502"/>
                </a:moveTo>
                <a:lnTo>
                  <a:pt x="4063007" y="1292944"/>
                </a:lnTo>
                <a:cubicBezTo>
                  <a:pt x="4063007" y="1292944"/>
                  <a:pt x="4065488" y="1292944"/>
                  <a:pt x="4070449" y="1292944"/>
                </a:cubicBezTo>
                <a:cubicBezTo>
                  <a:pt x="4065488" y="1287983"/>
                  <a:pt x="4063007" y="1285502"/>
                  <a:pt x="4063007" y="1285502"/>
                </a:cubicBezTo>
                <a:cubicBezTo>
                  <a:pt x="4063007" y="1285502"/>
                  <a:pt x="4060527" y="1285502"/>
                  <a:pt x="4055566" y="1285502"/>
                </a:cubicBezTo>
                <a:close/>
                <a:moveTo>
                  <a:pt x="2753320" y="1278061"/>
                </a:moveTo>
                <a:cubicBezTo>
                  <a:pt x="2743398" y="1278061"/>
                  <a:pt x="2743398" y="1283022"/>
                  <a:pt x="2753320" y="1292944"/>
                </a:cubicBezTo>
                <a:cubicBezTo>
                  <a:pt x="2753320" y="1292944"/>
                  <a:pt x="2754560" y="1294184"/>
                  <a:pt x="2757040" y="1296665"/>
                </a:cubicBezTo>
                <a:cubicBezTo>
                  <a:pt x="2759521" y="1299145"/>
                  <a:pt x="2762001" y="1299145"/>
                  <a:pt x="2764482" y="1296665"/>
                </a:cubicBezTo>
                <a:cubicBezTo>
                  <a:pt x="2766963" y="1294184"/>
                  <a:pt x="2766963" y="1290463"/>
                  <a:pt x="2764482" y="1285502"/>
                </a:cubicBezTo>
                <a:cubicBezTo>
                  <a:pt x="2762001" y="1280541"/>
                  <a:pt x="2758281" y="1278061"/>
                  <a:pt x="2753320" y="1278061"/>
                </a:cubicBezTo>
                <a:close/>
                <a:moveTo>
                  <a:pt x="2619374" y="1278061"/>
                </a:moveTo>
                <a:lnTo>
                  <a:pt x="2634257" y="1285502"/>
                </a:lnTo>
                <a:lnTo>
                  <a:pt x="2626816" y="1278061"/>
                </a:lnTo>
                <a:cubicBezTo>
                  <a:pt x="2621855" y="1278061"/>
                  <a:pt x="2619374" y="1278061"/>
                  <a:pt x="2619374" y="1278061"/>
                </a:cubicBezTo>
                <a:close/>
                <a:moveTo>
                  <a:pt x="773906" y="1278061"/>
                </a:moveTo>
                <a:lnTo>
                  <a:pt x="781347" y="1285502"/>
                </a:lnTo>
                <a:cubicBezTo>
                  <a:pt x="786308" y="1285502"/>
                  <a:pt x="790029" y="1286743"/>
                  <a:pt x="792509" y="1289223"/>
                </a:cubicBezTo>
                <a:cubicBezTo>
                  <a:pt x="794990" y="1291703"/>
                  <a:pt x="797470" y="1292944"/>
                  <a:pt x="799951" y="1292944"/>
                </a:cubicBezTo>
                <a:cubicBezTo>
                  <a:pt x="802431" y="1292944"/>
                  <a:pt x="804912" y="1292944"/>
                  <a:pt x="807392" y="1292944"/>
                </a:cubicBezTo>
                <a:cubicBezTo>
                  <a:pt x="809873" y="1292944"/>
                  <a:pt x="808632" y="1295424"/>
                  <a:pt x="803672" y="1300385"/>
                </a:cubicBezTo>
                <a:cubicBezTo>
                  <a:pt x="803672" y="1300385"/>
                  <a:pt x="806152" y="1300385"/>
                  <a:pt x="811113" y="1300385"/>
                </a:cubicBezTo>
                <a:lnTo>
                  <a:pt x="811113" y="1307827"/>
                </a:lnTo>
                <a:cubicBezTo>
                  <a:pt x="811113" y="1317748"/>
                  <a:pt x="803672" y="1315268"/>
                  <a:pt x="788789" y="1300385"/>
                </a:cubicBezTo>
                <a:cubicBezTo>
                  <a:pt x="778867" y="1290463"/>
                  <a:pt x="773906" y="1283022"/>
                  <a:pt x="773906" y="1278061"/>
                </a:cubicBezTo>
                <a:close/>
                <a:moveTo>
                  <a:pt x="759023" y="1278061"/>
                </a:moveTo>
                <a:cubicBezTo>
                  <a:pt x="763984" y="1278061"/>
                  <a:pt x="766464" y="1280541"/>
                  <a:pt x="766464" y="1285502"/>
                </a:cubicBezTo>
                <a:cubicBezTo>
                  <a:pt x="766464" y="1285502"/>
                  <a:pt x="766464" y="1287983"/>
                  <a:pt x="766464" y="1292944"/>
                </a:cubicBezTo>
                <a:cubicBezTo>
                  <a:pt x="761504" y="1292944"/>
                  <a:pt x="759023" y="1290463"/>
                  <a:pt x="759023" y="1285502"/>
                </a:cubicBezTo>
                <a:close/>
                <a:moveTo>
                  <a:pt x="2649140" y="1270620"/>
                </a:moveTo>
                <a:cubicBezTo>
                  <a:pt x="2654101" y="1280541"/>
                  <a:pt x="2664023" y="1287983"/>
                  <a:pt x="2678906" y="1292944"/>
                </a:cubicBezTo>
                <a:lnTo>
                  <a:pt x="2671464" y="1278061"/>
                </a:lnTo>
                <a:cubicBezTo>
                  <a:pt x="2661542" y="1273100"/>
                  <a:pt x="2654101" y="1270620"/>
                  <a:pt x="2649140" y="1270620"/>
                </a:cubicBezTo>
                <a:close/>
                <a:moveTo>
                  <a:pt x="885527" y="1263178"/>
                </a:moveTo>
                <a:lnTo>
                  <a:pt x="878086" y="1270620"/>
                </a:lnTo>
                <a:lnTo>
                  <a:pt x="878086" y="1278061"/>
                </a:lnTo>
                <a:cubicBezTo>
                  <a:pt x="883046" y="1278061"/>
                  <a:pt x="886767" y="1275581"/>
                  <a:pt x="889248" y="1270620"/>
                </a:cubicBezTo>
                <a:cubicBezTo>
                  <a:pt x="891728" y="1265659"/>
                  <a:pt x="890488" y="1263178"/>
                  <a:pt x="885527" y="1263178"/>
                </a:cubicBezTo>
                <a:close/>
                <a:moveTo>
                  <a:pt x="3747678" y="1258527"/>
                </a:moveTo>
                <a:cubicBezTo>
                  <a:pt x="3745817" y="1257907"/>
                  <a:pt x="3743027" y="1258217"/>
                  <a:pt x="3739306" y="1259457"/>
                </a:cubicBezTo>
                <a:cubicBezTo>
                  <a:pt x="3731865" y="1261938"/>
                  <a:pt x="3728144" y="1263178"/>
                  <a:pt x="3728144" y="1263178"/>
                </a:cubicBezTo>
                <a:cubicBezTo>
                  <a:pt x="3728144" y="1263178"/>
                  <a:pt x="3733105" y="1263178"/>
                  <a:pt x="3743027" y="1263178"/>
                </a:cubicBezTo>
                <a:lnTo>
                  <a:pt x="3750468" y="1263178"/>
                </a:lnTo>
                <a:cubicBezTo>
                  <a:pt x="3750468" y="1260698"/>
                  <a:pt x="3749538" y="1259148"/>
                  <a:pt x="3747678" y="1258527"/>
                </a:cubicBezTo>
                <a:close/>
                <a:moveTo>
                  <a:pt x="3776513" y="1255737"/>
                </a:moveTo>
                <a:cubicBezTo>
                  <a:pt x="3774033" y="1255737"/>
                  <a:pt x="3770312" y="1258217"/>
                  <a:pt x="3765351" y="1263178"/>
                </a:cubicBezTo>
                <a:lnTo>
                  <a:pt x="3772792" y="1263178"/>
                </a:lnTo>
                <a:cubicBezTo>
                  <a:pt x="3777753" y="1258217"/>
                  <a:pt x="3778994" y="1255737"/>
                  <a:pt x="3776513" y="1255737"/>
                </a:cubicBezTo>
                <a:close/>
                <a:moveTo>
                  <a:pt x="3705820" y="1255737"/>
                </a:moveTo>
                <a:cubicBezTo>
                  <a:pt x="3705820" y="1260698"/>
                  <a:pt x="3705820" y="1263178"/>
                  <a:pt x="3705820" y="1263178"/>
                </a:cubicBezTo>
                <a:lnTo>
                  <a:pt x="3713261" y="1263178"/>
                </a:lnTo>
                <a:cubicBezTo>
                  <a:pt x="3713261" y="1258217"/>
                  <a:pt x="3710781" y="1255737"/>
                  <a:pt x="3705820" y="1255737"/>
                </a:cubicBezTo>
                <a:close/>
                <a:moveTo>
                  <a:pt x="3214687" y="1255737"/>
                </a:moveTo>
                <a:lnTo>
                  <a:pt x="3222128" y="1263178"/>
                </a:lnTo>
                <a:lnTo>
                  <a:pt x="3222128" y="1255737"/>
                </a:lnTo>
                <a:cubicBezTo>
                  <a:pt x="3222128" y="1255737"/>
                  <a:pt x="3219648" y="1255737"/>
                  <a:pt x="3214687" y="1255737"/>
                </a:cubicBezTo>
                <a:close/>
                <a:moveTo>
                  <a:pt x="2619374" y="1255737"/>
                </a:moveTo>
                <a:lnTo>
                  <a:pt x="2626816" y="1270620"/>
                </a:lnTo>
                <a:cubicBezTo>
                  <a:pt x="2631777" y="1270620"/>
                  <a:pt x="2635497" y="1273100"/>
                  <a:pt x="2637978" y="1278061"/>
                </a:cubicBezTo>
                <a:cubicBezTo>
                  <a:pt x="2640459" y="1283022"/>
                  <a:pt x="2641699" y="1285502"/>
                  <a:pt x="2641699" y="1285502"/>
                </a:cubicBezTo>
                <a:cubicBezTo>
                  <a:pt x="2641699" y="1285502"/>
                  <a:pt x="2642939" y="1286743"/>
                  <a:pt x="2645419" y="1289223"/>
                </a:cubicBezTo>
                <a:cubicBezTo>
                  <a:pt x="2647900" y="1291703"/>
                  <a:pt x="2650380" y="1292944"/>
                  <a:pt x="2652861" y="1292944"/>
                </a:cubicBezTo>
                <a:cubicBezTo>
                  <a:pt x="2655342" y="1292944"/>
                  <a:pt x="2659062" y="1295424"/>
                  <a:pt x="2664023" y="1300385"/>
                </a:cubicBezTo>
                <a:lnTo>
                  <a:pt x="2678906" y="1307827"/>
                </a:lnTo>
                <a:cubicBezTo>
                  <a:pt x="2678906" y="1307827"/>
                  <a:pt x="2677666" y="1306586"/>
                  <a:pt x="2675185" y="1304106"/>
                </a:cubicBezTo>
                <a:cubicBezTo>
                  <a:pt x="2672704" y="1301626"/>
                  <a:pt x="2670224" y="1299145"/>
                  <a:pt x="2667744" y="1296665"/>
                </a:cubicBezTo>
                <a:cubicBezTo>
                  <a:pt x="2665263" y="1294184"/>
                  <a:pt x="2662783" y="1291703"/>
                  <a:pt x="2660302" y="1289223"/>
                </a:cubicBezTo>
                <a:cubicBezTo>
                  <a:pt x="2657822" y="1286743"/>
                  <a:pt x="2656582" y="1285502"/>
                  <a:pt x="2656582" y="1285502"/>
                </a:cubicBezTo>
                <a:cubicBezTo>
                  <a:pt x="2651621" y="1285502"/>
                  <a:pt x="2646659" y="1280541"/>
                  <a:pt x="2641699" y="1270620"/>
                </a:cubicBezTo>
                <a:lnTo>
                  <a:pt x="2634257" y="1263178"/>
                </a:lnTo>
                <a:close/>
                <a:moveTo>
                  <a:pt x="825996" y="1255737"/>
                </a:moveTo>
                <a:lnTo>
                  <a:pt x="825996" y="1263178"/>
                </a:lnTo>
                <a:cubicBezTo>
                  <a:pt x="830957" y="1263178"/>
                  <a:pt x="833437" y="1268139"/>
                  <a:pt x="833437" y="1278061"/>
                </a:cubicBezTo>
                <a:cubicBezTo>
                  <a:pt x="838398" y="1287983"/>
                  <a:pt x="844599" y="1294804"/>
                  <a:pt x="852041" y="1298525"/>
                </a:cubicBezTo>
                <a:lnTo>
                  <a:pt x="870072" y="1299813"/>
                </a:lnTo>
                <a:lnTo>
                  <a:pt x="870644" y="1300385"/>
                </a:lnTo>
                <a:lnTo>
                  <a:pt x="878086" y="1300385"/>
                </a:lnTo>
                <a:lnTo>
                  <a:pt x="870072" y="1299813"/>
                </a:lnTo>
                <a:lnTo>
                  <a:pt x="863203" y="1292944"/>
                </a:lnTo>
                <a:cubicBezTo>
                  <a:pt x="858242" y="1297905"/>
                  <a:pt x="855761" y="1297905"/>
                  <a:pt x="855761" y="1292944"/>
                </a:cubicBezTo>
                <a:lnTo>
                  <a:pt x="855761" y="1285502"/>
                </a:lnTo>
                <a:cubicBezTo>
                  <a:pt x="850800" y="1285502"/>
                  <a:pt x="847080" y="1284262"/>
                  <a:pt x="844599" y="1281782"/>
                </a:cubicBezTo>
                <a:cubicBezTo>
                  <a:pt x="842119" y="1279301"/>
                  <a:pt x="838398" y="1275581"/>
                  <a:pt x="833437" y="1270620"/>
                </a:cubicBezTo>
                <a:close/>
                <a:moveTo>
                  <a:pt x="2740298" y="1252016"/>
                </a:moveTo>
                <a:cubicBezTo>
                  <a:pt x="2739057" y="1252016"/>
                  <a:pt x="2738437" y="1253256"/>
                  <a:pt x="2738437" y="1255737"/>
                </a:cubicBezTo>
                <a:lnTo>
                  <a:pt x="2745878" y="1263178"/>
                </a:lnTo>
                <a:cubicBezTo>
                  <a:pt x="2750839" y="1263178"/>
                  <a:pt x="2753320" y="1261938"/>
                  <a:pt x="2753320" y="1259457"/>
                </a:cubicBezTo>
                <a:cubicBezTo>
                  <a:pt x="2753320" y="1256977"/>
                  <a:pt x="2750839" y="1255737"/>
                  <a:pt x="2745878" y="1255737"/>
                </a:cubicBezTo>
                <a:cubicBezTo>
                  <a:pt x="2743398" y="1253256"/>
                  <a:pt x="2741538" y="1252016"/>
                  <a:pt x="2740298" y="1252016"/>
                </a:cubicBezTo>
                <a:close/>
                <a:moveTo>
                  <a:pt x="4069519" y="1251086"/>
                </a:moveTo>
                <a:cubicBezTo>
                  <a:pt x="4068899" y="1250466"/>
                  <a:pt x="4067968" y="1250776"/>
                  <a:pt x="4066728" y="1252016"/>
                </a:cubicBezTo>
                <a:cubicBezTo>
                  <a:pt x="4064248" y="1254496"/>
                  <a:pt x="4063007" y="1255737"/>
                  <a:pt x="4063007" y="1255737"/>
                </a:cubicBezTo>
                <a:lnTo>
                  <a:pt x="4070449" y="1255737"/>
                </a:lnTo>
                <a:cubicBezTo>
                  <a:pt x="4070449" y="1253256"/>
                  <a:pt x="4070139" y="1251706"/>
                  <a:pt x="4069519" y="1251086"/>
                </a:cubicBezTo>
                <a:close/>
                <a:moveTo>
                  <a:pt x="3140273" y="1248295"/>
                </a:moveTo>
                <a:cubicBezTo>
                  <a:pt x="3140273" y="1253256"/>
                  <a:pt x="3142754" y="1255737"/>
                  <a:pt x="3147714" y="1255737"/>
                </a:cubicBezTo>
                <a:lnTo>
                  <a:pt x="3147714" y="1248295"/>
                </a:lnTo>
                <a:close/>
                <a:moveTo>
                  <a:pt x="3126320" y="1242715"/>
                </a:moveTo>
                <a:cubicBezTo>
                  <a:pt x="3125700" y="1242714"/>
                  <a:pt x="3125390" y="1243335"/>
                  <a:pt x="3125390" y="1244575"/>
                </a:cubicBezTo>
                <a:cubicBezTo>
                  <a:pt x="3125390" y="1247055"/>
                  <a:pt x="3127871" y="1248295"/>
                  <a:pt x="3132831" y="1248295"/>
                </a:cubicBezTo>
                <a:cubicBezTo>
                  <a:pt x="3132831" y="1248295"/>
                  <a:pt x="3131591" y="1247055"/>
                  <a:pt x="3129111" y="1244575"/>
                </a:cubicBezTo>
                <a:cubicBezTo>
                  <a:pt x="3127870" y="1243335"/>
                  <a:pt x="3126940" y="1242714"/>
                  <a:pt x="3126320" y="1242715"/>
                </a:cubicBezTo>
                <a:close/>
                <a:moveTo>
                  <a:pt x="3661171" y="1240854"/>
                </a:moveTo>
                <a:cubicBezTo>
                  <a:pt x="3661171" y="1240854"/>
                  <a:pt x="3663652" y="1243334"/>
                  <a:pt x="3668613" y="1248295"/>
                </a:cubicBezTo>
                <a:cubicBezTo>
                  <a:pt x="3673573" y="1253256"/>
                  <a:pt x="3676054" y="1253256"/>
                  <a:pt x="3676054" y="1248295"/>
                </a:cubicBezTo>
                <a:cubicBezTo>
                  <a:pt x="3676054" y="1243334"/>
                  <a:pt x="3674814" y="1240854"/>
                  <a:pt x="3672333" y="1240854"/>
                </a:cubicBezTo>
                <a:cubicBezTo>
                  <a:pt x="3669853" y="1240854"/>
                  <a:pt x="3668613" y="1240854"/>
                  <a:pt x="3668613" y="1240854"/>
                </a:cubicBezTo>
                <a:cubicBezTo>
                  <a:pt x="3663652" y="1240854"/>
                  <a:pt x="3661171" y="1240854"/>
                  <a:pt x="3661171" y="1240854"/>
                </a:cubicBezTo>
                <a:close/>
                <a:moveTo>
                  <a:pt x="1659433" y="1240854"/>
                </a:moveTo>
                <a:lnTo>
                  <a:pt x="1659433" y="1248295"/>
                </a:lnTo>
                <a:lnTo>
                  <a:pt x="1666875" y="1240854"/>
                </a:lnTo>
                <a:cubicBezTo>
                  <a:pt x="1666875" y="1240854"/>
                  <a:pt x="1664394" y="1240854"/>
                  <a:pt x="1659433" y="1240854"/>
                </a:cubicBezTo>
                <a:close/>
                <a:moveTo>
                  <a:pt x="811113" y="1240854"/>
                </a:moveTo>
                <a:cubicBezTo>
                  <a:pt x="806152" y="1240854"/>
                  <a:pt x="803672" y="1243334"/>
                  <a:pt x="803672" y="1248295"/>
                </a:cubicBezTo>
                <a:lnTo>
                  <a:pt x="811113" y="1240854"/>
                </a:lnTo>
                <a:close/>
                <a:moveTo>
                  <a:pt x="3921621" y="1233413"/>
                </a:moveTo>
                <a:cubicBezTo>
                  <a:pt x="3916660" y="1233413"/>
                  <a:pt x="3914179" y="1235893"/>
                  <a:pt x="3914179" y="1240854"/>
                </a:cubicBezTo>
                <a:cubicBezTo>
                  <a:pt x="3914179" y="1240854"/>
                  <a:pt x="3915419" y="1242094"/>
                  <a:pt x="3917900" y="1244575"/>
                </a:cubicBezTo>
                <a:cubicBezTo>
                  <a:pt x="3920380" y="1247055"/>
                  <a:pt x="3921621" y="1248295"/>
                  <a:pt x="3921621" y="1248295"/>
                </a:cubicBezTo>
                <a:lnTo>
                  <a:pt x="3921621" y="1240854"/>
                </a:lnTo>
                <a:cubicBezTo>
                  <a:pt x="3921621" y="1235893"/>
                  <a:pt x="3921621" y="1233413"/>
                  <a:pt x="3921621" y="1233413"/>
                </a:cubicBezTo>
                <a:close/>
                <a:moveTo>
                  <a:pt x="3884414" y="1233413"/>
                </a:moveTo>
                <a:cubicBezTo>
                  <a:pt x="3884414" y="1233413"/>
                  <a:pt x="3881933" y="1235893"/>
                  <a:pt x="3876972" y="1240854"/>
                </a:cubicBezTo>
                <a:cubicBezTo>
                  <a:pt x="3876972" y="1245815"/>
                  <a:pt x="3878212" y="1249536"/>
                  <a:pt x="3880693" y="1252016"/>
                </a:cubicBezTo>
                <a:cubicBezTo>
                  <a:pt x="3883173" y="1254496"/>
                  <a:pt x="3889375" y="1255737"/>
                  <a:pt x="3899296" y="1255737"/>
                </a:cubicBezTo>
                <a:lnTo>
                  <a:pt x="3906738" y="1248295"/>
                </a:lnTo>
                <a:cubicBezTo>
                  <a:pt x="3901777" y="1248295"/>
                  <a:pt x="3899296" y="1247055"/>
                  <a:pt x="3899296" y="1244575"/>
                </a:cubicBezTo>
                <a:cubicBezTo>
                  <a:pt x="3899296" y="1242094"/>
                  <a:pt x="3901777" y="1240854"/>
                  <a:pt x="3906738" y="1240854"/>
                </a:cubicBezTo>
                <a:lnTo>
                  <a:pt x="3899296" y="1240854"/>
                </a:lnTo>
                <a:lnTo>
                  <a:pt x="3891855" y="1233413"/>
                </a:lnTo>
                <a:cubicBezTo>
                  <a:pt x="3891855" y="1233413"/>
                  <a:pt x="3889375" y="1233413"/>
                  <a:pt x="3884414" y="1233413"/>
                </a:cubicBezTo>
                <a:close/>
                <a:moveTo>
                  <a:pt x="2403574" y="1233413"/>
                </a:moveTo>
                <a:cubicBezTo>
                  <a:pt x="2403574" y="1233413"/>
                  <a:pt x="2408535" y="1235893"/>
                  <a:pt x="2418457" y="1240854"/>
                </a:cubicBezTo>
                <a:cubicBezTo>
                  <a:pt x="2428379" y="1245815"/>
                  <a:pt x="2433339" y="1248295"/>
                  <a:pt x="2433339" y="1248295"/>
                </a:cubicBezTo>
                <a:cubicBezTo>
                  <a:pt x="2433339" y="1248295"/>
                  <a:pt x="2433339" y="1245815"/>
                  <a:pt x="2433339" y="1240854"/>
                </a:cubicBezTo>
                <a:close/>
                <a:moveTo>
                  <a:pt x="952500" y="1233413"/>
                </a:moveTo>
                <a:lnTo>
                  <a:pt x="952500" y="1240854"/>
                </a:lnTo>
                <a:lnTo>
                  <a:pt x="967382" y="1248295"/>
                </a:lnTo>
                <a:cubicBezTo>
                  <a:pt x="967382" y="1243334"/>
                  <a:pt x="969863" y="1240854"/>
                  <a:pt x="974824" y="1240854"/>
                </a:cubicBezTo>
                <a:cubicBezTo>
                  <a:pt x="974824" y="1240854"/>
                  <a:pt x="973584" y="1239614"/>
                  <a:pt x="971103" y="1237133"/>
                </a:cubicBezTo>
                <a:cubicBezTo>
                  <a:pt x="968623" y="1234653"/>
                  <a:pt x="964902" y="1233413"/>
                  <a:pt x="959941" y="1233413"/>
                </a:cubicBezTo>
                <a:close/>
                <a:moveTo>
                  <a:pt x="692050" y="1233413"/>
                </a:moveTo>
                <a:lnTo>
                  <a:pt x="699492" y="1240854"/>
                </a:lnTo>
                <a:lnTo>
                  <a:pt x="692050" y="1240854"/>
                </a:lnTo>
                <a:close/>
                <a:moveTo>
                  <a:pt x="3713261" y="1225971"/>
                </a:moveTo>
                <a:cubicBezTo>
                  <a:pt x="3713261" y="1225971"/>
                  <a:pt x="3713261" y="1228452"/>
                  <a:pt x="3713261" y="1233413"/>
                </a:cubicBezTo>
                <a:lnTo>
                  <a:pt x="3720703" y="1233413"/>
                </a:lnTo>
                <a:cubicBezTo>
                  <a:pt x="3720703" y="1233413"/>
                  <a:pt x="3719462" y="1232172"/>
                  <a:pt x="3716982" y="1229692"/>
                </a:cubicBezTo>
                <a:cubicBezTo>
                  <a:pt x="3714502" y="1227211"/>
                  <a:pt x="3713261" y="1225971"/>
                  <a:pt x="3713261" y="1225971"/>
                </a:cubicBezTo>
                <a:close/>
                <a:moveTo>
                  <a:pt x="3162597" y="1225971"/>
                </a:moveTo>
                <a:lnTo>
                  <a:pt x="3162597" y="1240854"/>
                </a:lnTo>
                <a:cubicBezTo>
                  <a:pt x="3167558" y="1250776"/>
                  <a:pt x="3172519" y="1253256"/>
                  <a:pt x="3177480" y="1248295"/>
                </a:cubicBezTo>
                <a:cubicBezTo>
                  <a:pt x="3182441" y="1243334"/>
                  <a:pt x="3184922" y="1240854"/>
                  <a:pt x="3184922" y="1240854"/>
                </a:cubicBezTo>
                <a:cubicBezTo>
                  <a:pt x="3184922" y="1240854"/>
                  <a:pt x="3184922" y="1238374"/>
                  <a:pt x="3184922" y="1233413"/>
                </a:cubicBezTo>
                <a:lnTo>
                  <a:pt x="3177480" y="1240854"/>
                </a:lnTo>
                <a:cubicBezTo>
                  <a:pt x="3172519" y="1245815"/>
                  <a:pt x="3170039" y="1245815"/>
                  <a:pt x="3170039" y="1240854"/>
                </a:cubicBezTo>
                <a:lnTo>
                  <a:pt x="3170039" y="1233413"/>
                </a:lnTo>
                <a:cubicBezTo>
                  <a:pt x="3170039" y="1233413"/>
                  <a:pt x="3167558" y="1230932"/>
                  <a:pt x="3162597" y="1225971"/>
                </a:cubicBezTo>
                <a:close/>
                <a:moveTo>
                  <a:pt x="2530078" y="1225971"/>
                </a:moveTo>
                <a:cubicBezTo>
                  <a:pt x="2525117" y="1225971"/>
                  <a:pt x="2522636" y="1228452"/>
                  <a:pt x="2522636" y="1233413"/>
                </a:cubicBezTo>
                <a:lnTo>
                  <a:pt x="2530078" y="1233413"/>
                </a:lnTo>
                <a:close/>
                <a:moveTo>
                  <a:pt x="2470546" y="1225971"/>
                </a:moveTo>
                <a:lnTo>
                  <a:pt x="2463105" y="1233413"/>
                </a:lnTo>
                <a:cubicBezTo>
                  <a:pt x="2463105" y="1238374"/>
                  <a:pt x="2465586" y="1240854"/>
                  <a:pt x="2470546" y="1240854"/>
                </a:cubicBezTo>
                <a:cubicBezTo>
                  <a:pt x="2470546" y="1240854"/>
                  <a:pt x="2471786" y="1239614"/>
                  <a:pt x="2474267" y="1237133"/>
                </a:cubicBezTo>
                <a:cubicBezTo>
                  <a:pt x="2476748" y="1234653"/>
                  <a:pt x="2477988" y="1233413"/>
                  <a:pt x="2477988" y="1233413"/>
                </a:cubicBezTo>
                <a:cubicBezTo>
                  <a:pt x="2477988" y="1228452"/>
                  <a:pt x="2475507" y="1225971"/>
                  <a:pt x="2470546" y="1225971"/>
                </a:cubicBezTo>
                <a:close/>
                <a:moveTo>
                  <a:pt x="855761" y="1225971"/>
                </a:moveTo>
                <a:cubicBezTo>
                  <a:pt x="850800" y="1230932"/>
                  <a:pt x="850800" y="1233413"/>
                  <a:pt x="855761" y="1233413"/>
                </a:cubicBezTo>
                <a:cubicBezTo>
                  <a:pt x="855761" y="1238374"/>
                  <a:pt x="855761" y="1240854"/>
                  <a:pt x="855761" y="1240854"/>
                </a:cubicBezTo>
                <a:cubicBezTo>
                  <a:pt x="855761" y="1240854"/>
                  <a:pt x="855761" y="1243334"/>
                  <a:pt x="855761" y="1248295"/>
                </a:cubicBezTo>
                <a:cubicBezTo>
                  <a:pt x="850800" y="1248295"/>
                  <a:pt x="850800" y="1253256"/>
                  <a:pt x="855761" y="1263178"/>
                </a:cubicBezTo>
                <a:cubicBezTo>
                  <a:pt x="865683" y="1273100"/>
                  <a:pt x="870644" y="1273100"/>
                  <a:pt x="870644" y="1263178"/>
                </a:cubicBezTo>
                <a:cubicBezTo>
                  <a:pt x="870644" y="1258217"/>
                  <a:pt x="870644" y="1255737"/>
                  <a:pt x="870644" y="1255737"/>
                </a:cubicBezTo>
                <a:cubicBezTo>
                  <a:pt x="870644" y="1255737"/>
                  <a:pt x="869404" y="1254496"/>
                  <a:pt x="866923" y="1252016"/>
                </a:cubicBezTo>
                <a:cubicBezTo>
                  <a:pt x="864443" y="1249536"/>
                  <a:pt x="865683" y="1248295"/>
                  <a:pt x="870644" y="1248295"/>
                </a:cubicBezTo>
                <a:cubicBezTo>
                  <a:pt x="870644" y="1243334"/>
                  <a:pt x="873125" y="1243334"/>
                  <a:pt x="878086" y="1248295"/>
                </a:cubicBezTo>
                <a:close/>
                <a:moveTo>
                  <a:pt x="5945683" y="1218530"/>
                </a:moveTo>
                <a:lnTo>
                  <a:pt x="5953124" y="1218530"/>
                </a:lnTo>
                <a:cubicBezTo>
                  <a:pt x="5953124" y="1223491"/>
                  <a:pt x="5953124" y="1225971"/>
                  <a:pt x="5953124" y="1225971"/>
                </a:cubicBezTo>
                <a:cubicBezTo>
                  <a:pt x="5948163" y="1225971"/>
                  <a:pt x="5945683" y="1223491"/>
                  <a:pt x="5945683" y="1218530"/>
                </a:cubicBezTo>
                <a:close/>
                <a:moveTo>
                  <a:pt x="3668613" y="1218530"/>
                </a:moveTo>
                <a:lnTo>
                  <a:pt x="3683496" y="1225971"/>
                </a:lnTo>
                <a:lnTo>
                  <a:pt x="3705820" y="1225971"/>
                </a:lnTo>
                <a:cubicBezTo>
                  <a:pt x="3700859" y="1225971"/>
                  <a:pt x="3693418" y="1223491"/>
                  <a:pt x="3683496" y="1218530"/>
                </a:cubicBezTo>
                <a:close/>
                <a:moveTo>
                  <a:pt x="3646289" y="1218530"/>
                </a:moveTo>
                <a:cubicBezTo>
                  <a:pt x="3646289" y="1218530"/>
                  <a:pt x="3646289" y="1221010"/>
                  <a:pt x="3646289" y="1225971"/>
                </a:cubicBezTo>
                <a:lnTo>
                  <a:pt x="3653730" y="1225971"/>
                </a:lnTo>
                <a:cubicBezTo>
                  <a:pt x="3648769" y="1221010"/>
                  <a:pt x="3646289" y="1218530"/>
                  <a:pt x="3646289" y="1218530"/>
                </a:cubicBezTo>
                <a:close/>
                <a:moveTo>
                  <a:pt x="2649140" y="1218530"/>
                </a:moveTo>
                <a:cubicBezTo>
                  <a:pt x="2634257" y="1218530"/>
                  <a:pt x="2636738" y="1225971"/>
                  <a:pt x="2656582" y="1240854"/>
                </a:cubicBezTo>
                <a:cubicBezTo>
                  <a:pt x="2666504" y="1245815"/>
                  <a:pt x="2671464" y="1250776"/>
                  <a:pt x="2671464" y="1255737"/>
                </a:cubicBezTo>
                <a:cubicBezTo>
                  <a:pt x="2671464" y="1255737"/>
                  <a:pt x="2673945" y="1255737"/>
                  <a:pt x="2678906" y="1255737"/>
                </a:cubicBezTo>
                <a:lnTo>
                  <a:pt x="2686347" y="1263178"/>
                </a:lnTo>
                <a:cubicBezTo>
                  <a:pt x="2686347" y="1268139"/>
                  <a:pt x="2693789" y="1270620"/>
                  <a:pt x="2708671" y="1270620"/>
                </a:cubicBezTo>
                <a:lnTo>
                  <a:pt x="2716113" y="1270620"/>
                </a:lnTo>
                <a:cubicBezTo>
                  <a:pt x="2711152" y="1265659"/>
                  <a:pt x="2707431" y="1260698"/>
                  <a:pt x="2704951" y="1255737"/>
                </a:cubicBezTo>
                <a:cubicBezTo>
                  <a:pt x="2702470" y="1250776"/>
                  <a:pt x="2698750" y="1249536"/>
                  <a:pt x="2693789" y="1252016"/>
                </a:cubicBezTo>
                <a:cubicBezTo>
                  <a:pt x="2688828" y="1254496"/>
                  <a:pt x="2686347" y="1254496"/>
                  <a:pt x="2686347" y="1252016"/>
                </a:cubicBezTo>
                <a:cubicBezTo>
                  <a:pt x="2686347" y="1249536"/>
                  <a:pt x="2688828" y="1248295"/>
                  <a:pt x="2693789" y="1248295"/>
                </a:cubicBezTo>
                <a:lnTo>
                  <a:pt x="2678906" y="1233413"/>
                </a:lnTo>
                <a:cubicBezTo>
                  <a:pt x="2664023" y="1233413"/>
                  <a:pt x="2656582" y="1230932"/>
                  <a:pt x="2656582" y="1225971"/>
                </a:cubicBezTo>
                <a:cubicBezTo>
                  <a:pt x="2656582" y="1221010"/>
                  <a:pt x="2654101" y="1218530"/>
                  <a:pt x="2649140" y="1218530"/>
                </a:cubicBezTo>
                <a:close/>
                <a:moveTo>
                  <a:pt x="2548681" y="1218530"/>
                </a:moveTo>
                <a:cubicBezTo>
                  <a:pt x="2546200" y="1218530"/>
                  <a:pt x="2547441" y="1221010"/>
                  <a:pt x="2552402" y="1225971"/>
                </a:cubicBezTo>
                <a:cubicBezTo>
                  <a:pt x="2552402" y="1230932"/>
                  <a:pt x="2554883" y="1230932"/>
                  <a:pt x="2559844" y="1225971"/>
                </a:cubicBezTo>
                <a:cubicBezTo>
                  <a:pt x="2559844" y="1225971"/>
                  <a:pt x="2561084" y="1225971"/>
                  <a:pt x="2563564" y="1225971"/>
                </a:cubicBezTo>
                <a:cubicBezTo>
                  <a:pt x="2566045" y="1225971"/>
                  <a:pt x="2569765" y="1228452"/>
                  <a:pt x="2574726" y="1233413"/>
                </a:cubicBezTo>
                <a:cubicBezTo>
                  <a:pt x="2594570" y="1243334"/>
                  <a:pt x="2604492" y="1243334"/>
                  <a:pt x="2604492" y="1233413"/>
                </a:cubicBezTo>
                <a:cubicBezTo>
                  <a:pt x="2604492" y="1233413"/>
                  <a:pt x="2599531" y="1233413"/>
                  <a:pt x="2589609" y="1233413"/>
                </a:cubicBezTo>
                <a:cubicBezTo>
                  <a:pt x="2584648" y="1233413"/>
                  <a:pt x="2580927" y="1232172"/>
                  <a:pt x="2578447" y="1229692"/>
                </a:cubicBezTo>
                <a:cubicBezTo>
                  <a:pt x="2575966" y="1227211"/>
                  <a:pt x="2574726" y="1224731"/>
                  <a:pt x="2574726" y="1222250"/>
                </a:cubicBezTo>
                <a:cubicBezTo>
                  <a:pt x="2574726" y="1219770"/>
                  <a:pt x="2572245" y="1218530"/>
                  <a:pt x="2567285" y="1218530"/>
                </a:cubicBezTo>
                <a:cubicBezTo>
                  <a:pt x="2562324" y="1218530"/>
                  <a:pt x="2559844" y="1218530"/>
                  <a:pt x="2559844" y="1218530"/>
                </a:cubicBezTo>
                <a:cubicBezTo>
                  <a:pt x="2554883" y="1218530"/>
                  <a:pt x="2551162" y="1218530"/>
                  <a:pt x="2548681" y="1218530"/>
                </a:cubicBezTo>
                <a:close/>
                <a:moveTo>
                  <a:pt x="625078" y="1218530"/>
                </a:moveTo>
                <a:cubicBezTo>
                  <a:pt x="625078" y="1218530"/>
                  <a:pt x="627558" y="1218530"/>
                  <a:pt x="632519" y="1218530"/>
                </a:cubicBezTo>
                <a:cubicBezTo>
                  <a:pt x="632519" y="1223491"/>
                  <a:pt x="632519" y="1225971"/>
                  <a:pt x="632519" y="1225971"/>
                </a:cubicBezTo>
                <a:cubicBezTo>
                  <a:pt x="627558" y="1225971"/>
                  <a:pt x="625078" y="1223491"/>
                  <a:pt x="625078" y="1218530"/>
                </a:cubicBezTo>
                <a:close/>
                <a:moveTo>
                  <a:pt x="5886152" y="1211088"/>
                </a:moveTo>
                <a:lnTo>
                  <a:pt x="5893593" y="1218530"/>
                </a:lnTo>
                <a:lnTo>
                  <a:pt x="5886152" y="1218530"/>
                </a:lnTo>
                <a:cubicBezTo>
                  <a:pt x="5886152" y="1218530"/>
                  <a:pt x="5886152" y="1216049"/>
                  <a:pt x="5886152" y="1211088"/>
                </a:cubicBezTo>
                <a:close/>
                <a:moveTo>
                  <a:pt x="945058" y="1211088"/>
                </a:moveTo>
                <a:cubicBezTo>
                  <a:pt x="945058" y="1211088"/>
                  <a:pt x="945058" y="1213569"/>
                  <a:pt x="945058" y="1218530"/>
                </a:cubicBezTo>
                <a:lnTo>
                  <a:pt x="952500" y="1218530"/>
                </a:lnTo>
                <a:cubicBezTo>
                  <a:pt x="952500" y="1213569"/>
                  <a:pt x="950019" y="1211088"/>
                  <a:pt x="945058" y="1211088"/>
                </a:cubicBezTo>
                <a:close/>
                <a:moveTo>
                  <a:pt x="805532" y="1205507"/>
                </a:moveTo>
                <a:cubicBezTo>
                  <a:pt x="799331" y="1206748"/>
                  <a:pt x="796230" y="1211088"/>
                  <a:pt x="796230" y="1218530"/>
                </a:cubicBezTo>
                <a:lnTo>
                  <a:pt x="803672" y="1218530"/>
                </a:lnTo>
                <a:cubicBezTo>
                  <a:pt x="813593" y="1213569"/>
                  <a:pt x="818554" y="1216049"/>
                  <a:pt x="818554" y="1225971"/>
                </a:cubicBezTo>
                <a:cubicBezTo>
                  <a:pt x="818554" y="1228452"/>
                  <a:pt x="818399" y="1230622"/>
                  <a:pt x="818089" y="1232482"/>
                </a:cubicBezTo>
                <a:lnTo>
                  <a:pt x="817491" y="1234476"/>
                </a:lnTo>
                <a:lnTo>
                  <a:pt x="818554" y="1233413"/>
                </a:lnTo>
                <a:lnTo>
                  <a:pt x="833437" y="1225971"/>
                </a:lnTo>
                <a:cubicBezTo>
                  <a:pt x="833437" y="1230932"/>
                  <a:pt x="833437" y="1233413"/>
                  <a:pt x="833437" y="1233413"/>
                </a:cubicBezTo>
                <a:cubicBezTo>
                  <a:pt x="828476" y="1233413"/>
                  <a:pt x="828476" y="1238374"/>
                  <a:pt x="833437" y="1248295"/>
                </a:cubicBezTo>
                <a:cubicBezTo>
                  <a:pt x="833437" y="1253256"/>
                  <a:pt x="835918" y="1255737"/>
                  <a:pt x="840878" y="1255737"/>
                </a:cubicBezTo>
                <a:lnTo>
                  <a:pt x="840878" y="1240854"/>
                </a:lnTo>
                <a:cubicBezTo>
                  <a:pt x="835918" y="1240854"/>
                  <a:pt x="835918" y="1238374"/>
                  <a:pt x="840878" y="1233413"/>
                </a:cubicBezTo>
                <a:cubicBezTo>
                  <a:pt x="845839" y="1228452"/>
                  <a:pt x="843359" y="1221010"/>
                  <a:pt x="833437" y="1211088"/>
                </a:cubicBezTo>
                <a:cubicBezTo>
                  <a:pt x="821035" y="1206128"/>
                  <a:pt x="811733" y="1204267"/>
                  <a:pt x="805532" y="1205507"/>
                </a:cubicBezTo>
                <a:close/>
                <a:moveTo>
                  <a:pt x="5874990" y="1203647"/>
                </a:moveTo>
                <a:cubicBezTo>
                  <a:pt x="5877470" y="1203647"/>
                  <a:pt x="5878710" y="1206127"/>
                  <a:pt x="5878710" y="1211088"/>
                </a:cubicBezTo>
                <a:cubicBezTo>
                  <a:pt x="5878710" y="1216049"/>
                  <a:pt x="5876230" y="1218530"/>
                  <a:pt x="5871269" y="1218530"/>
                </a:cubicBezTo>
                <a:cubicBezTo>
                  <a:pt x="5871269" y="1213569"/>
                  <a:pt x="5871269" y="1211088"/>
                  <a:pt x="5871269" y="1211088"/>
                </a:cubicBezTo>
                <a:cubicBezTo>
                  <a:pt x="5871269" y="1206127"/>
                  <a:pt x="5872509" y="1203647"/>
                  <a:pt x="5874990" y="1203647"/>
                </a:cubicBezTo>
                <a:close/>
                <a:moveTo>
                  <a:pt x="677168" y="1203647"/>
                </a:moveTo>
                <a:lnTo>
                  <a:pt x="684609" y="1211088"/>
                </a:lnTo>
                <a:lnTo>
                  <a:pt x="692050" y="1211088"/>
                </a:lnTo>
                <a:cubicBezTo>
                  <a:pt x="687090" y="1206127"/>
                  <a:pt x="682128" y="1203647"/>
                  <a:pt x="677168" y="1203647"/>
                </a:cubicBezTo>
                <a:close/>
                <a:moveTo>
                  <a:pt x="2873312" y="1198996"/>
                </a:moveTo>
                <a:cubicBezTo>
                  <a:pt x="2872692" y="1199616"/>
                  <a:pt x="2872383" y="1201167"/>
                  <a:pt x="2872383" y="1203647"/>
                </a:cubicBezTo>
                <a:cubicBezTo>
                  <a:pt x="2877343" y="1203647"/>
                  <a:pt x="2879824" y="1203647"/>
                  <a:pt x="2879824" y="1203647"/>
                </a:cubicBezTo>
                <a:cubicBezTo>
                  <a:pt x="2879824" y="1203647"/>
                  <a:pt x="2878584" y="1202407"/>
                  <a:pt x="2876103" y="1199926"/>
                </a:cubicBezTo>
                <a:cubicBezTo>
                  <a:pt x="2874863" y="1198686"/>
                  <a:pt x="2873933" y="1198376"/>
                  <a:pt x="2873312" y="1198996"/>
                </a:cubicBezTo>
                <a:close/>
                <a:moveTo>
                  <a:pt x="4144863" y="1196206"/>
                </a:moveTo>
                <a:lnTo>
                  <a:pt x="4152304" y="1203647"/>
                </a:lnTo>
                <a:lnTo>
                  <a:pt x="4159746" y="1196206"/>
                </a:lnTo>
                <a:cubicBezTo>
                  <a:pt x="4154785" y="1196206"/>
                  <a:pt x="4149824" y="1196206"/>
                  <a:pt x="4144863" y="1196206"/>
                </a:cubicBezTo>
                <a:close/>
                <a:moveTo>
                  <a:pt x="4003476" y="1196206"/>
                </a:moveTo>
                <a:lnTo>
                  <a:pt x="4010918" y="1203647"/>
                </a:lnTo>
                <a:lnTo>
                  <a:pt x="4018359" y="1196206"/>
                </a:lnTo>
                <a:cubicBezTo>
                  <a:pt x="4018359" y="1196206"/>
                  <a:pt x="4017119" y="1196206"/>
                  <a:pt x="4014638" y="1196206"/>
                </a:cubicBezTo>
                <a:cubicBezTo>
                  <a:pt x="4012158" y="1196206"/>
                  <a:pt x="4008437" y="1196206"/>
                  <a:pt x="4003476" y="1196206"/>
                </a:cubicBezTo>
                <a:close/>
                <a:moveTo>
                  <a:pt x="3155156" y="1196206"/>
                </a:moveTo>
                <a:lnTo>
                  <a:pt x="3155156" y="1203647"/>
                </a:lnTo>
                <a:lnTo>
                  <a:pt x="3162597" y="1203647"/>
                </a:lnTo>
                <a:cubicBezTo>
                  <a:pt x="3162597" y="1198686"/>
                  <a:pt x="3160116" y="1196206"/>
                  <a:pt x="3155156" y="1196206"/>
                </a:cubicBezTo>
                <a:close/>
                <a:moveTo>
                  <a:pt x="3462114" y="1192485"/>
                </a:moveTo>
                <a:cubicBezTo>
                  <a:pt x="3458393" y="1192485"/>
                  <a:pt x="3455292" y="1193725"/>
                  <a:pt x="3452812" y="1196206"/>
                </a:cubicBezTo>
                <a:cubicBezTo>
                  <a:pt x="3452812" y="1196206"/>
                  <a:pt x="3454052" y="1196206"/>
                  <a:pt x="3456533" y="1196206"/>
                </a:cubicBezTo>
                <a:cubicBezTo>
                  <a:pt x="3459013" y="1196206"/>
                  <a:pt x="3462734" y="1198686"/>
                  <a:pt x="3467695" y="1203647"/>
                </a:cubicBezTo>
                <a:lnTo>
                  <a:pt x="3482578" y="1203647"/>
                </a:lnTo>
                <a:cubicBezTo>
                  <a:pt x="3487538" y="1203647"/>
                  <a:pt x="3490019" y="1206127"/>
                  <a:pt x="3490019" y="1211088"/>
                </a:cubicBezTo>
                <a:cubicBezTo>
                  <a:pt x="3490019" y="1221010"/>
                  <a:pt x="3494980" y="1225971"/>
                  <a:pt x="3504902" y="1225971"/>
                </a:cubicBezTo>
                <a:cubicBezTo>
                  <a:pt x="3514824" y="1225971"/>
                  <a:pt x="3519785" y="1223491"/>
                  <a:pt x="3519785" y="1218530"/>
                </a:cubicBezTo>
                <a:lnTo>
                  <a:pt x="3512343" y="1211088"/>
                </a:lnTo>
                <a:cubicBezTo>
                  <a:pt x="3502421" y="1206127"/>
                  <a:pt x="3496221" y="1203647"/>
                  <a:pt x="3493740" y="1203647"/>
                </a:cubicBezTo>
                <a:cubicBezTo>
                  <a:pt x="3491259" y="1203647"/>
                  <a:pt x="3485058" y="1201167"/>
                  <a:pt x="3475136" y="1196206"/>
                </a:cubicBezTo>
                <a:cubicBezTo>
                  <a:pt x="3470175" y="1193725"/>
                  <a:pt x="3465834" y="1192485"/>
                  <a:pt x="3462114" y="1192485"/>
                </a:cubicBezTo>
                <a:close/>
                <a:moveTo>
                  <a:pt x="2937495" y="1192485"/>
                </a:moveTo>
                <a:cubicBezTo>
                  <a:pt x="2936254" y="1192485"/>
                  <a:pt x="2934394" y="1193725"/>
                  <a:pt x="2931914" y="1196206"/>
                </a:cubicBezTo>
                <a:lnTo>
                  <a:pt x="2939355" y="1196206"/>
                </a:lnTo>
                <a:cubicBezTo>
                  <a:pt x="2939355" y="1193725"/>
                  <a:pt x="2938735" y="1192485"/>
                  <a:pt x="2937495" y="1192485"/>
                </a:cubicBezTo>
                <a:close/>
                <a:moveTo>
                  <a:pt x="3884414" y="1188764"/>
                </a:moveTo>
                <a:cubicBezTo>
                  <a:pt x="3884414" y="1193725"/>
                  <a:pt x="3888134" y="1196206"/>
                  <a:pt x="3895576" y="1196206"/>
                </a:cubicBezTo>
                <a:cubicBezTo>
                  <a:pt x="3903017" y="1196206"/>
                  <a:pt x="3909218" y="1193725"/>
                  <a:pt x="3914179" y="1188764"/>
                </a:cubicBezTo>
                <a:lnTo>
                  <a:pt x="3906738" y="1188764"/>
                </a:lnTo>
                <a:close/>
                <a:moveTo>
                  <a:pt x="3921621" y="1181323"/>
                </a:moveTo>
                <a:lnTo>
                  <a:pt x="3929062" y="1196206"/>
                </a:lnTo>
                <a:cubicBezTo>
                  <a:pt x="3934023" y="1196206"/>
                  <a:pt x="3934023" y="1193725"/>
                  <a:pt x="3929062" y="1188764"/>
                </a:cubicBezTo>
                <a:cubicBezTo>
                  <a:pt x="3929062" y="1188764"/>
                  <a:pt x="3926582" y="1186284"/>
                  <a:pt x="3921621" y="1181323"/>
                </a:cubicBezTo>
                <a:close/>
                <a:moveTo>
                  <a:pt x="3802558" y="1181323"/>
                </a:moveTo>
                <a:lnTo>
                  <a:pt x="3802558" y="1188764"/>
                </a:lnTo>
                <a:lnTo>
                  <a:pt x="3809999" y="1181323"/>
                </a:lnTo>
                <a:cubicBezTo>
                  <a:pt x="3805038" y="1181323"/>
                  <a:pt x="3802558" y="1181323"/>
                  <a:pt x="3802558" y="1181323"/>
                </a:cubicBezTo>
                <a:close/>
                <a:moveTo>
                  <a:pt x="2492871" y="1181323"/>
                </a:moveTo>
                <a:cubicBezTo>
                  <a:pt x="2487910" y="1181323"/>
                  <a:pt x="2485429" y="1183803"/>
                  <a:pt x="2485429" y="1188764"/>
                </a:cubicBezTo>
                <a:lnTo>
                  <a:pt x="2492871" y="1188764"/>
                </a:lnTo>
                <a:cubicBezTo>
                  <a:pt x="2497831" y="1188764"/>
                  <a:pt x="2500312" y="1188764"/>
                  <a:pt x="2500312" y="1188764"/>
                </a:cubicBezTo>
                <a:cubicBezTo>
                  <a:pt x="2500312" y="1183803"/>
                  <a:pt x="2497831" y="1181323"/>
                  <a:pt x="2492871" y="1181323"/>
                </a:cubicBezTo>
                <a:close/>
                <a:moveTo>
                  <a:pt x="933896" y="1181323"/>
                </a:moveTo>
                <a:cubicBezTo>
                  <a:pt x="931416" y="1181323"/>
                  <a:pt x="930175" y="1183803"/>
                  <a:pt x="930175" y="1188764"/>
                </a:cubicBezTo>
                <a:lnTo>
                  <a:pt x="945058" y="1188764"/>
                </a:lnTo>
                <a:cubicBezTo>
                  <a:pt x="940097" y="1183803"/>
                  <a:pt x="936377" y="1181323"/>
                  <a:pt x="933896" y="1181323"/>
                </a:cubicBezTo>
                <a:close/>
                <a:moveTo>
                  <a:pt x="3463044" y="1175742"/>
                </a:moveTo>
                <a:cubicBezTo>
                  <a:pt x="3461184" y="1175742"/>
                  <a:pt x="3460254" y="1176362"/>
                  <a:pt x="3460254" y="1177602"/>
                </a:cubicBezTo>
                <a:cubicBezTo>
                  <a:pt x="3460254" y="1180082"/>
                  <a:pt x="3462734" y="1181323"/>
                  <a:pt x="3467695" y="1181323"/>
                </a:cubicBezTo>
                <a:cubicBezTo>
                  <a:pt x="3472656" y="1181323"/>
                  <a:pt x="3476376" y="1182563"/>
                  <a:pt x="3478857" y="1185043"/>
                </a:cubicBezTo>
                <a:cubicBezTo>
                  <a:pt x="3481338" y="1187524"/>
                  <a:pt x="3485058" y="1188764"/>
                  <a:pt x="3490019" y="1188764"/>
                </a:cubicBezTo>
                <a:lnTo>
                  <a:pt x="3497461" y="1188764"/>
                </a:lnTo>
                <a:lnTo>
                  <a:pt x="3534667" y="1203647"/>
                </a:lnTo>
                <a:cubicBezTo>
                  <a:pt x="3534667" y="1198686"/>
                  <a:pt x="3538388" y="1198686"/>
                  <a:pt x="3545830" y="1203647"/>
                </a:cubicBezTo>
                <a:cubicBezTo>
                  <a:pt x="3553271" y="1208608"/>
                  <a:pt x="3556992" y="1211088"/>
                  <a:pt x="3556992" y="1211088"/>
                </a:cubicBezTo>
                <a:lnTo>
                  <a:pt x="3571874" y="1211088"/>
                </a:lnTo>
                <a:cubicBezTo>
                  <a:pt x="3571874" y="1196206"/>
                  <a:pt x="3556992" y="1188764"/>
                  <a:pt x="3527226" y="1188764"/>
                </a:cubicBezTo>
                <a:cubicBezTo>
                  <a:pt x="3512343" y="1188764"/>
                  <a:pt x="3502421" y="1186284"/>
                  <a:pt x="3497461" y="1181323"/>
                </a:cubicBezTo>
                <a:lnTo>
                  <a:pt x="3490019" y="1181323"/>
                </a:lnTo>
                <a:cubicBezTo>
                  <a:pt x="3485058" y="1181323"/>
                  <a:pt x="3478857" y="1180082"/>
                  <a:pt x="3471415" y="1177602"/>
                </a:cubicBezTo>
                <a:cubicBezTo>
                  <a:pt x="3467695" y="1176362"/>
                  <a:pt x="3464904" y="1175742"/>
                  <a:pt x="3463044" y="1175742"/>
                </a:cubicBezTo>
                <a:close/>
                <a:moveTo>
                  <a:pt x="4736454" y="1173881"/>
                </a:moveTo>
                <a:cubicBezTo>
                  <a:pt x="4733974" y="1173881"/>
                  <a:pt x="4731494" y="1175122"/>
                  <a:pt x="4729013" y="1177602"/>
                </a:cubicBezTo>
                <a:cubicBezTo>
                  <a:pt x="4726533" y="1180082"/>
                  <a:pt x="4725292" y="1181323"/>
                  <a:pt x="4725292" y="1181323"/>
                </a:cubicBezTo>
                <a:cubicBezTo>
                  <a:pt x="4725292" y="1181323"/>
                  <a:pt x="4730254" y="1181323"/>
                  <a:pt x="4740175" y="1181323"/>
                </a:cubicBezTo>
                <a:cubicBezTo>
                  <a:pt x="4740175" y="1181323"/>
                  <a:pt x="4741416" y="1181323"/>
                  <a:pt x="4743896" y="1181323"/>
                </a:cubicBezTo>
                <a:cubicBezTo>
                  <a:pt x="4746376" y="1181323"/>
                  <a:pt x="4747616" y="1178842"/>
                  <a:pt x="4747616" y="1173881"/>
                </a:cubicBezTo>
                <a:cubicBezTo>
                  <a:pt x="4742656" y="1173881"/>
                  <a:pt x="4738935" y="1173881"/>
                  <a:pt x="4736454" y="1173881"/>
                </a:cubicBezTo>
                <a:close/>
                <a:moveTo>
                  <a:pt x="4576464" y="1173881"/>
                </a:moveTo>
                <a:cubicBezTo>
                  <a:pt x="4576464" y="1178842"/>
                  <a:pt x="4582666" y="1181323"/>
                  <a:pt x="4595068" y="1181323"/>
                </a:cubicBezTo>
                <a:cubicBezTo>
                  <a:pt x="4607470" y="1181323"/>
                  <a:pt x="4616152" y="1181323"/>
                  <a:pt x="4621113" y="1181323"/>
                </a:cubicBezTo>
                <a:lnTo>
                  <a:pt x="4598789" y="1173881"/>
                </a:lnTo>
                <a:close/>
                <a:moveTo>
                  <a:pt x="4502050" y="1173881"/>
                </a:moveTo>
                <a:cubicBezTo>
                  <a:pt x="4492129" y="1173881"/>
                  <a:pt x="4483447" y="1175122"/>
                  <a:pt x="4476005" y="1177602"/>
                </a:cubicBezTo>
                <a:cubicBezTo>
                  <a:pt x="4468564" y="1180082"/>
                  <a:pt x="4464843" y="1181323"/>
                  <a:pt x="4464843" y="1181323"/>
                </a:cubicBezTo>
                <a:cubicBezTo>
                  <a:pt x="4464843" y="1191245"/>
                  <a:pt x="4469804" y="1193725"/>
                  <a:pt x="4479726" y="1188764"/>
                </a:cubicBezTo>
                <a:cubicBezTo>
                  <a:pt x="4484687" y="1183803"/>
                  <a:pt x="4492129" y="1181323"/>
                  <a:pt x="4502050" y="1181323"/>
                </a:cubicBezTo>
                <a:cubicBezTo>
                  <a:pt x="4511972" y="1186284"/>
                  <a:pt x="4520654" y="1187524"/>
                  <a:pt x="4528095" y="1185043"/>
                </a:cubicBezTo>
                <a:cubicBezTo>
                  <a:pt x="4535537" y="1182563"/>
                  <a:pt x="4539257" y="1178842"/>
                  <a:pt x="4539257" y="1173881"/>
                </a:cubicBezTo>
                <a:cubicBezTo>
                  <a:pt x="4539257" y="1173881"/>
                  <a:pt x="4535537" y="1173881"/>
                  <a:pt x="4528095" y="1173881"/>
                </a:cubicBezTo>
                <a:cubicBezTo>
                  <a:pt x="4520654" y="1173881"/>
                  <a:pt x="4511972" y="1173881"/>
                  <a:pt x="4502050" y="1173881"/>
                </a:cubicBezTo>
                <a:close/>
                <a:moveTo>
                  <a:pt x="4375546" y="1173881"/>
                </a:moveTo>
                <a:cubicBezTo>
                  <a:pt x="4335859" y="1178842"/>
                  <a:pt x="4302373" y="1181323"/>
                  <a:pt x="4275087" y="1181323"/>
                </a:cubicBezTo>
                <a:cubicBezTo>
                  <a:pt x="4247802" y="1181323"/>
                  <a:pt x="4232919" y="1180082"/>
                  <a:pt x="4230439" y="1177602"/>
                </a:cubicBezTo>
                <a:cubicBezTo>
                  <a:pt x="4227959" y="1175122"/>
                  <a:pt x="4220517" y="1175122"/>
                  <a:pt x="4208115" y="1177602"/>
                </a:cubicBezTo>
                <a:cubicBezTo>
                  <a:pt x="4195712" y="1180082"/>
                  <a:pt x="4189511" y="1182563"/>
                  <a:pt x="4189511" y="1185043"/>
                </a:cubicBezTo>
                <a:cubicBezTo>
                  <a:pt x="4189511" y="1187524"/>
                  <a:pt x="4191992" y="1190004"/>
                  <a:pt x="4196953" y="1192485"/>
                </a:cubicBezTo>
                <a:cubicBezTo>
                  <a:pt x="4201914" y="1194965"/>
                  <a:pt x="4216797" y="1196206"/>
                  <a:pt x="4241601" y="1196206"/>
                </a:cubicBezTo>
                <a:cubicBezTo>
                  <a:pt x="4266406" y="1196206"/>
                  <a:pt x="4281289" y="1198686"/>
                  <a:pt x="4286250" y="1203647"/>
                </a:cubicBezTo>
                <a:cubicBezTo>
                  <a:pt x="4291211" y="1203647"/>
                  <a:pt x="4299892" y="1203647"/>
                  <a:pt x="4312295" y="1203647"/>
                </a:cubicBezTo>
                <a:cubicBezTo>
                  <a:pt x="4324697" y="1203647"/>
                  <a:pt x="4333378" y="1201167"/>
                  <a:pt x="4338339" y="1196206"/>
                </a:cubicBezTo>
                <a:cubicBezTo>
                  <a:pt x="4343300" y="1191245"/>
                  <a:pt x="4345781" y="1191245"/>
                  <a:pt x="4345781" y="1196206"/>
                </a:cubicBezTo>
                <a:cubicBezTo>
                  <a:pt x="4345781" y="1201167"/>
                  <a:pt x="4349502" y="1203647"/>
                  <a:pt x="4356943" y="1203647"/>
                </a:cubicBezTo>
                <a:cubicBezTo>
                  <a:pt x="4364384" y="1203647"/>
                  <a:pt x="4368105" y="1201167"/>
                  <a:pt x="4368105" y="1196206"/>
                </a:cubicBezTo>
                <a:lnTo>
                  <a:pt x="4397871" y="1188764"/>
                </a:lnTo>
                <a:cubicBezTo>
                  <a:pt x="4412753" y="1188764"/>
                  <a:pt x="4422675" y="1186284"/>
                  <a:pt x="4427636" y="1181323"/>
                </a:cubicBezTo>
                <a:close/>
                <a:moveTo>
                  <a:pt x="2954238" y="1173881"/>
                </a:moveTo>
                <a:lnTo>
                  <a:pt x="2946796" y="1181323"/>
                </a:lnTo>
                <a:lnTo>
                  <a:pt x="2954238" y="1188764"/>
                </a:lnTo>
                <a:cubicBezTo>
                  <a:pt x="2954238" y="1188764"/>
                  <a:pt x="2956718" y="1190004"/>
                  <a:pt x="2961679" y="1192485"/>
                </a:cubicBezTo>
                <a:cubicBezTo>
                  <a:pt x="2966640" y="1194965"/>
                  <a:pt x="2969121" y="1198686"/>
                  <a:pt x="2969121" y="1203647"/>
                </a:cubicBezTo>
                <a:cubicBezTo>
                  <a:pt x="2959198" y="1213569"/>
                  <a:pt x="2961679" y="1218530"/>
                  <a:pt x="2976562" y="1218530"/>
                </a:cubicBezTo>
                <a:lnTo>
                  <a:pt x="2984003" y="1211088"/>
                </a:lnTo>
                <a:lnTo>
                  <a:pt x="2976562" y="1203647"/>
                </a:lnTo>
                <a:cubicBezTo>
                  <a:pt x="2981523" y="1203647"/>
                  <a:pt x="2985243" y="1207368"/>
                  <a:pt x="2987724" y="1214809"/>
                </a:cubicBezTo>
                <a:cubicBezTo>
                  <a:pt x="2990205" y="1222250"/>
                  <a:pt x="2992685" y="1225971"/>
                  <a:pt x="2995165" y="1225971"/>
                </a:cubicBezTo>
                <a:cubicBezTo>
                  <a:pt x="2997646" y="1225971"/>
                  <a:pt x="2998886" y="1222250"/>
                  <a:pt x="2998886" y="1214809"/>
                </a:cubicBezTo>
                <a:cubicBezTo>
                  <a:pt x="2998886" y="1207368"/>
                  <a:pt x="3001367" y="1203647"/>
                  <a:pt x="3006328" y="1203647"/>
                </a:cubicBezTo>
                <a:lnTo>
                  <a:pt x="3006328" y="1196206"/>
                </a:lnTo>
                <a:cubicBezTo>
                  <a:pt x="2996406" y="1196206"/>
                  <a:pt x="2988964" y="1194965"/>
                  <a:pt x="2984003" y="1192485"/>
                </a:cubicBezTo>
                <a:cubicBezTo>
                  <a:pt x="2979043" y="1190004"/>
                  <a:pt x="2974081" y="1187524"/>
                  <a:pt x="2969121" y="1185043"/>
                </a:cubicBezTo>
                <a:cubicBezTo>
                  <a:pt x="2964160" y="1182563"/>
                  <a:pt x="2961679" y="1178842"/>
                  <a:pt x="2961679" y="1173881"/>
                </a:cubicBezTo>
                <a:close/>
                <a:moveTo>
                  <a:pt x="2507753" y="1173881"/>
                </a:moveTo>
                <a:lnTo>
                  <a:pt x="2507753" y="1181323"/>
                </a:lnTo>
                <a:cubicBezTo>
                  <a:pt x="2507753" y="1181323"/>
                  <a:pt x="2508993" y="1181323"/>
                  <a:pt x="2511474" y="1181323"/>
                </a:cubicBezTo>
                <a:cubicBezTo>
                  <a:pt x="2513955" y="1181323"/>
                  <a:pt x="2515195" y="1178842"/>
                  <a:pt x="2515195" y="1173881"/>
                </a:cubicBezTo>
                <a:cubicBezTo>
                  <a:pt x="2515195" y="1173881"/>
                  <a:pt x="2512714" y="1173881"/>
                  <a:pt x="2507753" y="1173881"/>
                </a:cubicBezTo>
                <a:close/>
                <a:moveTo>
                  <a:pt x="2979353" y="1169230"/>
                </a:moveTo>
                <a:cubicBezTo>
                  <a:pt x="2977492" y="1169851"/>
                  <a:pt x="2976562" y="1171401"/>
                  <a:pt x="2976562" y="1173881"/>
                </a:cubicBezTo>
                <a:lnTo>
                  <a:pt x="2991445" y="1181323"/>
                </a:lnTo>
                <a:lnTo>
                  <a:pt x="2998886" y="1181323"/>
                </a:lnTo>
                <a:cubicBezTo>
                  <a:pt x="2998886" y="1176362"/>
                  <a:pt x="2995165" y="1172641"/>
                  <a:pt x="2987724" y="1170161"/>
                </a:cubicBezTo>
                <a:cubicBezTo>
                  <a:pt x="2984003" y="1168921"/>
                  <a:pt x="2981213" y="1168610"/>
                  <a:pt x="2979353" y="1169230"/>
                </a:cubicBezTo>
                <a:close/>
                <a:moveTo>
                  <a:pt x="5767089" y="1166440"/>
                </a:moveTo>
                <a:lnTo>
                  <a:pt x="5774531" y="1173881"/>
                </a:lnTo>
                <a:cubicBezTo>
                  <a:pt x="5769569" y="1173881"/>
                  <a:pt x="5767089" y="1173881"/>
                  <a:pt x="5767089" y="1173881"/>
                </a:cubicBezTo>
                <a:cubicBezTo>
                  <a:pt x="5767089" y="1168920"/>
                  <a:pt x="5767089" y="1166440"/>
                  <a:pt x="5767089" y="1166440"/>
                </a:cubicBezTo>
                <a:close/>
                <a:moveTo>
                  <a:pt x="4784824" y="1166440"/>
                </a:moveTo>
                <a:cubicBezTo>
                  <a:pt x="4789785" y="1171401"/>
                  <a:pt x="4794745" y="1173881"/>
                  <a:pt x="4799706" y="1173881"/>
                </a:cubicBezTo>
                <a:lnTo>
                  <a:pt x="4807148" y="1166440"/>
                </a:lnTo>
                <a:close/>
                <a:moveTo>
                  <a:pt x="3549550" y="1166440"/>
                </a:moveTo>
                <a:lnTo>
                  <a:pt x="3571874" y="1173881"/>
                </a:lnTo>
                <a:cubicBezTo>
                  <a:pt x="3586757" y="1178842"/>
                  <a:pt x="3599160" y="1183803"/>
                  <a:pt x="3609081" y="1188764"/>
                </a:cubicBezTo>
                <a:lnTo>
                  <a:pt x="3616523" y="1181323"/>
                </a:lnTo>
                <a:close/>
                <a:moveTo>
                  <a:pt x="565546" y="1166440"/>
                </a:moveTo>
                <a:cubicBezTo>
                  <a:pt x="565546" y="1166440"/>
                  <a:pt x="565546" y="1168920"/>
                  <a:pt x="565546" y="1173881"/>
                </a:cubicBezTo>
                <a:lnTo>
                  <a:pt x="580429" y="1173881"/>
                </a:lnTo>
                <a:lnTo>
                  <a:pt x="572988" y="1166440"/>
                </a:lnTo>
                <a:cubicBezTo>
                  <a:pt x="568027" y="1166440"/>
                  <a:pt x="565546" y="1166440"/>
                  <a:pt x="565546" y="1166440"/>
                </a:cubicBezTo>
                <a:close/>
                <a:moveTo>
                  <a:pt x="4634135" y="1162719"/>
                </a:moveTo>
                <a:cubicBezTo>
                  <a:pt x="4632895" y="1162719"/>
                  <a:pt x="4631035" y="1163960"/>
                  <a:pt x="4628554" y="1166440"/>
                </a:cubicBezTo>
                <a:lnTo>
                  <a:pt x="4635996" y="1166440"/>
                </a:lnTo>
                <a:cubicBezTo>
                  <a:pt x="4635996" y="1163960"/>
                  <a:pt x="4635376" y="1162719"/>
                  <a:pt x="4634135" y="1162719"/>
                </a:cubicBezTo>
                <a:close/>
                <a:moveTo>
                  <a:pt x="647402" y="1162719"/>
                </a:moveTo>
                <a:cubicBezTo>
                  <a:pt x="644922" y="1162719"/>
                  <a:pt x="644922" y="1163960"/>
                  <a:pt x="647402" y="1166440"/>
                </a:cubicBezTo>
                <a:cubicBezTo>
                  <a:pt x="652363" y="1171401"/>
                  <a:pt x="657324" y="1173881"/>
                  <a:pt x="662285" y="1173881"/>
                </a:cubicBezTo>
                <a:lnTo>
                  <a:pt x="677168" y="1173881"/>
                </a:lnTo>
                <a:lnTo>
                  <a:pt x="662285" y="1166440"/>
                </a:lnTo>
                <a:cubicBezTo>
                  <a:pt x="654844" y="1163960"/>
                  <a:pt x="649882" y="1162719"/>
                  <a:pt x="647402" y="1162719"/>
                </a:cubicBezTo>
                <a:close/>
                <a:moveTo>
                  <a:pt x="4658320" y="1158999"/>
                </a:moveTo>
                <a:lnTo>
                  <a:pt x="4643437" y="1166440"/>
                </a:lnTo>
                <a:lnTo>
                  <a:pt x="4635996" y="1173881"/>
                </a:lnTo>
                <a:lnTo>
                  <a:pt x="4650878" y="1173881"/>
                </a:lnTo>
                <a:cubicBezTo>
                  <a:pt x="4670722" y="1173881"/>
                  <a:pt x="4680644" y="1173881"/>
                  <a:pt x="4680644" y="1173881"/>
                </a:cubicBezTo>
                <a:cubicBezTo>
                  <a:pt x="4680644" y="1168920"/>
                  <a:pt x="4679404" y="1165200"/>
                  <a:pt x="4676923" y="1162719"/>
                </a:cubicBezTo>
                <a:cubicBezTo>
                  <a:pt x="4674443" y="1160239"/>
                  <a:pt x="4668242" y="1158999"/>
                  <a:pt x="4658320" y="1158999"/>
                </a:cubicBezTo>
                <a:close/>
                <a:moveTo>
                  <a:pt x="4602509" y="1158999"/>
                </a:moveTo>
                <a:cubicBezTo>
                  <a:pt x="4600029" y="1158999"/>
                  <a:pt x="4598789" y="1161479"/>
                  <a:pt x="4598789" y="1166440"/>
                </a:cubicBezTo>
                <a:lnTo>
                  <a:pt x="4606230" y="1166440"/>
                </a:lnTo>
                <a:lnTo>
                  <a:pt x="4613671" y="1166440"/>
                </a:lnTo>
                <a:cubicBezTo>
                  <a:pt x="4608710" y="1161479"/>
                  <a:pt x="4604990" y="1158999"/>
                  <a:pt x="4602509" y="1158999"/>
                </a:cubicBezTo>
                <a:close/>
                <a:moveTo>
                  <a:pt x="3363515" y="1158999"/>
                </a:moveTo>
                <a:cubicBezTo>
                  <a:pt x="3363515" y="1163960"/>
                  <a:pt x="3367236" y="1167680"/>
                  <a:pt x="3374677" y="1170161"/>
                </a:cubicBezTo>
                <a:cubicBezTo>
                  <a:pt x="3382119" y="1172641"/>
                  <a:pt x="3388320" y="1176362"/>
                  <a:pt x="3393281" y="1181323"/>
                </a:cubicBezTo>
                <a:cubicBezTo>
                  <a:pt x="3403203" y="1181323"/>
                  <a:pt x="3409404" y="1183803"/>
                  <a:pt x="3411884" y="1188764"/>
                </a:cubicBezTo>
                <a:cubicBezTo>
                  <a:pt x="3414365" y="1193725"/>
                  <a:pt x="3416845" y="1194965"/>
                  <a:pt x="3419326" y="1192485"/>
                </a:cubicBezTo>
                <a:cubicBezTo>
                  <a:pt x="3421806" y="1190004"/>
                  <a:pt x="3424286" y="1191245"/>
                  <a:pt x="3426767" y="1196206"/>
                </a:cubicBezTo>
                <a:cubicBezTo>
                  <a:pt x="3429248" y="1201167"/>
                  <a:pt x="3431728" y="1203647"/>
                  <a:pt x="3434208" y="1203647"/>
                </a:cubicBezTo>
                <a:cubicBezTo>
                  <a:pt x="3436689" y="1203647"/>
                  <a:pt x="3437929" y="1201167"/>
                  <a:pt x="3437929" y="1196206"/>
                </a:cubicBezTo>
                <a:lnTo>
                  <a:pt x="3430488" y="1181323"/>
                </a:lnTo>
                <a:cubicBezTo>
                  <a:pt x="3420566" y="1176362"/>
                  <a:pt x="3413124" y="1173881"/>
                  <a:pt x="3408164" y="1173881"/>
                </a:cubicBezTo>
                <a:cubicBezTo>
                  <a:pt x="3408164" y="1173881"/>
                  <a:pt x="3406923" y="1172641"/>
                  <a:pt x="3404443" y="1170161"/>
                </a:cubicBezTo>
                <a:cubicBezTo>
                  <a:pt x="3401962" y="1167680"/>
                  <a:pt x="3398241" y="1166440"/>
                  <a:pt x="3393281" y="1166440"/>
                </a:cubicBezTo>
                <a:close/>
                <a:moveTo>
                  <a:pt x="4689946" y="1153417"/>
                </a:moveTo>
                <a:cubicBezTo>
                  <a:pt x="4686225" y="1154658"/>
                  <a:pt x="4683125" y="1158999"/>
                  <a:pt x="4680644" y="1166440"/>
                </a:cubicBezTo>
                <a:cubicBezTo>
                  <a:pt x="4680644" y="1171401"/>
                  <a:pt x="4681884" y="1173881"/>
                  <a:pt x="4684365" y="1173881"/>
                </a:cubicBezTo>
                <a:cubicBezTo>
                  <a:pt x="4686845" y="1173881"/>
                  <a:pt x="4690566" y="1173881"/>
                  <a:pt x="4695527" y="1173881"/>
                </a:cubicBezTo>
                <a:lnTo>
                  <a:pt x="4702968" y="1166440"/>
                </a:lnTo>
                <a:cubicBezTo>
                  <a:pt x="4707929" y="1166440"/>
                  <a:pt x="4707929" y="1163960"/>
                  <a:pt x="4702968" y="1158999"/>
                </a:cubicBezTo>
                <a:cubicBezTo>
                  <a:pt x="4698007" y="1154038"/>
                  <a:pt x="4693666" y="1152177"/>
                  <a:pt x="4689946" y="1153417"/>
                </a:cubicBezTo>
                <a:close/>
                <a:moveTo>
                  <a:pt x="3504902" y="1151557"/>
                </a:moveTo>
                <a:lnTo>
                  <a:pt x="3497461" y="1166440"/>
                </a:lnTo>
                <a:cubicBezTo>
                  <a:pt x="3512343" y="1166440"/>
                  <a:pt x="3519785" y="1168920"/>
                  <a:pt x="3519785" y="1173881"/>
                </a:cubicBezTo>
                <a:lnTo>
                  <a:pt x="3534667" y="1173881"/>
                </a:lnTo>
                <a:lnTo>
                  <a:pt x="3519785" y="1166440"/>
                </a:lnTo>
                <a:cubicBezTo>
                  <a:pt x="3514824" y="1161479"/>
                  <a:pt x="3514824" y="1158999"/>
                  <a:pt x="3519785" y="1158999"/>
                </a:cubicBezTo>
                <a:close/>
                <a:moveTo>
                  <a:pt x="2924472" y="1151557"/>
                </a:moveTo>
                <a:cubicBezTo>
                  <a:pt x="2924472" y="1151557"/>
                  <a:pt x="2925712" y="1154037"/>
                  <a:pt x="2928193" y="1158999"/>
                </a:cubicBezTo>
                <a:cubicBezTo>
                  <a:pt x="2930673" y="1163960"/>
                  <a:pt x="2933154" y="1166440"/>
                  <a:pt x="2935634" y="1166440"/>
                </a:cubicBezTo>
                <a:cubicBezTo>
                  <a:pt x="2938115" y="1166440"/>
                  <a:pt x="2939355" y="1163960"/>
                  <a:pt x="2939355" y="1158999"/>
                </a:cubicBezTo>
                <a:close/>
                <a:moveTo>
                  <a:pt x="476250" y="1151557"/>
                </a:moveTo>
                <a:cubicBezTo>
                  <a:pt x="491132" y="1161479"/>
                  <a:pt x="498574" y="1171401"/>
                  <a:pt x="498574" y="1181323"/>
                </a:cubicBezTo>
                <a:cubicBezTo>
                  <a:pt x="493613" y="1181323"/>
                  <a:pt x="491132" y="1178842"/>
                  <a:pt x="491132" y="1173881"/>
                </a:cubicBezTo>
                <a:cubicBezTo>
                  <a:pt x="491132" y="1173881"/>
                  <a:pt x="488652" y="1173881"/>
                  <a:pt x="483691" y="1173881"/>
                </a:cubicBezTo>
                <a:lnTo>
                  <a:pt x="468808" y="1158999"/>
                </a:lnTo>
                <a:cubicBezTo>
                  <a:pt x="468808" y="1154037"/>
                  <a:pt x="471289" y="1151557"/>
                  <a:pt x="476250" y="1151557"/>
                </a:cubicBezTo>
                <a:close/>
                <a:moveTo>
                  <a:pt x="4211836" y="1144116"/>
                </a:moveTo>
                <a:cubicBezTo>
                  <a:pt x="4211836" y="1149077"/>
                  <a:pt x="4214316" y="1151557"/>
                  <a:pt x="4219277" y="1151557"/>
                </a:cubicBezTo>
                <a:lnTo>
                  <a:pt x="4234160" y="1144116"/>
                </a:lnTo>
                <a:cubicBezTo>
                  <a:pt x="4229199" y="1144116"/>
                  <a:pt x="4224238" y="1144116"/>
                  <a:pt x="4219277" y="1144116"/>
                </a:cubicBezTo>
                <a:close/>
                <a:moveTo>
                  <a:pt x="3080742" y="1144116"/>
                </a:moveTo>
                <a:lnTo>
                  <a:pt x="3080742" y="1158999"/>
                </a:lnTo>
                <a:cubicBezTo>
                  <a:pt x="3085702" y="1163960"/>
                  <a:pt x="3085702" y="1166440"/>
                  <a:pt x="3080742" y="1166440"/>
                </a:cubicBezTo>
                <a:lnTo>
                  <a:pt x="3088183" y="1173881"/>
                </a:lnTo>
                <a:lnTo>
                  <a:pt x="3103066" y="1173881"/>
                </a:lnTo>
                <a:cubicBezTo>
                  <a:pt x="3093144" y="1163960"/>
                  <a:pt x="3086943" y="1156518"/>
                  <a:pt x="3084462" y="1151557"/>
                </a:cubicBezTo>
                <a:cubicBezTo>
                  <a:pt x="3081982" y="1146596"/>
                  <a:pt x="3080742" y="1144116"/>
                  <a:pt x="3080742" y="1144116"/>
                </a:cubicBezTo>
                <a:close/>
                <a:moveTo>
                  <a:pt x="2396133" y="1144116"/>
                </a:moveTo>
                <a:lnTo>
                  <a:pt x="2396133" y="1151557"/>
                </a:lnTo>
                <a:cubicBezTo>
                  <a:pt x="2401093" y="1151557"/>
                  <a:pt x="2403574" y="1150317"/>
                  <a:pt x="2403574" y="1147836"/>
                </a:cubicBezTo>
                <a:cubicBezTo>
                  <a:pt x="2403574" y="1145356"/>
                  <a:pt x="2401093" y="1144116"/>
                  <a:pt x="2396133" y="1144116"/>
                </a:cubicBezTo>
                <a:close/>
                <a:moveTo>
                  <a:pt x="4926210" y="1136674"/>
                </a:moveTo>
                <a:lnTo>
                  <a:pt x="4918769" y="1144116"/>
                </a:lnTo>
                <a:lnTo>
                  <a:pt x="4926210" y="1151557"/>
                </a:lnTo>
                <a:cubicBezTo>
                  <a:pt x="4926210" y="1151557"/>
                  <a:pt x="4926210" y="1146596"/>
                  <a:pt x="4926210" y="1136674"/>
                </a:cubicBezTo>
                <a:close/>
                <a:moveTo>
                  <a:pt x="4085332" y="1136674"/>
                </a:moveTo>
                <a:lnTo>
                  <a:pt x="4063007" y="1144116"/>
                </a:lnTo>
                <a:lnTo>
                  <a:pt x="4107656" y="1144116"/>
                </a:lnTo>
                <a:cubicBezTo>
                  <a:pt x="4107656" y="1139155"/>
                  <a:pt x="4105175" y="1136674"/>
                  <a:pt x="4100214" y="1136674"/>
                </a:cubicBezTo>
                <a:close/>
                <a:moveTo>
                  <a:pt x="3385839" y="1136674"/>
                </a:moveTo>
                <a:lnTo>
                  <a:pt x="3385839" y="1144116"/>
                </a:lnTo>
                <a:lnTo>
                  <a:pt x="3393281" y="1136674"/>
                </a:lnTo>
                <a:cubicBezTo>
                  <a:pt x="3388320" y="1136674"/>
                  <a:pt x="3385839" y="1136674"/>
                  <a:pt x="3385839" y="1136674"/>
                </a:cubicBezTo>
                <a:close/>
                <a:moveTo>
                  <a:pt x="2567285" y="1136674"/>
                </a:moveTo>
                <a:lnTo>
                  <a:pt x="2597051" y="1173881"/>
                </a:lnTo>
                <a:lnTo>
                  <a:pt x="2604492" y="1173881"/>
                </a:lnTo>
                <a:cubicBezTo>
                  <a:pt x="2604492" y="1168920"/>
                  <a:pt x="2604492" y="1166440"/>
                  <a:pt x="2604492" y="1166440"/>
                </a:cubicBezTo>
                <a:cubicBezTo>
                  <a:pt x="2609452" y="1166440"/>
                  <a:pt x="2611933" y="1167680"/>
                  <a:pt x="2611933" y="1170161"/>
                </a:cubicBezTo>
                <a:cubicBezTo>
                  <a:pt x="2611933" y="1172641"/>
                  <a:pt x="2611933" y="1173881"/>
                  <a:pt x="2611933" y="1173881"/>
                </a:cubicBezTo>
                <a:cubicBezTo>
                  <a:pt x="2611933" y="1178842"/>
                  <a:pt x="2614414" y="1180082"/>
                  <a:pt x="2619374" y="1177602"/>
                </a:cubicBezTo>
                <a:cubicBezTo>
                  <a:pt x="2624335" y="1175122"/>
                  <a:pt x="2628056" y="1176362"/>
                  <a:pt x="2630537" y="1181323"/>
                </a:cubicBezTo>
                <a:cubicBezTo>
                  <a:pt x="2633018" y="1186284"/>
                  <a:pt x="2636738" y="1188764"/>
                  <a:pt x="2641699" y="1188764"/>
                </a:cubicBezTo>
                <a:lnTo>
                  <a:pt x="2649140" y="1188764"/>
                </a:lnTo>
                <a:lnTo>
                  <a:pt x="2671464" y="1203647"/>
                </a:lnTo>
                <a:cubicBezTo>
                  <a:pt x="2676425" y="1203647"/>
                  <a:pt x="2681386" y="1207368"/>
                  <a:pt x="2686347" y="1214809"/>
                </a:cubicBezTo>
                <a:cubicBezTo>
                  <a:pt x="2691308" y="1222250"/>
                  <a:pt x="2697509" y="1228452"/>
                  <a:pt x="2704951" y="1233413"/>
                </a:cubicBezTo>
                <a:cubicBezTo>
                  <a:pt x="2712392" y="1238374"/>
                  <a:pt x="2716113" y="1243334"/>
                  <a:pt x="2716113" y="1248295"/>
                </a:cubicBezTo>
                <a:cubicBezTo>
                  <a:pt x="2726035" y="1248295"/>
                  <a:pt x="2728515" y="1245815"/>
                  <a:pt x="2723554" y="1240854"/>
                </a:cubicBezTo>
                <a:cubicBezTo>
                  <a:pt x="2723554" y="1235893"/>
                  <a:pt x="2723554" y="1233413"/>
                  <a:pt x="2723554" y="1233413"/>
                </a:cubicBezTo>
                <a:cubicBezTo>
                  <a:pt x="2723554" y="1233413"/>
                  <a:pt x="2726035" y="1233413"/>
                  <a:pt x="2730996" y="1233413"/>
                </a:cubicBezTo>
                <a:cubicBezTo>
                  <a:pt x="2735957" y="1238374"/>
                  <a:pt x="2740918" y="1240854"/>
                  <a:pt x="2745878" y="1240854"/>
                </a:cubicBezTo>
                <a:cubicBezTo>
                  <a:pt x="2750839" y="1250776"/>
                  <a:pt x="2755800" y="1255737"/>
                  <a:pt x="2760761" y="1255737"/>
                </a:cubicBezTo>
                <a:cubicBezTo>
                  <a:pt x="2765722" y="1255737"/>
                  <a:pt x="2760761" y="1248295"/>
                  <a:pt x="2745878" y="1233413"/>
                </a:cubicBezTo>
                <a:cubicBezTo>
                  <a:pt x="2740918" y="1228452"/>
                  <a:pt x="2735957" y="1224731"/>
                  <a:pt x="2730996" y="1222250"/>
                </a:cubicBezTo>
                <a:cubicBezTo>
                  <a:pt x="2726035" y="1219770"/>
                  <a:pt x="2723554" y="1218530"/>
                  <a:pt x="2723554" y="1218530"/>
                </a:cubicBezTo>
                <a:lnTo>
                  <a:pt x="2716113" y="1218530"/>
                </a:lnTo>
                <a:cubicBezTo>
                  <a:pt x="2716113" y="1213569"/>
                  <a:pt x="2712392" y="1209848"/>
                  <a:pt x="2704951" y="1207368"/>
                </a:cubicBezTo>
                <a:cubicBezTo>
                  <a:pt x="2697509" y="1204887"/>
                  <a:pt x="2691308" y="1198686"/>
                  <a:pt x="2686347" y="1188764"/>
                </a:cubicBezTo>
                <a:lnTo>
                  <a:pt x="2671464" y="1188764"/>
                </a:lnTo>
                <a:lnTo>
                  <a:pt x="2664023" y="1181323"/>
                </a:lnTo>
                <a:cubicBezTo>
                  <a:pt x="2659062" y="1176362"/>
                  <a:pt x="2651621" y="1171401"/>
                  <a:pt x="2641699" y="1166440"/>
                </a:cubicBezTo>
                <a:cubicBezTo>
                  <a:pt x="2641699" y="1166440"/>
                  <a:pt x="2639218" y="1165200"/>
                  <a:pt x="2634257" y="1162719"/>
                </a:cubicBezTo>
                <a:cubicBezTo>
                  <a:pt x="2629297" y="1160239"/>
                  <a:pt x="2624335" y="1158999"/>
                  <a:pt x="2619374" y="1158999"/>
                </a:cubicBezTo>
                <a:cubicBezTo>
                  <a:pt x="2614414" y="1154037"/>
                  <a:pt x="2609452" y="1152797"/>
                  <a:pt x="2604492" y="1155278"/>
                </a:cubicBezTo>
                <a:cubicBezTo>
                  <a:pt x="2599531" y="1157758"/>
                  <a:pt x="2595810" y="1156518"/>
                  <a:pt x="2593330" y="1151557"/>
                </a:cubicBezTo>
                <a:cubicBezTo>
                  <a:pt x="2590849" y="1146596"/>
                  <a:pt x="2587128" y="1144116"/>
                  <a:pt x="2582167" y="1144116"/>
                </a:cubicBezTo>
                <a:lnTo>
                  <a:pt x="2574726" y="1144116"/>
                </a:lnTo>
                <a:cubicBezTo>
                  <a:pt x="2574726" y="1139155"/>
                  <a:pt x="2572245" y="1136674"/>
                  <a:pt x="2567285" y="1136674"/>
                </a:cubicBezTo>
                <a:close/>
                <a:moveTo>
                  <a:pt x="498574" y="1136674"/>
                </a:moveTo>
                <a:lnTo>
                  <a:pt x="491132" y="1144116"/>
                </a:lnTo>
                <a:cubicBezTo>
                  <a:pt x="496094" y="1144116"/>
                  <a:pt x="499814" y="1144116"/>
                  <a:pt x="502295" y="1144116"/>
                </a:cubicBezTo>
                <a:cubicBezTo>
                  <a:pt x="504775" y="1144116"/>
                  <a:pt x="506015" y="1144116"/>
                  <a:pt x="506015" y="1144116"/>
                </a:cubicBezTo>
                <a:cubicBezTo>
                  <a:pt x="506015" y="1139155"/>
                  <a:pt x="503535" y="1136674"/>
                  <a:pt x="498574" y="1136674"/>
                </a:cubicBezTo>
                <a:close/>
                <a:moveTo>
                  <a:pt x="453926" y="1136674"/>
                </a:moveTo>
                <a:cubicBezTo>
                  <a:pt x="453926" y="1141635"/>
                  <a:pt x="453926" y="1144116"/>
                  <a:pt x="453926" y="1144116"/>
                </a:cubicBezTo>
                <a:lnTo>
                  <a:pt x="461367" y="1136674"/>
                </a:lnTo>
                <a:cubicBezTo>
                  <a:pt x="461367" y="1136674"/>
                  <a:pt x="458886" y="1136674"/>
                  <a:pt x="453926" y="1136674"/>
                </a:cubicBezTo>
                <a:close/>
                <a:moveTo>
                  <a:pt x="4933652" y="1129233"/>
                </a:moveTo>
                <a:lnTo>
                  <a:pt x="4941093" y="1136674"/>
                </a:lnTo>
                <a:cubicBezTo>
                  <a:pt x="4941093" y="1136674"/>
                  <a:pt x="4941093" y="1134194"/>
                  <a:pt x="4941093" y="1129233"/>
                </a:cubicBezTo>
                <a:cubicBezTo>
                  <a:pt x="4936132" y="1129233"/>
                  <a:pt x="4933652" y="1129233"/>
                  <a:pt x="4933652" y="1129233"/>
                </a:cubicBezTo>
                <a:close/>
                <a:moveTo>
                  <a:pt x="4598789" y="1129233"/>
                </a:moveTo>
                <a:cubicBezTo>
                  <a:pt x="4598789" y="1134194"/>
                  <a:pt x="4598789" y="1136674"/>
                  <a:pt x="4598789" y="1136674"/>
                </a:cubicBezTo>
                <a:cubicBezTo>
                  <a:pt x="4603750" y="1136674"/>
                  <a:pt x="4606230" y="1136674"/>
                  <a:pt x="4606230" y="1136674"/>
                </a:cubicBezTo>
                <a:cubicBezTo>
                  <a:pt x="4606230" y="1136674"/>
                  <a:pt x="4606230" y="1134194"/>
                  <a:pt x="4606230" y="1129233"/>
                </a:cubicBezTo>
                <a:cubicBezTo>
                  <a:pt x="4606230" y="1129233"/>
                  <a:pt x="4603750" y="1129233"/>
                  <a:pt x="4598789" y="1129233"/>
                </a:cubicBezTo>
                <a:close/>
                <a:moveTo>
                  <a:pt x="4580185" y="1129233"/>
                </a:moveTo>
                <a:cubicBezTo>
                  <a:pt x="4577705" y="1129233"/>
                  <a:pt x="4576464" y="1131713"/>
                  <a:pt x="4576464" y="1136674"/>
                </a:cubicBezTo>
                <a:lnTo>
                  <a:pt x="4583906" y="1136674"/>
                </a:lnTo>
                <a:cubicBezTo>
                  <a:pt x="4583906" y="1131713"/>
                  <a:pt x="4582666" y="1129233"/>
                  <a:pt x="4580185" y="1129233"/>
                </a:cubicBezTo>
                <a:close/>
                <a:moveTo>
                  <a:pt x="4375546" y="1129233"/>
                </a:moveTo>
                <a:cubicBezTo>
                  <a:pt x="4375546" y="1134194"/>
                  <a:pt x="4385468" y="1139155"/>
                  <a:pt x="4405312" y="1144116"/>
                </a:cubicBezTo>
                <a:cubicBezTo>
                  <a:pt x="4405312" y="1144116"/>
                  <a:pt x="4407792" y="1141635"/>
                  <a:pt x="4412753" y="1136674"/>
                </a:cubicBezTo>
                <a:cubicBezTo>
                  <a:pt x="4412753" y="1131713"/>
                  <a:pt x="4410273" y="1129233"/>
                  <a:pt x="4405312" y="1129233"/>
                </a:cubicBezTo>
                <a:cubicBezTo>
                  <a:pt x="4400351" y="1129233"/>
                  <a:pt x="4392910" y="1129233"/>
                  <a:pt x="4382988" y="1129233"/>
                </a:cubicBezTo>
                <a:cubicBezTo>
                  <a:pt x="4378027" y="1129233"/>
                  <a:pt x="4375546" y="1129233"/>
                  <a:pt x="4375546" y="1129233"/>
                </a:cubicBezTo>
                <a:close/>
                <a:moveTo>
                  <a:pt x="4316015" y="1129233"/>
                </a:moveTo>
                <a:lnTo>
                  <a:pt x="4323457" y="1144116"/>
                </a:lnTo>
                <a:cubicBezTo>
                  <a:pt x="4333378" y="1144116"/>
                  <a:pt x="4342060" y="1144116"/>
                  <a:pt x="4349502" y="1144116"/>
                </a:cubicBezTo>
                <a:cubicBezTo>
                  <a:pt x="4356943" y="1144116"/>
                  <a:pt x="4360664" y="1141635"/>
                  <a:pt x="4360664" y="1136674"/>
                </a:cubicBezTo>
                <a:cubicBezTo>
                  <a:pt x="4360664" y="1131713"/>
                  <a:pt x="4358183" y="1129233"/>
                  <a:pt x="4353222" y="1129233"/>
                </a:cubicBezTo>
                <a:cubicBezTo>
                  <a:pt x="4348261" y="1129233"/>
                  <a:pt x="4343300" y="1129233"/>
                  <a:pt x="4338339" y="1129233"/>
                </a:cubicBezTo>
                <a:cubicBezTo>
                  <a:pt x="4333378" y="1129233"/>
                  <a:pt x="4325937" y="1129233"/>
                  <a:pt x="4316015" y="1129233"/>
                </a:cubicBezTo>
                <a:close/>
                <a:moveTo>
                  <a:pt x="3289101" y="1129233"/>
                </a:moveTo>
                <a:cubicBezTo>
                  <a:pt x="3289101" y="1129233"/>
                  <a:pt x="3289101" y="1130473"/>
                  <a:pt x="3289101" y="1132954"/>
                </a:cubicBezTo>
                <a:cubicBezTo>
                  <a:pt x="3289101" y="1135434"/>
                  <a:pt x="3291582" y="1136674"/>
                  <a:pt x="3296542" y="1136674"/>
                </a:cubicBezTo>
                <a:close/>
                <a:moveTo>
                  <a:pt x="3028652" y="1129233"/>
                </a:moveTo>
                <a:cubicBezTo>
                  <a:pt x="3033613" y="1134194"/>
                  <a:pt x="3033613" y="1136674"/>
                  <a:pt x="3028652" y="1136674"/>
                </a:cubicBezTo>
                <a:lnTo>
                  <a:pt x="3028652" y="1144116"/>
                </a:lnTo>
                <a:lnTo>
                  <a:pt x="3050976" y="1144116"/>
                </a:lnTo>
                <a:lnTo>
                  <a:pt x="3058417" y="1145356"/>
                </a:lnTo>
                <a:lnTo>
                  <a:pt x="3050976" y="1140395"/>
                </a:lnTo>
                <a:cubicBezTo>
                  <a:pt x="3046016" y="1137915"/>
                  <a:pt x="3041054" y="1134194"/>
                  <a:pt x="3036093" y="1129233"/>
                </a:cubicBezTo>
                <a:close/>
                <a:moveTo>
                  <a:pt x="483691" y="1129233"/>
                </a:moveTo>
                <a:lnTo>
                  <a:pt x="483691" y="1136674"/>
                </a:lnTo>
                <a:cubicBezTo>
                  <a:pt x="488652" y="1136674"/>
                  <a:pt x="491132" y="1134194"/>
                  <a:pt x="491132" y="1129233"/>
                </a:cubicBezTo>
                <a:cubicBezTo>
                  <a:pt x="486172" y="1129233"/>
                  <a:pt x="483691" y="1129233"/>
                  <a:pt x="483691" y="1129233"/>
                </a:cubicBezTo>
                <a:close/>
                <a:moveTo>
                  <a:pt x="439042" y="1129233"/>
                </a:moveTo>
                <a:lnTo>
                  <a:pt x="446484" y="1136674"/>
                </a:lnTo>
                <a:cubicBezTo>
                  <a:pt x="446484" y="1136674"/>
                  <a:pt x="446484" y="1134194"/>
                  <a:pt x="446484" y="1129233"/>
                </a:cubicBezTo>
                <a:cubicBezTo>
                  <a:pt x="441523" y="1129233"/>
                  <a:pt x="439042" y="1129233"/>
                  <a:pt x="439042" y="1129233"/>
                </a:cubicBezTo>
                <a:close/>
                <a:moveTo>
                  <a:pt x="3184922" y="1121791"/>
                </a:moveTo>
                <a:lnTo>
                  <a:pt x="3199804" y="1136674"/>
                </a:lnTo>
                <a:lnTo>
                  <a:pt x="3237011" y="1144116"/>
                </a:lnTo>
                <a:cubicBezTo>
                  <a:pt x="3237011" y="1134194"/>
                  <a:pt x="3227089" y="1129233"/>
                  <a:pt x="3207246" y="1129233"/>
                </a:cubicBezTo>
                <a:lnTo>
                  <a:pt x="3192363" y="1121791"/>
                </a:lnTo>
                <a:cubicBezTo>
                  <a:pt x="3187402" y="1121791"/>
                  <a:pt x="3184922" y="1121791"/>
                  <a:pt x="3184922" y="1121791"/>
                </a:cubicBezTo>
                <a:close/>
                <a:moveTo>
                  <a:pt x="4472285" y="1114350"/>
                </a:moveTo>
                <a:lnTo>
                  <a:pt x="4472285" y="1121791"/>
                </a:lnTo>
                <a:cubicBezTo>
                  <a:pt x="4477246" y="1116830"/>
                  <a:pt x="4479726" y="1114350"/>
                  <a:pt x="4479726" y="1114350"/>
                </a:cubicBezTo>
                <a:cubicBezTo>
                  <a:pt x="4474765" y="1114350"/>
                  <a:pt x="4472285" y="1114350"/>
                  <a:pt x="4472285" y="1114350"/>
                </a:cubicBezTo>
                <a:close/>
                <a:moveTo>
                  <a:pt x="4412753" y="1114350"/>
                </a:moveTo>
                <a:cubicBezTo>
                  <a:pt x="4412753" y="1119311"/>
                  <a:pt x="4422675" y="1121791"/>
                  <a:pt x="4442519" y="1121791"/>
                </a:cubicBezTo>
                <a:cubicBezTo>
                  <a:pt x="4452441" y="1121791"/>
                  <a:pt x="4457402" y="1119311"/>
                  <a:pt x="4457402" y="1114350"/>
                </a:cubicBezTo>
                <a:cubicBezTo>
                  <a:pt x="4457402" y="1114350"/>
                  <a:pt x="4454922" y="1114350"/>
                  <a:pt x="4449961" y="1114350"/>
                </a:cubicBezTo>
                <a:cubicBezTo>
                  <a:pt x="4449961" y="1114350"/>
                  <a:pt x="4447480" y="1114350"/>
                  <a:pt x="4442519" y="1114350"/>
                </a:cubicBezTo>
                <a:cubicBezTo>
                  <a:pt x="4437558" y="1114350"/>
                  <a:pt x="4435078" y="1114350"/>
                  <a:pt x="4435078" y="1114350"/>
                </a:cubicBezTo>
                <a:close/>
                <a:moveTo>
                  <a:pt x="3616523" y="1114350"/>
                </a:moveTo>
                <a:cubicBezTo>
                  <a:pt x="3611562" y="1114350"/>
                  <a:pt x="3609081" y="1115590"/>
                  <a:pt x="3609081" y="1118071"/>
                </a:cubicBezTo>
                <a:cubicBezTo>
                  <a:pt x="3609081" y="1120551"/>
                  <a:pt x="3611562" y="1121791"/>
                  <a:pt x="3616523" y="1121791"/>
                </a:cubicBezTo>
                <a:cubicBezTo>
                  <a:pt x="3621484" y="1121791"/>
                  <a:pt x="3623964" y="1119311"/>
                  <a:pt x="3623964" y="1114350"/>
                </a:cubicBezTo>
                <a:cubicBezTo>
                  <a:pt x="3623964" y="1114350"/>
                  <a:pt x="3621484" y="1114350"/>
                  <a:pt x="3616523" y="1114350"/>
                </a:cubicBezTo>
                <a:close/>
                <a:moveTo>
                  <a:pt x="349746" y="1114350"/>
                </a:moveTo>
                <a:cubicBezTo>
                  <a:pt x="349746" y="1114350"/>
                  <a:pt x="350986" y="1114350"/>
                  <a:pt x="353467" y="1114350"/>
                </a:cubicBezTo>
                <a:cubicBezTo>
                  <a:pt x="355947" y="1114350"/>
                  <a:pt x="357187" y="1114350"/>
                  <a:pt x="357187" y="1114350"/>
                </a:cubicBezTo>
                <a:lnTo>
                  <a:pt x="357187" y="1121791"/>
                </a:lnTo>
                <a:cubicBezTo>
                  <a:pt x="357187" y="1121791"/>
                  <a:pt x="354707" y="1119311"/>
                  <a:pt x="349746" y="1114350"/>
                </a:cubicBezTo>
                <a:close/>
                <a:moveTo>
                  <a:pt x="4351362" y="1108769"/>
                </a:moveTo>
                <a:cubicBezTo>
                  <a:pt x="4346401" y="1108769"/>
                  <a:pt x="4343300" y="1109389"/>
                  <a:pt x="4342060" y="1110629"/>
                </a:cubicBezTo>
                <a:cubicBezTo>
                  <a:pt x="4339580" y="1113110"/>
                  <a:pt x="4345781" y="1114350"/>
                  <a:pt x="4360664" y="1114350"/>
                </a:cubicBezTo>
                <a:cubicBezTo>
                  <a:pt x="4375546" y="1114350"/>
                  <a:pt x="4385468" y="1116830"/>
                  <a:pt x="4390429" y="1121791"/>
                </a:cubicBezTo>
                <a:cubicBezTo>
                  <a:pt x="4395390" y="1121791"/>
                  <a:pt x="4397871" y="1120551"/>
                  <a:pt x="4397871" y="1118071"/>
                </a:cubicBezTo>
                <a:cubicBezTo>
                  <a:pt x="4397871" y="1115590"/>
                  <a:pt x="4389189" y="1113110"/>
                  <a:pt x="4371826" y="1110629"/>
                </a:cubicBezTo>
                <a:cubicBezTo>
                  <a:pt x="4363144" y="1109389"/>
                  <a:pt x="4356323" y="1108769"/>
                  <a:pt x="4351362" y="1108769"/>
                </a:cubicBezTo>
                <a:close/>
                <a:moveTo>
                  <a:pt x="3631406" y="1106909"/>
                </a:moveTo>
                <a:cubicBezTo>
                  <a:pt x="3631406" y="1106909"/>
                  <a:pt x="3631406" y="1109389"/>
                  <a:pt x="3631406" y="1114350"/>
                </a:cubicBezTo>
                <a:cubicBezTo>
                  <a:pt x="3636366" y="1114350"/>
                  <a:pt x="3638847" y="1114350"/>
                  <a:pt x="3638847" y="1114350"/>
                </a:cubicBezTo>
                <a:cubicBezTo>
                  <a:pt x="3638847" y="1109389"/>
                  <a:pt x="3636366" y="1106909"/>
                  <a:pt x="3631406" y="1106909"/>
                </a:cubicBezTo>
                <a:close/>
                <a:moveTo>
                  <a:pt x="2842617" y="1106909"/>
                </a:moveTo>
                <a:lnTo>
                  <a:pt x="2864941" y="1121791"/>
                </a:lnTo>
                <a:cubicBezTo>
                  <a:pt x="2864941" y="1121791"/>
                  <a:pt x="2867422" y="1123032"/>
                  <a:pt x="2872383" y="1125512"/>
                </a:cubicBezTo>
                <a:cubicBezTo>
                  <a:pt x="2877343" y="1127993"/>
                  <a:pt x="2882304" y="1131713"/>
                  <a:pt x="2887265" y="1136674"/>
                </a:cubicBezTo>
                <a:lnTo>
                  <a:pt x="2902148" y="1136674"/>
                </a:lnTo>
                <a:cubicBezTo>
                  <a:pt x="2897187" y="1136674"/>
                  <a:pt x="2887265" y="1131713"/>
                  <a:pt x="2872383" y="1121791"/>
                </a:cubicBezTo>
                <a:cubicBezTo>
                  <a:pt x="2857499" y="1111870"/>
                  <a:pt x="2847577" y="1106909"/>
                  <a:pt x="2842617" y="1106909"/>
                </a:cubicBezTo>
                <a:close/>
                <a:moveTo>
                  <a:pt x="4721572" y="1103188"/>
                </a:moveTo>
                <a:cubicBezTo>
                  <a:pt x="4716611" y="1103188"/>
                  <a:pt x="4710409" y="1104428"/>
                  <a:pt x="4702968" y="1106909"/>
                </a:cubicBezTo>
                <a:lnTo>
                  <a:pt x="4710409" y="1114350"/>
                </a:lnTo>
                <a:lnTo>
                  <a:pt x="4740175" y="1114350"/>
                </a:lnTo>
                <a:lnTo>
                  <a:pt x="4732734" y="1106909"/>
                </a:lnTo>
                <a:cubicBezTo>
                  <a:pt x="4730254" y="1104428"/>
                  <a:pt x="4726533" y="1103188"/>
                  <a:pt x="4721572" y="1103188"/>
                </a:cubicBezTo>
                <a:close/>
                <a:moveTo>
                  <a:pt x="3661171" y="1099467"/>
                </a:moveTo>
                <a:lnTo>
                  <a:pt x="3661171" y="1114350"/>
                </a:lnTo>
                <a:cubicBezTo>
                  <a:pt x="3656211" y="1114350"/>
                  <a:pt x="3653730" y="1111870"/>
                  <a:pt x="3653730" y="1106909"/>
                </a:cubicBezTo>
                <a:cubicBezTo>
                  <a:pt x="3653730" y="1101948"/>
                  <a:pt x="3651249" y="1101948"/>
                  <a:pt x="3646289" y="1106909"/>
                </a:cubicBezTo>
                <a:lnTo>
                  <a:pt x="3661171" y="1121791"/>
                </a:lnTo>
                <a:lnTo>
                  <a:pt x="3676054" y="1121791"/>
                </a:lnTo>
                <a:cubicBezTo>
                  <a:pt x="3685976" y="1121791"/>
                  <a:pt x="3692177" y="1121791"/>
                  <a:pt x="3694658" y="1121791"/>
                </a:cubicBezTo>
                <a:cubicBezTo>
                  <a:pt x="3697138" y="1121791"/>
                  <a:pt x="3698378" y="1119311"/>
                  <a:pt x="3698378" y="1114350"/>
                </a:cubicBezTo>
                <a:cubicBezTo>
                  <a:pt x="3698378" y="1124272"/>
                  <a:pt x="3710781" y="1129233"/>
                  <a:pt x="3735585" y="1129233"/>
                </a:cubicBezTo>
                <a:lnTo>
                  <a:pt x="3757910" y="1129233"/>
                </a:lnTo>
                <a:lnTo>
                  <a:pt x="3750468" y="1114350"/>
                </a:lnTo>
                <a:lnTo>
                  <a:pt x="3698378" y="1114350"/>
                </a:lnTo>
                <a:cubicBezTo>
                  <a:pt x="3698378" y="1109389"/>
                  <a:pt x="3693418" y="1104428"/>
                  <a:pt x="3683496" y="1099467"/>
                </a:cubicBezTo>
                <a:close/>
                <a:moveTo>
                  <a:pt x="3512343" y="1099467"/>
                </a:moveTo>
                <a:cubicBezTo>
                  <a:pt x="3512343" y="1104428"/>
                  <a:pt x="3512343" y="1106909"/>
                  <a:pt x="3512343" y="1106909"/>
                </a:cubicBezTo>
                <a:cubicBezTo>
                  <a:pt x="3512343" y="1106909"/>
                  <a:pt x="3514824" y="1106909"/>
                  <a:pt x="3519785" y="1106909"/>
                </a:cubicBezTo>
                <a:cubicBezTo>
                  <a:pt x="3524745" y="1106909"/>
                  <a:pt x="3525986" y="1105668"/>
                  <a:pt x="3523505" y="1103188"/>
                </a:cubicBezTo>
                <a:cubicBezTo>
                  <a:pt x="3521025" y="1100708"/>
                  <a:pt x="3517304" y="1099467"/>
                  <a:pt x="3512343" y="1099467"/>
                </a:cubicBezTo>
                <a:close/>
                <a:moveTo>
                  <a:pt x="5476874" y="1092026"/>
                </a:moveTo>
                <a:cubicBezTo>
                  <a:pt x="5471913" y="1096987"/>
                  <a:pt x="5474394" y="1101948"/>
                  <a:pt x="5484316" y="1106909"/>
                </a:cubicBezTo>
                <a:cubicBezTo>
                  <a:pt x="5499199" y="1111870"/>
                  <a:pt x="5506640" y="1111870"/>
                  <a:pt x="5506640" y="1106909"/>
                </a:cubicBezTo>
                <a:close/>
                <a:moveTo>
                  <a:pt x="3490019" y="1092026"/>
                </a:moveTo>
                <a:lnTo>
                  <a:pt x="3490019" y="1099467"/>
                </a:lnTo>
                <a:cubicBezTo>
                  <a:pt x="3490019" y="1104428"/>
                  <a:pt x="3492500" y="1106909"/>
                  <a:pt x="3497461" y="1106909"/>
                </a:cubicBezTo>
                <a:cubicBezTo>
                  <a:pt x="3502421" y="1101948"/>
                  <a:pt x="3503662" y="1098227"/>
                  <a:pt x="3501181" y="1095747"/>
                </a:cubicBezTo>
                <a:cubicBezTo>
                  <a:pt x="3498700" y="1093266"/>
                  <a:pt x="3494980" y="1092026"/>
                  <a:pt x="3490019" y="1092026"/>
                </a:cubicBezTo>
                <a:close/>
                <a:moveTo>
                  <a:pt x="4403452" y="1088305"/>
                </a:moveTo>
                <a:cubicBezTo>
                  <a:pt x="4402211" y="1088305"/>
                  <a:pt x="4400351" y="1089545"/>
                  <a:pt x="4397871" y="1092026"/>
                </a:cubicBezTo>
                <a:lnTo>
                  <a:pt x="4405312" y="1092026"/>
                </a:lnTo>
                <a:cubicBezTo>
                  <a:pt x="4405312" y="1089545"/>
                  <a:pt x="4404692" y="1088305"/>
                  <a:pt x="4403452" y="1088305"/>
                </a:cubicBezTo>
                <a:close/>
                <a:moveTo>
                  <a:pt x="5514081" y="1084584"/>
                </a:moveTo>
                <a:cubicBezTo>
                  <a:pt x="5509120" y="1084584"/>
                  <a:pt x="5506640" y="1085825"/>
                  <a:pt x="5506640" y="1088305"/>
                </a:cubicBezTo>
                <a:cubicBezTo>
                  <a:pt x="5506640" y="1090786"/>
                  <a:pt x="5506640" y="1094506"/>
                  <a:pt x="5506640" y="1099467"/>
                </a:cubicBezTo>
                <a:cubicBezTo>
                  <a:pt x="5511601" y="1104428"/>
                  <a:pt x="5515322" y="1106909"/>
                  <a:pt x="5517802" y="1106909"/>
                </a:cubicBezTo>
                <a:cubicBezTo>
                  <a:pt x="5520282" y="1106909"/>
                  <a:pt x="5521523" y="1103188"/>
                  <a:pt x="5521523" y="1095747"/>
                </a:cubicBezTo>
                <a:cubicBezTo>
                  <a:pt x="5521523" y="1088305"/>
                  <a:pt x="5519043" y="1084584"/>
                  <a:pt x="5514081" y="1084584"/>
                </a:cubicBezTo>
                <a:close/>
                <a:moveTo>
                  <a:pt x="5387577" y="1084584"/>
                </a:moveTo>
                <a:lnTo>
                  <a:pt x="5395019" y="1092026"/>
                </a:lnTo>
                <a:lnTo>
                  <a:pt x="5402460" y="1084584"/>
                </a:lnTo>
                <a:cubicBezTo>
                  <a:pt x="5397499" y="1084584"/>
                  <a:pt x="5395019" y="1084584"/>
                  <a:pt x="5395019" y="1084584"/>
                </a:cubicBezTo>
                <a:cubicBezTo>
                  <a:pt x="5395019" y="1084584"/>
                  <a:pt x="5392539" y="1084584"/>
                  <a:pt x="5387577" y="1084584"/>
                </a:cubicBezTo>
                <a:close/>
                <a:moveTo>
                  <a:pt x="5060156" y="1084584"/>
                </a:moveTo>
                <a:cubicBezTo>
                  <a:pt x="5060156" y="1084584"/>
                  <a:pt x="5062636" y="1084584"/>
                  <a:pt x="5067597" y="1084584"/>
                </a:cubicBezTo>
                <a:cubicBezTo>
                  <a:pt x="5072558" y="1084584"/>
                  <a:pt x="5075038" y="1084584"/>
                  <a:pt x="5075038" y="1084584"/>
                </a:cubicBezTo>
                <a:cubicBezTo>
                  <a:pt x="5075038" y="1089545"/>
                  <a:pt x="5073798" y="1092026"/>
                  <a:pt x="5071318" y="1092026"/>
                </a:cubicBezTo>
                <a:cubicBezTo>
                  <a:pt x="5068838" y="1092026"/>
                  <a:pt x="5067597" y="1092026"/>
                  <a:pt x="5067597" y="1092026"/>
                </a:cubicBezTo>
                <a:cubicBezTo>
                  <a:pt x="5062636" y="1092026"/>
                  <a:pt x="5060156" y="1089545"/>
                  <a:pt x="5060156" y="1084584"/>
                </a:cubicBezTo>
                <a:close/>
                <a:moveTo>
                  <a:pt x="4606230" y="1084584"/>
                </a:moveTo>
                <a:cubicBezTo>
                  <a:pt x="4596308" y="1084584"/>
                  <a:pt x="4591347" y="1085825"/>
                  <a:pt x="4591347" y="1088305"/>
                </a:cubicBezTo>
                <a:cubicBezTo>
                  <a:pt x="4591347" y="1090786"/>
                  <a:pt x="4596308" y="1092026"/>
                  <a:pt x="4606230" y="1092026"/>
                </a:cubicBezTo>
                <a:lnTo>
                  <a:pt x="4621113" y="1084584"/>
                </a:lnTo>
                <a:close/>
                <a:moveTo>
                  <a:pt x="4464843" y="1084584"/>
                </a:moveTo>
                <a:cubicBezTo>
                  <a:pt x="4464843" y="1089545"/>
                  <a:pt x="4464843" y="1092026"/>
                  <a:pt x="4464843" y="1092026"/>
                </a:cubicBezTo>
                <a:cubicBezTo>
                  <a:pt x="4464843" y="1092026"/>
                  <a:pt x="4467324" y="1092026"/>
                  <a:pt x="4472285" y="1092026"/>
                </a:cubicBezTo>
                <a:cubicBezTo>
                  <a:pt x="4472285" y="1092026"/>
                  <a:pt x="4472285" y="1090786"/>
                  <a:pt x="4472285" y="1088305"/>
                </a:cubicBezTo>
                <a:cubicBezTo>
                  <a:pt x="4472285" y="1085825"/>
                  <a:pt x="4472285" y="1084584"/>
                  <a:pt x="4472285" y="1084584"/>
                </a:cubicBezTo>
                <a:close/>
                <a:moveTo>
                  <a:pt x="4412753" y="1084584"/>
                </a:moveTo>
                <a:cubicBezTo>
                  <a:pt x="4412753" y="1089545"/>
                  <a:pt x="4415234" y="1092026"/>
                  <a:pt x="4420195" y="1092026"/>
                </a:cubicBezTo>
                <a:cubicBezTo>
                  <a:pt x="4420195" y="1092026"/>
                  <a:pt x="4420195" y="1089545"/>
                  <a:pt x="4420195" y="1084584"/>
                </a:cubicBezTo>
                <a:close/>
                <a:moveTo>
                  <a:pt x="3951386" y="1084584"/>
                </a:moveTo>
                <a:cubicBezTo>
                  <a:pt x="3911699" y="1089545"/>
                  <a:pt x="3916660" y="1094506"/>
                  <a:pt x="3966269" y="1099467"/>
                </a:cubicBezTo>
                <a:lnTo>
                  <a:pt x="4048125" y="1106909"/>
                </a:lnTo>
                <a:cubicBezTo>
                  <a:pt x="4092773" y="1106909"/>
                  <a:pt x="4115097" y="1104428"/>
                  <a:pt x="4115097" y="1099467"/>
                </a:cubicBezTo>
                <a:lnTo>
                  <a:pt x="4063007" y="1099467"/>
                </a:lnTo>
                <a:cubicBezTo>
                  <a:pt x="4063007" y="1099467"/>
                  <a:pt x="4060527" y="1099467"/>
                  <a:pt x="4055566" y="1099467"/>
                </a:cubicBezTo>
                <a:cubicBezTo>
                  <a:pt x="4050605" y="1089545"/>
                  <a:pt x="4028281" y="1084584"/>
                  <a:pt x="3988593" y="1084584"/>
                </a:cubicBezTo>
                <a:cubicBezTo>
                  <a:pt x="3988593" y="1084584"/>
                  <a:pt x="3984873" y="1084584"/>
                  <a:pt x="3977431" y="1084584"/>
                </a:cubicBezTo>
                <a:cubicBezTo>
                  <a:pt x="3969990" y="1084584"/>
                  <a:pt x="3961308" y="1084584"/>
                  <a:pt x="3951386" y="1084584"/>
                </a:cubicBezTo>
                <a:close/>
                <a:moveTo>
                  <a:pt x="3661171" y="1084584"/>
                </a:moveTo>
                <a:lnTo>
                  <a:pt x="3661171" y="1092026"/>
                </a:lnTo>
                <a:cubicBezTo>
                  <a:pt x="3661171" y="1092026"/>
                  <a:pt x="3662411" y="1092026"/>
                  <a:pt x="3664892" y="1092026"/>
                </a:cubicBezTo>
                <a:cubicBezTo>
                  <a:pt x="3667373" y="1092026"/>
                  <a:pt x="3668613" y="1089545"/>
                  <a:pt x="3668613" y="1084584"/>
                </a:cubicBezTo>
                <a:cubicBezTo>
                  <a:pt x="3668613" y="1084584"/>
                  <a:pt x="3666132" y="1084584"/>
                  <a:pt x="3661171" y="1084584"/>
                </a:cubicBezTo>
                <a:close/>
                <a:moveTo>
                  <a:pt x="3519785" y="1084584"/>
                </a:moveTo>
                <a:lnTo>
                  <a:pt x="3519785" y="1092026"/>
                </a:lnTo>
                <a:lnTo>
                  <a:pt x="3527226" y="1092026"/>
                </a:lnTo>
                <a:cubicBezTo>
                  <a:pt x="3527226" y="1087065"/>
                  <a:pt x="3524745" y="1084584"/>
                  <a:pt x="3519785" y="1084584"/>
                </a:cubicBezTo>
                <a:close/>
                <a:moveTo>
                  <a:pt x="3482578" y="1084584"/>
                </a:moveTo>
                <a:cubicBezTo>
                  <a:pt x="3477617" y="1084584"/>
                  <a:pt x="3475136" y="1085825"/>
                  <a:pt x="3475136" y="1088305"/>
                </a:cubicBezTo>
                <a:cubicBezTo>
                  <a:pt x="3475136" y="1090786"/>
                  <a:pt x="3472656" y="1092026"/>
                  <a:pt x="3467695" y="1092026"/>
                </a:cubicBezTo>
                <a:cubicBezTo>
                  <a:pt x="3467695" y="1096987"/>
                  <a:pt x="3470175" y="1099467"/>
                  <a:pt x="3475136" y="1099467"/>
                </a:cubicBezTo>
                <a:cubicBezTo>
                  <a:pt x="3470175" y="1104428"/>
                  <a:pt x="3470175" y="1106909"/>
                  <a:pt x="3475136" y="1106909"/>
                </a:cubicBezTo>
                <a:cubicBezTo>
                  <a:pt x="3480097" y="1106909"/>
                  <a:pt x="3482578" y="1104428"/>
                  <a:pt x="3482578" y="1099467"/>
                </a:cubicBezTo>
                <a:close/>
                <a:moveTo>
                  <a:pt x="692050" y="1084584"/>
                </a:moveTo>
                <a:cubicBezTo>
                  <a:pt x="697011" y="1089545"/>
                  <a:pt x="701972" y="1092026"/>
                  <a:pt x="706933" y="1092026"/>
                </a:cubicBezTo>
                <a:cubicBezTo>
                  <a:pt x="711894" y="1092026"/>
                  <a:pt x="711894" y="1090786"/>
                  <a:pt x="706933" y="1088305"/>
                </a:cubicBezTo>
                <a:cubicBezTo>
                  <a:pt x="701972" y="1085825"/>
                  <a:pt x="697011" y="1084584"/>
                  <a:pt x="692050" y="1084584"/>
                </a:cubicBezTo>
                <a:close/>
                <a:moveTo>
                  <a:pt x="5573613" y="1081794"/>
                </a:moveTo>
                <a:cubicBezTo>
                  <a:pt x="5574853" y="1081174"/>
                  <a:pt x="5576093" y="1082104"/>
                  <a:pt x="5577333" y="1084584"/>
                </a:cubicBezTo>
                <a:cubicBezTo>
                  <a:pt x="5579813" y="1089545"/>
                  <a:pt x="5578574" y="1095747"/>
                  <a:pt x="5573613" y="1103188"/>
                </a:cubicBezTo>
                <a:cubicBezTo>
                  <a:pt x="5568651" y="1110629"/>
                  <a:pt x="5561210" y="1114350"/>
                  <a:pt x="5551288" y="1114350"/>
                </a:cubicBezTo>
                <a:lnTo>
                  <a:pt x="5543847" y="1114350"/>
                </a:lnTo>
                <a:lnTo>
                  <a:pt x="5551288" y="1106909"/>
                </a:lnTo>
                <a:cubicBezTo>
                  <a:pt x="5561210" y="1101948"/>
                  <a:pt x="5567412" y="1095747"/>
                  <a:pt x="5569892" y="1088305"/>
                </a:cubicBezTo>
                <a:cubicBezTo>
                  <a:pt x="5571132" y="1084584"/>
                  <a:pt x="5572372" y="1082414"/>
                  <a:pt x="5573613" y="1081794"/>
                </a:cubicBezTo>
                <a:close/>
                <a:moveTo>
                  <a:pt x="5275956" y="1077143"/>
                </a:moveTo>
                <a:cubicBezTo>
                  <a:pt x="5275956" y="1077143"/>
                  <a:pt x="5278436" y="1079623"/>
                  <a:pt x="5283398" y="1084584"/>
                </a:cubicBezTo>
                <a:cubicBezTo>
                  <a:pt x="5283398" y="1089545"/>
                  <a:pt x="5288359" y="1092026"/>
                  <a:pt x="5298281" y="1092026"/>
                </a:cubicBezTo>
                <a:lnTo>
                  <a:pt x="5268515" y="1092026"/>
                </a:lnTo>
                <a:cubicBezTo>
                  <a:pt x="5268515" y="1092026"/>
                  <a:pt x="5268515" y="1090786"/>
                  <a:pt x="5268515" y="1088305"/>
                </a:cubicBezTo>
                <a:cubicBezTo>
                  <a:pt x="5268515" y="1085825"/>
                  <a:pt x="5269756" y="1083344"/>
                  <a:pt x="5272236" y="1080864"/>
                </a:cubicBezTo>
                <a:cubicBezTo>
                  <a:pt x="5274716" y="1078383"/>
                  <a:pt x="5275956" y="1077143"/>
                  <a:pt x="5275956" y="1077143"/>
                </a:cubicBezTo>
                <a:close/>
                <a:moveTo>
                  <a:pt x="4673203" y="1077143"/>
                </a:moveTo>
                <a:cubicBezTo>
                  <a:pt x="4673203" y="1077143"/>
                  <a:pt x="4673203" y="1079623"/>
                  <a:pt x="4673203" y="1084584"/>
                </a:cubicBezTo>
                <a:lnTo>
                  <a:pt x="4680644" y="1084584"/>
                </a:lnTo>
                <a:cubicBezTo>
                  <a:pt x="4680644" y="1079623"/>
                  <a:pt x="4680644" y="1077143"/>
                  <a:pt x="4680644" y="1077143"/>
                </a:cubicBezTo>
                <a:cubicBezTo>
                  <a:pt x="4675683" y="1077143"/>
                  <a:pt x="4673203" y="1077143"/>
                  <a:pt x="4673203" y="1077143"/>
                </a:cubicBezTo>
                <a:close/>
                <a:moveTo>
                  <a:pt x="4658320" y="1077143"/>
                </a:moveTo>
                <a:cubicBezTo>
                  <a:pt x="4653359" y="1082104"/>
                  <a:pt x="4648398" y="1084584"/>
                  <a:pt x="4643437" y="1084584"/>
                </a:cubicBezTo>
                <a:cubicBezTo>
                  <a:pt x="4638476" y="1084584"/>
                  <a:pt x="4634755" y="1084584"/>
                  <a:pt x="4632275" y="1084584"/>
                </a:cubicBezTo>
                <a:cubicBezTo>
                  <a:pt x="4629795" y="1084584"/>
                  <a:pt x="4628554" y="1084584"/>
                  <a:pt x="4628554" y="1084584"/>
                </a:cubicBezTo>
                <a:cubicBezTo>
                  <a:pt x="4638476" y="1089545"/>
                  <a:pt x="4650878" y="1087065"/>
                  <a:pt x="4665761" y="1077143"/>
                </a:cubicBezTo>
                <a:close/>
                <a:moveTo>
                  <a:pt x="3899296" y="1077143"/>
                </a:moveTo>
                <a:cubicBezTo>
                  <a:pt x="3884414" y="1082104"/>
                  <a:pt x="3876972" y="1087065"/>
                  <a:pt x="3876972" y="1092026"/>
                </a:cubicBezTo>
                <a:lnTo>
                  <a:pt x="3921621" y="1092026"/>
                </a:lnTo>
                <a:cubicBezTo>
                  <a:pt x="3926582" y="1092026"/>
                  <a:pt x="3924101" y="1089545"/>
                  <a:pt x="3914179" y="1084584"/>
                </a:cubicBezTo>
                <a:close/>
                <a:moveTo>
                  <a:pt x="3579316" y="1077143"/>
                </a:moveTo>
                <a:lnTo>
                  <a:pt x="3579316" y="1084584"/>
                </a:lnTo>
                <a:cubicBezTo>
                  <a:pt x="3584277" y="1084584"/>
                  <a:pt x="3589238" y="1089545"/>
                  <a:pt x="3594199" y="1099467"/>
                </a:cubicBezTo>
                <a:cubicBezTo>
                  <a:pt x="3599160" y="1114350"/>
                  <a:pt x="3604121" y="1114350"/>
                  <a:pt x="3609081" y="1099467"/>
                </a:cubicBezTo>
                <a:cubicBezTo>
                  <a:pt x="3614042" y="1094506"/>
                  <a:pt x="3612802" y="1090786"/>
                  <a:pt x="3605361" y="1088305"/>
                </a:cubicBezTo>
                <a:cubicBezTo>
                  <a:pt x="3597920" y="1085825"/>
                  <a:pt x="3591718" y="1084584"/>
                  <a:pt x="3586757" y="1084584"/>
                </a:cubicBezTo>
                <a:close/>
                <a:moveTo>
                  <a:pt x="3490019" y="1077143"/>
                </a:moveTo>
                <a:cubicBezTo>
                  <a:pt x="3490019" y="1077143"/>
                  <a:pt x="3490019" y="1079623"/>
                  <a:pt x="3490019" y="1084584"/>
                </a:cubicBezTo>
                <a:lnTo>
                  <a:pt x="3497461" y="1084584"/>
                </a:lnTo>
                <a:cubicBezTo>
                  <a:pt x="3497461" y="1079623"/>
                  <a:pt x="3494980" y="1077143"/>
                  <a:pt x="3490019" y="1077143"/>
                </a:cubicBezTo>
                <a:close/>
                <a:moveTo>
                  <a:pt x="305097" y="1077143"/>
                </a:moveTo>
                <a:cubicBezTo>
                  <a:pt x="305097" y="1077143"/>
                  <a:pt x="307578" y="1079623"/>
                  <a:pt x="312539" y="1084584"/>
                </a:cubicBezTo>
                <a:lnTo>
                  <a:pt x="305097" y="1092026"/>
                </a:lnTo>
                <a:close/>
                <a:moveTo>
                  <a:pt x="5320605" y="1069702"/>
                </a:moveTo>
                <a:cubicBezTo>
                  <a:pt x="5325566" y="1069702"/>
                  <a:pt x="5328046" y="1072182"/>
                  <a:pt x="5328046" y="1077143"/>
                </a:cubicBezTo>
                <a:cubicBezTo>
                  <a:pt x="5328046" y="1082104"/>
                  <a:pt x="5328046" y="1084584"/>
                  <a:pt x="5328046" y="1084584"/>
                </a:cubicBezTo>
                <a:cubicBezTo>
                  <a:pt x="5328046" y="1084584"/>
                  <a:pt x="5325566" y="1082104"/>
                  <a:pt x="5320605" y="1077143"/>
                </a:cubicBezTo>
                <a:cubicBezTo>
                  <a:pt x="5320605" y="1072182"/>
                  <a:pt x="5320605" y="1069702"/>
                  <a:pt x="5320605" y="1069702"/>
                </a:cubicBezTo>
                <a:close/>
                <a:moveTo>
                  <a:pt x="3676054" y="1069702"/>
                </a:moveTo>
                <a:cubicBezTo>
                  <a:pt x="3676054" y="1074663"/>
                  <a:pt x="3678535" y="1077143"/>
                  <a:pt x="3683496" y="1077143"/>
                </a:cubicBezTo>
                <a:lnTo>
                  <a:pt x="3683496" y="1069702"/>
                </a:lnTo>
                <a:cubicBezTo>
                  <a:pt x="3683496" y="1069702"/>
                  <a:pt x="3681015" y="1069702"/>
                  <a:pt x="3676054" y="1069702"/>
                </a:cubicBezTo>
                <a:close/>
                <a:moveTo>
                  <a:pt x="3259335" y="1069702"/>
                </a:moveTo>
                <a:cubicBezTo>
                  <a:pt x="3254375" y="1069702"/>
                  <a:pt x="3251894" y="1072182"/>
                  <a:pt x="3251894" y="1077143"/>
                </a:cubicBezTo>
                <a:cubicBezTo>
                  <a:pt x="3251894" y="1082104"/>
                  <a:pt x="3253134" y="1084584"/>
                  <a:pt x="3255615" y="1084584"/>
                </a:cubicBezTo>
                <a:cubicBezTo>
                  <a:pt x="3258095" y="1084584"/>
                  <a:pt x="3259335" y="1082104"/>
                  <a:pt x="3259335" y="1077143"/>
                </a:cubicBezTo>
                <a:cubicBezTo>
                  <a:pt x="3259335" y="1072182"/>
                  <a:pt x="3259335" y="1069702"/>
                  <a:pt x="3259335" y="1069702"/>
                </a:cubicBezTo>
                <a:close/>
                <a:moveTo>
                  <a:pt x="5283398" y="1062260"/>
                </a:moveTo>
                <a:cubicBezTo>
                  <a:pt x="5283398" y="1062260"/>
                  <a:pt x="5288359" y="1062260"/>
                  <a:pt x="5298281" y="1062260"/>
                </a:cubicBezTo>
                <a:lnTo>
                  <a:pt x="5313163" y="1062260"/>
                </a:lnTo>
                <a:cubicBezTo>
                  <a:pt x="5308202" y="1062260"/>
                  <a:pt x="5306963" y="1064741"/>
                  <a:pt x="5309443" y="1069702"/>
                </a:cubicBezTo>
                <a:cubicBezTo>
                  <a:pt x="5311923" y="1074663"/>
                  <a:pt x="5310683" y="1077143"/>
                  <a:pt x="5305722" y="1077143"/>
                </a:cubicBezTo>
                <a:cubicBezTo>
                  <a:pt x="5295800" y="1077143"/>
                  <a:pt x="5288359" y="1074663"/>
                  <a:pt x="5283398" y="1069702"/>
                </a:cubicBezTo>
                <a:cubicBezTo>
                  <a:pt x="5273476" y="1069702"/>
                  <a:pt x="5273476" y="1067221"/>
                  <a:pt x="5283398" y="1062260"/>
                </a:cubicBezTo>
                <a:close/>
                <a:moveTo>
                  <a:pt x="5171777" y="1062260"/>
                </a:moveTo>
                <a:cubicBezTo>
                  <a:pt x="5161855" y="1067221"/>
                  <a:pt x="5159374" y="1069702"/>
                  <a:pt x="5164335" y="1069702"/>
                </a:cubicBezTo>
                <a:lnTo>
                  <a:pt x="5171777" y="1069702"/>
                </a:lnTo>
                <a:cubicBezTo>
                  <a:pt x="5171777" y="1069702"/>
                  <a:pt x="5174257" y="1069702"/>
                  <a:pt x="5179218" y="1069702"/>
                </a:cubicBezTo>
                <a:cubicBezTo>
                  <a:pt x="5184179" y="1069702"/>
                  <a:pt x="5184179" y="1067221"/>
                  <a:pt x="5179218" y="1062260"/>
                </a:cubicBezTo>
                <a:cubicBezTo>
                  <a:pt x="5174257" y="1062260"/>
                  <a:pt x="5171777" y="1062260"/>
                  <a:pt x="5171777" y="1062260"/>
                </a:cubicBezTo>
                <a:close/>
                <a:moveTo>
                  <a:pt x="4449961" y="1062260"/>
                </a:moveTo>
                <a:cubicBezTo>
                  <a:pt x="4454922" y="1062260"/>
                  <a:pt x="4459882" y="1062260"/>
                  <a:pt x="4464843" y="1062260"/>
                </a:cubicBezTo>
                <a:lnTo>
                  <a:pt x="4457402" y="1069702"/>
                </a:lnTo>
                <a:close/>
                <a:moveTo>
                  <a:pt x="4323457" y="1062260"/>
                </a:moveTo>
                <a:lnTo>
                  <a:pt x="4308574" y="1069702"/>
                </a:lnTo>
                <a:cubicBezTo>
                  <a:pt x="4308574" y="1074663"/>
                  <a:pt x="4316015" y="1074663"/>
                  <a:pt x="4330898" y="1069702"/>
                </a:cubicBezTo>
                <a:close/>
                <a:moveTo>
                  <a:pt x="3289101" y="1062260"/>
                </a:moveTo>
                <a:lnTo>
                  <a:pt x="3281660" y="1077143"/>
                </a:lnTo>
                <a:cubicBezTo>
                  <a:pt x="3286621" y="1077143"/>
                  <a:pt x="3289101" y="1078383"/>
                  <a:pt x="3289101" y="1080864"/>
                </a:cubicBezTo>
                <a:cubicBezTo>
                  <a:pt x="3289101" y="1083344"/>
                  <a:pt x="3289101" y="1085825"/>
                  <a:pt x="3289101" y="1088305"/>
                </a:cubicBezTo>
                <a:cubicBezTo>
                  <a:pt x="3289101" y="1090786"/>
                  <a:pt x="3297782" y="1092026"/>
                  <a:pt x="3315146" y="1092026"/>
                </a:cubicBezTo>
                <a:cubicBezTo>
                  <a:pt x="3332509" y="1092026"/>
                  <a:pt x="3343672" y="1089545"/>
                  <a:pt x="3348632" y="1084584"/>
                </a:cubicBezTo>
                <a:lnTo>
                  <a:pt x="3311425" y="1069702"/>
                </a:lnTo>
                <a:lnTo>
                  <a:pt x="3311425" y="1077143"/>
                </a:lnTo>
                <a:cubicBezTo>
                  <a:pt x="3311425" y="1082104"/>
                  <a:pt x="3311425" y="1084584"/>
                  <a:pt x="3311425" y="1084584"/>
                </a:cubicBezTo>
                <a:cubicBezTo>
                  <a:pt x="3311425" y="1084584"/>
                  <a:pt x="3308945" y="1084584"/>
                  <a:pt x="3303984" y="1084584"/>
                </a:cubicBezTo>
                <a:cubicBezTo>
                  <a:pt x="3303984" y="1084584"/>
                  <a:pt x="3303984" y="1082104"/>
                  <a:pt x="3303984" y="1077143"/>
                </a:cubicBezTo>
                <a:close/>
                <a:moveTo>
                  <a:pt x="2970981" y="1058540"/>
                </a:moveTo>
                <a:cubicBezTo>
                  <a:pt x="2969741" y="1058540"/>
                  <a:pt x="2969121" y="1059780"/>
                  <a:pt x="2969121" y="1062260"/>
                </a:cubicBezTo>
                <a:cubicBezTo>
                  <a:pt x="2969121" y="1067221"/>
                  <a:pt x="2966640" y="1069702"/>
                  <a:pt x="2961679" y="1069702"/>
                </a:cubicBezTo>
                <a:cubicBezTo>
                  <a:pt x="2961679" y="1074663"/>
                  <a:pt x="2959198" y="1079623"/>
                  <a:pt x="2954238" y="1084584"/>
                </a:cubicBezTo>
                <a:cubicBezTo>
                  <a:pt x="2949277" y="1089545"/>
                  <a:pt x="2951757" y="1096987"/>
                  <a:pt x="2961679" y="1106909"/>
                </a:cubicBezTo>
                <a:cubicBezTo>
                  <a:pt x="2966640" y="1106909"/>
                  <a:pt x="2974081" y="1109389"/>
                  <a:pt x="2984003" y="1114350"/>
                </a:cubicBezTo>
                <a:cubicBezTo>
                  <a:pt x="2993925" y="1114350"/>
                  <a:pt x="2998886" y="1116830"/>
                  <a:pt x="2998886" y="1121791"/>
                </a:cubicBezTo>
                <a:cubicBezTo>
                  <a:pt x="2998886" y="1126753"/>
                  <a:pt x="3003847" y="1126753"/>
                  <a:pt x="3013769" y="1121791"/>
                </a:cubicBezTo>
                <a:cubicBezTo>
                  <a:pt x="3033613" y="1111870"/>
                  <a:pt x="3033613" y="1101948"/>
                  <a:pt x="3013769" y="1092026"/>
                </a:cubicBezTo>
                <a:lnTo>
                  <a:pt x="3006328" y="1092026"/>
                </a:lnTo>
                <a:lnTo>
                  <a:pt x="2991445" y="1099467"/>
                </a:lnTo>
                <a:lnTo>
                  <a:pt x="2984003" y="1099467"/>
                </a:lnTo>
                <a:lnTo>
                  <a:pt x="2984003" y="1084584"/>
                </a:lnTo>
                <a:cubicBezTo>
                  <a:pt x="2984003" y="1084584"/>
                  <a:pt x="2984003" y="1082104"/>
                  <a:pt x="2984003" y="1077143"/>
                </a:cubicBezTo>
                <a:cubicBezTo>
                  <a:pt x="2984003" y="1072182"/>
                  <a:pt x="2982763" y="1068461"/>
                  <a:pt x="2980283" y="1065981"/>
                </a:cubicBezTo>
                <a:cubicBezTo>
                  <a:pt x="2977802" y="1063501"/>
                  <a:pt x="2976562" y="1062260"/>
                  <a:pt x="2976562" y="1062260"/>
                </a:cubicBezTo>
                <a:cubicBezTo>
                  <a:pt x="2974082" y="1059780"/>
                  <a:pt x="2972221" y="1058540"/>
                  <a:pt x="2970981" y="1058540"/>
                </a:cubicBezTo>
                <a:close/>
                <a:moveTo>
                  <a:pt x="4249973" y="1056679"/>
                </a:moveTo>
                <a:cubicBezTo>
                  <a:pt x="4248112" y="1056679"/>
                  <a:pt x="4246562" y="1057299"/>
                  <a:pt x="4245322" y="1058540"/>
                </a:cubicBezTo>
                <a:cubicBezTo>
                  <a:pt x="4242841" y="1061020"/>
                  <a:pt x="4244082" y="1064741"/>
                  <a:pt x="4249043" y="1069702"/>
                </a:cubicBezTo>
                <a:cubicBezTo>
                  <a:pt x="4258964" y="1074663"/>
                  <a:pt x="4263925" y="1074663"/>
                  <a:pt x="4263925" y="1069702"/>
                </a:cubicBezTo>
                <a:cubicBezTo>
                  <a:pt x="4263925" y="1064741"/>
                  <a:pt x="4261445" y="1061020"/>
                  <a:pt x="4256484" y="1058540"/>
                </a:cubicBezTo>
                <a:cubicBezTo>
                  <a:pt x="4254003" y="1057299"/>
                  <a:pt x="4251833" y="1056679"/>
                  <a:pt x="4249973" y="1056679"/>
                </a:cubicBezTo>
                <a:close/>
                <a:moveTo>
                  <a:pt x="5052714" y="1054819"/>
                </a:moveTo>
                <a:lnTo>
                  <a:pt x="5045273" y="1069702"/>
                </a:lnTo>
                <a:cubicBezTo>
                  <a:pt x="5040311" y="1069702"/>
                  <a:pt x="5036591" y="1070942"/>
                  <a:pt x="5034111" y="1073422"/>
                </a:cubicBezTo>
                <a:cubicBezTo>
                  <a:pt x="5031631" y="1075903"/>
                  <a:pt x="5030390" y="1074663"/>
                  <a:pt x="5030390" y="1069702"/>
                </a:cubicBezTo>
                <a:cubicBezTo>
                  <a:pt x="5020468" y="1069702"/>
                  <a:pt x="5015507" y="1067221"/>
                  <a:pt x="5015507" y="1062260"/>
                </a:cubicBezTo>
                <a:lnTo>
                  <a:pt x="5022949" y="1062260"/>
                </a:lnTo>
                <a:cubicBezTo>
                  <a:pt x="5027910" y="1067221"/>
                  <a:pt x="5032870" y="1067221"/>
                  <a:pt x="5037831" y="1062260"/>
                </a:cubicBezTo>
                <a:cubicBezTo>
                  <a:pt x="5042793" y="1057299"/>
                  <a:pt x="5047753" y="1054819"/>
                  <a:pt x="5052714" y="1054819"/>
                </a:cubicBezTo>
                <a:close/>
                <a:moveTo>
                  <a:pt x="4955976" y="1054819"/>
                </a:moveTo>
                <a:cubicBezTo>
                  <a:pt x="4960937" y="1054819"/>
                  <a:pt x="4963417" y="1056059"/>
                  <a:pt x="4963417" y="1058540"/>
                </a:cubicBezTo>
                <a:cubicBezTo>
                  <a:pt x="4963417" y="1061020"/>
                  <a:pt x="4963417" y="1064741"/>
                  <a:pt x="4963417" y="1069702"/>
                </a:cubicBezTo>
                <a:cubicBezTo>
                  <a:pt x="4963417" y="1079623"/>
                  <a:pt x="4960937" y="1084584"/>
                  <a:pt x="4955976" y="1084584"/>
                </a:cubicBezTo>
                <a:cubicBezTo>
                  <a:pt x="4951015" y="1084584"/>
                  <a:pt x="4948534" y="1087065"/>
                  <a:pt x="4948534" y="1092026"/>
                </a:cubicBezTo>
                <a:cubicBezTo>
                  <a:pt x="4948534" y="1092026"/>
                  <a:pt x="4946054" y="1092026"/>
                  <a:pt x="4941093" y="1092026"/>
                </a:cubicBezTo>
                <a:cubicBezTo>
                  <a:pt x="4936132" y="1092026"/>
                  <a:pt x="4931172" y="1092026"/>
                  <a:pt x="4926210" y="1092026"/>
                </a:cubicBezTo>
                <a:lnTo>
                  <a:pt x="4911327" y="1084584"/>
                </a:lnTo>
                <a:cubicBezTo>
                  <a:pt x="4911327" y="1084584"/>
                  <a:pt x="4913808" y="1084584"/>
                  <a:pt x="4918769" y="1084584"/>
                </a:cubicBezTo>
                <a:cubicBezTo>
                  <a:pt x="4918769" y="1084584"/>
                  <a:pt x="4918769" y="1082104"/>
                  <a:pt x="4918769" y="1077143"/>
                </a:cubicBezTo>
                <a:cubicBezTo>
                  <a:pt x="4918769" y="1077143"/>
                  <a:pt x="4921249" y="1075903"/>
                  <a:pt x="4926210" y="1073422"/>
                </a:cubicBezTo>
                <a:cubicBezTo>
                  <a:pt x="4931172" y="1070942"/>
                  <a:pt x="4938613" y="1069702"/>
                  <a:pt x="4948534" y="1069702"/>
                </a:cubicBezTo>
                <a:cubicBezTo>
                  <a:pt x="4953496" y="1069702"/>
                  <a:pt x="4955976" y="1067221"/>
                  <a:pt x="4955976" y="1062260"/>
                </a:cubicBezTo>
                <a:cubicBezTo>
                  <a:pt x="4955976" y="1057299"/>
                  <a:pt x="4955976" y="1054819"/>
                  <a:pt x="4955976" y="1054819"/>
                </a:cubicBezTo>
                <a:close/>
                <a:moveTo>
                  <a:pt x="4933652" y="1054819"/>
                </a:moveTo>
                <a:cubicBezTo>
                  <a:pt x="4938613" y="1054819"/>
                  <a:pt x="4942334" y="1054819"/>
                  <a:pt x="4944814" y="1054819"/>
                </a:cubicBezTo>
                <a:cubicBezTo>
                  <a:pt x="4947294" y="1054819"/>
                  <a:pt x="4948534" y="1054819"/>
                  <a:pt x="4948534" y="1054819"/>
                </a:cubicBezTo>
                <a:cubicBezTo>
                  <a:pt x="4948534" y="1059780"/>
                  <a:pt x="4946054" y="1062260"/>
                  <a:pt x="4941093" y="1062260"/>
                </a:cubicBezTo>
                <a:cubicBezTo>
                  <a:pt x="4936132" y="1062260"/>
                  <a:pt x="4933652" y="1062260"/>
                  <a:pt x="4933652" y="1062260"/>
                </a:cubicBezTo>
                <a:cubicBezTo>
                  <a:pt x="4933652" y="1062260"/>
                  <a:pt x="4933652" y="1059780"/>
                  <a:pt x="4933652" y="1054819"/>
                </a:cubicBezTo>
                <a:close/>
                <a:moveTo>
                  <a:pt x="4911327" y="1054819"/>
                </a:moveTo>
                <a:cubicBezTo>
                  <a:pt x="4911327" y="1054819"/>
                  <a:pt x="4913808" y="1054819"/>
                  <a:pt x="4918769" y="1054819"/>
                </a:cubicBezTo>
                <a:lnTo>
                  <a:pt x="4918769" y="1062260"/>
                </a:lnTo>
                <a:close/>
                <a:moveTo>
                  <a:pt x="4360664" y="1054819"/>
                </a:moveTo>
                <a:lnTo>
                  <a:pt x="4368105" y="1062260"/>
                </a:lnTo>
                <a:lnTo>
                  <a:pt x="4375546" y="1069702"/>
                </a:lnTo>
                <a:lnTo>
                  <a:pt x="4360664" y="1069702"/>
                </a:lnTo>
                <a:lnTo>
                  <a:pt x="4375546" y="1077143"/>
                </a:lnTo>
                <a:cubicBezTo>
                  <a:pt x="4385468" y="1077143"/>
                  <a:pt x="4397871" y="1077143"/>
                  <a:pt x="4412753" y="1077143"/>
                </a:cubicBezTo>
                <a:lnTo>
                  <a:pt x="4435078" y="1084584"/>
                </a:lnTo>
                <a:cubicBezTo>
                  <a:pt x="4430117" y="1084584"/>
                  <a:pt x="4427636" y="1087065"/>
                  <a:pt x="4427636" y="1092026"/>
                </a:cubicBezTo>
                <a:cubicBezTo>
                  <a:pt x="4427636" y="1096987"/>
                  <a:pt x="4430117" y="1096987"/>
                  <a:pt x="4435078" y="1092026"/>
                </a:cubicBezTo>
                <a:lnTo>
                  <a:pt x="4442519" y="1092026"/>
                </a:lnTo>
                <a:lnTo>
                  <a:pt x="4442519" y="1084584"/>
                </a:lnTo>
                <a:cubicBezTo>
                  <a:pt x="4437558" y="1079623"/>
                  <a:pt x="4436318" y="1075903"/>
                  <a:pt x="4438798" y="1073422"/>
                </a:cubicBezTo>
                <a:cubicBezTo>
                  <a:pt x="4441279" y="1070942"/>
                  <a:pt x="4447480" y="1069702"/>
                  <a:pt x="4457402" y="1069702"/>
                </a:cubicBezTo>
                <a:cubicBezTo>
                  <a:pt x="4472285" y="1069702"/>
                  <a:pt x="4480966" y="1068461"/>
                  <a:pt x="4483447" y="1065981"/>
                </a:cubicBezTo>
                <a:cubicBezTo>
                  <a:pt x="4485927" y="1063501"/>
                  <a:pt x="4489648" y="1064741"/>
                  <a:pt x="4494609" y="1069702"/>
                </a:cubicBezTo>
                <a:lnTo>
                  <a:pt x="4494609" y="1077143"/>
                </a:lnTo>
                <a:cubicBezTo>
                  <a:pt x="4489648" y="1077143"/>
                  <a:pt x="4487168" y="1078383"/>
                  <a:pt x="4487168" y="1080864"/>
                </a:cubicBezTo>
                <a:cubicBezTo>
                  <a:pt x="4487168" y="1083344"/>
                  <a:pt x="4489648" y="1083344"/>
                  <a:pt x="4494609" y="1080864"/>
                </a:cubicBezTo>
                <a:cubicBezTo>
                  <a:pt x="4499570" y="1078383"/>
                  <a:pt x="4502050" y="1077143"/>
                  <a:pt x="4502050" y="1077143"/>
                </a:cubicBezTo>
                <a:lnTo>
                  <a:pt x="4509492" y="1077143"/>
                </a:lnTo>
                <a:cubicBezTo>
                  <a:pt x="4514453" y="1077143"/>
                  <a:pt x="4518174" y="1077143"/>
                  <a:pt x="4520654" y="1077143"/>
                </a:cubicBezTo>
                <a:cubicBezTo>
                  <a:pt x="4523134" y="1077143"/>
                  <a:pt x="4524375" y="1074663"/>
                  <a:pt x="4524375" y="1069702"/>
                </a:cubicBezTo>
                <a:cubicBezTo>
                  <a:pt x="4529336" y="1064741"/>
                  <a:pt x="4529336" y="1062260"/>
                  <a:pt x="4524375" y="1062260"/>
                </a:cubicBezTo>
                <a:cubicBezTo>
                  <a:pt x="4519414" y="1062260"/>
                  <a:pt x="4511972" y="1062260"/>
                  <a:pt x="4502050" y="1062260"/>
                </a:cubicBezTo>
                <a:cubicBezTo>
                  <a:pt x="4482207" y="1057299"/>
                  <a:pt x="4472285" y="1057299"/>
                  <a:pt x="4472285" y="1062260"/>
                </a:cubicBezTo>
                <a:cubicBezTo>
                  <a:pt x="4467324" y="1062260"/>
                  <a:pt x="4461123" y="1061020"/>
                  <a:pt x="4453681" y="1058540"/>
                </a:cubicBezTo>
                <a:cubicBezTo>
                  <a:pt x="4446240" y="1056059"/>
                  <a:pt x="4438798" y="1054819"/>
                  <a:pt x="4431357" y="1054819"/>
                </a:cubicBezTo>
                <a:cubicBezTo>
                  <a:pt x="4423916" y="1054819"/>
                  <a:pt x="4417715" y="1054819"/>
                  <a:pt x="4412753" y="1054819"/>
                </a:cubicBezTo>
                <a:cubicBezTo>
                  <a:pt x="4407792" y="1054819"/>
                  <a:pt x="4402832" y="1054819"/>
                  <a:pt x="4397871" y="1054819"/>
                </a:cubicBezTo>
                <a:cubicBezTo>
                  <a:pt x="4392910" y="1054819"/>
                  <a:pt x="4387949" y="1054819"/>
                  <a:pt x="4382988" y="1054819"/>
                </a:cubicBezTo>
                <a:cubicBezTo>
                  <a:pt x="4373066" y="1054819"/>
                  <a:pt x="4365625" y="1054819"/>
                  <a:pt x="4360664" y="1054819"/>
                </a:cubicBezTo>
                <a:close/>
                <a:moveTo>
                  <a:pt x="4200673" y="1054819"/>
                </a:moveTo>
                <a:cubicBezTo>
                  <a:pt x="4183310" y="1054819"/>
                  <a:pt x="4174628" y="1057299"/>
                  <a:pt x="4174628" y="1062260"/>
                </a:cubicBezTo>
                <a:cubicBezTo>
                  <a:pt x="4174628" y="1067221"/>
                  <a:pt x="4182070" y="1069702"/>
                  <a:pt x="4196953" y="1069702"/>
                </a:cubicBezTo>
                <a:cubicBezTo>
                  <a:pt x="4211836" y="1069702"/>
                  <a:pt x="4224238" y="1069702"/>
                  <a:pt x="4234160" y="1069702"/>
                </a:cubicBezTo>
                <a:lnTo>
                  <a:pt x="4234160" y="1062260"/>
                </a:lnTo>
                <a:cubicBezTo>
                  <a:pt x="4229199" y="1057299"/>
                  <a:pt x="4218037" y="1054819"/>
                  <a:pt x="4200673" y="1054819"/>
                </a:cubicBezTo>
                <a:close/>
                <a:moveTo>
                  <a:pt x="4129980" y="1054819"/>
                </a:moveTo>
                <a:cubicBezTo>
                  <a:pt x="4120058" y="1054819"/>
                  <a:pt x="4117578" y="1057299"/>
                  <a:pt x="4122539" y="1062260"/>
                </a:cubicBezTo>
                <a:cubicBezTo>
                  <a:pt x="4127500" y="1067221"/>
                  <a:pt x="4132460" y="1067221"/>
                  <a:pt x="4137421" y="1062260"/>
                </a:cubicBezTo>
                <a:cubicBezTo>
                  <a:pt x="4137421" y="1062260"/>
                  <a:pt x="4136181" y="1061020"/>
                  <a:pt x="4133701" y="1058540"/>
                </a:cubicBezTo>
                <a:cubicBezTo>
                  <a:pt x="4131220" y="1056059"/>
                  <a:pt x="4129980" y="1054819"/>
                  <a:pt x="4129980" y="1054819"/>
                </a:cubicBezTo>
                <a:close/>
                <a:moveTo>
                  <a:pt x="4100214" y="1054819"/>
                </a:moveTo>
                <a:lnTo>
                  <a:pt x="4107656" y="1062260"/>
                </a:lnTo>
                <a:lnTo>
                  <a:pt x="4107656" y="1054819"/>
                </a:lnTo>
                <a:cubicBezTo>
                  <a:pt x="4102695" y="1054819"/>
                  <a:pt x="4100214" y="1054819"/>
                  <a:pt x="4100214" y="1054819"/>
                </a:cubicBezTo>
                <a:close/>
                <a:moveTo>
                  <a:pt x="3222128" y="1054819"/>
                </a:moveTo>
                <a:cubicBezTo>
                  <a:pt x="3212206" y="1054819"/>
                  <a:pt x="3209726" y="1059780"/>
                  <a:pt x="3214687" y="1069702"/>
                </a:cubicBezTo>
                <a:cubicBezTo>
                  <a:pt x="3219648" y="1074663"/>
                  <a:pt x="3222128" y="1072182"/>
                  <a:pt x="3222128" y="1062260"/>
                </a:cubicBezTo>
                <a:cubicBezTo>
                  <a:pt x="3222128" y="1057299"/>
                  <a:pt x="3222128" y="1054819"/>
                  <a:pt x="3222128" y="1054819"/>
                </a:cubicBezTo>
                <a:close/>
                <a:moveTo>
                  <a:pt x="5060156" y="1047377"/>
                </a:moveTo>
                <a:lnTo>
                  <a:pt x="5075038" y="1047377"/>
                </a:lnTo>
                <a:lnTo>
                  <a:pt x="5067597" y="1054819"/>
                </a:lnTo>
                <a:close/>
                <a:moveTo>
                  <a:pt x="5011786" y="1047377"/>
                </a:moveTo>
                <a:cubicBezTo>
                  <a:pt x="5024189" y="1047377"/>
                  <a:pt x="5030390" y="1049858"/>
                  <a:pt x="5030390" y="1054819"/>
                </a:cubicBezTo>
                <a:lnTo>
                  <a:pt x="5008066" y="1054819"/>
                </a:lnTo>
                <a:cubicBezTo>
                  <a:pt x="4998144" y="1054819"/>
                  <a:pt x="4990703" y="1054819"/>
                  <a:pt x="4985741" y="1054819"/>
                </a:cubicBezTo>
                <a:cubicBezTo>
                  <a:pt x="4990703" y="1049858"/>
                  <a:pt x="4999384" y="1047377"/>
                  <a:pt x="5011786" y="1047377"/>
                </a:cubicBezTo>
                <a:close/>
                <a:moveTo>
                  <a:pt x="3356074" y="1047377"/>
                </a:moveTo>
                <a:cubicBezTo>
                  <a:pt x="3346152" y="1047377"/>
                  <a:pt x="3341191" y="1048618"/>
                  <a:pt x="3341191" y="1051098"/>
                </a:cubicBezTo>
                <a:cubicBezTo>
                  <a:pt x="3341191" y="1053578"/>
                  <a:pt x="3346152" y="1054819"/>
                  <a:pt x="3356074" y="1054819"/>
                </a:cubicBezTo>
                <a:cubicBezTo>
                  <a:pt x="3361034" y="1059780"/>
                  <a:pt x="3364755" y="1063501"/>
                  <a:pt x="3367236" y="1065981"/>
                </a:cubicBezTo>
                <a:cubicBezTo>
                  <a:pt x="3369716" y="1068461"/>
                  <a:pt x="3370956" y="1069702"/>
                  <a:pt x="3370956" y="1069702"/>
                </a:cubicBezTo>
                <a:cubicBezTo>
                  <a:pt x="3370956" y="1069702"/>
                  <a:pt x="3373437" y="1072182"/>
                  <a:pt x="3378398" y="1077143"/>
                </a:cubicBezTo>
                <a:lnTo>
                  <a:pt x="3378398" y="1084584"/>
                </a:lnTo>
                <a:cubicBezTo>
                  <a:pt x="3378398" y="1084584"/>
                  <a:pt x="3377158" y="1084584"/>
                  <a:pt x="3374677" y="1084584"/>
                </a:cubicBezTo>
                <a:cubicBezTo>
                  <a:pt x="3372197" y="1084584"/>
                  <a:pt x="3368476" y="1084584"/>
                  <a:pt x="3363515" y="1084584"/>
                </a:cubicBezTo>
                <a:lnTo>
                  <a:pt x="3370956" y="1092026"/>
                </a:lnTo>
                <a:lnTo>
                  <a:pt x="3385839" y="1092026"/>
                </a:lnTo>
                <a:cubicBezTo>
                  <a:pt x="3395761" y="1092026"/>
                  <a:pt x="3400722" y="1094506"/>
                  <a:pt x="3400722" y="1099467"/>
                </a:cubicBezTo>
                <a:cubicBezTo>
                  <a:pt x="3410644" y="1104428"/>
                  <a:pt x="3423046" y="1101948"/>
                  <a:pt x="3437929" y="1092026"/>
                </a:cubicBezTo>
                <a:cubicBezTo>
                  <a:pt x="3437929" y="1092026"/>
                  <a:pt x="3436689" y="1089545"/>
                  <a:pt x="3434208" y="1084584"/>
                </a:cubicBezTo>
                <a:cubicBezTo>
                  <a:pt x="3431728" y="1079623"/>
                  <a:pt x="3429248" y="1078383"/>
                  <a:pt x="3426767" y="1080864"/>
                </a:cubicBezTo>
                <a:cubicBezTo>
                  <a:pt x="3424286" y="1083344"/>
                  <a:pt x="3415605" y="1082104"/>
                  <a:pt x="3400722" y="1077143"/>
                </a:cubicBezTo>
                <a:lnTo>
                  <a:pt x="3385839" y="1069702"/>
                </a:lnTo>
                <a:cubicBezTo>
                  <a:pt x="3385839" y="1064741"/>
                  <a:pt x="3375917" y="1057299"/>
                  <a:pt x="3356074" y="1047377"/>
                </a:cubicBezTo>
                <a:close/>
                <a:moveTo>
                  <a:pt x="3132831" y="1047377"/>
                </a:moveTo>
                <a:lnTo>
                  <a:pt x="3140273" y="1054819"/>
                </a:lnTo>
                <a:lnTo>
                  <a:pt x="3170039" y="1062260"/>
                </a:lnTo>
                <a:cubicBezTo>
                  <a:pt x="3179961" y="1067221"/>
                  <a:pt x="3187402" y="1069702"/>
                  <a:pt x="3192363" y="1069702"/>
                </a:cubicBezTo>
                <a:lnTo>
                  <a:pt x="3192363" y="1062260"/>
                </a:lnTo>
                <a:cubicBezTo>
                  <a:pt x="3192363" y="1062260"/>
                  <a:pt x="3191123" y="1061020"/>
                  <a:pt x="3188642" y="1058540"/>
                </a:cubicBezTo>
                <a:cubicBezTo>
                  <a:pt x="3186162" y="1056059"/>
                  <a:pt x="3182441" y="1054819"/>
                  <a:pt x="3177480" y="1054819"/>
                </a:cubicBezTo>
                <a:lnTo>
                  <a:pt x="3162597" y="1054819"/>
                </a:lnTo>
                <a:cubicBezTo>
                  <a:pt x="3162597" y="1049858"/>
                  <a:pt x="3157636" y="1047377"/>
                  <a:pt x="3147714" y="1047377"/>
                </a:cubicBezTo>
                <a:close/>
                <a:moveTo>
                  <a:pt x="3285380" y="1039936"/>
                </a:moveTo>
                <a:cubicBezTo>
                  <a:pt x="3282900" y="1039936"/>
                  <a:pt x="3281660" y="1042416"/>
                  <a:pt x="3281660" y="1047377"/>
                </a:cubicBezTo>
                <a:cubicBezTo>
                  <a:pt x="3281660" y="1052338"/>
                  <a:pt x="3282900" y="1056059"/>
                  <a:pt x="3285380" y="1058540"/>
                </a:cubicBezTo>
                <a:cubicBezTo>
                  <a:pt x="3287861" y="1061020"/>
                  <a:pt x="3290341" y="1061020"/>
                  <a:pt x="3292822" y="1058540"/>
                </a:cubicBezTo>
                <a:cubicBezTo>
                  <a:pt x="3295302" y="1056059"/>
                  <a:pt x="3294062" y="1052338"/>
                  <a:pt x="3289101" y="1047377"/>
                </a:cubicBezTo>
                <a:cubicBezTo>
                  <a:pt x="3289101" y="1042416"/>
                  <a:pt x="3287861" y="1039936"/>
                  <a:pt x="3285380" y="1039936"/>
                </a:cubicBezTo>
                <a:close/>
                <a:moveTo>
                  <a:pt x="3263056" y="1039936"/>
                </a:moveTo>
                <a:cubicBezTo>
                  <a:pt x="3260575" y="1039936"/>
                  <a:pt x="3259335" y="1042416"/>
                  <a:pt x="3259335" y="1047377"/>
                </a:cubicBezTo>
                <a:cubicBezTo>
                  <a:pt x="3264296" y="1047377"/>
                  <a:pt x="3269257" y="1047377"/>
                  <a:pt x="3274218" y="1047377"/>
                </a:cubicBezTo>
                <a:cubicBezTo>
                  <a:pt x="3279179" y="1042416"/>
                  <a:pt x="3279179" y="1039936"/>
                  <a:pt x="3274218" y="1039936"/>
                </a:cubicBezTo>
                <a:cubicBezTo>
                  <a:pt x="3269257" y="1039936"/>
                  <a:pt x="3265537" y="1039936"/>
                  <a:pt x="3263056" y="1039936"/>
                </a:cubicBezTo>
                <a:close/>
                <a:moveTo>
                  <a:pt x="2783085" y="1039936"/>
                </a:moveTo>
                <a:lnTo>
                  <a:pt x="2790527" y="1054819"/>
                </a:lnTo>
                <a:cubicBezTo>
                  <a:pt x="2810370" y="1064741"/>
                  <a:pt x="2817812" y="1067221"/>
                  <a:pt x="2812851" y="1062260"/>
                </a:cubicBezTo>
                <a:cubicBezTo>
                  <a:pt x="2812851" y="1062260"/>
                  <a:pt x="2811611" y="1061020"/>
                  <a:pt x="2809130" y="1058540"/>
                </a:cubicBezTo>
                <a:cubicBezTo>
                  <a:pt x="2806650" y="1056059"/>
                  <a:pt x="2805410" y="1054819"/>
                  <a:pt x="2805410" y="1054819"/>
                </a:cubicBezTo>
                <a:lnTo>
                  <a:pt x="2790527" y="1047377"/>
                </a:lnTo>
                <a:cubicBezTo>
                  <a:pt x="2785566" y="1042416"/>
                  <a:pt x="2783085" y="1039936"/>
                  <a:pt x="2783085" y="1039936"/>
                </a:cubicBezTo>
                <a:close/>
                <a:moveTo>
                  <a:pt x="4507631" y="1036215"/>
                </a:moveTo>
                <a:cubicBezTo>
                  <a:pt x="4506391" y="1036215"/>
                  <a:pt x="4504531" y="1037456"/>
                  <a:pt x="4502050" y="1039936"/>
                </a:cubicBezTo>
                <a:lnTo>
                  <a:pt x="4509492" y="1039936"/>
                </a:lnTo>
                <a:cubicBezTo>
                  <a:pt x="4509492" y="1037456"/>
                  <a:pt x="4508872" y="1036215"/>
                  <a:pt x="4507631" y="1036215"/>
                </a:cubicBezTo>
                <a:close/>
                <a:moveTo>
                  <a:pt x="3229570" y="1034355"/>
                </a:moveTo>
                <a:cubicBezTo>
                  <a:pt x="3228330" y="1034355"/>
                  <a:pt x="3227089" y="1034975"/>
                  <a:pt x="3225849" y="1036215"/>
                </a:cubicBezTo>
                <a:cubicBezTo>
                  <a:pt x="3223368" y="1038696"/>
                  <a:pt x="3222128" y="1039936"/>
                  <a:pt x="3222128" y="1039936"/>
                </a:cubicBezTo>
                <a:lnTo>
                  <a:pt x="3237011" y="1039936"/>
                </a:lnTo>
                <a:cubicBezTo>
                  <a:pt x="3237011" y="1039936"/>
                  <a:pt x="3235771" y="1038696"/>
                  <a:pt x="3233290" y="1036215"/>
                </a:cubicBezTo>
                <a:cubicBezTo>
                  <a:pt x="3232050" y="1034975"/>
                  <a:pt x="3230810" y="1034355"/>
                  <a:pt x="3229570" y="1034355"/>
                </a:cubicBezTo>
                <a:close/>
                <a:moveTo>
                  <a:pt x="5439667" y="1032495"/>
                </a:moveTo>
                <a:cubicBezTo>
                  <a:pt x="5444629" y="1032495"/>
                  <a:pt x="5447109" y="1033735"/>
                  <a:pt x="5447109" y="1036215"/>
                </a:cubicBezTo>
                <a:cubicBezTo>
                  <a:pt x="5447109" y="1038696"/>
                  <a:pt x="5445868" y="1039936"/>
                  <a:pt x="5443388" y="1039936"/>
                </a:cubicBezTo>
                <a:cubicBezTo>
                  <a:pt x="5440908" y="1039936"/>
                  <a:pt x="5438427" y="1038696"/>
                  <a:pt x="5435947" y="1036215"/>
                </a:cubicBezTo>
                <a:cubicBezTo>
                  <a:pt x="5433466" y="1033735"/>
                  <a:pt x="5434706" y="1032495"/>
                  <a:pt x="5439667" y="1032495"/>
                </a:cubicBezTo>
                <a:close/>
                <a:moveTo>
                  <a:pt x="3058417" y="1032495"/>
                </a:moveTo>
                <a:lnTo>
                  <a:pt x="3065859" y="1039936"/>
                </a:lnTo>
                <a:lnTo>
                  <a:pt x="3058417" y="1039936"/>
                </a:lnTo>
                <a:close/>
                <a:moveTo>
                  <a:pt x="230683" y="1032495"/>
                </a:moveTo>
                <a:cubicBezTo>
                  <a:pt x="230683" y="1047377"/>
                  <a:pt x="235644" y="1052338"/>
                  <a:pt x="245566" y="1047377"/>
                </a:cubicBezTo>
                <a:cubicBezTo>
                  <a:pt x="250527" y="1042416"/>
                  <a:pt x="255488" y="1042416"/>
                  <a:pt x="260449" y="1047377"/>
                </a:cubicBezTo>
                <a:lnTo>
                  <a:pt x="267890" y="1039936"/>
                </a:lnTo>
                <a:cubicBezTo>
                  <a:pt x="267890" y="1039936"/>
                  <a:pt x="265410" y="1038696"/>
                  <a:pt x="260449" y="1036215"/>
                </a:cubicBezTo>
                <a:cubicBezTo>
                  <a:pt x="255488" y="1033735"/>
                  <a:pt x="250527" y="1032495"/>
                  <a:pt x="245566" y="1032495"/>
                </a:cubicBezTo>
                <a:cubicBezTo>
                  <a:pt x="235644" y="1032495"/>
                  <a:pt x="230683" y="1032495"/>
                  <a:pt x="230683" y="1032495"/>
                </a:cubicBezTo>
                <a:close/>
                <a:moveTo>
                  <a:pt x="4663901" y="1028774"/>
                </a:moveTo>
                <a:cubicBezTo>
                  <a:pt x="4662661" y="1028774"/>
                  <a:pt x="4660801" y="1030014"/>
                  <a:pt x="4658320" y="1032495"/>
                </a:cubicBezTo>
                <a:lnTo>
                  <a:pt x="4658320" y="1039936"/>
                </a:lnTo>
                <a:cubicBezTo>
                  <a:pt x="4663281" y="1039936"/>
                  <a:pt x="4665761" y="1037456"/>
                  <a:pt x="4665761" y="1032495"/>
                </a:cubicBezTo>
                <a:cubicBezTo>
                  <a:pt x="4665761" y="1030014"/>
                  <a:pt x="4665141" y="1028774"/>
                  <a:pt x="4663901" y="1028774"/>
                </a:cubicBezTo>
                <a:close/>
                <a:moveTo>
                  <a:pt x="4046264" y="1027844"/>
                </a:moveTo>
                <a:cubicBezTo>
                  <a:pt x="4042544" y="1027224"/>
                  <a:pt x="4038203" y="1027534"/>
                  <a:pt x="4033242" y="1028774"/>
                </a:cubicBezTo>
                <a:cubicBezTo>
                  <a:pt x="4023320" y="1031254"/>
                  <a:pt x="4018359" y="1034975"/>
                  <a:pt x="4018359" y="1039936"/>
                </a:cubicBezTo>
                <a:cubicBezTo>
                  <a:pt x="4018359" y="1044897"/>
                  <a:pt x="4017119" y="1047377"/>
                  <a:pt x="4014638" y="1047377"/>
                </a:cubicBezTo>
                <a:cubicBezTo>
                  <a:pt x="4012158" y="1047377"/>
                  <a:pt x="4010918" y="1046137"/>
                  <a:pt x="4010918" y="1043657"/>
                </a:cubicBezTo>
                <a:cubicBezTo>
                  <a:pt x="4010918" y="1041176"/>
                  <a:pt x="4004716" y="1041176"/>
                  <a:pt x="3992314" y="1043657"/>
                </a:cubicBezTo>
                <a:cubicBezTo>
                  <a:pt x="3979911" y="1046137"/>
                  <a:pt x="3958828" y="1047377"/>
                  <a:pt x="3929062" y="1047377"/>
                </a:cubicBezTo>
                <a:lnTo>
                  <a:pt x="3891855" y="1047377"/>
                </a:lnTo>
                <a:lnTo>
                  <a:pt x="3906738" y="1054819"/>
                </a:lnTo>
                <a:cubicBezTo>
                  <a:pt x="3911699" y="1054819"/>
                  <a:pt x="3927822" y="1056059"/>
                  <a:pt x="3955107" y="1058540"/>
                </a:cubicBezTo>
                <a:cubicBezTo>
                  <a:pt x="3982392" y="1061020"/>
                  <a:pt x="4015879" y="1064741"/>
                  <a:pt x="4055566" y="1069702"/>
                </a:cubicBezTo>
                <a:lnTo>
                  <a:pt x="4063007" y="1069702"/>
                </a:lnTo>
                <a:lnTo>
                  <a:pt x="4070449" y="1069702"/>
                </a:lnTo>
                <a:lnTo>
                  <a:pt x="4077890" y="1062260"/>
                </a:lnTo>
                <a:cubicBezTo>
                  <a:pt x="4092773" y="1057299"/>
                  <a:pt x="4097734" y="1053578"/>
                  <a:pt x="4092773" y="1051098"/>
                </a:cubicBezTo>
                <a:cubicBezTo>
                  <a:pt x="4087812" y="1048618"/>
                  <a:pt x="4077890" y="1047377"/>
                  <a:pt x="4063007" y="1047377"/>
                </a:cubicBezTo>
                <a:lnTo>
                  <a:pt x="4055566" y="1039936"/>
                </a:lnTo>
                <a:lnTo>
                  <a:pt x="4055566" y="1032495"/>
                </a:lnTo>
                <a:cubicBezTo>
                  <a:pt x="4053085" y="1030014"/>
                  <a:pt x="4049985" y="1028464"/>
                  <a:pt x="4046264" y="1027844"/>
                </a:cubicBezTo>
                <a:close/>
                <a:moveTo>
                  <a:pt x="4353222" y="1025053"/>
                </a:moveTo>
                <a:lnTo>
                  <a:pt x="4368105" y="1032495"/>
                </a:lnTo>
                <a:lnTo>
                  <a:pt x="4345781" y="1032495"/>
                </a:lnTo>
                <a:close/>
                <a:moveTo>
                  <a:pt x="3013769" y="1017612"/>
                </a:moveTo>
                <a:lnTo>
                  <a:pt x="3028652" y="1017612"/>
                </a:lnTo>
                <a:lnTo>
                  <a:pt x="3043535" y="1025053"/>
                </a:lnTo>
                <a:cubicBezTo>
                  <a:pt x="3038574" y="1025053"/>
                  <a:pt x="3033613" y="1025053"/>
                  <a:pt x="3028652" y="1025053"/>
                </a:cubicBezTo>
                <a:cubicBezTo>
                  <a:pt x="3023691" y="1025053"/>
                  <a:pt x="3018730" y="1022573"/>
                  <a:pt x="3013769" y="1017612"/>
                </a:cubicBezTo>
                <a:close/>
                <a:moveTo>
                  <a:pt x="4421125" y="1015286"/>
                </a:moveTo>
                <a:cubicBezTo>
                  <a:pt x="4422985" y="1015597"/>
                  <a:pt x="4425156" y="1016371"/>
                  <a:pt x="4427636" y="1017612"/>
                </a:cubicBezTo>
                <a:cubicBezTo>
                  <a:pt x="4432597" y="1022573"/>
                  <a:pt x="4435078" y="1026294"/>
                  <a:pt x="4435078" y="1028774"/>
                </a:cubicBezTo>
                <a:cubicBezTo>
                  <a:pt x="4435078" y="1031254"/>
                  <a:pt x="4430117" y="1032495"/>
                  <a:pt x="4420195" y="1032495"/>
                </a:cubicBezTo>
                <a:lnTo>
                  <a:pt x="4412753" y="1025053"/>
                </a:lnTo>
                <a:cubicBezTo>
                  <a:pt x="4412753" y="1017612"/>
                  <a:pt x="4415544" y="1014356"/>
                  <a:pt x="4421125" y="1015286"/>
                </a:cubicBezTo>
                <a:close/>
                <a:moveTo>
                  <a:pt x="4889003" y="1010170"/>
                </a:moveTo>
                <a:cubicBezTo>
                  <a:pt x="4893965" y="1010170"/>
                  <a:pt x="4896445" y="1012651"/>
                  <a:pt x="4896445" y="1017612"/>
                </a:cubicBezTo>
                <a:cubicBezTo>
                  <a:pt x="4891483" y="1017612"/>
                  <a:pt x="4889003" y="1017612"/>
                  <a:pt x="4889003" y="1017612"/>
                </a:cubicBezTo>
                <a:cubicBezTo>
                  <a:pt x="4889003" y="1017612"/>
                  <a:pt x="4889003" y="1015131"/>
                  <a:pt x="4889003" y="1010170"/>
                </a:cubicBezTo>
                <a:close/>
                <a:moveTo>
                  <a:pt x="3519785" y="1010170"/>
                </a:moveTo>
                <a:cubicBezTo>
                  <a:pt x="3514824" y="1010170"/>
                  <a:pt x="3514824" y="1012651"/>
                  <a:pt x="3519785" y="1017612"/>
                </a:cubicBezTo>
                <a:cubicBezTo>
                  <a:pt x="3524745" y="1022573"/>
                  <a:pt x="3527226" y="1025053"/>
                  <a:pt x="3527226" y="1025053"/>
                </a:cubicBezTo>
                <a:cubicBezTo>
                  <a:pt x="3532187" y="1025053"/>
                  <a:pt x="3534667" y="1022573"/>
                  <a:pt x="3534667" y="1017612"/>
                </a:cubicBezTo>
                <a:close/>
                <a:moveTo>
                  <a:pt x="3117949" y="1010170"/>
                </a:moveTo>
                <a:cubicBezTo>
                  <a:pt x="3117949" y="1015131"/>
                  <a:pt x="3117949" y="1017612"/>
                  <a:pt x="3117949" y="1017612"/>
                </a:cubicBezTo>
                <a:cubicBezTo>
                  <a:pt x="3117949" y="1022573"/>
                  <a:pt x="3120429" y="1025053"/>
                  <a:pt x="3125390" y="1025053"/>
                </a:cubicBezTo>
                <a:cubicBezTo>
                  <a:pt x="3125390" y="1025053"/>
                  <a:pt x="3125390" y="1022573"/>
                  <a:pt x="3125390" y="1017612"/>
                </a:cubicBezTo>
                <a:cubicBezTo>
                  <a:pt x="3125390" y="1012651"/>
                  <a:pt x="3122909" y="1010170"/>
                  <a:pt x="3117949" y="1010170"/>
                </a:cubicBezTo>
                <a:close/>
                <a:moveTo>
                  <a:pt x="4085332" y="1002729"/>
                </a:moveTo>
                <a:lnTo>
                  <a:pt x="4092773" y="1002729"/>
                </a:lnTo>
                <a:lnTo>
                  <a:pt x="4092773" y="1010170"/>
                </a:lnTo>
                <a:cubicBezTo>
                  <a:pt x="4092773" y="1010170"/>
                  <a:pt x="4090293" y="1007690"/>
                  <a:pt x="4085332" y="1002729"/>
                </a:cubicBezTo>
                <a:close/>
                <a:moveTo>
                  <a:pt x="3452812" y="1002729"/>
                </a:moveTo>
                <a:cubicBezTo>
                  <a:pt x="3452812" y="1007690"/>
                  <a:pt x="3455293" y="1011411"/>
                  <a:pt x="3460254" y="1013891"/>
                </a:cubicBezTo>
                <a:cubicBezTo>
                  <a:pt x="3465214" y="1016371"/>
                  <a:pt x="3470175" y="1017612"/>
                  <a:pt x="3475136" y="1017612"/>
                </a:cubicBezTo>
                <a:cubicBezTo>
                  <a:pt x="3480097" y="1017612"/>
                  <a:pt x="3482578" y="1018852"/>
                  <a:pt x="3482578" y="1021332"/>
                </a:cubicBezTo>
                <a:cubicBezTo>
                  <a:pt x="3482578" y="1023813"/>
                  <a:pt x="3482578" y="1025053"/>
                  <a:pt x="3482578" y="1025053"/>
                </a:cubicBezTo>
                <a:lnTo>
                  <a:pt x="3490019" y="1017612"/>
                </a:lnTo>
                <a:cubicBezTo>
                  <a:pt x="3494980" y="1017612"/>
                  <a:pt x="3497461" y="1016371"/>
                  <a:pt x="3497461" y="1013891"/>
                </a:cubicBezTo>
                <a:cubicBezTo>
                  <a:pt x="3497461" y="1011411"/>
                  <a:pt x="3494980" y="1010170"/>
                  <a:pt x="3490019" y="1010170"/>
                </a:cubicBezTo>
                <a:cubicBezTo>
                  <a:pt x="3490019" y="1005209"/>
                  <a:pt x="3487538" y="1003969"/>
                  <a:pt x="3482578" y="1006450"/>
                </a:cubicBezTo>
                <a:cubicBezTo>
                  <a:pt x="3477617" y="1008930"/>
                  <a:pt x="3475136" y="1007690"/>
                  <a:pt x="3475136" y="1002729"/>
                </a:cubicBezTo>
                <a:close/>
                <a:moveTo>
                  <a:pt x="3415605" y="1002729"/>
                </a:moveTo>
                <a:lnTo>
                  <a:pt x="3415605" y="1010170"/>
                </a:lnTo>
                <a:lnTo>
                  <a:pt x="3423046" y="1010170"/>
                </a:lnTo>
                <a:close/>
                <a:moveTo>
                  <a:pt x="3677914" y="999008"/>
                </a:moveTo>
                <a:cubicBezTo>
                  <a:pt x="3674194" y="999008"/>
                  <a:pt x="3671093" y="1000249"/>
                  <a:pt x="3668613" y="1002729"/>
                </a:cubicBezTo>
                <a:cubicBezTo>
                  <a:pt x="3663652" y="1007690"/>
                  <a:pt x="3658691" y="1008930"/>
                  <a:pt x="3653730" y="1006450"/>
                </a:cubicBezTo>
                <a:cubicBezTo>
                  <a:pt x="3648769" y="1003969"/>
                  <a:pt x="3646289" y="1005209"/>
                  <a:pt x="3646289" y="1010170"/>
                </a:cubicBezTo>
                <a:cubicBezTo>
                  <a:pt x="3646289" y="1010170"/>
                  <a:pt x="3648769" y="1012651"/>
                  <a:pt x="3653730" y="1017612"/>
                </a:cubicBezTo>
                <a:cubicBezTo>
                  <a:pt x="3658691" y="1022573"/>
                  <a:pt x="3666132" y="1025053"/>
                  <a:pt x="3676054" y="1025053"/>
                </a:cubicBezTo>
                <a:cubicBezTo>
                  <a:pt x="3690937" y="1025053"/>
                  <a:pt x="3698378" y="1025053"/>
                  <a:pt x="3698378" y="1025053"/>
                </a:cubicBezTo>
                <a:lnTo>
                  <a:pt x="3705820" y="1025053"/>
                </a:lnTo>
                <a:cubicBezTo>
                  <a:pt x="3710781" y="1020092"/>
                  <a:pt x="3713261" y="1017612"/>
                  <a:pt x="3713261" y="1017612"/>
                </a:cubicBezTo>
                <a:lnTo>
                  <a:pt x="3690937" y="1002729"/>
                </a:lnTo>
                <a:cubicBezTo>
                  <a:pt x="3685976" y="1000249"/>
                  <a:pt x="3681635" y="999008"/>
                  <a:pt x="3677914" y="999008"/>
                </a:cubicBezTo>
                <a:close/>
                <a:moveTo>
                  <a:pt x="3024931" y="999008"/>
                </a:moveTo>
                <a:lnTo>
                  <a:pt x="3021210" y="999422"/>
                </a:lnTo>
                <a:lnTo>
                  <a:pt x="3021210" y="1002729"/>
                </a:lnTo>
                <a:lnTo>
                  <a:pt x="3021210" y="1010170"/>
                </a:lnTo>
                <a:cubicBezTo>
                  <a:pt x="3016250" y="1010170"/>
                  <a:pt x="3013769" y="1007690"/>
                  <a:pt x="3013769" y="1002729"/>
                </a:cubicBezTo>
                <a:lnTo>
                  <a:pt x="3016560" y="999938"/>
                </a:lnTo>
                <a:lnTo>
                  <a:pt x="3016560" y="999938"/>
                </a:lnTo>
                <a:cubicBezTo>
                  <a:pt x="3013459" y="1000558"/>
                  <a:pt x="3010048" y="1001489"/>
                  <a:pt x="3006328" y="1002729"/>
                </a:cubicBezTo>
                <a:cubicBezTo>
                  <a:pt x="3006328" y="1007690"/>
                  <a:pt x="3006328" y="1010170"/>
                  <a:pt x="3006328" y="1010170"/>
                </a:cubicBezTo>
                <a:lnTo>
                  <a:pt x="2984003" y="1010170"/>
                </a:lnTo>
                <a:lnTo>
                  <a:pt x="2969121" y="1010170"/>
                </a:lnTo>
                <a:cubicBezTo>
                  <a:pt x="2984003" y="1025053"/>
                  <a:pt x="3008808" y="1034975"/>
                  <a:pt x="3043535" y="1039936"/>
                </a:cubicBezTo>
                <a:cubicBezTo>
                  <a:pt x="3058417" y="1044897"/>
                  <a:pt x="3065859" y="1047377"/>
                  <a:pt x="3065859" y="1047377"/>
                </a:cubicBezTo>
                <a:lnTo>
                  <a:pt x="3073300" y="1039936"/>
                </a:lnTo>
                <a:cubicBezTo>
                  <a:pt x="3078261" y="1034975"/>
                  <a:pt x="3074540" y="1030014"/>
                  <a:pt x="3062138" y="1025053"/>
                </a:cubicBezTo>
                <a:cubicBezTo>
                  <a:pt x="3049736" y="1020092"/>
                  <a:pt x="3043535" y="1015131"/>
                  <a:pt x="3043535" y="1010170"/>
                </a:cubicBezTo>
                <a:cubicBezTo>
                  <a:pt x="3043535" y="1005209"/>
                  <a:pt x="3043535" y="1002729"/>
                  <a:pt x="3043535" y="1002729"/>
                </a:cubicBezTo>
                <a:cubicBezTo>
                  <a:pt x="3038574" y="1007690"/>
                  <a:pt x="3036093" y="1007690"/>
                  <a:pt x="3036093" y="1002729"/>
                </a:cubicBezTo>
                <a:cubicBezTo>
                  <a:pt x="3033613" y="1000249"/>
                  <a:pt x="3029892" y="999008"/>
                  <a:pt x="3024931" y="999008"/>
                </a:cubicBezTo>
                <a:close/>
                <a:moveTo>
                  <a:pt x="2872383" y="995288"/>
                </a:moveTo>
                <a:lnTo>
                  <a:pt x="2879824" y="1002729"/>
                </a:lnTo>
                <a:lnTo>
                  <a:pt x="2887265" y="1002729"/>
                </a:lnTo>
                <a:cubicBezTo>
                  <a:pt x="2882304" y="997768"/>
                  <a:pt x="2877343" y="995288"/>
                  <a:pt x="2872383" y="995288"/>
                </a:cubicBezTo>
                <a:close/>
                <a:moveTo>
                  <a:pt x="3404443" y="989707"/>
                </a:moveTo>
                <a:cubicBezTo>
                  <a:pt x="3401962" y="988466"/>
                  <a:pt x="3398242" y="990327"/>
                  <a:pt x="3393281" y="995288"/>
                </a:cubicBezTo>
                <a:cubicBezTo>
                  <a:pt x="3388320" y="995288"/>
                  <a:pt x="3388320" y="997768"/>
                  <a:pt x="3393281" y="1002729"/>
                </a:cubicBezTo>
                <a:cubicBezTo>
                  <a:pt x="3398241" y="1007690"/>
                  <a:pt x="3401962" y="1010170"/>
                  <a:pt x="3404443" y="1010170"/>
                </a:cubicBezTo>
                <a:cubicBezTo>
                  <a:pt x="3406923" y="1010170"/>
                  <a:pt x="3408164" y="1007690"/>
                  <a:pt x="3408164" y="1002729"/>
                </a:cubicBezTo>
                <a:cubicBezTo>
                  <a:pt x="3408164" y="995288"/>
                  <a:pt x="3406923" y="990947"/>
                  <a:pt x="3404443" y="989707"/>
                </a:cubicBezTo>
                <a:close/>
                <a:moveTo>
                  <a:pt x="3356074" y="987846"/>
                </a:moveTo>
                <a:lnTo>
                  <a:pt x="3363515" y="995288"/>
                </a:lnTo>
                <a:lnTo>
                  <a:pt x="3378398" y="995288"/>
                </a:lnTo>
                <a:cubicBezTo>
                  <a:pt x="3378398" y="990327"/>
                  <a:pt x="3380879" y="987846"/>
                  <a:pt x="3385839" y="987846"/>
                </a:cubicBezTo>
                <a:lnTo>
                  <a:pt x="3378398" y="987846"/>
                </a:lnTo>
                <a:cubicBezTo>
                  <a:pt x="3373437" y="987846"/>
                  <a:pt x="3368476" y="987846"/>
                  <a:pt x="3363515" y="987846"/>
                </a:cubicBezTo>
                <a:close/>
                <a:moveTo>
                  <a:pt x="3341191" y="987846"/>
                </a:moveTo>
                <a:lnTo>
                  <a:pt x="3341191" y="995288"/>
                </a:lnTo>
                <a:cubicBezTo>
                  <a:pt x="3346152" y="995288"/>
                  <a:pt x="3348632" y="995288"/>
                  <a:pt x="3348632" y="995288"/>
                </a:cubicBezTo>
                <a:cubicBezTo>
                  <a:pt x="3348632" y="995288"/>
                  <a:pt x="3346152" y="992807"/>
                  <a:pt x="3341191" y="987846"/>
                </a:cubicBezTo>
                <a:close/>
                <a:moveTo>
                  <a:pt x="2827734" y="987846"/>
                </a:moveTo>
                <a:cubicBezTo>
                  <a:pt x="2827734" y="987846"/>
                  <a:pt x="2831455" y="990327"/>
                  <a:pt x="2838896" y="995288"/>
                </a:cubicBezTo>
                <a:cubicBezTo>
                  <a:pt x="2846337" y="1000249"/>
                  <a:pt x="2852539" y="1002729"/>
                  <a:pt x="2857499" y="1002729"/>
                </a:cubicBezTo>
                <a:lnTo>
                  <a:pt x="2857499" y="995288"/>
                </a:lnTo>
                <a:cubicBezTo>
                  <a:pt x="2852539" y="995288"/>
                  <a:pt x="2847577" y="992807"/>
                  <a:pt x="2842617" y="987846"/>
                </a:cubicBezTo>
                <a:close/>
                <a:moveTo>
                  <a:pt x="3547690" y="984125"/>
                </a:moveTo>
                <a:cubicBezTo>
                  <a:pt x="3541489" y="984125"/>
                  <a:pt x="3537148" y="985366"/>
                  <a:pt x="3534667" y="987846"/>
                </a:cubicBezTo>
                <a:cubicBezTo>
                  <a:pt x="3534667" y="992807"/>
                  <a:pt x="3535907" y="995288"/>
                  <a:pt x="3538388" y="995288"/>
                </a:cubicBezTo>
                <a:cubicBezTo>
                  <a:pt x="3540869" y="995288"/>
                  <a:pt x="3542109" y="995288"/>
                  <a:pt x="3542109" y="995288"/>
                </a:cubicBezTo>
                <a:cubicBezTo>
                  <a:pt x="3552031" y="990327"/>
                  <a:pt x="3556992" y="990327"/>
                  <a:pt x="3556992" y="995288"/>
                </a:cubicBezTo>
                <a:cubicBezTo>
                  <a:pt x="3556992" y="1000249"/>
                  <a:pt x="3554511" y="1002729"/>
                  <a:pt x="3549550" y="1002729"/>
                </a:cubicBezTo>
                <a:lnTo>
                  <a:pt x="3564433" y="1002729"/>
                </a:lnTo>
                <a:lnTo>
                  <a:pt x="3586757" y="1010170"/>
                </a:lnTo>
                <a:cubicBezTo>
                  <a:pt x="3586757" y="1010170"/>
                  <a:pt x="3587997" y="1010170"/>
                  <a:pt x="3590478" y="1010170"/>
                </a:cubicBezTo>
                <a:cubicBezTo>
                  <a:pt x="3592959" y="1010170"/>
                  <a:pt x="3596679" y="1010170"/>
                  <a:pt x="3601640" y="1010170"/>
                </a:cubicBezTo>
                <a:cubicBezTo>
                  <a:pt x="3611562" y="1010170"/>
                  <a:pt x="3616523" y="1010170"/>
                  <a:pt x="3616523" y="1010170"/>
                </a:cubicBezTo>
                <a:cubicBezTo>
                  <a:pt x="3621484" y="1020092"/>
                  <a:pt x="3626445" y="1020092"/>
                  <a:pt x="3631406" y="1010170"/>
                </a:cubicBezTo>
                <a:cubicBezTo>
                  <a:pt x="3636366" y="1000249"/>
                  <a:pt x="3631406" y="995288"/>
                  <a:pt x="3616523" y="995288"/>
                </a:cubicBezTo>
                <a:cubicBezTo>
                  <a:pt x="3611562" y="995288"/>
                  <a:pt x="3607841" y="992807"/>
                  <a:pt x="3605361" y="987846"/>
                </a:cubicBezTo>
                <a:cubicBezTo>
                  <a:pt x="3602880" y="982885"/>
                  <a:pt x="3599160" y="982885"/>
                  <a:pt x="3594199" y="987846"/>
                </a:cubicBezTo>
                <a:cubicBezTo>
                  <a:pt x="3594199" y="987846"/>
                  <a:pt x="3591718" y="987846"/>
                  <a:pt x="3586757" y="987846"/>
                </a:cubicBezTo>
                <a:cubicBezTo>
                  <a:pt x="3581797" y="987846"/>
                  <a:pt x="3576835" y="987846"/>
                  <a:pt x="3571874" y="987846"/>
                </a:cubicBezTo>
                <a:cubicBezTo>
                  <a:pt x="3561953" y="985366"/>
                  <a:pt x="3553891" y="984125"/>
                  <a:pt x="3547690" y="984125"/>
                </a:cubicBezTo>
                <a:close/>
                <a:moveTo>
                  <a:pt x="2679836" y="982265"/>
                </a:moveTo>
                <a:cubicBezTo>
                  <a:pt x="2677976" y="982265"/>
                  <a:pt x="2676425" y="982885"/>
                  <a:pt x="2675185" y="984125"/>
                </a:cubicBezTo>
                <a:cubicBezTo>
                  <a:pt x="2672704" y="986606"/>
                  <a:pt x="2673945" y="990327"/>
                  <a:pt x="2678906" y="995288"/>
                </a:cubicBezTo>
                <a:cubicBezTo>
                  <a:pt x="2678906" y="1000249"/>
                  <a:pt x="2681386" y="1000249"/>
                  <a:pt x="2686347" y="995288"/>
                </a:cubicBezTo>
                <a:cubicBezTo>
                  <a:pt x="2691308" y="990327"/>
                  <a:pt x="2691308" y="986606"/>
                  <a:pt x="2686347" y="984125"/>
                </a:cubicBezTo>
                <a:cubicBezTo>
                  <a:pt x="2683867" y="982885"/>
                  <a:pt x="2681697" y="982265"/>
                  <a:pt x="2679836" y="982265"/>
                </a:cubicBezTo>
                <a:close/>
                <a:moveTo>
                  <a:pt x="4621113" y="980405"/>
                </a:moveTo>
                <a:lnTo>
                  <a:pt x="4613671" y="987846"/>
                </a:lnTo>
                <a:lnTo>
                  <a:pt x="4613671" y="995288"/>
                </a:lnTo>
                <a:cubicBezTo>
                  <a:pt x="4613671" y="995288"/>
                  <a:pt x="4616152" y="992807"/>
                  <a:pt x="4621113" y="987846"/>
                </a:cubicBezTo>
                <a:close/>
                <a:moveTo>
                  <a:pt x="3054697" y="980405"/>
                </a:moveTo>
                <a:cubicBezTo>
                  <a:pt x="3052216" y="980405"/>
                  <a:pt x="3052216" y="982885"/>
                  <a:pt x="3054697" y="987846"/>
                </a:cubicBezTo>
                <a:cubicBezTo>
                  <a:pt x="3057177" y="992807"/>
                  <a:pt x="3060898" y="994047"/>
                  <a:pt x="3065859" y="991567"/>
                </a:cubicBezTo>
                <a:cubicBezTo>
                  <a:pt x="3070820" y="989086"/>
                  <a:pt x="3070820" y="986606"/>
                  <a:pt x="3065859" y="984125"/>
                </a:cubicBezTo>
                <a:cubicBezTo>
                  <a:pt x="3060898" y="981645"/>
                  <a:pt x="3057177" y="980405"/>
                  <a:pt x="3054697" y="980405"/>
                </a:cubicBezTo>
                <a:close/>
                <a:moveTo>
                  <a:pt x="2939355" y="980405"/>
                </a:moveTo>
                <a:lnTo>
                  <a:pt x="2946796" y="987846"/>
                </a:lnTo>
                <a:cubicBezTo>
                  <a:pt x="2946796" y="982885"/>
                  <a:pt x="2946796" y="980405"/>
                  <a:pt x="2946796" y="980405"/>
                </a:cubicBezTo>
                <a:cubicBezTo>
                  <a:pt x="2946796" y="980405"/>
                  <a:pt x="2944316" y="980405"/>
                  <a:pt x="2939355" y="980405"/>
                </a:cubicBezTo>
                <a:close/>
                <a:moveTo>
                  <a:pt x="208359" y="980405"/>
                </a:moveTo>
                <a:cubicBezTo>
                  <a:pt x="208359" y="980405"/>
                  <a:pt x="209599" y="980405"/>
                  <a:pt x="212080" y="980405"/>
                </a:cubicBezTo>
                <a:cubicBezTo>
                  <a:pt x="214560" y="980405"/>
                  <a:pt x="215800" y="980405"/>
                  <a:pt x="215800" y="980405"/>
                </a:cubicBezTo>
                <a:cubicBezTo>
                  <a:pt x="215800" y="985366"/>
                  <a:pt x="213320" y="987846"/>
                  <a:pt x="208359" y="987846"/>
                </a:cubicBezTo>
                <a:cubicBezTo>
                  <a:pt x="208359" y="987846"/>
                  <a:pt x="208359" y="985366"/>
                  <a:pt x="208359" y="980405"/>
                </a:cubicBezTo>
                <a:close/>
                <a:moveTo>
                  <a:pt x="4556001" y="976684"/>
                </a:moveTo>
                <a:cubicBezTo>
                  <a:pt x="4557241" y="976684"/>
                  <a:pt x="4559101" y="977924"/>
                  <a:pt x="4561582" y="980405"/>
                </a:cubicBezTo>
                <a:lnTo>
                  <a:pt x="4554140" y="980405"/>
                </a:lnTo>
                <a:cubicBezTo>
                  <a:pt x="4554140" y="977924"/>
                  <a:pt x="4554760" y="976684"/>
                  <a:pt x="4556001" y="976684"/>
                </a:cubicBezTo>
                <a:close/>
                <a:moveTo>
                  <a:pt x="5268515" y="965522"/>
                </a:moveTo>
                <a:cubicBezTo>
                  <a:pt x="5273476" y="965522"/>
                  <a:pt x="5278436" y="968002"/>
                  <a:pt x="5283398" y="972963"/>
                </a:cubicBezTo>
                <a:cubicBezTo>
                  <a:pt x="5288359" y="977924"/>
                  <a:pt x="5290839" y="980405"/>
                  <a:pt x="5290839" y="980405"/>
                </a:cubicBezTo>
                <a:cubicBezTo>
                  <a:pt x="5285878" y="985366"/>
                  <a:pt x="5275956" y="985366"/>
                  <a:pt x="5261074" y="980405"/>
                </a:cubicBezTo>
                <a:close/>
                <a:moveTo>
                  <a:pt x="3326308" y="965522"/>
                </a:moveTo>
                <a:cubicBezTo>
                  <a:pt x="3321348" y="965522"/>
                  <a:pt x="3320107" y="968002"/>
                  <a:pt x="3322588" y="972963"/>
                </a:cubicBezTo>
                <a:cubicBezTo>
                  <a:pt x="3325068" y="977924"/>
                  <a:pt x="3328789" y="980405"/>
                  <a:pt x="3333749" y="980405"/>
                </a:cubicBezTo>
                <a:cubicBezTo>
                  <a:pt x="3333749" y="980405"/>
                  <a:pt x="3333749" y="977924"/>
                  <a:pt x="3333749" y="972963"/>
                </a:cubicBezTo>
                <a:close/>
                <a:moveTo>
                  <a:pt x="3303984" y="965522"/>
                </a:moveTo>
                <a:cubicBezTo>
                  <a:pt x="3308945" y="975444"/>
                  <a:pt x="3311425" y="975444"/>
                  <a:pt x="3311425" y="965522"/>
                </a:cubicBezTo>
                <a:cubicBezTo>
                  <a:pt x="3311425" y="965522"/>
                  <a:pt x="3308945" y="965522"/>
                  <a:pt x="3303984" y="965522"/>
                </a:cubicBezTo>
                <a:close/>
                <a:moveTo>
                  <a:pt x="2470546" y="965522"/>
                </a:moveTo>
                <a:lnTo>
                  <a:pt x="2477988" y="972963"/>
                </a:lnTo>
                <a:cubicBezTo>
                  <a:pt x="2477988" y="968002"/>
                  <a:pt x="2476748" y="965522"/>
                  <a:pt x="2474267" y="965522"/>
                </a:cubicBezTo>
                <a:cubicBezTo>
                  <a:pt x="2471786" y="965522"/>
                  <a:pt x="2470546" y="965522"/>
                  <a:pt x="2470546" y="965522"/>
                </a:cubicBezTo>
                <a:close/>
                <a:moveTo>
                  <a:pt x="3863950" y="960871"/>
                </a:moveTo>
                <a:cubicBezTo>
                  <a:pt x="3864570" y="960871"/>
                  <a:pt x="3865190" y="961181"/>
                  <a:pt x="3865810" y="961801"/>
                </a:cubicBezTo>
                <a:cubicBezTo>
                  <a:pt x="3868290" y="964282"/>
                  <a:pt x="3869531" y="968002"/>
                  <a:pt x="3869531" y="972963"/>
                </a:cubicBezTo>
                <a:lnTo>
                  <a:pt x="3876972" y="980405"/>
                </a:lnTo>
                <a:cubicBezTo>
                  <a:pt x="3931542" y="975444"/>
                  <a:pt x="3958828" y="975444"/>
                  <a:pt x="3958828" y="980405"/>
                </a:cubicBezTo>
                <a:cubicBezTo>
                  <a:pt x="3958828" y="985366"/>
                  <a:pt x="3956347" y="987846"/>
                  <a:pt x="3951386" y="987846"/>
                </a:cubicBezTo>
                <a:cubicBezTo>
                  <a:pt x="3946425" y="987846"/>
                  <a:pt x="3942704" y="987846"/>
                  <a:pt x="3940224" y="987846"/>
                </a:cubicBezTo>
                <a:cubicBezTo>
                  <a:pt x="3937744" y="987846"/>
                  <a:pt x="3936503" y="990327"/>
                  <a:pt x="3936503" y="995288"/>
                </a:cubicBezTo>
                <a:cubicBezTo>
                  <a:pt x="3931542" y="995288"/>
                  <a:pt x="3929062" y="995288"/>
                  <a:pt x="3929062" y="995288"/>
                </a:cubicBezTo>
                <a:lnTo>
                  <a:pt x="3914179" y="995288"/>
                </a:lnTo>
                <a:cubicBezTo>
                  <a:pt x="3914179" y="990327"/>
                  <a:pt x="3911699" y="987846"/>
                  <a:pt x="3906738" y="987846"/>
                </a:cubicBezTo>
                <a:cubicBezTo>
                  <a:pt x="3906738" y="987846"/>
                  <a:pt x="3901777" y="987846"/>
                  <a:pt x="3891855" y="987846"/>
                </a:cubicBezTo>
                <a:cubicBezTo>
                  <a:pt x="3876972" y="987846"/>
                  <a:pt x="3867050" y="986606"/>
                  <a:pt x="3862089" y="984125"/>
                </a:cubicBezTo>
                <a:cubicBezTo>
                  <a:pt x="3857128" y="981645"/>
                  <a:pt x="3855888" y="976684"/>
                  <a:pt x="3858369" y="969243"/>
                </a:cubicBezTo>
                <a:cubicBezTo>
                  <a:pt x="3860229" y="963662"/>
                  <a:pt x="3862089" y="960871"/>
                  <a:pt x="3863950" y="960871"/>
                </a:cubicBezTo>
                <a:close/>
                <a:moveTo>
                  <a:pt x="3177480" y="958081"/>
                </a:moveTo>
                <a:cubicBezTo>
                  <a:pt x="3177480" y="958081"/>
                  <a:pt x="3181201" y="959321"/>
                  <a:pt x="3188642" y="961801"/>
                </a:cubicBezTo>
                <a:cubicBezTo>
                  <a:pt x="3196083" y="964282"/>
                  <a:pt x="3197323" y="968002"/>
                  <a:pt x="3192363" y="972963"/>
                </a:cubicBezTo>
                <a:lnTo>
                  <a:pt x="3192363" y="980405"/>
                </a:lnTo>
                <a:cubicBezTo>
                  <a:pt x="3202285" y="980405"/>
                  <a:pt x="3209726" y="980405"/>
                  <a:pt x="3214687" y="980405"/>
                </a:cubicBezTo>
                <a:cubicBezTo>
                  <a:pt x="3214687" y="985366"/>
                  <a:pt x="3219648" y="987846"/>
                  <a:pt x="3229570" y="987846"/>
                </a:cubicBezTo>
                <a:cubicBezTo>
                  <a:pt x="3239492" y="987846"/>
                  <a:pt x="3244453" y="985366"/>
                  <a:pt x="3244453" y="980405"/>
                </a:cubicBezTo>
                <a:cubicBezTo>
                  <a:pt x="3244453" y="980405"/>
                  <a:pt x="3240732" y="979164"/>
                  <a:pt x="3233290" y="976684"/>
                </a:cubicBezTo>
                <a:cubicBezTo>
                  <a:pt x="3225849" y="974204"/>
                  <a:pt x="3219648" y="970483"/>
                  <a:pt x="3214687" y="965522"/>
                </a:cubicBezTo>
                <a:close/>
                <a:moveTo>
                  <a:pt x="2418457" y="958081"/>
                </a:moveTo>
                <a:cubicBezTo>
                  <a:pt x="2433339" y="972963"/>
                  <a:pt x="2450703" y="982885"/>
                  <a:pt x="2470546" y="987846"/>
                </a:cubicBezTo>
                <a:lnTo>
                  <a:pt x="2470546" y="980405"/>
                </a:lnTo>
                <a:cubicBezTo>
                  <a:pt x="2465586" y="980405"/>
                  <a:pt x="2461865" y="979164"/>
                  <a:pt x="2459385" y="976684"/>
                </a:cubicBezTo>
                <a:cubicBezTo>
                  <a:pt x="2456904" y="974204"/>
                  <a:pt x="2453183" y="970483"/>
                  <a:pt x="2448222" y="965522"/>
                </a:cubicBezTo>
                <a:close/>
                <a:moveTo>
                  <a:pt x="4613671" y="950639"/>
                </a:moveTo>
                <a:cubicBezTo>
                  <a:pt x="4623593" y="950639"/>
                  <a:pt x="4628554" y="953120"/>
                  <a:pt x="4628554" y="958081"/>
                </a:cubicBezTo>
                <a:lnTo>
                  <a:pt x="4613671" y="958081"/>
                </a:lnTo>
                <a:close/>
                <a:moveTo>
                  <a:pt x="3646289" y="950639"/>
                </a:moveTo>
                <a:cubicBezTo>
                  <a:pt x="3651249" y="950639"/>
                  <a:pt x="3656211" y="950639"/>
                  <a:pt x="3661171" y="950639"/>
                </a:cubicBezTo>
                <a:lnTo>
                  <a:pt x="3653730" y="958081"/>
                </a:lnTo>
                <a:close/>
                <a:moveTo>
                  <a:pt x="104179" y="950639"/>
                </a:moveTo>
                <a:cubicBezTo>
                  <a:pt x="109140" y="950639"/>
                  <a:pt x="111621" y="953120"/>
                  <a:pt x="111621" y="958081"/>
                </a:cubicBezTo>
                <a:cubicBezTo>
                  <a:pt x="111621" y="963042"/>
                  <a:pt x="111621" y="965522"/>
                  <a:pt x="111621" y="965522"/>
                </a:cubicBezTo>
                <a:cubicBezTo>
                  <a:pt x="111621" y="965522"/>
                  <a:pt x="109140" y="963042"/>
                  <a:pt x="104179" y="958081"/>
                </a:cubicBezTo>
                <a:close/>
                <a:moveTo>
                  <a:pt x="2403574" y="943198"/>
                </a:moveTo>
                <a:lnTo>
                  <a:pt x="2403574" y="950639"/>
                </a:lnTo>
                <a:cubicBezTo>
                  <a:pt x="2403574" y="955600"/>
                  <a:pt x="2408535" y="955600"/>
                  <a:pt x="2418457" y="950639"/>
                </a:cubicBezTo>
                <a:lnTo>
                  <a:pt x="2411015" y="943198"/>
                </a:lnTo>
                <a:cubicBezTo>
                  <a:pt x="2406055" y="943198"/>
                  <a:pt x="2403574" y="943198"/>
                  <a:pt x="2403574" y="943198"/>
                </a:cubicBezTo>
                <a:close/>
                <a:moveTo>
                  <a:pt x="4596928" y="938547"/>
                </a:moveTo>
                <a:cubicBezTo>
                  <a:pt x="4598169" y="939167"/>
                  <a:pt x="4598789" y="940717"/>
                  <a:pt x="4598789" y="943198"/>
                </a:cubicBezTo>
                <a:lnTo>
                  <a:pt x="4591347" y="950639"/>
                </a:lnTo>
                <a:cubicBezTo>
                  <a:pt x="4586386" y="950639"/>
                  <a:pt x="4583906" y="949399"/>
                  <a:pt x="4583906" y="946918"/>
                </a:cubicBezTo>
                <a:cubicBezTo>
                  <a:pt x="4583906" y="944438"/>
                  <a:pt x="4586386" y="941957"/>
                  <a:pt x="4591347" y="939477"/>
                </a:cubicBezTo>
                <a:cubicBezTo>
                  <a:pt x="4593828" y="938237"/>
                  <a:pt x="4595688" y="937927"/>
                  <a:pt x="4596928" y="938547"/>
                </a:cubicBezTo>
                <a:close/>
                <a:moveTo>
                  <a:pt x="3013769" y="935756"/>
                </a:moveTo>
                <a:lnTo>
                  <a:pt x="3021210" y="943198"/>
                </a:lnTo>
                <a:cubicBezTo>
                  <a:pt x="3021210" y="948159"/>
                  <a:pt x="3023691" y="949399"/>
                  <a:pt x="3028652" y="946918"/>
                </a:cubicBezTo>
                <a:cubicBezTo>
                  <a:pt x="3033613" y="944438"/>
                  <a:pt x="3036093" y="945678"/>
                  <a:pt x="3036093" y="950639"/>
                </a:cubicBezTo>
                <a:lnTo>
                  <a:pt x="3050976" y="950639"/>
                </a:lnTo>
                <a:cubicBezTo>
                  <a:pt x="3050976" y="945678"/>
                  <a:pt x="3041054" y="940717"/>
                  <a:pt x="3021210" y="935756"/>
                </a:cubicBezTo>
                <a:close/>
                <a:moveTo>
                  <a:pt x="2790527" y="935756"/>
                </a:moveTo>
                <a:lnTo>
                  <a:pt x="2797968" y="950639"/>
                </a:lnTo>
                <a:cubicBezTo>
                  <a:pt x="2802929" y="950639"/>
                  <a:pt x="2806650" y="950639"/>
                  <a:pt x="2809130" y="950639"/>
                </a:cubicBezTo>
                <a:cubicBezTo>
                  <a:pt x="2811611" y="950639"/>
                  <a:pt x="2810370" y="948159"/>
                  <a:pt x="2805410" y="943198"/>
                </a:cubicBezTo>
                <a:close/>
                <a:moveTo>
                  <a:pt x="98598" y="932036"/>
                </a:moveTo>
                <a:cubicBezTo>
                  <a:pt x="99838" y="932036"/>
                  <a:pt x="101699" y="933276"/>
                  <a:pt x="104179" y="935756"/>
                </a:cubicBezTo>
                <a:cubicBezTo>
                  <a:pt x="104179" y="940717"/>
                  <a:pt x="105419" y="943198"/>
                  <a:pt x="107900" y="943198"/>
                </a:cubicBezTo>
                <a:cubicBezTo>
                  <a:pt x="110381" y="943198"/>
                  <a:pt x="111621" y="944438"/>
                  <a:pt x="111621" y="946918"/>
                </a:cubicBezTo>
                <a:cubicBezTo>
                  <a:pt x="111621" y="949399"/>
                  <a:pt x="109140" y="950639"/>
                  <a:pt x="104179" y="950639"/>
                </a:cubicBezTo>
                <a:cubicBezTo>
                  <a:pt x="99218" y="950639"/>
                  <a:pt x="96738" y="949399"/>
                  <a:pt x="96738" y="946918"/>
                </a:cubicBezTo>
                <a:cubicBezTo>
                  <a:pt x="96738" y="944438"/>
                  <a:pt x="96738" y="940717"/>
                  <a:pt x="96738" y="935756"/>
                </a:cubicBezTo>
                <a:cubicBezTo>
                  <a:pt x="96738" y="933276"/>
                  <a:pt x="97358" y="932036"/>
                  <a:pt x="98598" y="932036"/>
                </a:cubicBezTo>
                <a:close/>
                <a:moveTo>
                  <a:pt x="4122539" y="928315"/>
                </a:moveTo>
                <a:cubicBezTo>
                  <a:pt x="4132460" y="933276"/>
                  <a:pt x="4137421" y="933276"/>
                  <a:pt x="4137421" y="928315"/>
                </a:cubicBezTo>
                <a:lnTo>
                  <a:pt x="4182070" y="928315"/>
                </a:lnTo>
                <a:cubicBezTo>
                  <a:pt x="4182070" y="933276"/>
                  <a:pt x="4189511" y="935756"/>
                  <a:pt x="4204394" y="935756"/>
                </a:cubicBezTo>
                <a:cubicBezTo>
                  <a:pt x="4204394" y="935756"/>
                  <a:pt x="4206874" y="935756"/>
                  <a:pt x="4211836" y="935756"/>
                </a:cubicBezTo>
                <a:cubicBezTo>
                  <a:pt x="4216797" y="935756"/>
                  <a:pt x="4219277" y="935756"/>
                  <a:pt x="4219277" y="935756"/>
                </a:cubicBezTo>
                <a:cubicBezTo>
                  <a:pt x="4219277" y="935756"/>
                  <a:pt x="4216797" y="936997"/>
                  <a:pt x="4211836" y="939477"/>
                </a:cubicBezTo>
                <a:cubicBezTo>
                  <a:pt x="4206874" y="941957"/>
                  <a:pt x="4201914" y="943198"/>
                  <a:pt x="4196953" y="943198"/>
                </a:cubicBezTo>
                <a:cubicBezTo>
                  <a:pt x="4187031" y="938237"/>
                  <a:pt x="4177109" y="938237"/>
                  <a:pt x="4167187" y="943198"/>
                </a:cubicBezTo>
                <a:cubicBezTo>
                  <a:pt x="4157265" y="943198"/>
                  <a:pt x="4147343" y="943198"/>
                  <a:pt x="4137421" y="943198"/>
                </a:cubicBezTo>
                <a:cubicBezTo>
                  <a:pt x="4132460" y="943198"/>
                  <a:pt x="4126259" y="943198"/>
                  <a:pt x="4118818" y="943198"/>
                </a:cubicBezTo>
                <a:cubicBezTo>
                  <a:pt x="4111377" y="943198"/>
                  <a:pt x="4103935" y="943198"/>
                  <a:pt x="4096494" y="943198"/>
                </a:cubicBezTo>
                <a:cubicBezTo>
                  <a:pt x="4089052" y="943198"/>
                  <a:pt x="4082851" y="941957"/>
                  <a:pt x="4077890" y="939477"/>
                </a:cubicBezTo>
                <a:cubicBezTo>
                  <a:pt x="4072929" y="936997"/>
                  <a:pt x="4070449" y="935756"/>
                  <a:pt x="4070449" y="935756"/>
                </a:cubicBezTo>
                <a:cubicBezTo>
                  <a:pt x="4070449" y="930795"/>
                  <a:pt x="4087812" y="928315"/>
                  <a:pt x="4122539" y="928315"/>
                </a:cubicBezTo>
                <a:close/>
                <a:moveTo>
                  <a:pt x="3824882" y="928315"/>
                </a:moveTo>
                <a:cubicBezTo>
                  <a:pt x="3824882" y="928315"/>
                  <a:pt x="3824882" y="930795"/>
                  <a:pt x="3824882" y="935756"/>
                </a:cubicBezTo>
                <a:cubicBezTo>
                  <a:pt x="3824882" y="935756"/>
                  <a:pt x="3827363" y="935756"/>
                  <a:pt x="3832324" y="935756"/>
                </a:cubicBezTo>
                <a:cubicBezTo>
                  <a:pt x="3832324" y="930795"/>
                  <a:pt x="3832324" y="928315"/>
                  <a:pt x="3832324" y="928315"/>
                </a:cubicBezTo>
                <a:cubicBezTo>
                  <a:pt x="3832324" y="928315"/>
                  <a:pt x="3829843" y="928315"/>
                  <a:pt x="3824882" y="928315"/>
                </a:cubicBezTo>
                <a:close/>
                <a:moveTo>
                  <a:pt x="3569394" y="923354"/>
                </a:moveTo>
                <a:lnTo>
                  <a:pt x="3579316" y="928315"/>
                </a:lnTo>
                <a:lnTo>
                  <a:pt x="3571874" y="928315"/>
                </a:lnTo>
                <a:close/>
                <a:moveTo>
                  <a:pt x="4583906" y="920874"/>
                </a:moveTo>
                <a:cubicBezTo>
                  <a:pt x="4583906" y="925835"/>
                  <a:pt x="4583906" y="928315"/>
                  <a:pt x="4583906" y="928315"/>
                </a:cubicBezTo>
                <a:cubicBezTo>
                  <a:pt x="4583906" y="933276"/>
                  <a:pt x="4583906" y="935756"/>
                  <a:pt x="4583906" y="935756"/>
                </a:cubicBezTo>
                <a:lnTo>
                  <a:pt x="4576464" y="928315"/>
                </a:lnTo>
                <a:cubicBezTo>
                  <a:pt x="4576464" y="923354"/>
                  <a:pt x="4578945" y="920874"/>
                  <a:pt x="4583906" y="920874"/>
                </a:cubicBezTo>
                <a:close/>
                <a:moveTo>
                  <a:pt x="4196953" y="920874"/>
                </a:moveTo>
                <a:cubicBezTo>
                  <a:pt x="4201914" y="920874"/>
                  <a:pt x="4204394" y="920874"/>
                  <a:pt x="4204394" y="920874"/>
                </a:cubicBezTo>
                <a:lnTo>
                  <a:pt x="4204394" y="928315"/>
                </a:lnTo>
                <a:close/>
                <a:moveTo>
                  <a:pt x="3609081" y="920874"/>
                </a:moveTo>
                <a:lnTo>
                  <a:pt x="3623964" y="928315"/>
                </a:lnTo>
                <a:cubicBezTo>
                  <a:pt x="3638847" y="928315"/>
                  <a:pt x="3653730" y="928315"/>
                  <a:pt x="3668613" y="928315"/>
                </a:cubicBezTo>
                <a:cubicBezTo>
                  <a:pt x="3673573" y="928315"/>
                  <a:pt x="3678535" y="928315"/>
                  <a:pt x="3683496" y="928315"/>
                </a:cubicBezTo>
                <a:cubicBezTo>
                  <a:pt x="3688456" y="928315"/>
                  <a:pt x="3690937" y="930795"/>
                  <a:pt x="3690937" y="935756"/>
                </a:cubicBezTo>
                <a:cubicBezTo>
                  <a:pt x="3690937" y="940717"/>
                  <a:pt x="3673573" y="943198"/>
                  <a:pt x="3638847" y="943198"/>
                </a:cubicBezTo>
                <a:cubicBezTo>
                  <a:pt x="3623964" y="943198"/>
                  <a:pt x="3614042" y="940717"/>
                  <a:pt x="3609081" y="935756"/>
                </a:cubicBezTo>
                <a:close/>
                <a:moveTo>
                  <a:pt x="59531" y="920874"/>
                </a:moveTo>
                <a:cubicBezTo>
                  <a:pt x="69453" y="925835"/>
                  <a:pt x="71933" y="930795"/>
                  <a:pt x="66972" y="935756"/>
                </a:cubicBezTo>
                <a:lnTo>
                  <a:pt x="52090" y="928315"/>
                </a:lnTo>
                <a:close/>
                <a:moveTo>
                  <a:pt x="4033242" y="913432"/>
                </a:moveTo>
                <a:lnTo>
                  <a:pt x="4040683" y="913432"/>
                </a:lnTo>
                <a:lnTo>
                  <a:pt x="4048125" y="920874"/>
                </a:lnTo>
                <a:cubicBezTo>
                  <a:pt x="4048125" y="915912"/>
                  <a:pt x="4053086" y="914672"/>
                  <a:pt x="4063007" y="917153"/>
                </a:cubicBezTo>
                <a:cubicBezTo>
                  <a:pt x="4072929" y="919633"/>
                  <a:pt x="4075410" y="923354"/>
                  <a:pt x="4070449" y="928315"/>
                </a:cubicBezTo>
                <a:lnTo>
                  <a:pt x="4063007" y="935756"/>
                </a:lnTo>
                <a:cubicBezTo>
                  <a:pt x="4063007" y="930795"/>
                  <a:pt x="4059287" y="929555"/>
                  <a:pt x="4051845" y="932036"/>
                </a:cubicBezTo>
                <a:cubicBezTo>
                  <a:pt x="4044404" y="934516"/>
                  <a:pt x="4040683" y="933276"/>
                  <a:pt x="4040683" y="928315"/>
                </a:cubicBezTo>
                <a:cubicBezTo>
                  <a:pt x="4035722" y="928315"/>
                  <a:pt x="4033242" y="928315"/>
                  <a:pt x="4033242" y="928315"/>
                </a:cubicBezTo>
                <a:lnTo>
                  <a:pt x="4025800" y="920874"/>
                </a:lnTo>
                <a:cubicBezTo>
                  <a:pt x="4025800" y="920874"/>
                  <a:pt x="4027041" y="919633"/>
                  <a:pt x="4029521" y="917153"/>
                </a:cubicBezTo>
                <a:cubicBezTo>
                  <a:pt x="4032001" y="914672"/>
                  <a:pt x="4033242" y="913432"/>
                  <a:pt x="4033242" y="913432"/>
                </a:cubicBezTo>
                <a:close/>
                <a:moveTo>
                  <a:pt x="2924472" y="913432"/>
                </a:moveTo>
                <a:lnTo>
                  <a:pt x="2924472" y="920874"/>
                </a:lnTo>
                <a:cubicBezTo>
                  <a:pt x="2929433" y="920874"/>
                  <a:pt x="2933154" y="920874"/>
                  <a:pt x="2935634" y="920874"/>
                </a:cubicBezTo>
                <a:cubicBezTo>
                  <a:pt x="2938115" y="920874"/>
                  <a:pt x="2939355" y="920874"/>
                  <a:pt x="2939355" y="920874"/>
                </a:cubicBezTo>
                <a:cubicBezTo>
                  <a:pt x="2934394" y="915912"/>
                  <a:pt x="2929433" y="913432"/>
                  <a:pt x="2924472" y="913432"/>
                </a:cubicBezTo>
                <a:close/>
                <a:moveTo>
                  <a:pt x="4509492" y="905991"/>
                </a:moveTo>
                <a:cubicBezTo>
                  <a:pt x="4514453" y="905991"/>
                  <a:pt x="4516933" y="905991"/>
                  <a:pt x="4516933" y="905991"/>
                </a:cubicBezTo>
                <a:lnTo>
                  <a:pt x="4509492" y="913432"/>
                </a:lnTo>
                <a:close/>
                <a:moveTo>
                  <a:pt x="2827734" y="905991"/>
                </a:moveTo>
                <a:lnTo>
                  <a:pt x="2842617" y="913432"/>
                </a:lnTo>
                <a:cubicBezTo>
                  <a:pt x="2842617" y="908471"/>
                  <a:pt x="2840136" y="905991"/>
                  <a:pt x="2835175" y="905991"/>
                </a:cubicBezTo>
                <a:close/>
                <a:moveTo>
                  <a:pt x="2500312" y="905991"/>
                </a:moveTo>
                <a:cubicBezTo>
                  <a:pt x="2500312" y="905991"/>
                  <a:pt x="2497831" y="908471"/>
                  <a:pt x="2492871" y="913432"/>
                </a:cubicBezTo>
                <a:cubicBezTo>
                  <a:pt x="2492871" y="918393"/>
                  <a:pt x="2495351" y="920874"/>
                  <a:pt x="2500312" y="920874"/>
                </a:cubicBezTo>
                <a:cubicBezTo>
                  <a:pt x="2500312" y="920874"/>
                  <a:pt x="2500312" y="918393"/>
                  <a:pt x="2500312" y="913432"/>
                </a:cubicBezTo>
                <a:close/>
                <a:moveTo>
                  <a:pt x="31626" y="901340"/>
                </a:moveTo>
                <a:cubicBezTo>
                  <a:pt x="32866" y="900720"/>
                  <a:pt x="34726" y="901030"/>
                  <a:pt x="37207" y="902270"/>
                </a:cubicBezTo>
                <a:cubicBezTo>
                  <a:pt x="42168" y="904750"/>
                  <a:pt x="43408" y="907231"/>
                  <a:pt x="40927" y="909711"/>
                </a:cubicBezTo>
                <a:cubicBezTo>
                  <a:pt x="38447" y="912192"/>
                  <a:pt x="37207" y="913432"/>
                  <a:pt x="37207" y="913432"/>
                </a:cubicBezTo>
                <a:lnTo>
                  <a:pt x="37207" y="920874"/>
                </a:lnTo>
                <a:lnTo>
                  <a:pt x="29765" y="905991"/>
                </a:lnTo>
                <a:cubicBezTo>
                  <a:pt x="29765" y="903510"/>
                  <a:pt x="30385" y="901960"/>
                  <a:pt x="31626" y="901340"/>
                </a:cubicBezTo>
                <a:close/>
                <a:moveTo>
                  <a:pt x="4085332" y="898549"/>
                </a:moveTo>
                <a:cubicBezTo>
                  <a:pt x="4090293" y="898549"/>
                  <a:pt x="4092773" y="898549"/>
                  <a:pt x="4092773" y="898549"/>
                </a:cubicBezTo>
                <a:lnTo>
                  <a:pt x="4085332" y="905991"/>
                </a:lnTo>
                <a:close/>
                <a:moveTo>
                  <a:pt x="3490019" y="898549"/>
                </a:moveTo>
                <a:cubicBezTo>
                  <a:pt x="3490019" y="898549"/>
                  <a:pt x="3492500" y="898549"/>
                  <a:pt x="3497461" y="898549"/>
                </a:cubicBezTo>
                <a:cubicBezTo>
                  <a:pt x="3502421" y="903510"/>
                  <a:pt x="3507382" y="905991"/>
                  <a:pt x="3512343" y="905991"/>
                </a:cubicBezTo>
                <a:cubicBezTo>
                  <a:pt x="3522265" y="901030"/>
                  <a:pt x="3532187" y="901030"/>
                  <a:pt x="3542109" y="905991"/>
                </a:cubicBezTo>
                <a:lnTo>
                  <a:pt x="3556992" y="905991"/>
                </a:lnTo>
                <a:cubicBezTo>
                  <a:pt x="3556992" y="910952"/>
                  <a:pt x="3559472" y="913432"/>
                  <a:pt x="3564433" y="913432"/>
                </a:cubicBezTo>
                <a:lnTo>
                  <a:pt x="3569394" y="923354"/>
                </a:lnTo>
                <a:lnTo>
                  <a:pt x="3564433" y="920874"/>
                </a:lnTo>
                <a:cubicBezTo>
                  <a:pt x="3559472" y="910952"/>
                  <a:pt x="3553271" y="908471"/>
                  <a:pt x="3545830" y="913432"/>
                </a:cubicBezTo>
                <a:cubicBezTo>
                  <a:pt x="3538388" y="918393"/>
                  <a:pt x="3533427" y="919633"/>
                  <a:pt x="3530947" y="917153"/>
                </a:cubicBezTo>
                <a:cubicBezTo>
                  <a:pt x="3528466" y="914672"/>
                  <a:pt x="3519785" y="913432"/>
                  <a:pt x="3504902" y="913432"/>
                </a:cubicBezTo>
                <a:lnTo>
                  <a:pt x="3490019" y="905991"/>
                </a:lnTo>
                <a:cubicBezTo>
                  <a:pt x="3490019" y="901030"/>
                  <a:pt x="3490019" y="898549"/>
                  <a:pt x="3490019" y="898549"/>
                </a:cubicBezTo>
                <a:close/>
                <a:moveTo>
                  <a:pt x="2329160" y="898549"/>
                </a:moveTo>
                <a:lnTo>
                  <a:pt x="2329160" y="905991"/>
                </a:lnTo>
                <a:lnTo>
                  <a:pt x="2299394" y="905991"/>
                </a:lnTo>
                <a:cubicBezTo>
                  <a:pt x="2299394" y="901030"/>
                  <a:pt x="2296913" y="901030"/>
                  <a:pt x="2291953" y="905991"/>
                </a:cubicBezTo>
                <a:cubicBezTo>
                  <a:pt x="2291953" y="910952"/>
                  <a:pt x="2291953" y="913432"/>
                  <a:pt x="2291953" y="913432"/>
                </a:cubicBezTo>
                <a:lnTo>
                  <a:pt x="2321718" y="920874"/>
                </a:lnTo>
                <a:cubicBezTo>
                  <a:pt x="2336601" y="930795"/>
                  <a:pt x="2345283" y="933276"/>
                  <a:pt x="2347763" y="928315"/>
                </a:cubicBezTo>
                <a:cubicBezTo>
                  <a:pt x="2350244" y="923354"/>
                  <a:pt x="2353965" y="923354"/>
                  <a:pt x="2358925" y="928315"/>
                </a:cubicBezTo>
                <a:lnTo>
                  <a:pt x="2358925" y="920874"/>
                </a:lnTo>
                <a:cubicBezTo>
                  <a:pt x="2358925" y="920874"/>
                  <a:pt x="2357685" y="920874"/>
                  <a:pt x="2355205" y="920874"/>
                </a:cubicBezTo>
                <a:cubicBezTo>
                  <a:pt x="2352724" y="920874"/>
                  <a:pt x="2351484" y="918393"/>
                  <a:pt x="2351484" y="913432"/>
                </a:cubicBezTo>
                <a:cubicBezTo>
                  <a:pt x="2356445" y="908471"/>
                  <a:pt x="2351484" y="903510"/>
                  <a:pt x="2336601" y="898549"/>
                </a:cubicBezTo>
                <a:close/>
                <a:moveTo>
                  <a:pt x="141386" y="898549"/>
                </a:moveTo>
                <a:cubicBezTo>
                  <a:pt x="146347" y="898549"/>
                  <a:pt x="148828" y="898549"/>
                  <a:pt x="148828" y="898549"/>
                </a:cubicBezTo>
                <a:cubicBezTo>
                  <a:pt x="148828" y="898549"/>
                  <a:pt x="148828" y="901030"/>
                  <a:pt x="148828" y="905991"/>
                </a:cubicBezTo>
                <a:lnTo>
                  <a:pt x="141386" y="905991"/>
                </a:lnTo>
                <a:cubicBezTo>
                  <a:pt x="141386" y="901030"/>
                  <a:pt x="141386" y="898549"/>
                  <a:pt x="141386" y="898549"/>
                </a:cubicBezTo>
                <a:close/>
                <a:moveTo>
                  <a:pt x="3393281" y="891108"/>
                </a:moveTo>
                <a:lnTo>
                  <a:pt x="3400722" y="891108"/>
                </a:lnTo>
                <a:lnTo>
                  <a:pt x="3393281" y="898549"/>
                </a:lnTo>
                <a:close/>
                <a:moveTo>
                  <a:pt x="2552402" y="891108"/>
                </a:moveTo>
                <a:cubicBezTo>
                  <a:pt x="2552402" y="891108"/>
                  <a:pt x="2554883" y="893588"/>
                  <a:pt x="2559844" y="898549"/>
                </a:cubicBezTo>
                <a:lnTo>
                  <a:pt x="2574726" y="898549"/>
                </a:lnTo>
                <a:cubicBezTo>
                  <a:pt x="2569765" y="898549"/>
                  <a:pt x="2567285" y="897309"/>
                  <a:pt x="2567285" y="894828"/>
                </a:cubicBezTo>
                <a:cubicBezTo>
                  <a:pt x="2567285" y="892348"/>
                  <a:pt x="2564804" y="891108"/>
                  <a:pt x="2559844" y="891108"/>
                </a:cubicBezTo>
                <a:cubicBezTo>
                  <a:pt x="2554883" y="891108"/>
                  <a:pt x="2552402" y="891108"/>
                  <a:pt x="2552402" y="891108"/>
                </a:cubicBezTo>
                <a:close/>
                <a:moveTo>
                  <a:pt x="74414" y="891108"/>
                </a:moveTo>
                <a:cubicBezTo>
                  <a:pt x="79375" y="891108"/>
                  <a:pt x="81855" y="893588"/>
                  <a:pt x="81855" y="898549"/>
                </a:cubicBezTo>
                <a:cubicBezTo>
                  <a:pt x="81855" y="903510"/>
                  <a:pt x="80615" y="905991"/>
                  <a:pt x="78134" y="905991"/>
                </a:cubicBezTo>
                <a:cubicBezTo>
                  <a:pt x="75654" y="905991"/>
                  <a:pt x="74414" y="905991"/>
                  <a:pt x="74414" y="905991"/>
                </a:cubicBezTo>
                <a:cubicBezTo>
                  <a:pt x="74414" y="905991"/>
                  <a:pt x="74414" y="903510"/>
                  <a:pt x="74414" y="898549"/>
                </a:cubicBezTo>
                <a:close/>
                <a:moveTo>
                  <a:pt x="2498452" y="887387"/>
                </a:moveTo>
                <a:cubicBezTo>
                  <a:pt x="2497211" y="887387"/>
                  <a:pt x="2495351" y="888627"/>
                  <a:pt x="2492871" y="891108"/>
                </a:cubicBezTo>
                <a:lnTo>
                  <a:pt x="2500312" y="891108"/>
                </a:lnTo>
                <a:cubicBezTo>
                  <a:pt x="2500312" y="888627"/>
                  <a:pt x="2499692" y="887387"/>
                  <a:pt x="2498452" y="887387"/>
                </a:cubicBezTo>
                <a:close/>
                <a:moveTo>
                  <a:pt x="3014699" y="886457"/>
                </a:moveTo>
                <a:cubicBezTo>
                  <a:pt x="3015319" y="885837"/>
                  <a:pt x="3016249" y="886147"/>
                  <a:pt x="3017490" y="887387"/>
                </a:cubicBezTo>
                <a:cubicBezTo>
                  <a:pt x="3019970" y="889867"/>
                  <a:pt x="3021210" y="893588"/>
                  <a:pt x="3021210" y="898549"/>
                </a:cubicBezTo>
                <a:cubicBezTo>
                  <a:pt x="3016250" y="898549"/>
                  <a:pt x="3013769" y="896069"/>
                  <a:pt x="3013769" y="891108"/>
                </a:cubicBezTo>
                <a:cubicBezTo>
                  <a:pt x="3013769" y="888627"/>
                  <a:pt x="3014079" y="887077"/>
                  <a:pt x="3014699" y="886457"/>
                </a:cubicBezTo>
                <a:close/>
                <a:moveTo>
                  <a:pt x="5067597" y="883666"/>
                </a:moveTo>
                <a:cubicBezTo>
                  <a:pt x="5072558" y="883666"/>
                  <a:pt x="5082480" y="887387"/>
                  <a:pt x="5097363" y="894828"/>
                </a:cubicBezTo>
                <a:cubicBezTo>
                  <a:pt x="5112245" y="902270"/>
                  <a:pt x="5119687" y="905991"/>
                  <a:pt x="5119687" y="905991"/>
                </a:cubicBezTo>
                <a:lnTo>
                  <a:pt x="5134570" y="913432"/>
                </a:lnTo>
                <a:cubicBezTo>
                  <a:pt x="5144491" y="918393"/>
                  <a:pt x="5159374" y="920874"/>
                  <a:pt x="5179218" y="920874"/>
                </a:cubicBezTo>
                <a:cubicBezTo>
                  <a:pt x="5179218" y="920874"/>
                  <a:pt x="5179218" y="923354"/>
                  <a:pt x="5179218" y="928315"/>
                </a:cubicBezTo>
                <a:cubicBezTo>
                  <a:pt x="5179218" y="933276"/>
                  <a:pt x="5181698" y="940717"/>
                  <a:pt x="5186659" y="950639"/>
                </a:cubicBezTo>
                <a:cubicBezTo>
                  <a:pt x="5191621" y="960561"/>
                  <a:pt x="5196581" y="965522"/>
                  <a:pt x="5201542" y="965522"/>
                </a:cubicBezTo>
                <a:cubicBezTo>
                  <a:pt x="5201542" y="970483"/>
                  <a:pt x="5200302" y="972963"/>
                  <a:pt x="5197822" y="972963"/>
                </a:cubicBezTo>
                <a:cubicBezTo>
                  <a:pt x="5195341" y="972963"/>
                  <a:pt x="5192860" y="970483"/>
                  <a:pt x="5190380" y="965522"/>
                </a:cubicBezTo>
                <a:cubicBezTo>
                  <a:pt x="5187900" y="960561"/>
                  <a:pt x="5184179" y="958081"/>
                  <a:pt x="5179218" y="958081"/>
                </a:cubicBezTo>
                <a:cubicBezTo>
                  <a:pt x="5179218" y="958081"/>
                  <a:pt x="5176738" y="958081"/>
                  <a:pt x="5171777" y="958081"/>
                </a:cubicBezTo>
                <a:cubicBezTo>
                  <a:pt x="5166815" y="953120"/>
                  <a:pt x="5161855" y="950639"/>
                  <a:pt x="5156894" y="950639"/>
                </a:cubicBezTo>
                <a:cubicBezTo>
                  <a:pt x="5151933" y="950639"/>
                  <a:pt x="5146972" y="948159"/>
                  <a:pt x="5142011" y="943198"/>
                </a:cubicBezTo>
                <a:cubicBezTo>
                  <a:pt x="5137050" y="938237"/>
                  <a:pt x="5132090" y="935756"/>
                  <a:pt x="5127128" y="935756"/>
                </a:cubicBezTo>
                <a:cubicBezTo>
                  <a:pt x="5122167" y="935756"/>
                  <a:pt x="5119687" y="933276"/>
                  <a:pt x="5119687" y="928315"/>
                </a:cubicBezTo>
                <a:cubicBezTo>
                  <a:pt x="5119687" y="923354"/>
                  <a:pt x="5114725" y="919633"/>
                  <a:pt x="5104804" y="917153"/>
                </a:cubicBezTo>
                <a:cubicBezTo>
                  <a:pt x="5094882" y="914672"/>
                  <a:pt x="5087441" y="910952"/>
                  <a:pt x="5082480" y="905991"/>
                </a:cubicBezTo>
                <a:lnTo>
                  <a:pt x="5060156" y="898549"/>
                </a:lnTo>
                <a:close/>
                <a:moveTo>
                  <a:pt x="4487168" y="883666"/>
                </a:moveTo>
                <a:cubicBezTo>
                  <a:pt x="4487168" y="883666"/>
                  <a:pt x="4488408" y="884907"/>
                  <a:pt x="4490888" y="887387"/>
                </a:cubicBezTo>
                <a:cubicBezTo>
                  <a:pt x="4493369" y="889867"/>
                  <a:pt x="4493369" y="892348"/>
                  <a:pt x="4490888" y="894828"/>
                </a:cubicBezTo>
                <a:cubicBezTo>
                  <a:pt x="4488408" y="897309"/>
                  <a:pt x="4487168" y="896069"/>
                  <a:pt x="4487168" y="891108"/>
                </a:cubicBezTo>
                <a:close/>
                <a:moveTo>
                  <a:pt x="3571874" y="883666"/>
                </a:moveTo>
                <a:cubicBezTo>
                  <a:pt x="3576835" y="883666"/>
                  <a:pt x="3579316" y="883666"/>
                  <a:pt x="3579316" y="883666"/>
                </a:cubicBezTo>
                <a:cubicBezTo>
                  <a:pt x="3579316" y="883666"/>
                  <a:pt x="3579316" y="886147"/>
                  <a:pt x="3579316" y="891108"/>
                </a:cubicBezTo>
                <a:cubicBezTo>
                  <a:pt x="3579316" y="891108"/>
                  <a:pt x="3578076" y="891108"/>
                  <a:pt x="3575595" y="891108"/>
                </a:cubicBezTo>
                <a:cubicBezTo>
                  <a:pt x="3573115" y="891108"/>
                  <a:pt x="3571874" y="891108"/>
                  <a:pt x="3571874" y="891108"/>
                </a:cubicBezTo>
                <a:cubicBezTo>
                  <a:pt x="3571874" y="886147"/>
                  <a:pt x="3571874" y="883666"/>
                  <a:pt x="3571874" y="883666"/>
                </a:cubicBezTo>
                <a:close/>
                <a:moveTo>
                  <a:pt x="3556992" y="883666"/>
                </a:moveTo>
                <a:cubicBezTo>
                  <a:pt x="3561952" y="883666"/>
                  <a:pt x="3564433" y="884907"/>
                  <a:pt x="3564433" y="887387"/>
                </a:cubicBezTo>
                <a:cubicBezTo>
                  <a:pt x="3564433" y="889867"/>
                  <a:pt x="3563193" y="891108"/>
                  <a:pt x="3560712" y="891108"/>
                </a:cubicBezTo>
                <a:cubicBezTo>
                  <a:pt x="3558232" y="891108"/>
                  <a:pt x="3556992" y="888627"/>
                  <a:pt x="3556992" y="883666"/>
                </a:cubicBezTo>
                <a:close/>
                <a:moveTo>
                  <a:pt x="3434208" y="883666"/>
                </a:moveTo>
                <a:cubicBezTo>
                  <a:pt x="3441650" y="883666"/>
                  <a:pt x="3445371" y="884907"/>
                  <a:pt x="3445371" y="887387"/>
                </a:cubicBezTo>
                <a:cubicBezTo>
                  <a:pt x="3445371" y="889867"/>
                  <a:pt x="3450331" y="893588"/>
                  <a:pt x="3460254" y="898549"/>
                </a:cubicBezTo>
                <a:cubicBezTo>
                  <a:pt x="3465214" y="898549"/>
                  <a:pt x="3468935" y="898549"/>
                  <a:pt x="3471415" y="898549"/>
                </a:cubicBezTo>
                <a:cubicBezTo>
                  <a:pt x="3473896" y="898549"/>
                  <a:pt x="3475136" y="901030"/>
                  <a:pt x="3475136" y="905991"/>
                </a:cubicBezTo>
                <a:lnTo>
                  <a:pt x="3482578" y="905991"/>
                </a:lnTo>
                <a:lnTo>
                  <a:pt x="3482578" y="913432"/>
                </a:lnTo>
                <a:lnTo>
                  <a:pt x="3490019" y="920874"/>
                </a:lnTo>
                <a:cubicBezTo>
                  <a:pt x="3494980" y="920874"/>
                  <a:pt x="3499941" y="923354"/>
                  <a:pt x="3504902" y="928315"/>
                </a:cubicBezTo>
                <a:lnTo>
                  <a:pt x="3504902" y="935756"/>
                </a:lnTo>
                <a:lnTo>
                  <a:pt x="3497461" y="935756"/>
                </a:lnTo>
                <a:cubicBezTo>
                  <a:pt x="3497461" y="930795"/>
                  <a:pt x="3494980" y="928315"/>
                  <a:pt x="3490019" y="928315"/>
                </a:cubicBezTo>
                <a:cubicBezTo>
                  <a:pt x="3485058" y="928315"/>
                  <a:pt x="3481338" y="928315"/>
                  <a:pt x="3478857" y="928315"/>
                </a:cubicBezTo>
                <a:cubicBezTo>
                  <a:pt x="3476376" y="928315"/>
                  <a:pt x="3472656" y="925835"/>
                  <a:pt x="3467695" y="920874"/>
                </a:cubicBezTo>
                <a:cubicBezTo>
                  <a:pt x="3462734" y="910952"/>
                  <a:pt x="3457773" y="903510"/>
                  <a:pt x="3452812" y="898549"/>
                </a:cubicBezTo>
                <a:cubicBezTo>
                  <a:pt x="3447851" y="898549"/>
                  <a:pt x="3441650" y="898549"/>
                  <a:pt x="3434208" y="898549"/>
                </a:cubicBezTo>
                <a:cubicBezTo>
                  <a:pt x="3426767" y="898549"/>
                  <a:pt x="3420566" y="901030"/>
                  <a:pt x="3415605" y="905991"/>
                </a:cubicBezTo>
                <a:cubicBezTo>
                  <a:pt x="3410644" y="905991"/>
                  <a:pt x="3410644" y="901030"/>
                  <a:pt x="3415605" y="891108"/>
                </a:cubicBezTo>
                <a:cubicBezTo>
                  <a:pt x="3420566" y="886147"/>
                  <a:pt x="3426767" y="883666"/>
                  <a:pt x="3434208" y="883666"/>
                </a:cubicBezTo>
                <a:close/>
                <a:moveTo>
                  <a:pt x="3237011" y="883666"/>
                </a:moveTo>
                <a:cubicBezTo>
                  <a:pt x="3237011" y="883666"/>
                  <a:pt x="3238251" y="883666"/>
                  <a:pt x="3240732" y="883666"/>
                </a:cubicBezTo>
                <a:cubicBezTo>
                  <a:pt x="3243213" y="883666"/>
                  <a:pt x="3244453" y="886147"/>
                  <a:pt x="3244453" y="891108"/>
                </a:cubicBezTo>
                <a:cubicBezTo>
                  <a:pt x="3239492" y="891108"/>
                  <a:pt x="3237011" y="891108"/>
                  <a:pt x="3237011" y="891108"/>
                </a:cubicBezTo>
                <a:close/>
                <a:moveTo>
                  <a:pt x="2716113" y="883666"/>
                </a:moveTo>
                <a:cubicBezTo>
                  <a:pt x="2716113" y="888627"/>
                  <a:pt x="2718593" y="891108"/>
                  <a:pt x="2723554" y="891108"/>
                </a:cubicBezTo>
                <a:cubicBezTo>
                  <a:pt x="2728515" y="891108"/>
                  <a:pt x="2728515" y="888627"/>
                  <a:pt x="2723554" y="883666"/>
                </a:cubicBezTo>
                <a:close/>
                <a:moveTo>
                  <a:pt x="107900" y="878085"/>
                </a:moveTo>
                <a:cubicBezTo>
                  <a:pt x="112861" y="879326"/>
                  <a:pt x="116582" y="883666"/>
                  <a:pt x="119062" y="891108"/>
                </a:cubicBezTo>
                <a:lnTo>
                  <a:pt x="111621" y="898549"/>
                </a:lnTo>
                <a:cubicBezTo>
                  <a:pt x="111621" y="893588"/>
                  <a:pt x="109140" y="891108"/>
                  <a:pt x="104179" y="891108"/>
                </a:cubicBezTo>
                <a:lnTo>
                  <a:pt x="89296" y="883666"/>
                </a:lnTo>
                <a:cubicBezTo>
                  <a:pt x="96738" y="878706"/>
                  <a:pt x="102939" y="876845"/>
                  <a:pt x="107900" y="878085"/>
                </a:cubicBezTo>
                <a:close/>
                <a:moveTo>
                  <a:pt x="3958828" y="876225"/>
                </a:moveTo>
                <a:cubicBezTo>
                  <a:pt x="3963789" y="876225"/>
                  <a:pt x="3968749" y="877465"/>
                  <a:pt x="3973710" y="879946"/>
                </a:cubicBezTo>
                <a:cubicBezTo>
                  <a:pt x="3978671" y="882426"/>
                  <a:pt x="3978671" y="883666"/>
                  <a:pt x="3973710" y="883666"/>
                </a:cubicBezTo>
                <a:cubicBezTo>
                  <a:pt x="3973710" y="888627"/>
                  <a:pt x="3973710" y="891108"/>
                  <a:pt x="3973710" y="891108"/>
                </a:cubicBezTo>
                <a:cubicBezTo>
                  <a:pt x="3973710" y="891108"/>
                  <a:pt x="3976191" y="891108"/>
                  <a:pt x="3981152" y="891108"/>
                </a:cubicBezTo>
                <a:cubicBezTo>
                  <a:pt x="3986113" y="891108"/>
                  <a:pt x="3989834" y="891108"/>
                  <a:pt x="3992314" y="891108"/>
                </a:cubicBezTo>
                <a:cubicBezTo>
                  <a:pt x="3994794" y="891108"/>
                  <a:pt x="3996035" y="888627"/>
                  <a:pt x="3996035" y="883666"/>
                </a:cubicBezTo>
                <a:cubicBezTo>
                  <a:pt x="3996035" y="878705"/>
                  <a:pt x="3999755" y="877465"/>
                  <a:pt x="4007197" y="879946"/>
                </a:cubicBezTo>
                <a:cubicBezTo>
                  <a:pt x="4014638" y="882426"/>
                  <a:pt x="4018359" y="884907"/>
                  <a:pt x="4018359" y="887387"/>
                </a:cubicBezTo>
                <a:cubicBezTo>
                  <a:pt x="4018359" y="889867"/>
                  <a:pt x="4013398" y="896069"/>
                  <a:pt x="4003476" y="905991"/>
                </a:cubicBezTo>
                <a:cubicBezTo>
                  <a:pt x="3993554" y="925835"/>
                  <a:pt x="3991074" y="935756"/>
                  <a:pt x="3996035" y="935756"/>
                </a:cubicBezTo>
                <a:lnTo>
                  <a:pt x="4003476" y="943198"/>
                </a:lnTo>
                <a:lnTo>
                  <a:pt x="4010918" y="950639"/>
                </a:lnTo>
                <a:cubicBezTo>
                  <a:pt x="4015879" y="945678"/>
                  <a:pt x="4023320" y="943198"/>
                  <a:pt x="4033242" y="943198"/>
                </a:cubicBezTo>
                <a:cubicBezTo>
                  <a:pt x="4038203" y="943198"/>
                  <a:pt x="4043164" y="944438"/>
                  <a:pt x="4048125" y="946918"/>
                </a:cubicBezTo>
                <a:cubicBezTo>
                  <a:pt x="4053086" y="949399"/>
                  <a:pt x="4055566" y="950639"/>
                  <a:pt x="4055566" y="950639"/>
                </a:cubicBezTo>
                <a:cubicBezTo>
                  <a:pt x="4060527" y="950639"/>
                  <a:pt x="4065488" y="953120"/>
                  <a:pt x="4070449" y="958081"/>
                </a:cubicBezTo>
                <a:cubicBezTo>
                  <a:pt x="4075410" y="958081"/>
                  <a:pt x="4079131" y="958081"/>
                  <a:pt x="4081611" y="958081"/>
                </a:cubicBezTo>
                <a:cubicBezTo>
                  <a:pt x="4084091" y="958081"/>
                  <a:pt x="4087812" y="958081"/>
                  <a:pt x="4092773" y="958081"/>
                </a:cubicBezTo>
                <a:cubicBezTo>
                  <a:pt x="4102695" y="953120"/>
                  <a:pt x="4108896" y="954360"/>
                  <a:pt x="4111377" y="961801"/>
                </a:cubicBezTo>
                <a:cubicBezTo>
                  <a:pt x="4113857" y="969243"/>
                  <a:pt x="4116338" y="970483"/>
                  <a:pt x="4118818" y="965522"/>
                </a:cubicBezTo>
                <a:cubicBezTo>
                  <a:pt x="4121298" y="960561"/>
                  <a:pt x="4137421" y="959321"/>
                  <a:pt x="4167187" y="961801"/>
                </a:cubicBezTo>
                <a:cubicBezTo>
                  <a:pt x="4196953" y="964282"/>
                  <a:pt x="4219277" y="965522"/>
                  <a:pt x="4234160" y="965522"/>
                </a:cubicBezTo>
                <a:cubicBezTo>
                  <a:pt x="4239121" y="965522"/>
                  <a:pt x="4244082" y="965522"/>
                  <a:pt x="4249043" y="965522"/>
                </a:cubicBezTo>
                <a:cubicBezTo>
                  <a:pt x="4254004" y="965522"/>
                  <a:pt x="4256484" y="965522"/>
                  <a:pt x="4256484" y="965522"/>
                </a:cubicBezTo>
                <a:cubicBezTo>
                  <a:pt x="4256484" y="970483"/>
                  <a:pt x="4254004" y="972963"/>
                  <a:pt x="4249043" y="972963"/>
                </a:cubicBezTo>
                <a:cubicBezTo>
                  <a:pt x="4199433" y="977924"/>
                  <a:pt x="4167187" y="977924"/>
                  <a:pt x="4152304" y="972963"/>
                </a:cubicBezTo>
                <a:cubicBezTo>
                  <a:pt x="4137421" y="968002"/>
                  <a:pt x="4129980" y="968002"/>
                  <a:pt x="4129980" y="972963"/>
                </a:cubicBezTo>
                <a:lnTo>
                  <a:pt x="4077890" y="972963"/>
                </a:lnTo>
                <a:cubicBezTo>
                  <a:pt x="4072929" y="972963"/>
                  <a:pt x="4070449" y="972963"/>
                  <a:pt x="4070449" y="972963"/>
                </a:cubicBezTo>
                <a:cubicBezTo>
                  <a:pt x="4070449" y="982885"/>
                  <a:pt x="4070449" y="987846"/>
                  <a:pt x="4070449" y="987846"/>
                </a:cubicBezTo>
                <a:lnTo>
                  <a:pt x="4077890" y="995288"/>
                </a:lnTo>
                <a:lnTo>
                  <a:pt x="4077890" y="1002729"/>
                </a:lnTo>
                <a:cubicBezTo>
                  <a:pt x="4072929" y="1007690"/>
                  <a:pt x="4070449" y="1010170"/>
                  <a:pt x="4070449" y="1010170"/>
                </a:cubicBezTo>
                <a:lnTo>
                  <a:pt x="4063007" y="1010170"/>
                </a:lnTo>
                <a:cubicBezTo>
                  <a:pt x="4063007" y="1005209"/>
                  <a:pt x="4056806" y="1001489"/>
                  <a:pt x="4044404" y="999008"/>
                </a:cubicBezTo>
                <a:cubicBezTo>
                  <a:pt x="4032001" y="996528"/>
                  <a:pt x="4020839" y="995288"/>
                  <a:pt x="4010918" y="995288"/>
                </a:cubicBezTo>
                <a:cubicBezTo>
                  <a:pt x="3981152" y="990327"/>
                  <a:pt x="3968749" y="985366"/>
                  <a:pt x="3973710" y="980405"/>
                </a:cubicBezTo>
                <a:lnTo>
                  <a:pt x="3996035" y="980405"/>
                </a:lnTo>
                <a:cubicBezTo>
                  <a:pt x="4005956" y="980405"/>
                  <a:pt x="4020839" y="980405"/>
                  <a:pt x="4040683" y="980405"/>
                </a:cubicBezTo>
                <a:cubicBezTo>
                  <a:pt x="4050605" y="980405"/>
                  <a:pt x="4058046" y="977924"/>
                  <a:pt x="4063007" y="972963"/>
                </a:cubicBezTo>
                <a:lnTo>
                  <a:pt x="4003476" y="965522"/>
                </a:lnTo>
                <a:cubicBezTo>
                  <a:pt x="3963789" y="965522"/>
                  <a:pt x="3931542" y="963042"/>
                  <a:pt x="3906738" y="958081"/>
                </a:cubicBezTo>
                <a:cubicBezTo>
                  <a:pt x="3881933" y="953120"/>
                  <a:pt x="3869531" y="948159"/>
                  <a:pt x="3869531" y="943198"/>
                </a:cubicBezTo>
                <a:cubicBezTo>
                  <a:pt x="3864570" y="933276"/>
                  <a:pt x="3874492" y="933276"/>
                  <a:pt x="3899296" y="943198"/>
                </a:cubicBezTo>
                <a:cubicBezTo>
                  <a:pt x="3929062" y="948159"/>
                  <a:pt x="3943945" y="945678"/>
                  <a:pt x="3943945" y="935756"/>
                </a:cubicBezTo>
                <a:cubicBezTo>
                  <a:pt x="3943945" y="935756"/>
                  <a:pt x="3946425" y="935756"/>
                  <a:pt x="3951386" y="935756"/>
                </a:cubicBezTo>
                <a:lnTo>
                  <a:pt x="3951386" y="920874"/>
                </a:lnTo>
                <a:cubicBezTo>
                  <a:pt x="3891855" y="920874"/>
                  <a:pt x="3857128" y="920874"/>
                  <a:pt x="3847206" y="920874"/>
                </a:cubicBezTo>
                <a:cubicBezTo>
                  <a:pt x="3842245" y="920874"/>
                  <a:pt x="3839765" y="923354"/>
                  <a:pt x="3839765" y="928315"/>
                </a:cubicBezTo>
                <a:cubicBezTo>
                  <a:pt x="3839765" y="933276"/>
                  <a:pt x="3842245" y="935756"/>
                  <a:pt x="3847206" y="935756"/>
                </a:cubicBezTo>
                <a:cubicBezTo>
                  <a:pt x="3847206" y="935756"/>
                  <a:pt x="3848447" y="935756"/>
                  <a:pt x="3850927" y="935756"/>
                </a:cubicBezTo>
                <a:cubicBezTo>
                  <a:pt x="3853408" y="935756"/>
                  <a:pt x="3854648" y="938237"/>
                  <a:pt x="3854648" y="943198"/>
                </a:cubicBezTo>
                <a:cubicBezTo>
                  <a:pt x="3854648" y="943198"/>
                  <a:pt x="3847206" y="943198"/>
                  <a:pt x="3832324" y="943198"/>
                </a:cubicBezTo>
                <a:cubicBezTo>
                  <a:pt x="3817441" y="943198"/>
                  <a:pt x="3802558" y="944438"/>
                  <a:pt x="3787675" y="946918"/>
                </a:cubicBezTo>
                <a:cubicBezTo>
                  <a:pt x="3772792" y="949399"/>
                  <a:pt x="3764111" y="951879"/>
                  <a:pt x="3761630" y="954360"/>
                </a:cubicBezTo>
                <a:cubicBezTo>
                  <a:pt x="3759150" y="956840"/>
                  <a:pt x="3752949" y="955600"/>
                  <a:pt x="3743027" y="950639"/>
                </a:cubicBezTo>
                <a:cubicBezTo>
                  <a:pt x="3743027" y="950639"/>
                  <a:pt x="3740546" y="949399"/>
                  <a:pt x="3735585" y="946918"/>
                </a:cubicBezTo>
                <a:cubicBezTo>
                  <a:pt x="3730624" y="944438"/>
                  <a:pt x="3725664" y="943198"/>
                  <a:pt x="3720703" y="943198"/>
                </a:cubicBezTo>
                <a:lnTo>
                  <a:pt x="3705820" y="935756"/>
                </a:lnTo>
                <a:cubicBezTo>
                  <a:pt x="3705820" y="930795"/>
                  <a:pt x="3713261" y="930795"/>
                  <a:pt x="3728144" y="935756"/>
                </a:cubicBezTo>
                <a:lnTo>
                  <a:pt x="3735585" y="928315"/>
                </a:lnTo>
                <a:lnTo>
                  <a:pt x="3743027" y="920874"/>
                </a:lnTo>
                <a:lnTo>
                  <a:pt x="3772792" y="920874"/>
                </a:lnTo>
                <a:cubicBezTo>
                  <a:pt x="3777753" y="915912"/>
                  <a:pt x="3780234" y="918393"/>
                  <a:pt x="3780234" y="928315"/>
                </a:cubicBezTo>
                <a:cubicBezTo>
                  <a:pt x="3785195" y="928315"/>
                  <a:pt x="3787675" y="925835"/>
                  <a:pt x="3787675" y="920874"/>
                </a:cubicBezTo>
                <a:cubicBezTo>
                  <a:pt x="3787675" y="915912"/>
                  <a:pt x="3787675" y="913432"/>
                  <a:pt x="3787675" y="913432"/>
                </a:cubicBezTo>
                <a:cubicBezTo>
                  <a:pt x="3807519" y="923354"/>
                  <a:pt x="3817441" y="923354"/>
                  <a:pt x="3817441" y="913432"/>
                </a:cubicBezTo>
                <a:lnTo>
                  <a:pt x="3824882" y="905991"/>
                </a:lnTo>
                <a:lnTo>
                  <a:pt x="3884414" y="905991"/>
                </a:lnTo>
                <a:lnTo>
                  <a:pt x="3906738" y="905991"/>
                </a:lnTo>
                <a:cubicBezTo>
                  <a:pt x="3911699" y="905991"/>
                  <a:pt x="3917900" y="905991"/>
                  <a:pt x="3925341" y="905991"/>
                </a:cubicBezTo>
                <a:cubicBezTo>
                  <a:pt x="3932783" y="905991"/>
                  <a:pt x="3938984" y="907231"/>
                  <a:pt x="3943945" y="909711"/>
                </a:cubicBezTo>
                <a:cubicBezTo>
                  <a:pt x="3948906" y="912192"/>
                  <a:pt x="3956347" y="910952"/>
                  <a:pt x="3966269" y="905991"/>
                </a:cubicBezTo>
                <a:lnTo>
                  <a:pt x="3981152" y="905991"/>
                </a:lnTo>
                <a:lnTo>
                  <a:pt x="3973710" y="898549"/>
                </a:lnTo>
                <a:cubicBezTo>
                  <a:pt x="3953867" y="893588"/>
                  <a:pt x="3948906" y="886147"/>
                  <a:pt x="3958828" y="876225"/>
                </a:cubicBezTo>
                <a:close/>
                <a:moveTo>
                  <a:pt x="3661171" y="876225"/>
                </a:moveTo>
                <a:lnTo>
                  <a:pt x="3698378" y="891108"/>
                </a:lnTo>
                <a:cubicBezTo>
                  <a:pt x="3688456" y="891108"/>
                  <a:pt x="3679775" y="891108"/>
                  <a:pt x="3672333" y="891108"/>
                </a:cubicBezTo>
                <a:cubicBezTo>
                  <a:pt x="3664892" y="891108"/>
                  <a:pt x="3658691" y="891108"/>
                  <a:pt x="3653730" y="891108"/>
                </a:cubicBezTo>
                <a:close/>
                <a:moveTo>
                  <a:pt x="3616523" y="876225"/>
                </a:moveTo>
                <a:lnTo>
                  <a:pt x="3638847" y="876225"/>
                </a:lnTo>
                <a:cubicBezTo>
                  <a:pt x="3638847" y="881186"/>
                  <a:pt x="3636366" y="883666"/>
                  <a:pt x="3631406" y="883666"/>
                </a:cubicBezTo>
                <a:cubicBezTo>
                  <a:pt x="3621484" y="883666"/>
                  <a:pt x="3616523" y="881186"/>
                  <a:pt x="3616523" y="876225"/>
                </a:cubicBezTo>
                <a:close/>
                <a:moveTo>
                  <a:pt x="3184922" y="876225"/>
                </a:moveTo>
                <a:cubicBezTo>
                  <a:pt x="3184922" y="876225"/>
                  <a:pt x="3187402" y="876225"/>
                  <a:pt x="3192363" y="876225"/>
                </a:cubicBezTo>
                <a:lnTo>
                  <a:pt x="3199804" y="883666"/>
                </a:lnTo>
                <a:cubicBezTo>
                  <a:pt x="3199804" y="883666"/>
                  <a:pt x="3197323" y="883666"/>
                  <a:pt x="3192363" y="883666"/>
                </a:cubicBezTo>
                <a:cubicBezTo>
                  <a:pt x="3192363" y="883666"/>
                  <a:pt x="3191123" y="883666"/>
                  <a:pt x="3188642" y="883666"/>
                </a:cubicBezTo>
                <a:cubicBezTo>
                  <a:pt x="3186162" y="883666"/>
                  <a:pt x="3184922" y="881186"/>
                  <a:pt x="3184922" y="876225"/>
                </a:cubicBezTo>
                <a:close/>
                <a:moveTo>
                  <a:pt x="3036093" y="876225"/>
                </a:moveTo>
                <a:cubicBezTo>
                  <a:pt x="3036093" y="881186"/>
                  <a:pt x="3036093" y="887387"/>
                  <a:pt x="3036093" y="894828"/>
                </a:cubicBezTo>
                <a:cubicBezTo>
                  <a:pt x="3036093" y="902270"/>
                  <a:pt x="3038574" y="902270"/>
                  <a:pt x="3043535" y="894828"/>
                </a:cubicBezTo>
                <a:cubicBezTo>
                  <a:pt x="3048495" y="887387"/>
                  <a:pt x="3049736" y="882426"/>
                  <a:pt x="3047256" y="879946"/>
                </a:cubicBezTo>
                <a:cubicBezTo>
                  <a:pt x="3044775" y="877465"/>
                  <a:pt x="3041054" y="876225"/>
                  <a:pt x="3036093" y="876225"/>
                </a:cubicBezTo>
                <a:close/>
                <a:moveTo>
                  <a:pt x="2998886" y="876225"/>
                </a:moveTo>
                <a:cubicBezTo>
                  <a:pt x="2993925" y="881186"/>
                  <a:pt x="2991445" y="883666"/>
                  <a:pt x="2991445" y="883666"/>
                </a:cubicBezTo>
                <a:lnTo>
                  <a:pt x="2991445" y="891108"/>
                </a:lnTo>
                <a:cubicBezTo>
                  <a:pt x="2991445" y="891108"/>
                  <a:pt x="2993925" y="891108"/>
                  <a:pt x="2998886" y="891108"/>
                </a:cubicBezTo>
                <a:cubicBezTo>
                  <a:pt x="2998886" y="891108"/>
                  <a:pt x="3000126" y="892348"/>
                  <a:pt x="3002607" y="894828"/>
                </a:cubicBezTo>
                <a:cubicBezTo>
                  <a:pt x="3005088" y="897309"/>
                  <a:pt x="3006328" y="898549"/>
                  <a:pt x="3006328" y="898549"/>
                </a:cubicBezTo>
                <a:lnTo>
                  <a:pt x="3006328" y="905991"/>
                </a:lnTo>
                <a:cubicBezTo>
                  <a:pt x="3001367" y="905991"/>
                  <a:pt x="2996406" y="907231"/>
                  <a:pt x="2991445" y="909711"/>
                </a:cubicBezTo>
                <a:cubicBezTo>
                  <a:pt x="2986484" y="912192"/>
                  <a:pt x="2984003" y="910952"/>
                  <a:pt x="2984003" y="905991"/>
                </a:cubicBezTo>
                <a:lnTo>
                  <a:pt x="2984003" y="920874"/>
                </a:lnTo>
                <a:cubicBezTo>
                  <a:pt x="2988964" y="915912"/>
                  <a:pt x="2991445" y="915912"/>
                  <a:pt x="2991445" y="920874"/>
                </a:cubicBezTo>
                <a:lnTo>
                  <a:pt x="3021210" y="920874"/>
                </a:lnTo>
                <a:cubicBezTo>
                  <a:pt x="3026171" y="920874"/>
                  <a:pt x="3028652" y="918393"/>
                  <a:pt x="3028652" y="913432"/>
                </a:cubicBezTo>
                <a:cubicBezTo>
                  <a:pt x="3028652" y="908471"/>
                  <a:pt x="3028652" y="903510"/>
                  <a:pt x="3028652" y="898549"/>
                </a:cubicBezTo>
                <a:cubicBezTo>
                  <a:pt x="3028652" y="893588"/>
                  <a:pt x="3027412" y="889867"/>
                  <a:pt x="3024931" y="887387"/>
                </a:cubicBezTo>
                <a:cubicBezTo>
                  <a:pt x="3022450" y="884907"/>
                  <a:pt x="3018730" y="883666"/>
                  <a:pt x="3013769" y="883666"/>
                </a:cubicBezTo>
                <a:lnTo>
                  <a:pt x="3006328" y="883666"/>
                </a:lnTo>
                <a:close/>
                <a:moveTo>
                  <a:pt x="2243584" y="876225"/>
                </a:moveTo>
                <a:cubicBezTo>
                  <a:pt x="2241103" y="876225"/>
                  <a:pt x="2239863" y="878705"/>
                  <a:pt x="2239863" y="883666"/>
                </a:cubicBezTo>
                <a:cubicBezTo>
                  <a:pt x="2244824" y="883666"/>
                  <a:pt x="2247305" y="883666"/>
                  <a:pt x="2247305" y="883666"/>
                </a:cubicBezTo>
                <a:cubicBezTo>
                  <a:pt x="2257226" y="883666"/>
                  <a:pt x="2259707" y="881186"/>
                  <a:pt x="2254746" y="876225"/>
                </a:cubicBezTo>
                <a:cubicBezTo>
                  <a:pt x="2249785" y="876225"/>
                  <a:pt x="2246064" y="876225"/>
                  <a:pt x="2243584" y="876225"/>
                </a:cubicBezTo>
                <a:close/>
                <a:moveTo>
                  <a:pt x="3315146" y="872504"/>
                </a:moveTo>
                <a:cubicBezTo>
                  <a:pt x="3317627" y="872504"/>
                  <a:pt x="3318867" y="873745"/>
                  <a:pt x="3318867" y="876225"/>
                </a:cubicBezTo>
                <a:cubicBezTo>
                  <a:pt x="3318867" y="876225"/>
                  <a:pt x="3317627" y="877465"/>
                  <a:pt x="3315146" y="879946"/>
                </a:cubicBezTo>
                <a:cubicBezTo>
                  <a:pt x="3312665" y="882426"/>
                  <a:pt x="3311425" y="883666"/>
                  <a:pt x="3311425" y="883666"/>
                </a:cubicBezTo>
                <a:lnTo>
                  <a:pt x="3303984" y="876225"/>
                </a:lnTo>
                <a:cubicBezTo>
                  <a:pt x="3308945" y="873745"/>
                  <a:pt x="3312666" y="872504"/>
                  <a:pt x="3315146" y="872504"/>
                </a:cubicBezTo>
                <a:close/>
                <a:moveTo>
                  <a:pt x="3214687" y="868784"/>
                </a:moveTo>
                <a:cubicBezTo>
                  <a:pt x="3219648" y="868784"/>
                  <a:pt x="3219648" y="871264"/>
                  <a:pt x="3214687" y="876225"/>
                </a:cubicBezTo>
                <a:cubicBezTo>
                  <a:pt x="3209726" y="876225"/>
                  <a:pt x="3207246" y="876225"/>
                  <a:pt x="3207246" y="876225"/>
                </a:cubicBezTo>
                <a:cubicBezTo>
                  <a:pt x="3207246" y="871264"/>
                  <a:pt x="3209726" y="868784"/>
                  <a:pt x="3214687" y="868784"/>
                </a:cubicBezTo>
                <a:close/>
                <a:moveTo>
                  <a:pt x="2530078" y="868784"/>
                </a:moveTo>
                <a:cubicBezTo>
                  <a:pt x="2530078" y="873745"/>
                  <a:pt x="2525117" y="876225"/>
                  <a:pt x="2515195" y="876225"/>
                </a:cubicBezTo>
                <a:lnTo>
                  <a:pt x="2537519" y="883666"/>
                </a:lnTo>
                <a:cubicBezTo>
                  <a:pt x="2537519" y="883666"/>
                  <a:pt x="2537519" y="881186"/>
                  <a:pt x="2537519" y="876225"/>
                </a:cubicBezTo>
                <a:close/>
                <a:moveTo>
                  <a:pt x="669726" y="868784"/>
                </a:moveTo>
                <a:lnTo>
                  <a:pt x="684609" y="883666"/>
                </a:lnTo>
                <a:lnTo>
                  <a:pt x="684609" y="876225"/>
                </a:lnTo>
                <a:cubicBezTo>
                  <a:pt x="674687" y="871264"/>
                  <a:pt x="669726" y="868784"/>
                  <a:pt x="669726" y="868784"/>
                </a:cubicBezTo>
                <a:close/>
                <a:moveTo>
                  <a:pt x="171152" y="868784"/>
                </a:moveTo>
                <a:lnTo>
                  <a:pt x="171152" y="876225"/>
                </a:lnTo>
                <a:cubicBezTo>
                  <a:pt x="176113" y="871264"/>
                  <a:pt x="178593" y="868784"/>
                  <a:pt x="178593" y="868784"/>
                </a:cubicBezTo>
                <a:cubicBezTo>
                  <a:pt x="178593" y="868784"/>
                  <a:pt x="176113" y="868784"/>
                  <a:pt x="171152" y="868784"/>
                </a:cubicBezTo>
                <a:close/>
                <a:moveTo>
                  <a:pt x="5015507" y="861342"/>
                </a:moveTo>
                <a:cubicBezTo>
                  <a:pt x="5020468" y="861342"/>
                  <a:pt x="5025429" y="863823"/>
                  <a:pt x="5030390" y="868784"/>
                </a:cubicBezTo>
                <a:lnTo>
                  <a:pt x="5022949" y="876225"/>
                </a:lnTo>
                <a:close/>
                <a:moveTo>
                  <a:pt x="4263925" y="861342"/>
                </a:moveTo>
                <a:lnTo>
                  <a:pt x="4271367" y="868784"/>
                </a:lnTo>
                <a:cubicBezTo>
                  <a:pt x="4271367" y="873745"/>
                  <a:pt x="4268886" y="876225"/>
                  <a:pt x="4263925" y="876225"/>
                </a:cubicBezTo>
                <a:cubicBezTo>
                  <a:pt x="4263925" y="876225"/>
                  <a:pt x="4263925" y="873745"/>
                  <a:pt x="4263925" y="868784"/>
                </a:cubicBezTo>
                <a:cubicBezTo>
                  <a:pt x="4263925" y="868784"/>
                  <a:pt x="4263925" y="866303"/>
                  <a:pt x="4263925" y="861342"/>
                </a:cubicBezTo>
                <a:close/>
                <a:moveTo>
                  <a:pt x="4249043" y="861342"/>
                </a:moveTo>
                <a:cubicBezTo>
                  <a:pt x="4249043" y="866303"/>
                  <a:pt x="4249043" y="868784"/>
                  <a:pt x="4249043" y="868784"/>
                </a:cubicBezTo>
                <a:cubicBezTo>
                  <a:pt x="4249043" y="873745"/>
                  <a:pt x="4249043" y="876225"/>
                  <a:pt x="4249043" y="876225"/>
                </a:cubicBezTo>
                <a:cubicBezTo>
                  <a:pt x="4249043" y="876225"/>
                  <a:pt x="4247802" y="873745"/>
                  <a:pt x="4245322" y="868784"/>
                </a:cubicBezTo>
                <a:cubicBezTo>
                  <a:pt x="4242841" y="863823"/>
                  <a:pt x="4244082" y="861342"/>
                  <a:pt x="4249043" y="861342"/>
                </a:cubicBezTo>
                <a:close/>
                <a:moveTo>
                  <a:pt x="3423046" y="861342"/>
                </a:moveTo>
                <a:lnTo>
                  <a:pt x="3437929" y="868784"/>
                </a:lnTo>
                <a:lnTo>
                  <a:pt x="3415605" y="868784"/>
                </a:lnTo>
                <a:close/>
                <a:moveTo>
                  <a:pt x="3006328" y="861342"/>
                </a:moveTo>
                <a:cubicBezTo>
                  <a:pt x="3001367" y="861342"/>
                  <a:pt x="3000126" y="863823"/>
                  <a:pt x="3002607" y="868784"/>
                </a:cubicBezTo>
                <a:cubicBezTo>
                  <a:pt x="3005088" y="873745"/>
                  <a:pt x="3008808" y="873745"/>
                  <a:pt x="3013769" y="868784"/>
                </a:cubicBezTo>
                <a:cubicBezTo>
                  <a:pt x="3008808" y="863823"/>
                  <a:pt x="3006328" y="861342"/>
                  <a:pt x="3006328" y="861342"/>
                </a:cubicBezTo>
                <a:close/>
                <a:moveTo>
                  <a:pt x="2827734" y="861342"/>
                </a:moveTo>
                <a:lnTo>
                  <a:pt x="2820292" y="868784"/>
                </a:lnTo>
                <a:lnTo>
                  <a:pt x="2835175" y="868784"/>
                </a:lnTo>
                <a:cubicBezTo>
                  <a:pt x="2835175" y="868784"/>
                  <a:pt x="2832695" y="866303"/>
                  <a:pt x="2827734" y="861342"/>
                </a:cubicBezTo>
                <a:close/>
                <a:moveTo>
                  <a:pt x="2693789" y="861342"/>
                </a:moveTo>
                <a:cubicBezTo>
                  <a:pt x="2688828" y="861342"/>
                  <a:pt x="2686347" y="862582"/>
                  <a:pt x="2686347" y="865063"/>
                </a:cubicBezTo>
                <a:cubicBezTo>
                  <a:pt x="2686347" y="867543"/>
                  <a:pt x="2686347" y="868784"/>
                  <a:pt x="2686347" y="868784"/>
                </a:cubicBezTo>
                <a:cubicBezTo>
                  <a:pt x="2686347" y="873745"/>
                  <a:pt x="2688828" y="876225"/>
                  <a:pt x="2693789" y="876225"/>
                </a:cubicBezTo>
                <a:lnTo>
                  <a:pt x="2701230" y="868784"/>
                </a:lnTo>
                <a:cubicBezTo>
                  <a:pt x="2696269" y="863823"/>
                  <a:pt x="2693789" y="861342"/>
                  <a:pt x="2693789" y="861342"/>
                </a:cubicBezTo>
                <a:close/>
                <a:moveTo>
                  <a:pt x="96738" y="861342"/>
                </a:moveTo>
                <a:cubicBezTo>
                  <a:pt x="101699" y="861342"/>
                  <a:pt x="104179" y="862582"/>
                  <a:pt x="104179" y="865063"/>
                </a:cubicBezTo>
                <a:cubicBezTo>
                  <a:pt x="104179" y="867543"/>
                  <a:pt x="104179" y="868784"/>
                  <a:pt x="104179" y="868784"/>
                </a:cubicBezTo>
                <a:cubicBezTo>
                  <a:pt x="104179" y="873745"/>
                  <a:pt x="104179" y="876225"/>
                  <a:pt x="104179" y="876225"/>
                </a:cubicBezTo>
                <a:lnTo>
                  <a:pt x="96738" y="868784"/>
                </a:lnTo>
                <a:close/>
                <a:moveTo>
                  <a:pt x="66972" y="861342"/>
                </a:moveTo>
                <a:cubicBezTo>
                  <a:pt x="66972" y="861342"/>
                  <a:pt x="66972" y="863823"/>
                  <a:pt x="66972" y="868784"/>
                </a:cubicBezTo>
                <a:lnTo>
                  <a:pt x="66972" y="876225"/>
                </a:lnTo>
                <a:cubicBezTo>
                  <a:pt x="62011" y="876225"/>
                  <a:pt x="59531" y="873745"/>
                  <a:pt x="59531" y="868784"/>
                </a:cubicBezTo>
                <a:cubicBezTo>
                  <a:pt x="59531" y="868784"/>
                  <a:pt x="62011" y="866303"/>
                  <a:pt x="66972" y="861342"/>
                </a:cubicBezTo>
                <a:close/>
                <a:moveTo>
                  <a:pt x="4442519" y="853901"/>
                </a:moveTo>
                <a:cubicBezTo>
                  <a:pt x="4447480" y="853901"/>
                  <a:pt x="4449961" y="853901"/>
                  <a:pt x="4449961" y="853901"/>
                </a:cubicBezTo>
                <a:cubicBezTo>
                  <a:pt x="4449961" y="853901"/>
                  <a:pt x="4449961" y="856381"/>
                  <a:pt x="4449961" y="861342"/>
                </a:cubicBezTo>
                <a:cubicBezTo>
                  <a:pt x="4449961" y="881186"/>
                  <a:pt x="4442519" y="883666"/>
                  <a:pt x="4427636" y="868784"/>
                </a:cubicBezTo>
                <a:lnTo>
                  <a:pt x="4427636" y="861342"/>
                </a:lnTo>
                <a:cubicBezTo>
                  <a:pt x="4427636" y="861342"/>
                  <a:pt x="4430117" y="860102"/>
                  <a:pt x="4435078" y="857621"/>
                </a:cubicBezTo>
                <a:cubicBezTo>
                  <a:pt x="4440039" y="855141"/>
                  <a:pt x="4442519" y="853901"/>
                  <a:pt x="4442519" y="853901"/>
                </a:cubicBezTo>
                <a:close/>
                <a:moveTo>
                  <a:pt x="3549550" y="853901"/>
                </a:moveTo>
                <a:cubicBezTo>
                  <a:pt x="3554511" y="858862"/>
                  <a:pt x="3561952" y="861342"/>
                  <a:pt x="3571874" y="861342"/>
                </a:cubicBezTo>
                <a:cubicBezTo>
                  <a:pt x="3601640" y="866303"/>
                  <a:pt x="3616523" y="871264"/>
                  <a:pt x="3616523" y="876225"/>
                </a:cubicBezTo>
                <a:cubicBezTo>
                  <a:pt x="3616523" y="876225"/>
                  <a:pt x="3604121" y="873745"/>
                  <a:pt x="3579316" y="868784"/>
                </a:cubicBezTo>
                <a:cubicBezTo>
                  <a:pt x="3559472" y="868784"/>
                  <a:pt x="3549550" y="866303"/>
                  <a:pt x="3549550" y="861342"/>
                </a:cubicBezTo>
                <a:close/>
                <a:moveTo>
                  <a:pt x="3534667" y="853901"/>
                </a:moveTo>
                <a:cubicBezTo>
                  <a:pt x="3534667" y="853901"/>
                  <a:pt x="3537148" y="853901"/>
                  <a:pt x="3542109" y="853901"/>
                </a:cubicBezTo>
                <a:cubicBezTo>
                  <a:pt x="3547070" y="858862"/>
                  <a:pt x="3544590" y="861342"/>
                  <a:pt x="3534667" y="861342"/>
                </a:cubicBezTo>
                <a:cubicBezTo>
                  <a:pt x="3534667" y="861342"/>
                  <a:pt x="3534667" y="860102"/>
                  <a:pt x="3534667" y="857621"/>
                </a:cubicBezTo>
                <a:cubicBezTo>
                  <a:pt x="3534667" y="855141"/>
                  <a:pt x="3534667" y="853901"/>
                  <a:pt x="3534667" y="853901"/>
                </a:cubicBezTo>
                <a:close/>
                <a:moveTo>
                  <a:pt x="3378398" y="853901"/>
                </a:moveTo>
                <a:cubicBezTo>
                  <a:pt x="3378398" y="853901"/>
                  <a:pt x="3378398" y="856381"/>
                  <a:pt x="3378398" y="861342"/>
                </a:cubicBezTo>
                <a:cubicBezTo>
                  <a:pt x="3373437" y="861342"/>
                  <a:pt x="3370956" y="860102"/>
                  <a:pt x="3370956" y="857621"/>
                </a:cubicBezTo>
                <a:cubicBezTo>
                  <a:pt x="3370956" y="855141"/>
                  <a:pt x="3373437" y="853901"/>
                  <a:pt x="3378398" y="853901"/>
                </a:cubicBezTo>
                <a:close/>
                <a:moveTo>
                  <a:pt x="3519785" y="850180"/>
                </a:moveTo>
                <a:cubicBezTo>
                  <a:pt x="3524745" y="857621"/>
                  <a:pt x="3527226" y="861342"/>
                  <a:pt x="3527226" y="861342"/>
                </a:cubicBezTo>
                <a:lnTo>
                  <a:pt x="3519785" y="853901"/>
                </a:lnTo>
                <a:close/>
                <a:moveTo>
                  <a:pt x="2278930" y="849250"/>
                </a:moveTo>
                <a:cubicBezTo>
                  <a:pt x="2277690" y="849870"/>
                  <a:pt x="2277070" y="851420"/>
                  <a:pt x="2277070" y="853901"/>
                </a:cubicBezTo>
                <a:cubicBezTo>
                  <a:pt x="2282031" y="853901"/>
                  <a:pt x="2283271" y="856381"/>
                  <a:pt x="2280790" y="861342"/>
                </a:cubicBezTo>
                <a:cubicBezTo>
                  <a:pt x="2278310" y="866303"/>
                  <a:pt x="2279551" y="867543"/>
                  <a:pt x="2284511" y="865063"/>
                </a:cubicBezTo>
                <a:cubicBezTo>
                  <a:pt x="2289472" y="862582"/>
                  <a:pt x="2291953" y="860102"/>
                  <a:pt x="2291953" y="857621"/>
                </a:cubicBezTo>
                <a:cubicBezTo>
                  <a:pt x="2291953" y="855141"/>
                  <a:pt x="2289472" y="852660"/>
                  <a:pt x="2284511" y="850180"/>
                </a:cubicBezTo>
                <a:cubicBezTo>
                  <a:pt x="2282031" y="848940"/>
                  <a:pt x="2280171" y="848630"/>
                  <a:pt x="2278930" y="849250"/>
                </a:cubicBezTo>
                <a:close/>
                <a:moveTo>
                  <a:pt x="4985741" y="846459"/>
                </a:moveTo>
                <a:lnTo>
                  <a:pt x="5008066" y="853901"/>
                </a:lnTo>
                <a:cubicBezTo>
                  <a:pt x="4998144" y="853901"/>
                  <a:pt x="4990703" y="853901"/>
                  <a:pt x="4985741" y="853901"/>
                </a:cubicBezTo>
                <a:cubicBezTo>
                  <a:pt x="4980780" y="848940"/>
                  <a:pt x="4980780" y="846459"/>
                  <a:pt x="4985741" y="846459"/>
                </a:cubicBezTo>
                <a:close/>
                <a:moveTo>
                  <a:pt x="2753320" y="846459"/>
                </a:moveTo>
                <a:lnTo>
                  <a:pt x="2760761" y="861342"/>
                </a:lnTo>
                <a:cubicBezTo>
                  <a:pt x="2770684" y="861342"/>
                  <a:pt x="2778125" y="858862"/>
                  <a:pt x="2783085" y="853901"/>
                </a:cubicBezTo>
                <a:lnTo>
                  <a:pt x="2805410" y="876225"/>
                </a:lnTo>
                <a:cubicBezTo>
                  <a:pt x="2810370" y="876225"/>
                  <a:pt x="2811611" y="872504"/>
                  <a:pt x="2809130" y="865063"/>
                </a:cubicBezTo>
                <a:cubicBezTo>
                  <a:pt x="2806650" y="857621"/>
                  <a:pt x="2800449" y="851420"/>
                  <a:pt x="2790527" y="846459"/>
                </a:cubicBezTo>
                <a:lnTo>
                  <a:pt x="2783085" y="853901"/>
                </a:lnTo>
                <a:lnTo>
                  <a:pt x="2775644" y="853901"/>
                </a:lnTo>
                <a:cubicBezTo>
                  <a:pt x="2765722" y="858862"/>
                  <a:pt x="2760761" y="858862"/>
                  <a:pt x="2760761" y="853901"/>
                </a:cubicBezTo>
                <a:cubicBezTo>
                  <a:pt x="2760761" y="853901"/>
                  <a:pt x="2758281" y="851420"/>
                  <a:pt x="2753320" y="846459"/>
                </a:cubicBezTo>
                <a:close/>
                <a:moveTo>
                  <a:pt x="2373808" y="846459"/>
                </a:moveTo>
                <a:cubicBezTo>
                  <a:pt x="2373808" y="846459"/>
                  <a:pt x="2373808" y="848940"/>
                  <a:pt x="2373808" y="853901"/>
                </a:cubicBezTo>
                <a:cubicBezTo>
                  <a:pt x="2373808" y="858862"/>
                  <a:pt x="2376289" y="861342"/>
                  <a:pt x="2381250" y="861342"/>
                </a:cubicBezTo>
                <a:cubicBezTo>
                  <a:pt x="2386210" y="861342"/>
                  <a:pt x="2386210" y="858862"/>
                  <a:pt x="2381250" y="853901"/>
                </a:cubicBezTo>
                <a:cubicBezTo>
                  <a:pt x="2381250" y="853901"/>
                  <a:pt x="2381250" y="852660"/>
                  <a:pt x="2381250" y="850180"/>
                </a:cubicBezTo>
                <a:cubicBezTo>
                  <a:pt x="2381250" y="847700"/>
                  <a:pt x="2378769" y="846459"/>
                  <a:pt x="2373808" y="846459"/>
                </a:cubicBezTo>
                <a:close/>
                <a:moveTo>
                  <a:pt x="632519" y="846459"/>
                </a:moveTo>
                <a:lnTo>
                  <a:pt x="632519" y="861342"/>
                </a:lnTo>
                <a:cubicBezTo>
                  <a:pt x="642441" y="861342"/>
                  <a:pt x="649882" y="861342"/>
                  <a:pt x="654843" y="861342"/>
                </a:cubicBezTo>
                <a:lnTo>
                  <a:pt x="662285" y="868784"/>
                </a:lnTo>
                <a:cubicBezTo>
                  <a:pt x="662285" y="868784"/>
                  <a:pt x="662285" y="866303"/>
                  <a:pt x="662285" y="861342"/>
                </a:cubicBezTo>
                <a:lnTo>
                  <a:pt x="654843" y="861342"/>
                </a:lnTo>
                <a:cubicBezTo>
                  <a:pt x="649882" y="856381"/>
                  <a:pt x="644922" y="853901"/>
                  <a:pt x="639961" y="853901"/>
                </a:cubicBezTo>
                <a:cubicBezTo>
                  <a:pt x="639961" y="848940"/>
                  <a:pt x="639961" y="846459"/>
                  <a:pt x="639961" y="846459"/>
                </a:cubicBezTo>
                <a:cubicBezTo>
                  <a:pt x="639961" y="846459"/>
                  <a:pt x="637480" y="846459"/>
                  <a:pt x="632519" y="846459"/>
                </a:cubicBezTo>
                <a:close/>
                <a:moveTo>
                  <a:pt x="4974056" y="843262"/>
                </a:moveTo>
                <a:lnTo>
                  <a:pt x="4970859" y="846459"/>
                </a:lnTo>
                <a:cubicBezTo>
                  <a:pt x="4970859" y="846459"/>
                  <a:pt x="4971169" y="846149"/>
                  <a:pt x="4971789" y="845529"/>
                </a:cubicBezTo>
                <a:close/>
                <a:moveTo>
                  <a:pt x="4978300" y="839018"/>
                </a:moveTo>
                <a:lnTo>
                  <a:pt x="4974056" y="843262"/>
                </a:lnTo>
                <a:lnTo>
                  <a:pt x="4974579" y="842739"/>
                </a:lnTo>
                <a:cubicBezTo>
                  <a:pt x="4977059" y="840258"/>
                  <a:pt x="4978300" y="839018"/>
                  <a:pt x="4978300" y="839018"/>
                </a:cubicBezTo>
                <a:close/>
                <a:moveTo>
                  <a:pt x="2723554" y="839018"/>
                </a:moveTo>
                <a:cubicBezTo>
                  <a:pt x="2718593" y="839018"/>
                  <a:pt x="2716113" y="841498"/>
                  <a:pt x="2716113" y="846459"/>
                </a:cubicBezTo>
                <a:cubicBezTo>
                  <a:pt x="2721073" y="846459"/>
                  <a:pt x="2723554" y="846459"/>
                  <a:pt x="2723554" y="846459"/>
                </a:cubicBezTo>
                <a:lnTo>
                  <a:pt x="2730996" y="846459"/>
                </a:lnTo>
                <a:close/>
                <a:moveTo>
                  <a:pt x="2254746" y="839018"/>
                </a:moveTo>
                <a:lnTo>
                  <a:pt x="2247305" y="846459"/>
                </a:lnTo>
                <a:lnTo>
                  <a:pt x="2239863" y="853901"/>
                </a:lnTo>
                <a:lnTo>
                  <a:pt x="2254746" y="861342"/>
                </a:lnTo>
                <a:cubicBezTo>
                  <a:pt x="2254746" y="856381"/>
                  <a:pt x="2257226" y="853901"/>
                  <a:pt x="2262187" y="853901"/>
                </a:cubicBezTo>
                <a:lnTo>
                  <a:pt x="2262187" y="846459"/>
                </a:lnTo>
                <a:cubicBezTo>
                  <a:pt x="2262187" y="841498"/>
                  <a:pt x="2262187" y="839018"/>
                  <a:pt x="2262187" y="839018"/>
                </a:cubicBezTo>
                <a:cubicBezTo>
                  <a:pt x="2262187" y="839018"/>
                  <a:pt x="2259707" y="839018"/>
                  <a:pt x="2254746" y="839018"/>
                </a:cubicBezTo>
                <a:close/>
                <a:moveTo>
                  <a:pt x="610195" y="839018"/>
                </a:moveTo>
                <a:cubicBezTo>
                  <a:pt x="605234" y="839018"/>
                  <a:pt x="602754" y="840258"/>
                  <a:pt x="602754" y="842739"/>
                </a:cubicBezTo>
                <a:cubicBezTo>
                  <a:pt x="602754" y="845219"/>
                  <a:pt x="605234" y="846459"/>
                  <a:pt x="610195" y="846459"/>
                </a:cubicBezTo>
                <a:cubicBezTo>
                  <a:pt x="610195" y="846459"/>
                  <a:pt x="610195" y="845219"/>
                  <a:pt x="610195" y="842739"/>
                </a:cubicBezTo>
                <a:cubicBezTo>
                  <a:pt x="610195" y="840258"/>
                  <a:pt x="610195" y="839018"/>
                  <a:pt x="610195" y="839018"/>
                </a:cubicBezTo>
                <a:close/>
                <a:moveTo>
                  <a:pt x="96738" y="839018"/>
                </a:moveTo>
                <a:cubicBezTo>
                  <a:pt x="101699" y="839018"/>
                  <a:pt x="106660" y="842739"/>
                  <a:pt x="111621" y="850180"/>
                </a:cubicBezTo>
                <a:lnTo>
                  <a:pt x="111621" y="857621"/>
                </a:lnTo>
                <a:cubicBezTo>
                  <a:pt x="111621" y="855141"/>
                  <a:pt x="110381" y="853901"/>
                  <a:pt x="107900" y="853901"/>
                </a:cubicBezTo>
                <a:cubicBezTo>
                  <a:pt x="105419" y="853901"/>
                  <a:pt x="101699" y="853901"/>
                  <a:pt x="96738" y="853901"/>
                </a:cubicBezTo>
                <a:close/>
                <a:moveTo>
                  <a:pt x="4364384" y="831577"/>
                </a:moveTo>
                <a:cubicBezTo>
                  <a:pt x="4366865" y="831577"/>
                  <a:pt x="4368105" y="831577"/>
                  <a:pt x="4368105" y="831577"/>
                </a:cubicBezTo>
                <a:cubicBezTo>
                  <a:pt x="4373066" y="836538"/>
                  <a:pt x="4374306" y="840258"/>
                  <a:pt x="4371826" y="842739"/>
                </a:cubicBezTo>
                <a:cubicBezTo>
                  <a:pt x="4369345" y="845219"/>
                  <a:pt x="4365625" y="846459"/>
                  <a:pt x="4360664" y="846459"/>
                </a:cubicBezTo>
                <a:cubicBezTo>
                  <a:pt x="4360664" y="841498"/>
                  <a:pt x="4360664" y="839018"/>
                  <a:pt x="4360664" y="839018"/>
                </a:cubicBezTo>
                <a:cubicBezTo>
                  <a:pt x="4360664" y="834057"/>
                  <a:pt x="4361904" y="831577"/>
                  <a:pt x="4364384" y="831577"/>
                </a:cubicBezTo>
                <a:close/>
                <a:moveTo>
                  <a:pt x="3542109" y="831577"/>
                </a:moveTo>
                <a:cubicBezTo>
                  <a:pt x="3547070" y="831577"/>
                  <a:pt x="3550790" y="831577"/>
                  <a:pt x="3553271" y="831577"/>
                </a:cubicBezTo>
                <a:cubicBezTo>
                  <a:pt x="3555752" y="831577"/>
                  <a:pt x="3556992" y="831577"/>
                  <a:pt x="3556992" y="831577"/>
                </a:cubicBezTo>
                <a:lnTo>
                  <a:pt x="3549550" y="839018"/>
                </a:lnTo>
                <a:close/>
                <a:moveTo>
                  <a:pt x="2425898" y="831577"/>
                </a:moveTo>
                <a:lnTo>
                  <a:pt x="2425898" y="839018"/>
                </a:lnTo>
                <a:cubicBezTo>
                  <a:pt x="2430859" y="843979"/>
                  <a:pt x="2433339" y="847700"/>
                  <a:pt x="2433339" y="850180"/>
                </a:cubicBezTo>
                <a:cubicBezTo>
                  <a:pt x="2433339" y="852660"/>
                  <a:pt x="2428379" y="853901"/>
                  <a:pt x="2418457" y="853901"/>
                </a:cubicBezTo>
                <a:cubicBezTo>
                  <a:pt x="2423418" y="853901"/>
                  <a:pt x="2430859" y="856381"/>
                  <a:pt x="2440781" y="861342"/>
                </a:cubicBezTo>
                <a:lnTo>
                  <a:pt x="2470546" y="876225"/>
                </a:lnTo>
                <a:cubicBezTo>
                  <a:pt x="2470546" y="876225"/>
                  <a:pt x="2468066" y="876225"/>
                  <a:pt x="2463105" y="876225"/>
                </a:cubicBezTo>
                <a:cubicBezTo>
                  <a:pt x="2458144" y="876225"/>
                  <a:pt x="2451943" y="874985"/>
                  <a:pt x="2444502" y="872504"/>
                </a:cubicBezTo>
                <a:lnTo>
                  <a:pt x="2425899" y="865063"/>
                </a:lnTo>
                <a:lnTo>
                  <a:pt x="2418457" y="861342"/>
                </a:lnTo>
                <a:cubicBezTo>
                  <a:pt x="2418457" y="861342"/>
                  <a:pt x="2420937" y="862582"/>
                  <a:pt x="2425898" y="865063"/>
                </a:cubicBezTo>
                <a:lnTo>
                  <a:pt x="2425899" y="865063"/>
                </a:lnTo>
                <a:lnTo>
                  <a:pt x="2448222" y="876225"/>
                </a:lnTo>
                <a:lnTo>
                  <a:pt x="2477988" y="883666"/>
                </a:lnTo>
                <a:cubicBezTo>
                  <a:pt x="2477988" y="883666"/>
                  <a:pt x="2477988" y="882426"/>
                  <a:pt x="2477988" y="879946"/>
                </a:cubicBezTo>
                <a:cubicBezTo>
                  <a:pt x="2477988" y="877465"/>
                  <a:pt x="2477988" y="873745"/>
                  <a:pt x="2477988" y="868784"/>
                </a:cubicBezTo>
                <a:cubicBezTo>
                  <a:pt x="2473027" y="863823"/>
                  <a:pt x="2468066" y="858862"/>
                  <a:pt x="2463105" y="853901"/>
                </a:cubicBezTo>
                <a:cubicBezTo>
                  <a:pt x="2458144" y="858862"/>
                  <a:pt x="2455664" y="858862"/>
                  <a:pt x="2455664" y="853901"/>
                </a:cubicBezTo>
                <a:cubicBezTo>
                  <a:pt x="2455664" y="839018"/>
                  <a:pt x="2445741" y="831577"/>
                  <a:pt x="2425898" y="831577"/>
                </a:cubicBezTo>
                <a:close/>
                <a:moveTo>
                  <a:pt x="215800" y="831577"/>
                </a:moveTo>
                <a:cubicBezTo>
                  <a:pt x="225722" y="846459"/>
                  <a:pt x="235644" y="856381"/>
                  <a:pt x="245566" y="861342"/>
                </a:cubicBezTo>
                <a:cubicBezTo>
                  <a:pt x="245566" y="861342"/>
                  <a:pt x="245566" y="858862"/>
                  <a:pt x="245566" y="853901"/>
                </a:cubicBezTo>
                <a:cubicBezTo>
                  <a:pt x="245566" y="839018"/>
                  <a:pt x="235644" y="831577"/>
                  <a:pt x="215800" y="831577"/>
                </a:cubicBezTo>
                <a:close/>
                <a:moveTo>
                  <a:pt x="189755" y="831577"/>
                </a:moveTo>
                <a:cubicBezTo>
                  <a:pt x="187275" y="831577"/>
                  <a:pt x="188515" y="834057"/>
                  <a:pt x="193476" y="839018"/>
                </a:cubicBezTo>
                <a:cubicBezTo>
                  <a:pt x="198437" y="843979"/>
                  <a:pt x="200918" y="843979"/>
                  <a:pt x="200918" y="839018"/>
                </a:cubicBezTo>
                <a:cubicBezTo>
                  <a:pt x="195957" y="834057"/>
                  <a:pt x="192236" y="831577"/>
                  <a:pt x="189755" y="831577"/>
                </a:cubicBezTo>
                <a:close/>
                <a:moveTo>
                  <a:pt x="3519785" y="824135"/>
                </a:moveTo>
                <a:cubicBezTo>
                  <a:pt x="3529707" y="824135"/>
                  <a:pt x="3529707" y="829096"/>
                  <a:pt x="3519785" y="839018"/>
                </a:cubicBezTo>
                <a:lnTo>
                  <a:pt x="3519785" y="850180"/>
                </a:lnTo>
                <a:cubicBezTo>
                  <a:pt x="3514824" y="842739"/>
                  <a:pt x="3512343" y="836538"/>
                  <a:pt x="3512343" y="831577"/>
                </a:cubicBezTo>
                <a:cubicBezTo>
                  <a:pt x="3512343" y="826615"/>
                  <a:pt x="3514824" y="824135"/>
                  <a:pt x="3519785" y="824135"/>
                </a:cubicBezTo>
                <a:close/>
                <a:moveTo>
                  <a:pt x="2998886" y="824135"/>
                </a:moveTo>
                <a:cubicBezTo>
                  <a:pt x="3003847" y="824135"/>
                  <a:pt x="3007568" y="824135"/>
                  <a:pt x="3010049" y="824135"/>
                </a:cubicBezTo>
                <a:cubicBezTo>
                  <a:pt x="3012529" y="824135"/>
                  <a:pt x="3013769" y="824135"/>
                  <a:pt x="3013769" y="824135"/>
                </a:cubicBezTo>
                <a:lnTo>
                  <a:pt x="3021210" y="831577"/>
                </a:lnTo>
                <a:cubicBezTo>
                  <a:pt x="3006328" y="831577"/>
                  <a:pt x="2998886" y="831577"/>
                  <a:pt x="2998886" y="831577"/>
                </a:cubicBezTo>
                <a:cubicBezTo>
                  <a:pt x="2993925" y="831577"/>
                  <a:pt x="2992685" y="830336"/>
                  <a:pt x="2995165" y="827856"/>
                </a:cubicBezTo>
                <a:cubicBezTo>
                  <a:pt x="2997646" y="825376"/>
                  <a:pt x="2998886" y="824135"/>
                  <a:pt x="2998886" y="824135"/>
                </a:cubicBezTo>
                <a:close/>
                <a:moveTo>
                  <a:pt x="2768203" y="824135"/>
                </a:moveTo>
                <a:lnTo>
                  <a:pt x="2775644" y="831577"/>
                </a:lnTo>
                <a:lnTo>
                  <a:pt x="2790527" y="831577"/>
                </a:lnTo>
                <a:lnTo>
                  <a:pt x="2775644" y="824135"/>
                </a:lnTo>
                <a:close/>
                <a:moveTo>
                  <a:pt x="2574726" y="824135"/>
                </a:moveTo>
                <a:lnTo>
                  <a:pt x="2582167" y="831577"/>
                </a:lnTo>
                <a:lnTo>
                  <a:pt x="2582167" y="824135"/>
                </a:lnTo>
                <a:close/>
                <a:moveTo>
                  <a:pt x="2313812" y="819717"/>
                </a:moveTo>
                <a:cubicBezTo>
                  <a:pt x="2312262" y="819562"/>
                  <a:pt x="2311176" y="819795"/>
                  <a:pt x="2310556" y="820414"/>
                </a:cubicBezTo>
                <a:cubicBezTo>
                  <a:pt x="2308076" y="822894"/>
                  <a:pt x="2308076" y="826615"/>
                  <a:pt x="2310556" y="831577"/>
                </a:cubicBezTo>
                <a:cubicBezTo>
                  <a:pt x="2313037" y="836538"/>
                  <a:pt x="2316758" y="839018"/>
                  <a:pt x="2321718" y="839018"/>
                </a:cubicBezTo>
                <a:cubicBezTo>
                  <a:pt x="2321718" y="839018"/>
                  <a:pt x="2324199" y="839018"/>
                  <a:pt x="2329160" y="839018"/>
                </a:cubicBezTo>
                <a:cubicBezTo>
                  <a:pt x="2334121" y="839018"/>
                  <a:pt x="2336601" y="841498"/>
                  <a:pt x="2336601" y="846459"/>
                </a:cubicBezTo>
                <a:cubicBezTo>
                  <a:pt x="2356445" y="856381"/>
                  <a:pt x="2366367" y="856381"/>
                  <a:pt x="2366367" y="846459"/>
                </a:cubicBezTo>
                <a:cubicBezTo>
                  <a:pt x="2366367" y="846459"/>
                  <a:pt x="2357685" y="841498"/>
                  <a:pt x="2340322" y="831577"/>
                </a:cubicBezTo>
                <a:cubicBezTo>
                  <a:pt x="2327299" y="824136"/>
                  <a:pt x="2318463" y="820182"/>
                  <a:pt x="2313812" y="819717"/>
                </a:cubicBezTo>
                <a:close/>
                <a:moveTo>
                  <a:pt x="93017" y="816694"/>
                </a:moveTo>
                <a:cubicBezTo>
                  <a:pt x="90537" y="816694"/>
                  <a:pt x="89296" y="819174"/>
                  <a:pt x="89296" y="824135"/>
                </a:cubicBezTo>
                <a:lnTo>
                  <a:pt x="104179" y="824135"/>
                </a:lnTo>
                <a:cubicBezTo>
                  <a:pt x="99218" y="819174"/>
                  <a:pt x="95498" y="816694"/>
                  <a:pt x="93017" y="816694"/>
                </a:cubicBezTo>
                <a:close/>
                <a:moveTo>
                  <a:pt x="3073300" y="809252"/>
                </a:moveTo>
                <a:lnTo>
                  <a:pt x="3080742" y="809252"/>
                </a:lnTo>
                <a:cubicBezTo>
                  <a:pt x="3085702" y="809252"/>
                  <a:pt x="3088183" y="811732"/>
                  <a:pt x="3088183" y="816694"/>
                </a:cubicBezTo>
                <a:cubicBezTo>
                  <a:pt x="3083222" y="816694"/>
                  <a:pt x="3079502" y="819174"/>
                  <a:pt x="3077021" y="824135"/>
                </a:cubicBezTo>
                <a:cubicBezTo>
                  <a:pt x="3074540" y="829096"/>
                  <a:pt x="3072060" y="831577"/>
                  <a:pt x="3069580" y="831577"/>
                </a:cubicBezTo>
                <a:cubicBezTo>
                  <a:pt x="3067099" y="831577"/>
                  <a:pt x="3064619" y="830336"/>
                  <a:pt x="3062138" y="827856"/>
                </a:cubicBezTo>
                <a:cubicBezTo>
                  <a:pt x="3059657" y="825376"/>
                  <a:pt x="3060898" y="822894"/>
                  <a:pt x="3065859" y="820414"/>
                </a:cubicBezTo>
                <a:cubicBezTo>
                  <a:pt x="3070820" y="817934"/>
                  <a:pt x="3073300" y="814214"/>
                  <a:pt x="3073300" y="809252"/>
                </a:cubicBezTo>
                <a:close/>
                <a:moveTo>
                  <a:pt x="2753320" y="809252"/>
                </a:moveTo>
                <a:lnTo>
                  <a:pt x="2753320" y="816694"/>
                </a:lnTo>
                <a:lnTo>
                  <a:pt x="2760761" y="816694"/>
                </a:lnTo>
                <a:cubicBezTo>
                  <a:pt x="2755800" y="811732"/>
                  <a:pt x="2753320" y="809252"/>
                  <a:pt x="2753320" y="809252"/>
                </a:cubicBezTo>
                <a:close/>
                <a:moveTo>
                  <a:pt x="2515195" y="809252"/>
                </a:moveTo>
                <a:lnTo>
                  <a:pt x="2537519" y="824135"/>
                </a:lnTo>
                <a:lnTo>
                  <a:pt x="2537519" y="816694"/>
                </a:lnTo>
                <a:close/>
                <a:moveTo>
                  <a:pt x="2262187" y="809252"/>
                </a:moveTo>
                <a:cubicBezTo>
                  <a:pt x="2262187" y="809252"/>
                  <a:pt x="2262187" y="811732"/>
                  <a:pt x="2262187" y="816694"/>
                </a:cubicBezTo>
                <a:lnTo>
                  <a:pt x="2284511" y="816694"/>
                </a:lnTo>
                <a:cubicBezTo>
                  <a:pt x="2284511" y="811732"/>
                  <a:pt x="2279551" y="809252"/>
                  <a:pt x="2269629" y="809252"/>
                </a:cubicBezTo>
                <a:cubicBezTo>
                  <a:pt x="2264667" y="809252"/>
                  <a:pt x="2262187" y="809252"/>
                  <a:pt x="2262187" y="809252"/>
                </a:cubicBezTo>
                <a:close/>
                <a:moveTo>
                  <a:pt x="3043535" y="801811"/>
                </a:moveTo>
                <a:cubicBezTo>
                  <a:pt x="3048495" y="801811"/>
                  <a:pt x="3050976" y="801811"/>
                  <a:pt x="3050976" y="801811"/>
                </a:cubicBezTo>
                <a:lnTo>
                  <a:pt x="3043535" y="809252"/>
                </a:lnTo>
                <a:close/>
                <a:moveTo>
                  <a:pt x="2247305" y="801811"/>
                </a:moveTo>
                <a:cubicBezTo>
                  <a:pt x="2247305" y="801811"/>
                  <a:pt x="2247305" y="804291"/>
                  <a:pt x="2247305" y="809252"/>
                </a:cubicBezTo>
                <a:cubicBezTo>
                  <a:pt x="2252265" y="814214"/>
                  <a:pt x="2254746" y="816694"/>
                  <a:pt x="2254746" y="816694"/>
                </a:cubicBezTo>
                <a:cubicBezTo>
                  <a:pt x="2254746" y="816694"/>
                  <a:pt x="2254746" y="814214"/>
                  <a:pt x="2254746" y="809252"/>
                </a:cubicBezTo>
                <a:cubicBezTo>
                  <a:pt x="2254746" y="804291"/>
                  <a:pt x="2253506" y="801811"/>
                  <a:pt x="2251025" y="801811"/>
                </a:cubicBezTo>
                <a:cubicBezTo>
                  <a:pt x="2248544" y="801811"/>
                  <a:pt x="2247305" y="801811"/>
                  <a:pt x="2247305" y="801811"/>
                </a:cubicBezTo>
                <a:close/>
                <a:moveTo>
                  <a:pt x="4807148" y="794369"/>
                </a:moveTo>
                <a:lnTo>
                  <a:pt x="4836913" y="801811"/>
                </a:lnTo>
                <a:lnTo>
                  <a:pt x="4822031" y="801811"/>
                </a:lnTo>
                <a:close/>
                <a:moveTo>
                  <a:pt x="2344043" y="794369"/>
                </a:moveTo>
                <a:lnTo>
                  <a:pt x="2381250" y="816694"/>
                </a:lnTo>
                <a:cubicBezTo>
                  <a:pt x="2381250" y="811732"/>
                  <a:pt x="2376289" y="806772"/>
                  <a:pt x="2366367" y="801811"/>
                </a:cubicBezTo>
                <a:cubicBezTo>
                  <a:pt x="2356445" y="796850"/>
                  <a:pt x="2349003" y="794369"/>
                  <a:pt x="2344043" y="794369"/>
                </a:cubicBezTo>
                <a:close/>
                <a:moveTo>
                  <a:pt x="14882" y="794369"/>
                </a:moveTo>
                <a:cubicBezTo>
                  <a:pt x="19844" y="794369"/>
                  <a:pt x="23564" y="794369"/>
                  <a:pt x="26045" y="794369"/>
                </a:cubicBezTo>
                <a:cubicBezTo>
                  <a:pt x="28525" y="794369"/>
                  <a:pt x="29765" y="796850"/>
                  <a:pt x="29765" y="801811"/>
                </a:cubicBezTo>
                <a:cubicBezTo>
                  <a:pt x="29765" y="801811"/>
                  <a:pt x="24804" y="801811"/>
                  <a:pt x="14882" y="801811"/>
                </a:cubicBezTo>
                <a:cubicBezTo>
                  <a:pt x="9922" y="801811"/>
                  <a:pt x="7441" y="801811"/>
                  <a:pt x="7441" y="801811"/>
                </a:cubicBezTo>
                <a:cubicBezTo>
                  <a:pt x="7441" y="796850"/>
                  <a:pt x="9922" y="794369"/>
                  <a:pt x="14882" y="794369"/>
                </a:cubicBezTo>
                <a:close/>
                <a:moveTo>
                  <a:pt x="4866679" y="786928"/>
                </a:moveTo>
                <a:cubicBezTo>
                  <a:pt x="4866679" y="786928"/>
                  <a:pt x="4869159" y="786928"/>
                  <a:pt x="4874120" y="786928"/>
                </a:cubicBezTo>
                <a:cubicBezTo>
                  <a:pt x="4884042" y="786928"/>
                  <a:pt x="4889003" y="789408"/>
                  <a:pt x="4889003" y="794369"/>
                </a:cubicBezTo>
                <a:lnTo>
                  <a:pt x="4896445" y="801811"/>
                </a:lnTo>
                <a:lnTo>
                  <a:pt x="4903886" y="809252"/>
                </a:lnTo>
                <a:lnTo>
                  <a:pt x="4896445" y="816694"/>
                </a:lnTo>
                <a:cubicBezTo>
                  <a:pt x="4891483" y="816694"/>
                  <a:pt x="4887763" y="819174"/>
                  <a:pt x="4885283" y="824135"/>
                </a:cubicBezTo>
                <a:cubicBezTo>
                  <a:pt x="4882802" y="829096"/>
                  <a:pt x="4879082" y="826615"/>
                  <a:pt x="4874120" y="816694"/>
                </a:cubicBezTo>
                <a:cubicBezTo>
                  <a:pt x="4869159" y="811732"/>
                  <a:pt x="4866679" y="809252"/>
                  <a:pt x="4866679" y="809252"/>
                </a:cubicBezTo>
                <a:cubicBezTo>
                  <a:pt x="4866679" y="809252"/>
                  <a:pt x="4869159" y="806772"/>
                  <a:pt x="4874120" y="801811"/>
                </a:cubicBezTo>
                <a:lnTo>
                  <a:pt x="4874120" y="794369"/>
                </a:lnTo>
                <a:cubicBezTo>
                  <a:pt x="4869159" y="789408"/>
                  <a:pt x="4866679" y="786928"/>
                  <a:pt x="4866679" y="786928"/>
                </a:cubicBezTo>
                <a:close/>
                <a:moveTo>
                  <a:pt x="3408164" y="786928"/>
                </a:moveTo>
                <a:lnTo>
                  <a:pt x="3415605" y="794369"/>
                </a:lnTo>
                <a:cubicBezTo>
                  <a:pt x="3415605" y="794369"/>
                  <a:pt x="3418086" y="794369"/>
                  <a:pt x="3423046" y="794369"/>
                </a:cubicBezTo>
                <a:cubicBezTo>
                  <a:pt x="3423046" y="804291"/>
                  <a:pt x="3425527" y="806772"/>
                  <a:pt x="3430488" y="801811"/>
                </a:cubicBezTo>
                <a:cubicBezTo>
                  <a:pt x="3435448" y="796850"/>
                  <a:pt x="3444131" y="795610"/>
                  <a:pt x="3456533" y="798090"/>
                </a:cubicBezTo>
                <a:cubicBezTo>
                  <a:pt x="3468935" y="800570"/>
                  <a:pt x="3477617" y="801811"/>
                  <a:pt x="3482578" y="801811"/>
                </a:cubicBezTo>
                <a:cubicBezTo>
                  <a:pt x="3487538" y="801811"/>
                  <a:pt x="3491259" y="801811"/>
                  <a:pt x="3493740" y="801811"/>
                </a:cubicBezTo>
                <a:cubicBezTo>
                  <a:pt x="3496221" y="801811"/>
                  <a:pt x="3497461" y="801811"/>
                  <a:pt x="3497461" y="801811"/>
                </a:cubicBezTo>
                <a:lnTo>
                  <a:pt x="3497461" y="809252"/>
                </a:lnTo>
                <a:cubicBezTo>
                  <a:pt x="3492500" y="804291"/>
                  <a:pt x="3490019" y="806772"/>
                  <a:pt x="3490019" y="816694"/>
                </a:cubicBezTo>
                <a:cubicBezTo>
                  <a:pt x="3490019" y="826615"/>
                  <a:pt x="3485058" y="829096"/>
                  <a:pt x="3475136" y="824135"/>
                </a:cubicBezTo>
                <a:lnTo>
                  <a:pt x="3460254" y="824135"/>
                </a:lnTo>
                <a:cubicBezTo>
                  <a:pt x="3460254" y="819174"/>
                  <a:pt x="3455293" y="816694"/>
                  <a:pt x="3445371" y="816694"/>
                </a:cubicBezTo>
                <a:lnTo>
                  <a:pt x="3430488" y="824135"/>
                </a:lnTo>
                <a:lnTo>
                  <a:pt x="3437929" y="831577"/>
                </a:lnTo>
                <a:lnTo>
                  <a:pt x="3423046" y="831577"/>
                </a:lnTo>
                <a:cubicBezTo>
                  <a:pt x="3418086" y="826615"/>
                  <a:pt x="3416845" y="822894"/>
                  <a:pt x="3419326" y="820414"/>
                </a:cubicBezTo>
                <a:cubicBezTo>
                  <a:pt x="3421806" y="817934"/>
                  <a:pt x="3415605" y="814214"/>
                  <a:pt x="3400722" y="809252"/>
                </a:cubicBezTo>
                <a:cubicBezTo>
                  <a:pt x="3351113" y="804291"/>
                  <a:pt x="3323828" y="799331"/>
                  <a:pt x="3318867" y="794369"/>
                </a:cubicBezTo>
                <a:lnTo>
                  <a:pt x="3385839" y="794369"/>
                </a:lnTo>
                <a:close/>
                <a:moveTo>
                  <a:pt x="2879824" y="786928"/>
                </a:moveTo>
                <a:lnTo>
                  <a:pt x="2887265" y="794369"/>
                </a:lnTo>
                <a:cubicBezTo>
                  <a:pt x="2897187" y="794369"/>
                  <a:pt x="2904629" y="794369"/>
                  <a:pt x="2909590" y="794369"/>
                </a:cubicBezTo>
                <a:cubicBezTo>
                  <a:pt x="2904629" y="789408"/>
                  <a:pt x="2897187" y="786928"/>
                  <a:pt x="2887265" y="786928"/>
                </a:cubicBezTo>
                <a:close/>
                <a:moveTo>
                  <a:pt x="2664023" y="786928"/>
                </a:moveTo>
                <a:lnTo>
                  <a:pt x="2671464" y="801811"/>
                </a:lnTo>
                <a:lnTo>
                  <a:pt x="2671464" y="809252"/>
                </a:lnTo>
                <a:cubicBezTo>
                  <a:pt x="2666504" y="804291"/>
                  <a:pt x="2664023" y="804291"/>
                  <a:pt x="2664023" y="809252"/>
                </a:cubicBezTo>
                <a:cubicBezTo>
                  <a:pt x="2664023" y="809252"/>
                  <a:pt x="2665263" y="810493"/>
                  <a:pt x="2667744" y="812973"/>
                </a:cubicBezTo>
                <a:cubicBezTo>
                  <a:pt x="2670224" y="815453"/>
                  <a:pt x="2671464" y="816694"/>
                  <a:pt x="2671464" y="816694"/>
                </a:cubicBezTo>
                <a:lnTo>
                  <a:pt x="2664023" y="831577"/>
                </a:lnTo>
                <a:cubicBezTo>
                  <a:pt x="2639218" y="831577"/>
                  <a:pt x="2639218" y="836538"/>
                  <a:pt x="2664023" y="846459"/>
                </a:cubicBezTo>
                <a:cubicBezTo>
                  <a:pt x="2678906" y="846459"/>
                  <a:pt x="2686347" y="846459"/>
                  <a:pt x="2686347" y="846459"/>
                </a:cubicBezTo>
                <a:cubicBezTo>
                  <a:pt x="2681386" y="841498"/>
                  <a:pt x="2681386" y="836538"/>
                  <a:pt x="2686347" y="831577"/>
                </a:cubicBezTo>
                <a:cubicBezTo>
                  <a:pt x="2691308" y="826615"/>
                  <a:pt x="2696269" y="826615"/>
                  <a:pt x="2701230" y="831577"/>
                </a:cubicBezTo>
                <a:cubicBezTo>
                  <a:pt x="2706191" y="836538"/>
                  <a:pt x="2708671" y="836538"/>
                  <a:pt x="2708671" y="831577"/>
                </a:cubicBezTo>
                <a:cubicBezTo>
                  <a:pt x="2708671" y="826615"/>
                  <a:pt x="2711152" y="826615"/>
                  <a:pt x="2716113" y="831577"/>
                </a:cubicBezTo>
                <a:lnTo>
                  <a:pt x="2723554" y="824135"/>
                </a:lnTo>
                <a:lnTo>
                  <a:pt x="2708671" y="809252"/>
                </a:lnTo>
                <a:cubicBezTo>
                  <a:pt x="2698750" y="804291"/>
                  <a:pt x="2693789" y="804291"/>
                  <a:pt x="2693789" y="809252"/>
                </a:cubicBezTo>
                <a:lnTo>
                  <a:pt x="2686347" y="801811"/>
                </a:lnTo>
                <a:cubicBezTo>
                  <a:pt x="2686347" y="796850"/>
                  <a:pt x="2683866" y="794369"/>
                  <a:pt x="2678906" y="794369"/>
                </a:cubicBezTo>
                <a:lnTo>
                  <a:pt x="2671464" y="794369"/>
                </a:lnTo>
                <a:cubicBezTo>
                  <a:pt x="2671464" y="789408"/>
                  <a:pt x="2668984" y="786928"/>
                  <a:pt x="2664023" y="786928"/>
                </a:cubicBezTo>
                <a:close/>
                <a:moveTo>
                  <a:pt x="2641699" y="786928"/>
                </a:moveTo>
                <a:cubicBezTo>
                  <a:pt x="2641699" y="786928"/>
                  <a:pt x="2642939" y="788169"/>
                  <a:pt x="2645419" y="790649"/>
                </a:cubicBezTo>
                <a:cubicBezTo>
                  <a:pt x="2647900" y="793129"/>
                  <a:pt x="2649140" y="794369"/>
                  <a:pt x="2649140" y="794369"/>
                </a:cubicBezTo>
                <a:cubicBezTo>
                  <a:pt x="2654101" y="794369"/>
                  <a:pt x="2656582" y="791889"/>
                  <a:pt x="2656582" y="786928"/>
                </a:cubicBezTo>
                <a:close/>
                <a:moveTo>
                  <a:pt x="81855" y="786928"/>
                </a:moveTo>
                <a:lnTo>
                  <a:pt x="89296" y="801811"/>
                </a:lnTo>
                <a:lnTo>
                  <a:pt x="89296" y="786928"/>
                </a:lnTo>
                <a:close/>
                <a:moveTo>
                  <a:pt x="3378398" y="779487"/>
                </a:moveTo>
                <a:cubicBezTo>
                  <a:pt x="3383359" y="779487"/>
                  <a:pt x="3385839" y="779487"/>
                  <a:pt x="3385839" y="779487"/>
                </a:cubicBezTo>
                <a:cubicBezTo>
                  <a:pt x="3385839" y="779487"/>
                  <a:pt x="3385839" y="781967"/>
                  <a:pt x="3385839" y="786928"/>
                </a:cubicBezTo>
                <a:close/>
                <a:moveTo>
                  <a:pt x="3177480" y="779487"/>
                </a:moveTo>
                <a:cubicBezTo>
                  <a:pt x="3197323" y="784448"/>
                  <a:pt x="3207246" y="791889"/>
                  <a:pt x="3207246" y="801811"/>
                </a:cubicBezTo>
                <a:cubicBezTo>
                  <a:pt x="3202285" y="796850"/>
                  <a:pt x="3197323" y="794369"/>
                  <a:pt x="3192363" y="794369"/>
                </a:cubicBezTo>
                <a:cubicBezTo>
                  <a:pt x="3187402" y="794369"/>
                  <a:pt x="3182441" y="793129"/>
                  <a:pt x="3177480" y="790649"/>
                </a:cubicBezTo>
                <a:cubicBezTo>
                  <a:pt x="3172519" y="788169"/>
                  <a:pt x="3170039" y="786928"/>
                  <a:pt x="3170039" y="786928"/>
                </a:cubicBezTo>
                <a:close/>
                <a:moveTo>
                  <a:pt x="3155156" y="779487"/>
                </a:moveTo>
                <a:cubicBezTo>
                  <a:pt x="3160116" y="779487"/>
                  <a:pt x="3162597" y="781967"/>
                  <a:pt x="3162597" y="786928"/>
                </a:cubicBezTo>
                <a:lnTo>
                  <a:pt x="3155156" y="786928"/>
                </a:lnTo>
                <a:close/>
                <a:moveTo>
                  <a:pt x="2954238" y="772045"/>
                </a:moveTo>
                <a:lnTo>
                  <a:pt x="2969121" y="779487"/>
                </a:lnTo>
                <a:lnTo>
                  <a:pt x="2976562" y="786928"/>
                </a:lnTo>
                <a:cubicBezTo>
                  <a:pt x="2976562" y="786928"/>
                  <a:pt x="2975322" y="786928"/>
                  <a:pt x="2972841" y="786928"/>
                </a:cubicBezTo>
                <a:cubicBezTo>
                  <a:pt x="2970361" y="786928"/>
                  <a:pt x="2966640" y="786928"/>
                  <a:pt x="2961679" y="786928"/>
                </a:cubicBezTo>
                <a:cubicBezTo>
                  <a:pt x="2956718" y="781967"/>
                  <a:pt x="2954238" y="777007"/>
                  <a:pt x="2954238" y="772045"/>
                </a:cubicBezTo>
                <a:close/>
                <a:moveTo>
                  <a:pt x="2649140" y="772045"/>
                </a:moveTo>
                <a:lnTo>
                  <a:pt x="2656582" y="779487"/>
                </a:lnTo>
                <a:lnTo>
                  <a:pt x="2656582" y="772045"/>
                </a:lnTo>
                <a:cubicBezTo>
                  <a:pt x="2651621" y="772045"/>
                  <a:pt x="2649140" y="772045"/>
                  <a:pt x="2649140" y="772045"/>
                </a:cubicBezTo>
                <a:close/>
                <a:moveTo>
                  <a:pt x="2284511" y="772045"/>
                </a:moveTo>
                <a:lnTo>
                  <a:pt x="2299394" y="786928"/>
                </a:lnTo>
                <a:cubicBezTo>
                  <a:pt x="2319238" y="796850"/>
                  <a:pt x="2331640" y="799331"/>
                  <a:pt x="2336601" y="794369"/>
                </a:cubicBezTo>
                <a:lnTo>
                  <a:pt x="2329160" y="786928"/>
                </a:lnTo>
                <a:cubicBezTo>
                  <a:pt x="2329160" y="786928"/>
                  <a:pt x="2322959" y="784448"/>
                  <a:pt x="2310556" y="779487"/>
                </a:cubicBezTo>
                <a:cubicBezTo>
                  <a:pt x="2298154" y="774525"/>
                  <a:pt x="2289472" y="772045"/>
                  <a:pt x="2284511" y="772045"/>
                </a:cubicBezTo>
                <a:close/>
                <a:moveTo>
                  <a:pt x="2180332" y="772045"/>
                </a:moveTo>
                <a:cubicBezTo>
                  <a:pt x="2180332" y="777007"/>
                  <a:pt x="2180332" y="779487"/>
                  <a:pt x="2180332" y="779487"/>
                </a:cubicBezTo>
                <a:cubicBezTo>
                  <a:pt x="2180332" y="784448"/>
                  <a:pt x="2180332" y="786928"/>
                  <a:pt x="2180332" y="786928"/>
                </a:cubicBezTo>
                <a:lnTo>
                  <a:pt x="2187773" y="779487"/>
                </a:lnTo>
                <a:cubicBezTo>
                  <a:pt x="2187773" y="774525"/>
                  <a:pt x="2185293" y="772045"/>
                  <a:pt x="2180332" y="772045"/>
                </a:cubicBezTo>
                <a:close/>
                <a:moveTo>
                  <a:pt x="59531" y="772045"/>
                </a:moveTo>
                <a:cubicBezTo>
                  <a:pt x="59531" y="777007"/>
                  <a:pt x="58291" y="781967"/>
                  <a:pt x="55810" y="786928"/>
                </a:cubicBezTo>
                <a:cubicBezTo>
                  <a:pt x="53330" y="791889"/>
                  <a:pt x="49609" y="796850"/>
                  <a:pt x="44648" y="801811"/>
                </a:cubicBezTo>
                <a:lnTo>
                  <a:pt x="37207" y="824135"/>
                </a:lnTo>
                <a:lnTo>
                  <a:pt x="44648" y="824135"/>
                </a:lnTo>
                <a:cubicBezTo>
                  <a:pt x="54570" y="819174"/>
                  <a:pt x="64492" y="816694"/>
                  <a:pt x="74414" y="816694"/>
                </a:cubicBezTo>
                <a:lnTo>
                  <a:pt x="81855" y="809252"/>
                </a:lnTo>
                <a:cubicBezTo>
                  <a:pt x="81855" y="804291"/>
                  <a:pt x="79375" y="804291"/>
                  <a:pt x="74414" y="809252"/>
                </a:cubicBezTo>
                <a:cubicBezTo>
                  <a:pt x="69453" y="809252"/>
                  <a:pt x="66972" y="808012"/>
                  <a:pt x="66972" y="805532"/>
                </a:cubicBezTo>
                <a:cubicBezTo>
                  <a:pt x="66972" y="803052"/>
                  <a:pt x="66972" y="799331"/>
                  <a:pt x="66972" y="794369"/>
                </a:cubicBezTo>
                <a:lnTo>
                  <a:pt x="66972" y="786928"/>
                </a:lnTo>
                <a:lnTo>
                  <a:pt x="66972" y="779487"/>
                </a:lnTo>
                <a:close/>
                <a:moveTo>
                  <a:pt x="3244453" y="764604"/>
                </a:moveTo>
                <a:cubicBezTo>
                  <a:pt x="3244453" y="764604"/>
                  <a:pt x="3244453" y="767084"/>
                  <a:pt x="3244453" y="772045"/>
                </a:cubicBezTo>
                <a:cubicBezTo>
                  <a:pt x="3244453" y="772045"/>
                  <a:pt x="3244453" y="773286"/>
                  <a:pt x="3244453" y="775766"/>
                </a:cubicBezTo>
                <a:cubicBezTo>
                  <a:pt x="3244453" y="778246"/>
                  <a:pt x="3243213" y="779487"/>
                  <a:pt x="3240732" y="779487"/>
                </a:cubicBezTo>
                <a:cubicBezTo>
                  <a:pt x="3238251" y="779487"/>
                  <a:pt x="3237011" y="777007"/>
                  <a:pt x="3237011" y="772045"/>
                </a:cubicBezTo>
                <a:cubicBezTo>
                  <a:pt x="3237011" y="767084"/>
                  <a:pt x="3239492" y="764604"/>
                  <a:pt x="3244453" y="764604"/>
                </a:cubicBezTo>
                <a:close/>
                <a:moveTo>
                  <a:pt x="3229570" y="764604"/>
                </a:moveTo>
                <a:cubicBezTo>
                  <a:pt x="3234531" y="764604"/>
                  <a:pt x="3237011" y="767084"/>
                  <a:pt x="3237011" y="772045"/>
                </a:cubicBezTo>
                <a:lnTo>
                  <a:pt x="3229570" y="772045"/>
                </a:lnTo>
                <a:lnTo>
                  <a:pt x="3222128" y="772045"/>
                </a:lnTo>
                <a:cubicBezTo>
                  <a:pt x="3227089" y="767084"/>
                  <a:pt x="3229570" y="764604"/>
                  <a:pt x="3229570" y="764604"/>
                </a:cubicBezTo>
                <a:close/>
                <a:moveTo>
                  <a:pt x="3073300" y="764604"/>
                </a:moveTo>
                <a:lnTo>
                  <a:pt x="3103066" y="764604"/>
                </a:lnTo>
                <a:lnTo>
                  <a:pt x="3110507" y="772045"/>
                </a:lnTo>
                <a:cubicBezTo>
                  <a:pt x="3100585" y="772045"/>
                  <a:pt x="3093144" y="770805"/>
                  <a:pt x="3088183" y="768325"/>
                </a:cubicBezTo>
                <a:cubicBezTo>
                  <a:pt x="3083222" y="765844"/>
                  <a:pt x="3078261" y="764604"/>
                  <a:pt x="3073300" y="764604"/>
                </a:cubicBezTo>
                <a:close/>
                <a:moveTo>
                  <a:pt x="2678906" y="764604"/>
                </a:moveTo>
                <a:cubicBezTo>
                  <a:pt x="2673945" y="764604"/>
                  <a:pt x="2671464" y="768325"/>
                  <a:pt x="2671464" y="775766"/>
                </a:cubicBezTo>
                <a:cubicBezTo>
                  <a:pt x="2671464" y="783207"/>
                  <a:pt x="2675185" y="786928"/>
                  <a:pt x="2682626" y="786928"/>
                </a:cubicBezTo>
                <a:cubicBezTo>
                  <a:pt x="2690068" y="786928"/>
                  <a:pt x="2696269" y="789408"/>
                  <a:pt x="2701230" y="794369"/>
                </a:cubicBezTo>
                <a:cubicBezTo>
                  <a:pt x="2706191" y="799331"/>
                  <a:pt x="2708671" y="801811"/>
                  <a:pt x="2708671" y="801811"/>
                </a:cubicBezTo>
                <a:lnTo>
                  <a:pt x="2708671" y="794369"/>
                </a:lnTo>
                <a:cubicBezTo>
                  <a:pt x="2703711" y="789408"/>
                  <a:pt x="2701230" y="784448"/>
                  <a:pt x="2701230" y="779487"/>
                </a:cubicBezTo>
                <a:cubicBezTo>
                  <a:pt x="2701230" y="774525"/>
                  <a:pt x="2693789" y="769565"/>
                  <a:pt x="2678906" y="764604"/>
                </a:cubicBezTo>
                <a:close/>
                <a:moveTo>
                  <a:pt x="71158" y="760186"/>
                </a:moveTo>
                <a:cubicBezTo>
                  <a:pt x="68368" y="760651"/>
                  <a:pt x="66972" y="764604"/>
                  <a:pt x="66972" y="772045"/>
                </a:cubicBezTo>
                <a:cubicBezTo>
                  <a:pt x="66972" y="777007"/>
                  <a:pt x="68213" y="779487"/>
                  <a:pt x="70693" y="779487"/>
                </a:cubicBezTo>
                <a:cubicBezTo>
                  <a:pt x="73173" y="779487"/>
                  <a:pt x="76894" y="777007"/>
                  <a:pt x="81855" y="772045"/>
                </a:cubicBezTo>
                <a:cubicBezTo>
                  <a:pt x="81855" y="767084"/>
                  <a:pt x="79375" y="763363"/>
                  <a:pt x="74414" y="760883"/>
                </a:cubicBezTo>
                <a:cubicBezTo>
                  <a:pt x="73173" y="760263"/>
                  <a:pt x="72088" y="760031"/>
                  <a:pt x="71158" y="760186"/>
                </a:cubicBezTo>
                <a:close/>
                <a:moveTo>
                  <a:pt x="2263117" y="759023"/>
                </a:moveTo>
                <a:cubicBezTo>
                  <a:pt x="2263737" y="759023"/>
                  <a:pt x="2264667" y="759643"/>
                  <a:pt x="2265908" y="760883"/>
                </a:cubicBezTo>
                <a:cubicBezTo>
                  <a:pt x="2268389" y="763363"/>
                  <a:pt x="2269629" y="764604"/>
                  <a:pt x="2269629" y="764604"/>
                </a:cubicBezTo>
                <a:cubicBezTo>
                  <a:pt x="2264667" y="764604"/>
                  <a:pt x="2262187" y="763363"/>
                  <a:pt x="2262187" y="760883"/>
                </a:cubicBezTo>
                <a:cubicBezTo>
                  <a:pt x="2262187" y="759643"/>
                  <a:pt x="2262497" y="759023"/>
                  <a:pt x="2263117" y="759023"/>
                </a:cubicBezTo>
                <a:close/>
                <a:moveTo>
                  <a:pt x="2552402" y="757162"/>
                </a:moveTo>
                <a:lnTo>
                  <a:pt x="2552402" y="764604"/>
                </a:lnTo>
                <a:lnTo>
                  <a:pt x="2544960" y="772045"/>
                </a:lnTo>
                <a:lnTo>
                  <a:pt x="2530078" y="772045"/>
                </a:lnTo>
                <a:cubicBezTo>
                  <a:pt x="2530078" y="777007"/>
                  <a:pt x="2532558" y="779487"/>
                  <a:pt x="2537519" y="779487"/>
                </a:cubicBezTo>
                <a:lnTo>
                  <a:pt x="2544960" y="786928"/>
                </a:lnTo>
                <a:lnTo>
                  <a:pt x="2567285" y="794369"/>
                </a:lnTo>
                <a:cubicBezTo>
                  <a:pt x="2577207" y="799331"/>
                  <a:pt x="2582167" y="804291"/>
                  <a:pt x="2582167" y="809252"/>
                </a:cubicBezTo>
                <a:cubicBezTo>
                  <a:pt x="2582167" y="819174"/>
                  <a:pt x="2584648" y="819174"/>
                  <a:pt x="2589609" y="809252"/>
                </a:cubicBezTo>
                <a:cubicBezTo>
                  <a:pt x="2594570" y="809252"/>
                  <a:pt x="2599531" y="809252"/>
                  <a:pt x="2604492" y="809252"/>
                </a:cubicBezTo>
                <a:lnTo>
                  <a:pt x="2611933" y="816694"/>
                </a:lnTo>
                <a:lnTo>
                  <a:pt x="2619374" y="816694"/>
                </a:lnTo>
                <a:cubicBezTo>
                  <a:pt x="2624335" y="821655"/>
                  <a:pt x="2629297" y="822894"/>
                  <a:pt x="2634257" y="820414"/>
                </a:cubicBezTo>
                <a:cubicBezTo>
                  <a:pt x="2639218" y="817934"/>
                  <a:pt x="2641699" y="819174"/>
                  <a:pt x="2641699" y="824135"/>
                </a:cubicBezTo>
                <a:cubicBezTo>
                  <a:pt x="2646659" y="819174"/>
                  <a:pt x="2645419" y="815453"/>
                  <a:pt x="2637978" y="812973"/>
                </a:cubicBezTo>
                <a:cubicBezTo>
                  <a:pt x="2630537" y="810493"/>
                  <a:pt x="2624335" y="809252"/>
                  <a:pt x="2619374" y="809252"/>
                </a:cubicBezTo>
                <a:lnTo>
                  <a:pt x="2611933" y="801811"/>
                </a:lnTo>
                <a:lnTo>
                  <a:pt x="2582167" y="772045"/>
                </a:lnTo>
                <a:cubicBezTo>
                  <a:pt x="2582167" y="772045"/>
                  <a:pt x="2579687" y="774525"/>
                  <a:pt x="2574726" y="779487"/>
                </a:cubicBezTo>
                <a:cubicBezTo>
                  <a:pt x="2564804" y="779487"/>
                  <a:pt x="2559844" y="777007"/>
                  <a:pt x="2559844" y="772045"/>
                </a:cubicBezTo>
                <a:cubicBezTo>
                  <a:pt x="2559844" y="767084"/>
                  <a:pt x="2557363" y="762124"/>
                  <a:pt x="2552402" y="757162"/>
                </a:cubicBezTo>
                <a:close/>
                <a:moveTo>
                  <a:pt x="2239863" y="757162"/>
                </a:moveTo>
                <a:lnTo>
                  <a:pt x="2239863" y="772045"/>
                </a:lnTo>
                <a:cubicBezTo>
                  <a:pt x="2239863" y="777007"/>
                  <a:pt x="2242344" y="781967"/>
                  <a:pt x="2247305" y="786928"/>
                </a:cubicBezTo>
                <a:cubicBezTo>
                  <a:pt x="2247305" y="786928"/>
                  <a:pt x="2244824" y="786928"/>
                  <a:pt x="2239863" y="786928"/>
                </a:cubicBezTo>
                <a:cubicBezTo>
                  <a:pt x="2234902" y="786928"/>
                  <a:pt x="2232422" y="785687"/>
                  <a:pt x="2232422" y="783207"/>
                </a:cubicBezTo>
                <a:cubicBezTo>
                  <a:pt x="2232422" y="780727"/>
                  <a:pt x="2232422" y="777007"/>
                  <a:pt x="2232422" y="772045"/>
                </a:cubicBezTo>
                <a:close/>
                <a:moveTo>
                  <a:pt x="133945" y="757162"/>
                </a:moveTo>
                <a:cubicBezTo>
                  <a:pt x="133945" y="762124"/>
                  <a:pt x="133945" y="764604"/>
                  <a:pt x="133945" y="764604"/>
                </a:cubicBezTo>
                <a:cubicBezTo>
                  <a:pt x="133945" y="764604"/>
                  <a:pt x="136425" y="764604"/>
                  <a:pt x="141386" y="764604"/>
                </a:cubicBezTo>
                <a:close/>
                <a:moveTo>
                  <a:pt x="3028652" y="749721"/>
                </a:moveTo>
                <a:cubicBezTo>
                  <a:pt x="3043535" y="749721"/>
                  <a:pt x="3053457" y="752201"/>
                  <a:pt x="3058417" y="757162"/>
                </a:cubicBezTo>
                <a:lnTo>
                  <a:pt x="3058417" y="764604"/>
                </a:lnTo>
                <a:cubicBezTo>
                  <a:pt x="3048495" y="759643"/>
                  <a:pt x="3041054" y="757162"/>
                  <a:pt x="3036093" y="757162"/>
                </a:cubicBezTo>
                <a:close/>
                <a:moveTo>
                  <a:pt x="2618445" y="744141"/>
                </a:moveTo>
                <a:cubicBezTo>
                  <a:pt x="2617824" y="744141"/>
                  <a:pt x="2616894" y="744760"/>
                  <a:pt x="2615654" y="746000"/>
                </a:cubicBezTo>
                <a:cubicBezTo>
                  <a:pt x="2613173" y="748480"/>
                  <a:pt x="2611933" y="749721"/>
                  <a:pt x="2611933" y="749721"/>
                </a:cubicBezTo>
                <a:lnTo>
                  <a:pt x="2626816" y="749721"/>
                </a:lnTo>
                <a:cubicBezTo>
                  <a:pt x="2621855" y="749721"/>
                  <a:pt x="2619374" y="748480"/>
                  <a:pt x="2619374" y="746000"/>
                </a:cubicBezTo>
                <a:cubicBezTo>
                  <a:pt x="2619374" y="744760"/>
                  <a:pt x="2619065" y="744141"/>
                  <a:pt x="2618445" y="744141"/>
                </a:cubicBezTo>
                <a:close/>
                <a:moveTo>
                  <a:pt x="40462" y="739954"/>
                </a:moveTo>
                <a:cubicBezTo>
                  <a:pt x="39532" y="740264"/>
                  <a:pt x="38447" y="741040"/>
                  <a:pt x="37207" y="742280"/>
                </a:cubicBezTo>
                <a:lnTo>
                  <a:pt x="37207" y="749721"/>
                </a:lnTo>
                <a:cubicBezTo>
                  <a:pt x="42168" y="749721"/>
                  <a:pt x="44648" y="749721"/>
                  <a:pt x="44648" y="749721"/>
                </a:cubicBezTo>
                <a:cubicBezTo>
                  <a:pt x="44648" y="742280"/>
                  <a:pt x="43253" y="739024"/>
                  <a:pt x="40462" y="739954"/>
                </a:cubicBezTo>
                <a:close/>
                <a:moveTo>
                  <a:pt x="2961679" y="734838"/>
                </a:moveTo>
                <a:cubicBezTo>
                  <a:pt x="2961679" y="734838"/>
                  <a:pt x="2964160" y="734838"/>
                  <a:pt x="2969121" y="734838"/>
                </a:cubicBezTo>
                <a:cubicBezTo>
                  <a:pt x="2969121" y="739800"/>
                  <a:pt x="2969121" y="742280"/>
                  <a:pt x="2969121" y="742280"/>
                </a:cubicBezTo>
                <a:cubicBezTo>
                  <a:pt x="2969121" y="742280"/>
                  <a:pt x="2966640" y="739800"/>
                  <a:pt x="2961679" y="734838"/>
                </a:cubicBezTo>
                <a:close/>
                <a:moveTo>
                  <a:pt x="2738437" y="734838"/>
                </a:moveTo>
                <a:cubicBezTo>
                  <a:pt x="2748359" y="739800"/>
                  <a:pt x="2748359" y="742280"/>
                  <a:pt x="2738437" y="742280"/>
                </a:cubicBezTo>
                <a:cubicBezTo>
                  <a:pt x="2733477" y="742280"/>
                  <a:pt x="2733477" y="739800"/>
                  <a:pt x="2738437" y="734838"/>
                </a:cubicBezTo>
                <a:close/>
                <a:moveTo>
                  <a:pt x="2766343" y="731118"/>
                </a:moveTo>
                <a:cubicBezTo>
                  <a:pt x="2770063" y="731118"/>
                  <a:pt x="2773164" y="732358"/>
                  <a:pt x="2775644" y="734838"/>
                </a:cubicBezTo>
                <a:cubicBezTo>
                  <a:pt x="2800449" y="744760"/>
                  <a:pt x="2807890" y="752201"/>
                  <a:pt x="2797968" y="757162"/>
                </a:cubicBezTo>
                <a:cubicBezTo>
                  <a:pt x="2797968" y="757162"/>
                  <a:pt x="2793007" y="757162"/>
                  <a:pt x="2783085" y="757162"/>
                </a:cubicBezTo>
                <a:lnTo>
                  <a:pt x="2768203" y="749721"/>
                </a:lnTo>
                <a:cubicBezTo>
                  <a:pt x="2763242" y="744760"/>
                  <a:pt x="2758281" y="744760"/>
                  <a:pt x="2753320" y="749721"/>
                </a:cubicBezTo>
                <a:lnTo>
                  <a:pt x="2753320" y="734838"/>
                </a:lnTo>
                <a:cubicBezTo>
                  <a:pt x="2758281" y="732358"/>
                  <a:pt x="2762622" y="731118"/>
                  <a:pt x="2766343" y="731118"/>
                </a:cubicBezTo>
                <a:close/>
                <a:moveTo>
                  <a:pt x="79995" y="731118"/>
                </a:moveTo>
                <a:cubicBezTo>
                  <a:pt x="78754" y="731118"/>
                  <a:pt x="76894" y="732358"/>
                  <a:pt x="74414" y="734838"/>
                </a:cubicBezTo>
                <a:cubicBezTo>
                  <a:pt x="74414" y="739800"/>
                  <a:pt x="75654" y="742280"/>
                  <a:pt x="78134" y="742280"/>
                </a:cubicBezTo>
                <a:cubicBezTo>
                  <a:pt x="80615" y="742280"/>
                  <a:pt x="83095" y="741039"/>
                  <a:pt x="85576" y="738559"/>
                </a:cubicBezTo>
                <a:cubicBezTo>
                  <a:pt x="88056" y="736079"/>
                  <a:pt x="89296" y="734838"/>
                  <a:pt x="89296" y="734838"/>
                </a:cubicBezTo>
                <a:cubicBezTo>
                  <a:pt x="89296" y="734838"/>
                  <a:pt x="86816" y="734838"/>
                  <a:pt x="81855" y="734838"/>
                </a:cubicBezTo>
                <a:cubicBezTo>
                  <a:pt x="81855" y="732358"/>
                  <a:pt x="81235" y="731118"/>
                  <a:pt x="79995" y="731118"/>
                </a:cubicBezTo>
                <a:close/>
                <a:moveTo>
                  <a:pt x="2120801" y="727397"/>
                </a:moveTo>
                <a:cubicBezTo>
                  <a:pt x="2115840" y="727397"/>
                  <a:pt x="2114599" y="728637"/>
                  <a:pt x="2117080" y="731118"/>
                </a:cubicBezTo>
                <a:cubicBezTo>
                  <a:pt x="2119560" y="733598"/>
                  <a:pt x="2120801" y="736079"/>
                  <a:pt x="2120801" y="738559"/>
                </a:cubicBezTo>
                <a:cubicBezTo>
                  <a:pt x="2120801" y="741039"/>
                  <a:pt x="2120801" y="743520"/>
                  <a:pt x="2120801" y="746000"/>
                </a:cubicBezTo>
                <a:cubicBezTo>
                  <a:pt x="2120801" y="748480"/>
                  <a:pt x="2120801" y="750962"/>
                  <a:pt x="2120801" y="753442"/>
                </a:cubicBezTo>
                <a:cubicBezTo>
                  <a:pt x="2120801" y="755922"/>
                  <a:pt x="2120801" y="759643"/>
                  <a:pt x="2120801" y="764604"/>
                </a:cubicBezTo>
                <a:cubicBezTo>
                  <a:pt x="2125762" y="769565"/>
                  <a:pt x="2130722" y="770805"/>
                  <a:pt x="2135683" y="768325"/>
                </a:cubicBezTo>
                <a:cubicBezTo>
                  <a:pt x="2140644" y="765844"/>
                  <a:pt x="2143125" y="762124"/>
                  <a:pt x="2143125" y="757162"/>
                </a:cubicBezTo>
                <a:cubicBezTo>
                  <a:pt x="2148085" y="742280"/>
                  <a:pt x="2143125" y="734838"/>
                  <a:pt x="2128242" y="734838"/>
                </a:cubicBezTo>
                <a:cubicBezTo>
                  <a:pt x="2123281" y="734838"/>
                  <a:pt x="2120801" y="732358"/>
                  <a:pt x="2120801" y="727397"/>
                </a:cubicBezTo>
                <a:close/>
                <a:moveTo>
                  <a:pt x="1986855" y="727397"/>
                </a:moveTo>
                <a:lnTo>
                  <a:pt x="1994297" y="727397"/>
                </a:lnTo>
                <a:lnTo>
                  <a:pt x="1986855" y="734838"/>
                </a:lnTo>
                <a:close/>
                <a:moveTo>
                  <a:pt x="2440781" y="719955"/>
                </a:moveTo>
                <a:cubicBezTo>
                  <a:pt x="2445741" y="719955"/>
                  <a:pt x="2450703" y="719955"/>
                  <a:pt x="2455664" y="719955"/>
                </a:cubicBezTo>
                <a:lnTo>
                  <a:pt x="2448222" y="727397"/>
                </a:lnTo>
                <a:close/>
                <a:moveTo>
                  <a:pt x="1897558" y="719955"/>
                </a:moveTo>
                <a:cubicBezTo>
                  <a:pt x="1897558" y="729877"/>
                  <a:pt x="1905000" y="734838"/>
                  <a:pt x="1919883" y="734838"/>
                </a:cubicBezTo>
                <a:lnTo>
                  <a:pt x="1919883" y="727397"/>
                </a:lnTo>
                <a:cubicBezTo>
                  <a:pt x="1909961" y="722435"/>
                  <a:pt x="1902519" y="719955"/>
                  <a:pt x="1897558" y="719955"/>
                </a:cubicBezTo>
                <a:close/>
                <a:moveTo>
                  <a:pt x="51159" y="710189"/>
                </a:moveTo>
                <a:cubicBezTo>
                  <a:pt x="49299" y="710498"/>
                  <a:pt x="47128" y="711274"/>
                  <a:pt x="44648" y="712514"/>
                </a:cubicBezTo>
                <a:cubicBezTo>
                  <a:pt x="49609" y="717475"/>
                  <a:pt x="49609" y="721196"/>
                  <a:pt x="44648" y="723676"/>
                </a:cubicBezTo>
                <a:cubicBezTo>
                  <a:pt x="39687" y="726156"/>
                  <a:pt x="37207" y="729877"/>
                  <a:pt x="37207" y="734838"/>
                </a:cubicBezTo>
                <a:lnTo>
                  <a:pt x="52090" y="734838"/>
                </a:lnTo>
                <a:cubicBezTo>
                  <a:pt x="57050" y="734838"/>
                  <a:pt x="59531" y="734838"/>
                  <a:pt x="59531" y="734838"/>
                </a:cubicBezTo>
                <a:lnTo>
                  <a:pt x="59531" y="727397"/>
                </a:lnTo>
                <a:cubicBezTo>
                  <a:pt x="64492" y="727397"/>
                  <a:pt x="66972" y="724917"/>
                  <a:pt x="66972" y="719955"/>
                </a:cubicBezTo>
                <a:lnTo>
                  <a:pt x="59531" y="719955"/>
                </a:lnTo>
                <a:cubicBezTo>
                  <a:pt x="59531" y="712515"/>
                  <a:pt x="56740" y="709258"/>
                  <a:pt x="51159" y="710189"/>
                </a:cubicBezTo>
                <a:close/>
                <a:moveTo>
                  <a:pt x="2414736" y="708793"/>
                </a:moveTo>
                <a:cubicBezTo>
                  <a:pt x="2417216" y="708793"/>
                  <a:pt x="2420937" y="710033"/>
                  <a:pt x="2425898" y="712514"/>
                </a:cubicBezTo>
                <a:cubicBezTo>
                  <a:pt x="2430859" y="712514"/>
                  <a:pt x="2433339" y="713755"/>
                  <a:pt x="2433339" y="716235"/>
                </a:cubicBezTo>
                <a:cubicBezTo>
                  <a:pt x="2433339" y="718715"/>
                  <a:pt x="2430859" y="719955"/>
                  <a:pt x="2425898" y="719955"/>
                </a:cubicBezTo>
                <a:lnTo>
                  <a:pt x="2411015" y="712514"/>
                </a:lnTo>
                <a:cubicBezTo>
                  <a:pt x="2411015" y="710033"/>
                  <a:pt x="2412256" y="708793"/>
                  <a:pt x="2414736" y="708793"/>
                </a:cubicBezTo>
                <a:close/>
                <a:moveTo>
                  <a:pt x="81855" y="708793"/>
                </a:moveTo>
                <a:cubicBezTo>
                  <a:pt x="79375" y="708793"/>
                  <a:pt x="76894" y="710033"/>
                  <a:pt x="74414" y="712514"/>
                </a:cubicBezTo>
                <a:lnTo>
                  <a:pt x="74414" y="727397"/>
                </a:lnTo>
                <a:cubicBezTo>
                  <a:pt x="79375" y="722435"/>
                  <a:pt x="84336" y="719955"/>
                  <a:pt x="89296" y="719955"/>
                </a:cubicBezTo>
                <a:cubicBezTo>
                  <a:pt x="89296" y="719955"/>
                  <a:pt x="89296" y="717475"/>
                  <a:pt x="89296" y="712514"/>
                </a:cubicBezTo>
                <a:cubicBezTo>
                  <a:pt x="86816" y="710033"/>
                  <a:pt x="84336" y="708793"/>
                  <a:pt x="81855" y="708793"/>
                </a:cubicBezTo>
                <a:close/>
                <a:moveTo>
                  <a:pt x="2872383" y="705073"/>
                </a:moveTo>
                <a:lnTo>
                  <a:pt x="2872383" y="712514"/>
                </a:lnTo>
                <a:cubicBezTo>
                  <a:pt x="2872383" y="712514"/>
                  <a:pt x="2871142" y="711273"/>
                  <a:pt x="2868662" y="708793"/>
                </a:cubicBezTo>
                <a:cubicBezTo>
                  <a:pt x="2866181" y="706313"/>
                  <a:pt x="2867422" y="705073"/>
                  <a:pt x="2872383" y="705073"/>
                </a:cubicBezTo>
                <a:close/>
                <a:moveTo>
                  <a:pt x="2089175" y="701352"/>
                </a:moveTo>
                <a:cubicBezTo>
                  <a:pt x="2085454" y="701352"/>
                  <a:pt x="2083593" y="702592"/>
                  <a:pt x="2083593" y="705073"/>
                </a:cubicBezTo>
                <a:cubicBezTo>
                  <a:pt x="2083593" y="719955"/>
                  <a:pt x="2095996" y="724917"/>
                  <a:pt x="2120801" y="719955"/>
                </a:cubicBezTo>
                <a:cubicBezTo>
                  <a:pt x="2130722" y="719955"/>
                  <a:pt x="2135683" y="719955"/>
                  <a:pt x="2135683" y="719955"/>
                </a:cubicBezTo>
                <a:cubicBezTo>
                  <a:pt x="2135683" y="719955"/>
                  <a:pt x="2135683" y="721196"/>
                  <a:pt x="2135683" y="723676"/>
                </a:cubicBezTo>
                <a:cubicBezTo>
                  <a:pt x="2135683" y="726156"/>
                  <a:pt x="2135683" y="729877"/>
                  <a:pt x="2135683" y="734838"/>
                </a:cubicBezTo>
                <a:lnTo>
                  <a:pt x="2143125" y="727397"/>
                </a:lnTo>
                <a:cubicBezTo>
                  <a:pt x="2148085" y="722435"/>
                  <a:pt x="2153047" y="721196"/>
                  <a:pt x="2158008" y="723676"/>
                </a:cubicBezTo>
                <a:cubicBezTo>
                  <a:pt x="2162969" y="726156"/>
                  <a:pt x="2162969" y="728637"/>
                  <a:pt x="2158008" y="731118"/>
                </a:cubicBezTo>
                <a:cubicBezTo>
                  <a:pt x="2153047" y="733598"/>
                  <a:pt x="2150566" y="737318"/>
                  <a:pt x="2150566" y="742280"/>
                </a:cubicBezTo>
                <a:lnTo>
                  <a:pt x="2165449" y="757162"/>
                </a:lnTo>
                <a:cubicBezTo>
                  <a:pt x="2170410" y="757162"/>
                  <a:pt x="2174131" y="758403"/>
                  <a:pt x="2176611" y="760883"/>
                </a:cubicBezTo>
                <a:cubicBezTo>
                  <a:pt x="2179092" y="763363"/>
                  <a:pt x="2180332" y="764604"/>
                  <a:pt x="2180332" y="764604"/>
                </a:cubicBezTo>
                <a:cubicBezTo>
                  <a:pt x="2185293" y="769565"/>
                  <a:pt x="2190254" y="769565"/>
                  <a:pt x="2195215" y="764604"/>
                </a:cubicBezTo>
                <a:cubicBezTo>
                  <a:pt x="2200176" y="754682"/>
                  <a:pt x="2205137" y="757162"/>
                  <a:pt x="2210098" y="772045"/>
                </a:cubicBezTo>
                <a:lnTo>
                  <a:pt x="2217539" y="779487"/>
                </a:lnTo>
                <a:lnTo>
                  <a:pt x="2217539" y="794369"/>
                </a:lnTo>
                <a:lnTo>
                  <a:pt x="2224980" y="801811"/>
                </a:lnTo>
                <a:lnTo>
                  <a:pt x="2232422" y="794369"/>
                </a:lnTo>
                <a:lnTo>
                  <a:pt x="2232422" y="801811"/>
                </a:lnTo>
                <a:cubicBezTo>
                  <a:pt x="2237382" y="796850"/>
                  <a:pt x="2242344" y="791889"/>
                  <a:pt x="2247305" y="786928"/>
                </a:cubicBezTo>
                <a:cubicBezTo>
                  <a:pt x="2252265" y="791889"/>
                  <a:pt x="2257226" y="794369"/>
                  <a:pt x="2262187" y="794369"/>
                </a:cubicBezTo>
                <a:lnTo>
                  <a:pt x="2277070" y="794369"/>
                </a:lnTo>
                <a:lnTo>
                  <a:pt x="2291953" y="809252"/>
                </a:lnTo>
                <a:cubicBezTo>
                  <a:pt x="2296913" y="824135"/>
                  <a:pt x="2301875" y="827856"/>
                  <a:pt x="2306835" y="820414"/>
                </a:cubicBezTo>
                <a:cubicBezTo>
                  <a:pt x="2311797" y="812973"/>
                  <a:pt x="2306835" y="806772"/>
                  <a:pt x="2291953" y="801811"/>
                </a:cubicBezTo>
                <a:lnTo>
                  <a:pt x="2277070" y="794369"/>
                </a:lnTo>
                <a:lnTo>
                  <a:pt x="2262187" y="786928"/>
                </a:lnTo>
                <a:lnTo>
                  <a:pt x="2262187" y="779487"/>
                </a:lnTo>
                <a:cubicBezTo>
                  <a:pt x="2267148" y="779487"/>
                  <a:pt x="2272109" y="774525"/>
                  <a:pt x="2277070" y="764604"/>
                </a:cubicBezTo>
                <a:cubicBezTo>
                  <a:pt x="2272109" y="759643"/>
                  <a:pt x="2267148" y="754682"/>
                  <a:pt x="2262187" y="749721"/>
                </a:cubicBezTo>
                <a:cubicBezTo>
                  <a:pt x="2257226" y="754682"/>
                  <a:pt x="2252265" y="757162"/>
                  <a:pt x="2247305" y="757162"/>
                </a:cubicBezTo>
                <a:cubicBezTo>
                  <a:pt x="2242344" y="757162"/>
                  <a:pt x="2239863" y="757162"/>
                  <a:pt x="2239863" y="757162"/>
                </a:cubicBezTo>
                <a:lnTo>
                  <a:pt x="2239863" y="749721"/>
                </a:lnTo>
                <a:cubicBezTo>
                  <a:pt x="2244824" y="749721"/>
                  <a:pt x="2247305" y="748480"/>
                  <a:pt x="2247305" y="746000"/>
                </a:cubicBezTo>
                <a:cubicBezTo>
                  <a:pt x="2247305" y="743520"/>
                  <a:pt x="2247305" y="742280"/>
                  <a:pt x="2247305" y="742280"/>
                </a:cubicBezTo>
                <a:cubicBezTo>
                  <a:pt x="2247305" y="737318"/>
                  <a:pt x="2244824" y="734838"/>
                  <a:pt x="2239863" y="734838"/>
                </a:cubicBezTo>
                <a:cubicBezTo>
                  <a:pt x="2234902" y="734838"/>
                  <a:pt x="2227461" y="732358"/>
                  <a:pt x="2217539" y="727397"/>
                </a:cubicBezTo>
                <a:cubicBezTo>
                  <a:pt x="2207617" y="722435"/>
                  <a:pt x="2202656" y="722435"/>
                  <a:pt x="2202656" y="727397"/>
                </a:cubicBezTo>
                <a:lnTo>
                  <a:pt x="2195215" y="727397"/>
                </a:lnTo>
                <a:cubicBezTo>
                  <a:pt x="2190254" y="727397"/>
                  <a:pt x="2186533" y="727397"/>
                  <a:pt x="2184052" y="727397"/>
                </a:cubicBezTo>
                <a:cubicBezTo>
                  <a:pt x="2181572" y="727397"/>
                  <a:pt x="2177851" y="724917"/>
                  <a:pt x="2172890" y="719955"/>
                </a:cubicBezTo>
                <a:cubicBezTo>
                  <a:pt x="2162969" y="714994"/>
                  <a:pt x="2151806" y="711273"/>
                  <a:pt x="2139404" y="708793"/>
                </a:cubicBezTo>
                <a:cubicBezTo>
                  <a:pt x="2127002" y="706313"/>
                  <a:pt x="2115840" y="705073"/>
                  <a:pt x="2105917" y="705073"/>
                </a:cubicBezTo>
                <a:cubicBezTo>
                  <a:pt x="2098476" y="702592"/>
                  <a:pt x="2092895" y="701352"/>
                  <a:pt x="2089175" y="701352"/>
                </a:cubicBezTo>
                <a:close/>
                <a:moveTo>
                  <a:pt x="1906860" y="701352"/>
                </a:moveTo>
                <a:cubicBezTo>
                  <a:pt x="1905620" y="701352"/>
                  <a:pt x="1905000" y="702592"/>
                  <a:pt x="1905000" y="705073"/>
                </a:cubicBezTo>
                <a:lnTo>
                  <a:pt x="1912441" y="705073"/>
                </a:lnTo>
                <a:cubicBezTo>
                  <a:pt x="1909961" y="702592"/>
                  <a:pt x="1908100" y="701352"/>
                  <a:pt x="1906860" y="701352"/>
                </a:cubicBezTo>
                <a:close/>
                <a:moveTo>
                  <a:pt x="2455664" y="690190"/>
                </a:moveTo>
                <a:cubicBezTo>
                  <a:pt x="2465586" y="690190"/>
                  <a:pt x="2470546" y="691430"/>
                  <a:pt x="2470546" y="693910"/>
                </a:cubicBezTo>
                <a:cubicBezTo>
                  <a:pt x="2470546" y="696391"/>
                  <a:pt x="2470546" y="697631"/>
                  <a:pt x="2470546" y="697631"/>
                </a:cubicBezTo>
                <a:cubicBezTo>
                  <a:pt x="2475507" y="697631"/>
                  <a:pt x="2479228" y="697631"/>
                  <a:pt x="2481708" y="697631"/>
                </a:cubicBezTo>
                <a:cubicBezTo>
                  <a:pt x="2484189" y="697631"/>
                  <a:pt x="2485429" y="697631"/>
                  <a:pt x="2485429" y="697631"/>
                </a:cubicBezTo>
                <a:lnTo>
                  <a:pt x="2485429" y="705073"/>
                </a:lnTo>
                <a:cubicBezTo>
                  <a:pt x="2475507" y="710034"/>
                  <a:pt x="2465586" y="710034"/>
                  <a:pt x="2455664" y="705073"/>
                </a:cubicBezTo>
                <a:cubicBezTo>
                  <a:pt x="2445741" y="705073"/>
                  <a:pt x="2440781" y="702593"/>
                  <a:pt x="2440781" y="697631"/>
                </a:cubicBezTo>
                <a:cubicBezTo>
                  <a:pt x="2440781" y="692670"/>
                  <a:pt x="2445741" y="690190"/>
                  <a:pt x="2455664" y="690190"/>
                </a:cubicBezTo>
                <a:close/>
                <a:moveTo>
                  <a:pt x="2373808" y="690190"/>
                </a:moveTo>
                <a:cubicBezTo>
                  <a:pt x="2383730" y="695151"/>
                  <a:pt x="2388691" y="697631"/>
                  <a:pt x="2388691" y="697631"/>
                </a:cubicBezTo>
                <a:lnTo>
                  <a:pt x="2366367" y="697631"/>
                </a:lnTo>
                <a:close/>
                <a:moveTo>
                  <a:pt x="2344043" y="682748"/>
                </a:moveTo>
                <a:cubicBezTo>
                  <a:pt x="2349003" y="687710"/>
                  <a:pt x="2351484" y="690190"/>
                  <a:pt x="2351484" y="690190"/>
                </a:cubicBezTo>
                <a:lnTo>
                  <a:pt x="2344043" y="690190"/>
                </a:lnTo>
                <a:close/>
                <a:moveTo>
                  <a:pt x="230683" y="667866"/>
                </a:moveTo>
                <a:lnTo>
                  <a:pt x="223242" y="675307"/>
                </a:lnTo>
                <a:lnTo>
                  <a:pt x="230683" y="675307"/>
                </a:lnTo>
                <a:cubicBezTo>
                  <a:pt x="235644" y="670346"/>
                  <a:pt x="235644" y="667866"/>
                  <a:pt x="230683" y="667866"/>
                </a:cubicBezTo>
                <a:close/>
                <a:moveTo>
                  <a:pt x="2232422" y="638100"/>
                </a:moveTo>
                <a:cubicBezTo>
                  <a:pt x="2232422" y="638100"/>
                  <a:pt x="2236142" y="639341"/>
                  <a:pt x="2243584" y="641821"/>
                </a:cubicBezTo>
                <a:cubicBezTo>
                  <a:pt x="2251025" y="644301"/>
                  <a:pt x="2259707" y="648021"/>
                  <a:pt x="2269629" y="652983"/>
                </a:cubicBezTo>
                <a:cubicBezTo>
                  <a:pt x="2279551" y="657944"/>
                  <a:pt x="2285752" y="661665"/>
                  <a:pt x="2288232" y="664145"/>
                </a:cubicBezTo>
                <a:cubicBezTo>
                  <a:pt x="2290713" y="666625"/>
                  <a:pt x="2298154" y="669106"/>
                  <a:pt x="2310556" y="671586"/>
                </a:cubicBezTo>
                <a:cubicBezTo>
                  <a:pt x="2322959" y="674066"/>
                  <a:pt x="2329160" y="677787"/>
                  <a:pt x="2329160" y="682748"/>
                </a:cubicBezTo>
                <a:cubicBezTo>
                  <a:pt x="2324199" y="682748"/>
                  <a:pt x="2316758" y="680268"/>
                  <a:pt x="2306835" y="675307"/>
                </a:cubicBezTo>
                <a:lnTo>
                  <a:pt x="2262187" y="660424"/>
                </a:lnTo>
                <a:close/>
                <a:moveTo>
                  <a:pt x="2210098" y="630659"/>
                </a:moveTo>
                <a:cubicBezTo>
                  <a:pt x="2215058" y="630659"/>
                  <a:pt x="2220019" y="633139"/>
                  <a:pt x="2224980" y="638100"/>
                </a:cubicBezTo>
                <a:lnTo>
                  <a:pt x="2210098" y="638100"/>
                </a:lnTo>
                <a:cubicBezTo>
                  <a:pt x="2205137" y="633139"/>
                  <a:pt x="2205137" y="630659"/>
                  <a:pt x="2210098" y="630659"/>
                </a:cubicBezTo>
                <a:close/>
                <a:moveTo>
                  <a:pt x="1856631" y="615776"/>
                </a:moveTo>
                <a:cubicBezTo>
                  <a:pt x="1851670" y="615776"/>
                  <a:pt x="1847949" y="618256"/>
                  <a:pt x="1845468" y="623217"/>
                </a:cubicBezTo>
                <a:cubicBezTo>
                  <a:pt x="1840508" y="648021"/>
                  <a:pt x="1847949" y="662904"/>
                  <a:pt x="1867793" y="667866"/>
                </a:cubicBezTo>
                <a:cubicBezTo>
                  <a:pt x="1872754" y="667866"/>
                  <a:pt x="1875234" y="669106"/>
                  <a:pt x="1875234" y="671586"/>
                </a:cubicBezTo>
                <a:cubicBezTo>
                  <a:pt x="1875234" y="674066"/>
                  <a:pt x="1877715" y="675307"/>
                  <a:pt x="1882676" y="675307"/>
                </a:cubicBezTo>
                <a:cubicBezTo>
                  <a:pt x="1887636" y="675307"/>
                  <a:pt x="1892597" y="677787"/>
                  <a:pt x="1897558" y="682748"/>
                </a:cubicBezTo>
                <a:lnTo>
                  <a:pt x="1919883" y="675307"/>
                </a:lnTo>
                <a:lnTo>
                  <a:pt x="1927324" y="682748"/>
                </a:lnTo>
                <a:cubicBezTo>
                  <a:pt x="1927324" y="687710"/>
                  <a:pt x="1929804" y="688949"/>
                  <a:pt x="1934765" y="686469"/>
                </a:cubicBezTo>
                <a:cubicBezTo>
                  <a:pt x="1939726" y="683989"/>
                  <a:pt x="1939726" y="685228"/>
                  <a:pt x="1934765" y="690190"/>
                </a:cubicBezTo>
                <a:cubicBezTo>
                  <a:pt x="1934765" y="690190"/>
                  <a:pt x="1936006" y="691430"/>
                  <a:pt x="1938486" y="693910"/>
                </a:cubicBezTo>
                <a:cubicBezTo>
                  <a:pt x="1940967" y="696391"/>
                  <a:pt x="1944687" y="700111"/>
                  <a:pt x="1949648" y="705073"/>
                </a:cubicBezTo>
                <a:cubicBezTo>
                  <a:pt x="1954609" y="710034"/>
                  <a:pt x="1957090" y="712514"/>
                  <a:pt x="1957090" y="712514"/>
                </a:cubicBezTo>
                <a:lnTo>
                  <a:pt x="1964531" y="719955"/>
                </a:lnTo>
                <a:lnTo>
                  <a:pt x="1957090" y="719955"/>
                </a:lnTo>
                <a:lnTo>
                  <a:pt x="1949648" y="727397"/>
                </a:lnTo>
                <a:lnTo>
                  <a:pt x="1957090" y="734838"/>
                </a:lnTo>
                <a:cubicBezTo>
                  <a:pt x="1962050" y="739800"/>
                  <a:pt x="1967012" y="742280"/>
                  <a:pt x="1971972" y="742280"/>
                </a:cubicBezTo>
                <a:cubicBezTo>
                  <a:pt x="1976933" y="742280"/>
                  <a:pt x="1989336" y="744760"/>
                  <a:pt x="2009180" y="749721"/>
                </a:cubicBezTo>
                <a:lnTo>
                  <a:pt x="2016621" y="749721"/>
                </a:lnTo>
                <a:lnTo>
                  <a:pt x="2024062" y="734838"/>
                </a:lnTo>
                <a:cubicBezTo>
                  <a:pt x="2029023" y="739800"/>
                  <a:pt x="2032744" y="742280"/>
                  <a:pt x="2035224" y="742280"/>
                </a:cubicBezTo>
                <a:cubicBezTo>
                  <a:pt x="2037705" y="742280"/>
                  <a:pt x="2038945" y="739800"/>
                  <a:pt x="2038945" y="734838"/>
                </a:cubicBezTo>
                <a:cubicBezTo>
                  <a:pt x="2033984" y="734838"/>
                  <a:pt x="2031504" y="732358"/>
                  <a:pt x="2031504" y="727397"/>
                </a:cubicBezTo>
                <a:lnTo>
                  <a:pt x="2068711" y="749721"/>
                </a:lnTo>
                <a:cubicBezTo>
                  <a:pt x="2078633" y="754682"/>
                  <a:pt x="2087314" y="757162"/>
                  <a:pt x="2094756" y="757162"/>
                </a:cubicBezTo>
                <a:cubicBezTo>
                  <a:pt x="2102197" y="757162"/>
                  <a:pt x="2105917" y="754682"/>
                  <a:pt x="2105917" y="749721"/>
                </a:cubicBezTo>
                <a:cubicBezTo>
                  <a:pt x="2105917" y="744760"/>
                  <a:pt x="2104678" y="738559"/>
                  <a:pt x="2102197" y="731118"/>
                </a:cubicBezTo>
                <a:cubicBezTo>
                  <a:pt x="2099716" y="723676"/>
                  <a:pt x="2095996" y="721196"/>
                  <a:pt x="2091035" y="723676"/>
                </a:cubicBezTo>
                <a:cubicBezTo>
                  <a:pt x="2086074" y="726156"/>
                  <a:pt x="2083593" y="724917"/>
                  <a:pt x="2083593" y="719955"/>
                </a:cubicBezTo>
                <a:cubicBezTo>
                  <a:pt x="2083593" y="719955"/>
                  <a:pt x="2079873" y="718715"/>
                  <a:pt x="2072431" y="716235"/>
                </a:cubicBezTo>
                <a:cubicBezTo>
                  <a:pt x="2064990" y="713755"/>
                  <a:pt x="2056308" y="712514"/>
                  <a:pt x="2046386" y="712514"/>
                </a:cubicBezTo>
                <a:cubicBezTo>
                  <a:pt x="2026543" y="707553"/>
                  <a:pt x="2010420" y="701352"/>
                  <a:pt x="1998017" y="693910"/>
                </a:cubicBezTo>
                <a:cubicBezTo>
                  <a:pt x="1985615" y="686469"/>
                  <a:pt x="1975693" y="682748"/>
                  <a:pt x="1968252" y="682748"/>
                </a:cubicBezTo>
                <a:cubicBezTo>
                  <a:pt x="1960810" y="682748"/>
                  <a:pt x="1954609" y="680268"/>
                  <a:pt x="1949648" y="675307"/>
                </a:cubicBezTo>
                <a:lnTo>
                  <a:pt x="1957090" y="667866"/>
                </a:lnTo>
                <a:lnTo>
                  <a:pt x="1971972" y="667866"/>
                </a:lnTo>
                <a:lnTo>
                  <a:pt x="1957090" y="660424"/>
                </a:lnTo>
                <a:cubicBezTo>
                  <a:pt x="1927324" y="645541"/>
                  <a:pt x="1907480" y="635620"/>
                  <a:pt x="1897558" y="630659"/>
                </a:cubicBezTo>
                <a:cubicBezTo>
                  <a:pt x="1892597" y="630659"/>
                  <a:pt x="1885156" y="628178"/>
                  <a:pt x="1875234" y="623217"/>
                </a:cubicBezTo>
                <a:cubicBezTo>
                  <a:pt x="1867793" y="618256"/>
                  <a:pt x="1861592" y="615776"/>
                  <a:pt x="1856631" y="615776"/>
                </a:cubicBezTo>
                <a:close/>
                <a:moveTo>
                  <a:pt x="2158008" y="615776"/>
                </a:moveTo>
                <a:cubicBezTo>
                  <a:pt x="2177851" y="615776"/>
                  <a:pt x="2187773" y="620737"/>
                  <a:pt x="2187773" y="630659"/>
                </a:cubicBezTo>
                <a:lnTo>
                  <a:pt x="2165449" y="623217"/>
                </a:lnTo>
                <a:close/>
                <a:moveTo>
                  <a:pt x="1800820" y="615776"/>
                </a:moveTo>
                <a:cubicBezTo>
                  <a:pt x="1800820" y="620737"/>
                  <a:pt x="1800820" y="623217"/>
                  <a:pt x="1800820" y="623217"/>
                </a:cubicBezTo>
                <a:cubicBezTo>
                  <a:pt x="1805781" y="623217"/>
                  <a:pt x="1808262" y="623217"/>
                  <a:pt x="1808262" y="623217"/>
                </a:cubicBezTo>
                <a:cubicBezTo>
                  <a:pt x="1808262" y="618256"/>
                  <a:pt x="1805781" y="615776"/>
                  <a:pt x="1800820" y="615776"/>
                </a:cubicBezTo>
                <a:close/>
                <a:moveTo>
                  <a:pt x="44648" y="615776"/>
                </a:moveTo>
                <a:lnTo>
                  <a:pt x="52090" y="615776"/>
                </a:lnTo>
                <a:cubicBezTo>
                  <a:pt x="52090" y="620737"/>
                  <a:pt x="52090" y="623217"/>
                  <a:pt x="52090" y="623217"/>
                </a:cubicBezTo>
                <a:cubicBezTo>
                  <a:pt x="52090" y="628178"/>
                  <a:pt x="50849" y="629418"/>
                  <a:pt x="48369" y="626938"/>
                </a:cubicBezTo>
                <a:cubicBezTo>
                  <a:pt x="45888" y="624458"/>
                  <a:pt x="44648" y="623217"/>
                  <a:pt x="44648" y="623217"/>
                </a:cubicBezTo>
                <a:close/>
                <a:moveTo>
                  <a:pt x="96738" y="608334"/>
                </a:moveTo>
                <a:cubicBezTo>
                  <a:pt x="96738" y="613296"/>
                  <a:pt x="96738" y="619496"/>
                  <a:pt x="96738" y="626938"/>
                </a:cubicBezTo>
                <a:cubicBezTo>
                  <a:pt x="96738" y="634379"/>
                  <a:pt x="97978" y="638100"/>
                  <a:pt x="100459" y="638100"/>
                </a:cubicBezTo>
                <a:cubicBezTo>
                  <a:pt x="102939" y="638100"/>
                  <a:pt x="104179" y="633139"/>
                  <a:pt x="104179" y="623217"/>
                </a:cubicBezTo>
                <a:cubicBezTo>
                  <a:pt x="104179" y="613296"/>
                  <a:pt x="101699" y="608334"/>
                  <a:pt x="96738" y="608334"/>
                </a:cubicBezTo>
                <a:close/>
                <a:moveTo>
                  <a:pt x="283238" y="606009"/>
                </a:moveTo>
                <a:cubicBezTo>
                  <a:pt x="284168" y="605079"/>
                  <a:pt x="286494" y="608335"/>
                  <a:pt x="290214" y="615776"/>
                </a:cubicBezTo>
                <a:cubicBezTo>
                  <a:pt x="290214" y="620737"/>
                  <a:pt x="290214" y="623217"/>
                  <a:pt x="290214" y="623217"/>
                </a:cubicBezTo>
                <a:cubicBezTo>
                  <a:pt x="290214" y="623217"/>
                  <a:pt x="287734" y="623217"/>
                  <a:pt x="282773" y="623217"/>
                </a:cubicBezTo>
                <a:lnTo>
                  <a:pt x="282773" y="608334"/>
                </a:lnTo>
                <a:cubicBezTo>
                  <a:pt x="282773" y="607094"/>
                  <a:pt x="282928" y="606319"/>
                  <a:pt x="283238" y="606009"/>
                </a:cubicBezTo>
                <a:close/>
                <a:moveTo>
                  <a:pt x="258588" y="602754"/>
                </a:moveTo>
                <a:cubicBezTo>
                  <a:pt x="257348" y="602754"/>
                  <a:pt x="255488" y="603374"/>
                  <a:pt x="253008" y="604614"/>
                </a:cubicBezTo>
                <a:cubicBezTo>
                  <a:pt x="248046" y="607094"/>
                  <a:pt x="245566" y="610814"/>
                  <a:pt x="245566" y="615776"/>
                </a:cubicBezTo>
                <a:lnTo>
                  <a:pt x="253008" y="615776"/>
                </a:lnTo>
                <a:cubicBezTo>
                  <a:pt x="257968" y="610814"/>
                  <a:pt x="260449" y="607094"/>
                  <a:pt x="260449" y="604614"/>
                </a:cubicBezTo>
                <a:cubicBezTo>
                  <a:pt x="260449" y="603374"/>
                  <a:pt x="259829" y="602754"/>
                  <a:pt x="258588" y="602754"/>
                </a:cubicBezTo>
                <a:close/>
                <a:moveTo>
                  <a:pt x="292075" y="589731"/>
                </a:moveTo>
                <a:cubicBezTo>
                  <a:pt x="290835" y="589731"/>
                  <a:pt x="290214" y="590971"/>
                  <a:pt x="290214" y="593452"/>
                </a:cubicBezTo>
                <a:cubicBezTo>
                  <a:pt x="290214" y="598413"/>
                  <a:pt x="287734" y="598413"/>
                  <a:pt x="282773" y="593452"/>
                </a:cubicBezTo>
                <a:cubicBezTo>
                  <a:pt x="277812" y="603373"/>
                  <a:pt x="275332" y="610814"/>
                  <a:pt x="275332" y="615776"/>
                </a:cubicBezTo>
                <a:cubicBezTo>
                  <a:pt x="275332" y="620737"/>
                  <a:pt x="275332" y="623217"/>
                  <a:pt x="275332" y="623217"/>
                </a:cubicBezTo>
                <a:cubicBezTo>
                  <a:pt x="275332" y="623217"/>
                  <a:pt x="270371" y="623217"/>
                  <a:pt x="260449" y="623217"/>
                </a:cubicBezTo>
                <a:cubicBezTo>
                  <a:pt x="255488" y="623217"/>
                  <a:pt x="251767" y="623217"/>
                  <a:pt x="249287" y="623217"/>
                </a:cubicBezTo>
                <a:cubicBezTo>
                  <a:pt x="246806" y="623217"/>
                  <a:pt x="245566" y="625697"/>
                  <a:pt x="245566" y="630659"/>
                </a:cubicBezTo>
                <a:lnTo>
                  <a:pt x="253008" y="630659"/>
                </a:lnTo>
                <a:cubicBezTo>
                  <a:pt x="257968" y="630659"/>
                  <a:pt x="261689" y="630659"/>
                  <a:pt x="264169" y="630659"/>
                </a:cubicBezTo>
                <a:cubicBezTo>
                  <a:pt x="266650" y="630659"/>
                  <a:pt x="270371" y="630659"/>
                  <a:pt x="275332" y="630659"/>
                </a:cubicBezTo>
                <a:cubicBezTo>
                  <a:pt x="285253" y="640580"/>
                  <a:pt x="292695" y="640580"/>
                  <a:pt x="297656" y="630659"/>
                </a:cubicBezTo>
                <a:cubicBezTo>
                  <a:pt x="302617" y="625697"/>
                  <a:pt x="307578" y="623217"/>
                  <a:pt x="312539" y="623217"/>
                </a:cubicBezTo>
                <a:lnTo>
                  <a:pt x="312539" y="615776"/>
                </a:lnTo>
                <a:lnTo>
                  <a:pt x="305097" y="600893"/>
                </a:lnTo>
                <a:lnTo>
                  <a:pt x="297656" y="593452"/>
                </a:lnTo>
                <a:cubicBezTo>
                  <a:pt x="295175" y="590971"/>
                  <a:pt x="293315" y="589731"/>
                  <a:pt x="292075" y="589731"/>
                </a:cubicBezTo>
                <a:close/>
                <a:moveTo>
                  <a:pt x="1860351" y="563686"/>
                </a:moveTo>
                <a:lnTo>
                  <a:pt x="1882676" y="571127"/>
                </a:lnTo>
                <a:cubicBezTo>
                  <a:pt x="1882676" y="571127"/>
                  <a:pt x="1881435" y="571127"/>
                  <a:pt x="1878955" y="571127"/>
                </a:cubicBezTo>
                <a:cubicBezTo>
                  <a:pt x="1876474" y="571127"/>
                  <a:pt x="1872754" y="571127"/>
                  <a:pt x="1867793" y="571127"/>
                </a:cubicBezTo>
                <a:close/>
                <a:moveTo>
                  <a:pt x="1791906" y="558337"/>
                </a:moveTo>
                <a:lnTo>
                  <a:pt x="1800820" y="571127"/>
                </a:lnTo>
                <a:cubicBezTo>
                  <a:pt x="1805781" y="576089"/>
                  <a:pt x="1809502" y="576089"/>
                  <a:pt x="1811982" y="571127"/>
                </a:cubicBezTo>
                <a:cubicBezTo>
                  <a:pt x="1814463" y="566166"/>
                  <a:pt x="1813222" y="563686"/>
                  <a:pt x="1808262" y="563686"/>
                </a:cubicBezTo>
                <a:cubicBezTo>
                  <a:pt x="1804541" y="563686"/>
                  <a:pt x="1801285" y="563221"/>
                  <a:pt x="1798495" y="562291"/>
                </a:cubicBezTo>
                <a:close/>
                <a:moveTo>
                  <a:pt x="78134" y="556244"/>
                </a:moveTo>
                <a:cubicBezTo>
                  <a:pt x="80615" y="556244"/>
                  <a:pt x="83095" y="558725"/>
                  <a:pt x="85576" y="563686"/>
                </a:cubicBezTo>
                <a:cubicBezTo>
                  <a:pt x="88056" y="568647"/>
                  <a:pt x="89296" y="571127"/>
                  <a:pt x="89296" y="571127"/>
                </a:cubicBezTo>
                <a:cubicBezTo>
                  <a:pt x="89296" y="571127"/>
                  <a:pt x="86816" y="568647"/>
                  <a:pt x="81855" y="563686"/>
                </a:cubicBezTo>
                <a:cubicBezTo>
                  <a:pt x="76894" y="558725"/>
                  <a:pt x="75654" y="556244"/>
                  <a:pt x="78134" y="556244"/>
                </a:cubicBezTo>
                <a:close/>
                <a:moveTo>
                  <a:pt x="178593" y="533920"/>
                </a:moveTo>
                <a:cubicBezTo>
                  <a:pt x="178593" y="533920"/>
                  <a:pt x="178593" y="536400"/>
                  <a:pt x="178593" y="541362"/>
                </a:cubicBezTo>
                <a:lnTo>
                  <a:pt x="186035" y="541362"/>
                </a:lnTo>
                <a:cubicBezTo>
                  <a:pt x="186035" y="536400"/>
                  <a:pt x="184795" y="533920"/>
                  <a:pt x="182314" y="533920"/>
                </a:cubicBezTo>
                <a:cubicBezTo>
                  <a:pt x="179834" y="533920"/>
                  <a:pt x="178593" y="533920"/>
                  <a:pt x="178593" y="533920"/>
                </a:cubicBezTo>
                <a:close/>
                <a:moveTo>
                  <a:pt x="1465957" y="526479"/>
                </a:moveTo>
                <a:lnTo>
                  <a:pt x="1473398" y="533920"/>
                </a:lnTo>
                <a:lnTo>
                  <a:pt x="1480840" y="533920"/>
                </a:lnTo>
                <a:cubicBezTo>
                  <a:pt x="1475878" y="528959"/>
                  <a:pt x="1470918" y="526479"/>
                  <a:pt x="1465957" y="526479"/>
                </a:cubicBezTo>
                <a:close/>
                <a:moveTo>
                  <a:pt x="1346894" y="519037"/>
                </a:moveTo>
                <a:cubicBezTo>
                  <a:pt x="1346894" y="528959"/>
                  <a:pt x="1354336" y="533920"/>
                  <a:pt x="1369218" y="533920"/>
                </a:cubicBezTo>
                <a:cubicBezTo>
                  <a:pt x="1369218" y="533920"/>
                  <a:pt x="1369218" y="531440"/>
                  <a:pt x="1369218" y="526479"/>
                </a:cubicBezTo>
                <a:close/>
                <a:moveTo>
                  <a:pt x="346025" y="519037"/>
                </a:moveTo>
                <a:cubicBezTo>
                  <a:pt x="343544" y="519037"/>
                  <a:pt x="342304" y="521518"/>
                  <a:pt x="342304" y="526479"/>
                </a:cubicBezTo>
                <a:cubicBezTo>
                  <a:pt x="342304" y="531440"/>
                  <a:pt x="344785" y="536400"/>
                  <a:pt x="349746" y="541362"/>
                </a:cubicBezTo>
                <a:lnTo>
                  <a:pt x="357187" y="533920"/>
                </a:lnTo>
                <a:lnTo>
                  <a:pt x="364628" y="548803"/>
                </a:lnTo>
                <a:cubicBezTo>
                  <a:pt x="379511" y="563686"/>
                  <a:pt x="386953" y="566166"/>
                  <a:pt x="386953" y="556244"/>
                </a:cubicBezTo>
                <a:cubicBezTo>
                  <a:pt x="391914" y="561206"/>
                  <a:pt x="396875" y="563686"/>
                  <a:pt x="401836" y="563686"/>
                </a:cubicBezTo>
                <a:lnTo>
                  <a:pt x="409277" y="563686"/>
                </a:lnTo>
                <a:cubicBezTo>
                  <a:pt x="409277" y="558725"/>
                  <a:pt x="411758" y="553764"/>
                  <a:pt x="416718" y="548803"/>
                </a:cubicBezTo>
                <a:lnTo>
                  <a:pt x="409277" y="533920"/>
                </a:lnTo>
                <a:cubicBezTo>
                  <a:pt x="409277" y="533920"/>
                  <a:pt x="409277" y="536400"/>
                  <a:pt x="409277" y="541362"/>
                </a:cubicBezTo>
                <a:cubicBezTo>
                  <a:pt x="404316" y="541362"/>
                  <a:pt x="401836" y="540121"/>
                  <a:pt x="401836" y="537641"/>
                </a:cubicBezTo>
                <a:cubicBezTo>
                  <a:pt x="401836" y="535161"/>
                  <a:pt x="399355" y="532680"/>
                  <a:pt x="394394" y="530200"/>
                </a:cubicBezTo>
                <a:cubicBezTo>
                  <a:pt x="389433" y="527719"/>
                  <a:pt x="385713" y="527719"/>
                  <a:pt x="383232" y="530200"/>
                </a:cubicBezTo>
                <a:cubicBezTo>
                  <a:pt x="380751" y="532680"/>
                  <a:pt x="378271" y="535161"/>
                  <a:pt x="375791" y="537641"/>
                </a:cubicBezTo>
                <a:cubicBezTo>
                  <a:pt x="373310" y="540121"/>
                  <a:pt x="372070" y="536400"/>
                  <a:pt x="372070" y="526479"/>
                </a:cubicBezTo>
                <a:cubicBezTo>
                  <a:pt x="372070" y="526479"/>
                  <a:pt x="372070" y="523999"/>
                  <a:pt x="372070" y="519037"/>
                </a:cubicBezTo>
                <a:cubicBezTo>
                  <a:pt x="372070" y="519037"/>
                  <a:pt x="369590" y="521518"/>
                  <a:pt x="364628" y="526479"/>
                </a:cubicBezTo>
                <a:lnTo>
                  <a:pt x="357187" y="526479"/>
                </a:lnTo>
                <a:cubicBezTo>
                  <a:pt x="352226" y="521518"/>
                  <a:pt x="348505" y="519037"/>
                  <a:pt x="346025" y="519037"/>
                </a:cubicBezTo>
                <a:close/>
                <a:moveTo>
                  <a:pt x="1339453" y="511596"/>
                </a:moveTo>
                <a:cubicBezTo>
                  <a:pt x="1334492" y="511596"/>
                  <a:pt x="1330771" y="512837"/>
                  <a:pt x="1328291" y="515317"/>
                </a:cubicBezTo>
                <a:cubicBezTo>
                  <a:pt x="1325810" y="517797"/>
                  <a:pt x="1324570" y="519037"/>
                  <a:pt x="1324570" y="519037"/>
                </a:cubicBezTo>
                <a:lnTo>
                  <a:pt x="1339453" y="519037"/>
                </a:lnTo>
                <a:cubicBezTo>
                  <a:pt x="1339453" y="514076"/>
                  <a:pt x="1339453" y="511596"/>
                  <a:pt x="1339453" y="511596"/>
                </a:cubicBezTo>
                <a:close/>
                <a:moveTo>
                  <a:pt x="267890" y="511596"/>
                </a:moveTo>
                <a:cubicBezTo>
                  <a:pt x="267890" y="511596"/>
                  <a:pt x="267890" y="514076"/>
                  <a:pt x="267890" y="519037"/>
                </a:cubicBezTo>
                <a:cubicBezTo>
                  <a:pt x="267890" y="523999"/>
                  <a:pt x="267890" y="526479"/>
                  <a:pt x="267890" y="526479"/>
                </a:cubicBezTo>
                <a:lnTo>
                  <a:pt x="275332" y="519037"/>
                </a:lnTo>
                <a:cubicBezTo>
                  <a:pt x="275332" y="519037"/>
                  <a:pt x="272851" y="516557"/>
                  <a:pt x="267890" y="511596"/>
                </a:cubicBezTo>
                <a:close/>
                <a:moveTo>
                  <a:pt x="1302246" y="504155"/>
                </a:moveTo>
                <a:lnTo>
                  <a:pt x="1287363" y="511596"/>
                </a:lnTo>
                <a:cubicBezTo>
                  <a:pt x="1287363" y="516557"/>
                  <a:pt x="1291084" y="520278"/>
                  <a:pt x="1298525" y="522758"/>
                </a:cubicBezTo>
                <a:cubicBezTo>
                  <a:pt x="1305967" y="525238"/>
                  <a:pt x="1309687" y="526479"/>
                  <a:pt x="1309687" y="526479"/>
                </a:cubicBezTo>
                <a:lnTo>
                  <a:pt x="1309687" y="511596"/>
                </a:lnTo>
                <a:lnTo>
                  <a:pt x="1309687" y="504155"/>
                </a:lnTo>
                <a:cubicBezTo>
                  <a:pt x="1304726" y="509116"/>
                  <a:pt x="1302246" y="509116"/>
                  <a:pt x="1302246" y="504155"/>
                </a:cubicBezTo>
                <a:close/>
                <a:moveTo>
                  <a:pt x="476250" y="504155"/>
                </a:moveTo>
                <a:lnTo>
                  <a:pt x="476250" y="511596"/>
                </a:lnTo>
                <a:lnTo>
                  <a:pt x="483691" y="519037"/>
                </a:lnTo>
                <a:cubicBezTo>
                  <a:pt x="483691" y="514076"/>
                  <a:pt x="481210" y="509116"/>
                  <a:pt x="476250" y="504155"/>
                </a:cubicBezTo>
                <a:close/>
                <a:moveTo>
                  <a:pt x="394394" y="504155"/>
                </a:moveTo>
                <a:cubicBezTo>
                  <a:pt x="384472" y="509116"/>
                  <a:pt x="379511" y="511596"/>
                  <a:pt x="379511" y="511596"/>
                </a:cubicBezTo>
                <a:cubicBezTo>
                  <a:pt x="384472" y="516557"/>
                  <a:pt x="386953" y="516557"/>
                  <a:pt x="386953" y="511596"/>
                </a:cubicBezTo>
                <a:lnTo>
                  <a:pt x="394394" y="511596"/>
                </a:lnTo>
                <a:lnTo>
                  <a:pt x="401836" y="519037"/>
                </a:lnTo>
                <a:cubicBezTo>
                  <a:pt x="401836" y="514076"/>
                  <a:pt x="403076" y="511596"/>
                  <a:pt x="405556" y="511596"/>
                </a:cubicBezTo>
                <a:cubicBezTo>
                  <a:pt x="408037" y="511596"/>
                  <a:pt x="411758" y="514076"/>
                  <a:pt x="416718" y="519037"/>
                </a:cubicBezTo>
                <a:lnTo>
                  <a:pt x="431601" y="519037"/>
                </a:lnTo>
                <a:cubicBezTo>
                  <a:pt x="426640" y="509116"/>
                  <a:pt x="414238" y="504155"/>
                  <a:pt x="394394" y="504155"/>
                </a:cubicBezTo>
                <a:close/>
                <a:moveTo>
                  <a:pt x="1905000" y="496713"/>
                </a:moveTo>
                <a:cubicBezTo>
                  <a:pt x="1905000" y="496713"/>
                  <a:pt x="1907480" y="496713"/>
                  <a:pt x="1912441" y="496713"/>
                </a:cubicBezTo>
                <a:lnTo>
                  <a:pt x="1905000" y="504155"/>
                </a:lnTo>
                <a:close/>
                <a:moveTo>
                  <a:pt x="1458515" y="474389"/>
                </a:moveTo>
                <a:cubicBezTo>
                  <a:pt x="1463476" y="474389"/>
                  <a:pt x="1465957" y="476869"/>
                  <a:pt x="1465957" y="481830"/>
                </a:cubicBezTo>
                <a:cubicBezTo>
                  <a:pt x="1465957" y="481830"/>
                  <a:pt x="1463476" y="481830"/>
                  <a:pt x="1458515" y="481830"/>
                </a:cubicBezTo>
                <a:cubicBezTo>
                  <a:pt x="1458515" y="481830"/>
                  <a:pt x="1458515" y="480590"/>
                  <a:pt x="1458515" y="478110"/>
                </a:cubicBezTo>
                <a:cubicBezTo>
                  <a:pt x="1458515" y="475630"/>
                  <a:pt x="1458515" y="474389"/>
                  <a:pt x="1458515" y="474389"/>
                </a:cubicBezTo>
                <a:close/>
                <a:moveTo>
                  <a:pt x="1041796" y="474389"/>
                </a:moveTo>
                <a:lnTo>
                  <a:pt x="1049238" y="481830"/>
                </a:lnTo>
                <a:lnTo>
                  <a:pt x="1056679" y="474389"/>
                </a:lnTo>
                <a:cubicBezTo>
                  <a:pt x="1051718" y="474389"/>
                  <a:pt x="1046758" y="474389"/>
                  <a:pt x="1041796" y="474389"/>
                </a:cubicBezTo>
                <a:close/>
                <a:moveTo>
                  <a:pt x="1190625" y="466948"/>
                </a:moveTo>
                <a:cubicBezTo>
                  <a:pt x="1185664" y="466948"/>
                  <a:pt x="1183183" y="471909"/>
                  <a:pt x="1183183" y="481830"/>
                </a:cubicBezTo>
                <a:lnTo>
                  <a:pt x="1198066" y="489272"/>
                </a:lnTo>
                <a:cubicBezTo>
                  <a:pt x="1207988" y="494233"/>
                  <a:pt x="1214189" y="496713"/>
                  <a:pt x="1216670" y="496713"/>
                </a:cubicBezTo>
                <a:cubicBezTo>
                  <a:pt x="1219150" y="496713"/>
                  <a:pt x="1225351" y="499193"/>
                  <a:pt x="1235273" y="504155"/>
                </a:cubicBezTo>
                <a:lnTo>
                  <a:pt x="1242714" y="504155"/>
                </a:lnTo>
                <a:cubicBezTo>
                  <a:pt x="1237754" y="489272"/>
                  <a:pt x="1225351" y="484310"/>
                  <a:pt x="1205507" y="489272"/>
                </a:cubicBezTo>
                <a:cubicBezTo>
                  <a:pt x="1205507" y="489272"/>
                  <a:pt x="1205507" y="486792"/>
                  <a:pt x="1205507" y="481830"/>
                </a:cubicBezTo>
                <a:lnTo>
                  <a:pt x="1198066" y="481830"/>
                </a:lnTo>
                <a:cubicBezTo>
                  <a:pt x="1193105" y="481830"/>
                  <a:pt x="1190625" y="481830"/>
                  <a:pt x="1190625" y="481830"/>
                </a:cubicBezTo>
                <a:cubicBezTo>
                  <a:pt x="1190625" y="481830"/>
                  <a:pt x="1190625" y="479350"/>
                  <a:pt x="1190625" y="474389"/>
                </a:cubicBezTo>
                <a:close/>
                <a:moveTo>
                  <a:pt x="1145976" y="466948"/>
                </a:moveTo>
                <a:cubicBezTo>
                  <a:pt x="1145976" y="466948"/>
                  <a:pt x="1145976" y="469428"/>
                  <a:pt x="1145976" y="474389"/>
                </a:cubicBezTo>
                <a:cubicBezTo>
                  <a:pt x="1145976" y="479350"/>
                  <a:pt x="1145976" y="481830"/>
                  <a:pt x="1145976" y="481830"/>
                </a:cubicBezTo>
                <a:lnTo>
                  <a:pt x="1138535" y="474389"/>
                </a:lnTo>
                <a:cubicBezTo>
                  <a:pt x="1138535" y="469428"/>
                  <a:pt x="1141015" y="466948"/>
                  <a:pt x="1145976" y="466948"/>
                </a:cubicBezTo>
                <a:close/>
                <a:moveTo>
                  <a:pt x="364628" y="466948"/>
                </a:moveTo>
                <a:cubicBezTo>
                  <a:pt x="364628" y="466948"/>
                  <a:pt x="363388" y="468188"/>
                  <a:pt x="360908" y="470668"/>
                </a:cubicBezTo>
                <a:cubicBezTo>
                  <a:pt x="358427" y="473148"/>
                  <a:pt x="357187" y="474389"/>
                  <a:pt x="357187" y="474389"/>
                </a:cubicBezTo>
                <a:cubicBezTo>
                  <a:pt x="357187" y="479350"/>
                  <a:pt x="360908" y="481830"/>
                  <a:pt x="368349" y="481830"/>
                </a:cubicBezTo>
                <a:cubicBezTo>
                  <a:pt x="375791" y="481830"/>
                  <a:pt x="379511" y="480590"/>
                  <a:pt x="379511" y="478110"/>
                </a:cubicBezTo>
                <a:cubicBezTo>
                  <a:pt x="379511" y="475630"/>
                  <a:pt x="378271" y="473148"/>
                  <a:pt x="375791" y="470668"/>
                </a:cubicBezTo>
                <a:cubicBezTo>
                  <a:pt x="373310" y="468188"/>
                  <a:pt x="369590" y="466948"/>
                  <a:pt x="364628" y="466948"/>
                </a:cubicBezTo>
                <a:close/>
                <a:moveTo>
                  <a:pt x="1302246" y="452065"/>
                </a:moveTo>
                <a:lnTo>
                  <a:pt x="1332012" y="452065"/>
                </a:lnTo>
                <a:cubicBezTo>
                  <a:pt x="1327050" y="457026"/>
                  <a:pt x="1323330" y="459506"/>
                  <a:pt x="1320849" y="459506"/>
                </a:cubicBezTo>
                <a:cubicBezTo>
                  <a:pt x="1318369" y="459506"/>
                  <a:pt x="1315888" y="458266"/>
                  <a:pt x="1313408" y="455785"/>
                </a:cubicBezTo>
                <a:cubicBezTo>
                  <a:pt x="1310927" y="453305"/>
                  <a:pt x="1307207" y="452065"/>
                  <a:pt x="1302246" y="452065"/>
                </a:cubicBezTo>
                <a:close/>
                <a:moveTo>
                  <a:pt x="1049238" y="452065"/>
                </a:moveTo>
                <a:lnTo>
                  <a:pt x="1064121" y="459506"/>
                </a:lnTo>
                <a:cubicBezTo>
                  <a:pt x="1069082" y="459506"/>
                  <a:pt x="1074043" y="459506"/>
                  <a:pt x="1079004" y="459506"/>
                </a:cubicBezTo>
                <a:cubicBezTo>
                  <a:pt x="1079004" y="459506"/>
                  <a:pt x="1079004" y="461986"/>
                  <a:pt x="1079004" y="466948"/>
                </a:cubicBezTo>
                <a:cubicBezTo>
                  <a:pt x="1079004" y="471909"/>
                  <a:pt x="1071562" y="469428"/>
                  <a:pt x="1056679" y="459506"/>
                </a:cubicBezTo>
                <a:close/>
                <a:moveTo>
                  <a:pt x="997148" y="444623"/>
                </a:moveTo>
                <a:cubicBezTo>
                  <a:pt x="992187" y="449585"/>
                  <a:pt x="990947" y="453305"/>
                  <a:pt x="993427" y="455785"/>
                </a:cubicBezTo>
                <a:cubicBezTo>
                  <a:pt x="995908" y="458266"/>
                  <a:pt x="999628" y="461986"/>
                  <a:pt x="1004589" y="466948"/>
                </a:cubicBezTo>
                <a:cubicBezTo>
                  <a:pt x="1014511" y="461986"/>
                  <a:pt x="1019472" y="459506"/>
                  <a:pt x="1019472" y="459506"/>
                </a:cubicBezTo>
                <a:lnTo>
                  <a:pt x="1026914" y="459506"/>
                </a:lnTo>
                <a:cubicBezTo>
                  <a:pt x="1026914" y="459506"/>
                  <a:pt x="1026914" y="457026"/>
                  <a:pt x="1026914" y="452065"/>
                </a:cubicBezTo>
                <a:cubicBezTo>
                  <a:pt x="1026914" y="452065"/>
                  <a:pt x="1026914" y="449585"/>
                  <a:pt x="1026914" y="444623"/>
                </a:cubicBezTo>
                <a:cubicBezTo>
                  <a:pt x="1021953" y="444623"/>
                  <a:pt x="1019472" y="445864"/>
                  <a:pt x="1019472" y="448344"/>
                </a:cubicBezTo>
                <a:cubicBezTo>
                  <a:pt x="1019472" y="450824"/>
                  <a:pt x="1016992" y="452065"/>
                  <a:pt x="1012031" y="452065"/>
                </a:cubicBezTo>
                <a:cubicBezTo>
                  <a:pt x="1007070" y="452065"/>
                  <a:pt x="1004589" y="452065"/>
                  <a:pt x="1004589" y="452065"/>
                </a:cubicBezTo>
                <a:cubicBezTo>
                  <a:pt x="1004589" y="447103"/>
                  <a:pt x="1002109" y="444623"/>
                  <a:pt x="997148" y="444623"/>
                </a:cubicBezTo>
                <a:close/>
                <a:moveTo>
                  <a:pt x="1062260" y="439973"/>
                </a:moveTo>
                <a:cubicBezTo>
                  <a:pt x="1063501" y="439353"/>
                  <a:pt x="1064121" y="439663"/>
                  <a:pt x="1064121" y="440903"/>
                </a:cubicBezTo>
                <a:cubicBezTo>
                  <a:pt x="1064121" y="443383"/>
                  <a:pt x="1061640" y="444623"/>
                  <a:pt x="1056679" y="444623"/>
                </a:cubicBezTo>
                <a:cubicBezTo>
                  <a:pt x="1059160" y="442143"/>
                  <a:pt x="1061020" y="440593"/>
                  <a:pt x="1062260" y="439973"/>
                </a:cubicBezTo>
                <a:close/>
                <a:moveTo>
                  <a:pt x="1250156" y="437182"/>
                </a:moveTo>
                <a:lnTo>
                  <a:pt x="1287363" y="444623"/>
                </a:lnTo>
                <a:lnTo>
                  <a:pt x="1265039" y="444623"/>
                </a:lnTo>
                <a:cubicBezTo>
                  <a:pt x="1255117" y="439662"/>
                  <a:pt x="1250156" y="437182"/>
                  <a:pt x="1250156" y="437182"/>
                </a:cubicBezTo>
                <a:close/>
                <a:moveTo>
                  <a:pt x="855761" y="437182"/>
                </a:moveTo>
                <a:lnTo>
                  <a:pt x="863203" y="444623"/>
                </a:lnTo>
                <a:cubicBezTo>
                  <a:pt x="863203" y="444623"/>
                  <a:pt x="860722" y="444623"/>
                  <a:pt x="855761" y="444623"/>
                </a:cubicBezTo>
                <a:lnTo>
                  <a:pt x="848320" y="444623"/>
                </a:lnTo>
                <a:cubicBezTo>
                  <a:pt x="848320" y="439662"/>
                  <a:pt x="850800" y="437182"/>
                  <a:pt x="855761" y="437182"/>
                </a:cubicBezTo>
                <a:close/>
                <a:moveTo>
                  <a:pt x="461367" y="437182"/>
                </a:moveTo>
                <a:lnTo>
                  <a:pt x="453926" y="452065"/>
                </a:lnTo>
                <a:cubicBezTo>
                  <a:pt x="458886" y="447103"/>
                  <a:pt x="462607" y="444623"/>
                  <a:pt x="465087" y="444623"/>
                </a:cubicBezTo>
                <a:cubicBezTo>
                  <a:pt x="467568" y="444623"/>
                  <a:pt x="468808" y="444623"/>
                  <a:pt x="468808" y="444623"/>
                </a:cubicBezTo>
                <a:close/>
                <a:moveTo>
                  <a:pt x="379511" y="437182"/>
                </a:moveTo>
                <a:lnTo>
                  <a:pt x="386953" y="444623"/>
                </a:lnTo>
                <a:lnTo>
                  <a:pt x="394394" y="452065"/>
                </a:lnTo>
                <a:lnTo>
                  <a:pt x="401836" y="459506"/>
                </a:lnTo>
                <a:cubicBezTo>
                  <a:pt x="401836" y="459506"/>
                  <a:pt x="404316" y="461986"/>
                  <a:pt x="409277" y="466948"/>
                </a:cubicBezTo>
                <a:cubicBezTo>
                  <a:pt x="414238" y="471909"/>
                  <a:pt x="419199" y="471909"/>
                  <a:pt x="424160" y="466948"/>
                </a:cubicBezTo>
                <a:lnTo>
                  <a:pt x="431601" y="466948"/>
                </a:lnTo>
                <a:cubicBezTo>
                  <a:pt x="436562" y="471909"/>
                  <a:pt x="439042" y="471909"/>
                  <a:pt x="439042" y="466948"/>
                </a:cubicBezTo>
                <a:cubicBezTo>
                  <a:pt x="439042" y="461986"/>
                  <a:pt x="436562" y="458266"/>
                  <a:pt x="431601" y="455785"/>
                </a:cubicBezTo>
                <a:cubicBezTo>
                  <a:pt x="426640" y="453305"/>
                  <a:pt x="419199" y="452065"/>
                  <a:pt x="409277" y="452065"/>
                </a:cubicBezTo>
                <a:lnTo>
                  <a:pt x="394394" y="444623"/>
                </a:lnTo>
                <a:close/>
                <a:moveTo>
                  <a:pt x="186035" y="437182"/>
                </a:moveTo>
                <a:lnTo>
                  <a:pt x="200918" y="444623"/>
                </a:lnTo>
                <a:cubicBezTo>
                  <a:pt x="200918" y="444623"/>
                  <a:pt x="202158" y="445864"/>
                  <a:pt x="204638" y="448344"/>
                </a:cubicBezTo>
                <a:cubicBezTo>
                  <a:pt x="207119" y="450824"/>
                  <a:pt x="210840" y="452065"/>
                  <a:pt x="215800" y="452065"/>
                </a:cubicBezTo>
                <a:cubicBezTo>
                  <a:pt x="215800" y="457026"/>
                  <a:pt x="215800" y="459506"/>
                  <a:pt x="215800" y="459506"/>
                </a:cubicBezTo>
                <a:cubicBezTo>
                  <a:pt x="205878" y="454545"/>
                  <a:pt x="200918" y="452065"/>
                  <a:pt x="200918" y="452065"/>
                </a:cubicBezTo>
                <a:cubicBezTo>
                  <a:pt x="190996" y="447103"/>
                  <a:pt x="186035" y="442143"/>
                  <a:pt x="186035" y="437182"/>
                </a:cubicBezTo>
                <a:close/>
                <a:moveTo>
                  <a:pt x="1801750" y="427880"/>
                </a:moveTo>
                <a:cubicBezTo>
                  <a:pt x="1796169" y="427880"/>
                  <a:pt x="1793379" y="433461"/>
                  <a:pt x="1793379" y="444623"/>
                </a:cubicBezTo>
                <a:cubicBezTo>
                  <a:pt x="1793379" y="449585"/>
                  <a:pt x="1793379" y="453305"/>
                  <a:pt x="1793379" y="455785"/>
                </a:cubicBezTo>
                <a:cubicBezTo>
                  <a:pt x="1793379" y="458266"/>
                  <a:pt x="1795859" y="459506"/>
                  <a:pt x="1800820" y="459506"/>
                </a:cubicBezTo>
                <a:lnTo>
                  <a:pt x="1800820" y="452065"/>
                </a:lnTo>
                <a:cubicBezTo>
                  <a:pt x="1795859" y="452065"/>
                  <a:pt x="1795859" y="449585"/>
                  <a:pt x="1800820" y="444623"/>
                </a:cubicBezTo>
                <a:cubicBezTo>
                  <a:pt x="1800820" y="444623"/>
                  <a:pt x="1802060" y="443383"/>
                  <a:pt x="1804541" y="440903"/>
                </a:cubicBezTo>
                <a:cubicBezTo>
                  <a:pt x="1807021" y="438423"/>
                  <a:pt x="1808262" y="437182"/>
                  <a:pt x="1808262" y="437182"/>
                </a:cubicBezTo>
                <a:lnTo>
                  <a:pt x="1808262" y="429741"/>
                </a:lnTo>
                <a:cubicBezTo>
                  <a:pt x="1805781" y="428501"/>
                  <a:pt x="1803611" y="427880"/>
                  <a:pt x="1801750" y="427880"/>
                </a:cubicBezTo>
                <a:close/>
                <a:moveTo>
                  <a:pt x="1726406" y="422299"/>
                </a:moveTo>
                <a:lnTo>
                  <a:pt x="1741289" y="422299"/>
                </a:lnTo>
                <a:cubicBezTo>
                  <a:pt x="1736328" y="427260"/>
                  <a:pt x="1733847" y="429741"/>
                  <a:pt x="1733847" y="429741"/>
                </a:cubicBezTo>
                <a:cubicBezTo>
                  <a:pt x="1728886" y="429741"/>
                  <a:pt x="1726406" y="427260"/>
                  <a:pt x="1726406" y="422299"/>
                </a:cubicBezTo>
                <a:close/>
                <a:moveTo>
                  <a:pt x="1480840" y="422299"/>
                </a:moveTo>
                <a:lnTo>
                  <a:pt x="1480840" y="429741"/>
                </a:lnTo>
                <a:lnTo>
                  <a:pt x="1473398" y="429741"/>
                </a:lnTo>
                <a:cubicBezTo>
                  <a:pt x="1473398" y="424779"/>
                  <a:pt x="1475878" y="422299"/>
                  <a:pt x="1480840" y="422299"/>
                </a:cubicBezTo>
                <a:close/>
                <a:moveTo>
                  <a:pt x="1235273" y="422299"/>
                </a:moveTo>
                <a:cubicBezTo>
                  <a:pt x="1240234" y="422299"/>
                  <a:pt x="1242714" y="422299"/>
                  <a:pt x="1242714" y="422299"/>
                </a:cubicBezTo>
                <a:lnTo>
                  <a:pt x="1242714" y="429741"/>
                </a:lnTo>
                <a:cubicBezTo>
                  <a:pt x="1242714" y="429741"/>
                  <a:pt x="1240234" y="427260"/>
                  <a:pt x="1235273" y="422299"/>
                </a:cubicBezTo>
                <a:close/>
                <a:moveTo>
                  <a:pt x="1183183" y="422299"/>
                </a:moveTo>
                <a:cubicBezTo>
                  <a:pt x="1188144" y="427260"/>
                  <a:pt x="1188144" y="429741"/>
                  <a:pt x="1183183" y="429741"/>
                </a:cubicBezTo>
                <a:cubicBezTo>
                  <a:pt x="1178222" y="429741"/>
                  <a:pt x="1175742" y="429741"/>
                  <a:pt x="1175742" y="429741"/>
                </a:cubicBezTo>
                <a:cubicBezTo>
                  <a:pt x="1175742" y="424779"/>
                  <a:pt x="1178222" y="422299"/>
                  <a:pt x="1183183" y="422299"/>
                </a:cubicBezTo>
                <a:close/>
                <a:moveTo>
                  <a:pt x="513457" y="422299"/>
                </a:moveTo>
                <a:cubicBezTo>
                  <a:pt x="513457" y="422299"/>
                  <a:pt x="514697" y="424779"/>
                  <a:pt x="517177" y="429741"/>
                </a:cubicBezTo>
                <a:cubicBezTo>
                  <a:pt x="519658" y="434702"/>
                  <a:pt x="520898" y="437182"/>
                  <a:pt x="520898" y="437182"/>
                </a:cubicBezTo>
                <a:cubicBezTo>
                  <a:pt x="520898" y="437182"/>
                  <a:pt x="520898" y="434702"/>
                  <a:pt x="520898" y="429741"/>
                </a:cubicBezTo>
                <a:close/>
                <a:moveTo>
                  <a:pt x="1339453" y="414858"/>
                </a:moveTo>
                <a:cubicBezTo>
                  <a:pt x="1339453" y="414858"/>
                  <a:pt x="1340693" y="414858"/>
                  <a:pt x="1343174" y="414858"/>
                </a:cubicBezTo>
                <a:cubicBezTo>
                  <a:pt x="1345654" y="414858"/>
                  <a:pt x="1349375" y="417338"/>
                  <a:pt x="1354336" y="422299"/>
                </a:cubicBezTo>
                <a:lnTo>
                  <a:pt x="1339453" y="422299"/>
                </a:lnTo>
                <a:close/>
                <a:moveTo>
                  <a:pt x="803672" y="414858"/>
                </a:moveTo>
                <a:lnTo>
                  <a:pt x="811113" y="422299"/>
                </a:lnTo>
                <a:cubicBezTo>
                  <a:pt x="816074" y="432221"/>
                  <a:pt x="819795" y="435941"/>
                  <a:pt x="822275" y="433461"/>
                </a:cubicBezTo>
                <a:cubicBezTo>
                  <a:pt x="824755" y="430981"/>
                  <a:pt x="828476" y="432221"/>
                  <a:pt x="833437" y="437182"/>
                </a:cubicBezTo>
                <a:cubicBezTo>
                  <a:pt x="843359" y="452065"/>
                  <a:pt x="853281" y="457026"/>
                  <a:pt x="863203" y="452065"/>
                </a:cubicBezTo>
                <a:cubicBezTo>
                  <a:pt x="868164" y="447103"/>
                  <a:pt x="870644" y="447103"/>
                  <a:pt x="870644" y="452065"/>
                </a:cubicBezTo>
                <a:cubicBezTo>
                  <a:pt x="870644" y="457026"/>
                  <a:pt x="873125" y="457026"/>
                  <a:pt x="878086" y="452065"/>
                </a:cubicBezTo>
                <a:lnTo>
                  <a:pt x="885527" y="437182"/>
                </a:lnTo>
                <a:lnTo>
                  <a:pt x="848320" y="429741"/>
                </a:lnTo>
                <a:cubicBezTo>
                  <a:pt x="823515" y="424779"/>
                  <a:pt x="808632" y="419819"/>
                  <a:pt x="803672" y="414858"/>
                </a:cubicBezTo>
                <a:close/>
                <a:moveTo>
                  <a:pt x="788789" y="407416"/>
                </a:moveTo>
                <a:lnTo>
                  <a:pt x="781347" y="414858"/>
                </a:lnTo>
                <a:cubicBezTo>
                  <a:pt x="781347" y="419819"/>
                  <a:pt x="782587" y="421059"/>
                  <a:pt x="785068" y="418578"/>
                </a:cubicBezTo>
                <a:cubicBezTo>
                  <a:pt x="787549" y="416098"/>
                  <a:pt x="788789" y="412378"/>
                  <a:pt x="788789" y="407416"/>
                </a:cubicBezTo>
                <a:close/>
                <a:moveTo>
                  <a:pt x="238125" y="399975"/>
                </a:moveTo>
                <a:cubicBezTo>
                  <a:pt x="238125" y="404936"/>
                  <a:pt x="239365" y="407416"/>
                  <a:pt x="241845" y="407416"/>
                </a:cubicBezTo>
                <a:cubicBezTo>
                  <a:pt x="244326" y="407416"/>
                  <a:pt x="244326" y="408657"/>
                  <a:pt x="241845" y="411137"/>
                </a:cubicBezTo>
                <a:cubicBezTo>
                  <a:pt x="239365" y="413617"/>
                  <a:pt x="238125" y="414858"/>
                  <a:pt x="238125" y="414858"/>
                </a:cubicBezTo>
                <a:cubicBezTo>
                  <a:pt x="238125" y="414858"/>
                  <a:pt x="238125" y="412378"/>
                  <a:pt x="238125" y="407416"/>
                </a:cubicBezTo>
                <a:close/>
                <a:moveTo>
                  <a:pt x="907851" y="399975"/>
                </a:moveTo>
                <a:lnTo>
                  <a:pt x="907851" y="399975"/>
                </a:lnTo>
                <a:cubicBezTo>
                  <a:pt x="907851" y="404936"/>
                  <a:pt x="910332" y="407416"/>
                  <a:pt x="915293" y="407416"/>
                </a:cubicBezTo>
                <a:close/>
                <a:moveTo>
                  <a:pt x="1451074" y="392534"/>
                </a:moveTo>
                <a:cubicBezTo>
                  <a:pt x="1451074" y="392534"/>
                  <a:pt x="1453554" y="392534"/>
                  <a:pt x="1458515" y="392534"/>
                </a:cubicBezTo>
                <a:cubicBezTo>
                  <a:pt x="1463476" y="392534"/>
                  <a:pt x="1468437" y="392534"/>
                  <a:pt x="1473398" y="392534"/>
                </a:cubicBezTo>
                <a:cubicBezTo>
                  <a:pt x="1488281" y="397495"/>
                  <a:pt x="1498203" y="398734"/>
                  <a:pt x="1503164" y="396254"/>
                </a:cubicBezTo>
                <a:cubicBezTo>
                  <a:pt x="1508125" y="393774"/>
                  <a:pt x="1511845" y="393774"/>
                  <a:pt x="1514326" y="396254"/>
                </a:cubicBezTo>
                <a:cubicBezTo>
                  <a:pt x="1516806" y="398734"/>
                  <a:pt x="1525488" y="402455"/>
                  <a:pt x="1540371" y="407416"/>
                </a:cubicBezTo>
                <a:lnTo>
                  <a:pt x="1562695" y="422299"/>
                </a:lnTo>
                <a:cubicBezTo>
                  <a:pt x="1562695" y="427260"/>
                  <a:pt x="1557734" y="427260"/>
                  <a:pt x="1547812" y="422299"/>
                </a:cubicBezTo>
                <a:lnTo>
                  <a:pt x="1525488" y="422299"/>
                </a:lnTo>
                <a:lnTo>
                  <a:pt x="1525488" y="437182"/>
                </a:lnTo>
                <a:cubicBezTo>
                  <a:pt x="1530449" y="447103"/>
                  <a:pt x="1531689" y="452065"/>
                  <a:pt x="1529209" y="452065"/>
                </a:cubicBezTo>
                <a:cubicBezTo>
                  <a:pt x="1526728" y="452065"/>
                  <a:pt x="1523008" y="449585"/>
                  <a:pt x="1518046" y="444623"/>
                </a:cubicBezTo>
                <a:cubicBezTo>
                  <a:pt x="1513086" y="439662"/>
                  <a:pt x="1508125" y="437182"/>
                  <a:pt x="1503164" y="437182"/>
                </a:cubicBezTo>
                <a:lnTo>
                  <a:pt x="1503164" y="429741"/>
                </a:lnTo>
                <a:lnTo>
                  <a:pt x="1495722" y="414858"/>
                </a:lnTo>
                <a:lnTo>
                  <a:pt x="1473398" y="407416"/>
                </a:lnTo>
                <a:cubicBezTo>
                  <a:pt x="1468437" y="407416"/>
                  <a:pt x="1463476" y="406176"/>
                  <a:pt x="1458515" y="403696"/>
                </a:cubicBezTo>
                <a:cubicBezTo>
                  <a:pt x="1453554" y="401216"/>
                  <a:pt x="1451074" y="397495"/>
                  <a:pt x="1451074" y="392534"/>
                </a:cubicBezTo>
                <a:close/>
                <a:moveTo>
                  <a:pt x="275332" y="392534"/>
                </a:moveTo>
                <a:cubicBezTo>
                  <a:pt x="275332" y="392534"/>
                  <a:pt x="275332" y="395014"/>
                  <a:pt x="275332" y="399975"/>
                </a:cubicBezTo>
                <a:cubicBezTo>
                  <a:pt x="275332" y="404936"/>
                  <a:pt x="275332" y="407416"/>
                  <a:pt x="275332" y="407416"/>
                </a:cubicBezTo>
                <a:cubicBezTo>
                  <a:pt x="270371" y="407416"/>
                  <a:pt x="267890" y="404936"/>
                  <a:pt x="267890" y="399975"/>
                </a:cubicBezTo>
                <a:cubicBezTo>
                  <a:pt x="267890" y="395014"/>
                  <a:pt x="270371" y="392534"/>
                  <a:pt x="275332" y="392534"/>
                </a:cubicBezTo>
                <a:close/>
                <a:moveTo>
                  <a:pt x="1675246" y="387883"/>
                </a:moveTo>
                <a:cubicBezTo>
                  <a:pt x="1675867" y="387263"/>
                  <a:pt x="1676797" y="387573"/>
                  <a:pt x="1678037" y="388813"/>
                </a:cubicBezTo>
                <a:cubicBezTo>
                  <a:pt x="1680517" y="391293"/>
                  <a:pt x="1681758" y="392534"/>
                  <a:pt x="1681758" y="392534"/>
                </a:cubicBezTo>
                <a:cubicBezTo>
                  <a:pt x="1676797" y="392534"/>
                  <a:pt x="1674316" y="392534"/>
                  <a:pt x="1674316" y="392534"/>
                </a:cubicBezTo>
                <a:cubicBezTo>
                  <a:pt x="1674316" y="390053"/>
                  <a:pt x="1674626" y="388503"/>
                  <a:pt x="1675246" y="387883"/>
                </a:cubicBezTo>
                <a:close/>
                <a:moveTo>
                  <a:pt x="878086" y="385092"/>
                </a:moveTo>
                <a:lnTo>
                  <a:pt x="892968" y="385092"/>
                </a:lnTo>
                <a:lnTo>
                  <a:pt x="907851" y="399975"/>
                </a:lnTo>
                <a:lnTo>
                  <a:pt x="900410" y="396254"/>
                </a:lnTo>
                <a:cubicBezTo>
                  <a:pt x="895449" y="393774"/>
                  <a:pt x="890488" y="392534"/>
                  <a:pt x="885527" y="392534"/>
                </a:cubicBezTo>
                <a:close/>
                <a:moveTo>
                  <a:pt x="751582" y="385092"/>
                </a:moveTo>
                <a:cubicBezTo>
                  <a:pt x="751582" y="390053"/>
                  <a:pt x="751582" y="392534"/>
                  <a:pt x="751582" y="392534"/>
                </a:cubicBezTo>
                <a:cubicBezTo>
                  <a:pt x="751582" y="392534"/>
                  <a:pt x="752822" y="391293"/>
                  <a:pt x="755302" y="388813"/>
                </a:cubicBezTo>
                <a:cubicBezTo>
                  <a:pt x="757783" y="386333"/>
                  <a:pt x="759023" y="385092"/>
                  <a:pt x="759023" y="385092"/>
                </a:cubicBezTo>
                <a:cubicBezTo>
                  <a:pt x="759023" y="385092"/>
                  <a:pt x="756542" y="385092"/>
                  <a:pt x="751582" y="385092"/>
                </a:cubicBezTo>
                <a:close/>
                <a:moveTo>
                  <a:pt x="483691" y="385092"/>
                </a:moveTo>
                <a:lnTo>
                  <a:pt x="476250" y="392534"/>
                </a:lnTo>
                <a:lnTo>
                  <a:pt x="476250" y="407416"/>
                </a:lnTo>
                <a:cubicBezTo>
                  <a:pt x="481210" y="412378"/>
                  <a:pt x="483691" y="414858"/>
                  <a:pt x="483691" y="414858"/>
                </a:cubicBezTo>
                <a:lnTo>
                  <a:pt x="498574" y="414858"/>
                </a:lnTo>
                <a:lnTo>
                  <a:pt x="506015" y="422299"/>
                </a:lnTo>
                <a:cubicBezTo>
                  <a:pt x="506015" y="417338"/>
                  <a:pt x="502295" y="412378"/>
                  <a:pt x="494853" y="407416"/>
                </a:cubicBezTo>
                <a:cubicBezTo>
                  <a:pt x="487412" y="402455"/>
                  <a:pt x="483691" y="398734"/>
                  <a:pt x="483691" y="396254"/>
                </a:cubicBezTo>
                <a:cubicBezTo>
                  <a:pt x="483691" y="393774"/>
                  <a:pt x="486172" y="395014"/>
                  <a:pt x="491132" y="399975"/>
                </a:cubicBezTo>
                <a:cubicBezTo>
                  <a:pt x="491132" y="399975"/>
                  <a:pt x="493613" y="399975"/>
                  <a:pt x="498574" y="399975"/>
                </a:cubicBezTo>
                <a:cubicBezTo>
                  <a:pt x="493613" y="395014"/>
                  <a:pt x="491132" y="392534"/>
                  <a:pt x="491132" y="392534"/>
                </a:cubicBezTo>
                <a:cubicBezTo>
                  <a:pt x="491132" y="392534"/>
                  <a:pt x="488652" y="390053"/>
                  <a:pt x="483691" y="385092"/>
                </a:cubicBezTo>
                <a:close/>
                <a:moveTo>
                  <a:pt x="863203" y="377651"/>
                </a:moveTo>
                <a:cubicBezTo>
                  <a:pt x="868164" y="377651"/>
                  <a:pt x="870644" y="377651"/>
                  <a:pt x="870644" y="377651"/>
                </a:cubicBezTo>
                <a:lnTo>
                  <a:pt x="870644" y="385092"/>
                </a:lnTo>
                <a:cubicBezTo>
                  <a:pt x="865683" y="385092"/>
                  <a:pt x="863203" y="382612"/>
                  <a:pt x="863203" y="377651"/>
                </a:cubicBezTo>
                <a:close/>
                <a:moveTo>
                  <a:pt x="431601" y="377651"/>
                </a:moveTo>
                <a:cubicBezTo>
                  <a:pt x="431601" y="382612"/>
                  <a:pt x="431601" y="385092"/>
                  <a:pt x="431601" y="385092"/>
                </a:cubicBezTo>
                <a:cubicBezTo>
                  <a:pt x="436562" y="385092"/>
                  <a:pt x="439042" y="385092"/>
                  <a:pt x="439042" y="385092"/>
                </a:cubicBezTo>
                <a:cubicBezTo>
                  <a:pt x="439042" y="385092"/>
                  <a:pt x="437803" y="383852"/>
                  <a:pt x="435322" y="381371"/>
                </a:cubicBezTo>
                <a:cubicBezTo>
                  <a:pt x="432841" y="378891"/>
                  <a:pt x="431601" y="377651"/>
                  <a:pt x="431601" y="377651"/>
                </a:cubicBezTo>
                <a:close/>
                <a:moveTo>
                  <a:pt x="386953" y="377651"/>
                </a:moveTo>
                <a:cubicBezTo>
                  <a:pt x="386953" y="397495"/>
                  <a:pt x="389433" y="407416"/>
                  <a:pt x="394394" y="407416"/>
                </a:cubicBezTo>
                <a:cubicBezTo>
                  <a:pt x="394394" y="407416"/>
                  <a:pt x="394394" y="402455"/>
                  <a:pt x="394394" y="392534"/>
                </a:cubicBezTo>
                <a:close/>
                <a:moveTo>
                  <a:pt x="1698501" y="373930"/>
                </a:moveTo>
                <a:cubicBezTo>
                  <a:pt x="1699741" y="373930"/>
                  <a:pt x="1701601" y="375170"/>
                  <a:pt x="1704082" y="377651"/>
                </a:cubicBezTo>
                <a:cubicBezTo>
                  <a:pt x="1704082" y="377651"/>
                  <a:pt x="1704082" y="382612"/>
                  <a:pt x="1704082" y="392534"/>
                </a:cubicBezTo>
                <a:cubicBezTo>
                  <a:pt x="1704082" y="402455"/>
                  <a:pt x="1704082" y="407416"/>
                  <a:pt x="1704082" y="407416"/>
                </a:cubicBezTo>
                <a:cubicBezTo>
                  <a:pt x="1704082" y="407416"/>
                  <a:pt x="1701601" y="404936"/>
                  <a:pt x="1696640" y="399975"/>
                </a:cubicBezTo>
                <a:cubicBezTo>
                  <a:pt x="1691679" y="395014"/>
                  <a:pt x="1689199" y="391293"/>
                  <a:pt x="1689199" y="388813"/>
                </a:cubicBezTo>
                <a:cubicBezTo>
                  <a:pt x="1689199" y="386333"/>
                  <a:pt x="1691679" y="382612"/>
                  <a:pt x="1696640" y="377651"/>
                </a:cubicBezTo>
                <a:cubicBezTo>
                  <a:pt x="1696640" y="375170"/>
                  <a:pt x="1697260" y="373930"/>
                  <a:pt x="1698501" y="373930"/>
                </a:cubicBezTo>
                <a:close/>
                <a:moveTo>
                  <a:pt x="788789" y="370209"/>
                </a:moveTo>
                <a:cubicBezTo>
                  <a:pt x="788789" y="375171"/>
                  <a:pt x="790029" y="376410"/>
                  <a:pt x="792509" y="373930"/>
                </a:cubicBezTo>
                <a:cubicBezTo>
                  <a:pt x="794990" y="371450"/>
                  <a:pt x="797470" y="370209"/>
                  <a:pt x="799951" y="370209"/>
                </a:cubicBezTo>
                <a:close/>
                <a:moveTo>
                  <a:pt x="1720825" y="366489"/>
                </a:moveTo>
                <a:cubicBezTo>
                  <a:pt x="1722065" y="366489"/>
                  <a:pt x="1723926" y="367729"/>
                  <a:pt x="1726406" y="370209"/>
                </a:cubicBezTo>
                <a:cubicBezTo>
                  <a:pt x="1731367" y="375171"/>
                  <a:pt x="1733847" y="377651"/>
                  <a:pt x="1733847" y="377651"/>
                </a:cubicBezTo>
                <a:cubicBezTo>
                  <a:pt x="1723926" y="382612"/>
                  <a:pt x="1718965" y="385092"/>
                  <a:pt x="1718965" y="385092"/>
                </a:cubicBezTo>
                <a:cubicBezTo>
                  <a:pt x="1718965" y="380131"/>
                  <a:pt x="1718965" y="375171"/>
                  <a:pt x="1718965" y="370209"/>
                </a:cubicBezTo>
                <a:cubicBezTo>
                  <a:pt x="1718965" y="367729"/>
                  <a:pt x="1719585" y="366489"/>
                  <a:pt x="1720825" y="366489"/>
                </a:cubicBezTo>
                <a:close/>
                <a:moveTo>
                  <a:pt x="1808262" y="347885"/>
                </a:moveTo>
                <a:cubicBezTo>
                  <a:pt x="1808262" y="347885"/>
                  <a:pt x="1809502" y="351606"/>
                  <a:pt x="1811982" y="359047"/>
                </a:cubicBezTo>
                <a:cubicBezTo>
                  <a:pt x="1814463" y="366489"/>
                  <a:pt x="1815703" y="372689"/>
                  <a:pt x="1815703" y="377651"/>
                </a:cubicBezTo>
                <a:cubicBezTo>
                  <a:pt x="1820664" y="397495"/>
                  <a:pt x="1821904" y="411137"/>
                  <a:pt x="1819424" y="418578"/>
                </a:cubicBezTo>
                <a:cubicBezTo>
                  <a:pt x="1816943" y="426020"/>
                  <a:pt x="1816943" y="430981"/>
                  <a:pt x="1819424" y="433461"/>
                </a:cubicBezTo>
                <a:cubicBezTo>
                  <a:pt x="1821904" y="435941"/>
                  <a:pt x="1823144" y="437182"/>
                  <a:pt x="1823144" y="437182"/>
                </a:cubicBezTo>
                <a:cubicBezTo>
                  <a:pt x="1823144" y="437182"/>
                  <a:pt x="1825625" y="442143"/>
                  <a:pt x="1830586" y="452065"/>
                </a:cubicBezTo>
                <a:lnTo>
                  <a:pt x="1823144" y="459506"/>
                </a:lnTo>
                <a:cubicBezTo>
                  <a:pt x="1818183" y="454545"/>
                  <a:pt x="1814463" y="453305"/>
                  <a:pt x="1811982" y="455785"/>
                </a:cubicBezTo>
                <a:cubicBezTo>
                  <a:pt x="1809502" y="458266"/>
                  <a:pt x="1810742" y="461986"/>
                  <a:pt x="1815703" y="466948"/>
                </a:cubicBezTo>
                <a:lnTo>
                  <a:pt x="1845468" y="466948"/>
                </a:lnTo>
                <a:lnTo>
                  <a:pt x="1860351" y="474389"/>
                </a:lnTo>
                <a:lnTo>
                  <a:pt x="1875234" y="481830"/>
                </a:lnTo>
                <a:cubicBezTo>
                  <a:pt x="1870273" y="486792"/>
                  <a:pt x="1870273" y="489272"/>
                  <a:pt x="1875234" y="489272"/>
                </a:cubicBezTo>
                <a:lnTo>
                  <a:pt x="1860351" y="489272"/>
                </a:lnTo>
                <a:cubicBezTo>
                  <a:pt x="1860351" y="489272"/>
                  <a:pt x="1857871" y="489272"/>
                  <a:pt x="1852910" y="489272"/>
                </a:cubicBezTo>
                <a:cubicBezTo>
                  <a:pt x="1847949" y="489272"/>
                  <a:pt x="1845468" y="489272"/>
                  <a:pt x="1845468" y="489272"/>
                </a:cubicBezTo>
                <a:cubicBezTo>
                  <a:pt x="1840508" y="484310"/>
                  <a:pt x="1835547" y="481830"/>
                  <a:pt x="1830586" y="481830"/>
                </a:cubicBezTo>
                <a:cubicBezTo>
                  <a:pt x="1825625" y="486792"/>
                  <a:pt x="1823144" y="494233"/>
                  <a:pt x="1823144" y="504155"/>
                </a:cubicBezTo>
                <a:cubicBezTo>
                  <a:pt x="1823144" y="509116"/>
                  <a:pt x="1820664" y="509116"/>
                  <a:pt x="1815703" y="504155"/>
                </a:cubicBezTo>
                <a:cubicBezTo>
                  <a:pt x="1805781" y="504155"/>
                  <a:pt x="1798340" y="501675"/>
                  <a:pt x="1793379" y="496713"/>
                </a:cubicBezTo>
                <a:cubicBezTo>
                  <a:pt x="1783457" y="491752"/>
                  <a:pt x="1777256" y="488031"/>
                  <a:pt x="1774775" y="485551"/>
                </a:cubicBezTo>
                <a:cubicBezTo>
                  <a:pt x="1772295" y="483071"/>
                  <a:pt x="1771054" y="479350"/>
                  <a:pt x="1771054" y="474389"/>
                </a:cubicBezTo>
                <a:cubicBezTo>
                  <a:pt x="1771054" y="469428"/>
                  <a:pt x="1768574" y="466948"/>
                  <a:pt x="1763613" y="466948"/>
                </a:cubicBezTo>
                <a:cubicBezTo>
                  <a:pt x="1758652" y="466948"/>
                  <a:pt x="1757412" y="461986"/>
                  <a:pt x="1759892" y="452065"/>
                </a:cubicBezTo>
                <a:cubicBezTo>
                  <a:pt x="1762372" y="442143"/>
                  <a:pt x="1761132" y="437182"/>
                  <a:pt x="1756172" y="437182"/>
                </a:cubicBezTo>
                <a:cubicBezTo>
                  <a:pt x="1756172" y="432221"/>
                  <a:pt x="1756172" y="429741"/>
                  <a:pt x="1756172" y="429741"/>
                </a:cubicBezTo>
                <a:cubicBezTo>
                  <a:pt x="1756172" y="429741"/>
                  <a:pt x="1758652" y="427260"/>
                  <a:pt x="1763613" y="422299"/>
                </a:cubicBezTo>
                <a:lnTo>
                  <a:pt x="1778496" y="407416"/>
                </a:lnTo>
                <a:lnTo>
                  <a:pt x="1785937" y="399975"/>
                </a:lnTo>
                <a:lnTo>
                  <a:pt x="1793379" y="399975"/>
                </a:lnTo>
                <a:lnTo>
                  <a:pt x="1800820" y="414858"/>
                </a:lnTo>
                <a:cubicBezTo>
                  <a:pt x="1800820" y="414858"/>
                  <a:pt x="1803300" y="414858"/>
                  <a:pt x="1808262" y="414858"/>
                </a:cubicBezTo>
                <a:lnTo>
                  <a:pt x="1800820" y="392534"/>
                </a:lnTo>
                <a:cubicBezTo>
                  <a:pt x="1795859" y="387572"/>
                  <a:pt x="1793379" y="383852"/>
                  <a:pt x="1793379" y="381371"/>
                </a:cubicBezTo>
                <a:cubicBezTo>
                  <a:pt x="1793379" y="378891"/>
                  <a:pt x="1795859" y="377651"/>
                  <a:pt x="1800820" y="377651"/>
                </a:cubicBezTo>
                <a:cubicBezTo>
                  <a:pt x="1805781" y="372689"/>
                  <a:pt x="1805781" y="367729"/>
                  <a:pt x="1800820" y="362768"/>
                </a:cubicBezTo>
                <a:cubicBezTo>
                  <a:pt x="1795859" y="357807"/>
                  <a:pt x="1795859" y="354086"/>
                  <a:pt x="1800820" y="351606"/>
                </a:cubicBezTo>
                <a:cubicBezTo>
                  <a:pt x="1805781" y="349126"/>
                  <a:pt x="1808262" y="347885"/>
                  <a:pt x="1808262" y="347885"/>
                </a:cubicBezTo>
                <a:close/>
                <a:moveTo>
                  <a:pt x="1577578" y="347885"/>
                </a:moveTo>
                <a:lnTo>
                  <a:pt x="1585019" y="355327"/>
                </a:lnTo>
                <a:cubicBezTo>
                  <a:pt x="1585019" y="360288"/>
                  <a:pt x="1583779" y="362768"/>
                  <a:pt x="1581299" y="362768"/>
                </a:cubicBezTo>
                <a:cubicBezTo>
                  <a:pt x="1578818" y="362768"/>
                  <a:pt x="1577578" y="361527"/>
                  <a:pt x="1577578" y="359047"/>
                </a:cubicBezTo>
                <a:cubicBezTo>
                  <a:pt x="1577578" y="356567"/>
                  <a:pt x="1577578" y="354086"/>
                  <a:pt x="1577578" y="351606"/>
                </a:cubicBezTo>
                <a:cubicBezTo>
                  <a:pt x="1577578" y="349126"/>
                  <a:pt x="1577578" y="347885"/>
                  <a:pt x="1577578" y="347885"/>
                </a:cubicBezTo>
                <a:close/>
                <a:moveTo>
                  <a:pt x="759023" y="347885"/>
                </a:moveTo>
                <a:cubicBezTo>
                  <a:pt x="763984" y="347885"/>
                  <a:pt x="766464" y="349126"/>
                  <a:pt x="766464" y="351606"/>
                </a:cubicBezTo>
                <a:cubicBezTo>
                  <a:pt x="766464" y="354086"/>
                  <a:pt x="766464" y="355327"/>
                  <a:pt x="766464" y="355327"/>
                </a:cubicBezTo>
                <a:cubicBezTo>
                  <a:pt x="756542" y="360288"/>
                  <a:pt x="751582" y="360288"/>
                  <a:pt x="751582" y="355327"/>
                </a:cubicBezTo>
                <a:cubicBezTo>
                  <a:pt x="751582" y="350365"/>
                  <a:pt x="754062" y="347885"/>
                  <a:pt x="759023" y="347885"/>
                </a:cubicBezTo>
                <a:close/>
                <a:moveTo>
                  <a:pt x="775766" y="342305"/>
                </a:moveTo>
                <a:cubicBezTo>
                  <a:pt x="777007" y="342305"/>
                  <a:pt x="778867" y="342924"/>
                  <a:pt x="781347" y="344164"/>
                </a:cubicBezTo>
                <a:cubicBezTo>
                  <a:pt x="786308" y="346644"/>
                  <a:pt x="788789" y="347885"/>
                  <a:pt x="788789" y="347885"/>
                </a:cubicBezTo>
                <a:cubicBezTo>
                  <a:pt x="788789" y="347885"/>
                  <a:pt x="786308" y="347885"/>
                  <a:pt x="781347" y="347885"/>
                </a:cubicBezTo>
                <a:cubicBezTo>
                  <a:pt x="776386" y="347885"/>
                  <a:pt x="773906" y="346644"/>
                  <a:pt x="773906" y="344164"/>
                </a:cubicBezTo>
                <a:cubicBezTo>
                  <a:pt x="773906" y="342924"/>
                  <a:pt x="774526" y="342305"/>
                  <a:pt x="775766" y="342305"/>
                </a:cubicBezTo>
                <a:close/>
                <a:moveTo>
                  <a:pt x="446484" y="333002"/>
                </a:moveTo>
                <a:cubicBezTo>
                  <a:pt x="446484" y="347885"/>
                  <a:pt x="451445" y="355327"/>
                  <a:pt x="461367" y="355327"/>
                </a:cubicBezTo>
                <a:cubicBezTo>
                  <a:pt x="461367" y="355327"/>
                  <a:pt x="461367" y="352846"/>
                  <a:pt x="461367" y="347885"/>
                </a:cubicBezTo>
                <a:cubicBezTo>
                  <a:pt x="461367" y="347885"/>
                  <a:pt x="458886" y="347885"/>
                  <a:pt x="453926" y="347885"/>
                </a:cubicBezTo>
                <a:lnTo>
                  <a:pt x="453926" y="340444"/>
                </a:lnTo>
                <a:close/>
                <a:moveTo>
                  <a:pt x="1810122" y="327422"/>
                </a:moveTo>
                <a:cubicBezTo>
                  <a:pt x="1811362" y="327422"/>
                  <a:pt x="1813222" y="328042"/>
                  <a:pt x="1815703" y="329282"/>
                </a:cubicBezTo>
                <a:cubicBezTo>
                  <a:pt x="1820664" y="331762"/>
                  <a:pt x="1823144" y="333002"/>
                  <a:pt x="1823144" y="333002"/>
                </a:cubicBezTo>
                <a:cubicBezTo>
                  <a:pt x="1823144" y="333002"/>
                  <a:pt x="1820664" y="333002"/>
                  <a:pt x="1815703" y="333002"/>
                </a:cubicBezTo>
                <a:cubicBezTo>
                  <a:pt x="1810742" y="333002"/>
                  <a:pt x="1808262" y="331762"/>
                  <a:pt x="1808262" y="329282"/>
                </a:cubicBezTo>
                <a:cubicBezTo>
                  <a:pt x="1808262" y="328042"/>
                  <a:pt x="1808881" y="327422"/>
                  <a:pt x="1810122" y="327422"/>
                </a:cubicBezTo>
                <a:close/>
                <a:moveTo>
                  <a:pt x="861342" y="306027"/>
                </a:moveTo>
                <a:cubicBezTo>
                  <a:pt x="862583" y="305407"/>
                  <a:pt x="863203" y="305717"/>
                  <a:pt x="863203" y="306957"/>
                </a:cubicBezTo>
                <a:cubicBezTo>
                  <a:pt x="863203" y="309437"/>
                  <a:pt x="865683" y="310678"/>
                  <a:pt x="870644" y="310678"/>
                </a:cubicBezTo>
                <a:lnTo>
                  <a:pt x="863203" y="318119"/>
                </a:lnTo>
                <a:cubicBezTo>
                  <a:pt x="858242" y="313158"/>
                  <a:pt x="855761" y="310678"/>
                  <a:pt x="855761" y="310678"/>
                </a:cubicBezTo>
                <a:cubicBezTo>
                  <a:pt x="858242" y="308197"/>
                  <a:pt x="860102" y="306648"/>
                  <a:pt x="861342" y="306027"/>
                </a:cubicBezTo>
                <a:close/>
                <a:moveTo>
                  <a:pt x="706933" y="305098"/>
                </a:moveTo>
                <a:cubicBezTo>
                  <a:pt x="704453" y="305098"/>
                  <a:pt x="701972" y="305717"/>
                  <a:pt x="699492" y="306957"/>
                </a:cubicBezTo>
                <a:cubicBezTo>
                  <a:pt x="694531" y="309437"/>
                  <a:pt x="697011" y="313158"/>
                  <a:pt x="706933" y="318119"/>
                </a:cubicBezTo>
                <a:cubicBezTo>
                  <a:pt x="716855" y="318119"/>
                  <a:pt x="721816" y="316879"/>
                  <a:pt x="721816" y="314399"/>
                </a:cubicBezTo>
                <a:cubicBezTo>
                  <a:pt x="721816" y="311919"/>
                  <a:pt x="719336" y="309437"/>
                  <a:pt x="714374" y="306957"/>
                </a:cubicBezTo>
                <a:cubicBezTo>
                  <a:pt x="711894" y="305717"/>
                  <a:pt x="709414" y="305098"/>
                  <a:pt x="706933" y="305098"/>
                </a:cubicBezTo>
                <a:close/>
                <a:moveTo>
                  <a:pt x="639961" y="295795"/>
                </a:moveTo>
                <a:cubicBezTo>
                  <a:pt x="639961" y="295795"/>
                  <a:pt x="639961" y="298275"/>
                  <a:pt x="639961" y="303237"/>
                </a:cubicBezTo>
                <a:cubicBezTo>
                  <a:pt x="639961" y="303237"/>
                  <a:pt x="642441" y="303237"/>
                  <a:pt x="647402" y="303237"/>
                </a:cubicBezTo>
                <a:cubicBezTo>
                  <a:pt x="647402" y="298275"/>
                  <a:pt x="644922" y="295795"/>
                  <a:pt x="639961" y="295795"/>
                </a:cubicBezTo>
                <a:close/>
                <a:moveTo>
                  <a:pt x="394394" y="295795"/>
                </a:moveTo>
                <a:cubicBezTo>
                  <a:pt x="394394" y="295795"/>
                  <a:pt x="394394" y="297036"/>
                  <a:pt x="394394" y="299516"/>
                </a:cubicBezTo>
                <a:cubicBezTo>
                  <a:pt x="394394" y="301996"/>
                  <a:pt x="394394" y="305717"/>
                  <a:pt x="394394" y="310678"/>
                </a:cubicBezTo>
                <a:lnTo>
                  <a:pt x="386953" y="310678"/>
                </a:lnTo>
                <a:close/>
                <a:moveTo>
                  <a:pt x="343234" y="293005"/>
                </a:moveTo>
                <a:cubicBezTo>
                  <a:pt x="343854" y="293625"/>
                  <a:pt x="344785" y="295795"/>
                  <a:pt x="346025" y="299516"/>
                </a:cubicBezTo>
                <a:cubicBezTo>
                  <a:pt x="348505" y="306957"/>
                  <a:pt x="349746" y="318119"/>
                  <a:pt x="349746" y="333002"/>
                </a:cubicBezTo>
                <a:cubicBezTo>
                  <a:pt x="349746" y="337964"/>
                  <a:pt x="349746" y="342924"/>
                  <a:pt x="349746" y="347885"/>
                </a:cubicBezTo>
                <a:cubicBezTo>
                  <a:pt x="344785" y="342924"/>
                  <a:pt x="342304" y="330522"/>
                  <a:pt x="342304" y="310678"/>
                </a:cubicBezTo>
                <a:cubicBezTo>
                  <a:pt x="342304" y="305717"/>
                  <a:pt x="342304" y="300757"/>
                  <a:pt x="342304" y="295795"/>
                </a:cubicBezTo>
                <a:cubicBezTo>
                  <a:pt x="342304" y="293315"/>
                  <a:pt x="342614" y="292384"/>
                  <a:pt x="343234" y="293005"/>
                </a:cubicBezTo>
                <a:close/>
                <a:moveTo>
                  <a:pt x="818554" y="288354"/>
                </a:moveTo>
                <a:cubicBezTo>
                  <a:pt x="823515" y="293315"/>
                  <a:pt x="823515" y="295795"/>
                  <a:pt x="818554" y="295795"/>
                </a:cubicBezTo>
                <a:cubicBezTo>
                  <a:pt x="813593" y="295795"/>
                  <a:pt x="811113" y="294555"/>
                  <a:pt x="811113" y="292075"/>
                </a:cubicBezTo>
                <a:cubicBezTo>
                  <a:pt x="811113" y="289594"/>
                  <a:pt x="813593" y="288354"/>
                  <a:pt x="818554" y="288354"/>
                </a:cubicBezTo>
                <a:close/>
                <a:moveTo>
                  <a:pt x="744140" y="280912"/>
                </a:moveTo>
                <a:lnTo>
                  <a:pt x="744140" y="288354"/>
                </a:lnTo>
                <a:cubicBezTo>
                  <a:pt x="744140" y="288354"/>
                  <a:pt x="741660" y="288354"/>
                  <a:pt x="736699" y="288354"/>
                </a:cubicBezTo>
                <a:close/>
                <a:moveTo>
                  <a:pt x="461367" y="266030"/>
                </a:moveTo>
                <a:lnTo>
                  <a:pt x="468808" y="280912"/>
                </a:lnTo>
                <a:cubicBezTo>
                  <a:pt x="473769" y="285874"/>
                  <a:pt x="477490" y="290834"/>
                  <a:pt x="479970" y="295795"/>
                </a:cubicBezTo>
                <a:cubicBezTo>
                  <a:pt x="482451" y="300757"/>
                  <a:pt x="481210" y="303237"/>
                  <a:pt x="476250" y="303237"/>
                </a:cubicBezTo>
                <a:cubicBezTo>
                  <a:pt x="476250" y="308198"/>
                  <a:pt x="477490" y="310678"/>
                  <a:pt x="479970" y="310678"/>
                </a:cubicBezTo>
                <a:cubicBezTo>
                  <a:pt x="482451" y="310678"/>
                  <a:pt x="483691" y="308198"/>
                  <a:pt x="483691" y="303237"/>
                </a:cubicBezTo>
                <a:cubicBezTo>
                  <a:pt x="483691" y="288354"/>
                  <a:pt x="476250" y="275951"/>
                  <a:pt x="461367" y="266030"/>
                </a:cubicBezTo>
                <a:close/>
                <a:moveTo>
                  <a:pt x="1659433" y="251147"/>
                </a:moveTo>
                <a:lnTo>
                  <a:pt x="1666875" y="251147"/>
                </a:lnTo>
                <a:cubicBezTo>
                  <a:pt x="1666875" y="256108"/>
                  <a:pt x="1666875" y="258588"/>
                  <a:pt x="1666875" y="258588"/>
                </a:cubicBezTo>
                <a:cubicBezTo>
                  <a:pt x="1666875" y="258588"/>
                  <a:pt x="1664394" y="258588"/>
                  <a:pt x="1659433" y="258588"/>
                </a:cubicBezTo>
                <a:close/>
                <a:moveTo>
                  <a:pt x="692050" y="251147"/>
                </a:moveTo>
                <a:cubicBezTo>
                  <a:pt x="697011" y="251147"/>
                  <a:pt x="699492" y="251147"/>
                  <a:pt x="699492" y="251147"/>
                </a:cubicBezTo>
                <a:lnTo>
                  <a:pt x="692050" y="258588"/>
                </a:lnTo>
                <a:cubicBezTo>
                  <a:pt x="692050" y="258588"/>
                  <a:pt x="692050" y="256108"/>
                  <a:pt x="692050" y="251147"/>
                </a:cubicBezTo>
                <a:close/>
                <a:moveTo>
                  <a:pt x="602754" y="236264"/>
                </a:moveTo>
                <a:cubicBezTo>
                  <a:pt x="597793" y="236264"/>
                  <a:pt x="594072" y="237505"/>
                  <a:pt x="591591" y="239985"/>
                </a:cubicBezTo>
                <a:cubicBezTo>
                  <a:pt x="589111" y="242465"/>
                  <a:pt x="587871" y="243705"/>
                  <a:pt x="587871" y="243705"/>
                </a:cubicBezTo>
                <a:cubicBezTo>
                  <a:pt x="572988" y="243705"/>
                  <a:pt x="570507" y="248667"/>
                  <a:pt x="580429" y="258588"/>
                </a:cubicBezTo>
                <a:lnTo>
                  <a:pt x="595312" y="266030"/>
                </a:lnTo>
                <a:cubicBezTo>
                  <a:pt x="595312" y="261068"/>
                  <a:pt x="597793" y="256108"/>
                  <a:pt x="602754" y="251147"/>
                </a:cubicBezTo>
                <a:close/>
                <a:moveTo>
                  <a:pt x="535781" y="236264"/>
                </a:moveTo>
                <a:lnTo>
                  <a:pt x="543222" y="266030"/>
                </a:lnTo>
                <a:cubicBezTo>
                  <a:pt x="553144" y="275951"/>
                  <a:pt x="558105" y="283393"/>
                  <a:pt x="558105" y="288354"/>
                </a:cubicBezTo>
                <a:lnTo>
                  <a:pt x="558105" y="243705"/>
                </a:lnTo>
                <a:lnTo>
                  <a:pt x="543222" y="236264"/>
                </a:lnTo>
                <a:cubicBezTo>
                  <a:pt x="543222" y="241225"/>
                  <a:pt x="540742" y="241225"/>
                  <a:pt x="535781" y="236264"/>
                </a:cubicBezTo>
                <a:close/>
                <a:moveTo>
                  <a:pt x="401836" y="236264"/>
                </a:moveTo>
                <a:lnTo>
                  <a:pt x="409277" y="236264"/>
                </a:lnTo>
                <a:lnTo>
                  <a:pt x="409277" y="243705"/>
                </a:lnTo>
                <a:lnTo>
                  <a:pt x="416718" y="280912"/>
                </a:lnTo>
                <a:cubicBezTo>
                  <a:pt x="411758" y="280912"/>
                  <a:pt x="409277" y="278432"/>
                  <a:pt x="409277" y="273471"/>
                </a:cubicBezTo>
                <a:lnTo>
                  <a:pt x="401836" y="258588"/>
                </a:lnTo>
                <a:close/>
                <a:moveTo>
                  <a:pt x="527409" y="202778"/>
                </a:moveTo>
                <a:cubicBezTo>
                  <a:pt x="525549" y="202778"/>
                  <a:pt x="523378" y="204018"/>
                  <a:pt x="520898" y="206498"/>
                </a:cubicBezTo>
                <a:cubicBezTo>
                  <a:pt x="515937" y="206498"/>
                  <a:pt x="515937" y="208978"/>
                  <a:pt x="520898" y="213940"/>
                </a:cubicBezTo>
                <a:lnTo>
                  <a:pt x="535781" y="221381"/>
                </a:lnTo>
                <a:cubicBezTo>
                  <a:pt x="535781" y="216420"/>
                  <a:pt x="534541" y="211460"/>
                  <a:pt x="532060" y="206498"/>
                </a:cubicBezTo>
                <a:cubicBezTo>
                  <a:pt x="530820" y="204018"/>
                  <a:pt x="529270" y="202778"/>
                  <a:pt x="527409" y="202778"/>
                </a:cubicBezTo>
                <a:close/>
                <a:moveTo>
                  <a:pt x="543222" y="191616"/>
                </a:moveTo>
                <a:cubicBezTo>
                  <a:pt x="538261" y="191616"/>
                  <a:pt x="537021" y="192856"/>
                  <a:pt x="539501" y="195336"/>
                </a:cubicBezTo>
                <a:cubicBezTo>
                  <a:pt x="541982" y="197816"/>
                  <a:pt x="543222" y="201537"/>
                  <a:pt x="543222" y="206498"/>
                </a:cubicBezTo>
                <a:lnTo>
                  <a:pt x="550664" y="206498"/>
                </a:lnTo>
                <a:close/>
                <a:moveTo>
                  <a:pt x="602754" y="154409"/>
                </a:moveTo>
                <a:lnTo>
                  <a:pt x="610195" y="161850"/>
                </a:lnTo>
                <a:lnTo>
                  <a:pt x="602754" y="169291"/>
                </a:lnTo>
                <a:cubicBezTo>
                  <a:pt x="602754" y="164330"/>
                  <a:pt x="602754" y="159370"/>
                  <a:pt x="602754" y="154409"/>
                </a:cubicBezTo>
                <a:close/>
                <a:moveTo>
                  <a:pt x="535781" y="124643"/>
                </a:moveTo>
                <a:lnTo>
                  <a:pt x="535781" y="132084"/>
                </a:lnTo>
                <a:cubicBezTo>
                  <a:pt x="540742" y="137046"/>
                  <a:pt x="541982" y="139526"/>
                  <a:pt x="539501" y="139526"/>
                </a:cubicBezTo>
                <a:cubicBezTo>
                  <a:pt x="537021" y="139526"/>
                  <a:pt x="534541" y="138285"/>
                  <a:pt x="532060" y="135805"/>
                </a:cubicBezTo>
                <a:cubicBezTo>
                  <a:pt x="529580" y="133325"/>
                  <a:pt x="528340" y="130844"/>
                  <a:pt x="528340" y="128364"/>
                </a:cubicBezTo>
                <a:cubicBezTo>
                  <a:pt x="528340" y="125884"/>
                  <a:pt x="530820" y="124643"/>
                  <a:pt x="535781" y="124643"/>
                </a:cubicBezTo>
                <a:close/>
                <a:moveTo>
                  <a:pt x="610195" y="117202"/>
                </a:moveTo>
                <a:lnTo>
                  <a:pt x="617636" y="117202"/>
                </a:lnTo>
                <a:cubicBezTo>
                  <a:pt x="617636" y="132084"/>
                  <a:pt x="616396" y="139526"/>
                  <a:pt x="613916" y="139526"/>
                </a:cubicBezTo>
                <a:cubicBezTo>
                  <a:pt x="611435" y="139526"/>
                  <a:pt x="610195" y="132084"/>
                  <a:pt x="610195" y="117202"/>
                </a:cubicBezTo>
                <a:close/>
                <a:moveTo>
                  <a:pt x="513457" y="117202"/>
                </a:moveTo>
                <a:lnTo>
                  <a:pt x="520898" y="132084"/>
                </a:lnTo>
                <a:cubicBezTo>
                  <a:pt x="525859" y="166811"/>
                  <a:pt x="530820" y="184174"/>
                  <a:pt x="535781" y="184174"/>
                </a:cubicBezTo>
                <a:cubicBezTo>
                  <a:pt x="550664" y="179213"/>
                  <a:pt x="558105" y="184174"/>
                  <a:pt x="558105" y="199057"/>
                </a:cubicBezTo>
                <a:cubicBezTo>
                  <a:pt x="558105" y="204018"/>
                  <a:pt x="565546" y="211460"/>
                  <a:pt x="580429" y="221381"/>
                </a:cubicBezTo>
                <a:cubicBezTo>
                  <a:pt x="565546" y="206498"/>
                  <a:pt x="563066" y="199057"/>
                  <a:pt x="572988" y="199057"/>
                </a:cubicBezTo>
                <a:cubicBezTo>
                  <a:pt x="572988" y="199057"/>
                  <a:pt x="575468" y="199057"/>
                  <a:pt x="580429" y="199057"/>
                </a:cubicBezTo>
                <a:lnTo>
                  <a:pt x="580429" y="191616"/>
                </a:lnTo>
                <a:cubicBezTo>
                  <a:pt x="580429" y="186654"/>
                  <a:pt x="581669" y="182934"/>
                  <a:pt x="584150" y="180453"/>
                </a:cubicBezTo>
                <a:cubicBezTo>
                  <a:pt x="586631" y="177973"/>
                  <a:pt x="587871" y="171771"/>
                  <a:pt x="587871" y="161850"/>
                </a:cubicBezTo>
                <a:lnTo>
                  <a:pt x="580429" y="161850"/>
                </a:lnTo>
                <a:lnTo>
                  <a:pt x="580429" y="139526"/>
                </a:lnTo>
                <a:cubicBezTo>
                  <a:pt x="580429" y="129604"/>
                  <a:pt x="582910" y="127123"/>
                  <a:pt x="587871" y="132084"/>
                </a:cubicBezTo>
                <a:cubicBezTo>
                  <a:pt x="587871" y="132084"/>
                  <a:pt x="589111" y="133325"/>
                  <a:pt x="591591" y="135805"/>
                </a:cubicBezTo>
                <a:cubicBezTo>
                  <a:pt x="594072" y="138285"/>
                  <a:pt x="595312" y="142006"/>
                  <a:pt x="595312" y="146967"/>
                </a:cubicBezTo>
                <a:cubicBezTo>
                  <a:pt x="595312" y="151928"/>
                  <a:pt x="597793" y="159370"/>
                  <a:pt x="602754" y="169291"/>
                </a:cubicBezTo>
                <a:cubicBezTo>
                  <a:pt x="607714" y="179213"/>
                  <a:pt x="610195" y="184174"/>
                  <a:pt x="610195" y="184174"/>
                </a:cubicBezTo>
                <a:lnTo>
                  <a:pt x="617636" y="184174"/>
                </a:lnTo>
                <a:lnTo>
                  <a:pt x="625078" y="199057"/>
                </a:lnTo>
                <a:lnTo>
                  <a:pt x="625078" y="191616"/>
                </a:lnTo>
                <a:lnTo>
                  <a:pt x="625078" y="169291"/>
                </a:lnTo>
                <a:cubicBezTo>
                  <a:pt x="630039" y="169291"/>
                  <a:pt x="632519" y="171771"/>
                  <a:pt x="632519" y="176733"/>
                </a:cubicBezTo>
                <a:cubicBezTo>
                  <a:pt x="637480" y="181694"/>
                  <a:pt x="642441" y="186654"/>
                  <a:pt x="647402" y="191616"/>
                </a:cubicBezTo>
                <a:lnTo>
                  <a:pt x="662285" y="199057"/>
                </a:lnTo>
                <a:lnTo>
                  <a:pt x="677168" y="213940"/>
                </a:lnTo>
                <a:lnTo>
                  <a:pt x="662285" y="221381"/>
                </a:lnTo>
                <a:lnTo>
                  <a:pt x="654843" y="228823"/>
                </a:lnTo>
                <a:lnTo>
                  <a:pt x="669726" y="236264"/>
                </a:lnTo>
                <a:lnTo>
                  <a:pt x="684609" y="243705"/>
                </a:lnTo>
                <a:cubicBezTo>
                  <a:pt x="684609" y="243705"/>
                  <a:pt x="684609" y="246185"/>
                  <a:pt x="684609" y="251147"/>
                </a:cubicBezTo>
                <a:cubicBezTo>
                  <a:pt x="679648" y="256108"/>
                  <a:pt x="679648" y="258588"/>
                  <a:pt x="684609" y="258588"/>
                </a:cubicBezTo>
                <a:lnTo>
                  <a:pt x="684609" y="266030"/>
                </a:lnTo>
                <a:lnTo>
                  <a:pt x="677168" y="258588"/>
                </a:lnTo>
                <a:cubicBezTo>
                  <a:pt x="672207" y="253627"/>
                  <a:pt x="668486" y="249906"/>
                  <a:pt x="666005" y="247426"/>
                </a:cubicBezTo>
                <a:cubicBezTo>
                  <a:pt x="663525" y="244946"/>
                  <a:pt x="659804" y="243705"/>
                  <a:pt x="654843" y="243705"/>
                </a:cubicBezTo>
                <a:lnTo>
                  <a:pt x="662285" y="266030"/>
                </a:lnTo>
                <a:cubicBezTo>
                  <a:pt x="667246" y="275951"/>
                  <a:pt x="682128" y="280912"/>
                  <a:pt x="706933" y="280912"/>
                </a:cubicBezTo>
                <a:cubicBezTo>
                  <a:pt x="721816" y="285874"/>
                  <a:pt x="729257" y="290834"/>
                  <a:pt x="729257" y="295795"/>
                </a:cubicBezTo>
                <a:lnTo>
                  <a:pt x="744140" y="303237"/>
                </a:lnTo>
                <a:cubicBezTo>
                  <a:pt x="739179" y="308198"/>
                  <a:pt x="736699" y="313158"/>
                  <a:pt x="736699" y="318119"/>
                </a:cubicBezTo>
                <a:cubicBezTo>
                  <a:pt x="726777" y="318119"/>
                  <a:pt x="724296" y="320600"/>
                  <a:pt x="729257" y="325561"/>
                </a:cubicBezTo>
                <a:cubicBezTo>
                  <a:pt x="729257" y="325561"/>
                  <a:pt x="729257" y="328041"/>
                  <a:pt x="729257" y="333002"/>
                </a:cubicBezTo>
                <a:cubicBezTo>
                  <a:pt x="729257" y="337964"/>
                  <a:pt x="729257" y="340444"/>
                  <a:pt x="729257" y="340444"/>
                </a:cubicBezTo>
                <a:lnTo>
                  <a:pt x="744140" y="347885"/>
                </a:lnTo>
                <a:lnTo>
                  <a:pt x="744140" y="362768"/>
                </a:lnTo>
                <a:lnTo>
                  <a:pt x="759023" y="370209"/>
                </a:lnTo>
                <a:cubicBezTo>
                  <a:pt x="763984" y="365248"/>
                  <a:pt x="766464" y="362768"/>
                  <a:pt x="766464" y="362768"/>
                </a:cubicBezTo>
                <a:cubicBezTo>
                  <a:pt x="766464" y="362768"/>
                  <a:pt x="766464" y="365248"/>
                  <a:pt x="766464" y="370209"/>
                </a:cubicBezTo>
                <a:cubicBezTo>
                  <a:pt x="776386" y="365248"/>
                  <a:pt x="783828" y="362768"/>
                  <a:pt x="788789" y="362768"/>
                </a:cubicBezTo>
                <a:cubicBezTo>
                  <a:pt x="788789" y="352846"/>
                  <a:pt x="792509" y="350365"/>
                  <a:pt x="799951" y="355327"/>
                </a:cubicBezTo>
                <a:cubicBezTo>
                  <a:pt x="807392" y="360288"/>
                  <a:pt x="813593" y="361527"/>
                  <a:pt x="818554" y="359047"/>
                </a:cubicBezTo>
                <a:cubicBezTo>
                  <a:pt x="823515" y="356567"/>
                  <a:pt x="825996" y="357807"/>
                  <a:pt x="825996" y="362768"/>
                </a:cubicBezTo>
                <a:cubicBezTo>
                  <a:pt x="825996" y="367729"/>
                  <a:pt x="823515" y="370209"/>
                  <a:pt x="818554" y="370209"/>
                </a:cubicBezTo>
                <a:lnTo>
                  <a:pt x="811113" y="370209"/>
                </a:lnTo>
                <a:cubicBezTo>
                  <a:pt x="811113" y="370209"/>
                  <a:pt x="814834" y="372689"/>
                  <a:pt x="822275" y="377651"/>
                </a:cubicBezTo>
                <a:cubicBezTo>
                  <a:pt x="829716" y="382612"/>
                  <a:pt x="835918" y="385092"/>
                  <a:pt x="840878" y="385092"/>
                </a:cubicBezTo>
                <a:cubicBezTo>
                  <a:pt x="845839" y="385092"/>
                  <a:pt x="848320" y="385092"/>
                  <a:pt x="848320" y="385092"/>
                </a:cubicBezTo>
                <a:cubicBezTo>
                  <a:pt x="848320" y="385092"/>
                  <a:pt x="848320" y="387572"/>
                  <a:pt x="848320" y="392534"/>
                </a:cubicBezTo>
                <a:lnTo>
                  <a:pt x="855761" y="392534"/>
                </a:lnTo>
                <a:cubicBezTo>
                  <a:pt x="865683" y="392534"/>
                  <a:pt x="870644" y="392534"/>
                  <a:pt x="870644" y="392534"/>
                </a:cubicBezTo>
                <a:lnTo>
                  <a:pt x="863203" y="399975"/>
                </a:lnTo>
                <a:lnTo>
                  <a:pt x="855761" y="399975"/>
                </a:lnTo>
                <a:cubicBezTo>
                  <a:pt x="860722" y="404936"/>
                  <a:pt x="868164" y="407416"/>
                  <a:pt x="878086" y="407416"/>
                </a:cubicBezTo>
                <a:cubicBezTo>
                  <a:pt x="878086" y="407416"/>
                  <a:pt x="880566" y="407416"/>
                  <a:pt x="885527" y="407416"/>
                </a:cubicBezTo>
                <a:cubicBezTo>
                  <a:pt x="890488" y="407416"/>
                  <a:pt x="892968" y="407416"/>
                  <a:pt x="892968" y="407416"/>
                </a:cubicBezTo>
                <a:cubicBezTo>
                  <a:pt x="892968" y="412378"/>
                  <a:pt x="896689" y="414858"/>
                  <a:pt x="904131" y="414858"/>
                </a:cubicBezTo>
                <a:cubicBezTo>
                  <a:pt x="911572" y="414858"/>
                  <a:pt x="921494" y="417338"/>
                  <a:pt x="933896" y="422299"/>
                </a:cubicBezTo>
                <a:cubicBezTo>
                  <a:pt x="946299" y="427260"/>
                  <a:pt x="956220" y="427260"/>
                  <a:pt x="963662" y="422299"/>
                </a:cubicBezTo>
                <a:cubicBezTo>
                  <a:pt x="971103" y="417338"/>
                  <a:pt x="977304" y="417338"/>
                  <a:pt x="982265" y="422299"/>
                </a:cubicBezTo>
                <a:lnTo>
                  <a:pt x="989707" y="414858"/>
                </a:lnTo>
                <a:lnTo>
                  <a:pt x="997148" y="414858"/>
                </a:lnTo>
                <a:cubicBezTo>
                  <a:pt x="1026914" y="419819"/>
                  <a:pt x="1041796" y="424779"/>
                  <a:pt x="1041796" y="429741"/>
                </a:cubicBezTo>
                <a:lnTo>
                  <a:pt x="1049238" y="437182"/>
                </a:lnTo>
                <a:lnTo>
                  <a:pt x="1049238" y="444623"/>
                </a:lnTo>
                <a:cubicBezTo>
                  <a:pt x="1049238" y="449585"/>
                  <a:pt x="1046758" y="452065"/>
                  <a:pt x="1041796" y="452065"/>
                </a:cubicBezTo>
                <a:lnTo>
                  <a:pt x="1049238" y="466948"/>
                </a:lnTo>
                <a:cubicBezTo>
                  <a:pt x="1054199" y="466948"/>
                  <a:pt x="1059160" y="468188"/>
                  <a:pt x="1064121" y="470668"/>
                </a:cubicBezTo>
                <a:cubicBezTo>
                  <a:pt x="1069082" y="473148"/>
                  <a:pt x="1074043" y="474389"/>
                  <a:pt x="1079004" y="474389"/>
                </a:cubicBezTo>
                <a:cubicBezTo>
                  <a:pt x="1083964" y="474389"/>
                  <a:pt x="1087685" y="475630"/>
                  <a:pt x="1090166" y="478110"/>
                </a:cubicBezTo>
                <a:cubicBezTo>
                  <a:pt x="1092646" y="480590"/>
                  <a:pt x="1093886" y="481830"/>
                  <a:pt x="1093886" y="481830"/>
                </a:cubicBezTo>
                <a:lnTo>
                  <a:pt x="1108769" y="481830"/>
                </a:lnTo>
                <a:lnTo>
                  <a:pt x="1131094" y="481830"/>
                </a:lnTo>
                <a:cubicBezTo>
                  <a:pt x="1145976" y="486792"/>
                  <a:pt x="1153418" y="484310"/>
                  <a:pt x="1153418" y="474389"/>
                </a:cubicBezTo>
                <a:cubicBezTo>
                  <a:pt x="1153418" y="469428"/>
                  <a:pt x="1155898" y="466948"/>
                  <a:pt x="1160859" y="466948"/>
                </a:cubicBezTo>
                <a:cubicBezTo>
                  <a:pt x="1160859" y="466948"/>
                  <a:pt x="1160859" y="469428"/>
                  <a:pt x="1160859" y="474389"/>
                </a:cubicBezTo>
                <a:lnTo>
                  <a:pt x="1168300" y="474389"/>
                </a:lnTo>
                <a:cubicBezTo>
                  <a:pt x="1173261" y="469428"/>
                  <a:pt x="1173261" y="464468"/>
                  <a:pt x="1168300" y="459506"/>
                </a:cubicBezTo>
                <a:cubicBezTo>
                  <a:pt x="1168300" y="459506"/>
                  <a:pt x="1160859" y="457026"/>
                  <a:pt x="1145976" y="452065"/>
                </a:cubicBezTo>
                <a:cubicBezTo>
                  <a:pt x="1136054" y="447103"/>
                  <a:pt x="1127373" y="445864"/>
                  <a:pt x="1119931" y="448344"/>
                </a:cubicBezTo>
                <a:cubicBezTo>
                  <a:pt x="1112490" y="450824"/>
                  <a:pt x="1106289" y="449585"/>
                  <a:pt x="1101328" y="444623"/>
                </a:cubicBezTo>
                <a:cubicBezTo>
                  <a:pt x="1096367" y="444623"/>
                  <a:pt x="1092646" y="443383"/>
                  <a:pt x="1090166" y="440903"/>
                </a:cubicBezTo>
                <a:cubicBezTo>
                  <a:pt x="1087685" y="438423"/>
                  <a:pt x="1083964" y="437182"/>
                  <a:pt x="1079004" y="437182"/>
                </a:cubicBezTo>
                <a:cubicBezTo>
                  <a:pt x="1079004" y="437182"/>
                  <a:pt x="1077763" y="435941"/>
                  <a:pt x="1075283" y="433461"/>
                </a:cubicBezTo>
                <a:cubicBezTo>
                  <a:pt x="1072802" y="430981"/>
                  <a:pt x="1074043" y="429741"/>
                  <a:pt x="1079004" y="429741"/>
                </a:cubicBezTo>
                <a:cubicBezTo>
                  <a:pt x="1083964" y="424779"/>
                  <a:pt x="1086445" y="424779"/>
                  <a:pt x="1086445" y="429741"/>
                </a:cubicBezTo>
                <a:cubicBezTo>
                  <a:pt x="1086445" y="434702"/>
                  <a:pt x="1092646" y="437182"/>
                  <a:pt x="1105048" y="437182"/>
                </a:cubicBezTo>
                <a:cubicBezTo>
                  <a:pt x="1117451" y="437182"/>
                  <a:pt x="1123652" y="434702"/>
                  <a:pt x="1123652" y="429741"/>
                </a:cubicBezTo>
                <a:cubicBezTo>
                  <a:pt x="1128613" y="429741"/>
                  <a:pt x="1131094" y="429741"/>
                  <a:pt x="1131094" y="429741"/>
                </a:cubicBezTo>
                <a:cubicBezTo>
                  <a:pt x="1131094" y="429741"/>
                  <a:pt x="1131094" y="432221"/>
                  <a:pt x="1131094" y="437182"/>
                </a:cubicBezTo>
                <a:cubicBezTo>
                  <a:pt x="1131094" y="442143"/>
                  <a:pt x="1134814" y="444623"/>
                  <a:pt x="1142256" y="444623"/>
                </a:cubicBezTo>
                <a:cubicBezTo>
                  <a:pt x="1149697" y="444623"/>
                  <a:pt x="1153418" y="443383"/>
                  <a:pt x="1153418" y="440903"/>
                </a:cubicBezTo>
                <a:cubicBezTo>
                  <a:pt x="1153418" y="438423"/>
                  <a:pt x="1155898" y="438423"/>
                  <a:pt x="1160859" y="440903"/>
                </a:cubicBezTo>
                <a:cubicBezTo>
                  <a:pt x="1165820" y="443383"/>
                  <a:pt x="1165820" y="444623"/>
                  <a:pt x="1160859" y="444623"/>
                </a:cubicBezTo>
                <a:lnTo>
                  <a:pt x="1168300" y="452065"/>
                </a:lnTo>
                <a:lnTo>
                  <a:pt x="1198066" y="452065"/>
                </a:lnTo>
                <a:lnTo>
                  <a:pt x="1212949" y="452065"/>
                </a:lnTo>
                <a:cubicBezTo>
                  <a:pt x="1212949" y="457026"/>
                  <a:pt x="1220390" y="459506"/>
                  <a:pt x="1235273" y="459506"/>
                </a:cubicBezTo>
                <a:lnTo>
                  <a:pt x="1257597" y="466948"/>
                </a:lnTo>
                <a:cubicBezTo>
                  <a:pt x="1307207" y="486792"/>
                  <a:pt x="1339453" y="496713"/>
                  <a:pt x="1354336" y="496713"/>
                </a:cubicBezTo>
                <a:cubicBezTo>
                  <a:pt x="1354336" y="491752"/>
                  <a:pt x="1354336" y="489272"/>
                  <a:pt x="1354336" y="489272"/>
                </a:cubicBezTo>
                <a:lnTo>
                  <a:pt x="1346894" y="474389"/>
                </a:lnTo>
                <a:lnTo>
                  <a:pt x="1421308" y="481830"/>
                </a:lnTo>
                <a:cubicBezTo>
                  <a:pt x="1431230" y="486792"/>
                  <a:pt x="1437431" y="486792"/>
                  <a:pt x="1439912" y="481830"/>
                </a:cubicBezTo>
                <a:cubicBezTo>
                  <a:pt x="1442392" y="476869"/>
                  <a:pt x="1443632" y="476869"/>
                  <a:pt x="1443632" y="481830"/>
                </a:cubicBezTo>
                <a:cubicBezTo>
                  <a:pt x="1443632" y="486792"/>
                  <a:pt x="1443632" y="489272"/>
                  <a:pt x="1443632" y="489272"/>
                </a:cubicBezTo>
                <a:cubicBezTo>
                  <a:pt x="1443632" y="489272"/>
                  <a:pt x="1446113" y="489272"/>
                  <a:pt x="1451074" y="489272"/>
                </a:cubicBezTo>
                <a:cubicBezTo>
                  <a:pt x="1456035" y="489272"/>
                  <a:pt x="1458515" y="491752"/>
                  <a:pt x="1458515" y="496713"/>
                </a:cubicBezTo>
                <a:lnTo>
                  <a:pt x="1480840" y="504155"/>
                </a:lnTo>
                <a:cubicBezTo>
                  <a:pt x="1495722" y="504155"/>
                  <a:pt x="1503164" y="509116"/>
                  <a:pt x="1503164" y="519037"/>
                </a:cubicBezTo>
                <a:cubicBezTo>
                  <a:pt x="1503164" y="528959"/>
                  <a:pt x="1505644" y="533920"/>
                  <a:pt x="1510605" y="533920"/>
                </a:cubicBezTo>
                <a:cubicBezTo>
                  <a:pt x="1515566" y="533920"/>
                  <a:pt x="1515566" y="531440"/>
                  <a:pt x="1510605" y="526479"/>
                </a:cubicBezTo>
                <a:lnTo>
                  <a:pt x="1518046" y="519037"/>
                </a:lnTo>
                <a:cubicBezTo>
                  <a:pt x="1523008" y="519037"/>
                  <a:pt x="1525488" y="519037"/>
                  <a:pt x="1525488" y="519037"/>
                </a:cubicBezTo>
                <a:cubicBezTo>
                  <a:pt x="1525488" y="523999"/>
                  <a:pt x="1525488" y="526479"/>
                  <a:pt x="1525488" y="526479"/>
                </a:cubicBezTo>
                <a:cubicBezTo>
                  <a:pt x="1530449" y="531440"/>
                  <a:pt x="1535410" y="533920"/>
                  <a:pt x="1540371" y="533920"/>
                </a:cubicBezTo>
                <a:lnTo>
                  <a:pt x="1555254" y="533920"/>
                </a:lnTo>
                <a:cubicBezTo>
                  <a:pt x="1555254" y="533920"/>
                  <a:pt x="1555254" y="535161"/>
                  <a:pt x="1555254" y="537641"/>
                </a:cubicBezTo>
                <a:cubicBezTo>
                  <a:pt x="1555254" y="540121"/>
                  <a:pt x="1557734" y="541362"/>
                  <a:pt x="1562695" y="541362"/>
                </a:cubicBezTo>
                <a:lnTo>
                  <a:pt x="1562695" y="526479"/>
                </a:lnTo>
                <a:cubicBezTo>
                  <a:pt x="1557734" y="526479"/>
                  <a:pt x="1547812" y="521518"/>
                  <a:pt x="1532929" y="511596"/>
                </a:cubicBezTo>
                <a:cubicBezTo>
                  <a:pt x="1527968" y="506635"/>
                  <a:pt x="1523008" y="502914"/>
                  <a:pt x="1518046" y="500434"/>
                </a:cubicBezTo>
                <a:cubicBezTo>
                  <a:pt x="1513086" y="497954"/>
                  <a:pt x="1508125" y="496713"/>
                  <a:pt x="1503164" y="496713"/>
                </a:cubicBezTo>
                <a:cubicBezTo>
                  <a:pt x="1498203" y="496713"/>
                  <a:pt x="1495722" y="496713"/>
                  <a:pt x="1495722" y="496713"/>
                </a:cubicBezTo>
                <a:cubicBezTo>
                  <a:pt x="1500683" y="491752"/>
                  <a:pt x="1508125" y="490512"/>
                  <a:pt x="1518046" y="492993"/>
                </a:cubicBezTo>
                <a:cubicBezTo>
                  <a:pt x="1527968" y="495473"/>
                  <a:pt x="1539131" y="497954"/>
                  <a:pt x="1551533" y="500434"/>
                </a:cubicBezTo>
                <a:cubicBezTo>
                  <a:pt x="1563935" y="502914"/>
                  <a:pt x="1570136" y="504155"/>
                  <a:pt x="1570136" y="504155"/>
                </a:cubicBezTo>
                <a:cubicBezTo>
                  <a:pt x="1575098" y="509116"/>
                  <a:pt x="1580058" y="511596"/>
                  <a:pt x="1585019" y="511596"/>
                </a:cubicBezTo>
                <a:cubicBezTo>
                  <a:pt x="1589980" y="511596"/>
                  <a:pt x="1594941" y="514076"/>
                  <a:pt x="1599902" y="519037"/>
                </a:cubicBezTo>
                <a:lnTo>
                  <a:pt x="1659433" y="519037"/>
                </a:lnTo>
                <a:lnTo>
                  <a:pt x="1674316" y="519037"/>
                </a:lnTo>
                <a:cubicBezTo>
                  <a:pt x="1689199" y="514076"/>
                  <a:pt x="1694160" y="521518"/>
                  <a:pt x="1689199" y="541362"/>
                </a:cubicBezTo>
                <a:lnTo>
                  <a:pt x="1704082" y="541362"/>
                </a:lnTo>
                <a:cubicBezTo>
                  <a:pt x="1709043" y="541362"/>
                  <a:pt x="1712763" y="541362"/>
                  <a:pt x="1715244" y="541362"/>
                </a:cubicBezTo>
                <a:cubicBezTo>
                  <a:pt x="1717724" y="541362"/>
                  <a:pt x="1718965" y="538882"/>
                  <a:pt x="1718965" y="533920"/>
                </a:cubicBezTo>
                <a:cubicBezTo>
                  <a:pt x="1718965" y="528959"/>
                  <a:pt x="1723926" y="528959"/>
                  <a:pt x="1733847" y="533920"/>
                </a:cubicBezTo>
                <a:lnTo>
                  <a:pt x="1748730" y="526479"/>
                </a:lnTo>
                <a:cubicBezTo>
                  <a:pt x="1743769" y="526479"/>
                  <a:pt x="1738808" y="526479"/>
                  <a:pt x="1733847" y="526479"/>
                </a:cubicBezTo>
                <a:cubicBezTo>
                  <a:pt x="1733847" y="526479"/>
                  <a:pt x="1733847" y="523999"/>
                  <a:pt x="1733847" y="519037"/>
                </a:cubicBezTo>
                <a:cubicBezTo>
                  <a:pt x="1738808" y="519037"/>
                  <a:pt x="1743769" y="517797"/>
                  <a:pt x="1748730" y="515317"/>
                </a:cubicBezTo>
                <a:cubicBezTo>
                  <a:pt x="1753691" y="512837"/>
                  <a:pt x="1756172" y="509116"/>
                  <a:pt x="1756172" y="504155"/>
                </a:cubicBezTo>
                <a:cubicBezTo>
                  <a:pt x="1756172" y="499193"/>
                  <a:pt x="1757412" y="496713"/>
                  <a:pt x="1759892" y="496713"/>
                </a:cubicBezTo>
                <a:cubicBezTo>
                  <a:pt x="1762372" y="496713"/>
                  <a:pt x="1767334" y="501675"/>
                  <a:pt x="1774775" y="511596"/>
                </a:cubicBezTo>
                <a:cubicBezTo>
                  <a:pt x="1782217" y="521518"/>
                  <a:pt x="1785937" y="526479"/>
                  <a:pt x="1785937" y="526479"/>
                </a:cubicBezTo>
                <a:cubicBezTo>
                  <a:pt x="1785937" y="536400"/>
                  <a:pt x="1778496" y="538882"/>
                  <a:pt x="1763613" y="533920"/>
                </a:cubicBezTo>
                <a:cubicBezTo>
                  <a:pt x="1763613" y="533920"/>
                  <a:pt x="1761132" y="535161"/>
                  <a:pt x="1756172" y="537641"/>
                </a:cubicBezTo>
                <a:cubicBezTo>
                  <a:pt x="1751211" y="540121"/>
                  <a:pt x="1746250" y="541362"/>
                  <a:pt x="1741289" y="541362"/>
                </a:cubicBezTo>
                <a:lnTo>
                  <a:pt x="1726406" y="548803"/>
                </a:lnTo>
                <a:cubicBezTo>
                  <a:pt x="1746250" y="553764"/>
                  <a:pt x="1758652" y="553764"/>
                  <a:pt x="1763613" y="548803"/>
                </a:cubicBezTo>
                <a:cubicBezTo>
                  <a:pt x="1771054" y="541362"/>
                  <a:pt x="1779891" y="543688"/>
                  <a:pt x="1790123" y="555779"/>
                </a:cubicBezTo>
                <a:lnTo>
                  <a:pt x="1790124" y="555781"/>
                </a:lnTo>
                <a:lnTo>
                  <a:pt x="1787332" y="551129"/>
                </a:lnTo>
                <a:cubicBezTo>
                  <a:pt x="1786402" y="548338"/>
                  <a:pt x="1785937" y="545082"/>
                  <a:pt x="1785937" y="541362"/>
                </a:cubicBezTo>
                <a:cubicBezTo>
                  <a:pt x="1785937" y="536400"/>
                  <a:pt x="1789658" y="535161"/>
                  <a:pt x="1797099" y="537641"/>
                </a:cubicBezTo>
                <a:cubicBezTo>
                  <a:pt x="1804541" y="540121"/>
                  <a:pt x="1808262" y="538882"/>
                  <a:pt x="1808262" y="533920"/>
                </a:cubicBezTo>
                <a:lnTo>
                  <a:pt x="1830586" y="541362"/>
                </a:lnTo>
                <a:lnTo>
                  <a:pt x="1830586" y="556244"/>
                </a:lnTo>
                <a:cubicBezTo>
                  <a:pt x="1820664" y="566166"/>
                  <a:pt x="1825625" y="576089"/>
                  <a:pt x="1845468" y="586010"/>
                </a:cubicBezTo>
                <a:cubicBezTo>
                  <a:pt x="1855390" y="590971"/>
                  <a:pt x="1860351" y="593452"/>
                  <a:pt x="1860351" y="593452"/>
                </a:cubicBezTo>
                <a:cubicBezTo>
                  <a:pt x="1909961" y="608334"/>
                  <a:pt x="1944687" y="623217"/>
                  <a:pt x="1964531" y="638100"/>
                </a:cubicBezTo>
                <a:cubicBezTo>
                  <a:pt x="1974453" y="643061"/>
                  <a:pt x="1981894" y="645541"/>
                  <a:pt x="1986855" y="645541"/>
                </a:cubicBezTo>
                <a:cubicBezTo>
                  <a:pt x="1986855" y="645541"/>
                  <a:pt x="1990576" y="646782"/>
                  <a:pt x="1998017" y="649262"/>
                </a:cubicBezTo>
                <a:cubicBezTo>
                  <a:pt x="2005458" y="651742"/>
                  <a:pt x="2014140" y="652983"/>
                  <a:pt x="2024062" y="652983"/>
                </a:cubicBezTo>
                <a:cubicBezTo>
                  <a:pt x="2053828" y="662904"/>
                  <a:pt x="2073672" y="670346"/>
                  <a:pt x="2083593" y="675307"/>
                </a:cubicBezTo>
                <a:lnTo>
                  <a:pt x="2105917" y="675307"/>
                </a:lnTo>
                <a:lnTo>
                  <a:pt x="2128242" y="682748"/>
                </a:lnTo>
                <a:lnTo>
                  <a:pt x="2135683" y="682748"/>
                </a:lnTo>
                <a:cubicBezTo>
                  <a:pt x="2140644" y="682748"/>
                  <a:pt x="2145605" y="682748"/>
                  <a:pt x="2150566" y="682748"/>
                </a:cubicBezTo>
                <a:lnTo>
                  <a:pt x="2150566" y="690190"/>
                </a:lnTo>
                <a:cubicBezTo>
                  <a:pt x="2150566" y="695151"/>
                  <a:pt x="2158008" y="700111"/>
                  <a:pt x="2172890" y="705073"/>
                </a:cubicBezTo>
                <a:lnTo>
                  <a:pt x="2195215" y="712514"/>
                </a:lnTo>
                <a:cubicBezTo>
                  <a:pt x="2200176" y="717475"/>
                  <a:pt x="2210098" y="719955"/>
                  <a:pt x="2224980" y="719955"/>
                </a:cubicBezTo>
                <a:cubicBezTo>
                  <a:pt x="2274590" y="729877"/>
                  <a:pt x="2301875" y="739800"/>
                  <a:pt x="2306835" y="749721"/>
                </a:cubicBezTo>
                <a:cubicBezTo>
                  <a:pt x="2316758" y="749721"/>
                  <a:pt x="2325439" y="750962"/>
                  <a:pt x="2332881" y="753442"/>
                </a:cubicBezTo>
                <a:cubicBezTo>
                  <a:pt x="2340322" y="755922"/>
                  <a:pt x="2346523" y="758403"/>
                  <a:pt x="2351484" y="760883"/>
                </a:cubicBezTo>
                <a:cubicBezTo>
                  <a:pt x="2356445" y="763363"/>
                  <a:pt x="2363887" y="764604"/>
                  <a:pt x="2373808" y="764604"/>
                </a:cubicBezTo>
                <a:lnTo>
                  <a:pt x="2388691" y="757162"/>
                </a:lnTo>
                <a:cubicBezTo>
                  <a:pt x="2398613" y="757162"/>
                  <a:pt x="2403574" y="758403"/>
                  <a:pt x="2403574" y="760883"/>
                </a:cubicBezTo>
                <a:cubicBezTo>
                  <a:pt x="2403574" y="763363"/>
                  <a:pt x="2401093" y="767084"/>
                  <a:pt x="2396133" y="772045"/>
                </a:cubicBezTo>
                <a:lnTo>
                  <a:pt x="2485429" y="801811"/>
                </a:lnTo>
                <a:cubicBezTo>
                  <a:pt x="2495351" y="796850"/>
                  <a:pt x="2497831" y="791889"/>
                  <a:pt x="2492871" y="786928"/>
                </a:cubicBezTo>
                <a:cubicBezTo>
                  <a:pt x="2492871" y="791889"/>
                  <a:pt x="2490390" y="794369"/>
                  <a:pt x="2485429" y="794369"/>
                </a:cubicBezTo>
                <a:cubicBezTo>
                  <a:pt x="2480468" y="794369"/>
                  <a:pt x="2476748" y="790649"/>
                  <a:pt x="2474267" y="783207"/>
                </a:cubicBezTo>
                <a:cubicBezTo>
                  <a:pt x="2471786" y="775766"/>
                  <a:pt x="2468066" y="767084"/>
                  <a:pt x="2463105" y="757162"/>
                </a:cubicBezTo>
                <a:lnTo>
                  <a:pt x="2485429" y="764604"/>
                </a:lnTo>
                <a:lnTo>
                  <a:pt x="2500312" y="764604"/>
                </a:lnTo>
                <a:lnTo>
                  <a:pt x="2492871" y="757162"/>
                </a:lnTo>
                <a:cubicBezTo>
                  <a:pt x="2482949" y="742280"/>
                  <a:pt x="2482949" y="734838"/>
                  <a:pt x="2492871" y="734838"/>
                </a:cubicBezTo>
                <a:cubicBezTo>
                  <a:pt x="2497831" y="734838"/>
                  <a:pt x="2505273" y="734838"/>
                  <a:pt x="2515195" y="734838"/>
                </a:cubicBezTo>
                <a:cubicBezTo>
                  <a:pt x="2535038" y="739800"/>
                  <a:pt x="2544960" y="739800"/>
                  <a:pt x="2544960" y="734838"/>
                </a:cubicBezTo>
                <a:cubicBezTo>
                  <a:pt x="2520156" y="724917"/>
                  <a:pt x="2515195" y="714994"/>
                  <a:pt x="2530078" y="705073"/>
                </a:cubicBezTo>
                <a:cubicBezTo>
                  <a:pt x="2535038" y="705073"/>
                  <a:pt x="2538759" y="706313"/>
                  <a:pt x="2541240" y="708793"/>
                </a:cubicBezTo>
                <a:cubicBezTo>
                  <a:pt x="2543720" y="711273"/>
                  <a:pt x="2544960" y="712514"/>
                  <a:pt x="2544960" y="712514"/>
                </a:cubicBezTo>
                <a:cubicBezTo>
                  <a:pt x="2549921" y="717475"/>
                  <a:pt x="2554883" y="719955"/>
                  <a:pt x="2559844" y="719955"/>
                </a:cubicBezTo>
                <a:cubicBezTo>
                  <a:pt x="2559844" y="714994"/>
                  <a:pt x="2561084" y="713755"/>
                  <a:pt x="2563564" y="716235"/>
                </a:cubicBezTo>
                <a:cubicBezTo>
                  <a:pt x="2566045" y="718715"/>
                  <a:pt x="2567285" y="722435"/>
                  <a:pt x="2567285" y="727397"/>
                </a:cubicBezTo>
                <a:cubicBezTo>
                  <a:pt x="2567285" y="727397"/>
                  <a:pt x="2567285" y="729877"/>
                  <a:pt x="2567285" y="734838"/>
                </a:cubicBezTo>
                <a:lnTo>
                  <a:pt x="2574726" y="727397"/>
                </a:lnTo>
                <a:lnTo>
                  <a:pt x="2582167" y="719955"/>
                </a:lnTo>
                <a:cubicBezTo>
                  <a:pt x="2582167" y="719955"/>
                  <a:pt x="2582167" y="722435"/>
                  <a:pt x="2582167" y="727397"/>
                </a:cubicBezTo>
                <a:cubicBezTo>
                  <a:pt x="2582167" y="732358"/>
                  <a:pt x="2580927" y="734838"/>
                  <a:pt x="2578447" y="734838"/>
                </a:cubicBezTo>
                <a:cubicBezTo>
                  <a:pt x="2575966" y="734838"/>
                  <a:pt x="2574726" y="737318"/>
                  <a:pt x="2574726" y="742280"/>
                </a:cubicBezTo>
                <a:lnTo>
                  <a:pt x="2582167" y="742280"/>
                </a:lnTo>
                <a:cubicBezTo>
                  <a:pt x="2587128" y="742280"/>
                  <a:pt x="2590849" y="743520"/>
                  <a:pt x="2593330" y="746000"/>
                </a:cubicBezTo>
                <a:cubicBezTo>
                  <a:pt x="2595810" y="748480"/>
                  <a:pt x="2597051" y="749721"/>
                  <a:pt x="2597051" y="749721"/>
                </a:cubicBezTo>
                <a:lnTo>
                  <a:pt x="2611933" y="727397"/>
                </a:lnTo>
                <a:cubicBezTo>
                  <a:pt x="2611933" y="727397"/>
                  <a:pt x="2611933" y="724917"/>
                  <a:pt x="2611933" y="719955"/>
                </a:cubicBezTo>
                <a:lnTo>
                  <a:pt x="2619374" y="727397"/>
                </a:lnTo>
                <a:cubicBezTo>
                  <a:pt x="2624335" y="732358"/>
                  <a:pt x="2626816" y="734838"/>
                  <a:pt x="2626816" y="734838"/>
                </a:cubicBezTo>
                <a:lnTo>
                  <a:pt x="2634257" y="734838"/>
                </a:lnTo>
                <a:cubicBezTo>
                  <a:pt x="2644179" y="739800"/>
                  <a:pt x="2646659" y="744760"/>
                  <a:pt x="2641699" y="749721"/>
                </a:cubicBezTo>
                <a:cubicBezTo>
                  <a:pt x="2641699" y="754682"/>
                  <a:pt x="2641699" y="758403"/>
                  <a:pt x="2641699" y="760883"/>
                </a:cubicBezTo>
                <a:cubicBezTo>
                  <a:pt x="2641699" y="763363"/>
                  <a:pt x="2641699" y="764604"/>
                  <a:pt x="2641699" y="764604"/>
                </a:cubicBezTo>
                <a:cubicBezTo>
                  <a:pt x="2641699" y="764604"/>
                  <a:pt x="2639218" y="764604"/>
                  <a:pt x="2634257" y="764604"/>
                </a:cubicBezTo>
                <a:lnTo>
                  <a:pt x="2634257" y="772045"/>
                </a:lnTo>
                <a:cubicBezTo>
                  <a:pt x="2634257" y="772045"/>
                  <a:pt x="2636738" y="770805"/>
                  <a:pt x="2641699" y="768325"/>
                </a:cubicBezTo>
                <a:cubicBezTo>
                  <a:pt x="2646659" y="765844"/>
                  <a:pt x="2649140" y="762124"/>
                  <a:pt x="2649140" y="757162"/>
                </a:cubicBezTo>
                <a:lnTo>
                  <a:pt x="2671464" y="749721"/>
                </a:lnTo>
                <a:lnTo>
                  <a:pt x="2678906" y="742280"/>
                </a:lnTo>
                <a:cubicBezTo>
                  <a:pt x="2673945" y="737318"/>
                  <a:pt x="2670224" y="731118"/>
                  <a:pt x="2667744" y="723676"/>
                </a:cubicBezTo>
                <a:cubicBezTo>
                  <a:pt x="2665263" y="716235"/>
                  <a:pt x="2665263" y="712514"/>
                  <a:pt x="2667744" y="712514"/>
                </a:cubicBezTo>
                <a:cubicBezTo>
                  <a:pt x="2670224" y="712514"/>
                  <a:pt x="2676425" y="713755"/>
                  <a:pt x="2686347" y="716235"/>
                </a:cubicBezTo>
                <a:cubicBezTo>
                  <a:pt x="2696269" y="718715"/>
                  <a:pt x="2698750" y="722435"/>
                  <a:pt x="2693789" y="727397"/>
                </a:cubicBezTo>
                <a:cubicBezTo>
                  <a:pt x="2688828" y="732358"/>
                  <a:pt x="2692549" y="736079"/>
                  <a:pt x="2704951" y="738559"/>
                </a:cubicBezTo>
                <a:cubicBezTo>
                  <a:pt x="2717353" y="741039"/>
                  <a:pt x="2724794" y="744760"/>
                  <a:pt x="2727275" y="749721"/>
                </a:cubicBezTo>
                <a:cubicBezTo>
                  <a:pt x="2729756" y="754682"/>
                  <a:pt x="2730996" y="757162"/>
                  <a:pt x="2730996" y="757162"/>
                </a:cubicBezTo>
                <a:cubicBezTo>
                  <a:pt x="2730996" y="762124"/>
                  <a:pt x="2733477" y="767084"/>
                  <a:pt x="2738437" y="772045"/>
                </a:cubicBezTo>
                <a:lnTo>
                  <a:pt x="2745878" y="764604"/>
                </a:lnTo>
                <a:cubicBezTo>
                  <a:pt x="2740918" y="759643"/>
                  <a:pt x="2745878" y="757162"/>
                  <a:pt x="2760761" y="757162"/>
                </a:cubicBezTo>
                <a:cubicBezTo>
                  <a:pt x="2765722" y="757162"/>
                  <a:pt x="2770684" y="758403"/>
                  <a:pt x="2775644" y="760883"/>
                </a:cubicBezTo>
                <a:cubicBezTo>
                  <a:pt x="2780605" y="763363"/>
                  <a:pt x="2786806" y="764604"/>
                  <a:pt x="2794248" y="764604"/>
                </a:cubicBezTo>
                <a:cubicBezTo>
                  <a:pt x="2801689" y="764604"/>
                  <a:pt x="2805410" y="764604"/>
                  <a:pt x="2805410" y="764604"/>
                </a:cubicBezTo>
                <a:cubicBezTo>
                  <a:pt x="2810370" y="764604"/>
                  <a:pt x="2812851" y="767084"/>
                  <a:pt x="2812851" y="772045"/>
                </a:cubicBezTo>
                <a:lnTo>
                  <a:pt x="2812851" y="779487"/>
                </a:lnTo>
                <a:lnTo>
                  <a:pt x="2812851" y="786928"/>
                </a:lnTo>
                <a:cubicBezTo>
                  <a:pt x="2807890" y="791889"/>
                  <a:pt x="2802929" y="794369"/>
                  <a:pt x="2797968" y="794369"/>
                </a:cubicBezTo>
                <a:cubicBezTo>
                  <a:pt x="2797968" y="794369"/>
                  <a:pt x="2797968" y="795610"/>
                  <a:pt x="2797968" y="798090"/>
                </a:cubicBezTo>
                <a:cubicBezTo>
                  <a:pt x="2797968" y="800570"/>
                  <a:pt x="2796728" y="803052"/>
                  <a:pt x="2794248" y="805532"/>
                </a:cubicBezTo>
                <a:cubicBezTo>
                  <a:pt x="2791767" y="808012"/>
                  <a:pt x="2788046" y="809252"/>
                  <a:pt x="2783085" y="809252"/>
                </a:cubicBezTo>
                <a:lnTo>
                  <a:pt x="2790527" y="816694"/>
                </a:lnTo>
                <a:cubicBezTo>
                  <a:pt x="2795488" y="826615"/>
                  <a:pt x="2800449" y="832817"/>
                  <a:pt x="2805410" y="835297"/>
                </a:cubicBezTo>
                <a:cubicBezTo>
                  <a:pt x="2810370" y="837778"/>
                  <a:pt x="2820292" y="842739"/>
                  <a:pt x="2835175" y="850180"/>
                </a:cubicBezTo>
                <a:cubicBezTo>
                  <a:pt x="2850058" y="857621"/>
                  <a:pt x="2858740" y="860102"/>
                  <a:pt x="2861220" y="857621"/>
                </a:cubicBezTo>
                <a:cubicBezTo>
                  <a:pt x="2863701" y="855141"/>
                  <a:pt x="2864941" y="855141"/>
                  <a:pt x="2864941" y="857621"/>
                </a:cubicBezTo>
                <a:cubicBezTo>
                  <a:pt x="2864941" y="860102"/>
                  <a:pt x="2867422" y="861342"/>
                  <a:pt x="2872383" y="861342"/>
                </a:cubicBezTo>
                <a:cubicBezTo>
                  <a:pt x="2877343" y="861342"/>
                  <a:pt x="2879824" y="862582"/>
                  <a:pt x="2879824" y="865063"/>
                </a:cubicBezTo>
                <a:cubicBezTo>
                  <a:pt x="2879824" y="867543"/>
                  <a:pt x="2884784" y="870024"/>
                  <a:pt x="2894706" y="872504"/>
                </a:cubicBezTo>
                <a:cubicBezTo>
                  <a:pt x="2904629" y="874985"/>
                  <a:pt x="2912070" y="878705"/>
                  <a:pt x="2917031" y="883666"/>
                </a:cubicBezTo>
                <a:cubicBezTo>
                  <a:pt x="2921991" y="888627"/>
                  <a:pt x="2926953" y="886147"/>
                  <a:pt x="2931914" y="876225"/>
                </a:cubicBezTo>
                <a:cubicBezTo>
                  <a:pt x="2931914" y="876225"/>
                  <a:pt x="2928193" y="871264"/>
                  <a:pt x="2920751" y="861342"/>
                </a:cubicBezTo>
                <a:cubicBezTo>
                  <a:pt x="2913310" y="851420"/>
                  <a:pt x="2909590" y="845219"/>
                  <a:pt x="2909590" y="842739"/>
                </a:cubicBezTo>
                <a:cubicBezTo>
                  <a:pt x="2909590" y="840258"/>
                  <a:pt x="2907109" y="839018"/>
                  <a:pt x="2902148" y="839018"/>
                </a:cubicBezTo>
                <a:cubicBezTo>
                  <a:pt x="2897187" y="839018"/>
                  <a:pt x="2894706" y="836538"/>
                  <a:pt x="2894706" y="831577"/>
                </a:cubicBezTo>
                <a:cubicBezTo>
                  <a:pt x="2894706" y="826615"/>
                  <a:pt x="2892226" y="824135"/>
                  <a:pt x="2887265" y="824135"/>
                </a:cubicBezTo>
                <a:cubicBezTo>
                  <a:pt x="2882304" y="824135"/>
                  <a:pt x="2882304" y="826615"/>
                  <a:pt x="2887265" y="831577"/>
                </a:cubicBezTo>
                <a:lnTo>
                  <a:pt x="2872383" y="831577"/>
                </a:lnTo>
                <a:lnTo>
                  <a:pt x="2857499" y="816694"/>
                </a:lnTo>
                <a:cubicBezTo>
                  <a:pt x="2857499" y="811732"/>
                  <a:pt x="2855019" y="814214"/>
                  <a:pt x="2850058" y="824135"/>
                </a:cubicBezTo>
                <a:lnTo>
                  <a:pt x="2842617" y="824135"/>
                </a:lnTo>
                <a:lnTo>
                  <a:pt x="2842617" y="816694"/>
                </a:lnTo>
                <a:cubicBezTo>
                  <a:pt x="2842617" y="816694"/>
                  <a:pt x="2842617" y="815453"/>
                  <a:pt x="2842617" y="812973"/>
                </a:cubicBezTo>
                <a:cubicBezTo>
                  <a:pt x="2842617" y="810493"/>
                  <a:pt x="2843857" y="808012"/>
                  <a:pt x="2846337" y="805532"/>
                </a:cubicBezTo>
                <a:cubicBezTo>
                  <a:pt x="2848818" y="803052"/>
                  <a:pt x="2851298" y="800570"/>
                  <a:pt x="2853779" y="798090"/>
                </a:cubicBezTo>
                <a:cubicBezTo>
                  <a:pt x="2856259" y="795610"/>
                  <a:pt x="2857499" y="794369"/>
                  <a:pt x="2857499" y="794369"/>
                </a:cubicBezTo>
                <a:lnTo>
                  <a:pt x="2864941" y="801811"/>
                </a:lnTo>
                <a:lnTo>
                  <a:pt x="2872383" y="809252"/>
                </a:lnTo>
                <a:lnTo>
                  <a:pt x="2872383" y="801811"/>
                </a:lnTo>
                <a:cubicBezTo>
                  <a:pt x="2872383" y="796850"/>
                  <a:pt x="2872383" y="793129"/>
                  <a:pt x="2872383" y="790649"/>
                </a:cubicBezTo>
                <a:cubicBezTo>
                  <a:pt x="2872383" y="788169"/>
                  <a:pt x="2872383" y="785687"/>
                  <a:pt x="2872383" y="783207"/>
                </a:cubicBezTo>
                <a:cubicBezTo>
                  <a:pt x="2872383" y="780727"/>
                  <a:pt x="2869902" y="779487"/>
                  <a:pt x="2864941" y="779487"/>
                </a:cubicBezTo>
                <a:cubicBezTo>
                  <a:pt x="2859980" y="779487"/>
                  <a:pt x="2857499" y="777007"/>
                  <a:pt x="2857499" y="772045"/>
                </a:cubicBezTo>
                <a:lnTo>
                  <a:pt x="2835175" y="764604"/>
                </a:lnTo>
                <a:cubicBezTo>
                  <a:pt x="2835175" y="759643"/>
                  <a:pt x="2837656" y="758403"/>
                  <a:pt x="2842617" y="760883"/>
                </a:cubicBezTo>
                <a:cubicBezTo>
                  <a:pt x="2847577" y="763363"/>
                  <a:pt x="2855019" y="764604"/>
                  <a:pt x="2864941" y="764604"/>
                </a:cubicBezTo>
                <a:cubicBezTo>
                  <a:pt x="2874863" y="764604"/>
                  <a:pt x="2886025" y="768325"/>
                  <a:pt x="2898427" y="775766"/>
                </a:cubicBezTo>
                <a:cubicBezTo>
                  <a:pt x="2910829" y="783207"/>
                  <a:pt x="2917031" y="789408"/>
                  <a:pt x="2917031" y="794369"/>
                </a:cubicBezTo>
                <a:cubicBezTo>
                  <a:pt x="2926953" y="789408"/>
                  <a:pt x="2931914" y="786928"/>
                  <a:pt x="2931914" y="786928"/>
                </a:cubicBezTo>
                <a:cubicBezTo>
                  <a:pt x="2936874" y="791889"/>
                  <a:pt x="2939355" y="794369"/>
                  <a:pt x="2939355" y="794369"/>
                </a:cubicBezTo>
                <a:cubicBezTo>
                  <a:pt x="2939355" y="794369"/>
                  <a:pt x="2941836" y="791889"/>
                  <a:pt x="2946796" y="786928"/>
                </a:cubicBezTo>
                <a:cubicBezTo>
                  <a:pt x="2951757" y="786928"/>
                  <a:pt x="2956718" y="788169"/>
                  <a:pt x="2961679" y="790649"/>
                </a:cubicBezTo>
                <a:cubicBezTo>
                  <a:pt x="2966640" y="793129"/>
                  <a:pt x="2966640" y="795610"/>
                  <a:pt x="2961679" y="798090"/>
                </a:cubicBezTo>
                <a:cubicBezTo>
                  <a:pt x="2956718" y="800570"/>
                  <a:pt x="2957958" y="803052"/>
                  <a:pt x="2965400" y="805532"/>
                </a:cubicBezTo>
                <a:cubicBezTo>
                  <a:pt x="2972841" y="808012"/>
                  <a:pt x="2976562" y="810493"/>
                  <a:pt x="2976562" y="812973"/>
                </a:cubicBezTo>
                <a:cubicBezTo>
                  <a:pt x="2976562" y="815453"/>
                  <a:pt x="2974081" y="817934"/>
                  <a:pt x="2969121" y="820414"/>
                </a:cubicBezTo>
                <a:cubicBezTo>
                  <a:pt x="2964160" y="822894"/>
                  <a:pt x="2959198" y="821655"/>
                  <a:pt x="2954238" y="816694"/>
                </a:cubicBezTo>
                <a:cubicBezTo>
                  <a:pt x="2934394" y="806772"/>
                  <a:pt x="2921991" y="801811"/>
                  <a:pt x="2917031" y="801811"/>
                </a:cubicBezTo>
                <a:lnTo>
                  <a:pt x="2984003" y="846459"/>
                </a:lnTo>
                <a:cubicBezTo>
                  <a:pt x="2993925" y="846459"/>
                  <a:pt x="3002607" y="848940"/>
                  <a:pt x="3010049" y="853901"/>
                </a:cubicBezTo>
                <a:cubicBezTo>
                  <a:pt x="3017490" y="858862"/>
                  <a:pt x="3026171" y="858862"/>
                  <a:pt x="3036093" y="853901"/>
                </a:cubicBezTo>
                <a:cubicBezTo>
                  <a:pt x="3036093" y="848940"/>
                  <a:pt x="3037333" y="846459"/>
                  <a:pt x="3039814" y="846459"/>
                </a:cubicBezTo>
                <a:cubicBezTo>
                  <a:pt x="3042295" y="846459"/>
                  <a:pt x="3046016" y="846459"/>
                  <a:pt x="3050976" y="846459"/>
                </a:cubicBezTo>
                <a:cubicBezTo>
                  <a:pt x="3050976" y="851420"/>
                  <a:pt x="3048495" y="853901"/>
                  <a:pt x="3043535" y="853901"/>
                </a:cubicBezTo>
                <a:lnTo>
                  <a:pt x="3043535" y="861342"/>
                </a:lnTo>
                <a:cubicBezTo>
                  <a:pt x="3043535" y="861342"/>
                  <a:pt x="3046016" y="861342"/>
                  <a:pt x="3050976" y="861342"/>
                </a:cubicBezTo>
                <a:cubicBezTo>
                  <a:pt x="3055937" y="861342"/>
                  <a:pt x="3060898" y="863823"/>
                  <a:pt x="3065859" y="868784"/>
                </a:cubicBezTo>
                <a:cubicBezTo>
                  <a:pt x="3065859" y="868784"/>
                  <a:pt x="3068340" y="870024"/>
                  <a:pt x="3073300" y="872504"/>
                </a:cubicBezTo>
                <a:cubicBezTo>
                  <a:pt x="3078261" y="874985"/>
                  <a:pt x="3083222" y="876225"/>
                  <a:pt x="3088183" y="876225"/>
                </a:cubicBezTo>
                <a:lnTo>
                  <a:pt x="3117949" y="883666"/>
                </a:lnTo>
                <a:cubicBezTo>
                  <a:pt x="3127871" y="888627"/>
                  <a:pt x="3134072" y="889867"/>
                  <a:pt x="3136552" y="887387"/>
                </a:cubicBezTo>
                <a:cubicBezTo>
                  <a:pt x="3139033" y="884907"/>
                  <a:pt x="3143994" y="886147"/>
                  <a:pt x="3151435" y="891108"/>
                </a:cubicBezTo>
                <a:cubicBezTo>
                  <a:pt x="3158876" y="896069"/>
                  <a:pt x="3165078" y="896069"/>
                  <a:pt x="3170039" y="891108"/>
                </a:cubicBezTo>
                <a:lnTo>
                  <a:pt x="3192363" y="891108"/>
                </a:lnTo>
                <a:cubicBezTo>
                  <a:pt x="3202285" y="896069"/>
                  <a:pt x="3215927" y="898549"/>
                  <a:pt x="3233290" y="898549"/>
                </a:cubicBezTo>
                <a:cubicBezTo>
                  <a:pt x="3250654" y="898549"/>
                  <a:pt x="3263056" y="901030"/>
                  <a:pt x="3270498" y="905991"/>
                </a:cubicBezTo>
                <a:cubicBezTo>
                  <a:pt x="3277939" y="910952"/>
                  <a:pt x="3284140" y="910952"/>
                  <a:pt x="3289101" y="905991"/>
                </a:cubicBezTo>
                <a:lnTo>
                  <a:pt x="3341191" y="928315"/>
                </a:lnTo>
                <a:cubicBezTo>
                  <a:pt x="3346152" y="933276"/>
                  <a:pt x="3351113" y="933276"/>
                  <a:pt x="3356074" y="928315"/>
                </a:cubicBezTo>
                <a:lnTo>
                  <a:pt x="3385839" y="935756"/>
                </a:lnTo>
                <a:cubicBezTo>
                  <a:pt x="3410644" y="940717"/>
                  <a:pt x="3425527" y="938237"/>
                  <a:pt x="3430488" y="928315"/>
                </a:cubicBezTo>
                <a:lnTo>
                  <a:pt x="3437929" y="920874"/>
                </a:lnTo>
                <a:cubicBezTo>
                  <a:pt x="3437929" y="930795"/>
                  <a:pt x="3440410" y="933276"/>
                  <a:pt x="3445371" y="928315"/>
                </a:cubicBezTo>
                <a:lnTo>
                  <a:pt x="3445371" y="935756"/>
                </a:lnTo>
                <a:cubicBezTo>
                  <a:pt x="3440410" y="940717"/>
                  <a:pt x="3442890" y="943198"/>
                  <a:pt x="3452812" y="943198"/>
                </a:cubicBezTo>
                <a:cubicBezTo>
                  <a:pt x="3452812" y="943198"/>
                  <a:pt x="3457773" y="943198"/>
                  <a:pt x="3467695" y="943198"/>
                </a:cubicBezTo>
                <a:lnTo>
                  <a:pt x="3475136" y="943198"/>
                </a:lnTo>
                <a:cubicBezTo>
                  <a:pt x="3480097" y="943198"/>
                  <a:pt x="3486298" y="944438"/>
                  <a:pt x="3493740" y="946918"/>
                </a:cubicBezTo>
                <a:cubicBezTo>
                  <a:pt x="3501181" y="949399"/>
                  <a:pt x="3504902" y="950639"/>
                  <a:pt x="3504902" y="950639"/>
                </a:cubicBezTo>
                <a:cubicBezTo>
                  <a:pt x="3509863" y="950639"/>
                  <a:pt x="3514824" y="950639"/>
                  <a:pt x="3519785" y="950639"/>
                </a:cubicBezTo>
                <a:cubicBezTo>
                  <a:pt x="3524745" y="950639"/>
                  <a:pt x="3524745" y="946918"/>
                  <a:pt x="3519785" y="939477"/>
                </a:cubicBezTo>
                <a:cubicBezTo>
                  <a:pt x="3514824" y="932036"/>
                  <a:pt x="3516064" y="928315"/>
                  <a:pt x="3523505" y="928315"/>
                </a:cubicBezTo>
                <a:cubicBezTo>
                  <a:pt x="3530947" y="928315"/>
                  <a:pt x="3534667" y="930795"/>
                  <a:pt x="3534667" y="935756"/>
                </a:cubicBezTo>
                <a:lnTo>
                  <a:pt x="3564433" y="928315"/>
                </a:lnTo>
                <a:lnTo>
                  <a:pt x="3571874" y="928315"/>
                </a:lnTo>
                <a:lnTo>
                  <a:pt x="3586757" y="935756"/>
                </a:lnTo>
                <a:cubicBezTo>
                  <a:pt x="3596679" y="935756"/>
                  <a:pt x="3601640" y="938237"/>
                  <a:pt x="3601640" y="943198"/>
                </a:cubicBezTo>
                <a:cubicBezTo>
                  <a:pt x="3601640" y="948159"/>
                  <a:pt x="3596679" y="948159"/>
                  <a:pt x="3586757" y="943198"/>
                </a:cubicBezTo>
                <a:lnTo>
                  <a:pt x="3579316" y="950639"/>
                </a:lnTo>
                <a:cubicBezTo>
                  <a:pt x="3584277" y="955600"/>
                  <a:pt x="3592959" y="958081"/>
                  <a:pt x="3605361" y="958081"/>
                </a:cubicBezTo>
                <a:cubicBezTo>
                  <a:pt x="3617763" y="958081"/>
                  <a:pt x="3623964" y="960561"/>
                  <a:pt x="3623964" y="965522"/>
                </a:cubicBezTo>
                <a:cubicBezTo>
                  <a:pt x="3623964" y="965522"/>
                  <a:pt x="3623964" y="966762"/>
                  <a:pt x="3623964" y="969243"/>
                </a:cubicBezTo>
                <a:cubicBezTo>
                  <a:pt x="3623964" y="971723"/>
                  <a:pt x="3625204" y="971723"/>
                  <a:pt x="3627685" y="969243"/>
                </a:cubicBezTo>
                <a:cubicBezTo>
                  <a:pt x="3630166" y="966762"/>
                  <a:pt x="3633886" y="966762"/>
                  <a:pt x="3638847" y="969243"/>
                </a:cubicBezTo>
                <a:cubicBezTo>
                  <a:pt x="3643808" y="971723"/>
                  <a:pt x="3648769" y="972963"/>
                  <a:pt x="3653730" y="972963"/>
                </a:cubicBezTo>
                <a:lnTo>
                  <a:pt x="3668613" y="980405"/>
                </a:lnTo>
                <a:cubicBezTo>
                  <a:pt x="3668613" y="975444"/>
                  <a:pt x="3671093" y="972963"/>
                  <a:pt x="3676054" y="972963"/>
                </a:cubicBezTo>
                <a:cubicBezTo>
                  <a:pt x="3681015" y="972963"/>
                  <a:pt x="3681015" y="975444"/>
                  <a:pt x="3676054" y="980405"/>
                </a:cubicBezTo>
                <a:cubicBezTo>
                  <a:pt x="3676054" y="985366"/>
                  <a:pt x="3676054" y="987846"/>
                  <a:pt x="3676054" y="987846"/>
                </a:cubicBezTo>
                <a:cubicBezTo>
                  <a:pt x="3681015" y="987846"/>
                  <a:pt x="3683496" y="985366"/>
                  <a:pt x="3683496" y="980405"/>
                </a:cubicBezTo>
                <a:cubicBezTo>
                  <a:pt x="3683496" y="980405"/>
                  <a:pt x="3684736" y="979164"/>
                  <a:pt x="3687216" y="976684"/>
                </a:cubicBezTo>
                <a:cubicBezTo>
                  <a:pt x="3689697" y="974204"/>
                  <a:pt x="3695898" y="975444"/>
                  <a:pt x="3705820" y="980405"/>
                </a:cubicBezTo>
                <a:lnTo>
                  <a:pt x="3690937" y="987846"/>
                </a:lnTo>
                <a:lnTo>
                  <a:pt x="3713261" y="987846"/>
                </a:lnTo>
                <a:lnTo>
                  <a:pt x="3705820" y="980405"/>
                </a:lnTo>
                <a:cubicBezTo>
                  <a:pt x="3725664" y="980405"/>
                  <a:pt x="3738066" y="982885"/>
                  <a:pt x="3743027" y="987846"/>
                </a:cubicBezTo>
                <a:cubicBezTo>
                  <a:pt x="3752949" y="992807"/>
                  <a:pt x="3792636" y="997768"/>
                  <a:pt x="3862089" y="1002729"/>
                </a:cubicBezTo>
                <a:lnTo>
                  <a:pt x="3914179" y="995288"/>
                </a:lnTo>
                <a:cubicBezTo>
                  <a:pt x="3914179" y="1000249"/>
                  <a:pt x="3917900" y="1003969"/>
                  <a:pt x="3925341" y="1006450"/>
                </a:cubicBezTo>
                <a:cubicBezTo>
                  <a:pt x="3932783" y="1008930"/>
                  <a:pt x="3940224" y="1008930"/>
                  <a:pt x="3947665" y="1006450"/>
                </a:cubicBezTo>
                <a:cubicBezTo>
                  <a:pt x="3955107" y="1003969"/>
                  <a:pt x="3961308" y="1005209"/>
                  <a:pt x="3966269" y="1010170"/>
                </a:cubicBezTo>
                <a:lnTo>
                  <a:pt x="4040683" y="1017612"/>
                </a:lnTo>
                <a:lnTo>
                  <a:pt x="4048125" y="1010170"/>
                </a:lnTo>
                <a:lnTo>
                  <a:pt x="4055566" y="1010170"/>
                </a:lnTo>
                <a:cubicBezTo>
                  <a:pt x="4060527" y="1010170"/>
                  <a:pt x="4064248" y="1011411"/>
                  <a:pt x="4066728" y="1013891"/>
                </a:cubicBezTo>
                <a:cubicBezTo>
                  <a:pt x="4069208" y="1016371"/>
                  <a:pt x="4070449" y="1017612"/>
                  <a:pt x="4070449" y="1017612"/>
                </a:cubicBezTo>
                <a:cubicBezTo>
                  <a:pt x="4070449" y="1022573"/>
                  <a:pt x="4072929" y="1025053"/>
                  <a:pt x="4077890" y="1025053"/>
                </a:cubicBezTo>
                <a:cubicBezTo>
                  <a:pt x="4082851" y="1025053"/>
                  <a:pt x="4087812" y="1027534"/>
                  <a:pt x="4092773" y="1032495"/>
                </a:cubicBezTo>
                <a:cubicBezTo>
                  <a:pt x="4097734" y="1032495"/>
                  <a:pt x="4100214" y="1032495"/>
                  <a:pt x="4100214" y="1032495"/>
                </a:cubicBezTo>
                <a:cubicBezTo>
                  <a:pt x="4100214" y="1027534"/>
                  <a:pt x="4100214" y="1025053"/>
                  <a:pt x="4100214" y="1025053"/>
                </a:cubicBezTo>
                <a:cubicBezTo>
                  <a:pt x="4095253" y="1025053"/>
                  <a:pt x="4092773" y="1025053"/>
                  <a:pt x="4092773" y="1025053"/>
                </a:cubicBezTo>
                <a:cubicBezTo>
                  <a:pt x="4092773" y="1020092"/>
                  <a:pt x="4100214" y="1017612"/>
                  <a:pt x="4115097" y="1017612"/>
                </a:cubicBezTo>
                <a:cubicBezTo>
                  <a:pt x="4125019" y="1022573"/>
                  <a:pt x="4129980" y="1025053"/>
                  <a:pt x="4129980" y="1025053"/>
                </a:cubicBezTo>
                <a:cubicBezTo>
                  <a:pt x="4125019" y="1030014"/>
                  <a:pt x="4126259" y="1032495"/>
                  <a:pt x="4133701" y="1032495"/>
                </a:cubicBezTo>
                <a:cubicBezTo>
                  <a:pt x="4141142" y="1032495"/>
                  <a:pt x="4144863" y="1032495"/>
                  <a:pt x="4144863" y="1032495"/>
                </a:cubicBezTo>
                <a:cubicBezTo>
                  <a:pt x="4144863" y="1027534"/>
                  <a:pt x="4144863" y="1025053"/>
                  <a:pt x="4144863" y="1025053"/>
                </a:cubicBezTo>
                <a:cubicBezTo>
                  <a:pt x="4144863" y="1025053"/>
                  <a:pt x="4147343" y="1025053"/>
                  <a:pt x="4152304" y="1025053"/>
                </a:cubicBezTo>
                <a:lnTo>
                  <a:pt x="4144863" y="1017612"/>
                </a:lnTo>
                <a:lnTo>
                  <a:pt x="4137421" y="1010170"/>
                </a:lnTo>
                <a:cubicBezTo>
                  <a:pt x="4157265" y="1010170"/>
                  <a:pt x="4167187" y="1010170"/>
                  <a:pt x="4167187" y="1010170"/>
                </a:cubicBezTo>
                <a:cubicBezTo>
                  <a:pt x="4167187" y="1020092"/>
                  <a:pt x="4184550" y="1022573"/>
                  <a:pt x="4219277" y="1017612"/>
                </a:cubicBezTo>
                <a:cubicBezTo>
                  <a:pt x="4234160" y="1012651"/>
                  <a:pt x="4256484" y="1010170"/>
                  <a:pt x="4286250" y="1010170"/>
                </a:cubicBezTo>
                <a:cubicBezTo>
                  <a:pt x="4316015" y="1010170"/>
                  <a:pt x="4342060" y="1010170"/>
                  <a:pt x="4364384" y="1010170"/>
                </a:cubicBezTo>
                <a:cubicBezTo>
                  <a:pt x="4386709" y="1010170"/>
                  <a:pt x="4395390" y="1012651"/>
                  <a:pt x="4390429" y="1017612"/>
                </a:cubicBezTo>
                <a:cubicBezTo>
                  <a:pt x="4390429" y="1022573"/>
                  <a:pt x="4390429" y="1025053"/>
                  <a:pt x="4390429" y="1025053"/>
                </a:cubicBezTo>
                <a:cubicBezTo>
                  <a:pt x="4385468" y="1030014"/>
                  <a:pt x="4381748" y="1030014"/>
                  <a:pt x="4379267" y="1025053"/>
                </a:cubicBezTo>
                <a:cubicBezTo>
                  <a:pt x="4376787" y="1020092"/>
                  <a:pt x="4365625" y="1017612"/>
                  <a:pt x="4345781" y="1017612"/>
                </a:cubicBezTo>
                <a:cubicBezTo>
                  <a:pt x="4325937" y="1017612"/>
                  <a:pt x="4314775" y="1020092"/>
                  <a:pt x="4312295" y="1025053"/>
                </a:cubicBezTo>
                <a:cubicBezTo>
                  <a:pt x="4309814" y="1030014"/>
                  <a:pt x="4306093" y="1031254"/>
                  <a:pt x="4301132" y="1028774"/>
                </a:cubicBezTo>
                <a:cubicBezTo>
                  <a:pt x="4296171" y="1026294"/>
                  <a:pt x="4285009" y="1026294"/>
                  <a:pt x="4267646" y="1028774"/>
                </a:cubicBezTo>
                <a:cubicBezTo>
                  <a:pt x="4250283" y="1031254"/>
                  <a:pt x="4237880" y="1031254"/>
                  <a:pt x="4230439" y="1028774"/>
                </a:cubicBezTo>
                <a:cubicBezTo>
                  <a:pt x="4222998" y="1026294"/>
                  <a:pt x="4211836" y="1027534"/>
                  <a:pt x="4196953" y="1032495"/>
                </a:cubicBezTo>
                <a:cubicBezTo>
                  <a:pt x="4187031" y="1037456"/>
                  <a:pt x="4180830" y="1039936"/>
                  <a:pt x="4178349" y="1039936"/>
                </a:cubicBezTo>
                <a:cubicBezTo>
                  <a:pt x="4175869" y="1039936"/>
                  <a:pt x="4173388" y="1038696"/>
                  <a:pt x="4170908" y="1036215"/>
                </a:cubicBezTo>
                <a:cubicBezTo>
                  <a:pt x="4168427" y="1033735"/>
                  <a:pt x="4167187" y="1032495"/>
                  <a:pt x="4167187" y="1032495"/>
                </a:cubicBezTo>
                <a:cubicBezTo>
                  <a:pt x="4167187" y="1032495"/>
                  <a:pt x="4164707" y="1032495"/>
                  <a:pt x="4159746" y="1032495"/>
                </a:cubicBezTo>
                <a:lnTo>
                  <a:pt x="4159746" y="1039936"/>
                </a:lnTo>
                <a:lnTo>
                  <a:pt x="4196953" y="1047377"/>
                </a:lnTo>
                <a:cubicBezTo>
                  <a:pt x="4211836" y="1047377"/>
                  <a:pt x="4219277" y="1047377"/>
                  <a:pt x="4219277" y="1047377"/>
                </a:cubicBezTo>
                <a:cubicBezTo>
                  <a:pt x="4219277" y="1047377"/>
                  <a:pt x="4232919" y="1047377"/>
                  <a:pt x="4260205" y="1047377"/>
                </a:cubicBezTo>
                <a:cubicBezTo>
                  <a:pt x="4287490" y="1047377"/>
                  <a:pt x="4308574" y="1047377"/>
                  <a:pt x="4323457" y="1047377"/>
                </a:cubicBezTo>
                <a:cubicBezTo>
                  <a:pt x="4328418" y="1047377"/>
                  <a:pt x="4333378" y="1047377"/>
                  <a:pt x="4338339" y="1047377"/>
                </a:cubicBezTo>
                <a:cubicBezTo>
                  <a:pt x="4343300" y="1047377"/>
                  <a:pt x="4345781" y="1047377"/>
                  <a:pt x="4345781" y="1047377"/>
                </a:cubicBezTo>
                <a:cubicBezTo>
                  <a:pt x="4345781" y="1052338"/>
                  <a:pt x="4350742" y="1052338"/>
                  <a:pt x="4360664" y="1047377"/>
                </a:cubicBezTo>
                <a:lnTo>
                  <a:pt x="4435078" y="1047377"/>
                </a:lnTo>
                <a:cubicBezTo>
                  <a:pt x="4469804" y="1047377"/>
                  <a:pt x="4489648" y="1044897"/>
                  <a:pt x="4494609" y="1039936"/>
                </a:cubicBezTo>
                <a:lnTo>
                  <a:pt x="4487168" y="1039936"/>
                </a:lnTo>
                <a:cubicBezTo>
                  <a:pt x="4482207" y="1039936"/>
                  <a:pt x="4479726" y="1038696"/>
                  <a:pt x="4479726" y="1036215"/>
                </a:cubicBezTo>
                <a:cubicBezTo>
                  <a:pt x="4479726" y="1033735"/>
                  <a:pt x="4477246" y="1032495"/>
                  <a:pt x="4472285" y="1032495"/>
                </a:cubicBezTo>
                <a:cubicBezTo>
                  <a:pt x="4472285" y="1027534"/>
                  <a:pt x="4468564" y="1025053"/>
                  <a:pt x="4461123" y="1025053"/>
                </a:cubicBezTo>
                <a:cubicBezTo>
                  <a:pt x="4453681" y="1025053"/>
                  <a:pt x="4452441" y="1022573"/>
                  <a:pt x="4457402" y="1017612"/>
                </a:cubicBezTo>
                <a:lnTo>
                  <a:pt x="4494609" y="1017612"/>
                </a:lnTo>
                <a:cubicBezTo>
                  <a:pt x="4504531" y="1017612"/>
                  <a:pt x="4513212" y="1016371"/>
                  <a:pt x="4520654" y="1013891"/>
                </a:cubicBezTo>
                <a:cubicBezTo>
                  <a:pt x="4528095" y="1011411"/>
                  <a:pt x="4531816" y="1010170"/>
                  <a:pt x="4531816" y="1010170"/>
                </a:cubicBezTo>
                <a:cubicBezTo>
                  <a:pt x="4531816" y="1010170"/>
                  <a:pt x="4534296" y="1010170"/>
                  <a:pt x="4539257" y="1010170"/>
                </a:cubicBezTo>
                <a:lnTo>
                  <a:pt x="4576464" y="1002729"/>
                </a:lnTo>
                <a:cubicBezTo>
                  <a:pt x="4576464" y="1002729"/>
                  <a:pt x="4576464" y="1001489"/>
                  <a:pt x="4576464" y="999008"/>
                </a:cubicBezTo>
                <a:cubicBezTo>
                  <a:pt x="4576464" y="996528"/>
                  <a:pt x="4578945" y="995288"/>
                  <a:pt x="4583906" y="995288"/>
                </a:cubicBezTo>
                <a:cubicBezTo>
                  <a:pt x="4583906" y="995288"/>
                  <a:pt x="4582666" y="992807"/>
                  <a:pt x="4580185" y="987846"/>
                </a:cubicBezTo>
                <a:cubicBezTo>
                  <a:pt x="4577705" y="982885"/>
                  <a:pt x="4576464" y="980405"/>
                  <a:pt x="4576464" y="980405"/>
                </a:cubicBezTo>
                <a:cubicBezTo>
                  <a:pt x="4576464" y="980405"/>
                  <a:pt x="4581425" y="980405"/>
                  <a:pt x="4591347" y="980405"/>
                </a:cubicBezTo>
                <a:cubicBezTo>
                  <a:pt x="4601269" y="980405"/>
                  <a:pt x="4606230" y="979164"/>
                  <a:pt x="4606230" y="976684"/>
                </a:cubicBezTo>
                <a:cubicBezTo>
                  <a:pt x="4606230" y="974204"/>
                  <a:pt x="4611191" y="972963"/>
                  <a:pt x="4621113" y="972963"/>
                </a:cubicBezTo>
                <a:cubicBezTo>
                  <a:pt x="4631035" y="968002"/>
                  <a:pt x="4635996" y="968002"/>
                  <a:pt x="4635996" y="972963"/>
                </a:cubicBezTo>
                <a:cubicBezTo>
                  <a:pt x="4635996" y="977924"/>
                  <a:pt x="4635996" y="980405"/>
                  <a:pt x="4635996" y="980405"/>
                </a:cubicBezTo>
                <a:cubicBezTo>
                  <a:pt x="4635996" y="980405"/>
                  <a:pt x="4638476" y="980405"/>
                  <a:pt x="4643437" y="980405"/>
                </a:cubicBezTo>
                <a:cubicBezTo>
                  <a:pt x="4648398" y="980405"/>
                  <a:pt x="4650878" y="981645"/>
                  <a:pt x="4650878" y="984125"/>
                </a:cubicBezTo>
                <a:cubicBezTo>
                  <a:pt x="4650878" y="986606"/>
                  <a:pt x="4650878" y="987846"/>
                  <a:pt x="4650878" y="987846"/>
                </a:cubicBezTo>
                <a:lnTo>
                  <a:pt x="4680644" y="1010170"/>
                </a:lnTo>
                <a:lnTo>
                  <a:pt x="4688086" y="995288"/>
                </a:lnTo>
                <a:lnTo>
                  <a:pt x="4688086" y="987846"/>
                </a:lnTo>
                <a:cubicBezTo>
                  <a:pt x="4688086" y="997768"/>
                  <a:pt x="4710409" y="1005209"/>
                  <a:pt x="4755058" y="1010170"/>
                </a:cubicBezTo>
                <a:lnTo>
                  <a:pt x="4762499" y="1017612"/>
                </a:lnTo>
                <a:cubicBezTo>
                  <a:pt x="4752578" y="1017612"/>
                  <a:pt x="4743896" y="1017612"/>
                  <a:pt x="4736454" y="1017612"/>
                </a:cubicBezTo>
                <a:cubicBezTo>
                  <a:pt x="4729013" y="1017612"/>
                  <a:pt x="4717851" y="1020092"/>
                  <a:pt x="4702968" y="1025053"/>
                </a:cubicBezTo>
                <a:cubicBezTo>
                  <a:pt x="4693047" y="1025053"/>
                  <a:pt x="4686845" y="1025053"/>
                  <a:pt x="4684365" y="1025053"/>
                </a:cubicBezTo>
                <a:cubicBezTo>
                  <a:pt x="4681884" y="1025053"/>
                  <a:pt x="4683124" y="1027534"/>
                  <a:pt x="4688086" y="1032495"/>
                </a:cubicBezTo>
                <a:cubicBezTo>
                  <a:pt x="4698007" y="1042416"/>
                  <a:pt x="4705449" y="1042416"/>
                  <a:pt x="4710409" y="1032495"/>
                </a:cubicBezTo>
                <a:cubicBezTo>
                  <a:pt x="4710409" y="1027534"/>
                  <a:pt x="4715371" y="1027534"/>
                  <a:pt x="4725292" y="1032495"/>
                </a:cubicBezTo>
                <a:cubicBezTo>
                  <a:pt x="4730254" y="1032495"/>
                  <a:pt x="4735214" y="1032495"/>
                  <a:pt x="4740175" y="1032495"/>
                </a:cubicBezTo>
                <a:cubicBezTo>
                  <a:pt x="4745136" y="1032495"/>
                  <a:pt x="4750097" y="1032495"/>
                  <a:pt x="4755058" y="1032495"/>
                </a:cubicBezTo>
                <a:cubicBezTo>
                  <a:pt x="4760019" y="1032495"/>
                  <a:pt x="4766220" y="1032495"/>
                  <a:pt x="4773661" y="1032495"/>
                </a:cubicBezTo>
                <a:cubicBezTo>
                  <a:pt x="4781103" y="1032495"/>
                  <a:pt x="4787304" y="1032495"/>
                  <a:pt x="4792265" y="1032495"/>
                </a:cubicBezTo>
                <a:cubicBezTo>
                  <a:pt x="4802186" y="1032495"/>
                  <a:pt x="4809628" y="1032495"/>
                  <a:pt x="4814589" y="1032495"/>
                </a:cubicBezTo>
                <a:cubicBezTo>
                  <a:pt x="4819550" y="1032495"/>
                  <a:pt x="4822031" y="1034975"/>
                  <a:pt x="4822031" y="1039936"/>
                </a:cubicBezTo>
                <a:cubicBezTo>
                  <a:pt x="4822031" y="1044897"/>
                  <a:pt x="4814589" y="1047377"/>
                  <a:pt x="4799706" y="1047377"/>
                </a:cubicBezTo>
                <a:lnTo>
                  <a:pt x="4814589" y="1054819"/>
                </a:lnTo>
                <a:lnTo>
                  <a:pt x="4859238" y="1054819"/>
                </a:lnTo>
                <a:lnTo>
                  <a:pt x="4851796" y="1069702"/>
                </a:lnTo>
                <a:lnTo>
                  <a:pt x="4844355" y="1069702"/>
                </a:lnTo>
                <a:cubicBezTo>
                  <a:pt x="4844355" y="1069702"/>
                  <a:pt x="4840634" y="1069702"/>
                  <a:pt x="4833193" y="1069702"/>
                </a:cubicBezTo>
                <a:cubicBezTo>
                  <a:pt x="4825751" y="1069702"/>
                  <a:pt x="4817069" y="1069702"/>
                  <a:pt x="4807148" y="1069702"/>
                </a:cubicBezTo>
                <a:cubicBezTo>
                  <a:pt x="4797226" y="1069702"/>
                  <a:pt x="4789785" y="1069702"/>
                  <a:pt x="4784824" y="1069702"/>
                </a:cubicBezTo>
                <a:lnTo>
                  <a:pt x="4777382" y="1077143"/>
                </a:lnTo>
                <a:cubicBezTo>
                  <a:pt x="4782343" y="1072182"/>
                  <a:pt x="4784824" y="1068461"/>
                  <a:pt x="4784824" y="1065981"/>
                </a:cubicBezTo>
                <a:cubicBezTo>
                  <a:pt x="4784824" y="1063501"/>
                  <a:pt x="4772421" y="1062260"/>
                  <a:pt x="4747616" y="1062260"/>
                </a:cubicBezTo>
                <a:lnTo>
                  <a:pt x="4717851" y="1069702"/>
                </a:lnTo>
                <a:lnTo>
                  <a:pt x="4740175" y="1077143"/>
                </a:lnTo>
                <a:cubicBezTo>
                  <a:pt x="4750097" y="1077143"/>
                  <a:pt x="4757539" y="1079623"/>
                  <a:pt x="4762499" y="1084584"/>
                </a:cubicBezTo>
                <a:lnTo>
                  <a:pt x="4777382" y="1099467"/>
                </a:lnTo>
                <a:cubicBezTo>
                  <a:pt x="4782343" y="1099467"/>
                  <a:pt x="4784824" y="1099467"/>
                  <a:pt x="4784824" y="1099467"/>
                </a:cubicBezTo>
                <a:lnTo>
                  <a:pt x="4822031" y="1106909"/>
                </a:lnTo>
                <a:cubicBezTo>
                  <a:pt x="4826992" y="1106909"/>
                  <a:pt x="4833193" y="1106909"/>
                  <a:pt x="4840634" y="1106909"/>
                </a:cubicBezTo>
                <a:cubicBezTo>
                  <a:pt x="4848075" y="1106909"/>
                  <a:pt x="4851796" y="1106909"/>
                  <a:pt x="4851796" y="1106909"/>
                </a:cubicBezTo>
                <a:cubicBezTo>
                  <a:pt x="4856757" y="1106909"/>
                  <a:pt x="4859238" y="1106909"/>
                  <a:pt x="4859238" y="1106909"/>
                </a:cubicBezTo>
                <a:lnTo>
                  <a:pt x="4859238" y="1099467"/>
                </a:lnTo>
                <a:cubicBezTo>
                  <a:pt x="4849316" y="1099467"/>
                  <a:pt x="4839393" y="1096987"/>
                  <a:pt x="4829472" y="1092026"/>
                </a:cubicBezTo>
                <a:lnTo>
                  <a:pt x="4822031" y="1084584"/>
                </a:lnTo>
                <a:cubicBezTo>
                  <a:pt x="4826992" y="1084584"/>
                  <a:pt x="4830713" y="1084584"/>
                  <a:pt x="4833193" y="1084584"/>
                </a:cubicBezTo>
                <a:cubicBezTo>
                  <a:pt x="4835673" y="1084584"/>
                  <a:pt x="4844355" y="1084584"/>
                  <a:pt x="4859238" y="1084584"/>
                </a:cubicBezTo>
                <a:cubicBezTo>
                  <a:pt x="4864199" y="1084584"/>
                  <a:pt x="4867920" y="1083344"/>
                  <a:pt x="4870400" y="1080864"/>
                </a:cubicBezTo>
                <a:cubicBezTo>
                  <a:pt x="4872880" y="1078383"/>
                  <a:pt x="4874120" y="1077143"/>
                  <a:pt x="4874120" y="1077143"/>
                </a:cubicBezTo>
                <a:lnTo>
                  <a:pt x="4881562" y="1069702"/>
                </a:lnTo>
                <a:lnTo>
                  <a:pt x="4881562" y="1054819"/>
                </a:lnTo>
                <a:cubicBezTo>
                  <a:pt x="4881562" y="1044897"/>
                  <a:pt x="4879082" y="1039936"/>
                  <a:pt x="4874120" y="1039936"/>
                </a:cubicBezTo>
                <a:lnTo>
                  <a:pt x="4859238" y="1039936"/>
                </a:lnTo>
                <a:lnTo>
                  <a:pt x="4874120" y="1032495"/>
                </a:lnTo>
                <a:lnTo>
                  <a:pt x="4896445" y="1039936"/>
                </a:lnTo>
                <a:cubicBezTo>
                  <a:pt x="4891483" y="1039936"/>
                  <a:pt x="4891483" y="1042416"/>
                  <a:pt x="4896445" y="1047377"/>
                </a:cubicBezTo>
                <a:cubicBezTo>
                  <a:pt x="4901406" y="1047377"/>
                  <a:pt x="4903886" y="1048618"/>
                  <a:pt x="4903886" y="1051098"/>
                </a:cubicBezTo>
                <a:cubicBezTo>
                  <a:pt x="4903886" y="1053578"/>
                  <a:pt x="4903886" y="1057299"/>
                  <a:pt x="4903886" y="1062260"/>
                </a:cubicBezTo>
                <a:lnTo>
                  <a:pt x="4896445" y="1084584"/>
                </a:lnTo>
                <a:lnTo>
                  <a:pt x="4903886" y="1099467"/>
                </a:lnTo>
                <a:lnTo>
                  <a:pt x="4926210" y="1099467"/>
                </a:lnTo>
                <a:cubicBezTo>
                  <a:pt x="4955976" y="1094506"/>
                  <a:pt x="4974579" y="1092026"/>
                  <a:pt x="4982021" y="1092026"/>
                </a:cubicBezTo>
                <a:cubicBezTo>
                  <a:pt x="4989462" y="1092026"/>
                  <a:pt x="4993183" y="1089545"/>
                  <a:pt x="4993183" y="1084584"/>
                </a:cubicBezTo>
                <a:cubicBezTo>
                  <a:pt x="4998144" y="1074663"/>
                  <a:pt x="4998144" y="1069702"/>
                  <a:pt x="4993183" y="1069702"/>
                </a:cubicBezTo>
                <a:cubicBezTo>
                  <a:pt x="5003104" y="1069702"/>
                  <a:pt x="5008066" y="1069702"/>
                  <a:pt x="5008066" y="1069702"/>
                </a:cubicBezTo>
                <a:lnTo>
                  <a:pt x="5008066" y="1077143"/>
                </a:lnTo>
                <a:cubicBezTo>
                  <a:pt x="5003104" y="1082104"/>
                  <a:pt x="5003104" y="1087065"/>
                  <a:pt x="5008066" y="1092026"/>
                </a:cubicBezTo>
                <a:cubicBezTo>
                  <a:pt x="5003104" y="1092026"/>
                  <a:pt x="5000624" y="1093266"/>
                  <a:pt x="5000624" y="1095747"/>
                </a:cubicBezTo>
                <a:cubicBezTo>
                  <a:pt x="5000624" y="1098227"/>
                  <a:pt x="5003104" y="1099467"/>
                  <a:pt x="5008066" y="1099467"/>
                </a:cubicBezTo>
                <a:cubicBezTo>
                  <a:pt x="5013027" y="1099467"/>
                  <a:pt x="5016748" y="1101948"/>
                  <a:pt x="5019228" y="1106909"/>
                </a:cubicBezTo>
                <a:cubicBezTo>
                  <a:pt x="5021708" y="1111870"/>
                  <a:pt x="5030390" y="1113110"/>
                  <a:pt x="5045273" y="1110629"/>
                </a:cubicBezTo>
                <a:cubicBezTo>
                  <a:pt x="5060156" y="1108149"/>
                  <a:pt x="5068838" y="1105668"/>
                  <a:pt x="5071318" y="1103188"/>
                </a:cubicBezTo>
                <a:cubicBezTo>
                  <a:pt x="5073798" y="1100708"/>
                  <a:pt x="5077518" y="1099467"/>
                  <a:pt x="5082480" y="1099467"/>
                </a:cubicBezTo>
                <a:cubicBezTo>
                  <a:pt x="5087441" y="1099467"/>
                  <a:pt x="5089921" y="1099467"/>
                  <a:pt x="5089921" y="1099467"/>
                </a:cubicBezTo>
                <a:cubicBezTo>
                  <a:pt x="5089921" y="1089545"/>
                  <a:pt x="5104804" y="1084584"/>
                  <a:pt x="5134570" y="1084584"/>
                </a:cubicBezTo>
                <a:lnTo>
                  <a:pt x="5134570" y="1069702"/>
                </a:lnTo>
                <a:cubicBezTo>
                  <a:pt x="5129608" y="1069702"/>
                  <a:pt x="5127128" y="1067221"/>
                  <a:pt x="5127128" y="1062260"/>
                </a:cubicBezTo>
                <a:cubicBezTo>
                  <a:pt x="5127128" y="1057299"/>
                  <a:pt x="5129608" y="1057299"/>
                  <a:pt x="5134570" y="1062260"/>
                </a:cubicBezTo>
                <a:lnTo>
                  <a:pt x="5142011" y="1054819"/>
                </a:lnTo>
                <a:lnTo>
                  <a:pt x="5149452" y="1047377"/>
                </a:lnTo>
                <a:cubicBezTo>
                  <a:pt x="5149452" y="1052338"/>
                  <a:pt x="5154414" y="1052338"/>
                  <a:pt x="5164335" y="1047377"/>
                </a:cubicBezTo>
                <a:lnTo>
                  <a:pt x="5194101" y="1047377"/>
                </a:lnTo>
                <a:cubicBezTo>
                  <a:pt x="5194101" y="1052338"/>
                  <a:pt x="5194101" y="1054819"/>
                  <a:pt x="5194101" y="1054819"/>
                </a:cubicBezTo>
                <a:cubicBezTo>
                  <a:pt x="5194101" y="1054819"/>
                  <a:pt x="5196581" y="1054819"/>
                  <a:pt x="5201542" y="1054819"/>
                </a:cubicBezTo>
                <a:cubicBezTo>
                  <a:pt x="5201542" y="1054819"/>
                  <a:pt x="5201542" y="1057299"/>
                  <a:pt x="5201542" y="1062260"/>
                </a:cubicBezTo>
                <a:cubicBezTo>
                  <a:pt x="5201542" y="1067221"/>
                  <a:pt x="5201542" y="1069702"/>
                  <a:pt x="5201542" y="1069702"/>
                </a:cubicBezTo>
                <a:cubicBezTo>
                  <a:pt x="5201542" y="1069702"/>
                  <a:pt x="5201542" y="1072182"/>
                  <a:pt x="5201542" y="1077143"/>
                </a:cubicBezTo>
                <a:cubicBezTo>
                  <a:pt x="5206504" y="1077143"/>
                  <a:pt x="5208984" y="1074663"/>
                  <a:pt x="5208984" y="1069702"/>
                </a:cubicBezTo>
                <a:cubicBezTo>
                  <a:pt x="5208984" y="1064741"/>
                  <a:pt x="5210224" y="1062260"/>
                  <a:pt x="5212704" y="1062260"/>
                </a:cubicBezTo>
                <a:cubicBezTo>
                  <a:pt x="5215184" y="1062260"/>
                  <a:pt x="5216425" y="1065981"/>
                  <a:pt x="5216425" y="1073422"/>
                </a:cubicBezTo>
                <a:cubicBezTo>
                  <a:pt x="5216425" y="1080864"/>
                  <a:pt x="5211464" y="1087065"/>
                  <a:pt x="5201542" y="1092026"/>
                </a:cubicBezTo>
                <a:cubicBezTo>
                  <a:pt x="5186659" y="1092026"/>
                  <a:pt x="5175497" y="1090786"/>
                  <a:pt x="5168056" y="1088305"/>
                </a:cubicBezTo>
                <a:cubicBezTo>
                  <a:pt x="5160615" y="1085825"/>
                  <a:pt x="5156894" y="1082104"/>
                  <a:pt x="5156894" y="1077143"/>
                </a:cubicBezTo>
                <a:cubicBezTo>
                  <a:pt x="5156894" y="1072182"/>
                  <a:pt x="5155653" y="1069702"/>
                  <a:pt x="5153173" y="1069702"/>
                </a:cubicBezTo>
                <a:cubicBezTo>
                  <a:pt x="5150693" y="1069702"/>
                  <a:pt x="5149452" y="1069702"/>
                  <a:pt x="5149452" y="1069702"/>
                </a:cubicBezTo>
                <a:cubicBezTo>
                  <a:pt x="5149452" y="1069702"/>
                  <a:pt x="5149452" y="1070942"/>
                  <a:pt x="5149452" y="1073422"/>
                </a:cubicBezTo>
                <a:cubicBezTo>
                  <a:pt x="5149452" y="1075903"/>
                  <a:pt x="5149452" y="1079623"/>
                  <a:pt x="5149452" y="1084584"/>
                </a:cubicBezTo>
                <a:lnTo>
                  <a:pt x="5149452" y="1099467"/>
                </a:lnTo>
                <a:cubicBezTo>
                  <a:pt x="5154414" y="1099467"/>
                  <a:pt x="5158134" y="1099467"/>
                  <a:pt x="5160615" y="1099467"/>
                </a:cubicBezTo>
                <a:cubicBezTo>
                  <a:pt x="5163095" y="1099467"/>
                  <a:pt x="5166815" y="1099467"/>
                  <a:pt x="5171777" y="1099467"/>
                </a:cubicBezTo>
                <a:lnTo>
                  <a:pt x="5119687" y="1121791"/>
                </a:lnTo>
                <a:cubicBezTo>
                  <a:pt x="5109765" y="1121791"/>
                  <a:pt x="5101083" y="1121791"/>
                  <a:pt x="5093642" y="1121791"/>
                </a:cubicBezTo>
                <a:cubicBezTo>
                  <a:pt x="5086200" y="1121791"/>
                  <a:pt x="5082480" y="1124272"/>
                  <a:pt x="5082480" y="1129233"/>
                </a:cubicBezTo>
                <a:lnTo>
                  <a:pt x="5084340" y="1129233"/>
                </a:lnTo>
                <a:cubicBezTo>
                  <a:pt x="5088060" y="1129233"/>
                  <a:pt x="5094882" y="1129233"/>
                  <a:pt x="5104804" y="1129233"/>
                </a:cubicBezTo>
                <a:cubicBezTo>
                  <a:pt x="5124648" y="1129233"/>
                  <a:pt x="5142011" y="1127993"/>
                  <a:pt x="5156894" y="1125512"/>
                </a:cubicBezTo>
                <a:cubicBezTo>
                  <a:pt x="5171777" y="1123032"/>
                  <a:pt x="5184179" y="1120551"/>
                  <a:pt x="5194101" y="1118071"/>
                </a:cubicBezTo>
                <a:cubicBezTo>
                  <a:pt x="5204022" y="1115590"/>
                  <a:pt x="5208984" y="1114350"/>
                  <a:pt x="5208984" y="1114350"/>
                </a:cubicBezTo>
                <a:lnTo>
                  <a:pt x="5216425" y="1106909"/>
                </a:lnTo>
                <a:lnTo>
                  <a:pt x="5223866" y="1106909"/>
                </a:lnTo>
                <a:cubicBezTo>
                  <a:pt x="5223866" y="1116830"/>
                  <a:pt x="5236269" y="1119311"/>
                  <a:pt x="5261074" y="1114350"/>
                </a:cubicBezTo>
                <a:lnTo>
                  <a:pt x="5313163" y="1099467"/>
                </a:lnTo>
                <a:cubicBezTo>
                  <a:pt x="5318125" y="1099467"/>
                  <a:pt x="5320605" y="1096987"/>
                  <a:pt x="5320605" y="1092026"/>
                </a:cubicBezTo>
                <a:cubicBezTo>
                  <a:pt x="5320605" y="1087065"/>
                  <a:pt x="5321845" y="1084584"/>
                  <a:pt x="5324325" y="1084584"/>
                </a:cubicBezTo>
                <a:lnTo>
                  <a:pt x="5328046" y="1084584"/>
                </a:lnTo>
                <a:lnTo>
                  <a:pt x="5335488" y="1084584"/>
                </a:lnTo>
                <a:cubicBezTo>
                  <a:pt x="5340449" y="1084584"/>
                  <a:pt x="5347890" y="1082104"/>
                  <a:pt x="5357812" y="1077143"/>
                </a:cubicBezTo>
                <a:lnTo>
                  <a:pt x="5365253" y="1062260"/>
                </a:lnTo>
                <a:lnTo>
                  <a:pt x="5342929" y="1062260"/>
                </a:lnTo>
                <a:cubicBezTo>
                  <a:pt x="5333007" y="1062260"/>
                  <a:pt x="5328046" y="1059780"/>
                  <a:pt x="5328046" y="1054819"/>
                </a:cubicBezTo>
                <a:lnTo>
                  <a:pt x="5305722" y="1039936"/>
                </a:lnTo>
                <a:lnTo>
                  <a:pt x="5283398" y="1039936"/>
                </a:lnTo>
                <a:cubicBezTo>
                  <a:pt x="5288359" y="1039936"/>
                  <a:pt x="5290839" y="1037456"/>
                  <a:pt x="5290839" y="1032495"/>
                </a:cubicBezTo>
                <a:lnTo>
                  <a:pt x="5223866" y="995288"/>
                </a:lnTo>
                <a:cubicBezTo>
                  <a:pt x="5218905" y="995288"/>
                  <a:pt x="5215184" y="995288"/>
                  <a:pt x="5212704" y="995288"/>
                </a:cubicBezTo>
                <a:cubicBezTo>
                  <a:pt x="5210224" y="995288"/>
                  <a:pt x="5206504" y="992807"/>
                  <a:pt x="5201542" y="987846"/>
                </a:cubicBezTo>
                <a:lnTo>
                  <a:pt x="5231308" y="987846"/>
                </a:lnTo>
                <a:cubicBezTo>
                  <a:pt x="5236269" y="992807"/>
                  <a:pt x="5241229" y="992807"/>
                  <a:pt x="5246191" y="987846"/>
                </a:cubicBezTo>
                <a:lnTo>
                  <a:pt x="5253632" y="995288"/>
                </a:lnTo>
                <a:cubicBezTo>
                  <a:pt x="5258593" y="1000249"/>
                  <a:pt x="5268515" y="1002729"/>
                  <a:pt x="5283398" y="1002729"/>
                </a:cubicBezTo>
                <a:cubicBezTo>
                  <a:pt x="5288359" y="997768"/>
                  <a:pt x="5293319" y="995288"/>
                  <a:pt x="5298281" y="995288"/>
                </a:cubicBezTo>
                <a:lnTo>
                  <a:pt x="5298281" y="987846"/>
                </a:lnTo>
                <a:cubicBezTo>
                  <a:pt x="5323085" y="987846"/>
                  <a:pt x="5337968" y="997768"/>
                  <a:pt x="5342929" y="1017612"/>
                </a:cubicBezTo>
                <a:lnTo>
                  <a:pt x="5350370" y="1025053"/>
                </a:lnTo>
                <a:lnTo>
                  <a:pt x="5365253" y="1032495"/>
                </a:lnTo>
                <a:cubicBezTo>
                  <a:pt x="5370215" y="1032495"/>
                  <a:pt x="5372695" y="1034975"/>
                  <a:pt x="5372695" y="1039936"/>
                </a:cubicBezTo>
                <a:lnTo>
                  <a:pt x="5409902" y="1062260"/>
                </a:lnTo>
                <a:cubicBezTo>
                  <a:pt x="5419823" y="1062260"/>
                  <a:pt x="5427265" y="1059780"/>
                  <a:pt x="5432226" y="1054819"/>
                </a:cubicBezTo>
                <a:lnTo>
                  <a:pt x="5447109" y="1062260"/>
                </a:lnTo>
                <a:cubicBezTo>
                  <a:pt x="5447109" y="1067221"/>
                  <a:pt x="5449589" y="1070942"/>
                  <a:pt x="5454550" y="1073422"/>
                </a:cubicBezTo>
                <a:cubicBezTo>
                  <a:pt x="5459511" y="1075903"/>
                  <a:pt x="5464472" y="1077143"/>
                  <a:pt x="5469433" y="1077143"/>
                </a:cubicBezTo>
                <a:cubicBezTo>
                  <a:pt x="5484316" y="1077143"/>
                  <a:pt x="5489277" y="1074663"/>
                  <a:pt x="5484316" y="1069702"/>
                </a:cubicBezTo>
                <a:cubicBezTo>
                  <a:pt x="5484316" y="1059780"/>
                  <a:pt x="5486796" y="1054819"/>
                  <a:pt x="5491757" y="1054819"/>
                </a:cubicBezTo>
                <a:cubicBezTo>
                  <a:pt x="5501679" y="1049858"/>
                  <a:pt x="5509120" y="1052338"/>
                  <a:pt x="5514081" y="1062260"/>
                </a:cubicBezTo>
                <a:lnTo>
                  <a:pt x="5528964" y="1069702"/>
                </a:lnTo>
                <a:cubicBezTo>
                  <a:pt x="5533925" y="1069702"/>
                  <a:pt x="5538886" y="1074663"/>
                  <a:pt x="5543847" y="1084584"/>
                </a:cubicBezTo>
                <a:cubicBezTo>
                  <a:pt x="5548808" y="1094506"/>
                  <a:pt x="5550048" y="1099467"/>
                  <a:pt x="5547568" y="1099467"/>
                </a:cubicBezTo>
                <a:cubicBezTo>
                  <a:pt x="5545088" y="1099467"/>
                  <a:pt x="5542606" y="1101948"/>
                  <a:pt x="5540126" y="1106909"/>
                </a:cubicBezTo>
                <a:cubicBezTo>
                  <a:pt x="5537646" y="1111870"/>
                  <a:pt x="5536406" y="1115590"/>
                  <a:pt x="5536406" y="1118071"/>
                </a:cubicBezTo>
                <a:cubicBezTo>
                  <a:pt x="5536406" y="1120551"/>
                  <a:pt x="5541367" y="1121791"/>
                  <a:pt x="5551288" y="1121791"/>
                </a:cubicBezTo>
                <a:lnTo>
                  <a:pt x="5566171" y="1114350"/>
                </a:lnTo>
                <a:cubicBezTo>
                  <a:pt x="5571132" y="1114350"/>
                  <a:pt x="5574853" y="1114350"/>
                  <a:pt x="5577333" y="1114350"/>
                </a:cubicBezTo>
                <a:cubicBezTo>
                  <a:pt x="5579813" y="1114350"/>
                  <a:pt x="5581054" y="1111870"/>
                  <a:pt x="5581054" y="1106909"/>
                </a:cubicBezTo>
                <a:cubicBezTo>
                  <a:pt x="5581054" y="1101948"/>
                  <a:pt x="5583534" y="1101948"/>
                  <a:pt x="5588495" y="1106909"/>
                </a:cubicBezTo>
                <a:cubicBezTo>
                  <a:pt x="5593457" y="1106909"/>
                  <a:pt x="5598417" y="1106909"/>
                  <a:pt x="5603378" y="1106909"/>
                </a:cubicBezTo>
                <a:cubicBezTo>
                  <a:pt x="5608340" y="1106909"/>
                  <a:pt x="5609579" y="1111870"/>
                  <a:pt x="5607099" y="1121791"/>
                </a:cubicBezTo>
                <a:cubicBezTo>
                  <a:pt x="5604619" y="1131713"/>
                  <a:pt x="5608340" y="1139155"/>
                  <a:pt x="5618261" y="1144116"/>
                </a:cubicBezTo>
                <a:cubicBezTo>
                  <a:pt x="5628183" y="1139155"/>
                  <a:pt x="5633144" y="1136674"/>
                  <a:pt x="5633144" y="1136674"/>
                </a:cubicBezTo>
                <a:cubicBezTo>
                  <a:pt x="5628183" y="1121791"/>
                  <a:pt x="5633144" y="1114350"/>
                  <a:pt x="5648027" y="1114350"/>
                </a:cubicBezTo>
                <a:cubicBezTo>
                  <a:pt x="5648027" y="1114350"/>
                  <a:pt x="5650507" y="1114350"/>
                  <a:pt x="5655468" y="1114350"/>
                </a:cubicBezTo>
                <a:lnTo>
                  <a:pt x="5670351" y="1121791"/>
                </a:lnTo>
                <a:cubicBezTo>
                  <a:pt x="5675312" y="1131713"/>
                  <a:pt x="5677792" y="1136674"/>
                  <a:pt x="5677792" y="1136674"/>
                </a:cubicBezTo>
                <a:cubicBezTo>
                  <a:pt x="5672831" y="1141635"/>
                  <a:pt x="5670351" y="1145356"/>
                  <a:pt x="5670351" y="1147836"/>
                </a:cubicBezTo>
                <a:cubicBezTo>
                  <a:pt x="5670351" y="1150317"/>
                  <a:pt x="5672831" y="1151557"/>
                  <a:pt x="5677792" y="1151557"/>
                </a:cubicBezTo>
                <a:cubicBezTo>
                  <a:pt x="5677792" y="1161479"/>
                  <a:pt x="5681513" y="1163960"/>
                  <a:pt x="5688954" y="1158999"/>
                </a:cubicBezTo>
                <a:cubicBezTo>
                  <a:pt x="5696396" y="1154037"/>
                  <a:pt x="5702597" y="1152797"/>
                  <a:pt x="5707558" y="1155278"/>
                </a:cubicBezTo>
                <a:cubicBezTo>
                  <a:pt x="5712519" y="1157758"/>
                  <a:pt x="5717479" y="1161479"/>
                  <a:pt x="5722441" y="1166440"/>
                </a:cubicBezTo>
                <a:cubicBezTo>
                  <a:pt x="5727402" y="1181323"/>
                  <a:pt x="5734843" y="1181323"/>
                  <a:pt x="5744765" y="1166440"/>
                </a:cubicBezTo>
                <a:lnTo>
                  <a:pt x="5759648" y="1166440"/>
                </a:lnTo>
                <a:cubicBezTo>
                  <a:pt x="5759648" y="1171401"/>
                  <a:pt x="5760888" y="1175122"/>
                  <a:pt x="5763368" y="1177602"/>
                </a:cubicBezTo>
                <a:cubicBezTo>
                  <a:pt x="5765849" y="1180082"/>
                  <a:pt x="5767089" y="1181323"/>
                  <a:pt x="5767089" y="1181323"/>
                </a:cubicBezTo>
                <a:lnTo>
                  <a:pt x="5774531" y="1196206"/>
                </a:lnTo>
                <a:cubicBezTo>
                  <a:pt x="5779492" y="1196206"/>
                  <a:pt x="5784452" y="1193725"/>
                  <a:pt x="5789413" y="1188764"/>
                </a:cubicBezTo>
                <a:cubicBezTo>
                  <a:pt x="5789413" y="1183803"/>
                  <a:pt x="5794375" y="1183803"/>
                  <a:pt x="5804296" y="1188764"/>
                </a:cubicBezTo>
                <a:cubicBezTo>
                  <a:pt x="5809257" y="1188764"/>
                  <a:pt x="5811738" y="1188764"/>
                  <a:pt x="5811738" y="1188764"/>
                </a:cubicBezTo>
                <a:lnTo>
                  <a:pt x="5819179" y="1188764"/>
                </a:lnTo>
                <a:cubicBezTo>
                  <a:pt x="5824140" y="1193725"/>
                  <a:pt x="5826620" y="1196206"/>
                  <a:pt x="5826620" y="1196206"/>
                </a:cubicBezTo>
                <a:lnTo>
                  <a:pt x="5834062" y="1203647"/>
                </a:lnTo>
                <a:lnTo>
                  <a:pt x="5834062" y="1211088"/>
                </a:lnTo>
                <a:cubicBezTo>
                  <a:pt x="5834062" y="1206127"/>
                  <a:pt x="5835302" y="1203647"/>
                  <a:pt x="5837783" y="1203647"/>
                </a:cubicBezTo>
                <a:cubicBezTo>
                  <a:pt x="5840263" y="1203647"/>
                  <a:pt x="5843983" y="1201167"/>
                  <a:pt x="5848945" y="1196206"/>
                </a:cubicBezTo>
                <a:lnTo>
                  <a:pt x="5848945" y="1203647"/>
                </a:lnTo>
                <a:cubicBezTo>
                  <a:pt x="5843983" y="1208608"/>
                  <a:pt x="5846465" y="1213569"/>
                  <a:pt x="5856386" y="1218530"/>
                </a:cubicBezTo>
                <a:cubicBezTo>
                  <a:pt x="5861347" y="1223491"/>
                  <a:pt x="5866308" y="1225971"/>
                  <a:pt x="5871269" y="1225971"/>
                </a:cubicBezTo>
                <a:cubicBezTo>
                  <a:pt x="5881190" y="1230932"/>
                  <a:pt x="5888632" y="1230932"/>
                  <a:pt x="5893593" y="1225971"/>
                </a:cubicBezTo>
                <a:lnTo>
                  <a:pt x="5901034" y="1225971"/>
                </a:lnTo>
                <a:cubicBezTo>
                  <a:pt x="5901034" y="1230932"/>
                  <a:pt x="5903515" y="1232172"/>
                  <a:pt x="5908476" y="1229692"/>
                </a:cubicBezTo>
                <a:cubicBezTo>
                  <a:pt x="5913437" y="1227211"/>
                  <a:pt x="5918397" y="1228452"/>
                  <a:pt x="5923359" y="1233413"/>
                </a:cubicBezTo>
                <a:cubicBezTo>
                  <a:pt x="5928320" y="1233413"/>
                  <a:pt x="5930800" y="1233413"/>
                  <a:pt x="5930800" y="1233413"/>
                </a:cubicBezTo>
                <a:lnTo>
                  <a:pt x="5938241" y="1233413"/>
                </a:lnTo>
                <a:cubicBezTo>
                  <a:pt x="5933280" y="1243334"/>
                  <a:pt x="5933280" y="1248295"/>
                  <a:pt x="5938241" y="1248295"/>
                </a:cubicBezTo>
                <a:cubicBezTo>
                  <a:pt x="5943203" y="1248295"/>
                  <a:pt x="5948163" y="1245815"/>
                  <a:pt x="5953124" y="1240854"/>
                </a:cubicBezTo>
                <a:cubicBezTo>
                  <a:pt x="5958086" y="1235893"/>
                  <a:pt x="5963046" y="1233413"/>
                  <a:pt x="5968007" y="1233413"/>
                </a:cubicBezTo>
                <a:lnTo>
                  <a:pt x="5968007" y="1240854"/>
                </a:lnTo>
                <a:cubicBezTo>
                  <a:pt x="5972968" y="1245815"/>
                  <a:pt x="5975449" y="1250776"/>
                  <a:pt x="5975449" y="1255737"/>
                </a:cubicBezTo>
                <a:lnTo>
                  <a:pt x="5997773" y="1263178"/>
                </a:lnTo>
                <a:cubicBezTo>
                  <a:pt x="6007694" y="1268139"/>
                  <a:pt x="6016376" y="1271860"/>
                  <a:pt x="6023818" y="1274340"/>
                </a:cubicBezTo>
                <a:cubicBezTo>
                  <a:pt x="6031259" y="1276821"/>
                  <a:pt x="6036220" y="1278061"/>
                  <a:pt x="6038700" y="1278061"/>
                </a:cubicBezTo>
                <a:cubicBezTo>
                  <a:pt x="6041181" y="1278061"/>
                  <a:pt x="6044901" y="1278061"/>
                  <a:pt x="6049863" y="1278061"/>
                </a:cubicBezTo>
                <a:lnTo>
                  <a:pt x="6049863" y="1285502"/>
                </a:lnTo>
                <a:cubicBezTo>
                  <a:pt x="6049863" y="1280541"/>
                  <a:pt x="6052343" y="1280541"/>
                  <a:pt x="6057304" y="1285502"/>
                </a:cubicBezTo>
                <a:cubicBezTo>
                  <a:pt x="6062265" y="1290463"/>
                  <a:pt x="6069707" y="1292944"/>
                  <a:pt x="6079628" y="1292944"/>
                </a:cubicBezTo>
                <a:cubicBezTo>
                  <a:pt x="6089550" y="1292944"/>
                  <a:pt x="6099472" y="1294184"/>
                  <a:pt x="6109394" y="1296665"/>
                </a:cubicBezTo>
                <a:cubicBezTo>
                  <a:pt x="6119315" y="1299145"/>
                  <a:pt x="6126757" y="1300385"/>
                  <a:pt x="6131718" y="1300385"/>
                </a:cubicBezTo>
                <a:cubicBezTo>
                  <a:pt x="6166445" y="1305346"/>
                  <a:pt x="6186288" y="1305346"/>
                  <a:pt x="6191249" y="1300385"/>
                </a:cubicBezTo>
                <a:lnTo>
                  <a:pt x="6198691" y="1307827"/>
                </a:lnTo>
                <a:cubicBezTo>
                  <a:pt x="6193729" y="1317748"/>
                  <a:pt x="6198691" y="1322709"/>
                  <a:pt x="6213574" y="1322709"/>
                </a:cubicBezTo>
                <a:lnTo>
                  <a:pt x="6221015" y="1330151"/>
                </a:lnTo>
                <a:lnTo>
                  <a:pt x="6221015" y="1307827"/>
                </a:lnTo>
                <a:lnTo>
                  <a:pt x="6213574" y="1292944"/>
                </a:lnTo>
                <a:cubicBezTo>
                  <a:pt x="6228456" y="1292944"/>
                  <a:pt x="6235898" y="1305346"/>
                  <a:pt x="6235898" y="1330151"/>
                </a:cubicBezTo>
                <a:cubicBezTo>
                  <a:pt x="6235898" y="1335112"/>
                  <a:pt x="6242099" y="1341313"/>
                  <a:pt x="6254501" y="1348754"/>
                </a:cubicBezTo>
                <a:cubicBezTo>
                  <a:pt x="6266904" y="1356196"/>
                  <a:pt x="6278066" y="1367358"/>
                  <a:pt x="6287988" y="1382241"/>
                </a:cubicBezTo>
                <a:cubicBezTo>
                  <a:pt x="6292949" y="1387202"/>
                  <a:pt x="6297909" y="1392162"/>
                  <a:pt x="6302870" y="1397124"/>
                </a:cubicBezTo>
                <a:cubicBezTo>
                  <a:pt x="6307832" y="1402085"/>
                  <a:pt x="6312792" y="1407045"/>
                  <a:pt x="6317753" y="1412006"/>
                </a:cubicBezTo>
                <a:cubicBezTo>
                  <a:pt x="6322715" y="1416967"/>
                  <a:pt x="6328915" y="1424409"/>
                  <a:pt x="6336357" y="1434331"/>
                </a:cubicBezTo>
                <a:cubicBezTo>
                  <a:pt x="6343798" y="1444252"/>
                  <a:pt x="6349999" y="1455414"/>
                  <a:pt x="6354960" y="1467817"/>
                </a:cubicBezTo>
                <a:cubicBezTo>
                  <a:pt x="6359922" y="1480219"/>
                  <a:pt x="6362402" y="1491381"/>
                  <a:pt x="6362402" y="1501303"/>
                </a:cubicBezTo>
                <a:cubicBezTo>
                  <a:pt x="6367363" y="1516186"/>
                  <a:pt x="6371084" y="1528588"/>
                  <a:pt x="6373564" y="1538510"/>
                </a:cubicBezTo>
                <a:cubicBezTo>
                  <a:pt x="6376044" y="1548432"/>
                  <a:pt x="6378525" y="1553393"/>
                  <a:pt x="6381005" y="1553393"/>
                </a:cubicBezTo>
                <a:cubicBezTo>
                  <a:pt x="6383485" y="1553393"/>
                  <a:pt x="6389687" y="1553393"/>
                  <a:pt x="6399609" y="1553393"/>
                </a:cubicBezTo>
                <a:lnTo>
                  <a:pt x="6399609" y="1545952"/>
                </a:lnTo>
                <a:lnTo>
                  <a:pt x="6407050" y="1545952"/>
                </a:lnTo>
                <a:lnTo>
                  <a:pt x="6429374" y="1531069"/>
                </a:lnTo>
                <a:lnTo>
                  <a:pt x="6436816" y="1516186"/>
                </a:lnTo>
                <a:lnTo>
                  <a:pt x="6429374" y="1478979"/>
                </a:lnTo>
                <a:cubicBezTo>
                  <a:pt x="6424413" y="1464096"/>
                  <a:pt x="6420692" y="1454174"/>
                  <a:pt x="6418212" y="1449213"/>
                </a:cubicBezTo>
                <a:cubicBezTo>
                  <a:pt x="6415732" y="1444252"/>
                  <a:pt x="6412011" y="1439292"/>
                  <a:pt x="6407050" y="1434331"/>
                </a:cubicBezTo>
                <a:cubicBezTo>
                  <a:pt x="6387206" y="1419448"/>
                  <a:pt x="6382246" y="1412006"/>
                  <a:pt x="6392167" y="1412006"/>
                </a:cubicBezTo>
                <a:cubicBezTo>
                  <a:pt x="6392167" y="1407045"/>
                  <a:pt x="6395888" y="1407045"/>
                  <a:pt x="6403329" y="1412006"/>
                </a:cubicBezTo>
                <a:cubicBezTo>
                  <a:pt x="6410771" y="1416967"/>
                  <a:pt x="6419453" y="1426889"/>
                  <a:pt x="6429374" y="1441772"/>
                </a:cubicBezTo>
                <a:cubicBezTo>
                  <a:pt x="6439296" y="1456655"/>
                  <a:pt x="6446737" y="1470297"/>
                  <a:pt x="6451699" y="1482700"/>
                </a:cubicBezTo>
                <a:cubicBezTo>
                  <a:pt x="6456660" y="1495102"/>
                  <a:pt x="6459140" y="1513706"/>
                  <a:pt x="6459140" y="1538510"/>
                </a:cubicBezTo>
                <a:cubicBezTo>
                  <a:pt x="6459140" y="1558354"/>
                  <a:pt x="6456660" y="1570756"/>
                  <a:pt x="6451699" y="1575717"/>
                </a:cubicBezTo>
                <a:cubicBezTo>
                  <a:pt x="6446737" y="1580678"/>
                  <a:pt x="6434336" y="1583159"/>
                  <a:pt x="6414491" y="1583159"/>
                </a:cubicBezTo>
                <a:lnTo>
                  <a:pt x="6384726" y="1590600"/>
                </a:lnTo>
                <a:cubicBezTo>
                  <a:pt x="6389687" y="1595561"/>
                  <a:pt x="6393408" y="1605483"/>
                  <a:pt x="6395888" y="1620366"/>
                </a:cubicBezTo>
                <a:cubicBezTo>
                  <a:pt x="6398368" y="1635249"/>
                  <a:pt x="6400849" y="1642690"/>
                  <a:pt x="6403329" y="1642690"/>
                </a:cubicBezTo>
                <a:cubicBezTo>
                  <a:pt x="6405809" y="1642690"/>
                  <a:pt x="6407050" y="1642690"/>
                  <a:pt x="6407050" y="1642690"/>
                </a:cubicBezTo>
                <a:cubicBezTo>
                  <a:pt x="6402089" y="1637729"/>
                  <a:pt x="6400849" y="1635249"/>
                  <a:pt x="6403329" y="1635249"/>
                </a:cubicBezTo>
                <a:cubicBezTo>
                  <a:pt x="6405809" y="1635249"/>
                  <a:pt x="6407050" y="1635249"/>
                  <a:pt x="6407050" y="1635249"/>
                </a:cubicBezTo>
                <a:cubicBezTo>
                  <a:pt x="6407050" y="1630288"/>
                  <a:pt x="6408291" y="1630288"/>
                  <a:pt x="6410771" y="1635249"/>
                </a:cubicBezTo>
                <a:cubicBezTo>
                  <a:pt x="6413251" y="1640210"/>
                  <a:pt x="6415732" y="1642690"/>
                  <a:pt x="6418212" y="1642690"/>
                </a:cubicBezTo>
                <a:cubicBezTo>
                  <a:pt x="6420692" y="1642690"/>
                  <a:pt x="6421933" y="1643931"/>
                  <a:pt x="6421933" y="1646411"/>
                </a:cubicBezTo>
                <a:cubicBezTo>
                  <a:pt x="6421933" y="1648891"/>
                  <a:pt x="6419453" y="1650131"/>
                  <a:pt x="6414491" y="1650131"/>
                </a:cubicBezTo>
                <a:lnTo>
                  <a:pt x="6421933" y="1665014"/>
                </a:lnTo>
                <a:cubicBezTo>
                  <a:pt x="6421933" y="1674936"/>
                  <a:pt x="6421933" y="1682378"/>
                  <a:pt x="6421933" y="1687338"/>
                </a:cubicBezTo>
                <a:cubicBezTo>
                  <a:pt x="6421933" y="1687338"/>
                  <a:pt x="6424413" y="1689819"/>
                  <a:pt x="6429374" y="1694780"/>
                </a:cubicBezTo>
                <a:cubicBezTo>
                  <a:pt x="6434336" y="1694780"/>
                  <a:pt x="6434336" y="1697260"/>
                  <a:pt x="6429374" y="1702221"/>
                </a:cubicBezTo>
                <a:lnTo>
                  <a:pt x="6414491" y="1672456"/>
                </a:lnTo>
                <a:cubicBezTo>
                  <a:pt x="6414491" y="1667495"/>
                  <a:pt x="6413251" y="1665014"/>
                  <a:pt x="6410771" y="1665014"/>
                </a:cubicBezTo>
                <a:cubicBezTo>
                  <a:pt x="6408291" y="1665014"/>
                  <a:pt x="6407050" y="1662534"/>
                  <a:pt x="6407050" y="1657573"/>
                </a:cubicBezTo>
                <a:cubicBezTo>
                  <a:pt x="6407050" y="1652612"/>
                  <a:pt x="6404570" y="1650131"/>
                  <a:pt x="6399609" y="1650131"/>
                </a:cubicBezTo>
                <a:cubicBezTo>
                  <a:pt x="6394647" y="1650131"/>
                  <a:pt x="6392167" y="1655093"/>
                  <a:pt x="6392167" y="1665014"/>
                </a:cubicBezTo>
                <a:cubicBezTo>
                  <a:pt x="6392167" y="1674936"/>
                  <a:pt x="6394647" y="1687338"/>
                  <a:pt x="6399609" y="1702221"/>
                </a:cubicBezTo>
                <a:cubicBezTo>
                  <a:pt x="6404570" y="1712143"/>
                  <a:pt x="6407050" y="1717104"/>
                  <a:pt x="6407050" y="1717104"/>
                </a:cubicBezTo>
                <a:cubicBezTo>
                  <a:pt x="6392167" y="1722065"/>
                  <a:pt x="6382246" y="1719585"/>
                  <a:pt x="6377284" y="1709663"/>
                </a:cubicBezTo>
                <a:lnTo>
                  <a:pt x="6377284" y="1739428"/>
                </a:lnTo>
                <a:cubicBezTo>
                  <a:pt x="6377284" y="1784077"/>
                  <a:pt x="6384726" y="1806401"/>
                  <a:pt x="6399609" y="1806401"/>
                </a:cubicBezTo>
                <a:cubicBezTo>
                  <a:pt x="6409530" y="1806401"/>
                  <a:pt x="6414491" y="1808882"/>
                  <a:pt x="6414491" y="1813842"/>
                </a:cubicBezTo>
                <a:cubicBezTo>
                  <a:pt x="6414491" y="1813842"/>
                  <a:pt x="6416972" y="1813842"/>
                  <a:pt x="6421933" y="1813842"/>
                </a:cubicBezTo>
                <a:lnTo>
                  <a:pt x="6436816" y="1821284"/>
                </a:lnTo>
                <a:cubicBezTo>
                  <a:pt x="6421933" y="1831206"/>
                  <a:pt x="6424413" y="1836166"/>
                  <a:pt x="6444257" y="1836166"/>
                </a:cubicBezTo>
                <a:cubicBezTo>
                  <a:pt x="6439296" y="1841128"/>
                  <a:pt x="6433095" y="1848569"/>
                  <a:pt x="6425654" y="1858491"/>
                </a:cubicBezTo>
                <a:cubicBezTo>
                  <a:pt x="6418212" y="1868413"/>
                  <a:pt x="6413251" y="1878335"/>
                  <a:pt x="6410771" y="1888256"/>
                </a:cubicBezTo>
                <a:cubicBezTo>
                  <a:pt x="6408291" y="1898178"/>
                  <a:pt x="6404570" y="1915541"/>
                  <a:pt x="6399609" y="1940346"/>
                </a:cubicBezTo>
                <a:cubicBezTo>
                  <a:pt x="6394647" y="1965151"/>
                  <a:pt x="6392167" y="1977553"/>
                  <a:pt x="6392167" y="1977553"/>
                </a:cubicBezTo>
                <a:cubicBezTo>
                  <a:pt x="6392167" y="1977553"/>
                  <a:pt x="6399609" y="1977553"/>
                  <a:pt x="6414491" y="1977553"/>
                </a:cubicBezTo>
                <a:lnTo>
                  <a:pt x="6444257" y="1984995"/>
                </a:lnTo>
                <a:lnTo>
                  <a:pt x="6444257" y="1992436"/>
                </a:lnTo>
                <a:cubicBezTo>
                  <a:pt x="6439296" y="1997397"/>
                  <a:pt x="6436816" y="2001117"/>
                  <a:pt x="6436816" y="2003598"/>
                </a:cubicBezTo>
                <a:cubicBezTo>
                  <a:pt x="6436816" y="2006079"/>
                  <a:pt x="6441777" y="2007319"/>
                  <a:pt x="6451699" y="2007319"/>
                </a:cubicBezTo>
                <a:cubicBezTo>
                  <a:pt x="6446737" y="2007319"/>
                  <a:pt x="6443016" y="2009799"/>
                  <a:pt x="6440536" y="2014760"/>
                </a:cubicBezTo>
                <a:cubicBezTo>
                  <a:pt x="6438056" y="2019721"/>
                  <a:pt x="6434336" y="2024682"/>
                  <a:pt x="6429374" y="2029643"/>
                </a:cubicBezTo>
                <a:cubicBezTo>
                  <a:pt x="6419453" y="2044526"/>
                  <a:pt x="6416972" y="2056928"/>
                  <a:pt x="6421933" y="2066850"/>
                </a:cubicBezTo>
                <a:lnTo>
                  <a:pt x="6414491" y="2074291"/>
                </a:lnTo>
                <a:lnTo>
                  <a:pt x="6407050" y="2089174"/>
                </a:lnTo>
                <a:cubicBezTo>
                  <a:pt x="6397129" y="2099096"/>
                  <a:pt x="6392167" y="2109018"/>
                  <a:pt x="6392167" y="2118940"/>
                </a:cubicBezTo>
                <a:lnTo>
                  <a:pt x="6384726" y="2148706"/>
                </a:lnTo>
                <a:lnTo>
                  <a:pt x="6377284" y="2185913"/>
                </a:lnTo>
                <a:lnTo>
                  <a:pt x="6369843" y="2215678"/>
                </a:lnTo>
                <a:cubicBezTo>
                  <a:pt x="6364882" y="2220639"/>
                  <a:pt x="6361161" y="2228080"/>
                  <a:pt x="6358681" y="2238002"/>
                </a:cubicBezTo>
                <a:cubicBezTo>
                  <a:pt x="6356201" y="2247924"/>
                  <a:pt x="6354960" y="2255366"/>
                  <a:pt x="6354960" y="2260327"/>
                </a:cubicBezTo>
                <a:cubicBezTo>
                  <a:pt x="6354960" y="2265287"/>
                  <a:pt x="6353720" y="2271489"/>
                  <a:pt x="6351240" y="2278930"/>
                </a:cubicBezTo>
                <a:cubicBezTo>
                  <a:pt x="6348759" y="2286372"/>
                  <a:pt x="6347519" y="2297534"/>
                  <a:pt x="6347519" y="2312416"/>
                </a:cubicBezTo>
                <a:cubicBezTo>
                  <a:pt x="6347519" y="2322339"/>
                  <a:pt x="6346278" y="2331020"/>
                  <a:pt x="6343798" y="2338461"/>
                </a:cubicBezTo>
                <a:cubicBezTo>
                  <a:pt x="6341318" y="2345903"/>
                  <a:pt x="6337597" y="2352104"/>
                  <a:pt x="6332636" y="2357065"/>
                </a:cubicBezTo>
                <a:cubicBezTo>
                  <a:pt x="6332636" y="2357065"/>
                  <a:pt x="6330156" y="2364506"/>
                  <a:pt x="6325195" y="2379389"/>
                </a:cubicBezTo>
                <a:cubicBezTo>
                  <a:pt x="6320233" y="2394272"/>
                  <a:pt x="6317753" y="2404194"/>
                  <a:pt x="6317753" y="2409155"/>
                </a:cubicBezTo>
                <a:cubicBezTo>
                  <a:pt x="6307832" y="2424038"/>
                  <a:pt x="6307832" y="2433960"/>
                  <a:pt x="6317753" y="2438920"/>
                </a:cubicBezTo>
                <a:cubicBezTo>
                  <a:pt x="6317753" y="2438920"/>
                  <a:pt x="6315273" y="2443881"/>
                  <a:pt x="6310312" y="2453803"/>
                </a:cubicBezTo>
                <a:lnTo>
                  <a:pt x="6310312" y="2468686"/>
                </a:lnTo>
                <a:lnTo>
                  <a:pt x="6317753" y="2468686"/>
                </a:lnTo>
                <a:cubicBezTo>
                  <a:pt x="6317753" y="2473647"/>
                  <a:pt x="6315273" y="2476127"/>
                  <a:pt x="6310312" y="2476127"/>
                </a:cubicBezTo>
                <a:cubicBezTo>
                  <a:pt x="6305350" y="2481088"/>
                  <a:pt x="6301630" y="2483569"/>
                  <a:pt x="6299150" y="2483569"/>
                </a:cubicBezTo>
                <a:cubicBezTo>
                  <a:pt x="6296670" y="2483569"/>
                  <a:pt x="6295429" y="2486049"/>
                  <a:pt x="6295429" y="2491010"/>
                </a:cubicBezTo>
                <a:cubicBezTo>
                  <a:pt x="6295429" y="2500932"/>
                  <a:pt x="6292949" y="2505893"/>
                  <a:pt x="6287988" y="2505893"/>
                </a:cubicBezTo>
                <a:lnTo>
                  <a:pt x="6280546" y="2520776"/>
                </a:lnTo>
                <a:lnTo>
                  <a:pt x="6280546" y="2528217"/>
                </a:lnTo>
                <a:cubicBezTo>
                  <a:pt x="6275585" y="2533178"/>
                  <a:pt x="6270625" y="2540619"/>
                  <a:pt x="6265663" y="2550541"/>
                </a:cubicBezTo>
                <a:cubicBezTo>
                  <a:pt x="6260702" y="2560464"/>
                  <a:pt x="6258222" y="2567905"/>
                  <a:pt x="6258222" y="2572866"/>
                </a:cubicBezTo>
                <a:cubicBezTo>
                  <a:pt x="6253261" y="2572866"/>
                  <a:pt x="6250781" y="2575346"/>
                  <a:pt x="6250781" y="2580307"/>
                </a:cubicBezTo>
                <a:cubicBezTo>
                  <a:pt x="6250781" y="2585268"/>
                  <a:pt x="6248300" y="2590229"/>
                  <a:pt x="6243339" y="2595190"/>
                </a:cubicBezTo>
                <a:cubicBezTo>
                  <a:pt x="6228456" y="2600151"/>
                  <a:pt x="6228456" y="2605112"/>
                  <a:pt x="6243339" y="2610073"/>
                </a:cubicBezTo>
                <a:cubicBezTo>
                  <a:pt x="6248300" y="2610073"/>
                  <a:pt x="6255742" y="2612553"/>
                  <a:pt x="6265663" y="2617514"/>
                </a:cubicBezTo>
                <a:cubicBezTo>
                  <a:pt x="6280546" y="2622475"/>
                  <a:pt x="6292949" y="2624956"/>
                  <a:pt x="6302870" y="2624956"/>
                </a:cubicBezTo>
                <a:lnTo>
                  <a:pt x="6315273" y="2631157"/>
                </a:lnTo>
                <a:lnTo>
                  <a:pt x="6265663" y="2624956"/>
                </a:lnTo>
                <a:cubicBezTo>
                  <a:pt x="6260702" y="2624956"/>
                  <a:pt x="6255742" y="2624956"/>
                  <a:pt x="6250781" y="2624956"/>
                </a:cubicBezTo>
                <a:cubicBezTo>
                  <a:pt x="6245819" y="2624956"/>
                  <a:pt x="6243339" y="2624956"/>
                  <a:pt x="6243339" y="2624956"/>
                </a:cubicBezTo>
                <a:cubicBezTo>
                  <a:pt x="6238378" y="2629916"/>
                  <a:pt x="6237138" y="2634878"/>
                  <a:pt x="6239618" y="2639838"/>
                </a:cubicBezTo>
                <a:cubicBezTo>
                  <a:pt x="6242099" y="2644799"/>
                  <a:pt x="6245819" y="2647280"/>
                  <a:pt x="6250781" y="2647280"/>
                </a:cubicBezTo>
                <a:lnTo>
                  <a:pt x="6258222" y="2662163"/>
                </a:lnTo>
                <a:lnTo>
                  <a:pt x="6280546" y="2677045"/>
                </a:lnTo>
                <a:lnTo>
                  <a:pt x="6310312" y="2699370"/>
                </a:lnTo>
                <a:cubicBezTo>
                  <a:pt x="6315273" y="2704330"/>
                  <a:pt x="6320233" y="2706811"/>
                  <a:pt x="6325195" y="2706811"/>
                </a:cubicBezTo>
                <a:cubicBezTo>
                  <a:pt x="6330156" y="2706811"/>
                  <a:pt x="6332636" y="2706811"/>
                  <a:pt x="6332636" y="2706811"/>
                </a:cubicBezTo>
                <a:cubicBezTo>
                  <a:pt x="6332636" y="2711772"/>
                  <a:pt x="6359922" y="2724174"/>
                  <a:pt x="6414491" y="2744018"/>
                </a:cubicBezTo>
                <a:cubicBezTo>
                  <a:pt x="6424413" y="2748979"/>
                  <a:pt x="6431854" y="2751459"/>
                  <a:pt x="6436816" y="2751459"/>
                </a:cubicBezTo>
                <a:lnTo>
                  <a:pt x="6459140" y="2758901"/>
                </a:lnTo>
                <a:lnTo>
                  <a:pt x="6466581" y="2766342"/>
                </a:lnTo>
                <a:lnTo>
                  <a:pt x="6481464" y="2766342"/>
                </a:lnTo>
                <a:cubicBezTo>
                  <a:pt x="6486425" y="2761382"/>
                  <a:pt x="6488906" y="2761382"/>
                  <a:pt x="6488906" y="2766342"/>
                </a:cubicBezTo>
                <a:cubicBezTo>
                  <a:pt x="6493867" y="2776264"/>
                  <a:pt x="6503788" y="2778744"/>
                  <a:pt x="6518671" y="2773784"/>
                </a:cubicBezTo>
                <a:cubicBezTo>
                  <a:pt x="6518671" y="2773784"/>
                  <a:pt x="6519912" y="2773784"/>
                  <a:pt x="6522392" y="2773784"/>
                </a:cubicBezTo>
                <a:cubicBezTo>
                  <a:pt x="6524872" y="2773784"/>
                  <a:pt x="6526113" y="2776264"/>
                  <a:pt x="6526113" y="2781225"/>
                </a:cubicBezTo>
                <a:lnTo>
                  <a:pt x="6563320" y="2803549"/>
                </a:lnTo>
                <a:cubicBezTo>
                  <a:pt x="6563320" y="2803549"/>
                  <a:pt x="6573241" y="2808510"/>
                  <a:pt x="6593085" y="2818432"/>
                </a:cubicBezTo>
                <a:cubicBezTo>
                  <a:pt x="6598047" y="2823393"/>
                  <a:pt x="6605488" y="2828354"/>
                  <a:pt x="6615409" y="2833315"/>
                </a:cubicBezTo>
                <a:cubicBezTo>
                  <a:pt x="6625331" y="2838276"/>
                  <a:pt x="6632772" y="2843237"/>
                  <a:pt x="6637734" y="2848198"/>
                </a:cubicBezTo>
                <a:cubicBezTo>
                  <a:pt x="6652616" y="2853158"/>
                  <a:pt x="6660058" y="2856879"/>
                  <a:pt x="6660058" y="2859360"/>
                </a:cubicBezTo>
                <a:cubicBezTo>
                  <a:pt x="6660058" y="2861840"/>
                  <a:pt x="6662538" y="2863081"/>
                  <a:pt x="6667499" y="2863081"/>
                </a:cubicBezTo>
                <a:lnTo>
                  <a:pt x="6674940" y="2870522"/>
                </a:lnTo>
                <a:cubicBezTo>
                  <a:pt x="6684862" y="2870522"/>
                  <a:pt x="6699745" y="2877963"/>
                  <a:pt x="6719589" y="2892846"/>
                </a:cubicBezTo>
                <a:lnTo>
                  <a:pt x="6764238" y="2907729"/>
                </a:lnTo>
                <a:cubicBezTo>
                  <a:pt x="6789042" y="2917651"/>
                  <a:pt x="6803924" y="2925092"/>
                  <a:pt x="6808886" y="2930053"/>
                </a:cubicBezTo>
                <a:cubicBezTo>
                  <a:pt x="6813847" y="2935014"/>
                  <a:pt x="6813847" y="2937495"/>
                  <a:pt x="6808886" y="2937495"/>
                </a:cubicBezTo>
                <a:cubicBezTo>
                  <a:pt x="6808886" y="2947417"/>
                  <a:pt x="6808886" y="2954858"/>
                  <a:pt x="6808886" y="2959819"/>
                </a:cubicBezTo>
                <a:cubicBezTo>
                  <a:pt x="6813847" y="2964780"/>
                  <a:pt x="6818808" y="2964780"/>
                  <a:pt x="6823768" y="2959819"/>
                </a:cubicBezTo>
                <a:lnTo>
                  <a:pt x="6831210" y="2967260"/>
                </a:lnTo>
                <a:cubicBezTo>
                  <a:pt x="6836172" y="2982143"/>
                  <a:pt x="6848573" y="2997026"/>
                  <a:pt x="6868417" y="3011909"/>
                </a:cubicBezTo>
                <a:cubicBezTo>
                  <a:pt x="6883300" y="3016869"/>
                  <a:pt x="6895702" y="3023071"/>
                  <a:pt x="6905624" y="3030512"/>
                </a:cubicBezTo>
                <a:cubicBezTo>
                  <a:pt x="6915546" y="3037954"/>
                  <a:pt x="6921748" y="3041674"/>
                  <a:pt x="6924228" y="3041674"/>
                </a:cubicBezTo>
                <a:lnTo>
                  <a:pt x="6913066" y="3041674"/>
                </a:lnTo>
                <a:cubicBezTo>
                  <a:pt x="6903144" y="3036714"/>
                  <a:pt x="6895702" y="3034233"/>
                  <a:pt x="6890741" y="3034233"/>
                </a:cubicBezTo>
                <a:cubicBezTo>
                  <a:pt x="6885780" y="3034233"/>
                  <a:pt x="6877099" y="3031752"/>
                  <a:pt x="6864696" y="3026791"/>
                </a:cubicBezTo>
                <a:cubicBezTo>
                  <a:pt x="6852294" y="3021831"/>
                  <a:pt x="6846093" y="3021831"/>
                  <a:pt x="6846093" y="3026791"/>
                </a:cubicBezTo>
                <a:cubicBezTo>
                  <a:pt x="6846093" y="3031752"/>
                  <a:pt x="6841132" y="3031752"/>
                  <a:pt x="6831210" y="3026791"/>
                </a:cubicBezTo>
                <a:cubicBezTo>
                  <a:pt x="6826248" y="3021831"/>
                  <a:pt x="6816327" y="3020590"/>
                  <a:pt x="6801444" y="3023071"/>
                </a:cubicBezTo>
                <a:cubicBezTo>
                  <a:pt x="6786562" y="3025551"/>
                  <a:pt x="6779120" y="3026791"/>
                  <a:pt x="6779120" y="3026791"/>
                </a:cubicBezTo>
                <a:cubicBezTo>
                  <a:pt x="6779120" y="3036714"/>
                  <a:pt x="6794003" y="3044155"/>
                  <a:pt x="6823768" y="3049116"/>
                </a:cubicBezTo>
                <a:cubicBezTo>
                  <a:pt x="6838652" y="3054076"/>
                  <a:pt x="6848573" y="3059038"/>
                  <a:pt x="6853534" y="3063999"/>
                </a:cubicBezTo>
                <a:cubicBezTo>
                  <a:pt x="6848573" y="3063999"/>
                  <a:pt x="6844852" y="3063999"/>
                  <a:pt x="6842372" y="3063999"/>
                </a:cubicBezTo>
                <a:cubicBezTo>
                  <a:pt x="6839892" y="3063999"/>
                  <a:pt x="6838652" y="3063999"/>
                  <a:pt x="6838652" y="3063999"/>
                </a:cubicBezTo>
                <a:lnTo>
                  <a:pt x="6831210" y="3063999"/>
                </a:lnTo>
                <a:cubicBezTo>
                  <a:pt x="6821288" y="3059038"/>
                  <a:pt x="6811366" y="3055317"/>
                  <a:pt x="6801444" y="3052836"/>
                </a:cubicBezTo>
                <a:cubicBezTo>
                  <a:pt x="6791523" y="3050356"/>
                  <a:pt x="6786562" y="3047876"/>
                  <a:pt x="6786562" y="3045395"/>
                </a:cubicBezTo>
                <a:cubicBezTo>
                  <a:pt x="6786562" y="3042914"/>
                  <a:pt x="6781600" y="3041674"/>
                  <a:pt x="6771678" y="3041674"/>
                </a:cubicBezTo>
                <a:lnTo>
                  <a:pt x="6786562" y="3056557"/>
                </a:lnTo>
                <a:lnTo>
                  <a:pt x="6801444" y="3071440"/>
                </a:lnTo>
                <a:lnTo>
                  <a:pt x="6808886" y="3071440"/>
                </a:lnTo>
                <a:lnTo>
                  <a:pt x="6823768" y="3071440"/>
                </a:lnTo>
                <a:cubicBezTo>
                  <a:pt x="6828730" y="3076401"/>
                  <a:pt x="6837411" y="3081362"/>
                  <a:pt x="6849814" y="3086323"/>
                </a:cubicBezTo>
                <a:cubicBezTo>
                  <a:pt x="6862216" y="3091283"/>
                  <a:pt x="6872138" y="3095004"/>
                  <a:pt x="6879579" y="3097485"/>
                </a:cubicBezTo>
                <a:cubicBezTo>
                  <a:pt x="6887020" y="3099965"/>
                  <a:pt x="6893222" y="3102446"/>
                  <a:pt x="6898182" y="3104926"/>
                </a:cubicBezTo>
                <a:cubicBezTo>
                  <a:pt x="6903144" y="3107407"/>
                  <a:pt x="6909345" y="3108647"/>
                  <a:pt x="6916786" y="3108647"/>
                </a:cubicBezTo>
                <a:cubicBezTo>
                  <a:pt x="6924228" y="3108647"/>
                  <a:pt x="6925468" y="3111128"/>
                  <a:pt x="6920507" y="3116088"/>
                </a:cubicBezTo>
                <a:cubicBezTo>
                  <a:pt x="6915546" y="3121049"/>
                  <a:pt x="6915546" y="3126010"/>
                  <a:pt x="6920507" y="3130971"/>
                </a:cubicBezTo>
                <a:cubicBezTo>
                  <a:pt x="6920507" y="3130971"/>
                  <a:pt x="6921748" y="3130971"/>
                  <a:pt x="6924228" y="3130971"/>
                </a:cubicBezTo>
                <a:cubicBezTo>
                  <a:pt x="6926708" y="3130971"/>
                  <a:pt x="6930428" y="3130971"/>
                  <a:pt x="6935390" y="3130971"/>
                </a:cubicBezTo>
                <a:lnTo>
                  <a:pt x="6935390" y="3123530"/>
                </a:lnTo>
                <a:cubicBezTo>
                  <a:pt x="6930428" y="3123530"/>
                  <a:pt x="6927948" y="3121049"/>
                  <a:pt x="6927948" y="3116088"/>
                </a:cubicBezTo>
                <a:cubicBezTo>
                  <a:pt x="6932910" y="3111128"/>
                  <a:pt x="6945311" y="3111128"/>
                  <a:pt x="6965156" y="3116088"/>
                </a:cubicBezTo>
                <a:cubicBezTo>
                  <a:pt x="6975077" y="3121049"/>
                  <a:pt x="6980038" y="3119809"/>
                  <a:pt x="6980038" y="3112368"/>
                </a:cubicBezTo>
                <a:cubicBezTo>
                  <a:pt x="6980038" y="3104926"/>
                  <a:pt x="6981278" y="3101206"/>
                  <a:pt x="6983759" y="3101206"/>
                </a:cubicBezTo>
                <a:cubicBezTo>
                  <a:pt x="6986239" y="3101206"/>
                  <a:pt x="6989960" y="3103686"/>
                  <a:pt x="6994921" y="3108647"/>
                </a:cubicBezTo>
                <a:cubicBezTo>
                  <a:pt x="6994921" y="3108647"/>
                  <a:pt x="6997401" y="3109887"/>
                  <a:pt x="7002362" y="3112368"/>
                </a:cubicBezTo>
                <a:cubicBezTo>
                  <a:pt x="7007324" y="3114848"/>
                  <a:pt x="7009804" y="3116088"/>
                  <a:pt x="7009804" y="3116088"/>
                </a:cubicBezTo>
                <a:cubicBezTo>
                  <a:pt x="7014765" y="3116088"/>
                  <a:pt x="7027166" y="3121049"/>
                  <a:pt x="7047011" y="3130971"/>
                </a:cubicBezTo>
                <a:cubicBezTo>
                  <a:pt x="7066855" y="3140893"/>
                  <a:pt x="7081738" y="3148335"/>
                  <a:pt x="7091659" y="3153295"/>
                </a:cubicBezTo>
                <a:cubicBezTo>
                  <a:pt x="7091659" y="3153295"/>
                  <a:pt x="7094140" y="3155776"/>
                  <a:pt x="7099100" y="3160737"/>
                </a:cubicBezTo>
                <a:lnTo>
                  <a:pt x="7091659" y="3160737"/>
                </a:lnTo>
                <a:lnTo>
                  <a:pt x="7076776" y="3153295"/>
                </a:lnTo>
                <a:cubicBezTo>
                  <a:pt x="7076776" y="3153295"/>
                  <a:pt x="7075536" y="3153295"/>
                  <a:pt x="7073056" y="3153295"/>
                </a:cubicBezTo>
                <a:cubicBezTo>
                  <a:pt x="7070576" y="3153295"/>
                  <a:pt x="7066855" y="3153295"/>
                  <a:pt x="7061894" y="3153295"/>
                </a:cubicBezTo>
                <a:lnTo>
                  <a:pt x="7054452" y="3153295"/>
                </a:lnTo>
                <a:cubicBezTo>
                  <a:pt x="7054452" y="3153295"/>
                  <a:pt x="7056932" y="3154535"/>
                  <a:pt x="7061894" y="3157016"/>
                </a:cubicBezTo>
                <a:cubicBezTo>
                  <a:pt x="7066855" y="3159497"/>
                  <a:pt x="7071815" y="3163217"/>
                  <a:pt x="7076776" y="3168178"/>
                </a:cubicBezTo>
                <a:cubicBezTo>
                  <a:pt x="7091659" y="3173139"/>
                  <a:pt x="7101580" y="3175620"/>
                  <a:pt x="7106542" y="3175620"/>
                </a:cubicBezTo>
                <a:lnTo>
                  <a:pt x="7106542" y="3183061"/>
                </a:lnTo>
                <a:cubicBezTo>
                  <a:pt x="7101580" y="3183061"/>
                  <a:pt x="7099100" y="3184301"/>
                  <a:pt x="7099100" y="3186782"/>
                </a:cubicBezTo>
                <a:cubicBezTo>
                  <a:pt x="7099100" y="3189262"/>
                  <a:pt x="7101580" y="3190502"/>
                  <a:pt x="7106542" y="3190502"/>
                </a:cubicBezTo>
                <a:cubicBezTo>
                  <a:pt x="7101580" y="3195463"/>
                  <a:pt x="7099100" y="3197944"/>
                  <a:pt x="7099100" y="3197944"/>
                </a:cubicBezTo>
                <a:cubicBezTo>
                  <a:pt x="7099100" y="3197944"/>
                  <a:pt x="7096620" y="3197944"/>
                  <a:pt x="7091659" y="3197944"/>
                </a:cubicBezTo>
                <a:cubicBezTo>
                  <a:pt x="7091659" y="3192983"/>
                  <a:pt x="7086698" y="3190502"/>
                  <a:pt x="7076776" y="3190502"/>
                </a:cubicBezTo>
                <a:cubicBezTo>
                  <a:pt x="7076776" y="3190502"/>
                  <a:pt x="7074296" y="3190502"/>
                  <a:pt x="7069335" y="3190502"/>
                </a:cubicBezTo>
                <a:cubicBezTo>
                  <a:pt x="7064374" y="3190502"/>
                  <a:pt x="7061894" y="3188022"/>
                  <a:pt x="7061894" y="3183061"/>
                </a:cubicBezTo>
                <a:cubicBezTo>
                  <a:pt x="7051972" y="3178100"/>
                  <a:pt x="7044530" y="3175620"/>
                  <a:pt x="7039570" y="3175620"/>
                </a:cubicBezTo>
                <a:lnTo>
                  <a:pt x="7047011" y="3183061"/>
                </a:lnTo>
                <a:lnTo>
                  <a:pt x="7047011" y="3190502"/>
                </a:lnTo>
                <a:lnTo>
                  <a:pt x="6965156" y="3160737"/>
                </a:lnTo>
                <a:cubicBezTo>
                  <a:pt x="6955234" y="3160737"/>
                  <a:pt x="6941590" y="3158256"/>
                  <a:pt x="6924228" y="3153295"/>
                </a:cubicBezTo>
                <a:cubicBezTo>
                  <a:pt x="6906864" y="3148335"/>
                  <a:pt x="6893222" y="3144614"/>
                  <a:pt x="6883300" y="3142133"/>
                </a:cubicBezTo>
                <a:cubicBezTo>
                  <a:pt x="6873378" y="3139653"/>
                  <a:pt x="6860976" y="3135932"/>
                  <a:pt x="6846093" y="3130971"/>
                </a:cubicBezTo>
                <a:cubicBezTo>
                  <a:pt x="6841132" y="3130971"/>
                  <a:pt x="6834930" y="3129731"/>
                  <a:pt x="6827490" y="3127250"/>
                </a:cubicBezTo>
                <a:cubicBezTo>
                  <a:pt x="6820048" y="3124770"/>
                  <a:pt x="6813847" y="3123530"/>
                  <a:pt x="6808886" y="3123530"/>
                </a:cubicBezTo>
                <a:lnTo>
                  <a:pt x="6764238" y="3108647"/>
                </a:lnTo>
                <a:cubicBezTo>
                  <a:pt x="6734472" y="3098725"/>
                  <a:pt x="6719589" y="3096245"/>
                  <a:pt x="6719589" y="3101206"/>
                </a:cubicBezTo>
                <a:cubicBezTo>
                  <a:pt x="6719589" y="3106166"/>
                  <a:pt x="6724550" y="3108647"/>
                  <a:pt x="6734472" y="3108647"/>
                </a:cubicBezTo>
                <a:lnTo>
                  <a:pt x="6771678" y="3130971"/>
                </a:lnTo>
                <a:cubicBezTo>
                  <a:pt x="6791523" y="3140893"/>
                  <a:pt x="6801444" y="3145854"/>
                  <a:pt x="6801444" y="3145854"/>
                </a:cubicBezTo>
                <a:cubicBezTo>
                  <a:pt x="6801444" y="3145854"/>
                  <a:pt x="6806406" y="3148335"/>
                  <a:pt x="6816327" y="3153295"/>
                </a:cubicBezTo>
                <a:lnTo>
                  <a:pt x="6853534" y="3175620"/>
                </a:lnTo>
                <a:cubicBezTo>
                  <a:pt x="6873378" y="3185542"/>
                  <a:pt x="6883300" y="3191742"/>
                  <a:pt x="6883300" y="3194223"/>
                </a:cubicBezTo>
                <a:cubicBezTo>
                  <a:pt x="6883300" y="3196704"/>
                  <a:pt x="6891982" y="3202905"/>
                  <a:pt x="6909345" y="3212827"/>
                </a:cubicBezTo>
                <a:cubicBezTo>
                  <a:pt x="6926708" y="3222749"/>
                  <a:pt x="6942831" y="3235151"/>
                  <a:pt x="6957714" y="3250034"/>
                </a:cubicBezTo>
                <a:lnTo>
                  <a:pt x="7024686" y="3279799"/>
                </a:lnTo>
                <a:cubicBezTo>
                  <a:pt x="7029648" y="3279799"/>
                  <a:pt x="7033368" y="3278559"/>
                  <a:pt x="7035848" y="3276079"/>
                </a:cubicBezTo>
                <a:cubicBezTo>
                  <a:pt x="7038328" y="3273598"/>
                  <a:pt x="7037090" y="3269877"/>
                  <a:pt x="7032128" y="3264916"/>
                </a:cubicBezTo>
                <a:cubicBezTo>
                  <a:pt x="7027166" y="3264916"/>
                  <a:pt x="7024686" y="3259956"/>
                  <a:pt x="7024686" y="3250034"/>
                </a:cubicBezTo>
                <a:lnTo>
                  <a:pt x="7032128" y="3250034"/>
                </a:lnTo>
                <a:cubicBezTo>
                  <a:pt x="7032128" y="3254994"/>
                  <a:pt x="7034608" y="3262436"/>
                  <a:pt x="7039570" y="3272358"/>
                </a:cubicBezTo>
                <a:cubicBezTo>
                  <a:pt x="7044530" y="3282280"/>
                  <a:pt x="7047011" y="3289721"/>
                  <a:pt x="7047011" y="3294682"/>
                </a:cubicBezTo>
                <a:lnTo>
                  <a:pt x="6987480" y="3294682"/>
                </a:lnTo>
                <a:lnTo>
                  <a:pt x="6972596" y="3294682"/>
                </a:lnTo>
                <a:lnTo>
                  <a:pt x="6987480" y="3302124"/>
                </a:lnTo>
                <a:lnTo>
                  <a:pt x="6994921" y="3317006"/>
                </a:lnTo>
                <a:lnTo>
                  <a:pt x="6987480" y="3331889"/>
                </a:lnTo>
                <a:cubicBezTo>
                  <a:pt x="6977558" y="3341811"/>
                  <a:pt x="6967636" y="3344291"/>
                  <a:pt x="6957714" y="3339331"/>
                </a:cubicBezTo>
                <a:cubicBezTo>
                  <a:pt x="6957714" y="3334370"/>
                  <a:pt x="6953993" y="3333129"/>
                  <a:pt x="6946552" y="3335610"/>
                </a:cubicBezTo>
                <a:cubicBezTo>
                  <a:pt x="6939110" y="3338090"/>
                  <a:pt x="6930428" y="3336850"/>
                  <a:pt x="6920507" y="3331889"/>
                </a:cubicBezTo>
                <a:cubicBezTo>
                  <a:pt x="6905624" y="3326928"/>
                  <a:pt x="6898182" y="3324448"/>
                  <a:pt x="6898182" y="3324448"/>
                </a:cubicBezTo>
                <a:cubicBezTo>
                  <a:pt x="6898182" y="3329408"/>
                  <a:pt x="6909345" y="3335610"/>
                  <a:pt x="6931669" y="3343051"/>
                </a:cubicBezTo>
                <a:cubicBezTo>
                  <a:pt x="6953993" y="3350493"/>
                  <a:pt x="6967636" y="3354213"/>
                  <a:pt x="6972596" y="3354213"/>
                </a:cubicBezTo>
                <a:cubicBezTo>
                  <a:pt x="6977558" y="3354213"/>
                  <a:pt x="6988720" y="3359174"/>
                  <a:pt x="7006083" y="3369096"/>
                </a:cubicBezTo>
                <a:cubicBezTo>
                  <a:pt x="7023446" y="3379018"/>
                  <a:pt x="7039570" y="3386460"/>
                  <a:pt x="7054452" y="3391420"/>
                </a:cubicBezTo>
                <a:lnTo>
                  <a:pt x="7084218" y="3413745"/>
                </a:lnTo>
                <a:cubicBezTo>
                  <a:pt x="7089179" y="3418705"/>
                  <a:pt x="7091659" y="3422426"/>
                  <a:pt x="7091659" y="3424907"/>
                </a:cubicBezTo>
                <a:cubicBezTo>
                  <a:pt x="7091659" y="3427387"/>
                  <a:pt x="7089179" y="3431108"/>
                  <a:pt x="7084218" y="3436069"/>
                </a:cubicBezTo>
                <a:cubicBezTo>
                  <a:pt x="7079256" y="3441030"/>
                  <a:pt x="7071815" y="3444750"/>
                  <a:pt x="7061894" y="3447231"/>
                </a:cubicBezTo>
                <a:cubicBezTo>
                  <a:pt x="7051972" y="3449712"/>
                  <a:pt x="7044530" y="3450952"/>
                  <a:pt x="7039570" y="3450952"/>
                </a:cubicBezTo>
                <a:lnTo>
                  <a:pt x="7069335" y="3480717"/>
                </a:lnTo>
                <a:cubicBezTo>
                  <a:pt x="7069335" y="3480717"/>
                  <a:pt x="7071815" y="3483198"/>
                  <a:pt x="7076776" y="3488159"/>
                </a:cubicBezTo>
                <a:cubicBezTo>
                  <a:pt x="7076776" y="3493119"/>
                  <a:pt x="7074296" y="3493119"/>
                  <a:pt x="7069335" y="3488159"/>
                </a:cubicBezTo>
                <a:lnTo>
                  <a:pt x="7047011" y="3488159"/>
                </a:lnTo>
                <a:cubicBezTo>
                  <a:pt x="7047011" y="3493119"/>
                  <a:pt x="7044530" y="3495600"/>
                  <a:pt x="7039570" y="3495600"/>
                </a:cubicBezTo>
                <a:lnTo>
                  <a:pt x="7017245" y="3495600"/>
                </a:lnTo>
                <a:lnTo>
                  <a:pt x="7024686" y="3503041"/>
                </a:lnTo>
                <a:lnTo>
                  <a:pt x="7032128" y="3510483"/>
                </a:lnTo>
                <a:lnTo>
                  <a:pt x="6980038" y="3495600"/>
                </a:lnTo>
                <a:cubicBezTo>
                  <a:pt x="6980038" y="3495600"/>
                  <a:pt x="6975077" y="3495600"/>
                  <a:pt x="6965156" y="3495600"/>
                </a:cubicBezTo>
                <a:cubicBezTo>
                  <a:pt x="6955234" y="3495600"/>
                  <a:pt x="6945311" y="3493119"/>
                  <a:pt x="6935390" y="3488159"/>
                </a:cubicBezTo>
                <a:lnTo>
                  <a:pt x="6913066" y="3495600"/>
                </a:lnTo>
                <a:cubicBezTo>
                  <a:pt x="6913066" y="3500561"/>
                  <a:pt x="6935390" y="3510483"/>
                  <a:pt x="6980038" y="3525366"/>
                </a:cubicBezTo>
                <a:cubicBezTo>
                  <a:pt x="6989960" y="3525366"/>
                  <a:pt x="7002362" y="3527846"/>
                  <a:pt x="7017245" y="3532807"/>
                </a:cubicBezTo>
                <a:cubicBezTo>
                  <a:pt x="7032128" y="3537768"/>
                  <a:pt x="7042050" y="3540249"/>
                  <a:pt x="7047011" y="3540249"/>
                </a:cubicBezTo>
                <a:cubicBezTo>
                  <a:pt x="7056932" y="3540249"/>
                  <a:pt x="7066855" y="3542729"/>
                  <a:pt x="7076776" y="3547690"/>
                </a:cubicBezTo>
                <a:cubicBezTo>
                  <a:pt x="7081738" y="3547690"/>
                  <a:pt x="7085458" y="3547690"/>
                  <a:pt x="7087938" y="3547690"/>
                </a:cubicBezTo>
                <a:cubicBezTo>
                  <a:pt x="7090418" y="3547690"/>
                  <a:pt x="7091659" y="3545209"/>
                  <a:pt x="7091659" y="3540249"/>
                </a:cubicBezTo>
                <a:lnTo>
                  <a:pt x="7106542" y="3532807"/>
                </a:lnTo>
                <a:lnTo>
                  <a:pt x="7121425" y="3547690"/>
                </a:lnTo>
                <a:cubicBezTo>
                  <a:pt x="7141269" y="3547690"/>
                  <a:pt x="7168554" y="3560092"/>
                  <a:pt x="7203280" y="3584897"/>
                </a:cubicBezTo>
                <a:cubicBezTo>
                  <a:pt x="7208242" y="3584897"/>
                  <a:pt x="7210722" y="3587378"/>
                  <a:pt x="7210722" y="3592338"/>
                </a:cubicBezTo>
                <a:lnTo>
                  <a:pt x="7203280" y="3592338"/>
                </a:lnTo>
                <a:cubicBezTo>
                  <a:pt x="7198319" y="3587378"/>
                  <a:pt x="7193359" y="3584897"/>
                  <a:pt x="7188398" y="3584897"/>
                </a:cubicBezTo>
                <a:cubicBezTo>
                  <a:pt x="7183436" y="3584897"/>
                  <a:pt x="7178476" y="3583657"/>
                  <a:pt x="7173514" y="3581176"/>
                </a:cubicBezTo>
                <a:cubicBezTo>
                  <a:pt x="7168554" y="3578696"/>
                  <a:pt x="7166074" y="3577456"/>
                  <a:pt x="7166074" y="3577456"/>
                </a:cubicBezTo>
                <a:cubicBezTo>
                  <a:pt x="7166074" y="3582416"/>
                  <a:pt x="7168554" y="3586137"/>
                  <a:pt x="7173514" y="3588618"/>
                </a:cubicBezTo>
                <a:cubicBezTo>
                  <a:pt x="7178476" y="3591098"/>
                  <a:pt x="7183436" y="3592338"/>
                  <a:pt x="7188398" y="3592338"/>
                </a:cubicBezTo>
                <a:cubicBezTo>
                  <a:pt x="7203280" y="3602260"/>
                  <a:pt x="7213202" y="3604741"/>
                  <a:pt x="7218163" y="3599780"/>
                </a:cubicBezTo>
                <a:lnTo>
                  <a:pt x="7218163" y="3607221"/>
                </a:lnTo>
                <a:cubicBezTo>
                  <a:pt x="7218163" y="3607221"/>
                  <a:pt x="7215683" y="3609702"/>
                  <a:pt x="7210722" y="3614663"/>
                </a:cubicBezTo>
                <a:cubicBezTo>
                  <a:pt x="7210722" y="3619623"/>
                  <a:pt x="7210722" y="3622104"/>
                  <a:pt x="7210722" y="3622104"/>
                </a:cubicBezTo>
                <a:lnTo>
                  <a:pt x="7207001" y="3622104"/>
                </a:lnTo>
                <a:cubicBezTo>
                  <a:pt x="7204521" y="3617143"/>
                  <a:pt x="7199560" y="3615903"/>
                  <a:pt x="7192118" y="3618383"/>
                </a:cubicBezTo>
                <a:cubicBezTo>
                  <a:pt x="7184677" y="3620864"/>
                  <a:pt x="7177236" y="3619623"/>
                  <a:pt x="7169794" y="3614663"/>
                </a:cubicBezTo>
                <a:cubicBezTo>
                  <a:pt x="7162352" y="3609702"/>
                  <a:pt x="7154911" y="3608461"/>
                  <a:pt x="7147470" y="3610942"/>
                </a:cubicBezTo>
                <a:cubicBezTo>
                  <a:pt x="7140028" y="3613423"/>
                  <a:pt x="7131346" y="3612182"/>
                  <a:pt x="7121425" y="3607221"/>
                </a:cubicBezTo>
                <a:lnTo>
                  <a:pt x="7084218" y="3592338"/>
                </a:lnTo>
                <a:cubicBezTo>
                  <a:pt x="7069335" y="3592338"/>
                  <a:pt x="7061894" y="3592338"/>
                  <a:pt x="7061894" y="3592338"/>
                </a:cubicBezTo>
                <a:cubicBezTo>
                  <a:pt x="7051972" y="3587378"/>
                  <a:pt x="7034608" y="3581176"/>
                  <a:pt x="7009804" y="3573735"/>
                </a:cubicBezTo>
                <a:cubicBezTo>
                  <a:pt x="6985000" y="3566293"/>
                  <a:pt x="6960194" y="3560092"/>
                  <a:pt x="6935390" y="3555131"/>
                </a:cubicBezTo>
                <a:cubicBezTo>
                  <a:pt x="6910586" y="3550171"/>
                  <a:pt x="6890741" y="3545209"/>
                  <a:pt x="6875858" y="3540249"/>
                </a:cubicBezTo>
                <a:lnTo>
                  <a:pt x="6868417" y="3547690"/>
                </a:lnTo>
                <a:cubicBezTo>
                  <a:pt x="6873378" y="3552651"/>
                  <a:pt x="6880820" y="3557612"/>
                  <a:pt x="6890741" y="3562573"/>
                </a:cubicBezTo>
                <a:cubicBezTo>
                  <a:pt x="6895702" y="3562573"/>
                  <a:pt x="6901904" y="3563813"/>
                  <a:pt x="6909345" y="3566293"/>
                </a:cubicBezTo>
                <a:cubicBezTo>
                  <a:pt x="6916786" y="3568774"/>
                  <a:pt x="6920507" y="3570014"/>
                  <a:pt x="6920507" y="3570014"/>
                </a:cubicBezTo>
                <a:cubicBezTo>
                  <a:pt x="6930428" y="3574975"/>
                  <a:pt x="6940351" y="3579936"/>
                  <a:pt x="6950272" y="3584897"/>
                </a:cubicBezTo>
                <a:lnTo>
                  <a:pt x="6987480" y="3599780"/>
                </a:lnTo>
                <a:lnTo>
                  <a:pt x="6980038" y="3599780"/>
                </a:lnTo>
                <a:cubicBezTo>
                  <a:pt x="6970116" y="3594819"/>
                  <a:pt x="6965156" y="3593578"/>
                  <a:pt x="6965156" y="3596059"/>
                </a:cubicBezTo>
                <a:cubicBezTo>
                  <a:pt x="6965156" y="3598540"/>
                  <a:pt x="6973838" y="3604741"/>
                  <a:pt x="6991200" y="3614663"/>
                </a:cubicBezTo>
                <a:cubicBezTo>
                  <a:pt x="7008563" y="3624585"/>
                  <a:pt x="7017245" y="3629545"/>
                  <a:pt x="7017245" y="3629545"/>
                </a:cubicBezTo>
                <a:cubicBezTo>
                  <a:pt x="7017245" y="3629545"/>
                  <a:pt x="7022206" y="3629545"/>
                  <a:pt x="7032128" y="3629545"/>
                </a:cubicBezTo>
                <a:cubicBezTo>
                  <a:pt x="7047011" y="3639467"/>
                  <a:pt x="7054452" y="3636987"/>
                  <a:pt x="7054452" y="3622104"/>
                </a:cubicBezTo>
                <a:lnTo>
                  <a:pt x="7069335" y="3622104"/>
                </a:lnTo>
                <a:cubicBezTo>
                  <a:pt x="7074296" y="3627065"/>
                  <a:pt x="7079256" y="3632026"/>
                  <a:pt x="7084218" y="3636987"/>
                </a:cubicBezTo>
                <a:lnTo>
                  <a:pt x="7106542" y="3644428"/>
                </a:lnTo>
                <a:cubicBezTo>
                  <a:pt x="7111504" y="3644428"/>
                  <a:pt x="7113984" y="3644428"/>
                  <a:pt x="7113984" y="3644428"/>
                </a:cubicBezTo>
                <a:cubicBezTo>
                  <a:pt x="7113984" y="3644428"/>
                  <a:pt x="7118944" y="3646909"/>
                  <a:pt x="7128866" y="3651870"/>
                </a:cubicBezTo>
                <a:cubicBezTo>
                  <a:pt x="7128866" y="3656830"/>
                  <a:pt x="7130107" y="3659311"/>
                  <a:pt x="7132587" y="3659311"/>
                </a:cubicBezTo>
                <a:cubicBezTo>
                  <a:pt x="7135067" y="3659311"/>
                  <a:pt x="7138788" y="3659311"/>
                  <a:pt x="7143749" y="3659311"/>
                </a:cubicBezTo>
                <a:lnTo>
                  <a:pt x="7173514" y="3681635"/>
                </a:lnTo>
                <a:lnTo>
                  <a:pt x="7158632" y="3681635"/>
                </a:lnTo>
                <a:lnTo>
                  <a:pt x="7143749" y="3674194"/>
                </a:lnTo>
                <a:cubicBezTo>
                  <a:pt x="7143749" y="3679155"/>
                  <a:pt x="7148710" y="3684116"/>
                  <a:pt x="7158632" y="3689077"/>
                </a:cubicBezTo>
                <a:cubicBezTo>
                  <a:pt x="7163593" y="3694037"/>
                  <a:pt x="7167314" y="3696518"/>
                  <a:pt x="7169794" y="3696518"/>
                </a:cubicBezTo>
                <a:cubicBezTo>
                  <a:pt x="7172274" y="3696518"/>
                  <a:pt x="7173514" y="3694037"/>
                  <a:pt x="7173514" y="3689077"/>
                </a:cubicBezTo>
                <a:cubicBezTo>
                  <a:pt x="7178476" y="3684116"/>
                  <a:pt x="7180956" y="3684116"/>
                  <a:pt x="7180956" y="3689077"/>
                </a:cubicBezTo>
                <a:cubicBezTo>
                  <a:pt x="7180956" y="3689077"/>
                  <a:pt x="7180956" y="3690317"/>
                  <a:pt x="7180956" y="3692797"/>
                </a:cubicBezTo>
                <a:cubicBezTo>
                  <a:pt x="7180956" y="3695278"/>
                  <a:pt x="7179716" y="3696518"/>
                  <a:pt x="7177236" y="3696518"/>
                </a:cubicBezTo>
                <a:cubicBezTo>
                  <a:pt x="7174756" y="3696518"/>
                  <a:pt x="7173514" y="3698999"/>
                  <a:pt x="7173514" y="3703959"/>
                </a:cubicBezTo>
                <a:cubicBezTo>
                  <a:pt x="7173514" y="3708920"/>
                  <a:pt x="7173514" y="3711401"/>
                  <a:pt x="7173514" y="3711401"/>
                </a:cubicBezTo>
                <a:cubicBezTo>
                  <a:pt x="7173514" y="3716362"/>
                  <a:pt x="7172274" y="3718842"/>
                  <a:pt x="7169794" y="3718842"/>
                </a:cubicBezTo>
                <a:cubicBezTo>
                  <a:pt x="7167314" y="3718842"/>
                  <a:pt x="7166074" y="3716362"/>
                  <a:pt x="7166074" y="3711401"/>
                </a:cubicBezTo>
                <a:cubicBezTo>
                  <a:pt x="7161112" y="3706440"/>
                  <a:pt x="7158632" y="3708920"/>
                  <a:pt x="7158632" y="3718842"/>
                </a:cubicBezTo>
                <a:cubicBezTo>
                  <a:pt x="7158632" y="3718842"/>
                  <a:pt x="7156152" y="3718842"/>
                  <a:pt x="7151190" y="3718842"/>
                </a:cubicBezTo>
                <a:cubicBezTo>
                  <a:pt x="7151190" y="3718842"/>
                  <a:pt x="7146229" y="3721323"/>
                  <a:pt x="7136308" y="3726284"/>
                </a:cubicBezTo>
                <a:cubicBezTo>
                  <a:pt x="7126386" y="3726284"/>
                  <a:pt x="7113984" y="3726284"/>
                  <a:pt x="7099100" y="3726284"/>
                </a:cubicBezTo>
                <a:lnTo>
                  <a:pt x="7084218" y="3718842"/>
                </a:lnTo>
                <a:lnTo>
                  <a:pt x="7099100" y="3733725"/>
                </a:lnTo>
                <a:cubicBezTo>
                  <a:pt x="7104062" y="3743647"/>
                  <a:pt x="7104062" y="3751089"/>
                  <a:pt x="7099100" y="3756049"/>
                </a:cubicBezTo>
                <a:cubicBezTo>
                  <a:pt x="7094140" y="3761010"/>
                  <a:pt x="7094140" y="3765971"/>
                  <a:pt x="7099100" y="3770932"/>
                </a:cubicBezTo>
                <a:cubicBezTo>
                  <a:pt x="7104062" y="3770932"/>
                  <a:pt x="7107782" y="3772172"/>
                  <a:pt x="7110262" y="3774653"/>
                </a:cubicBezTo>
                <a:cubicBezTo>
                  <a:pt x="7112743" y="3777133"/>
                  <a:pt x="7113984" y="3780854"/>
                  <a:pt x="7113984" y="3785815"/>
                </a:cubicBezTo>
                <a:cubicBezTo>
                  <a:pt x="7118944" y="3795737"/>
                  <a:pt x="7136308" y="3808139"/>
                  <a:pt x="7166074" y="3823022"/>
                </a:cubicBezTo>
                <a:cubicBezTo>
                  <a:pt x="7171034" y="3823022"/>
                  <a:pt x="7175995" y="3825503"/>
                  <a:pt x="7180956" y="3830463"/>
                </a:cubicBezTo>
                <a:cubicBezTo>
                  <a:pt x="7185918" y="3835425"/>
                  <a:pt x="7190878" y="3840385"/>
                  <a:pt x="7195839" y="3845346"/>
                </a:cubicBezTo>
                <a:cubicBezTo>
                  <a:pt x="7200800" y="3850307"/>
                  <a:pt x="7203280" y="3854028"/>
                  <a:pt x="7203280" y="3856508"/>
                </a:cubicBezTo>
                <a:cubicBezTo>
                  <a:pt x="7203280" y="3858989"/>
                  <a:pt x="7200800" y="3860229"/>
                  <a:pt x="7195839" y="3860229"/>
                </a:cubicBezTo>
                <a:cubicBezTo>
                  <a:pt x="7190878" y="3865190"/>
                  <a:pt x="7183436" y="3870151"/>
                  <a:pt x="7173514" y="3875112"/>
                </a:cubicBezTo>
                <a:cubicBezTo>
                  <a:pt x="7153670" y="3875112"/>
                  <a:pt x="7151190" y="3882553"/>
                  <a:pt x="7166074" y="3897436"/>
                </a:cubicBezTo>
                <a:lnTo>
                  <a:pt x="7166074" y="3912319"/>
                </a:lnTo>
                <a:cubicBezTo>
                  <a:pt x="7166074" y="3912319"/>
                  <a:pt x="7163593" y="3912319"/>
                  <a:pt x="7158632" y="3912319"/>
                </a:cubicBezTo>
                <a:cubicBezTo>
                  <a:pt x="7158632" y="3917280"/>
                  <a:pt x="7158632" y="3919760"/>
                  <a:pt x="7158632" y="3919760"/>
                </a:cubicBezTo>
                <a:cubicBezTo>
                  <a:pt x="7148710" y="3919760"/>
                  <a:pt x="7148710" y="3924722"/>
                  <a:pt x="7158632" y="3934643"/>
                </a:cubicBezTo>
                <a:cubicBezTo>
                  <a:pt x="7163593" y="3944565"/>
                  <a:pt x="7163593" y="3950766"/>
                  <a:pt x="7158632" y="3953247"/>
                </a:cubicBezTo>
                <a:cubicBezTo>
                  <a:pt x="7153670" y="3955727"/>
                  <a:pt x="7144990" y="3958208"/>
                  <a:pt x="7132587" y="3960688"/>
                </a:cubicBezTo>
                <a:cubicBezTo>
                  <a:pt x="7120184" y="3963169"/>
                  <a:pt x="7113984" y="3966889"/>
                  <a:pt x="7113984" y="3971850"/>
                </a:cubicBezTo>
                <a:cubicBezTo>
                  <a:pt x="7113984" y="3976811"/>
                  <a:pt x="7116464" y="3981772"/>
                  <a:pt x="7121425" y="3986733"/>
                </a:cubicBezTo>
                <a:lnTo>
                  <a:pt x="7128866" y="4001616"/>
                </a:lnTo>
                <a:cubicBezTo>
                  <a:pt x="7123905" y="4001616"/>
                  <a:pt x="7121425" y="4001616"/>
                  <a:pt x="7121425" y="4001616"/>
                </a:cubicBezTo>
                <a:lnTo>
                  <a:pt x="7047011" y="4009057"/>
                </a:lnTo>
                <a:lnTo>
                  <a:pt x="6994921" y="4009057"/>
                </a:lnTo>
                <a:lnTo>
                  <a:pt x="6987480" y="4023940"/>
                </a:lnTo>
                <a:cubicBezTo>
                  <a:pt x="6984999" y="4026421"/>
                  <a:pt x="6981898" y="4028281"/>
                  <a:pt x="6978178" y="4029521"/>
                </a:cubicBezTo>
                <a:lnTo>
                  <a:pt x="6973836" y="4030141"/>
                </a:lnTo>
                <a:lnTo>
                  <a:pt x="6980038" y="4023940"/>
                </a:lnTo>
                <a:cubicBezTo>
                  <a:pt x="6975077" y="4023940"/>
                  <a:pt x="6972596" y="4023940"/>
                  <a:pt x="6972596" y="4023940"/>
                </a:cubicBezTo>
                <a:lnTo>
                  <a:pt x="6972596" y="4030319"/>
                </a:lnTo>
                <a:lnTo>
                  <a:pt x="6965156" y="4031381"/>
                </a:lnTo>
                <a:cubicBezTo>
                  <a:pt x="6960194" y="4031381"/>
                  <a:pt x="6957714" y="4031381"/>
                  <a:pt x="6957714" y="4031381"/>
                </a:cubicBezTo>
                <a:cubicBezTo>
                  <a:pt x="6962675" y="4026421"/>
                  <a:pt x="6962675" y="4023940"/>
                  <a:pt x="6957714" y="4023940"/>
                </a:cubicBezTo>
                <a:lnTo>
                  <a:pt x="6942831" y="4031381"/>
                </a:lnTo>
                <a:lnTo>
                  <a:pt x="6957714" y="4038823"/>
                </a:lnTo>
                <a:lnTo>
                  <a:pt x="6965156" y="4046264"/>
                </a:lnTo>
                <a:cubicBezTo>
                  <a:pt x="6955234" y="4046264"/>
                  <a:pt x="6950272" y="4046264"/>
                  <a:pt x="6950272" y="4046264"/>
                </a:cubicBezTo>
                <a:cubicBezTo>
                  <a:pt x="6935390" y="4031381"/>
                  <a:pt x="6915546" y="4023940"/>
                  <a:pt x="6890741" y="4023940"/>
                </a:cubicBezTo>
                <a:lnTo>
                  <a:pt x="6838652" y="4031381"/>
                </a:lnTo>
                <a:lnTo>
                  <a:pt x="6898182" y="4046264"/>
                </a:lnTo>
                <a:lnTo>
                  <a:pt x="6927948" y="4053706"/>
                </a:lnTo>
                <a:lnTo>
                  <a:pt x="6920507" y="4053706"/>
                </a:lnTo>
                <a:cubicBezTo>
                  <a:pt x="6920507" y="4058666"/>
                  <a:pt x="6919886" y="4061767"/>
                  <a:pt x="6918646" y="4063007"/>
                </a:cubicBezTo>
                <a:lnTo>
                  <a:pt x="6917318" y="4063273"/>
                </a:lnTo>
                <a:lnTo>
                  <a:pt x="6927948" y="4068588"/>
                </a:lnTo>
                <a:lnTo>
                  <a:pt x="6950272" y="4076030"/>
                </a:lnTo>
                <a:lnTo>
                  <a:pt x="6950272" y="4090913"/>
                </a:lnTo>
                <a:lnTo>
                  <a:pt x="6950272" y="4105795"/>
                </a:lnTo>
                <a:cubicBezTo>
                  <a:pt x="6945311" y="4110757"/>
                  <a:pt x="6944072" y="4114477"/>
                  <a:pt x="6946552" y="4116957"/>
                </a:cubicBezTo>
                <a:cubicBezTo>
                  <a:pt x="6949032" y="4119438"/>
                  <a:pt x="6955234" y="4120678"/>
                  <a:pt x="6965156" y="4120678"/>
                </a:cubicBezTo>
                <a:lnTo>
                  <a:pt x="6972596" y="4120678"/>
                </a:lnTo>
                <a:lnTo>
                  <a:pt x="6965156" y="4128120"/>
                </a:lnTo>
                <a:cubicBezTo>
                  <a:pt x="6960194" y="4138042"/>
                  <a:pt x="6955234" y="4140522"/>
                  <a:pt x="6950272" y="4135561"/>
                </a:cubicBezTo>
                <a:lnTo>
                  <a:pt x="6935390" y="4120678"/>
                </a:lnTo>
                <a:lnTo>
                  <a:pt x="6927948" y="4120678"/>
                </a:lnTo>
                <a:cubicBezTo>
                  <a:pt x="6932910" y="4115717"/>
                  <a:pt x="6932910" y="4113237"/>
                  <a:pt x="6927948" y="4113237"/>
                </a:cubicBezTo>
                <a:cubicBezTo>
                  <a:pt x="6922987" y="4113237"/>
                  <a:pt x="6916786" y="4115717"/>
                  <a:pt x="6909345" y="4120678"/>
                </a:cubicBezTo>
                <a:cubicBezTo>
                  <a:pt x="6901904" y="4125640"/>
                  <a:pt x="6891982" y="4125640"/>
                  <a:pt x="6879579" y="4120678"/>
                </a:cubicBezTo>
                <a:cubicBezTo>
                  <a:pt x="6867176" y="4115717"/>
                  <a:pt x="6853534" y="4110757"/>
                  <a:pt x="6838652" y="4105795"/>
                </a:cubicBezTo>
                <a:cubicBezTo>
                  <a:pt x="6828730" y="4105795"/>
                  <a:pt x="6821288" y="4104555"/>
                  <a:pt x="6816327" y="4102075"/>
                </a:cubicBezTo>
                <a:cubicBezTo>
                  <a:pt x="6811366" y="4099595"/>
                  <a:pt x="6806406" y="4098354"/>
                  <a:pt x="6801444" y="4098354"/>
                </a:cubicBezTo>
                <a:cubicBezTo>
                  <a:pt x="6801444" y="4098354"/>
                  <a:pt x="6801444" y="4099595"/>
                  <a:pt x="6801444" y="4102075"/>
                </a:cubicBezTo>
                <a:cubicBezTo>
                  <a:pt x="6801444" y="4104555"/>
                  <a:pt x="6803924" y="4105795"/>
                  <a:pt x="6808886" y="4105795"/>
                </a:cubicBezTo>
                <a:lnTo>
                  <a:pt x="6816327" y="4105795"/>
                </a:lnTo>
                <a:lnTo>
                  <a:pt x="6794003" y="4113237"/>
                </a:lnTo>
                <a:lnTo>
                  <a:pt x="6756796" y="4105795"/>
                </a:lnTo>
                <a:cubicBezTo>
                  <a:pt x="6756796" y="4105795"/>
                  <a:pt x="6755556" y="4107036"/>
                  <a:pt x="6753075" y="4109516"/>
                </a:cubicBezTo>
                <a:cubicBezTo>
                  <a:pt x="6750595" y="4111997"/>
                  <a:pt x="6751834" y="4113237"/>
                  <a:pt x="6756796" y="4113237"/>
                </a:cubicBezTo>
                <a:cubicBezTo>
                  <a:pt x="6756796" y="4113237"/>
                  <a:pt x="6758036" y="4114477"/>
                  <a:pt x="6760516" y="4116957"/>
                </a:cubicBezTo>
                <a:cubicBezTo>
                  <a:pt x="6762996" y="4119438"/>
                  <a:pt x="6766718" y="4123159"/>
                  <a:pt x="6771678" y="4128120"/>
                </a:cubicBezTo>
                <a:cubicBezTo>
                  <a:pt x="6776640" y="4133081"/>
                  <a:pt x="6782841" y="4135561"/>
                  <a:pt x="6790282" y="4135561"/>
                </a:cubicBezTo>
                <a:cubicBezTo>
                  <a:pt x="6797724" y="4135561"/>
                  <a:pt x="6807645" y="4139282"/>
                  <a:pt x="6820048" y="4146723"/>
                </a:cubicBezTo>
                <a:cubicBezTo>
                  <a:pt x="6832450" y="4154165"/>
                  <a:pt x="6841132" y="4157885"/>
                  <a:pt x="6846093" y="4157885"/>
                </a:cubicBezTo>
                <a:lnTo>
                  <a:pt x="6853534" y="4165327"/>
                </a:lnTo>
                <a:cubicBezTo>
                  <a:pt x="6808886" y="4150444"/>
                  <a:pt x="6781600" y="4143002"/>
                  <a:pt x="6771678" y="4143002"/>
                </a:cubicBezTo>
                <a:lnTo>
                  <a:pt x="6779120" y="4157885"/>
                </a:lnTo>
                <a:cubicBezTo>
                  <a:pt x="6784082" y="4157885"/>
                  <a:pt x="6789042" y="4159126"/>
                  <a:pt x="6794003" y="4161606"/>
                </a:cubicBezTo>
                <a:cubicBezTo>
                  <a:pt x="6798964" y="4164087"/>
                  <a:pt x="6801444" y="4167807"/>
                  <a:pt x="6801444" y="4172768"/>
                </a:cubicBezTo>
                <a:lnTo>
                  <a:pt x="6816327" y="4187651"/>
                </a:lnTo>
                <a:cubicBezTo>
                  <a:pt x="6821288" y="4192612"/>
                  <a:pt x="6826248" y="4197573"/>
                  <a:pt x="6831210" y="4202534"/>
                </a:cubicBezTo>
                <a:lnTo>
                  <a:pt x="6779120" y="4187651"/>
                </a:lnTo>
                <a:lnTo>
                  <a:pt x="6771678" y="4187651"/>
                </a:lnTo>
                <a:cubicBezTo>
                  <a:pt x="6776640" y="4197573"/>
                  <a:pt x="6786562" y="4205014"/>
                  <a:pt x="6801444" y="4209975"/>
                </a:cubicBezTo>
                <a:lnTo>
                  <a:pt x="6808886" y="4217416"/>
                </a:lnTo>
                <a:cubicBezTo>
                  <a:pt x="6808886" y="4217416"/>
                  <a:pt x="6806406" y="4217416"/>
                  <a:pt x="6801444" y="4217416"/>
                </a:cubicBezTo>
                <a:lnTo>
                  <a:pt x="6838652" y="4239741"/>
                </a:lnTo>
                <a:lnTo>
                  <a:pt x="6846093" y="4239741"/>
                </a:lnTo>
                <a:cubicBezTo>
                  <a:pt x="6846093" y="4244702"/>
                  <a:pt x="6838652" y="4247182"/>
                  <a:pt x="6823768" y="4247182"/>
                </a:cubicBezTo>
                <a:lnTo>
                  <a:pt x="6808886" y="4254624"/>
                </a:lnTo>
                <a:cubicBezTo>
                  <a:pt x="6818808" y="4259585"/>
                  <a:pt x="6826248" y="4262065"/>
                  <a:pt x="6831210" y="4262065"/>
                </a:cubicBezTo>
                <a:lnTo>
                  <a:pt x="6838652" y="4269506"/>
                </a:lnTo>
                <a:lnTo>
                  <a:pt x="6883300" y="4299272"/>
                </a:lnTo>
                <a:cubicBezTo>
                  <a:pt x="6883300" y="4299272"/>
                  <a:pt x="6874618" y="4298032"/>
                  <a:pt x="6857255" y="4295551"/>
                </a:cubicBezTo>
                <a:cubicBezTo>
                  <a:pt x="6839892" y="4293071"/>
                  <a:pt x="6827490" y="4291831"/>
                  <a:pt x="6820048" y="4291831"/>
                </a:cubicBezTo>
                <a:cubicBezTo>
                  <a:pt x="6812606" y="4291831"/>
                  <a:pt x="6806406" y="4291831"/>
                  <a:pt x="6801444" y="4291831"/>
                </a:cubicBezTo>
                <a:cubicBezTo>
                  <a:pt x="6801444" y="4286870"/>
                  <a:pt x="6800204" y="4284389"/>
                  <a:pt x="6797724" y="4284389"/>
                </a:cubicBezTo>
                <a:lnTo>
                  <a:pt x="6808886" y="4284389"/>
                </a:lnTo>
                <a:lnTo>
                  <a:pt x="6823768" y="4276948"/>
                </a:lnTo>
                <a:lnTo>
                  <a:pt x="6794003" y="4269506"/>
                </a:lnTo>
                <a:lnTo>
                  <a:pt x="6764238" y="4262065"/>
                </a:lnTo>
                <a:lnTo>
                  <a:pt x="6749354" y="4262065"/>
                </a:lnTo>
                <a:cubicBezTo>
                  <a:pt x="6749354" y="4267026"/>
                  <a:pt x="6744393" y="4269506"/>
                  <a:pt x="6734472" y="4269506"/>
                </a:cubicBezTo>
                <a:cubicBezTo>
                  <a:pt x="6734472" y="4269506"/>
                  <a:pt x="6733231" y="4269506"/>
                  <a:pt x="6730751" y="4269506"/>
                </a:cubicBezTo>
                <a:cubicBezTo>
                  <a:pt x="6728271" y="4269506"/>
                  <a:pt x="6727030" y="4271987"/>
                  <a:pt x="6727030" y="4276948"/>
                </a:cubicBezTo>
                <a:cubicBezTo>
                  <a:pt x="6727030" y="4281909"/>
                  <a:pt x="6739433" y="4286870"/>
                  <a:pt x="6764238" y="4291831"/>
                </a:cubicBezTo>
                <a:lnTo>
                  <a:pt x="6786562" y="4306713"/>
                </a:lnTo>
                <a:lnTo>
                  <a:pt x="6794003" y="4314155"/>
                </a:lnTo>
                <a:cubicBezTo>
                  <a:pt x="6803924" y="4319116"/>
                  <a:pt x="6811366" y="4321596"/>
                  <a:pt x="6816327" y="4321596"/>
                </a:cubicBezTo>
                <a:lnTo>
                  <a:pt x="6823768" y="4329038"/>
                </a:lnTo>
                <a:cubicBezTo>
                  <a:pt x="6828730" y="4329038"/>
                  <a:pt x="6832450" y="4331518"/>
                  <a:pt x="6834930" y="4336479"/>
                </a:cubicBezTo>
                <a:cubicBezTo>
                  <a:pt x="6837411" y="4341440"/>
                  <a:pt x="6841132" y="4343920"/>
                  <a:pt x="6846093" y="4343920"/>
                </a:cubicBezTo>
                <a:lnTo>
                  <a:pt x="6831210" y="4343920"/>
                </a:lnTo>
                <a:cubicBezTo>
                  <a:pt x="6821288" y="4343920"/>
                  <a:pt x="6813847" y="4343920"/>
                  <a:pt x="6808886" y="4343920"/>
                </a:cubicBezTo>
                <a:cubicBezTo>
                  <a:pt x="6803924" y="4348882"/>
                  <a:pt x="6803924" y="4353842"/>
                  <a:pt x="6808886" y="4358803"/>
                </a:cubicBezTo>
                <a:lnTo>
                  <a:pt x="6823768" y="4366245"/>
                </a:lnTo>
                <a:cubicBezTo>
                  <a:pt x="6828730" y="4366245"/>
                  <a:pt x="6832450" y="4366245"/>
                  <a:pt x="6834930" y="4366245"/>
                </a:cubicBezTo>
                <a:cubicBezTo>
                  <a:pt x="6837411" y="4366245"/>
                  <a:pt x="6838652" y="4368725"/>
                  <a:pt x="6838652" y="4373686"/>
                </a:cubicBezTo>
                <a:cubicBezTo>
                  <a:pt x="6838652" y="4378647"/>
                  <a:pt x="6839892" y="4382368"/>
                  <a:pt x="6842372" y="4384848"/>
                </a:cubicBezTo>
                <a:cubicBezTo>
                  <a:pt x="6844852" y="4387329"/>
                  <a:pt x="6844852" y="4389809"/>
                  <a:pt x="6842372" y="4392290"/>
                </a:cubicBezTo>
                <a:cubicBezTo>
                  <a:pt x="6839892" y="4394770"/>
                  <a:pt x="6838652" y="4396010"/>
                  <a:pt x="6838652" y="4396010"/>
                </a:cubicBezTo>
                <a:lnTo>
                  <a:pt x="6838652" y="4403452"/>
                </a:lnTo>
                <a:cubicBezTo>
                  <a:pt x="6848573" y="4413374"/>
                  <a:pt x="6843612" y="4420815"/>
                  <a:pt x="6823768" y="4425776"/>
                </a:cubicBezTo>
                <a:lnTo>
                  <a:pt x="6794003" y="4433217"/>
                </a:lnTo>
                <a:cubicBezTo>
                  <a:pt x="6779120" y="4433217"/>
                  <a:pt x="6769198" y="4433217"/>
                  <a:pt x="6764238" y="4433217"/>
                </a:cubicBezTo>
                <a:cubicBezTo>
                  <a:pt x="6769198" y="4443139"/>
                  <a:pt x="6776640" y="4450581"/>
                  <a:pt x="6786562" y="4455541"/>
                </a:cubicBezTo>
                <a:cubicBezTo>
                  <a:pt x="6791523" y="4455541"/>
                  <a:pt x="6795244" y="4455541"/>
                  <a:pt x="6797724" y="4455541"/>
                </a:cubicBezTo>
                <a:cubicBezTo>
                  <a:pt x="6800204" y="4455541"/>
                  <a:pt x="6798964" y="4458022"/>
                  <a:pt x="6794003" y="4462983"/>
                </a:cubicBezTo>
                <a:cubicBezTo>
                  <a:pt x="6794003" y="4462983"/>
                  <a:pt x="6794003" y="4464224"/>
                  <a:pt x="6794003" y="4466704"/>
                </a:cubicBezTo>
                <a:cubicBezTo>
                  <a:pt x="6794003" y="4469184"/>
                  <a:pt x="6796483" y="4472905"/>
                  <a:pt x="6801444" y="4477866"/>
                </a:cubicBezTo>
                <a:cubicBezTo>
                  <a:pt x="6801444" y="4477866"/>
                  <a:pt x="6801444" y="4479106"/>
                  <a:pt x="6801444" y="4481586"/>
                </a:cubicBezTo>
                <a:cubicBezTo>
                  <a:pt x="6801444" y="4484067"/>
                  <a:pt x="6798964" y="4485307"/>
                  <a:pt x="6794003" y="4485307"/>
                </a:cubicBezTo>
                <a:cubicBezTo>
                  <a:pt x="6794003" y="4490268"/>
                  <a:pt x="6794003" y="4492749"/>
                  <a:pt x="6794003" y="4492749"/>
                </a:cubicBezTo>
                <a:cubicBezTo>
                  <a:pt x="6798964" y="4497710"/>
                  <a:pt x="6800204" y="4501431"/>
                  <a:pt x="6797724" y="4503911"/>
                </a:cubicBezTo>
                <a:cubicBezTo>
                  <a:pt x="6795244" y="4506391"/>
                  <a:pt x="6791523" y="4510112"/>
                  <a:pt x="6786562" y="4515073"/>
                </a:cubicBezTo>
                <a:cubicBezTo>
                  <a:pt x="6776640" y="4520034"/>
                  <a:pt x="6769198" y="4521274"/>
                  <a:pt x="6764238" y="4518793"/>
                </a:cubicBezTo>
                <a:cubicBezTo>
                  <a:pt x="6759276" y="4516313"/>
                  <a:pt x="6746874" y="4512593"/>
                  <a:pt x="6727030" y="4507631"/>
                </a:cubicBezTo>
                <a:cubicBezTo>
                  <a:pt x="6687343" y="4492749"/>
                  <a:pt x="6660058" y="4482827"/>
                  <a:pt x="6645175" y="4477866"/>
                </a:cubicBezTo>
                <a:lnTo>
                  <a:pt x="6630292" y="4477866"/>
                </a:lnTo>
                <a:lnTo>
                  <a:pt x="6645175" y="4485307"/>
                </a:lnTo>
                <a:cubicBezTo>
                  <a:pt x="6655097" y="4495229"/>
                  <a:pt x="6662538" y="4500190"/>
                  <a:pt x="6667499" y="4500190"/>
                </a:cubicBezTo>
                <a:lnTo>
                  <a:pt x="6674940" y="4515073"/>
                </a:lnTo>
                <a:cubicBezTo>
                  <a:pt x="6684862" y="4520034"/>
                  <a:pt x="6688582" y="4524995"/>
                  <a:pt x="6686102" y="4529956"/>
                </a:cubicBezTo>
                <a:cubicBezTo>
                  <a:pt x="6683622" y="4534917"/>
                  <a:pt x="6682382" y="4534917"/>
                  <a:pt x="6682382" y="4529956"/>
                </a:cubicBezTo>
                <a:cubicBezTo>
                  <a:pt x="6677420" y="4520034"/>
                  <a:pt x="6650136" y="4517553"/>
                  <a:pt x="6600527" y="4522514"/>
                </a:cubicBezTo>
                <a:cubicBezTo>
                  <a:pt x="6580683" y="4522514"/>
                  <a:pt x="6583164" y="4527475"/>
                  <a:pt x="6607968" y="4537397"/>
                </a:cubicBezTo>
                <a:cubicBezTo>
                  <a:pt x="6617890" y="4542358"/>
                  <a:pt x="6630292" y="4546079"/>
                  <a:pt x="6645175" y="4548559"/>
                </a:cubicBezTo>
                <a:cubicBezTo>
                  <a:pt x="6660058" y="4551040"/>
                  <a:pt x="6667499" y="4553520"/>
                  <a:pt x="6667499" y="4556000"/>
                </a:cubicBezTo>
                <a:cubicBezTo>
                  <a:pt x="6667499" y="4558481"/>
                  <a:pt x="6671220" y="4559721"/>
                  <a:pt x="6678661" y="4559721"/>
                </a:cubicBezTo>
                <a:cubicBezTo>
                  <a:pt x="6686102" y="4559721"/>
                  <a:pt x="6689824" y="4562202"/>
                  <a:pt x="6689824" y="4567163"/>
                </a:cubicBezTo>
                <a:cubicBezTo>
                  <a:pt x="6684862" y="4577085"/>
                  <a:pt x="6692304" y="4582045"/>
                  <a:pt x="6712148" y="4582045"/>
                </a:cubicBezTo>
                <a:lnTo>
                  <a:pt x="6741913" y="4589487"/>
                </a:lnTo>
                <a:cubicBezTo>
                  <a:pt x="6736952" y="4594448"/>
                  <a:pt x="6728271" y="4595688"/>
                  <a:pt x="6715868" y="4593207"/>
                </a:cubicBezTo>
                <a:cubicBezTo>
                  <a:pt x="6703466" y="4590727"/>
                  <a:pt x="6689824" y="4584526"/>
                  <a:pt x="6674940" y="4574604"/>
                </a:cubicBezTo>
                <a:cubicBezTo>
                  <a:pt x="6655097" y="4564682"/>
                  <a:pt x="6642695" y="4559721"/>
                  <a:pt x="6637734" y="4559721"/>
                </a:cubicBezTo>
                <a:cubicBezTo>
                  <a:pt x="6637734" y="4569643"/>
                  <a:pt x="6637734" y="4577085"/>
                  <a:pt x="6637734" y="4582045"/>
                </a:cubicBezTo>
                <a:cubicBezTo>
                  <a:pt x="6652616" y="4587007"/>
                  <a:pt x="6662538" y="4590727"/>
                  <a:pt x="6667499" y="4593207"/>
                </a:cubicBezTo>
                <a:cubicBezTo>
                  <a:pt x="6672460" y="4595688"/>
                  <a:pt x="6674940" y="4598169"/>
                  <a:pt x="6674940" y="4600649"/>
                </a:cubicBezTo>
                <a:cubicBezTo>
                  <a:pt x="6674940" y="4603130"/>
                  <a:pt x="6672460" y="4601890"/>
                  <a:pt x="6667499" y="4596928"/>
                </a:cubicBezTo>
                <a:cubicBezTo>
                  <a:pt x="6662538" y="4596928"/>
                  <a:pt x="6657578" y="4596928"/>
                  <a:pt x="6652616" y="4596928"/>
                </a:cubicBezTo>
                <a:cubicBezTo>
                  <a:pt x="6647655" y="4596928"/>
                  <a:pt x="6642695" y="4596928"/>
                  <a:pt x="6637734" y="4596928"/>
                </a:cubicBezTo>
                <a:lnTo>
                  <a:pt x="6622851" y="4596928"/>
                </a:lnTo>
                <a:cubicBezTo>
                  <a:pt x="6622851" y="4606850"/>
                  <a:pt x="6615409" y="4609331"/>
                  <a:pt x="6600527" y="4604370"/>
                </a:cubicBezTo>
                <a:lnTo>
                  <a:pt x="6563320" y="4604370"/>
                </a:lnTo>
                <a:cubicBezTo>
                  <a:pt x="6558358" y="4609331"/>
                  <a:pt x="6550917" y="4609331"/>
                  <a:pt x="6540995" y="4604370"/>
                </a:cubicBezTo>
                <a:cubicBezTo>
                  <a:pt x="6511230" y="4589487"/>
                  <a:pt x="6486425" y="4582045"/>
                  <a:pt x="6466581" y="4582045"/>
                </a:cubicBezTo>
                <a:cubicBezTo>
                  <a:pt x="6456660" y="4577085"/>
                  <a:pt x="6449218" y="4574604"/>
                  <a:pt x="6444257" y="4574604"/>
                </a:cubicBezTo>
                <a:cubicBezTo>
                  <a:pt x="6439296" y="4574604"/>
                  <a:pt x="6436816" y="4574604"/>
                  <a:pt x="6436816" y="4574604"/>
                </a:cubicBezTo>
                <a:lnTo>
                  <a:pt x="6593085" y="4634135"/>
                </a:lnTo>
                <a:cubicBezTo>
                  <a:pt x="6617890" y="4644057"/>
                  <a:pt x="6634013" y="4650259"/>
                  <a:pt x="6641454" y="4652739"/>
                </a:cubicBezTo>
                <a:cubicBezTo>
                  <a:pt x="6648896" y="4655219"/>
                  <a:pt x="6651376" y="4657700"/>
                  <a:pt x="6648896" y="4660180"/>
                </a:cubicBezTo>
                <a:cubicBezTo>
                  <a:pt x="6646416" y="4662661"/>
                  <a:pt x="6647655" y="4665141"/>
                  <a:pt x="6652616" y="4667622"/>
                </a:cubicBezTo>
                <a:cubicBezTo>
                  <a:pt x="6657578" y="4670102"/>
                  <a:pt x="6665019" y="4671342"/>
                  <a:pt x="6674940" y="4671342"/>
                </a:cubicBezTo>
                <a:lnTo>
                  <a:pt x="6697264" y="4678784"/>
                </a:lnTo>
                <a:cubicBezTo>
                  <a:pt x="6697264" y="4683745"/>
                  <a:pt x="6689824" y="4684985"/>
                  <a:pt x="6674940" y="4682504"/>
                </a:cubicBezTo>
                <a:cubicBezTo>
                  <a:pt x="6660058" y="4680024"/>
                  <a:pt x="6645175" y="4673823"/>
                  <a:pt x="6630292" y="4663901"/>
                </a:cubicBezTo>
                <a:cubicBezTo>
                  <a:pt x="6605488" y="4653979"/>
                  <a:pt x="6590605" y="4649018"/>
                  <a:pt x="6585644" y="4649018"/>
                </a:cubicBezTo>
                <a:lnTo>
                  <a:pt x="6578202" y="4649018"/>
                </a:lnTo>
                <a:cubicBezTo>
                  <a:pt x="6583164" y="4653979"/>
                  <a:pt x="6585644" y="4658940"/>
                  <a:pt x="6585644" y="4663901"/>
                </a:cubicBezTo>
                <a:cubicBezTo>
                  <a:pt x="6585644" y="4663901"/>
                  <a:pt x="6586884" y="4665141"/>
                  <a:pt x="6589365" y="4667622"/>
                </a:cubicBezTo>
                <a:cubicBezTo>
                  <a:pt x="6591845" y="4670102"/>
                  <a:pt x="6595565" y="4671342"/>
                  <a:pt x="6600527" y="4671342"/>
                </a:cubicBezTo>
                <a:lnTo>
                  <a:pt x="6637734" y="4686225"/>
                </a:lnTo>
                <a:cubicBezTo>
                  <a:pt x="6637734" y="4691186"/>
                  <a:pt x="6637734" y="4693666"/>
                  <a:pt x="6637734" y="4693666"/>
                </a:cubicBezTo>
                <a:cubicBezTo>
                  <a:pt x="6637734" y="4693666"/>
                  <a:pt x="6635254" y="4693666"/>
                  <a:pt x="6630292" y="4693666"/>
                </a:cubicBezTo>
                <a:cubicBezTo>
                  <a:pt x="6625331" y="4688706"/>
                  <a:pt x="6615409" y="4686225"/>
                  <a:pt x="6600527" y="4686225"/>
                </a:cubicBezTo>
                <a:lnTo>
                  <a:pt x="6578202" y="4686225"/>
                </a:lnTo>
                <a:cubicBezTo>
                  <a:pt x="6583164" y="4696147"/>
                  <a:pt x="6576962" y="4699868"/>
                  <a:pt x="6559599" y="4697387"/>
                </a:cubicBezTo>
                <a:cubicBezTo>
                  <a:pt x="6542236" y="4694907"/>
                  <a:pt x="6531074" y="4694907"/>
                  <a:pt x="6526113" y="4697387"/>
                </a:cubicBezTo>
                <a:cubicBezTo>
                  <a:pt x="6521151" y="4699868"/>
                  <a:pt x="6511230" y="4698628"/>
                  <a:pt x="6496347" y="4693666"/>
                </a:cubicBezTo>
                <a:cubicBezTo>
                  <a:pt x="6466581" y="4678784"/>
                  <a:pt x="6441777" y="4671342"/>
                  <a:pt x="6421933" y="4671342"/>
                </a:cubicBezTo>
                <a:cubicBezTo>
                  <a:pt x="6412011" y="4666382"/>
                  <a:pt x="6407050" y="4663901"/>
                  <a:pt x="6407050" y="4663901"/>
                </a:cubicBezTo>
                <a:cubicBezTo>
                  <a:pt x="6407050" y="4663901"/>
                  <a:pt x="6403329" y="4663901"/>
                  <a:pt x="6395888" y="4663901"/>
                </a:cubicBezTo>
                <a:cubicBezTo>
                  <a:pt x="6388447" y="4663901"/>
                  <a:pt x="6387206" y="4668862"/>
                  <a:pt x="6392167" y="4678784"/>
                </a:cubicBezTo>
                <a:cubicBezTo>
                  <a:pt x="6387206" y="4673823"/>
                  <a:pt x="6379765" y="4673823"/>
                  <a:pt x="6369843" y="4678784"/>
                </a:cubicBezTo>
                <a:cubicBezTo>
                  <a:pt x="6364882" y="4678784"/>
                  <a:pt x="6361161" y="4678784"/>
                  <a:pt x="6358681" y="4678784"/>
                </a:cubicBezTo>
                <a:cubicBezTo>
                  <a:pt x="6356201" y="4678784"/>
                  <a:pt x="6354960" y="4676304"/>
                  <a:pt x="6354960" y="4671342"/>
                </a:cubicBezTo>
                <a:lnTo>
                  <a:pt x="6362402" y="4671342"/>
                </a:lnTo>
                <a:lnTo>
                  <a:pt x="6340077" y="4663901"/>
                </a:lnTo>
                <a:cubicBezTo>
                  <a:pt x="6335116" y="4658940"/>
                  <a:pt x="6327675" y="4653979"/>
                  <a:pt x="6317753" y="4649018"/>
                </a:cubicBezTo>
                <a:cubicBezTo>
                  <a:pt x="6307832" y="4644057"/>
                  <a:pt x="6300390" y="4641577"/>
                  <a:pt x="6295429" y="4641577"/>
                </a:cubicBezTo>
                <a:cubicBezTo>
                  <a:pt x="6260702" y="4626694"/>
                  <a:pt x="6230936" y="4616772"/>
                  <a:pt x="6206132" y="4611811"/>
                </a:cubicBezTo>
                <a:cubicBezTo>
                  <a:pt x="6203651" y="4611811"/>
                  <a:pt x="6201171" y="4611501"/>
                  <a:pt x="6198691" y="4610881"/>
                </a:cubicBezTo>
                <a:lnTo>
                  <a:pt x="6191249" y="4608090"/>
                </a:lnTo>
                <a:lnTo>
                  <a:pt x="6213574" y="4619252"/>
                </a:lnTo>
                <a:cubicBezTo>
                  <a:pt x="6228456" y="4624214"/>
                  <a:pt x="6235898" y="4629174"/>
                  <a:pt x="6235898" y="4634135"/>
                </a:cubicBezTo>
                <a:lnTo>
                  <a:pt x="6228456" y="4641577"/>
                </a:lnTo>
                <a:cubicBezTo>
                  <a:pt x="6213574" y="4631655"/>
                  <a:pt x="6198691" y="4624214"/>
                  <a:pt x="6183808" y="4619252"/>
                </a:cubicBezTo>
                <a:cubicBezTo>
                  <a:pt x="6163964" y="4614292"/>
                  <a:pt x="6151562" y="4609331"/>
                  <a:pt x="6146601" y="4604370"/>
                </a:cubicBezTo>
                <a:cubicBezTo>
                  <a:pt x="6141640" y="4599409"/>
                  <a:pt x="6132959" y="4595688"/>
                  <a:pt x="6120556" y="4593207"/>
                </a:cubicBezTo>
                <a:cubicBezTo>
                  <a:pt x="6108153" y="4590727"/>
                  <a:pt x="6099472" y="4589487"/>
                  <a:pt x="6094511" y="4589487"/>
                </a:cubicBezTo>
                <a:cubicBezTo>
                  <a:pt x="6094511" y="4584526"/>
                  <a:pt x="6092031" y="4582045"/>
                  <a:pt x="6087070" y="4582045"/>
                </a:cubicBezTo>
                <a:cubicBezTo>
                  <a:pt x="6087070" y="4582045"/>
                  <a:pt x="6084590" y="4582045"/>
                  <a:pt x="6079628" y="4582045"/>
                </a:cubicBezTo>
                <a:cubicBezTo>
                  <a:pt x="6079628" y="4582045"/>
                  <a:pt x="6077148" y="4582045"/>
                  <a:pt x="6072187" y="4582045"/>
                </a:cubicBezTo>
                <a:cubicBezTo>
                  <a:pt x="6067225" y="4582045"/>
                  <a:pt x="6064745" y="4579565"/>
                  <a:pt x="6064745" y="4574604"/>
                </a:cubicBezTo>
                <a:cubicBezTo>
                  <a:pt x="6059784" y="4574604"/>
                  <a:pt x="6056063" y="4573364"/>
                  <a:pt x="6053583" y="4570883"/>
                </a:cubicBezTo>
                <a:cubicBezTo>
                  <a:pt x="6051103" y="4568403"/>
                  <a:pt x="6049863" y="4569643"/>
                  <a:pt x="6049863" y="4574604"/>
                </a:cubicBezTo>
                <a:lnTo>
                  <a:pt x="6042421" y="4567163"/>
                </a:lnTo>
                <a:cubicBezTo>
                  <a:pt x="6037460" y="4567163"/>
                  <a:pt x="6032500" y="4564682"/>
                  <a:pt x="6027538" y="4559721"/>
                </a:cubicBezTo>
                <a:lnTo>
                  <a:pt x="6020097" y="4559721"/>
                </a:lnTo>
                <a:lnTo>
                  <a:pt x="6005214" y="4544838"/>
                </a:lnTo>
                <a:cubicBezTo>
                  <a:pt x="5985370" y="4539878"/>
                  <a:pt x="5975449" y="4537397"/>
                  <a:pt x="5975449" y="4537397"/>
                </a:cubicBezTo>
                <a:lnTo>
                  <a:pt x="5968007" y="4537397"/>
                </a:lnTo>
                <a:cubicBezTo>
                  <a:pt x="5968007" y="4532436"/>
                  <a:pt x="5966766" y="4529956"/>
                  <a:pt x="5964286" y="4529956"/>
                </a:cubicBezTo>
                <a:cubicBezTo>
                  <a:pt x="5961806" y="4529956"/>
                  <a:pt x="5958086" y="4529956"/>
                  <a:pt x="5953124" y="4529956"/>
                </a:cubicBezTo>
                <a:lnTo>
                  <a:pt x="5908476" y="4515073"/>
                </a:lnTo>
                <a:cubicBezTo>
                  <a:pt x="5888632" y="4505151"/>
                  <a:pt x="5856386" y="4492749"/>
                  <a:pt x="5811738" y="4477866"/>
                </a:cubicBezTo>
                <a:lnTo>
                  <a:pt x="5826620" y="4492749"/>
                </a:lnTo>
                <a:cubicBezTo>
                  <a:pt x="5861347" y="4507631"/>
                  <a:pt x="5878710" y="4517553"/>
                  <a:pt x="5878710" y="4522514"/>
                </a:cubicBezTo>
                <a:cubicBezTo>
                  <a:pt x="5878710" y="4527475"/>
                  <a:pt x="5881190" y="4527475"/>
                  <a:pt x="5886152" y="4522514"/>
                </a:cubicBezTo>
                <a:cubicBezTo>
                  <a:pt x="5886152" y="4522514"/>
                  <a:pt x="5887392" y="4522514"/>
                  <a:pt x="5889872" y="4522514"/>
                </a:cubicBezTo>
                <a:cubicBezTo>
                  <a:pt x="5892352" y="4522514"/>
                  <a:pt x="5893593" y="4524995"/>
                  <a:pt x="5893593" y="4529956"/>
                </a:cubicBezTo>
                <a:cubicBezTo>
                  <a:pt x="5893593" y="4529956"/>
                  <a:pt x="5898554" y="4532436"/>
                  <a:pt x="5908476" y="4537397"/>
                </a:cubicBezTo>
                <a:lnTo>
                  <a:pt x="5912197" y="4533676"/>
                </a:lnTo>
                <a:lnTo>
                  <a:pt x="5915917" y="4537397"/>
                </a:lnTo>
                <a:cubicBezTo>
                  <a:pt x="5915917" y="4537397"/>
                  <a:pt x="5918397" y="4538638"/>
                  <a:pt x="5923359" y="4541118"/>
                </a:cubicBezTo>
                <a:cubicBezTo>
                  <a:pt x="5928320" y="4543598"/>
                  <a:pt x="5932041" y="4544838"/>
                  <a:pt x="5934521" y="4544838"/>
                </a:cubicBezTo>
                <a:cubicBezTo>
                  <a:pt x="5937001" y="4544838"/>
                  <a:pt x="5938241" y="4544838"/>
                  <a:pt x="5938241" y="4544838"/>
                </a:cubicBezTo>
                <a:cubicBezTo>
                  <a:pt x="5938241" y="4554760"/>
                  <a:pt x="5930800" y="4554760"/>
                  <a:pt x="5915917" y="4544838"/>
                </a:cubicBezTo>
                <a:cubicBezTo>
                  <a:pt x="5910956" y="4544838"/>
                  <a:pt x="5901034" y="4542358"/>
                  <a:pt x="5886152" y="4537397"/>
                </a:cubicBezTo>
                <a:lnTo>
                  <a:pt x="5871269" y="4522514"/>
                </a:lnTo>
                <a:cubicBezTo>
                  <a:pt x="5871269" y="4517553"/>
                  <a:pt x="5870028" y="4515073"/>
                  <a:pt x="5867548" y="4515073"/>
                </a:cubicBezTo>
                <a:cubicBezTo>
                  <a:pt x="5865068" y="4515073"/>
                  <a:pt x="5863827" y="4517553"/>
                  <a:pt x="5863827" y="4522514"/>
                </a:cubicBezTo>
                <a:lnTo>
                  <a:pt x="5856386" y="4522514"/>
                </a:lnTo>
                <a:cubicBezTo>
                  <a:pt x="5841503" y="4512593"/>
                  <a:pt x="5821659" y="4505151"/>
                  <a:pt x="5796855" y="4500190"/>
                </a:cubicBezTo>
                <a:cubicBezTo>
                  <a:pt x="5786933" y="4500190"/>
                  <a:pt x="5781972" y="4500190"/>
                  <a:pt x="5781972" y="4500190"/>
                </a:cubicBezTo>
                <a:lnTo>
                  <a:pt x="5774531" y="4500190"/>
                </a:lnTo>
                <a:cubicBezTo>
                  <a:pt x="5774531" y="4495229"/>
                  <a:pt x="5774531" y="4492749"/>
                  <a:pt x="5774531" y="4492749"/>
                </a:cubicBezTo>
                <a:cubicBezTo>
                  <a:pt x="5774531" y="4492749"/>
                  <a:pt x="5767089" y="4491508"/>
                  <a:pt x="5752206" y="4489028"/>
                </a:cubicBezTo>
                <a:cubicBezTo>
                  <a:pt x="5737324" y="4486548"/>
                  <a:pt x="5729882" y="4490268"/>
                  <a:pt x="5729882" y="4500190"/>
                </a:cubicBezTo>
                <a:lnTo>
                  <a:pt x="5744765" y="4515073"/>
                </a:lnTo>
                <a:cubicBezTo>
                  <a:pt x="5744765" y="4515073"/>
                  <a:pt x="5746006" y="4516313"/>
                  <a:pt x="5748486" y="4518793"/>
                </a:cubicBezTo>
                <a:cubicBezTo>
                  <a:pt x="5750966" y="4521274"/>
                  <a:pt x="5753447" y="4522514"/>
                  <a:pt x="5755927" y="4522514"/>
                </a:cubicBezTo>
                <a:cubicBezTo>
                  <a:pt x="5758407" y="4522514"/>
                  <a:pt x="5764609" y="4523755"/>
                  <a:pt x="5774531" y="4526235"/>
                </a:cubicBezTo>
                <a:cubicBezTo>
                  <a:pt x="5784452" y="4528715"/>
                  <a:pt x="5794375" y="4532436"/>
                  <a:pt x="5804296" y="4537397"/>
                </a:cubicBezTo>
                <a:cubicBezTo>
                  <a:pt x="5834062" y="4547319"/>
                  <a:pt x="5853906" y="4554760"/>
                  <a:pt x="5863827" y="4559721"/>
                </a:cubicBezTo>
                <a:cubicBezTo>
                  <a:pt x="5903515" y="4569643"/>
                  <a:pt x="5928320" y="4579565"/>
                  <a:pt x="5938241" y="4589487"/>
                </a:cubicBezTo>
                <a:lnTo>
                  <a:pt x="5893593" y="4582045"/>
                </a:lnTo>
                <a:cubicBezTo>
                  <a:pt x="5888632" y="4577085"/>
                  <a:pt x="5878710" y="4572124"/>
                  <a:pt x="5863827" y="4567163"/>
                </a:cubicBezTo>
                <a:lnTo>
                  <a:pt x="5819179" y="4552280"/>
                </a:lnTo>
                <a:cubicBezTo>
                  <a:pt x="5789413" y="4537397"/>
                  <a:pt x="5759648" y="4527475"/>
                  <a:pt x="5729882" y="4522514"/>
                </a:cubicBezTo>
                <a:lnTo>
                  <a:pt x="5692675" y="4515073"/>
                </a:lnTo>
                <a:cubicBezTo>
                  <a:pt x="5682754" y="4510112"/>
                  <a:pt x="5675312" y="4507631"/>
                  <a:pt x="5670351" y="4507631"/>
                </a:cubicBezTo>
                <a:cubicBezTo>
                  <a:pt x="5650507" y="4502671"/>
                  <a:pt x="5633144" y="4495229"/>
                  <a:pt x="5618261" y="4485307"/>
                </a:cubicBezTo>
                <a:cubicBezTo>
                  <a:pt x="5618261" y="4480346"/>
                  <a:pt x="5615781" y="4476626"/>
                  <a:pt x="5610820" y="4474145"/>
                </a:cubicBezTo>
                <a:cubicBezTo>
                  <a:pt x="5605858" y="4471665"/>
                  <a:pt x="5598417" y="4470424"/>
                  <a:pt x="5588495" y="4470424"/>
                </a:cubicBezTo>
                <a:cubicBezTo>
                  <a:pt x="5568651" y="4460503"/>
                  <a:pt x="5557489" y="4454301"/>
                  <a:pt x="5555009" y="4451821"/>
                </a:cubicBezTo>
                <a:cubicBezTo>
                  <a:pt x="5552529" y="4449341"/>
                  <a:pt x="5545088" y="4448100"/>
                  <a:pt x="5532685" y="4448100"/>
                </a:cubicBezTo>
                <a:cubicBezTo>
                  <a:pt x="5520282" y="4448100"/>
                  <a:pt x="5495478" y="4441899"/>
                  <a:pt x="5458271" y="4429497"/>
                </a:cubicBezTo>
                <a:cubicBezTo>
                  <a:pt x="5421064" y="4417094"/>
                  <a:pt x="5399980" y="4410893"/>
                  <a:pt x="5395019" y="4410893"/>
                </a:cubicBezTo>
                <a:cubicBezTo>
                  <a:pt x="5390058" y="4410893"/>
                  <a:pt x="5385097" y="4408413"/>
                  <a:pt x="5380136" y="4403452"/>
                </a:cubicBezTo>
                <a:cubicBezTo>
                  <a:pt x="5380136" y="4398491"/>
                  <a:pt x="5377656" y="4396010"/>
                  <a:pt x="5372695" y="4396010"/>
                </a:cubicBezTo>
                <a:cubicBezTo>
                  <a:pt x="5367733" y="4396010"/>
                  <a:pt x="5360292" y="4396010"/>
                  <a:pt x="5350370" y="4396010"/>
                </a:cubicBezTo>
                <a:cubicBezTo>
                  <a:pt x="5330526" y="4396010"/>
                  <a:pt x="5313163" y="4393530"/>
                  <a:pt x="5298281" y="4388569"/>
                </a:cubicBezTo>
                <a:cubicBezTo>
                  <a:pt x="5283398" y="4383608"/>
                  <a:pt x="5267274" y="4377407"/>
                  <a:pt x="5249911" y="4369965"/>
                </a:cubicBezTo>
                <a:cubicBezTo>
                  <a:pt x="5232549" y="4362524"/>
                  <a:pt x="5223866" y="4357563"/>
                  <a:pt x="5223866" y="4355082"/>
                </a:cubicBezTo>
                <a:cubicBezTo>
                  <a:pt x="5223866" y="4352602"/>
                  <a:pt x="5221386" y="4351362"/>
                  <a:pt x="5216425" y="4351362"/>
                </a:cubicBezTo>
                <a:lnTo>
                  <a:pt x="5208984" y="4343920"/>
                </a:lnTo>
                <a:lnTo>
                  <a:pt x="5201542" y="4343920"/>
                </a:lnTo>
                <a:lnTo>
                  <a:pt x="5194101" y="4336479"/>
                </a:lnTo>
                <a:lnTo>
                  <a:pt x="5179218" y="4329038"/>
                </a:lnTo>
                <a:cubicBezTo>
                  <a:pt x="5174257" y="4329038"/>
                  <a:pt x="5169297" y="4329038"/>
                  <a:pt x="5164335" y="4329038"/>
                </a:cubicBezTo>
                <a:cubicBezTo>
                  <a:pt x="5159374" y="4329038"/>
                  <a:pt x="5155653" y="4329038"/>
                  <a:pt x="5153173" y="4329038"/>
                </a:cubicBezTo>
                <a:cubicBezTo>
                  <a:pt x="5150693" y="4329038"/>
                  <a:pt x="5149452" y="4326557"/>
                  <a:pt x="5149452" y="4321596"/>
                </a:cubicBezTo>
                <a:cubicBezTo>
                  <a:pt x="5149452" y="4321596"/>
                  <a:pt x="5146972" y="4319116"/>
                  <a:pt x="5142011" y="4314155"/>
                </a:cubicBezTo>
                <a:cubicBezTo>
                  <a:pt x="5137050" y="4309194"/>
                  <a:pt x="5130849" y="4305473"/>
                  <a:pt x="5123408" y="4302993"/>
                </a:cubicBezTo>
                <a:cubicBezTo>
                  <a:pt x="5115966" y="4300513"/>
                  <a:pt x="5108525" y="4298032"/>
                  <a:pt x="5101083" y="4295551"/>
                </a:cubicBezTo>
                <a:cubicBezTo>
                  <a:pt x="5093642" y="4293071"/>
                  <a:pt x="5089921" y="4289350"/>
                  <a:pt x="5089921" y="4284389"/>
                </a:cubicBezTo>
                <a:cubicBezTo>
                  <a:pt x="5089921" y="4284389"/>
                  <a:pt x="5084960" y="4283149"/>
                  <a:pt x="5075038" y="4280668"/>
                </a:cubicBezTo>
                <a:cubicBezTo>
                  <a:pt x="5065117" y="4278188"/>
                  <a:pt x="5047753" y="4274468"/>
                  <a:pt x="5022949" y="4269506"/>
                </a:cubicBezTo>
                <a:lnTo>
                  <a:pt x="4982621" y="4257984"/>
                </a:lnTo>
                <a:lnTo>
                  <a:pt x="4986672" y="4261135"/>
                </a:lnTo>
                <a:cubicBezTo>
                  <a:pt x="4989773" y="4262995"/>
                  <a:pt x="4993183" y="4264546"/>
                  <a:pt x="4996904" y="4265786"/>
                </a:cubicBezTo>
                <a:cubicBezTo>
                  <a:pt x="5004345" y="4268266"/>
                  <a:pt x="5008066" y="4269506"/>
                  <a:pt x="5008066" y="4269506"/>
                </a:cubicBezTo>
                <a:cubicBezTo>
                  <a:pt x="5008066" y="4269506"/>
                  <a:pt x="5009306" y="4270747"/>
                  <a:pt x="5011786" y="4273227"/>
                </a:cubicBezTo>
                <a:cubicBezTo>
                  <a:pt x="5014266" y="4275708"/>
                  <a:pt x="5015507" y="4276948"/>
                  <a:pt x="5015507" y="4276948"/>
                </a:cubicBezTo>
                <a:cubicBezTo>
                  <a:pt x="5030390" y="4281909"/>
                  <a:pt x="5042793" y="4284389"/>
                  <a:pt x="5052714" y="4284389"/>
                </a:cubicBezTo>
                <a:lnTo>
                  <a:pt x="5060156" y="4291831"/>
                </a:lnTo>
                <a:cubicBezTo>
                  <a:pt x="5065117" y="4296792"/>
                  <a:pt x="5071318" y="4299272"/>
                  <a:pt x="5078759" y="4299272"/>
                </a:cubicBezTo>
                <a:cubicBezTo>
                  <a:pt x="5086200" y="4299272"/>
                  <a:pt x="5094882" y="4301753"/>
                  <a:pt x="5104804" y="4306713"/>
                </a:cubicBezTo>
                <a:lnTo>
                  <a:pt x="5104804" y="4314155"/>
                </a:lnTo>
                <a:cubicBezTo>
                  <a:pt x="5099843" y="4309194"/>
                  <a:pt x="5084960" y="4306713"/>
                  <a:pt x="5060156" y="4306713"/>
                </a:cubicBezTo>
                <a:cubicBezTo>
                  <a:pt x="5045273" y="4306713"/>
                  <a:pt x="5035351" y="4305473"/>
                  <a:pt x="5030390" y="4302993"/>
                </a:cubicBezTo>
                <a:cubicBezTo>
                  <a:pt x="5025429" y="4300513"/>
                  <a:pt x="5022949" y="4296792"/>
                  <a:pt x="5022949" y="4291831"/>
                </a:cubicBezTo>
                <a:cubicBezTo>
                  <a:pt x="5017987" y="4286870"/>
                  <a:pt x="5013027" y="4284389"/>
                  <a:pt x="5008066" y="4284389"/>
                </a:cubicBezTo>
                <a:cubicBezTo>
                  <a:pt x="5003104" y="4284389"/>
                  <a:pt x="4995663" y="4281909"/>
                  <a:pt x="4985741" y="4276948"/>
                </a:cubicBezTo>
                <a:cubicBezTo>
                  <a:pt x="4980780" y="4271987"/>
                  <a:pt x="4974579" y="4268266"/>
                  <a:pt x="4967138" y="4265786"/>
                </a:cubicBezTo>
                <a:cubicBezTo>
                  <a:pt x="4959697" y="4263306"/>
                  <a:pt x="4953496" y="4262065"/>
                  <a:pt x="4948534" y="4262065"/>
                </a:cubicBezTo>
                <a:cubicBezTo>
                  <a:pt x="4943573" y="4257104"/>
                  <a:pt x="4941093" y="4253383"/>
                  <a:pt x="4941093" y="4250903"/>
                </a:cubicBezTo>
                <a:cubicBezTo>
                  <a:pt x="4941093" y="4248423"/>
                  <a:pt x="4941093" y="4247182"/>
                  <a:pt x="4941093" y="4247182"/>
                </a:cubicBezTo>
                <a:lnTo>
                  <a:pt x="4948534" y="4239741"/>
                </a:lnTo>
                <a:cubicBezTo>
                  <a:pt x="4943573" y="4239741"/>
                  <a:pt x="4939852" y="4240981"/>
                  <a:pt x="4937372" y="4243461"/>
                </a:cubicBezTo>
                <a:cubicBezTo>
                  <a:pt x="4934892" y="4245942"/>
                  <a:pt x="4931172" y="4245942"/>
                  <a:pt x="4926210" y="4243461"/>
                </a:cubicBezTo>
                <a:cubicBezTo>
                  <a:pt x="4921249" y="4240981"/>
                  <a:pt x="4920009" y="4238501"/>
                  <a:pt x="4922490" y="4236020"/>
                </a:cubicBezTo>
                <a:cubicBezTo>
                  <a:pt x="4924970" y="4233540"/>
                  <a:pt x="4921249" y="4229819"/>
                  <a:pt x="4911327" y="4224858"/>
                </a:cubicBezTo>
                <a:cubicBezTo>
                  <a:pt x="4906366" y="4224858"/>
                  <a:pt x="4902645" y="4223618"/>
                  <a:pt x="4900165" y="4221137"/>
                </a:cubicBezTo>
                <a:cubicBezTo>
                  <a:pt x="4897685" y="4218657"/>
                  <a:pt x="4896445" y="4217416"/>
                  <a:pt x="4896445" y="4217416"/>
                </a:cubicBezTo>
                <a:lnTo>
                  <a:pt x="4881562" y="4209975"/>
                </a:lnTo>
                <a:cubicBezTo>
                  <a:pt x="4871640" y="4209975"/>
                  <a:pt x="4856757" y="4205014"/>
                  <a:pt x="4836913" y="4195092"/>
                </a:cubicBezTo>
                <a:lnTo>
                  <a:pt x="4814589" y="4187651"/>
                </a:lnTo>
                <a:lnTo>
                  <a:pt x="4810868" y="4187651"/>
                </a:lnTo>
                <a:lnTo>
                  <a:pt x="4784824" y="4187651"/>
                </a:lnTo>
                <a:cubicBezTo>
                  <a:pt x="4784824" y="4187651"/>
                  <a:pt x="4772421" y="4182690"/>
                  <a:pt x="4747616" y="4172768"/>
                </a:cubicBezTo>
                <a:cubicBezTo>
                  <a:pt x="4742656" y="4167807"/>
                  <a:pt x="4737695" y="4165327"/>
                  <a:pt x="4732734" y="4165327"/>
                </a:cubicBezTo>
                <a:cubicBezTo>
                  <a:pt x="4727773" y="4165327"/>
                  <a:pt x="4720332" y="4162847"/>
                  <a:pt x="4710409" y="4157885"/>
                </a:cubicBezTo>
                <a:cubicBezTo>
                  <a:pt x="4705449" y="4152924"/>
                  <a:pt x="4699247" y="4149204"/>
                  <a:pt x="4691806" y="4146723"/>
                </a:cubicBezTo>
                <a:cubicBezTo>
                  <a:pt x="4684365" y="4144243"/>
                  <a:pt x="4678164" y="4143002"/>
                  <a:pt x="4673203" y="4143002"/>
                </a:cubicBezTo>
                <a:cubicBezTo>
                  <a:pt x="4618632" y="4128120"/>
                  <a:pt x="4588867" y="4118198"/>
                  <a:pt x="4583906" y="4113237"/>
                </a:cubicBezTo>
                <a:lnTo>
                  <a:pt x="4576464" y="4113237"/>
                </a:lnTo>
                <a:cubicBezTo>
                  <a:pt x="4581425" y="4118198"/>
                  <a:pt x="4580185" y="4119438"/>
                  <a:pt x="4572744" y="4116957"/>
                </a:cubicBezTo>
                <a:cubicBezTo>
                  <a:pt x="4565302" y="4114477"/>
                  <a:pt x="4556621" y="4111997"/>
                  <a:pt x="4546699" y="4109516"/>
                </a:cubicBezTo>
                <a:cubicBezTo>
                  <a:pt x="4536777" y="4107036"/>
                  <a:pt x="4531816" y="4105795"/>
                  <a:pt x="4531816" y="4105795"/>
                </a:cubicBezTo>
                <a:cubicBezTo>
                  <a:pt x="4526855" y="4090913"/>
                  <a:pt x="4509492" y="4083471"/>
                  <a:pt x="4479726" y="4083471"/>
                </a:cubicBezTo>
                <a:lnTo>
                  <a:pt x="4472285" y="4076030"/>
                </a:lnTo>
                <a:cubicBezTo>
                  <a:pt x="4472285" y="4076030"/>
                  <a:pt x="4467324" y="4076030"/>
                  <a:pt x="4457402" y="4076030"/>
                </a:cubicBezTo>
                <a:lnTo>
                  <a:pt x="4442519" y="4068588"/>
                </a:lnTo>
                <a:lnTo>
                  <a:pt x="4435078" y="4061147"/>
                </a:lnTo>
                <a:lnTo>
                  <a:pt x="4412753" y="4053706"/>
                </a:lnTo>
                <a:cubicBezTo>
                  <a:pt x="4397871" y="4043784"/>
                  <a:pt x="4382988" y="4038823"/>
                  <a:pt x="4368105" y="4038823"/>
                </a:cubicBezTo>
                <a:cubicBezTo>
                  <a:pt x="4358183" y="4038823"/>
                  <a:pt x="4355703" y="4036343"/>
                  <a:pt x="4360664" y="4031381"/>
                </a:cubicBezTo>
                <a:cubicBezTo>
                  <a:pt x="4355703" y="4036343"/>
                  <a:pt x="4353222" y="4036343"/>
                  <a:pt x="4353222" y="4031381"/>
                </a:cubicBezTo>
                <a:cubicBezTo>
                  <a:pt x="4343300" y="4021460"/>
                  <a:pt x="4323457" y="4014018"/>
                  <a:pt x="4293691" y="4009057"/>
                </a:cubicBezTo>
                <a:cubicBezTo>
                  <a:pt x="4283769" y="4009057"/>
                  <a:pt x="4272607" y="4005336"/>
                  <a:pt x="4260205" y="3997895"/>
                </a:cubicBezTo>
                <a:cubicBezTo>
                  <a:pt x="4247802" y="3990454"/>
                  <a:pt x="4236640" y="3985493"/>
                  <a:pt x="4226718" y="3983012"/>
                </a:cubicBezTo>
                <a:cubicBezTo>
                  <a:pt x="4216797" y="3980532"/>
                  <a:pt x="4209355" y="3976811"/>
                  <a:pt x="4204394" y="3971850"/>
                </a:cubicBezTo>
                <a:lnTo>
                  <a:pt x="4211836" y="3971850"/>
                </a:lnTo>
                <a:cubicBezTo>
                  <a:pt x="4221757" y="3976811"/>
                  <a:pt x="4225478" y="3975571"/>
                  <a:pt x="4222998" y="3968129"/>
                </a:cubicBezTo>
                <a:cubicBezTo>
                  <a:pt x="4220517" y="3960688"/>
                  <a:pt x="4218037" y="3958208"/>
                  <a:pt x="4215556" y="3960688"/>
                </a:cubicBezTo>
                <a:cubicBezTo>
                  <a:pt x="4213076" y="3963169"/>
                  <a:pt x="4206874" y="3960688"/>
                  <a:pt x="4196953" y="3953247"/>
                </a:cubicBezTo>
                <a:cubicBezTo>
                  <a:pt x="4187031" y="3945805"/>
                  <a:pt x="4179590" y="3942084"/>
                  <a:pt x="4174628" y="3942084"/>
                </a:cubicBezTo>
                <a:cubicBezTo>
                  <a:pt x="4174628" y="3942084"/>
                  <a:pt x="4170908" y="3940844"/>
                  <a:pt x="4163466" y="3938364"/>
                </a:cubicBezTo>
                <a:cubicBezTo>
                  <a:pt x="4156025" y="3935884"/>
                  <a:pt x="4147343" y="3932163"/>
                  <a:pt x="4137421" y="3927202"/>
                </a:cubicBezTo>
                <a:cubicBezTo>
                  <a:pt x="4127500" y="3922241"/>
                  <a:pt x="4117578" y="3917280"/>
                  <a:pt x="4107656" y="3912319"/>
                </a:cubicBezTo>
                <a:cubicBezTo>
                  <a:pt x="4097734" y="3907358"/>
                  <a:pt x="4090293" y="3904877"/>
                  <a:pt x="4085332" y="3904877"/>
                </a:cubicBezTo>
                <a:lnTo>
                  <a:pt x="4010918" y="3882553"/>
                </a:lnTo>
                <a:cubicBezTo>
                  <a:pt x="4010918" y="3882553"/>
                  <a:pt x="4007197" y="3881313"/>
                  <a:pt x="3999755" y="3878832"/>
                </a:cubicBezTo>
                <a:cubicBezTo>
                  <a:pt x="3992314" y="3876352"/>
                  <a:pt x="3983632" y="3875112"/>
                  <a:pt x="3973710" y="3875112"/>
                </a:cubicBezTo>
                <a:lnTo>
                  <a:pt x="3936503" y="3860229"/>
                </a:lnTo>
                <a:cubicBezTo>
                  <a:pt x="3911699" y="3850307"/>
                  <a:pt x="3899296" y="3850307"/>
                  <a:pt x="3899296" y="3860229"/>
                </a:cubicBezTo>
                <a:lnTo>
                  <a:pt x="3891855" y="3860229"/>
                </a:lnTo>
                <a:lnTo>
                  <a:pt x="3884414" y="3852788"/>
                </a:lnTo>
                <a:lnTo>
                  <a:pt x="3884414" y="3860229"/>
                </a:lnTo>
                <a:lnTo>
                  <a:pt x="3824882" y="3837905"/>
                </a:lnTo>
                <a:cubicBezTo>
                  <a:pt x="3829843" y="3832944"/>
                  <a:pt x="3838525" y="3832944"/>
                  <a:pt x="3850927" y="3837905"/>
                </a:cubicBezTo>
                <a:cubicBezTo>
                  <a:pt x="3863330" y="3842866"/>
                  <a:pt x="3874492" y="3845346"/>
                  <a:pt x="3884414" y="3845346"/>
                </a:cubicBezTo>
                <a:lnTo>
                  <a:pt x="3832324" y="3823022"/>
                </a:lnTo>
                <a:cubicBezTo>
                  <a:pt x="3797597" y="3813100"/>
                  <a:pt x="3777753" y="3805658"/>
                  <a:pt x="3772792" y="3800698"/>
                </a:cubicBezTo>
                <a:lnTo>
                  <a:pt x="3780234" y="3800698"/>
                </a:lnTo>
                <a:cubicBezTo>
                  <a:pt x="3785195" y="3800698"/>
                  <a:pt x="3790156" y="3800698"/>
                  <a:pt x="3795117" y="3800698"/>
                </a:cubicBezTo>
                <a:cubicBezTo>
                  <a:pt x="3800078" y="3800698"/>
                  <a:pt x="3803798" y="3801938"/>
                  <a:pt x="3806279" y="3804418"/>
                </a:cubicBezTo>
                <a:cubicBezTo>
                  <a:pt x="3808759" y="3806899"/>
                  <a:pt x="3812480" y="3808139"/>
                  <a:pt x="3817441" y="3808139"/>
                </a:cubicBezTo>
                <a:cubicBezTo>
                  <a:pt x="3822402" y="3808139"/>
                  <a:pt x="3826123" y="3809380"/>
                  <a:pt x="3828603" y="3811860"/>
                </a:cubicBezTo>
                <a:cubicBezTo>
                  <a:pt x="3831083" y="3814340"/>
                  <a:pt x="3832324" y="3815581"/>
                  <a:pt x="3832324" y="3815581"/>
                </a:cubicBezTo>
                <a:cubicBezTo>
                  <a:pt x="3832324" y="3815581"/>
                  <a:pt x="3837285" y="3818061"/>
                  <a:pt x="3847206" y="3823022"/>
                </a:cubicBezTo>
                <a:lnTo>
                  <a:pt x="3869531" y="3823022"/>
                </a:lnTo>
                <a:lnTo>
                  <a:pt x="3914179" y="3837905"/>
                </a:lnTo>
                <a:lnTo>
                  <a:pt x="3899296" y="3830463"/>
                </a:lnTo>
                <a:cubicBezTo>
                  <a:pt x="3884414" y="3825503"/>
                  <a:pt x="3874492" y="3823022"/>
                  <a:pt x="3869531" y="3823022"/>
                </a:cubicBezTo>
                <a:lnTo>
                  <a:pt x="3854648" y="3815581"/>
                </a:lnTo>
                <a:cubicBezTo>
                  <a:pt x="3844726" y="3810620"/>
                  <a:pt x="3838525" y="3806899"/>
                  <a:pt x="3836044" y="3804418"/>
                </a:cubicBezTo>
                <a:cubicBezTo>
                  <a:pt x="3833564" y="3801938"/>
                  <a:pt x="3821162" y="3798217"/>
                  <a:pt x="3798837" y="3793256"/>
                </a:cubicBezTo>
                <a:cubicBezTo>
                  <a:pt x="3776513" y="3788296"/>
                  <a:pt x="3762871" y="3784575"/>
                  <a:pt x="3757910" y="3782094"/>
                </a:cubicBezTo>
                <a:cubicBezTo>
                  <a:pt x="3752949" y="3779614"/>
                  <a:pt x="3750468" y="3780854"/>
                  <a:pt x="3750468" y="3785815"/>
                </a:cubicBezTo>
                <a:cubicBezTo>
                  <a:pt x="3755429" y="3795737"/>
                  <a:pt x="3743027" y="3795737"/>
                  <a:pt x="3713261" y="3785815"/>
                </a:cubicBezTo>
                <a:lnTo>
                  <a:pt x="3683496" y="3778374"/>
                </a:lnTo>
                <a:cubicBezTo>
                  <a:pt x="3688456" y="3783334"/>
                  <a:pt x="3688456" y="3785815"/>
                  <a:pt x="3683496" y="3785815"/>
                </a:cubicBezTo>
                <a:lnTo>
                  <a:pt x="3668613" y="3778374"/>
                </a:lnTo>
                <a:cubicBezTo>
                  <a:pt x="3668613" y="3773413"/>
                  <a:pt x="3662411" y="3768451"/>
                  <a:pt x="3650009" y="3763491"/>
                </a:cubicBezTo>
                <a:cubicBezTo>
                  <a:pt x="3637607" y="3758530"/>
                  <a:pt x="3623964" y="3753569"/>
                  <a:pt x="3609081" y="3748608"/>
                </a:cubicBezTo>
                <a:cubicBezTo>
                  <a:pt x="3594199" y="3743647"/>
                  <a:pt x="3581797" y="3741166"/>
                  <a:pt x="3571874" y="3741166"/>
                </a:cubicBezTo>
                <a:cubicBezTo>
                  <a:pt x="3561952" y="3736206"/>
                  <a:pt x="3556992" y="3733725"/>
                  <a:pt x="3556992" y="3733725"/>
                </a:cubicBezTo>
                <a:lnTo>
                  <a:pt x="3586757" y="3733725"/>
                </a:lnTo>
                <a:cubicBezTo>
                  <a:pt x="3591718" y="3738686"/>
                  <a:pt x="3595439" y="3741166"/>
                  <a:pt x="3597920" y="3741166"/>
                </a:cubicBezTo>
                <a:cubicBezTo>
                  <a:pt x="3600400" y="3741166"/>
                  <a:pt x="3604121" y="3741166"/>
                  <a:pt x="3609081" y="3741166"/>
                </a:cubicBezTo>
                <a:cubicBezTo>
                  <a:pt x="3609081" y="3741166"/>
                  <a:pt x="3614042" y="3743647"/>
                  <a:pt x="3623964" y="3748608"/>
                </a:cubicBezTo>
                <a:cubicBezTo>
                  <a:pt x="3648769" y="3758530"/>
                  <a:pt x="3668613" y="3765971"/>
                  <a:pt x="3683496" y="3770932"/>
                </a:cubicBezTo>
                <a:cubicBezTo>
                  <a:pt x="3688456" y="3770932"/>
                  <a:pt x="3697138" y="3772172"/>
                  <a:pt x="3709540" y="3774653"/>
                </a:cubicBezTo>
                <a:cubicBezTo>
                  <a:pt x="3721943" y="3777133"/>
                  <a:pt x="3728144" y="3778374"/>
                  <a:pt x="3728144" y="3778374"/>
                </a:cubicBezTo>
                <a:lnTo>
                  <a:pt x="3720703" y="3770932"/>
                </a:lnTo>
                <a:lnTo>
                  <a:pt x="3705820" y="3763491"/>
                </a:lnTo>
                <a:cubicBezTo>
                  <a:pt x="3700859" y="3763491"/>
                  <a:pt x="3685976" y="3758530"/>
                  <a:pt x="3661171" y="3748608"/>
                </a:cubicBezTo>
                <a:cubicBezTo>
                  <a:pt x="3636366" y="3738686"/>
                  <a:pt x="3621484" y="3733725"/>
                  <a:pt x="3616523" y="3733725"/>
                </a:cubicBezTo>
                <a:cubicBezTo>
                  <a:pt x="3616523" y="3728764"/>
                  <a:pt x="3614042" y="3726284"/>
                  <a:pt x="3609081" y="3726284"/>
                </a:cubicBezTo>
                <a:lnTo>
                  <a:pt x="3586757" y="3718842"/>
                </a:lnTo>
                <a:cubicBezTo>
                  <a:pt x="3576835" y="3708920"/>
                  <a:pt x="3561952" y="3701479"/>
                  <a:pt x="3542109" y="3696518"/>
                </a:cubicBezTo>
                <a:lnTo>
                  <a:pt x="3497461" y="3681635"/>
                </a:lnTo>
                <a:cubicBezTo>
                  <a:pt x="3487538" y="3676674"/>
                  <a:pt x="3477617" y="3674194"/>
                  <a:pt x="3467695" y="3674194"/>
                </a:cubicBezTo>
                <a:cubicBezTo>
                  <a:pt x="3457773" y="3674194"/>
                  <a:pt x="3450331" y="3671713"/>
                  <a:pt x="3445371" y="3666752"/>
                </a:cubicBezTo>
                <a:lnTo>
                  <a:pt x="3437929" y="3666752"/>
                </a:lnTo>
                <a:lnTo>
                  <a:pt x="3423046" y="3659311"/>
                </a:lnTo>
                <a:cubicBezTo>
                  <a:pt x="3413124" y="3649389"/>
                  <a:pt x="3401962" y="3643188"/>
                  <a:pt x="3389560" y="3640707"/>
                </a:cubicBezTo>
                <a:cubicBezTo>
                  <a:pt x="3377158" y="3638227"/>
                  <a:pt x="3370956" y="3634506"/>
                  <a:pt x="3370956" y="3629545"/>
                </a:cubicBezTo>
                <a:lnTo>
                  <a:pt x="3378398" y="3629545"/>
                </a:lnTo>
                <a:lnTo>
                  <a:pt x="3385839" y="3622104"/>
                </a:lnTo>
                <a:cubicBezTo>
                  <a:pt x="3380879" y="3617143"/>
                  <a:pt x="3375917" y="3614663"/>
                  <a:pt x="3370956" y="3614663"/>
                </a:cubicBezTo>
                <a:lnTo>
                  <a:pt x="3363515" y="3614663"/>
                </a:lnTo>
                <a:cubicBezTo>
                  <a:pt x="3363515" y="3609702"/>
                  <a:pt x="3349872" y="3602260"/>
                  <a:pt x="3322588" y="3592338"/>
                </a:cubicBezTo>
                <a:cubicBezTo>
                  <a:pt x="3295302" y="3582416"/>
                  <a:pt x="3276699" y="3576215"/>
                  <a:pt x="3266777" y="3573735"/>
                </a:cubicBezTo>
                <a:cubicBezTo>
                  <a:pt x="3256855" y="3571254"/>
                  <a:pt x="3244453" y="3567533"/>
                  <a:pt x="3229570" y="3562573"/>
                </a:cubicBezTo>
                <a:cubicBezTo>
                  <a:pt x="3209726" y="3552651"/>
                  <a:pt x="3197323" y="3547690"/>
                  <a:pt x="3192363" y="3547690"/>
                </a:cubicBezTo>
                <a:cubicBezTo>
                  <a:pt x="3177480" y="3532807"/>
                  <a:pt x="3155156" y="3522885"/>
                  <a:pt x="3125390" y="3517924"/>
                </a:cubicBezTo>
                <a:cubicBezTo>
                  <a:pt x="3120429" y="3517924"/>
                  <a:pt x="3115468" y="3517924"/>
                  <a:pt x="3110507" y="3517924"/>
                </a:cubicBezTo>
                <a:cubicBezTo>
                  <a:pt x="3105547" y="3517924"/>
                  <a:pt x="3101826" y="3516684"/>
                  <a:pt x="3099345" y="3514204"/>
                </a:cubicBezTo>
                <a:cubicBezTo>
                  <a:pt x="3096865" y="3511723"/>
                  <a:pt x="3095624" y="3510483"/>
                  <a:pt x="3095624" y="3510483"/>
                </a:cubicBezTo>
                <a:cubicBezTo>
                  <a:pt x="3095624" y="3505522"/>
                  <a:pt x="3085702" y="3500561"/>
                  <a:pt x="3065859" y="3495600"/>
                </a:cubicBezTo>
                <a:cubicBezTo>
                  <a:pt x="3060898" y="3490639"/>
                  <a:pt x="3054697" y="3486919"/>
                  <a:pt x="3047256" y="3484438"/>
                </a:cubicBezTo>
                <a:cubicBezTo>
                  <a:pt x="3039814" y="3481957"/>
                  <a:pt x="3032373" y="3479477"/>
                  <a:pt x="3024931" y="3476997"/>
                </a:cubicBezTo>
                <a:cubicBezTo>
                  <a:pt x="3017490" y="3474516"/>
                  <a:pt x="3008808" y="3470795"/>
                  <a:pt x="2998886" y="3465834"/>
                </a:cubicBezTo>
                <a:cubicBezTo>
                  <a:pt x="2974081" y="3455912"/>
                  <a:pt x="2956718" y="3448471"/>
                  <a:pt x="2946796" y="3443510"/>
                </a:cubicBezTo>
                <a:cubicBezTo>
                  <a:pt x="2941836" y="3443510"/>
                  <a:pt x="2936874" y="3442270"/>
                  <a:pt x="2931914" y="3439790"/>
                </a:cubicBezTo>
                <a:cubicBezTo>
                  <a:pt x="2926953" y="3437309"/>
                  <a:pt x="2921991" y="3436069"/>
                  <a:pt x="2917031" y="3436069"/>
                </a:cubicBezTo>
                <a:cubicBezTo>
                  <a:pt x="2917031" y="3431108"/>
                  <a:pt x="2914550" y="3428627"/>
                  <a:pt x="2909590" y="3428627"/>
                </a:cubicBezTo>
                <a:cubicBezTo>
                  <a:pt x="2904629" y="3428627"/>
                  <a:pt x="2900908" y="3427387"/>
                  <a:pt x="2898427" y="3424907"/>
                </a:cubicBezTo>
                <a:cubicBezTo>
                  <a:pt x="2895947" y="3422426"/>
                  <a:pt x="2889746" y="3419946"/>
                  <a:pt x="2879824" y="3417465"/>
                </a:cubicBezTo>
                <a:cubicBezTo>
                  <a:pt x="2869902" y="3414985"/>
                  <a:pt x="2862460" y="3413745"/>
                  <a:pt x="2857499" y="3413745"/>
                </a:cubicBezTo>
                <a:lnTo>
                  <a:pt x="2827734" y="3406303"/>
                </a:lnTo>
                <a:cubicBezTo>
                  <a:pt x="2807890" y="3401342"/>
                  <a:pt x="2796728" y="3397622"/>
                  <a:pt x="2794248" y="3395141"/>
                </a:cubicBezTo>
                <a:cubicBezTo>
                  <a:pt x="2791767" y="3392660"/>
                  <a:pt x="2780605" y="3387700"/>
                  <a:pt x="2760761" y="3380258"/>
                </a:cubicBezTo>
                <a:cubicBezTo>
                  <a:pt x="2740918" y="3372817"/>
                  <a:pt x="2716113" y="3364135"/>
                  <a:pt x="2686347" y="3354213"/>
                </a:cubicBezTo>
                <a:lnTo>
                  <a:pt x="2634257" y="3331889"/>
                </a:lnTo>
                <a:cubicBezTo>
                  <a:pt x="2619374" y="3331889"/>
                  <a:pt x="2608212" y="3329408"/>
                  <a:pt x="2600771" y="3324448"/>
                </a:cubicBezTo>
                <a:cubicBezTo>
                  <a:pt x="2593330" y="3319487"/>
                  <a:pt x="2590849" y="3315766"/>
                  <a:pt x="2593330" y="3313286"/>
                </a:cubicBezTo>
                <a:cubicBezTo>
                  <a:pt x="2595810" y="3310805"/>
                  <a:pt x="2592090" y="3307084"/>
                  <a:pt x="2582167" y="3302124"/>
                </a:cubicBezTo>
                <a:cubicBezTo>
                  <a:pt x="2582167" y="3302124"/>
                  <a:pt x="2579687" y="3299643"/>
                  <a:pt x="2574726" y="3294682"/>
                </a:cubicBezTo>
                <a:cubicBezTo>
                  <a:pt x="2579687" y="3289721"/>
                  <a:pt x="2609452" y="3299643"/>
                  <a:pt x="2664023" y="3324448"/>
                </a:cubicBezTo>
                <a:lnTo>
                  <a:pt x="2708671" y="3339331"/>
                </a:lnTo>
                <a:cubicBezTo>
                  <a:pt x="2708671" y="3339331"/>
                  <a:pt x="2708671" y="3338090"/>
                  <a:pt x="2708671" y="3335610"/>
                </a:cubicBezTo>
                <a:cubicBezTo>
                  <a:pt x="2708671" y="3333129"/>
                  <a:pt x="2711152" y="3331889"/>
                  <a:pt x="2716113" y="3331889"/>
                </a:cubicBezTo>
                <a:cubicBezTo>
                  <a:pt x="2716113" y="3336850"/>
                  <a:pt x="2716113" y="3339331"/>
                  <a:pt x="2716113" y="3339331"/>
                </a:cubicBezTo>
                <a:cubicBezTo>
                  <a:pt x="2721073" y="3344291"/>
                  <a:pt x="2726035" y="3346772"/>
                  <a:pt x="2730996" y="3346772"/>
                </a:cubicBezTo>
                <a:cubicBezTo>
                  <a:pt x="2730996" y="3346772"/>
                  <a:pt x="2730996" y="3344291"/>
                  <a:pt x="2730996" y="3339331"/>
                </a:cubicBezTo>
                <a:lnTo>
                  <a:pt x="2723554" y="3331889"/>
                </a:lnTo>
                <a:cubicBezTo>
                  <a:pt x="2723554" y="3326928"/>
                  <a:pt x="2716113" y="3324448"/>
                  <a:pt x="2701230" y="3324448"/>
                </a:cubicBezTo>
                <a:cubicBezTo>
                  <a:pt x="2686347" y="3324448"/>
                  <a:pt x="2677666" y="3321967"/>
                  <a:pt x="2675185" y="3317006"/>
                </a:cubicBezTo>
                <a:cubicBezTo>
                  <a:pt x="2672704" y="3312046"/>
                  <a:pt x="2668984" y="3309565"/>
                  <a:pt x="2664023" y="3309565"/>
                </a:cubicBezTo>
                <a:cubicBezTo>
                  <a:pt x="2654101" y="3309565"/>
                  <a:pt x="2644179" y="3307084"/>
                  <a:pt x="2634257" y="3302124"/>
                </a:cubicBezTo>
                <a:cubicBezTo>
                  <a:pt x="2624335" y="3297163"/>
                  <a:pt x="2621855" y="3292201"/>
                  <a:pt x="2626816" y="3287241"/>
                </a:cubicBezTo>
                <a:lnTo>
                  <a:pt x="2619374" y="3279799"/>
                </a:lnTo>
                <a:cubicBezTo>
                  <a:pt x="2609452" y="3279799"/>
                  <a:pt x="2604492" y="3279799"/>
                  <a:pt x="2604492" y="3279799"/>
                </a:cubicBezTo>
                <a:lnTo>
                  <a:pt x="2544960" y="3257475"/>
                </a:lnTo>
                <a:cubicBezTo>
                  <a:pt x="2525117" y="3247553"/>
                  <a:pt x="2517676" y="3242592"/>
                  <a:pt x="2522636" y="3242592"/>
                </a:cubicBezTo>
                <a:lnTo>
                  <a:pt x="2552402" y="3250034"/>
                </a:lnTo>
                <a:cubicBezTo>
                  <a:pt x="2562324" y="3254994"/>
                  <a:pt x="2569765" y="3257475"/>
                  <a:pt x="2574726" y="3257475"/>
                </a:cubicBezTo>
                <a:lnTo>
                  <a:pt x="2597051" y="3264916"/>
                </a:lnTo>
                <a:cubicBezTo>
                  <a:pt x="2602011" y="3269877"/>
                  <a:pt x="2608212" y="3273598"/>
                  <a:pt x="2615654" y="3276079"/>
                </a:cubicBezTo>
                <a:cubicBezTo>
                  <a:pt x="2623095" y="3278559"/>
                  <a:pt x="2634257" y="3279799"/>
                  <a:pt x="2649140" y="3279799"/>
                </a:cubicBezTo>
                <a:lnTo>
                  <a:pt x="2649140" y="3272358"/>
                </a:lnTo>
                <a:cubicBezTo>
                  <a:pt x="2639218" y="3267397"/>
                  <a:pt x="2629297" y="3263676"/>
                  <a:pt x="2619374" y="3261196"/>
                </a:cubicBezTo>
                <a:cubicBezTo>
                  <a:pt x="2609452" y="3258715"/>
                  <a:pt x="2599531" y="3254994"/>
                  <a:pt x="2589609" y="3250034"/>
                </a:cubicBezTo>
                <a:cubicBezTo>
                  <a:pt x="2564804" y="3240112"/>
                  <a:pt x="2549921" y="3233911"/>
                  <a:pt x="2544960" y="3231430"/>
                </a:cubicBezTo>
                <a:cubicBezTo>
                  <a:pt x="2540000" y="3228949"/>
                  <a:pt x="2532558" y="3225229"/>
                  <a:pt x="2522636" y="3220268"/>
                </a:cubicBezTo>
                <a:cubicBezTo>
                  <a:pt x="2512714" y="3215307"/>
                  <a:pt x="2507753" y="3210346"/>
                  <a:pt x="2507753" y="3205385"/>
                </a:cubicBezTo>
                <a:lnTo>
                  <a:pt x="2515195" y="3205385"/>
                </a:lnTo>
                <a:cubicBezTo>
                  <a:pt x="2520156" y="3210346"/>
                  <a:pt x="2522636" y="3212827"/>
                  <a:pt x="2522636" y="3212827"/>
                </a:cubicBezTo>
                <a:lnTo>
                  <a:pt x="2530078" y="3212827"/>
                </a:lnTo>
                <a:cubicBezTo>
                  <a:pt x="2525117" y="3212827"/>
                  <a:pt x="2523876" y="3214067"/>
                  <a:pt x="2526357" y="3216547"/>
                </a:cubicBezTo>
                <a:cubicBezTo>
                  <a:pt x="2528838" y="3219028"/>
                  <a:pt x="2532558" y="3220268"/>
                  <a:pt x="2537519" y="3220268"/>
                </a:cubicBezTo>
                <a:lnTo>
                  <a:pt x="2574726" y="3227709"/>
                </a:lnTo>
                <a:cubicBezTo>
                  <a:pt x="2599531" y="3237632"/>
                  <a:pt x="2611933" y="3240112"/>
                  <a:pt x="2611933" y="3235151"/>
                </a:cubicBezTo>
                <a:cubicBezTo>
                  <a:pt x="2611933" y="3235151"/>
                  <a:pt x="2606972" y="3230190"/>
                  <a:pt x="2597051" y="3220268"/>
                </a:cubicBezTo>
                <a:lnTo>
                  <a:pt x="2559844" y="3205385"/>
                </a:lnTo>
                <a:cubicBezTo>
                  <a:pt x="2535038" y="3200424"/>
                  <a:pt x="2522636" y="3192983"/>
                  <a:pt x="2522636" y="3183061"/>
                </a:cubicBezTo>
                <a:cubicBezTo>
                  <a:pt x="2522636" y="3178100"/>
                  <a:pt x="2521396" y="3175620"/>
                  <a:pt x="2518916" y="3175620"/>
                </a:cubicBezTo>
                <a:cubicBezTo>
                  <a:pt x="2516435" y="3175620"/>
                  <a:pt x="2515195" y="3178100"/>
                  <a:pt x="2515195" y="3183061"/>
                </a:cubicBezTo>
                <a:cubicBezTo>
                  <a:pt x="2515195" y="3188022"/>
                  <a:pt x="2515195" y="3190502"/>
                  <a:pt x="2515195" y="3190502"/>
                </a:cubicBezTo>
                <a:cubicBezTo>
                  <a:pt x="2510234" y="3190502"/>
                  <a:pt x="2507753" y="3189262"/>
                  <a:pt x="2507753" y="3186782"/>
                </a:cubicBezTo>
                <a:cubicBezTo>
                  <a:pt x="2507753" y="3184301"/>
                  <a:pt x="2505273" y="3183061"/>
                  <a:pt x="2500312" y="3183061"/>
                </a:cubicBezTo>
                <a:lnTo>
                  <a:pt x="2492871" y="3175620"/>
                </a:lnTo>
                <a:cubicBezTo>
                  <a:pt x="2492871" y="3175620"/>
                  <a:pt x="2490390" y="3173139"/>
                  <a:pt x="2485429" y="3168178"/>
                </a:cubicBezTo>
                <a:cubicBezTo>
                  <a:pt x="2485429" y="3168178"/>
                  <a:pt x="2484189" y="3166938"/>
                  <a:pt x="2481708" y="3164457"/>
                </a:cubicBezTo>
                <a:cubicBezTo>
                  <a:pt x="2479228" y="3161977"/>
                  <a:pt x="2475507" y="3160737"/>
                  <a:pt x="2470546" y="3160737"/>
                </a:cubicBezTo>
                <a:cubicBezTo>
                  <a:pt x="2465586" y="3160737"/>
                  <a:pt x="2463105" y="3159497"/>
                  <a:pt x="2463105" y="3157016"/>
                </a:cubicBezTo>
                <a:cubicBezTo>
                  <a:pt x="2463105" y="3154535"/>
                  <a:pt x="2460625" y="3153295"/>
                  <a:pt x="2455664" y="3153295"/>
                </a:cubicBezTo>
                <a:lnTo>
                  <a:pt x="2433339" y="3145854"/>
                </a:lnTo>
                <a:cubicBezTo>
                  <a:pt x="2423418" y="3135932"/>
                  <a:pt x="2415976" y="3130971"/>
                  <a:pt x="2411015" y="3130971"/>
                </a:cubicBezTo>
                <a:cubicBezTo>
                  <a:pt x="2411015" y="3130971"/>
                  <a:pt x="2409775" y="3130971"/>
                  <a:pt x="2407294" y="3130971"/>
                </a:cubicBezTo>
                <a:cubicBezTo>
                  <a:pt x="2404814" y="3130971"/>
                  <a:pt x="2401093" y="3128491"/>
                  <a:pt x="2396133" y="3123530"/>
                </a:cubicBezTo>
                <a:lnTo>
                  <a:pt x="2321718" y="3093764"/>
                </a:lnTo>
                <a:cubicBezTo>
                  <a:pt x="2311797" y="3093764"/>
                  <a:pt x="2304355" y="3092524"/>
                  <a:pt x="2299394" y="3090043"/>
                </a:cubicBezTo>
                <a:cubicBezTo>
                  <a:pt x="2294434" y="3087563"/>
                  <a:pt x="2291953" y="3083842"/>
                  <a:pt x="2291953" y="3078881"/>
                </a:cubicBezTo>
                <a:lnTo>
                  <a:pt x="2291953" y="3071440"/>
                </a:lnTo>
                <a:cubicBezTo>
                  <a:pt x="2296913" y="3076401"/>
                  <a:pt x="2301875" y="3078881"/>
                  <a:pt x="2306835" y="3078881"/>
                </a:cubicBezTo>
                <a:cubicBezTo>
                  <a:pt x="2311797" y="3078881"/>
                  <a:pt x="2316758" y="3078881"/>
                  <a:pt x="2321718" y="3078881"/>
                </a:cubicBezTo>
                <a:cubicBezTo>
                  <a:pt x="2311797" y="3068959"/>
                  <a:pt x="2309316" y="3061518"/>
                  <a:pt x="2314277" y="3056557"/>
                </a:cubicBezTo>
                <a:lnTo>
                  <a:pt x="2224980" y="3026791"/>
                </a:lnTo>
                <a:cubicBezTo>
                  <a:pt x="2215058" y="3026791"/>
                  <a:pt x="2207617" y="3024311"/>
                  <a:pt x="2202656" y="3019350"/>
                </a:cubicBezTo>
                <a:lnTo>
                  <a:pt x="2172890" y="3004467"/>
                </a:lnTo>
                <a:lnTo>
                  <a:pt x="2150566" y="2997026"/>
                </a:lnTo>
                <a:cubicBezTo>
                  <a:pt x="2155527" y="2997026"/>
                  <a:pt x="2160488" y="2997026"/>
                  <a:pt x="2165449" y="2997026"/>
                </a:cubicBezTo>
                <a:lnTo>
                  <a:pt x="2187773" y="3004467"/>
                </a:lnTo>
                <a:cubicBezTo>
                  <a:pt x="2192734" y="3004467"/>
                  <a:pt x="2196455" y="3004467"/>
                  <a:pt x="2198935" y="3004467"/>
                </a:cubicBezTo>
                <a:cubicBezTo>
                  <a:pt x="2201416" y="3004467"/>
                  <a:pt x="2200176" y="3001987"/>
                  <a:pt x="2195215" y="2997026"/>
                </a:cubicBezTo>
                <a:cubicBezTo>
                  <a:pt x="2195215" y="2992065"/>
                  <a:pt x="2197695" y="2992065"/>
                  <a:pt x="2202656" y="2997026"/>
                </a:cubicBezTo>
                <a:cubicBezTo>
                  <a:pt x="2207617" y="3001987"/>
                  <a:pt x="2212578" y="3004467"/>
                  <a:pt x="2217539" y="3004467"/>
                </a:cubicBezTo>
                <a:cubicBezTo>
                  <a:pt x="2222500" y="3004467"/>
                  <a:pt x="2224980" y="3004467"/>
                  <a:pt x="2224980" y="3004467"/>
                </a:cubicBezTo>
                <a:cubicBezTo>
                  <a:pt x="2239863" y="3004467"/>
                  <a:pt x="2247305" y="3006948"/>
                  <a:pt x="2247305" y="3011909"/>
                </a:cubicBezTo>
                <a:cubicBezTo>
                  <a:pt x="2247305" y="3016869"/>
                  <a:pt x="2249785" y="3019350"/>
                  <a:pt x="2254746" y="3019350"/>
                </a:cubicBezTo>
                <a:cubicBezTo>
                  <a:pt x="2259707" y="3019350"/>
                  <a:pt x="2263428" y="3019350"/>
                  <a:pt x="2265908" y="3019350"/>
                </a:cubicBezTo>
                <a:cubicBezTo>
                  <a:pt x="2268389" y="3019350"/>
                  <a:pt x="2273349" y="3020590"/>
                  <a:pt x="2280790" y="3023071"/>
                </a:cubicBezTo>
                <a:cubicBezTo>
                  <a:pt x="2288232" y="3025551"/>
                  <a:pt x="2295674" y="3028032"/>
                  <a:pt x="2303115" y="3030512"/>
                </a:cubicBezTo>
                <a:cubicBezTo>
                  <a:pt x="2310556" y="3032993"/>
                  <a:pt x="2324199" y="3039194"/>
                  <a:pt x="2344043" y="3049116"/>
                </a:cubicBezTo>
                <a:cubicBezTo>
                  <a:pt x="2363887" y="3054076"/>
                  <a:pt x="2375048" y="3056557"/>
                  <a:pt x="2377529" y="3056557"/>
                </a:cubicBezTo>
                <a:cubicBezTo>
                  <a:pt x="2380010" y="3056557"/>
                  <a:pt x="2381250" y="3056557"/>
                  <a:pt x="2381250" y="3056557"/>
                </a:cubicBezTo>
                <a:cubicBezTo>
                  <a:pt x="2413496" y="3071440"/>
                  <a:pt x="2438921" y="3082602"/>
                  <a:pt x="2457524" y="3090043"/>
                </a:cubicBezTo>
                <a:lnTo>
                  <a:pt x="2477341" y="3097323"/>
                </a:lnTo>
                <a:lnTo>
                  <a:pt x="2463105" y="3093764"/>
                </a:lnTo>
                <a:cubicBezTo>
                  <a:pt x="2443262" y="3088803"/>
                  <a:pt x="2433339" y="3088803"/>
                  <a:pt x="2433339" y="3093764"/>
                </a:cubicBezTo>
                <a:cubicBezTo>
                  <a:pt x="2428379" y="3093764"/>
                  <a:pt x="2425898" y="3091283"/>
                  <a:pt x="2425898" y="3086323"/>
                </a:cubicBezTo>
                <a:cubicBezTo>
                  <a:pt x="2420937" y="3086323"/>
                  <a:pt x="2418457" y="3086323"/>
                  <a:pt x="2418457" y="3086323"/>
                </a:cubicBezTo>
                <a:cubicBezTo>
                  <a:pt x="2408535" y="3086323"/>
                  <a:pt x="2391172" y="3078881"/>
                  <a:pt x="2366367" y="3063999"/>
                </a:cubicBezTo>
                <a:cubicBezTo>
                  <a:pt x="2361406" y="3063999"/>
                  <a:pt x="2353965" y="3063999"/>
                  <a:pt x="2344043" y="3063999"/>
                </a:cubicBezTo>
                <a:lnTo>
                  <a:pt x="2358925" y="3071440"/>
                </a:lnTo>
                <a:lnTo>
                  <a:pt x="2381250" y="3078881"/>
                </a:lnTo>
                <a:cubicBezTo>
                  <a:pt x="2386210" y="3083842"/>
                  <a:pt x="2403574" y="3092524"/>
                  <a:pt x="2433339" y="3104926"/>
                </a:cubicBezTo>
                <a:cubicBezTo>
                  <a:pt x="2463105" y="3117328"/>
                  <a:pt x="2477988" y="3123530"/>
                  <a:pt x="2477988" y="3123530"/>
                </a:cubicBezTo>
                <a:cubicBezTo>
                  <a:pt x="2477988" y="3123530"/>
                  <a:pt x="2480468" y="3123530"/>
                  <a:pt x="2485429" y="3123530"/>
                </a:cubicBezTo>
                <a:cubicBezTo>
                  <a:pt x="2490390" y="3128491"/>
                  <a:pt x="2496591" y="3132211"/>
                  <a:pt x="2504033" y="3134692"/>
                </a:cubicBezTo>
                <a:cubicBezTo>
                  <a:pt x="2511474" y="3137173"/>
                  <a:pt x="2512714" y="3135932"/>
                  <a:pt x="2507753" y="3130971"/>
                </a:cubicBezTo>
                <a:lnTo>
                  <a:pt x="2515195" y="3123530"/>
                </a:lnTo>
                <a:cubicBezTo>
                  <a:pt x="2525117" y="3138413"/>
                  <a:pt x="2532558" y="3140893"/>
                  <a:pt x="2537519" y="3130971"/>
                </a:cubicBezTo>
                <a:cubicBezTo>
                  <a:pt x="2537519" y="3130971"/>
                  <a:pt x="2538759" y="3130971"/>
                  <a:pt x="2541240" y="3130971"/>
                </a:cubicBezTo>
                <a:cubicBezTo>
                  <a:pt x="2543720" y="3130971"/>
                  <a:pt x="2547441" y="3133452"/>
                  <a:pt x="2552402" y="3138413"/>
                </a:cubicBezTo>
                <a:lnTo>
                  <a:pt x="2567285" y="3145854"/>
                </a:lnTo>
                <a:lnTo>
                  <a:pt x="2589609" y="3153295"/>
                </a:lnTo>
                <a:cubicBezTo>
                  <a:pt x="2589609" y="3153295"/>
                  <a:pt x="2594570" y="3154535"/>
                  <a:pt x="2604492" y="3157016"/>
                </a:cubicBezTo>
                <a:cubicBezTo>
                  <a:pt x="2614414" y="3159497"/>
                  <a:pt x="2624335" y="3163217"/>
                  <a:pt x="2634257" y="3168178"/>
                </a:cubicBezTo>
                <a:cubicBezTo>
                  <a:pt x="2644179" y="3168178"/>
                  <a:pt x="2656582" y="3170659"/>
                  <a:pt x="2671464" y="3175620"/>
                </a:cubicBezTo>
                <a:lnTo>
                  <a:pt x="2678906" y="3175620"/>
                </a:lnTo>
                <a:cubicBezTo>
                  <a:pt x="2668984" y="3165698"/>
                  <a:pt x="2661542" y="3163217"/>
                  <a:pt x="2656582" y="3168178"/>
                </a:cubicBezTo>
                <a:cubicBezTo>
                  <a:pt x="2651621" y="3168178"/>
                  <a:pt x="2649140" y="3165698"/>
                  <a:pt x="2649140" y="3160737"/>
                </a:cubicBezTo>
                <a:cubicBezTo>
                  <a:pt x="2649140" y="3155776"/>
                  <a:pt x="2641699" y="3150815"/>
                  <a:pt x="2626816" y="3145854"/>
                </a:cubicBezTo>
                <a:cubicBezTo>
                  <a:pt x="2611933" y="3140893"/>
                  <a:pt x="2599531" y="3138413"/>
                  <a:pt x="2589609" y="3138413"/>
                </a:cubicBezTo>
                <a:lnTo>
                  <a:pt x="2589609" y="3130971"/>
                </a:lnTo>
                <a:cubicBezTo>
                  <a:pt x="2589609" y="3126010"/>
                  <a:pt x="2589609" y="3123530"/>
                  <a:pt x="2589609" y="3123530"/>
                </a:cubicBezTo>
                <a:cubicBezTo>
                  <a:pt x="2579687" y="3123530"/>
                  <a:pt x="2573486" y="3121049"/>
                  <a:pt x="2571005" y="3116088"/>
                </a:cubicBezTo>
                <a:cubicBezTo>
                  <a:pt x="2568525" y="3111128"/>
                  <a:pt x="2564804" y="3109887"/>
                  <a:pt x="2559844" y="3112368"/>
                </a:cubicBezTo>
                <a:cubicBezTo>
                  <a:pt x="2554883" y="3114848"/>
                  <a:pt x="2551162" y="3113608"/>
                  <a:pt x="2548681" y="3108647"/>
                </a:cubicBezTo>
                <a:cubicBezTo>
                  <a:pt x="2546200" y="3103686"/>
                  <a:pt x="2544960" y="3103686"/>
                  <a:pt x="2544960" y="3108647"/>
                </a:cubicBezTo>
                <a:cubicBezTo>
                  <a:pt x="2544960" y="3113608"/>
                  <a:pt x="2544960" y="3118569"/>
                  <a:pt x="2544960" y="3123530"/>
                </a:cubicBezTo>
                <a:lnTo>
                  <a:pt x="2516435" y="3109267"/>
                </a:lnTo>
                <a:lnTo>
                  <a:pt x="2520776" y="3109577"/>
                </a:lnTo>
                <a:cubicBezTo>
                  <a:pt x="2524497" y="3110197"/>
                  <a:pt x="2527597" y="3111128"/>
                  <a:pt x="2530078" y="3112368"/>
                </a:cubicBezTo>
                <a:cubicBezTo>
                  <a:pt x="2535038" y="3114848"/>
                  <a:pt x="2540000" y="3111128"/>
                  <a:pt x="2544960" y="3101206"/>
                </a:cubicBezTo>
                <a:cubicBezTo>
                  <a:pt x="2544960" y="3096245"/>
                  <a:pt x="2544960" y="3093764"/>
                  <a:pt x="2544960" y="3093764"/>
                </a:cubicBezTo>
                <a:cubicBezTo>
                  <a:pt x="2544960" y="3093764"/>
                  <a:pt x="2547441" y="3093764"/>
                  <a:pt x="2552402" y="3093764"/>
                </a:cubicBezTo>
                <a:lnTo>
                  <a:pt x="2552402" y="3086323"/>
                </a:lnTo>
                <a:lnTo>
                  <a:pt x="2500312" y="3056557"/>
                </a:lnTo>
                <a:cubicBezTo>
                  <a:pt x="2490390" y="3051596"/>
                  <a:pt x="2482949" y="3046635"/>
                  <a:pt x="2477988" y="3041674"/>
                </a:cubicBezTo>
                <a:cubicBezTo>
                  <a:pt x="2473027" y="3036714"/>
                  <a:pt x="2468066" y="3036714"/>
                  <a:pt x="2463105" y="3041674"/>
                </a:cubicBezTo>
                <a:lnTo>
                  <a:pt x="2425898" y="3019350"/>
                </a:lnTo>
                <a:lnTo>
                  <a:pt x="2492871" y="3034233"/>
                </a:lnTo>
                <a:cubicBezTo>
                  <a:pt x="2517676" y="3044155"/>
                  <a:pt x="2530078" y="3049116"/>
                  <a:pt x="2530078" y="3049116"/>
                </a:cubicBezTo>
                <a:cubicBezTo>
                  <a:pt x="2530078" y="3049116"/>
                  <a:pt x="2525117" y="3045395"/>
                  <a:pt x="2515195" y="3037954"/>
                </a:cubicBezTo>
                <a:cubicBezTo>
                  <a:pt x="2505273" y="3030512"/>
                  <a:pt x="2499072" y="3026791"/>
                  <a:pt x="2496591" y="3026791"/>
                </a:cubicBezTo>
                <a:cubicBezTo>
                  <a:pt x="2494111" y="3026791"/>
                  <a:pt x="2487910" y="3024311"/>
                  <a:pt x="2477988" y="3019350"/>
                </a:cubicBezTo>
                <a:cubicBezTo>
                  <a:pt x="2473027" y="3019350"/>
                  <a:pt x="2466826" y="3016869"/>
                  <a:pt x="2459385" y="3011909"/>
                </a:cubicBezTo>
                <a:cubicBezTo>
                  <a:pt x="2451943" y="3006948"/>
                  <a:pt x="2443262" y="3003227"/>
                  <a:pt x="2433339" y="3000747"/>
                </a:cubicBezTo>
                <a:cubicBezTo>
                  <a:pt x="2423418" y="2998266"/>
                  <a:pt x="2413496" y="2994545"/>
                  <a:pt x="2403574" y="2989584"/>
                </a:cubicBezTo>
                <a:cubicBezTo>
                  <a:pt x="2393652" y="2984624"/>
                  <a:pt x="2386210" y="2982143"/>
                  <a:pt x="2381250" y="2982143"/>
                </a:cubicBezTo>
                <a:cubicBezTo>
                  <a:pt x="2371327" y="2977182"/>
                  <a:pt x="2366367" y="2974702"/>
                  <a:pt x="2366367" y="2974702"/>
                </a:cubicBezTo>
                <a:cubicBezTo>
                  <a:pt x="2341562" y="2954858"/>
                  <a:pt x="2309316" y="2944936"/>
                  <a:pt x="2269629" y="2944936"/>
                </a:cubicBezTo>
                <a:cubicBezTo>
                  <a:pt x="2239863" y="2944936"/>
                  <a:pt x="2224980" y="2939975"/>
                  <a:pt x="2224980" y="2930053"/>
                </a:cubicBezTo>
                <a:cubicBezTo>
                  <a:pt x="2224980" y="2925092"/>
                  <a:pt x="2237382" y="2927573"/>
                  <a:pt x="2262187" y="2937495"/>
                </a:cubicBezTo>
                <a:lnTo>
                  <a:pt x="2254746" y="2930053"/>
                </a:lnTo>
                <a:cubicBezTo>
                  <a:pt x="2254746" y="2925092"/>
                  <a:pt x="2251025" y="2921372"/>
                  <a:pt x="2243584" y="2918891"/>
                </a:cubicBezTo>
                <a:cubicBezTo>
                  <a:pt x="2236142" y="2916410"/>
                  <a:pt x="2229941" y="2915170"/>
                  <a:pt x="2224980" y="2915170"/>
                </a:cubicBezTo>
                <a:lnTo>
                  <a:pt x="2172890" y="2892846"/>
                </a:lnTo>
                <a:cubicBezTo>
                  <a:pt x="2172890" y="2887885"/>
                  <a:pt x="2143125" y="2875483"/>
                  <a:pt x="2083593" y="2855639"/>
                </a:cubicBezTo>
                <a:cubicBezTo>
                  <a:pt x="2073672" y="2855639"/>
                  <a:pt x="2063750" y="2853158"/>
                  <a:pt x="2053828" y="2848198"/>
                </a:cubicBezTo>
                <a:cubicBezTo>
                  <a:pt x="2043906" y="2843237"/>
                  <a:pt x="2036465" y="2840756"/>
                  <a:pt x="2031504" y="2840756"/>
                </a:cubicBezTo>
                <a:cubicBezTo>
                  <a:pt x="2021581" y="2835796"/>
                  <a:pt x="2012900" y="2832075"/>
                  <a:pt x="2005458" y="2829594"/>
                </a:cubicBezTo>
                <a:cubicBezTo>
                  <a:pt x="1998017" y="2827114"/>
                  <a:pt x="1990576" y="2824633"/>
                  <a:pt x="1983135" y="2822153"/>
                </a:cubicBezTo>
                <a:cubicBezTo>
                  <a:pt x="1975693" y="2819672"/>
                  <a:pt x="1964531" y="2818432"/>
                  <a:pt x="1949648" y="2818432"/>
                </a:cubicBezTo>
                <a:lnTo>
                  <a:pt x="1919883" y="2810991"/>
                </a:lnTo>
                <a:cubicBezTo>
                  <a:pt x="1909961" y="2806030"/>
                  <a:pt x="1903759" y="2804789"/>
                  <a:pt x="1901279" y="2807270"/>
                </a:cubicBezTo>
                <a:cubicBezTo>
                  <a:pt x="1898799" y="2809751"/>
                  <a:pt x="1895078" y="2808510"/>
                  <a:pt x="1890117" y="2803549"/>
                </a:cubicBezTo>
                <a:cubicBezTo>
                  <a:pt x="1890117" y="2798589"/>
                  <a:pt x="1890117" y="2796108"/>
                  <a:pt x="1890117" y="2796108"/>
                </a:cubicBezTo>
                <a:cubicBezTo>
                  <a:pt x="1895078" y="2796108"/>
                  <a:pt x="1902519" y="2796108"/>
                  <a:pt x="1912441" y="2796108"/>
                </a:cubicBezTo>
                <a:lnTo>
                  <a:pt x="1934765" y="2796108"/>
                </a:lnTo>
                <a:lnTo>
                  <a:pt x="1919883" y="2788666"/>
                </a:lnTo>
                <a:lnTo>
                  <a:pt x="1890117" y="2773784"/>
                </a:lnTo>
                <a:cubicBezTo>
                  <a:pt x="1885156" y="2773784"/>
                  <a:pt x="1882676" y="2772544"/>
                  <a:pt x="1882676" y="2770063"/>
                </a:cubicBezTo>
                <a:cubicBezTo>
                  <a:pt x="1882676" y="2767582"/>
                  <a:pt x="1885156" y="2765102"/>
                  <a:pt x="1890117" y="2762622"/>
                </a:cubicBezTo>
                <a:cubicBezTo>
                  <a:pt x="1895078" y="2760141"/>
                  <a:pt x="1907480" y="2760141"/>
                  <a:pt x="1927324" y="2762622"/>
                </a:cubicBezTo>
                <a:cubicBezTo>
                  <a:pt x="1947168" y="2765102"/>
                  <a:pt x="1959570" y="2766342"/>
                  <a:pt x="1964531" y="2766342"/>
                </a:cubicBezTo>
                <a:cubicBezTo>
                  <a:pt x="1994297" y="2776264"/>
                  <a:pt x="2011660" y="2783706"/>
                  <a:pt x="2016621" y="2788666"/>
                </a:cubicBezTo>
                <a:cubicBezTo>
                  <a:pt x="2021581" y="2788666"/>
                  <a:pt x="2025303" y="2787426"/>
                  <a:pt x="2027783" y="2784946"/>
                </a:cubicBezTo>
                <a:cubicBezTo>
                  <a:pt x="2030263" y="2782465"/>
                  <a:pt x="2032744" y="2783706"/>
                  <a:pt x="2035224" y="2788666"/>
                </a:cubicBezTo>
                <a:cubicBezTo>
                  <a:pt x="2037705" y="2793627"/>
                  <a:pt x="2041426" y="2796108"/>
                  <a:pt x="2046386" y="2796108"/>
                </a:cubicBezTo>
                <a:cubicBezTo>
                  <a:pt x="2061269" y="2796108"/>
                  <a:pt x="2063750" y="2801069"/>
                  <a:pt x="2053828" y="2810991"/>
                </a:cubicBezTo>
                <a:cubicBezTo>
                  <a:pt x="2053828" y="2810991"/>
                  <a:pt x="2051347" y="2808510"/>
                  <a:pt x="2046386" y="2803549"/>
                </a:cubicBezTo>
                <a:cubicBezTo>
                  <a:pt x="2031504" y="2798589"/>
                  <a:pt x="2022822" y="2796108"/>
                  <a:pt x="2020342" y="2796108"/>
                </a:cubicBezTo>
                <a:cubicBezTo>
                  <a:pt x="2017861" y="2796108"/>
                  <a:pt x="2014140" y="2793627"/>
                  <a:pt x="2009180" y="2788666"/>
                </a:cubicBezTo>
                <a:cubicBezTo>
                  <a:pt x="2004218" y="2788666"/>
                  <a:pt x="1999258" y="2788666"/>
                  <a:pt x="1994297" y="2788666"/>
                </a:cubicBezTo>
                <a:cubicBezTo>
                  <a:pt x="1989336" y="2788666"/>
                  <a:pt x="1984375" y="2788666"/>
                  <a:pt x="1979414" y="2788666"/>
                </a:cubicBezTo>
                <a:cubicBezTo>
                  <a:pt x="1964531" y="2783706"/>
                  <a:pt x="1953369" y="2779985"/>
                  <a:pt x="1945927" y="2777504"/>
                </a:cubicBezTo>
                <a:cubicBezTo>
                  <a:pt x="1938486" y="2775024"/>
                  <a:pt x="1929804" y="2773784"/>
                  <a:pt x="1919883" y="2773784"/>
                </a:cubicBezTo>
                <a:lnTo>
                  <a:pt x="1905000" y="2773784"/>
                </a:lnTo>
                <a:cubicBezTo>
                  <a:pt x="1905000" y="2773784"/>
                  <a:pt x="1909961" y="2775024"/>
                  <a:pt x="1919883" y="2777504"/>
                </a:cubicBezTo>
                <a:cubicBezTo>
                  <a:pt x="1929804" y="2779985"/>
                  <a:pt x="1938486" y="2782465"/>
                  <a:pt x="1945927" y="2784946"/>
                </a:cubicBezTo>
                <a:cubicBezTo>
                  <a:pt x="1953369" y="2787426"/>
                  <a:pt x="1959570" y="2788666"/>
                  <a:pt x="1964531" y="2788666"/>
                </a:cubicBezTo>
                <a:lnTo>
                  <a:pt x="1971972" y="2796108"/>
                </a:lnTo>
                <a:cubicBezTo>
                  <a:pt x="1971972" y="2796108"/>
                  <a:pt x="1979414" y="2798589"/>
                  <a:pt x="1994297" y="2803549"/>
                </a:cubicBezTo>
                <a:cubicBezTo>
                  <a:pt x="2048867" y="2818432"/>
                  <a:pt x="2081113" y="2830834"/>
                  <a:pt x="2091035" y="2840756"/>
                </a:cubicBezTo>
                <a:cubicBezTo>
                  <a:pt x="2091035" y="2840756"/>
                  <a:pt x="2098476" y="2844477"/>
                  <a:pt x="2113359" y="2851918"/>
                </a:cubicBezTo>
                <a:cubicBezTo>
                  <a:pt x="2128242" y="2859360"/>
                  <a:pt x="2144365" y="2865561"/>
                  <a:pt x="2161728" y="2870522"/>
                </a:cubicBezTo>
                <a:cubicBezTo>
                  <a:pt x="2179092" y="2875483"/>
                  <a:pt x="2187773" y="2877963"/>
                  <a:pt x="2187773" y="2877963"/>
                </a:cubicBezTo>
                <a:lnTo>
                  <a:pt x="2202656" y="2877963"/>
                </a:lnTo>
                <a:cubicBezTo>
                  <a:pt x="2202656" y="2882924"/>
                  <a:pt x="2210098" y="2885405"/>
                  <a:pt x="2224980" y="2885405"/>
                </a:cubicBezTo>
                <a:lnTo>
                  <a:pt x="2232422" y="2892846"/>
                </a:lnTo>
                <a:cubicBezTo>
                  <a:pt x="2237382" y="2892846"/>
                  <a:pt x="2239863" y="2892846"/>
                  <a:pt x="2239863" y="2892846"/>
                </a:cubicBezTo>
                <a:cubicBezTo>
                  <a:pt x="2244824" y="2892846"/>
                  <a:pt x="2247305" y="2895327"/>
                  <a:pt x="2247305" y="2900288"/>
                </a:cubicBezTo>
                <a:cubicBezTo>
                  <a:pt x="2247305" y="2905248"/>
                  <a:pt x="2252265" y="2907729"/>
                  <a:pt x="2262187" y="2907729"/>
                </a:cubicBezTo>
                <a:cubicBezTo>
                  <a:pt x="2262187" y="2907729"/>
                  <a:pt x="2263428" y="2907729"/>
                  <a:pt x="2265908" y="2907729"/>
                </a:cubicBezTo>
                <a:cubicBezTo>
                  <a:pt x="2268389" y="2907729"/>
                  <a:pt x="2269629" y="2905248"/>
                  <a:pt x="2269629" y="2900288"/>
                </a:cubicBezTo>
                <a:lnTo>
                  <a:pt x="2277070" y="2907729"/>
                </a:lnTo>
                <a:cubicBezTo>
                  <a:pt x="2282031" y="2917651"/>
                  <a:pt x="2286992" y="2920131"/>
                  <a:pt x="2291953" y="2915170"/>
                </a:cubicBezTo>
                <a:lnTo>
                  <a:pt x="2299394" y="2915170"/>
                </a:lnTo>
                <a:lnTo>
                  <a:pt x="2306835" y="2922612"/>
                </a:lnTo>
                <a:cubicBezTo>
                  <a:pt x="2311797" y="2922612"/>
                  <a:pt x="2314277" y="2922612"/>
                  <a:pt x="2314277" y="2922612"/>
                </a:cubicBezTo>
                <a:cubicBezTo>
                  <a:pt x="2314277" y="2937495"/>
                  <a:pt x="2324199" y="2942455"/>
                  <a:pt x="2344043" y="2937495"/>
                </a:cubicBezTo>
                <a:cubicBezTo>
                  <a:pt x="2353965" y="2937495"/>
                  <a:pt x="2361406" y="2939975"/>
                  <a:pt x="2366367" y="2944936"/>
                </a:cubicBezTo>
                <a:cubicBezTo>
                  <a:pt x="2371327" y="2949897"/>
                  <a:pt x="2383730" y="2954858"/>
                  <a:pt x="2403574" y="2959819"/>
                </a:cubicBezTo>
                <a:lnTo>
                  <a:pt x="2433339" y="2974702"/>
                </a:lnTo>
                <a:cubicBezTo>
                  <a:pt x="2433339" y="2979662"/>
                  <a:pt x="2435820" y="2979662"/>
                  <a:pt x="2440781" y="2974702"/>
                </a:cubicBezTo>
                <a:lnTo>
                  <a:pt x="2448222" y="2974702"/>
                </a:lnTo>
                <a:cubicBezTo>
                  <a:pt x="2448222" y="2979662"/>
                  <a:pt x="2448222" y="2982143"/>
                  <a:pt x="2448222" y="2982143"/>
                </a:cubicBezTo>
                <a:cubicBezTo>
                  <a:pt x="2453183" y="2982143"/>
                  <a:pt x="2455664" y="2982143"/>
                  <a:pt x="2455664" y="2982143"/>
                </a:cubicBezTo>
                <a:lnTo>
                  <a:pt x="2463105" y="2982143"/>
                </a:lnTo>
                <a:cubicBezTo>
                  <a:pt x="2463105" y="2977182"/>
                  <a:pt x="2464345" y="2977182"/>
                  <a:pt x="2466826" y="2982143"/>
                </a:cubicBezTo>
                <a:cubicBezTo>
                  <a:pt x="2469306" y="2987104"/>
                  <a:pt x="2471786" y="2989584"/>
                  <a:pt x="2474267" y="2989584"/>
                </a:cubicBezTo>
                <a:cubicBezTo>
                  <a:pt x="2476748" y="2989584"/>
                  <a:pt x="2480468" y="2992065"/>
                  <a:pt x="2485429" y="2997026"/>
                </a:cubicBezTo>
                <a:cubicBezTo>
                  <a:pt x="2515195" y="3011909"/>
                  <a:pt x="2530078" y="3014389"/>
                  <a:pt x="2530078" y="3004467"/>
                </a:cubicBezTo>
                <a:cubicBezTo>
                  <a:pt x="2530078" y="2999507"/>
                  <a:pt x="2532558" y="2998266"/>
                  <a:pt x="2537519" y="3000747"/>
                </a:cubicBezTo>
                <a:cubicBezTo>
                  <a:pt x="2542480" y="3003227"/>
                  <a:pt x="2542480" y="3001987"/>
                  <a:pt x="2537519" y="2997026"/>
                </a:cubicBezTo>
                <a:cubicBezTo>
                  <a:pt x="2532558" y="2992065"/>
                  <a:pt x="2525117" y="2990824"/>
                  <a:pt x="2515195" y="2993305"/>
                </a:cubicBezTo>
                <a:cubicBezTo>
                  <a:pt x="2505273" y="2995786"/>
                  <a:pt x="2500312" y="2994545"/>
                  <a:pt x="2500312" y="2989584"/>
                </a:cubicBezTo>
                <a:cubicBezTo>
                  <a:pt x="2500312" y="2984624"/>
                  <a:pt x="2489150" y="2977182"/>
                  <a:pt x="2466826" y="2967260"/>
                </a:cubicBezTo>
                <a:cubicBezTo>
                  <a:pt x="2444502" y="2957338"/>
                  <a:pt x="2428379" y="2952377"/>
                  <a:pt x="2418457" y="2952377"/>
                </a:cubicBezTo>
                <a:cubicBezTo>
                  <a:pt x="2418457" y="2952377"/>
                  <a:pt x="2415976" y="2952377"/>
                  <a:pt x="2411015" y="2952377"/>
                </a:cubicBezTo>
                <a:lnTo>
                  <a:pt x="2403574" y="2952377"/>
                </a:lnTo>
                <a:cubicBezTo>
                  <a:pt x="2403574" y="2947417"/>
                  <a:pt x="2402334" y="2943696"/>
                  <a:pt x="2399853" y="2941215"/>
                </a:cubicBezTo>
                <a:cubicBezTo>
                  <a:pt x="2397372" y="2938735"/>
                  <a:pt x="2393652" y="2937495"/>
                  <a:pt x="2388691" y="2937495"/>
                </a:cubicBezTo>
                <a:lnTo>
                  <a:pt x="2388691" y="2930053"/>
                </a:lnTo>
                <a:cubicBezTo>
                  <a:pt x="2388691" y="2930053"/>
                  <a:pt x="2386210" y="2930053"/>
                  <a:pt x="2381250" y="2930053"/>
                </a:cubicBezTo>
                <a:lnTo>
                  <a:pt x="2388691" y="2937495"/>
                </a:lnTo>
                <a:cubicBezTo>
                  <a:pt x="2373808" y="2942455"/>
                  <a:pt x="2361406" y="2939975"/>
                  <a:pt x="2351484" y="2930053"/>
                </a:cubicBezTo>
                <a:lnTo>
                  <a:pt x="2366367" y="2930053"/>
                </a:lnTo>
                <a:lnTo>
                  <a:pt x="2373808" y="2922612"/>
                </a:lnTo>
                <a:cubicBezTo>
                  <a:pt x="2368848" y="2922612"/>
                  <a:pt x="2365127" y="2921372"/>
                  <a:pt x="2362646" y="2918891"/>
                </a:cubicBezTo>
                <a:cubicBezTo>
                  <a:pt x="2360166" y="2916410"/>
                  <a:pt x="2358925" y="2915170"/>
                  <a:pt x="2358925" y="2915170"/>
                </a:cubicBezTo>
                <a:lnTo>
                  <a:pt x="2329160" y="2907729"/>
                </a:lnTo>
                <a:cubicBezTo>
                  <a:pt x="2314277" y="2897807"/>
                  <a:pt x="2306835" y="2895327"/>
                  <a:pt x="2306835" y="2900288"/>
                </a:cubicBezTo>
                <a:lnTo>
                  <a:pt x="2299394" y="2892846"/>
                </a:lnTo>
                <a:cubicBezTo>
                  <a:pt x="2299394" y="2887885"/>
                  <a:pt x="2296913" y="2885405"/>
                  <a:pt x="2291953" y="2885405"/>
                </a:cubicBezTo>
                <a:cubicBezTo>
                  <a:pt x="2286992" y="2880444"/>
                  <a:pt x="2282031" y="2875483"/>
                  <a:pt x="2277070" y="2870522"/>
                </a:cubicBezTo>
                <a:cubicBezTo>
                  <a:pt x="2277070" y="2865561"/>
                  <a:pt x="2283271" y="2865561"/>
                  <a:pt x="2295674" y="2870522"/>
                </a:cubicBezTo>
                <a:cubicBezTo>
                  <a:pt x="2308076" y="2875483"/>
                  <a:pt x="2314277" y="2877963"/>
                  <a:pt x="2314277" y="2877963"/>
                </a:cubicBezTo>
                <a:cubicBezTo>
                  <a:pt x="2314277" y="2887885"/>
                  <a:pt x="2336601" y="2897807"/>
                  <a:pt x="2381250" y="2907729"/>
                </a:cubicBezTo>
                <a:cubicBezTo>
                  <a:pt x="2386210" y="2907729"/>
                  <a:pt x="2391172" y="2910210"/>
                  <a:pt x="2396133" y="2915170"/>
                </a:cubicBezTo>
                <a:lnTo>
                  <a:pt x="2396133" y="2907729"/>
                </a:lnTo>
                <a:cubicBezTo>
                  <a:pt x="2391172" y="2902768"/>
                  <a:pt x="2388691" y="2897807"/>
                  <a:pt x="2388691" y="2892846"/>
                </a:cubicBezTo>
                <a:lnTo>
                  <a:pt x="2366367" y="2877963"/>
                </a:lnTo>
                <a:lnTo>
                  <a:pt x="2358925" y="2877963"/>
                </a:lnTo>
                <a:cubicBezTo>
                  <a:pt x="2349003" y="2877963"/>
                  <a:pt x="2340322" y="2875483"/>
                  <a:pt x="2332881" y="2870522"/>
                </a:cubicBezTo>
                <a:cubicBezTo>
                  <a:pt x="2325439" y="2865561"/>
                  <a:pt x="2319238" y="2863081"/>
                  <a:pt x="2314277" y="2863081"/>
                </a:cubicBezTo>
                <a:lnTo>
                  <a:pt x="2306835" y="2863081"/>
                </a:lnTo>
                <a:cubicBezTo>
                  <a:pt x="2306835" y="2858120"/>
                  <a:pt x="2305595" y="2854399"/>
                  <a:pt x="2303115" y="2851918"/>
                </a:cubicBezTo>
                <a:cubicBezTo>
                  <a:pt x="2300635" y="2849438"/>
                  <a:pt x="2296913" y="2848198"/>
                  <a:pt x="2291953" y="2848198"/>
                </a:cubicBezTo>
                <a:cubicBezTo>
                  <a:pt x="2286992" y="2848198"/>
                  <a:pt x="2282031" y="2846958"/>
                  <a:pt x="2277070" y="2844477"/>
                </a:cubicBezTo>
                <a:cubicBezTo>
                  <a:pt x="2272109" y="2841996"/>
                  <a:pt x="2269629" y="2840756"/>
                  <a:pt x="2269629" y="2840756"/>
                </a:cubicBezTo>
                <a:lnTo>
                  <a:pt x="2269629" y="2848198"/>
                </a:lnTo>
                <a:cubicBezTo>
                  <a:pt x="2264667" y="2853158"/>
                  <a:pt x="2259707" y="2855639"/>
                  <a:pt x="2254746" y="2855639"/>
                </a:cubicBezTo>
                <a:cubicBezTo>
                  <a:pt x="2249785" y="2855639"/>
                  <a:pt x="2244824" y="2853158"/>
                  <a:pt x="2239863" y="2848198"/>
                </a:cubicBezTo>
                <a:cubicBezTo>
                  <a:pt x="2239863" y="2848198"/>
                  <a:pt x="2237382" y="2848198"/>
                  <a:pt x="2232422" y="2848198"/>
                </a:cubicBezTo>
                <a:cubicBezTo>
                  <a:pt x="2232422" y="2843237"/>
                  <a:pt x="2236142" y="2841996"/>
                  <a:pt x="2243584" y="2844477"/>
                </a:cubicBezTo>
                <a:cubicBezTo>
                  <a:pt x="2251025" y="2846958"/>
                  <a:pt x="2254746" y="2845717"/>
                  <a:pt x="2254746" y="2840756"/>
                </a:cubicBezTo>
                <a:lnTo>
                  <a:pt x="2239863" y="2833315"/>
                </a:lnTo>
                <a:cubicBezTo>
                  <a:pt x="2224980" y="2828354"/>
                  <a:pt x="2215058" y="2825874"/>
                  <a:pt x="2210098" y="2825874"/>
                </a:cubicBezTo>
                <a:cubicBezTo>
                  <a:pt x="2210098" y="2820913"/>
                  <a:pt x="2210098" y="2818432"/>
                  <a:pt x="2210098" y="2818432"/>
                </a:cubicBezTo>
                <a:cubicBezTo>
                  <a:pt x="2210098" y="2818432"/>
                  <a:pt x="2207617" y="2818432"/>
                  <a:pt x="2202656" y="2818432"/>
                </a:cubicBezTo>
                <a:cubicBezTo>
                  <a:pt x="2202656" y="2823393"/>
                  <a:pt x="2198935" y="2823393"/>
                  <a:pt x="2191494" y="2818432"/>
                </a:cubicBezTo>
                <a:cubicBezTo>
                  <a:pt x="2184052" y="2813471"/>
                  <a:pt x="2181572" y="2814711"/>
                  <a:pt x="2184052" y="2822153"/>
                </a:cubicBezTo>
                <a:cubicBezTo>
                  <a:pt x="2186533" y="2829594"/>
                  <a:pt x="2187773" y="2833315"/>
                  <a:pt x="2187773" y="2833315"/>
                </a:cubicBezTo>
                <a:lnTo>
                  <a:pt x="2180332" y="2833315"/>
                </a:lnTo>
                <a:cubicBezTo>
                  <a:pt x="2180332" y="2818432"/>
                  <a:pt x="2172890" y="2808510"/>
                  <a:pt x="2158008" y="2803549"/>
                </a:cubicBezTo>
                <a:cubicBezTo>
                  <a:pt x="2138164" y="2793627"/>
                  <a:pt x="2128242" y="2788666"/>
                  <a:pt x="2128242" y="2788666"/>
                </a:cubicBezTo>
                <a:lnTo>
                  <a:pt x="2143125" y="2788666"/>
                </a:lnTo>
                <a:cubicBezTo>
                  <a:pt x="2148085" y="2788666"/>
                  <a:pt x="2153047" y="2788666"/>
                  <a:pt x="2158008" y="2788666"/>
                </a:cubicBezTo>
                <a:lnTo>
                  <a:pt x="2165449" y="2788666"/>
                </a:lnTo>
                <a:lnTo>
                  <a:pt x="2172890" y="2788666"/>
                </a:lnTo>
                <a:lnTo>
                  <a:pt x="2187773" y="2796108"/>
                </a:lnTo>
                <a:cubicBezTo>
                  <a:pt x="2190254" y="2796108"/>
                  <a:pt x="2192424" y="2796418"/>
                  <a:pt x="2194284" y="2797038"/>
                </a:cubicBezTo>
                <a:lnTo>
                  <a:pt x="2195490" y="2797762"/>
                </a:lnTo>
                <a:lnTo>
                  <a:pt x="2195215" y="2796108"/>
                </a:lnTo>
                <a:cubicBezTo>
                  <a:pt x="2195215" y="2791147"/>
                  <a:pt x="2197695" y="2788666"/>
                  <a:pt x="2202656" y="2788666"/>
                </a:cubicBezTo>
                <a:cubicBezTo>
                  <a:pt x="2207617" y="2788666"/>
                  <a:pt x="2210098" y="2789907"/>
                  <a:pt x="2210098" y="2792387"/>
                </a:cubicBezTo>
                <a:cubicBezTo>
                  <a:pt x="2210098" y="2794868"/>
                  <a:pt x="2207617" y="2796108"/>
                  <a:pt x="2202656" y="2796108"/>
                </a:cubicBezTo>
                <a:cubicBezTo>
                  <a:pt x="2201416" y="2797348"/>
                  <a:pt x="2200331" y="2798278"/>
                  <a:pt x="2199400" y="2798898"/>
                </a:cubicBezTo>
                <a:lnTo>
                  <a:pt x="2198191" y="2799382"/>
                </a:lnTo>
                <a:lnTo>
                  <a:pt x="2198935" y="2799829"/>
                </a:lnTo>
                <a:cubicBezTo>
                  <a:pt x="2201416" y="2802309"/>
                  <a:pt x="2202656" y="2803549"/>
                  <a:pt x="2202656" y="2803549"/>
                </a:cubicBezTo>
                <a:cubicBezTo>
                  <a:pt x="2207617" y="2803549"/>
                  <a:pt x="2210098" y="2806030"/>
                  <a:pt x="2210098" y="2810991"/>
                </a:cubicBezTo>
                <a:cubicBezTo>
                  <a:pt x="2215058" y="2815951"/>
                  <a:pt x="2220019" y="2818432"/>
                  <a:pt x="2224980" y="2818432"/>
                </a:cubicBezTo>
                <a:cubicBezTo>
                  <a:pt x="2254746" y="2823393"/>
                  <a:pt x="2277070" y="2830834"/>
                  <a:pt x="2291953" y="2840756"/>
                </a:cubicBezTo>
                <a:lnTo>
                  <a:pt x="2306835" y="2840756"/>
                </a:lnTo>
                <a:cubicBezTo>
                  <a:pt x="2306835" y="2840756"/>
                  <a:pt x="2304355" y="2838276"/>
                  <a:pt x="2299394" y="2833315"/>
                </a:cubicBezTo>
                <a:lnTo>
                  <a:pt x="2291953" y="2825874"/>
                </a:lnTo>
                <a:lnTo>
                  <a:pt x="2306835" y="2833315"/>
                </a:lnTo>
                <a:cubicBezTo>
                  <a:pt x="2316758" y="2833315"/>
                  <a:pt x="2329160" y="2835796"/>
                  <a:pt x="2344043" y="2840756"/>
                </a:cubicBezTo>
                <a:cubicBezTo>
                  <a:pt x="2393652" y="2860600"/>
                  <a:pt x="2418457" y="2868041"/>
                  <a:pt x="2418457" y="2863081"/>
                </a:cubicBezTo>
                <a:lnTo>
                  <a:pt x="2433339" y="2863081"/>
                </a:lnTo>
                <a:lnTo>
                  <a:pt x="2463902" y="2869194"/>
                </a:lnTo>
                <a:lnTo>
                  <a:pt x="2463105" y="2866801"/>
                </a:lnTo>
                <a:cubicBezTo>
                  <a:pt x="2463105" y="2864321"/>
                  <a:pt x="2460625" y="2863081"/>
                  <a:pt x="2455664" y="2863081"/>
                </a:cubicBezTo>
                <a:cubicBezTo>
                  <a:pt x="2450703" y="2858120"/>
                  <a:pt x="2445741" y="2858120"/>
                  <a:pt x="2440781" y="2863081"/>
                </a:cubicBezTo>
                <a:lnTo>
                  <a:pt x="2418457" y="2840756"/>
                </a:lnTo>
                <a:lnTo>
                  <a:pt x="2411015" y="2840756"/>
                </a:lnTo>
                <a:cubicBezTo>
                  <a:pt x="2406055" y="2840756"/>
                  <a:pt x="2403574" y="2839516"/>
                  <a:pt x="2403574" y="2837036"/>
                </a:cubicBezTo>
                <a:cubicBezTo>
                  <a:pt x="2403574" y="2834555"/>
                  <a:pt x="2401093" y="2833315"/>
                  <a:pt x="2396133" y="2833315"/>
                </a:cubicBezTo>
                <a:lnTo>
                  <a:pt x="2388691" y="2840756"/>
                </a:lnTo>
                <a:cubicBezTo>
                  <a:pt x="2388691" y="2845717"/>
                  <a:pt x="2386210" y="2848198"/>
                  <a:pt x="2381250" y="2848198"/>
                </a:cubicBezTo>
                <a:lnTo>
                  <a:pt x="2373808" y="2833315"/>
                </a:lnTo>
                <a:cubicBezTo>
                  <a:pt x="2378769" y="2833315"/>
                  <a:pt x="2380010" y="2830834"/>
                  <a:pt x="2377529" y="2825874"/>
                </a:cubicBezTo>
                <a:cubicBezTo>
                  <a:pt x="2375048" y="2820913"/>
                  <a:pt x="2373808" y="2818432"/>
                  <a:pt x="2373808" y="2818432"/>
                </a:cubicBezTo>
                <a:cubicBezTo>
                  <a:pt x="2378769" y="2813471"/>
                  <a:pt x="2377529" y="2808510"/>
                  <a:pt x="2370088" y="2803549"/>
                </a:cubicBezTo>
                <a:cubicBezTo>
                  <a:pt x="2362646" y="2798589"/>
                  <a:pt x="2353965" y="2796108"/>
                  <a:pt x="2344043" y="2796108"/>
                </a:cubicBezTo>
                <a:lnTo>
                  <a:pt x="2291953" y="2781225"/>
                </a:lnTo>
                <a:lnTo>
                  <a:pt x="2284511" y="2788666"/>
                </a:lnTo>
                <a:lnTo>
                  <a:pt x="2336601" y="2803549"/>
                </a:lnTo>
                <a:cubicBezTo>
                  <a:pt x="2344043" y="2808511"/>
                  <a:pt x="2350244" y="2811611"/>
                  <a:pt x="2355205" y="2812851"/>
                </a:cubicBezTo>
                <a:lnTo>
                  <a:pt x="2360414" y="2813223"/>
                </a:lnTo>
                <a:lnTo>
                  <a:pt x="2351484" y="2812851"/>
                </a:lnTo>
                <a:cubicBezTo>
                  <a:pt x="2341562" y="2811611"/>
                  <a:pt x="2326679" y="2808511"/>
                  <a:pt x="2306835" y="2803549"/>
                </a:cubicBezTo>
                <a:cubicBezTo>
                  <a:pt x="2277070" y="2793627"/>
                  <a:pt x="2259707" y="2787426"/>
                  <a:pt x="2254746" y="2784946"/>
                </a:cubicBezTo>
                <a:cubicBezTo>
                  <a:pt x="2249785" y="2782465"/>
                  <a:pt x="2247305" y="2778744"/>
                  <a:pt x="2247305" y="2773784"/>
                </a:cubicBezTo>
                <a:cubicBezTo>
                  <a:pt x="2247305" y="2768823"/>
                  <a:pt x="2243584" y="2766342"/>
                  <a:pt x="2236142" y="2766342"/>
                </a:cubicBezTo>
                <a:cubicBezTo>
                  <a:pt x="2228701" y="2766342"/>
                  <a:pt x="2223740" y="2765102"/>
                  <a:pt x="2221259" y="2762622"/>
                </a:cubicBezTo>
                <a:cubicBezTo>
                  <a:pt x="2218779" y="2760141"/>
                  <a:pt x="2210098" y="2756420"/>
                  <a:pt x="2195215" y="2751459"/>
                </a:cubicBezTo>
                <a:lnTo>
                  <a:pt x="2165449" y="2751459"/>
                </a:lnTo>
                <a:lnTo>
                  <a:pt x="2165449" y="2758901"/>
                </a:lnTo>
                <a:cubicBezTo>
                  <a:pt x="2170410" y="2758901"/>
                  <a:pt x="2172890" y="2760141"/>
                  <a:pt x="2172890" y="2762622"/>
                </a:cubicBezTo>
                <a:cubicBezTo>
                  <a:pt x="2172890" y="2765102"/>
                  <a:pt x="2170410" y="2766342"/>
                  <a:pt x="2165449" y="2766342"/>
                </a:cubicBezTo>
                <a:lnTo>
                  <a:pt x="2172890" y="2773784"/>
                </a:lnTo>
                <a:lnTo>
                  <a:pt x="2172890" y="2781225"/>
                </a:lnTo>
                <a:cubicBezTo>
                  <a:pt x="2167929" y="2781225"/>
                  <a:pt x="2160488" y="2778744"/>
                  <a:pt x="2150566" y="2773784"/>
                </a:cubicBezTo>
                <a:lnTo>
                  <a:pt x="2143125" y="2758901"/>
                </a:lnTo>
                <a:cubicBezTo>
                  <a:pt x="2148085" y="2763862"/>
                  <a:pt x="2151806" y="2765102"/>
                  <a:pt x="2154287" y="2762622"/>
                </a:cubicBezTo>
                <a:cubicBezTo>
                  <a:pt x="2156767" y="2760141"/>
                  <a:pt x="2155527" y="2758901"/>
                  <a:pt x="2150566" y="2758901"/>
                </a:cubicBezTo>
                <a:cubicBezTo>
                  <a:pt x="2150566" y="2753940"/>
                  <a:pt x="2153047" y="2751459"/>
                  <a:pt x="2158008" y="2751459"/>
                </a:cubicBezTo>
                <a:cubicBezTo>
                  <a:pt x="2158008" y="2751459"/>
                  <a:pt x="2159248" y="2751459"/>
                  <a:pt x="2161728" y="2751459"/>
                </a:cubicBezTo>
                <a:cubicBezTo>
                  <a:pt x="2164209" y="2751459"/>
                  <a:pt x="2165449" y="2748979"/>
                  <a:pt x="2165449" y="2744018"/>
                </a:cubicBezTo>
                <a:lnTo>
                  <a:pt x="2180332" y="2744018"/>
                </a:lnTo>
                <a:cubicBezTo>
                  <a:pt x="2185293" y="2744018"/>
                  <a:pt x="2190254" y="2742778"/>
                  <a:pt x="2195215" y="2740297"/>
                </a:cubicBezTo>
                <a:cubicBezTo>
                  <a:pt x="2200176" y="2737817"/>
                  <a:pt x="2202656" y="2736577"/>
                  <a:pt x="2202656" y="2736577"/>
                </a:cubicBezTo>
                <a:cubicBezTo>
                  <a:pt x="2207617" y="2736577"/>
                  <a:pt x="2215058" y="2739057"/>
                  <a:pt x="2224980" y="2744018"/>
                </a:cubicBezTo>
                <a:cubicBezTo>
                  <a:pt x="2234902" y="2748979"/>
                  <a:pt x="2239863" y="2748979"/>
                  <a:pt x="2239863" y="2744018"/>
                </a:cubicBezTo>
                <a:lnTo>
                  <a:pt x="2262187" y="2744018"/>
                </a:lnTo>
                <a:cubicBezTo>
                  <a:pt x="2296913" y="2758901"/>
                  <a:pt x="2314277" y="2763862"/>
                  <a:pt x="2314277" y="2758901"/>
                </a:cubicBezTo>
                <a:cubicBezTo>
                  <a:pt x="2314277" y="2753940"/>
                  <a:pt x="2313037" y="2751459"/>
                  <a:pt x="2310556" y="2751459"/>
                </a:cubicBezTo>
                <a:cubicBezTo>
                  <a:pt x="2308076" y="2751459"/>
                  <a:pt x="2304355" y="2748979"/>
                  <a:pt x="2299394" y="2744018"/>
                </a:cubicBezTo>
                <a:cubicBezTo>
                  <a:pt x="2289472" y="2744018"/>
                  <a:pt x="2282031" y="2742778"/>
                  <a:pt x="2277070" y="2740297"/>
                </a:cubicBezTo>
                <a:cubicBezTo>
                  <a:pt x="2272109" y="2737817"/>
                  <a:pt x="2259707" y="2734096"/>
                  <a:pt x="2239863" y="2729135"/>
                </a:cubicBezTo>
                <a:cubicBezTo>
                  <a:pt x="2229941" y="2729135"/>
                  <a:pt x="2220019" y="2727895"/>
                  <a:pt x="2210098" y="2725415"/>
                </a:cubicBezTo>
                <a:cubicBezTo>
                  <a:pt x="2200176" y="2722934"/>
                  <a:pt x="2191494" y="2719213"/>
                  <a:pt x="2184052" y="2714252"/>
                </a:cubicBezTo>
                <a:cubicBezTo>
                  <a:pt x="2176611" y="2709292"/>
                  <a:pt x="2175371" y="2706811"/>
                  <a:pt x="2180332" y="2706811"/>
                </a:cubicBezTo>
                <a:cubicBezTo>
                  <a:pt x="2180332" y="2701850"/>
                  <a:pt x="2180332" y="2699370"/>
                  <a:pt x="2180332" y="2699370"/>
                </a:cubicBezTo>
                <a:cubicBezTo>
                  <a:pt x="2180332" y="2699370"/>
                  <a:pt x="2179092" y="2699370"/>
                  <a:pt x="2176611" y="2699370"/>
                </a:cubicBezTo>
                <a:cubicBezTo>
                  <a:pt x="2174131" y="2699370"/>
                  <a:pt x="2170410" y="2701850"/>
                  <a:pt x="2165449" y="2706811"/>
                </a:cubicBezTo>
                <a:lnTo>
                  <a:pt x="2158008" y="2706811"/>
                </a:lnTo>
                <a:cubicBezTo>
                  <a:pt x="2153047" y="2706811"/>
                  <a:pt x="2153047" y="2704330"/>
                  <a:pt x="2158008" y="2699370"/>
                </a:cubicBezTo>
                <a:cubicBezTo>
                  <a:pt x="2158008" y="2694409"/>
                  <a:pt x="2156767" y="2691928"/>
                  <a:pt x="2154287" y="2691928"/>
                </a:cubicBezTo>
                <a:cubicBezTo>
                  <a:pt x="2151806" y="2691928"/>
                  <a:pt x="2150566" y="2691928"/>
                  <a:pt x="2150566" y="2691928"/>
                </a:cubicBezTo>
                <a:cubicBezTo>
                  <a:pt x="2145605" y="2691928"/>
                  <a:pt x="2143125" y="2691928"/>
                  <a:pt x="2143125" y="2691928"/>
                </a:cubicBezTo>
                <a:lnTo>
                  <a:pt x="2135683" y="2691928"/>
                </a:lnTo>
                <a:lnTo>
                  <a:pt x="2128242" y="2662163"/>
                </a:lnTo>
                <a:lnTo>
                  <a:pt x="2150566" y="2677045"/>
                </a:lnTo>
                <a:lnTo>
                  <a:pt x="2210098" y="2691928"/>
                </a:lnTo>
                <a:cubicBezTo>
                  <a:pt x="2205137" y="2686967"/>
                  <a:pt x="2200176" y="2684487"/>
                  <a:pt x="2195215" y="2684487"/>
                </a:cubicBezTo>
                <a:cubicBezTo>
                  <a:pt x="2190254" y="2684487"/>
                  <a:pt x="2186533" y="2683247"/>
                  <a:pt x="2184052" y="2680766"/>
                </a:cubicBezTo>
                <a:cubicBezTo>
                  <a:pt x="2181572" y="2678285"/>
                  <a:pt x="2177851" y="2677045"/>
                  <a:pt x="2172890" y="2677045"/>
                </a:cubicBezTo>
                <a:cubicBezTo>
                  <a:pt x="2172890" y="2677045"/>
                  <a:pt x="2172890" y="2675805"/>
                  <a:pt x="2172890" y="2673325"/>
                </a:cubicBezTo>
                <a:cubicBezTo>
                  <a:pt x="2172890" y="2670844"/>
                  <a:pt x="2170410" y="2672085"/>
                  <a:pt x="2165449" y="2677045"/>
                </a:cubicBezTo>
                <a:cubicBezTo>
                  <a:pt x="2160488" y="2677045"/>
                  <a:pt x="2158008" y="2674565"/>
                  <a:pt x="2158008" y="2669604"/>
                </a:cubicBezTo>
                <a:cubicBezTo>
                  <a:pt x="2158008" y="2659682"/>
                  <a:pt x="2145605" y="2654721"/>
                  <a:pt x="2120801" y="2654721"/>
                </a:cubicBezTo>
                <a:lnTo>
                  <a:pt x="2113359" y="2662163"/>
                </a:lnTo>
                <a:lnTo>
                  <a:pt x="2105917" y="2662163"/>
                </a:lnTo>
                <a:cubicBezTo>
                  <a:pt x="2105917" y="2657202"/>
                  <a:pt x="2105917" y="2654721"/>
                  <a:pt x="2105917" y="2654721"/>
                </a:cubicBezTo>
                <a:lnTo>
                  <a:pt x="2068711" y="2639838"/>
                </a:lnTo>
                <a:lnTo>
                  <a:pt x="2053828" y="2632397"/>
                </a:lnTo>
                <a:cubicBezTo>
                  <a:pt x="2053828" y="2632397"/>
                  <a:pt x="2051347" y="2631157"/>
                  <a:pt x="2046386" y="2628676"/>
                </a:cubicBezTo>
                <a:cubicBezTo>
                  <a:pt x="2041426" y="2626196"/>
                  <a:pt x="2036465" y="2624956"/>
                  <a:pt x="2031504" y="2624956"/>
                </a:cubicBezTo>
                <a:lnTo>
                  <a:pt x="2016621" y="2617514"/>
                </a:lnTo>
                <a:lnTo>
                  <a:pt x="1971972" y="2602631"/>
                </a:lnTo>
                <a:cubicBezTo>
                  <a:pt x="1967012" y="2602631"/>
                  <a:pt x="1962050" y="2600151"/>
                  <a:pt x="1957090" y="2595190"/>
                </a:cubicBezTo>
                <a:lnTo>
                  <a:pt x="1927324" y="2580307"/>
                </a:lnTo>
                <a:cubicBezTo>
                  <a:pt x="1912441" y="2580307"/>
                  <a:pt x="1905000" y="2580307"/>
                  <a:pt x="1905000" y="2580307"/>
                </a:cubicBezTo>
                <a:cubicBezTo>
                  <a:pt x="1909961" y="2585268"/>
                  <a:pt x="1914922" y="2587749"/>
                  <a:pt x="1919883" y="2587749"/>
                </a:cubicBezTo>
                <a:cubicBezTo>
                  <a:pt x="1934765" y="2587749"/>
                  <a:pt x="1932285" y="2595190"/>
                  <a:pt x="1912441" y="2610073"/>
                </a:cubicBezTo>
                <a:cubicBezTo>
                  <a:pt x="1902519" y="2615033"/>
                  <a:pt x="1897558" y="2615033"/>
                  <a:pt x="1897558" y="2610073"/>
                </a:cubicBezTo>
                <a:cubicBezTo>
                  <a:pt x="1892597" y="2605112"/>
                  <a:pt x="1890117" y="2602631"/>
                  <a:pt x="1890117" y="2602631"/>
                </a:cubicBezTo>
                <a:cubicBezTo>
                  <a:pt x="1890117" y="2602631"/>
                  <a:pt x="1887636" y="2602631"/>
                  <a:pt x="1882676" y="2602631"/>
                </a:cubicBezTo>
                <a:lnTo>
                  <a:pt x="1882676" y="2595190"/>
                </a:lnTo>
                <a:cubicBezTo>
                  <a:pt x="1882676" y="2590229"/>
                  <a:pt x="1885156" y="2587749"/>
                  <a:pt x="1890117" y="2587749"/>
                </a:cubicBezTo>
                <a:lnTo>
                  <a:pt x="1897558" y="2587749"/>
                </a:lnTo>
                <a:cubicBezTo>
                  <a:pt x="1887636" y="2582788"/>
                  <a:pt x="1872754" y="2577826"/>
                  <a:pt x="1852910" y="2572866"/>
                </a:cubicBezTo>
                <a:cubicBezTo>
                  <a:pt x="1847949" y="2572866"/>
                  <a:pt x="1842988" y="2570385"/>
                  <a:pt x="1838027" y="2565424"/>
                </a:cubicBezTo>
                <a:lnTo>
                  <a:pt x="1830586" y="2557983"/>
                </a:lnTo>
                <a:cubicBezTo>
                  <a:pt x="1830586" y="2562944"/>
                  <a:pt x="1829345" y="2565424"/>
                  <a:pt x="1826865" y="2565424"/>
                </a:cubicBezTo>
                <a:cubicBezTo>
                  <a:pt x="1824385" y="2565424"/>
                  <a:pt x="1823144" y="2565424"/>
                  <a:pt x="1823144" y="2565424"/>
                </a:cubicBezTo>
                <a:cubicBezTo>
                  <a:pt x="1813222" y="2565424"/>
                  <a:pt x="1809502" y="2564184"/>
                  <a:pt x="1811982" y="2561704"/>
                </a:cubicBezTo>
                <a:cubicBezTo>
                  <a:pt x="1814463" y="2559223"/>
                  <a:pt x="1813222" y="2555502"/>
                  <a:pt x="1808262" y="2550541"/>
                </a:cubicBezTo>
                <a:cubicBezTo>
                  <a:pt x="1818183" y="2555502"/>
                  <a:pt x="1823144" y="2555502"/>
                  <a:pt x="1823144" y="2550541"/>
                </a:cubicBezTo>
                <a:lnTo>
                  <a:pt x="1852910" y="2550541"/>
                </a:lnTo>
                <a:cubicBezTo>
                  <a:pt x="1852910" y="2555502"/>
                  <a:pt x="1850429" y="2557983"/>
                  <a:pt x="1845468" y="2557983"/>
                </a:cubicBezTo>
                <a:lnTo>
                  <a:pt x="1845468" y="2565424"/>
                </a:lnTo>
                <a:lnTo>
                  <a:pt x="1875234" y="2557983"/>
                </a:lnTo>
                <a:lnTo>
                  <a:pt x="1882676" y="2557983"/>
                </a:lnTo>
                <a:cubicBezTo>
                  <a:pt x="1882676" y="2557983"/>
                  <a:pt x="1885156" y="2557983"/>
                  <a:pt x="1890117" y="2557983"/>
                </a:cubicBezTo>
                <a:lnTo>
                  <a:pt x="1897558" y="2550541"/>
                </a:lnTo>
                <a:cubicBezTo>
                  <a:pt x="1887636" y="2545581"/>
                  <a:pt x="1882676" y="2543100"/>
                  <a:pt x="1882676" y="2543100"/>
                </a:cubicBezTo>
                <a:lnTo>
                  <a:pt x="1838027" y="2535659"/>
                </a:lnTo>
                <a:lnTo>
                  <a:pt x="1852910" y="2528217"/>
                </a:lnTo>
                <a:cubicBezTo>
                  <a:pt x="1857871" y="2528217"/>
                  <a:pt x="1861592" y="2528217"/>
                  <a:pt x="1864072" y="2528217"/>
                </a:cubicBezTo>
                <a:cubicBezTo>
                  <a:pt x="1866553" y="2528217"/>
                  <a:pt x="1865312" y="2525737"/>
                  <a:pt x="1860351" y="2520776"/>
                </a:cubicBezTo>
                <a:cubicBezTo>
                  <a:pt x="1855390" y="2520776"/>
                  <a:pt x="1852910" y="2520776"/>
                  <a:pt x="1852910" y="2520776"/>
                </a:cubicBezTo>
                <a:cubicBezTo>
                  <a:pt x="1852910" y="2520776"/>
                  <a:pt x="1852910" y="2518295"/>
                  <a:pt x="1852910" y="2513334"/>
                </a:cubicBezTo>
                <a:lnTo>
                  <a:pt x="1852910" y="2505893"/>
                </a:lnTo>
                <a:cubicBezTo>
                  <a:pt x="1847949" y="2505893"/>
                  <a:pt x="1845468" y="2508374"/>
                  <a:pt x="1845468" y="2513334"/>
                </a:cubicBezTo>
                <a:cubicBezTo>
                  <a:pt x="1840508" y="2513334"/>
                  <a:pt x="1835547" y="2513334"/>
                  <a:pt x="1830586" y="2513334"/>
                </a:cubicBezTo>
                <a:cubicBezTo>
                  <a:pt x="1830586" y="2513334"/>
                  <a:pt x="1829345" y="2512094"/>
                  <a:pt x="1826865" y="2509614"/>
                </a:cubicBezTo>
                <a:cubicBezTo>
                  <a:pt x="1824385" y="2507133"/>
                  <a:pt x="1820664" y="2505893"/>
                  <a:pt x="1815703" y="2505893"/>
                </a:cubicBezTo>
                <a:lnTo>
                  <a:pt x="1808262" y="2498452"/>
                </a:lnTo>
                <a:lnTo>
                  <a:pt x="1808262" y="2491010"/>
                </a:lnTo>
                <a:cubicBezTo>
                  <a:pt x="1803300" y="2491010"/>
                  <a:pt x="1802060" y="2489770"/>
                  <a:pt x="1804541" y="2487290"/>
                </a:cubicBezTo>
                <a:cubicBezTo>
                  <a:pt x="1807021" y="2484809"/>
                  <a:pt x="1813222" y="2483569"/>
                  <a:pt x="1823144" y="2483569"/>
                </a:cubicBezTo>
                <a:lnTo>
                  <a:pt x="1830586" y="2483569"/>
                </a:lnTo>
                <a:lnTo>
                  <a:pt x="1852910" y="2483569"/>
                </a:lnTo>
                <a:cubicBezTo>
                  <a:pt x="1867793" y="2488530"/>
                  <a:pt x="1875234" y="2488530"/>
                  <a:pt x="1875234" y="2483569"/>
                </a:cubicBezTo>
                <a:lnTo>
                  <a:pt x="1860351" y="2476127"/>
                </a:lnTo>
                <a:cubicBezTo>
                  <a:pt x="1860351" y="2476127"/>
                  <a:pt x="1859111" y="2476127"/>
                  <a:pt x="1856631" y="2476127"/>
                </a:cubicBezTo>
                <a:cubicBezTo>
                  <a:pt x="1854150" y="2476127"/>
                  <a:pt x="1852910" y="2474887"/>
                  <a:pt x="1852910" y="2472407"/>
                </a:cubicBezTo>
                <a:cubicBezTo>
                  <a:pt x="1852910" y="2469926"/>
                  <a:pt x="1855390" y="2468686"/>
                  <a:pt x="1860351" y="2468686"/>
                </a:cubicBezTo>
                <a:lnTo>
                  <a:pt x="1852910" y="2461245"/>
                </a:lnTo>
                <a:lnTo>
                  <a:pt x="1808262" y="2438920"/>
                </a:lnTo>
                <a:lnTo>
                  <a:pt x="1785937" y="2431479"/>
                </a:lnTo>
                <a:cubicBezTo>
                  <a:pt x="1785937" y="2436440"/>
                  <a:pt x="1785937" y="2438920"/>
                  <a:pt x="1785937" y="2438920"/>
                </a:cubicBezTo>
                <a:lnTo>
                  <a:pt x="1785937" y="2446362"/>
                </a:lnTo>
                <a:cubicBezTo>
                  <a:pt x="1785937" y="2451323"/>
                  <a:pt x="1788418" y="2456284"/>
                  <a:pt x="1793379" y="2461245"/>
                </a:cubicBezTo>
                <a:cubicBezTo>
                  <a:pt x="1798340" y="2466205"/>
                  <a:pt x="1803300" y="2468686"/>
                  <a:pt x="1808262" y="2468686"/>
                </a:cubicBezTo>
                <a:lnTo>
                  <a:pt x="1793379" y="2476127"/>
                </a:lnTo>
                <a:lnTo>
                  <a:pt x="1778496" y="2468686"/>
                </a:lnTo>
                <a:cubicBezTo>
                  <a:pt x="1783457" y="2468686"/>
                  <a:pt x="1783457" y="2466205"/>
                  <a:pt x="1778496" y="2461245"/>
                </a:cubicBezTo>
                <a:cubicBezTo>
                  <a:pt x="1773535" y="2461245"/>
                  <a:pt x="1768574" y="2460005"/>
                  <a:pt x="1763613" y="2457524"/>
                </a:cubicBezTo>
                <a:cubicBezTo>
                  <a:pt x="1758652" y="2455043"/>
                  <a:pt x="1753691" y="2453803"/>
                  <a:pt x="1748730" y="2453803"/>
                </a:cubicBezTo>
                <a:lnTo>
                  <a:pt x="1741289" y="2438920"/>
                </a:lnTo>
                <a:lnTo>
                  <a:pt x="1748730" y="2431479"/>
                </a:lnTo>
                <a:cubicBezTo>
                  <a:pt x="1743769" y="2426518"/>
                  <a:pt x="1746250" y="2421557"/>
                  <a:pt x="1756172" y="2416596"/>
                </a:cubicBezTo>
                <a:cubicBezTo>
                  <a:pt x="1761132" y="2416596"/>
                  <a:pt x="1766093" y="2416596"/>
                  <a:pt x="1771054" y="2416596"/>
                </a:cubicBezTo>
                <a:cubicBezTo>
                  <a:pt x="1785937" y="2421557"/>
                  <a:pt x="1793379" y="2422798"/>
                  <a:pt x="1793379" y="2420317"/>
                </a:cubicBezTo>
                <a:cubicBezTo>
                  <a:pt x="1793379" y="2417836"/>
                  <a:pt x="1785937" y="2412875"/>
                  <a:pt x="1771054" y="2405434"/>
                </a:cubicBezTo>
                <a:cubicBezTo>
                  <a:pt x="1756172" y="2397993"/>
                  <a:pt x="1746250" y="2394272"/>
                  <a:pt x="1741289" y="2394272"/>
                </a:cubicBezTo>
                <a:cubicBezTo>
                  <a:pt x="1736328" y="2394272"/>
                  <a:pt x="1732607" y="2391791"/>
                  <a:pt x="1730127" y="2386831"/>
                </a:cubicBezTo>
                <a:cubicBezTo>
                  <a:pt x="1727646" y="2381870"/>
                  <a:pt x="1735088" y="2379389"/>
                  <a:pt x="1752451" y="2379389"/>
                </a:cubicBezTo>
                <a:cubicBezTo>
                  <a:pt x="1769814" y="2379389"/>
                  <a:pt x="1780976" y="2380629"/>
                  <a:pt x="1785937" y="2383110"/>
                </a:cubicBezTo>
                <a:cubicBezTo>
                  <a:pt x="1790898" y="2385590"/>
                  <a:pt x="1797099" y="2385590"/>
                  <a:pt x="1804541" y="2383110"/>
                </a:cubicBezTo>
                <a:cubicBezTo>
                  <a:pt x="1811982" y="2380629"/>
                  <a:pt x="1814463" y="2381870"/>
                  <a:pt x="1811982" y="2386831"/>
                </a:cubicBezTo>
                <a:cubicBezTo>
                  <a:pt x="1809502" y="2391791"/>
                  <a:pt x="1808262" y="2394272"/>
                  <a:pt x="1808262" y="2394272"/>
                </a:cubicBezTo>
                <a:cubicBezTo>
                  <a:pt x="1813222" y="2394272"/>
                  <a:pt x="1815703" y="2394272"/>
                  <a:pt x="1815703" y="2394272"/>
                </a:cubicBezTo>
                <a:cubicBezTo>
                  <a:pt x="1815703" y="2389311"/>
                  <a:pt x="1818183" y="2386831"/>
                  <a:pt x="1823144" y="2386831"/>
                </a:cubicBezTo>
                <a:cubicBezTo>
                  <a:pt x="1813222" y="2381870"/>
                  <a:pt x="1805781" y="2379389"/>
                  <a:pt x="1800820" y="2379389"/>
                </a:cubicBezTo>
                <a:cubicBezTo>
                  <a:pt x="1795859" y="2379389"/>
                  <a:pt x="1793379" y="2376908"/>
                  <a:pt x="1793379" y="2371948"/>
                </a:cubicBezTo>
                <a:cubicBezTo>
                  <a:pt x="1793379" y="2366987"/>
                  <a:pt x="1771054" y="2364506"/>
                  <a:pt x="1726406" y="2364506"/>
                </a:cubicBezTo>
                <a:lnTo>
                  <a:pt x="1733847" y="2357065"/>
                </a:lnTo>
                <a:cubicBezTo>
                  <a:pt x="1743769" y="2352104"/>
                  <a:pt x="1753691" y="2349624"/>
                  <a:pt x="1763613" y="2349624"/>
                </a:cubicBezTo>
                <a:lnTo>
                  <a:pt x="1771054" y="2349624"/>
                </a:lnTo>
                <a:cubicBezTo>
                  <a:pt x="1771054" y="2349624"/>
                  <a:pt x="1773535" y="2349624"/>
                  <a:pt x="1778496" y="2349624"/>
                </a:cubicBezTo>
                <a:lnTo>
                  <a:pt x="1785937" y="2349624"/>
                </a:lnTo>
                <a:cubicBezTo>
                  <a:pt x="1780976" y="2349624"/>
                  <a:pt x="1777256" y="2348383"/>
                  <a:pt x="1774775" y="2345903"/>
                </a:cubicBezTo>
                <a:cubicBezTo>
                  <a:pt x="1772295" y="2343422"/>
                  <a:pt x="1768574" y="2342182"/>
                  <a:pt x="1763613" y="2342182"/>
                </a:cubicBezTo>
                <a:cubicBezTo>
                  <a:pt x="1758652" y="2342182"/>
                  <a:pt x="1754931" y="2342182"/>
                  <a:pt x="1752451" y="2342182"/>
                </a:cubicBezTo>
                <a:cubicBezTo>
                  <a:pt x="1749971" y="2342182"/>
                  <a:pt x="1748730" y="2339701"/>
                  <a:pt x="1748730" y="2334741"/>
                </a:cubicBezTo>
                <a:cubicBezTo>
                  <a:pt x="1748730" y="2334741"/>
                  <a:pt x="1733847" y="2334741"/>
                  <a:pt x="1704082" y="2334741"/>
                </a:cubicBezTo>
                <a:lnTo>
                  <a:pt x="1666875" y="2334741"/>
                </a:lnTo>
                <a:cubicBezTo>
                  <a:pt x="1666875" y="2329780"/>
                  <a:pt x="1676797" y="2327299"/>
                  <a:pt x="1696640" y="2327299"/>
                </a:cubicBezTo>
                <a:cubicBezTo>
                  <a:pt x="1701601" y="2327299"/>
                  <a:pt x="1707803" y="2327299"/>
                  <a:pt x="1715244" y="2327299"/>
                </a:cubicBezTo>
                <a:cubicBezTo>
                  <a:pt x="1722685" y="2327299"/>
                  <a:pt x="1728886" y="2327299"/>
                  <a:pt x="1733847" y="2327299"/>
                </a:cubicBezTo>
                <a:cubicBezTo>
                  <a:pt x="1738808" y="2327299"/>
                  <a:pt x="1745009" y="2328539"/>
                  <a:pt x="1752451" y="2331020"/>
                </a:cubicBezTo>
                <a:cubicBezTo>
                  <a:pt x="1759892" y="2333501"/>
                  <a:pt x="1766093" y="2334741"/>
                  <a:pt x="1771054" y="2334741"/>
                </a:cubicBezTo>
                <a:lnTo>
                  <a:pt x="1711523" y="2312416"/>
                </a:lnTo>
                <a:lnTo>
                  <a:pt x="1704082" y="2312416"/>
                </a:lnTo>
                <a:cubicBezTo>
                  <a:pt x="1704082" y="2307456"/>
                  <a:pt x="1709043" y="2304975"/>
                  <a:pt x="1718965" y="2304975"/>
                </a:cubicBezTo>
                <a:lnTo>
                  <a:pt x="1726406" y="2304975"/>
                </a:lnTo>
                <a:cubicBezTo>
                  <a:pt x="1721445" y="2300014"/>
                  <a:pt x="1720205" y="2296294"/>
                  <a:pt x="1722685" y="2293813"/>
                </a:cubicBezTo>
                <a:cubicBezTo>
                  <a:pt x="1725166" y="2291332"/>
                  <a:pt x="1721445" y="2290092"/>
                  <a:pt x="1711523" y="2290092"/>
                </a:cubicBezTo>
                <a:cubicBezTo>
                  <a:pt x="1681758" y="2275209"/>
                  <a:pt x="1654472" y="2267768"/>
                  <a:pt x="1629668" y="2267768"/>
                </a:cubicBezTo>
                <a:lnTo>
                  <a:pt x="1607344" y="2260327"/>
                </a:lnTo>
                <a:lnTo>
                  <a:pt x="1585019" y="2260327"/>
                </a:lnTo>
                <a:cubicBezTo>
                  <a:pt x="1580058" y="2260327"/>
                  <a:pt x="1577578" y="2259087"/>
                  <a:pt x="1577578" y="2256606"/>
                </a:cubicBezTo>
                <a:cubicBezTo>
                  <a:pt x="1577578" y="2254125"/>
                  <a:pt x="1575098" y="2252885"/>
                  <a:pt x="1570136" y="2252885"/>
                </a:cubicBezTo>
                <a:lnTo>
                  <a:pt x="1599902" y="2252885"/>
                </a:lnTo>
                <a:lnTo>
                  <a:pt x="1622226" y="2252885"/>
                </a:lnTo>
                <a:lnTo>
                  <a:pt x="1607344" y="2245444"/>
                </a:lnTo>
                <a:lnTo>
                  <a:pt x="1599902" y="2230561"/>
                </a:lnTo>
                <a:cubicBezTo>
                  <a:pt x="1604863" y="2230561"/>
                  <a:pt x="1613545" y="2233042"/>
                  <a:pt x="1625947" y="2238002"/>
                </a:cubicBezTo>
                <a:cubicBezTo>
                  <a:pt x="1638349" y="2242963"/>
                  <a:pt x="1647031" y="2247924"/>
                  <a:pt x="1651992" y="2252885"/>
                </a:cubicBezTo>
                <a:lnTo>
                  <a:pt x="1689199" y="2260327"/>
                </a:lnTo>
                <a:cubicBezTo>
                  <a:pt x="1689199" y="2255366"/>
                  <a:pt x="1690439" y="2251645"/>
                  <a:pt x="1692920" y="2249165"/>
                </a:cubicBezTo>
                <a:cubicBezTo>
                  <a:pt x="1695400" y="2246684"/>
                  <a:pt x="1696640" y="2242963"/>
                  <a:pt x="1696640" y="2238002"/>
                </a:cubicBezTo>
                <a:cubicBezTo>
                  <a:pt x="1701601" y="2233042"/>
                  <a:pt x="1705322" y="2229321"/>
                  <a:pt x="1707803" y="2226840"/>
                </a:cubicBezTo>
                <a:cubicBezTo>
                  <a:pt x="1710283" y="2224360"/>
                  <a:pt x="1716484" y="2223120"/>
                  <a:pt x="1726406" y="2223120"/>
                </a:cubicBezTo>
                <a:lnTo>
                  <a:pt x="1733847" y="2215678"/>
                </a:lnTo>
                <a:cubicBezTo>
                  <a:pt x="1728886" y="2215678"/>
                  <a:pt x="1721445" y="2215678"/>
                  <a:pt x="1711523" y="2215678"/>
                </a:cubicBezTo>
                <a:cubicBezTo>
                  <a:pt x="1711523" y="2215678"/>
                  <a:pt x="1709043" y="2213198"/>
                  <a:pt x="1704082" y="2208237"/>
                </a:cubicBezTo>
                <a:lnTo>
                  <a:pt x="1711523" y="2200795"/>
                </a:lnTo>
                <a:cubicBezTo>
                  <a:pt x="1721445" y="2200795"/>
                  <a:pt x="1727646" y="2203276"/>
                  <a:pt x="1730127" y="2208237"/>
                </a:cubicBezTo>
                <a:cubicBezTo>
                  <a:pt x="1732607" y="2213198"/>
                  <a:pt x="1738808" y="2215678"/>
                  <a:pt x="1748730" y="2215678"/>
                </a:cubicBezTo>
                <a:lnTo>
                  <a:pt x="1771054" y="2223120"/>
                </a:lnTo>
                <a:lnTo>
                  <a:pt x="1800820" y="2215678"/>
                </a:lnTo>
                <a:cubicBezTo>
                  <a:pt x="1800820" y="2215678"/>
                  <a:pt x="1798340" y="2214438"/>
                  <a:pt x="1793379" y="2211957"/>
                </a:cubicBezTo>
                <a:cubicBezTo>
                  <a:pt x="1788418" y="2209477"/>
                  <a:pt x="1785937" y="2206997"/>
                  <a:pt x="1785937" y="2204516"/>
                </a:cubicBezTo>
                <a:cubicBezTo>
                  <a:pt x="1785937" y="2202035"/>
                  <a:pt x="1783457" y="2200795"/>
                  <a:pt x="1778496" y="2200795"/>
                </a:cubicBezTo>
                <a:cubicBezTo>
                  <a:pt x="1773535" y="2200795"/>
                  <a:pt x="1768574" y="2200795"/>
                  <a:pt x="1763613" y="2200795"/>
                </a:cubicBezTo>
                <a:cubicBezTo>
                  <a:pt x="1748730" y="2200795"/>
                  <a:pt x="1741289" y="2200795"/>
                  <a:pt x="1741289" y="2200795"/>
                </a:cubicBezTo>
                <a:lnTo>
                  <a:pt x="1726406" y="2193354"/>
                </a:lnTo>
                <a:cubicBezTo>
                  <a:pt x="1716484" y="2193354"/>
                  <a:pt x="1709043" y="2190873"/>
                  <a:pt x="1704082" y="2185913"/>
                </a:cubicBezTo>
                <a:lnTo>
                  <a:pt x="1681758" y="2171030"/>
                </a:lnTo>
                <a:lnTo>
                  <a:pt x="1674316" y="2163588"/>
                </a:lnTo>
                <a:cubicBezTo>
                  <a:pt x="1679277" y="2163588"/>
                  <a:pt x="1682998" y="2161108"/>
                  <a:pt x="1685478" y="2156147"/>
                </a:cubicBezTo>
                <a:cubicBezTo>
                  <a:pt x="1687959" y="2151186"/>
                  <a:pt x="1691679" y="2149946"/>
                  <a:pt x="1696640" y="2152426"/>
                </a:cubicBezTo>
                <a:cubicBezTo>
                  <a:pt x="1701601" y="2154907"/>
                  <a:pt x="1704082" y="2153666"/>
                  <a:pt x="1704082" y="2148706"/>
                </a:cubicBezTo>
                <a:cubicBezTo>
                  <a:pt x="1704082" y="2143745"/>
                  <a:pt x="1702841" y="2141264"/>
                  <a:pt x="1700361" y="2141264"/>
                </a:cubicBezTo>
                <a:cubicBezTo>
                  <a:pt x="1697881" y="2141264"/>
                  <a:pt x="1696640" y="2138783"/>
                  <a:pt x="1696640" y="2133823"/>
                </a:cubicBezTo>
                <a:cubicBezTo>
                  <a:pt x="1696640" y="2128862"/>
                  <a:pt x="1697881" y="2126381"/>
                  <a:pt x="1700361" y="2126381"/>
                </a:cubicBezTo>
                <a:cubicBezTo>
                  <a:pt x="1702841" y="2126381"/>
                  <a:pt x="1705322" y="2127621"/>
                  <a:pt x="1707803" y="2130102"/>
                </a:cubicBezTo>
                <a:cubicBezTo>
                  <a:pt x="1710283" y="2132583"/>
                  <a:pt x="1712763" y="2132583"/>
                  <a:pt x="1715244" y="2130102"/>
                </a:cubicBezTo>
                <a:cubicBezTo>
                  <a:pt x="1717724" y="2127621"/>
                  <a:pt x="1718965" y="2126381"/>
                  <a:pt x="1718965" y="2126381"/>
                </a:cubicBezTo>
                <a:cubicBezTo>
                  <a:pt x="1723926" y="2121421"/>
                  <a:pt x="1726406" y="2121421"/>
                  <a:pt x="1726406" y="2126381"/>
                </a:cubicBezTo>
                <a:lnTo>
                  <a:pt x="1730127" y="2130102"/>
                </a:lnTo>
                <a:lnTo>
                  <a:pt x="1741289" y="2118940"/>
                </a:lnTo>
                <a:lnTo>
                  <a:pt x="1726406" y="2111499"/>
                </a:lnTo>
                <a:lnTo>
                  <a:pt x="1718965" y="2104057"/>
                </a:lnTo>
                <a:cubicBezTo>
                  <a:pt x="1723926" y="2104057"/>
                  <a:pt x="1736328" y="2106538"/>
                  <a:pt x="1756172" y="2111499"/>
                </a:cubicBezTo>
                <a:lnTo>
                  <a:pt x="1785937" y="2118940"/>
                </a:lnTo>
                <a:lnTo>
                  <a:pt x="1771054" y="2104057"/>
                </a:lnTo>
                <a:cubicBezTo>
                  <a:pt x="1761132" y="2104057"/>
                  <a:pt x="1753691" y="2101576"/>
                  <a:pt x="1748730" y="2096616"/>
                </a:cubicBezTo>
                <a:lnTo>
                  <a:pt x="1741289" y="2096616"/>
                </a:lnTo>
                <a:cubicBezTo>
                  <a:pt x="1736328" y="2096616"/>
                  <a:pt x="1731367" y="2096616"/>
                  <a:pt x="1726406" y="2096616"/>
                </a:cubicBezTo>
                <a:cubicBezTo>
                  <a:pt x="1721445" y="2096616"/>
                  <a:pt x="1718965" y="2096616"/>
                  <a:pt x="1718965" y="2096616"/>
                </a:cubicBezTo>
                <a:cubicBezTo>
                  <a:pt x="1714004" y="2096616"/>
                  <a:pt x="1712763" y="2101576"/>
                  <a:pt x="1715244" y="2111499"/>
                </a:cubicBezTo>
                <a:cubicBezTo>
                  <a:pt x="1717724" y="2121421"/>
                  <a:pt x="1711523" y="2123901"/>
                  <a:pt x="1696640" y="2118940"/>
                </a:cubicBezTo>
                <a:cubicBezTo>
                  <a:pt x="1691679" y="2118940"/>
                  <a:pt x="1687959" y="2118940"/>
                  <a:pt x="1685478" y="2118940"/>
                </a:cubicBezTo>
                <a:cubicBezTo>
                  <a:pt x="1682998" y="2118940"/>
                  <a:pt x="1679277" y="2121421"/>
                  <a:pt x="1674316" y="2126381"/>
                </a:cubicBezTo>
                <a:cubicBezTo>
                  <a:pt x="1679277" y="2116459"/>
                  <a:pt x="1684238" y="2111499"/>
                  <a:pt x="1689199" y="2111499"/>
                </a:cubicBezTo>
                <a:cubicBezTo>
                  <a:pt x="1689199" y="2101576"/>
                  <a:pt x="1671836" y="2096616"/>
                  <a:pt x="1637109" y="2096616"/>
                </a:cubicBezTo>
                <a:lnTo>
                  <a:pt x="1614785" y="2089174"/>
                </a:lnTo>
                <a:lnTo>
                  <a:pt x="1607344" y="2089174"/>
                </a:lnTo>
                <a:lnTo>
                  <a:pt x="1599902" y="2081733"/>
                </a:lnTo>
                <a:cubicBezTo>
                  <a:pt x="1609824" y="2081733"/>
                  <a:pt x="1622226" y="2081733"/>
                  <a:pt x="1637109" y="2081733"/>
                </a:cubicBezTo>
                <a:cubicBezTo>
                  <a:pt x="1642070" y="2081733"/>
                  <a:pt x="1647031" y="2081733"/>
                  <a:pt x="1651992" y="2081733"/>
                </a:cubicBezTo>
                <a:cubicBezTo>
                  <a:pt x="1656953" y="2081733"/>
                  <a:pt x="1659433" y="2081733"/>
                  <a:pt x="1659433" y="2081733"/>
                </a:cubicBezTo>
                <a:lnTo>
                  <a:pt x="1673386" y="2086384"/>
                </a:lnTo>
                <a:lnTo>
                  <a:pt x="1666875" y="2081733"/>
                </a:lnTo>
                <a:cubicBezTo>
                  <a:pt x="1666875" y="2081733"/>
                  <a:pt x="1664394" y="2081733"/>
                  <a:pt x="1659433" y="2081733"/>
                </a:cubicBezTo>
                <a:cubicBezTo>
                  <a:pt x="1664394" y="2076772"/>
                  <a:pt x="1669355" y="2074291"/>
                  <a:pt x="1674316" y="2074291"/>
                </a:cubicBezTo>
                <a:cubicBezTo>
                  <a:pt x="1689199" y="2079252"/>
                  <a:pt x="1696640" y="2076772"/>
                  <a:pt x="1696640" y="2066850"/>
                </a:cubicBezTo>
                <a:cubicBezTo>
                  <a:pt x="1696640" y="2061889"/>
                  <a:pt x="1692920" y="2059409"/>
                  <a:pt x="1685478" y="2059409"/>
                </a:cubicBezTo>
                <a:cubicBezTo>
                  <a:pt x="1678037" y="2059409"/>
                  <a:pt x="1671836" y="2056928"/>
                  <a:pt x="1666875" y="2051967"/>
                </a:cubicBezTo>
                <a:lnTo>
                  <a:pt x="1651992" y="2051967"/>
                </a:lnTo>
                <a:cubicBezTo>
                  <a:pt x="1651992" y="2056928"/>
                  <a:pt x="1651992" y="2060649"/>
                  <a:pt x="1651992" y="2063129"/>
                </a:cubicBezTo>
                <a:cubicBezTo>
                  <a:pt x="1651992" y="2065610"/>
                  <a:pt x="1651992" y="2066850"/>
                  <a:pt x="1651992" y="2066850"/>
                </a:cubicBezTo>
                <a:cubicBezTo>
                  <a:pt x="1647031" y="2066850"/>
                  <a:pt x="1644550" y="2065610"/>
                  <a:pt x="1644550" y="2063129"/>
                </a:cubicBezTo>
                <a:cubicBezTo>
                  <a:pt x="1644550" y="2060649"/>
                  <a:pt x="1639590" y="2059409"/>
                  <a:pt x="1629668" y="2059409"/>
                </a:cubicBezTo>
                <a:cubicBezTo>
                  <a:pt x="1644550" y="2049487"/>
                  <a:pt x="1644550" y="2042045"/>
                  <a:pt x="1629668" y="2037084"/>
                </a:cubicBezTo>
                <a:lnTo>
                  <a:pt x="1629668" y="2029643"/>
                </a:lnTo>
                <a:cubicBezTo>
                  <a:pt x="1629668" y="2029643"/>
                  <a:pt x="1632148" y="2029643"/>
                  <a:pt x="1637109" y="2029643"/>
                </a:cubicBezTo>
                <a:cubicBezTo>
                  <a:pt x="1666875" y="2049487"/>
                  <a:pt x="1686719" y="2059409"/>
                  <a:pt x="1696640" y="2059409"/>
                </a:cubicBezTo>
                <a:lnTo>
                  <a:pt x="1704082" y="2059409"/>
                </a:lnTo>
                <a:lnTo>
                  <a:pt x="1711523" y="2059409"/>
                </a:lnTo>
                <a:cubicBezTo>
                  <a:pt x="1711523" y="2054448"/>
                  <a:pt x="1706562" y="2049487"/>
                  <a:pt x="1696640" y="2044526"/>
                </a:cubicBezTo>
                <a:cubicBezTo>
                  <a:pt x="1706562" y="2049487"/>
                  <a:pt x="1714004" y="2049487"/>
                  <a:pt x="1718965" y="2044526"/>
                </a:cubicBezTo>
                <a:cubicBezTo>
                  <a:pt x="1723926" y="2039565"/>
                  <a:pt x="1723926" y="2037084"/>
                  <a:pt x="1718965" y="2037084"/>
                </a:cubicBezTo>
                <a:cubicBezTo>
                  <a:pt x="1718965" y="2037084"/>
                  <a:pt x="1716484" y="2037084"/>
                  <a:pt x="1711523" y="2037084"/>
                </a:cubicBezTo>
                <a:cubicBezTo>
                  <a:pt x="1706562" y="2037084"/>
                  <a:pt x="1702841" y="2037084"/>
                  <a:pt x="1700361" y="2037084"/>
                </a:cubicBezTo>
                <a:cubicBezTo>
                  <a:pt x="1697881" y="2037084"/>
                  <a:pt x="1696640" y="2037084"/>
                  <a:pt x="1696640" y="2037084"/>
                </a:cubicBezTo>
                <a:cubicBezTo>
                  <a:pt x="1696640" y="2037084"/>
                  <a:pt x="1694160" y="2037084"/>
                  <a:pt x="1689199" y="2037084"/>
                </a:cubicBezTo>
                <a:lnTo>
                  <a:pt x="1696640" y="2044526"/>
                </a:lnTo>
                <a:lnTo>
                  <a:pt x="1674316" y="2037084"/>
                </a:lnTo>
                <a:cubicBezTo>
                  <a:pt x="1674316" y="2032124"/>
                  <a:pt x="1671836" y="2029643"/>
                  <a:pt x="1666875" y="2029643"/>
                </a:cubicBezTo>
                <a:lnTo>
                  <a:pt x="1659433" y="2029643"/>
                </a:lnTo>
                <a:cubicBezTo>
                  <a:pt x="1654472" y="2024682"/>
                  <a:pt x="1650752" y="2022202"/>
                  <a:pt x="1648271" y="2022202"/>
                </a:cubicBezTo>
                <a:cubicBezTo>
                  <a:pt x="1645791" y="2022202"/>
                  <a:pt x="1639590" y="2022202"/>
                  <a:pt x="1629668" y="2022202"/>
                </a:cubicBezTo>
                <a:cubicBezTo>
                  <a:pt x="1619746" y="2017241"/>
                  <a:pt x="1614785" y="2017241"/>
                  <a:pt x="1614785" y="2022202"/>
                </a:cubicBezTo>
                <a:cubicBezTo>
                  <a:pt x="1614785" y="2027162"/>
                  <a:pt x="1609824" y="2028403"/>
                  <a:pt x="1599902" y="2025922"/>
                </a:cubicBezTo>
                <a:cubicBezTo>
                  <a:pt x="1589980" y="2023442"/>
                  <a:pt x="1582539" y="2023442"/>
                  <a:pt x="1577578" y="2025922"/>
                </a:cubicBezTo>
                <a:cubicBezTo>
                  <a:pt x="1572617" y="2028403"/>
                  <a:pt x="1567656" y="2025922"/>
                  <a:pt x="1562695" y="2018481"/>
                </a:cubicBezTo>
                <a:cubicBezTo>
                  <a:pt x="1557734" y="2011040"/>
                  <a:pt x="1555254" y="2009799"/>
                  <a:pt x="1555254" y="2014760"/>
                </a:cubicBezTo>
                <a:lnTo>
                  <a:pt x="1555254" y="1999877"/>
                </a:lnTo>
                <a:cubicBezTo>
                  <a:pt x="1555254" y="1999877"/>
                  <a:pt x="1556494" y="1999877"/>
                  <a:pt x="1558974" y="1999877"/>
                </a:cubicBezTo>
                <a:cubicBezTo>
                  <a:pt x="1561455" y="1999877"/>
                  <a:pt x="1565175" y="2002358"/>
                  <a:pt x="1570136" y="2007319"/>
                </a:cubicBezTo>
                <a:cubicBezTo>
                  <a:pt x="1585019" y="2017241"/>
                  <a:pt x="1594941" y="2017241"/>
                  <a:pt x="1599902" y="2007319"/>
                </a:cubicBezTo>
                <a:lnTo>
                  <a:pt x="1585019" y="1999877"/>
                </a:lnTo>
                <a:lnTo>
                  <a:pt x="1592461" y="1992436"/>
                </a:lnTo>
                <a:lnTo>
                  <a:pt x="1607344" y="1992436"/>
                </a:lnTo>
                <a:cubicBezTo>
                  <a:pt x="1602382" y="1987475"/>
                  <a:pt x="1601142" y="1983755"/>
                  <a:pt x="1603623" y="1981274"/>
                </a:cubicBezTo>
                <a:cubicBezTo>
                  <a:pt x="1606103" y="1978793"/>
                  <a:pt x="1609824" y="1977553"/>
                  <a:pt x="1614785" y="1977553"/>
                </a:cubicBezTo>
                <a:lnTo>
                  <a:pt x="1614785" y="1992436"/>
                </a:lnTo>
                <a:lnTo>
                  <a:pt x="1622226" y="1992436"/>
                </a:lnTo>
                <a:cubicBezTo>
                  <a:pt x="1627187" y="1987475"/>
                  <a:pt x="1632148" y="1980034"/>
                  <a:pt x="1637109" y="1970112"/>
                </a:cubicBezTo>
                <a:lnTo>
                  <a:pt x="1644550" y="1977553"/>
                </a:lnTo>
                <a:cubicBezTo>
                  <a:pt x="1644550" y="1982514"/>
                  <a:pt x="1644550" y="1984995"/>
                  <a:pt x="1644550" y="1984995"/>
                </a:cubicBezTo>
                <a:lnTo>
                  <a:pt x="1637109" y="1992436"/>
                </a:lnTo>
                <a:lnTo>
                  <a:pt x="1651992" y="1999877"/>
                </a:lnTo>
                <a:lnTo>
                  <a:pt x="1666875" y="1992436"/>
                </a:lnTo>
                <a:cubicBezTo>
                  <a:pt x="1671836" y="1987475"/>
                  <a:pt x="1673076" y="1983755"/>
                  <a:pt x="1670595" y="1981274"/>
                </a:cubicBezTo>
                <a:cubicBezTo>
                  <a:pt x="1668115" y="1978793"/>
                  <a:pt x="1664394" y="1980034"/>
                  <a:pt x="1659433" y="1984995"/>
                </a:cubicBezTo>
                <a:lnTo>
                  <a:pt x="1659433" y="1977553"/>
                </a:lnTo>
                <a:cubicBezTo>
                  <a:pt x="1659433" y="1972592"/>
                  <a:pt x="1661914" y="1970112"/>
                  <a:pt x="1666875" y="1970112"/>
                </a:cubicBezTo>
                <a:lnTo>
                  <a:pt x="1674316" y="1962670"/>
                </a:lnTo>
                <a:cubicBezTo>
                  <a:pt x="1674316" y="1957710"/>
                  <a:pt x="1675557" y="1953989"/>
                  <a:pt x="1678037" y="1951508"/>
                </a:cubicBezTo>
                <a:cubicBezTo>
                  <a:pt x="1680517" y="1949028"/>
                  <a:pt x="1684238" y="1947788"/>
                  <a:pt x="1689199" y="1947788"/>
                </a:cubicBezTo>
                <a:lnTo>
                  <a:pt x="1681758" y="1940346"/>
                </a:lnTo>
                <a:lnTo>
                  <a:pt x="1681758" y="1932905"/>
                </a:lnTo>
                <a:cubicBezTo>
                  <a:pt x="1691679" y="1927944"/>
                  <a:pt x="1696640" y="1925463"/>
                  <a:pt x="1696640" y="1925463"/>
                </a:cubicBezTo>
                <a:lnTo>
                  <a:pt x="1663154" y="1914301"/>
                </a:lnTo>
                <a:cubicBezTo>
                  <a:pt x="1665634" y="1916782"/>
                  <a:pt x="1666875" y="1918022"/>
                  <a:pt x="1666875" y="1918022"/>
                </a:cubicBezTo>
                <a:cubicBezTo>
                  <a:pt x="1666875" y="1922983"/>
                  <a:pt x="1661914" y="1922983"/>
                  <a:pt x="1651992" y="1918022"/>
                </a:cubicBezTo>
                <a:cubicBezTo>
                  <a:pt x="1651992" y="1915542"/>
                  <a:pt x="1652612" y="1913682"/>
                  <a:pt x="1653852" y="1912441"/>
                </a:cubicBezTo>
                <a:lnTo>
                  <a:pt x="1655713" y="1911821"/>
                </a:lnTo>
                <a:lnTo>
                  <a:pt x="1651992" y="1910581"/>
                </a:lnTo>
                <a:cubicBezTo>
                  <a:pt x="1647031" y="1910581"/>
                  <a:pt x="1644550" y="1910581"/>
                  <a:pt x="1644550" y="1910581"/>
                </a:cubicBezTo>
                <a:cubicBezTo>
                  <a:pt x="1644550" y="1905620"/>
                  <a:pt x="1642070" y="1900659"/>
                  <a:pt x="1637109" y="1895698"/>
                </a:cubicBezTo>
                <a:lnTo>
                  <a:pt x="1644550" y="1888256"/>
                </a:lnTo>
                <a:lnTo>
                  <a:pt x="1651992" y="1880815"/>
                </a:lnTo>
                <a:cubicBezTo>
                  <a:pt x="1642070" y="1880815"/>
                  <a:pt x="1633388" y="1878335"/>
                  <a:pt x="1625947" y="1873374"/>
                </a:cubicBezTo>
                <a:cubicBezTo>
                  <a:pt x="1618506" y="1868413"/>
                  <a:pt x="1617265" y="1865932"/>
                  <a:pt x="1622226" y="1865932"/>
                </a:cubicBezTo>
                <a:lnTo>
                  <a:pt x="1622226" y="1858491"/>
                </a:lnTo>
                <a:cubicBezTo>
                  <a:pt x="1617265" y="1858491"/>
                  <a:pt x="1611064" y="1858491"/>
                  <a:pt x="1603623" y="1858491"/>
                </a:cubicBezTo>
                <a:cubicBezTo>
                  <a:pt x="1596181" y="1858491"/>
                  <a:pt x="1589980" y="1858491"/>
                  <a:pt x="1585019" y="1858491"/>
                </a:cubicBezTo>
                <a:cubicBezTo>
                  <a:pt x="1580058" y="1858491"/>
                  <a:pt x="1572617" y="1857251"/>
                  <a:pt x="1562695" y="1854770"/>
                </a:cubicBezTo>
                <a:cubicBezTo>
                  <a:pt x="1552773" y="1852290"/>
                  <a:pt x="1545332" y="1851049"/>
                  <a:pt x="1540371" y="1851049"/>
                </a:cubicBezTo>
                <a:cubicBezTo>
                  <a:pt x="1535410" y="1851049"/>
                  <a:pt x="1529209" y="1851049"/>
                  <a:pt x="1521767" y="1851049"/>
                </a:cubicBezTo>
                <a:cubicBezTo>
                  <a:pt x="1514326" y="1851049"/>
                  <a:pt x="1510605" y="1848569"/>
                  <a:pt x="1510605" y="1843608"/>
                </a:cubicBezTo>
                <a:lnTo>
                  <a:pt x="1518046" y="1843608"/>
                </a:lnTo>
                <a:cubicBezTo>
                  <a:pt x="1518046" y="1843608"/>
                  <a:pt x="1518046" y="1842368"/>
                  <a:pt x="1518046" y="1839887"/>
                </a:cubicBezTo>
                <a:cubicBezTo>
                  <a:pt x="1518046" y="1837407"/>
                  <a:pt x="1514326" y="1836166"/>
                  <a:pt x="1506885" y="1836166"/>
                </a:cubicBezTo>
                <a:cubicBezTo>
                  <a:pt x="1499443" y="1836166"/>
                  <a:pt x="1493242" y="1833686"/>
                  <a:pt x="1488281" y="1828725"/>
                </a:cubicBezTo>
                <a:lnTo>
                  <a:pt x="1495722" y="1828725"/>
                </a:lnTo>
                <a:cubicBezTo>
                  <a:pt x="1500683" y="1828725"/>
                  <a:pt x="1505644" y="1828725"/>
                  <a:pt x="1510605" y="1828725"/>
                </a:cubicBezTo>
                <a:cubicBezTo>
                  <a:pt x="1515566" y="1828725"/>
                  <a:pt x="1518046" y="1831206"/>
                  <a:pt x="1518046" y="1836166"/>
                </a:cubicBezTo>
                <a:cubicBezTo>
                  <a:pt x="1523008" y="1841128"/>
                  <a:pt x="1527968" y="1842368"/>
                  <a:pt x="1532929" y="1839887"/>
                </a:cubicBezTo>
                <a:cubicBezTo>
                  <a:pt x="1537890" y="1837407"/>
                  <a:pt x="1547812" y="1833686"/>
                  <a:pt x="1562695" y="1828725"/>
                </a:cubicBezTo>
                <a:lnTo>
                  <a:pt x="1570136" y="1836166"/>
                </a:lnTo>
                <a:cubicBezTo>
                  <a:pt x="1575098" y="1841128"/>
                  <a:pt x="1580058" y="1843608"/>
                  <a:pt x="1585019" y="1843608"/>
                </a:cubicBezTo>
                <a:cubicBezTo>
                  <a:pt x="1589980" y="1843608"/>
                  <a:pt x="1594941" y="1843608"/>
                  <a:pt x="1599902" y="1843608"/>
                </a:cubicBezTo>
                <a:lnTo>
                  <a:pt x="1607344" y="1843608"/>
                </a:lnTo>
                <a:lnTo>
                  <a:pt x="1599902" y="1828725"/>
                </a:lnTo>
                <a:lnTo>
                  <a:pt x="1622226" y="1843608"/>
                </a:lnTo>
                <a:cubicBezTo>
                  <a:pt x="1632148" y="1848569"/>
                  <a:pt x="1639590" y="1851049"/>
                  <a:pt x="1644550" y="1851049"/>
                </a:cubicBezTo>
                <a:lnTo>
                  <a:pt x="1644550" y="1843608"/>
                </a:lnTo>
                <a:lnTo>
                  <a:pt x="1659433" y="1851049"/>
                </a:lnTo>
                <a:cubicBezTo>
                  <a:pt x="1654472" y="1851049"/>
                  <a:pt x="1651992" y="1851049"/>
                  <a:pt x="1651992" y="1851049"/>
                </a:cubicBezTo>
                <a:cubicBezTo>
                  <a:pt x="1651992" y="1851049"/>
                  <a:pt x="1651992" y="1853530"/>
                  <a:pt x="1651992" y="1858491"/>
                </a:cubicBezTo>
                <a:cubicBezTo>
                  <a:pt x="1656953" y="1858491"/>
                  <a:pt x="1661914" y="1857251"/>
                  <a:pt x="1666875" y="1854770"/>
                </a:cubicBezTo>
                <a:cubicBezTo>
                  <a:pt x="1671836" y="1852290"/>
                  <a:pt x="1674316" y="1852290"/>
                  <a:pt x="1674316" y="1854770"/>
                </a:cubicBezTo>
                <a:cubicBezTo>
                  <a:pt x="1674316" y="1857251"/>
                  <a:pt x="1675557" y="1858491"/>
                  <a:pt x="1678037" y="1858491"/>
                </a:cubicBezTo>
                <a:cubicBezTo>
                  <a:pt x="1680517" y="1858491"/>
                  <a:pt x="1681758" y="1856011"/>
                  <a:pt x="1681758" y="1851049"/>
                </a:cubicBezTo>
                <a:lnTo>
                  <a:pt x="1689199" y="1858491"/>
                </a:lnTo>
                <a:cubicBezTo>
                  <a:pt x="1694160" y="1863452"/>
                  <a:pt x="1696640" y="1860971"/>
                  <a:pt x="1696640" y="1851049"/>
                </a:cubicBezTo>
                <a:lnTo>
                  <a:pt x="1696640" y="1843608"/>
                </a:lnTo>
                <a:cubicBezTo>
                  <a:pt x="1691679" y="1848569"/>
                  <a:pt x="1684238" y="1846089"/>
                  <a:pt x="1674316" y="1836166"/>
                </a:cubicBezTo>
                <a:lnTo>
                  <a:pt x="1644550" y="1828725"/>
                </a:lnTo>
                <a:cubicBezTo>
                  <a:pt x="1644550" y="1833686"/>
                  <a:pt x="1644550" y="1836166"/>
                  <a:pt x="1644550" y="1836166"/>
                </a:cubicBezTo>
                <a:cubicBezTo>
                  <a:pt x="1644550" y="1836166"/>
                  <a:pt x="1642070" y="1836166"/>
                  <a:pt x="1637109" y="1836166"/>
                </a:cubicBezTo>
                <a:cubicBezTo>
                  <a:pt x="1637109" y="1831206"/>
                  <a:pt x="1638349" y="1827485"/>
                  <a:pt x="1640830" y="1825004"/>
                </a:cubicBezTo>
                <a:cubicBezTo>
                  <a:pt x="1643310" y="1822524"/>
                  <a:pt x="1649512" y="1821284"/>
                  <a:pt x="1659433" y="1821284"/>
                </a:cubicBezTo>
                <a:lnTo>
                  <a:pt x="1674316" y="1813842"/>
                </a:lnTo>
                <a:cubicBezTo>
                  <a:pt x="1674316" y="1808882"/>
                  <a:pt x="1676797" y="1806401"/>
                  <a:pt x="1681758" y="1806401"/>
                </a:cubicBezTo>
                <a:lnTo>
                  <a:pt x="1674316" y="1806401"/>
                </a:lnTo>
                <a:lnTo>
                  <a:pt x="1666875" y="1798959"/>
                </a:lnTo>
                <a:lnTo>
                  <a:pt x="1651992" y="1791518"/>
                </a:lnTo>
                <a:cubicBezTo>
                  <a:pt x="1642070" y="1791518"/>
                  <a:pt x="1637109" y="1791518"/>
                  <a:pt x="1637109" y="1791518"/>
                </a:cubicBezTo>
                <a:cubicBezTo>
                  <a:pt x="1637109" y="1786557"/>
                  <a:pt x="1627187" y="1784077"/>
                  <a:pt x="1607344" y="1784077"/>
                </a:cubicBezTo>
                <a:cubicBezTo>
                  <a:pt x="1602382" y="1784077"/>
                  <a:pt x="1601142" y="1785317"/>
                  <a:pt x="1603623" y="1787797"/>
                </a:cubicBezTo>
                <a:cubicBezTo>
                  <a:pt x="1606103" y="1790278"/>
                  <a:pt x="1609824" y="1791518"/>
                  <a:pt x="1614785" y="1791518"/>
                </a:cubicBezTo>
                <a:cubicBezTo>
                  <a:pt x="1619746" y="1791518"/>
                  <a:pt x="1622226" y="1791518"/>
                  <a:pt x="1622226" y="1791518"/>
                </a:cubicBezTo>
                <a:cubicBezTo>
                  <a:pt x="1622226" y="1796479"/>
                  <a:pt x="1627187" y="1798959"/>
                  <a:pt x="1637109" y="1798959"/>
                </a:cubicBezTo>
                <a:lnTo>
                  <a:pt x="1659433" y="1806401"/>
                </a:lnTo>
                <a:cubicBezTo>
                  <a:pt x="1649512" y="1806401"/>
                  <a:pt x="1638349" y="1805161"/>
                  <a:pt x="1625947" y="1802680"/>
                </a:cubicBezTo>
                <a:cubicBezTo>
                  <a:pt x="1613545" y="1800200"/>
                  <a:pt x="1606103" y="1797719"/>
                  <a:pt x="1603623" y="1795239"/>
                </a:cubicBezTo>
                <a:cubicBezTo>
                  <a:pt x="1601142" y="1792759"/>
                  <a:pt x="1599902" y="1791518"/>
                  <a:pt x="1599902" y="1791518"/>
                </a:cubicBezTo>
                <a:cubicBezTo>
                  <a:pt x="1599902" y="1786557"/>
                  <a:pt x="1599902" y="1782837"/>
                  <a:pt x="1599902" y="1780356"/>
                </a:cubicBezTo>
                <a:cubicBezTo>
                  <a:pt x="1599902" y="1777876"/>
                  <a:pt x="1597422" y="1776635"/>
                  <a:pt x="1592461" y="1776635"/>
                </a:cubicBezTo>
                <a:cubicBezTo>
                  <a:pt x="1587500" y="1776635"/>
                  <a:pt x="1583779" y="1776635"/>
                  <a:pt x="1581299" y="1776635"/>
                </a:cubicBezTo>
                <a:cubicBezTo>
                  <a:pt x="1578818" y="1776635"/>
                  <a:pt x="1577578" y="1779116"/>
                  <a:pt x="1577578" y="1784077"/>
                </a:cubicBezTo>
                <a:cubicBezTo>
                  <a:pt x="1572617" y="1784077"/>
                  <a:pt x="1567656" y="1785317"/>
                  <a:pt x="1562695" y="1787797"/>
                </a:cubicBezTo>
                <a:cubicBezTo>
                  <a:pt x="1557734" y="1790278"/>
                  <a:pt x="1554013" y="1790278"/>
                  <a:pt x="1551533" y="1787797"/>
                </a:cubicBezTo>
                <a:cubicBezTo>
                  <a:pt x="1549053" y="1785317"/>
                  <a:pt x="1542851" y="1784077"/>
                  <a:pt x="1532929" y="1784077"/>
                </a:cubicBezTo>
                <a:cubicBezTo>
                  <a:pt x="1523008" y="1784077"/>
                  <a:pt x="1513086" y="1776635"/>
                  <a:pt x="1503164" y="1761752"/>
                </a:cubicBezTo>
                <a:cubicBezTo>
                  <a:pt x="1498203" y="1756792"/>
                  <a:pt x="1490761" y="1755552"/>
                  <a:pt x="1480840" y="1758032"/>
                </a:cubicBezTo>
                <a:cubicBezTo>
                  <a:pt x="1470918" y="1760512"/>
                  <a:pt x="1468437" y="1758032"/>
                  <a:pt x="1473398" y="1750590"/>
                </a:cubicBezTo>
                <a:cubicBezTo>
                  <a:pt x="1478359" y="1743149"/>
                  <a:pt x="1478359" y="1739428"/>
                  <a:pt x="1473398" y="1739428"/>
                </a:cubicBezTo>
                <a:lnTo>
                  <a:pt x="1480840" y="1739428"/>
                </a:lnTo>
                <a:cubicBezTo>
                  <a:pt x="1480840" y="1739428"/>
                  <a:pt x="1480840" y="1736948"/>
                  <a:pt x="1480840" y="1731987"/>
                </a:cubicBezTo>
                <a:cubicBezTo>
                  <a:pt x="1480840" y="1727026"/>
                  <a:pt x="1483320" y="1727026"/>
                  <a:pt x="1488281" y="1731987"/>
                </a:cubicBezTo>
                <a:lnTo>
                  <a:pt x="1503164" y="1739428"/>
                </a:lnTo>
                <a:lnTo>
                  <a:pt x="1525488" y="1746870"/>
                </a:lnTo>
                <a:lnTo>
                  <a:pt x="1540371" y="1754311"/>
                </a:lnTo>
                <a:lnTo>
                  <a:pt x="1525488" y="1754311"/>
                </a:lnTo>
                <a:cubicBezTo>
                  <a:pt x="1515566" y="1749350"/>
                  <a:pt x="1509365" y="1748110"/>
                  <a:pt x="1506885" y="1750590"/>
                </a:cubicBezTo>
                <a:cubicBezTo>
                  <a:pt x="1504404" y="1753071"/>
                  <a:pt x="1508125" y="1756792"/>
                  <a:pt x="1518046" y="1761752"/>
                </a:cubicBezTo>
                <a:lnTo>
                  <a:pt x="1570136" y="1769194"/>
                </a:lnTo>
                <a:lnTo>
                  <a:pt x="1585019" y="1769194"/>
                </a:lnTo>
                <a:lnTo>
                  <a:pt x="1599902" y="1761752"/>
                </a:lnTo>
                <a:lnTo>
                  <a:pt x="1607344" y="1761752"/>
                </a:lnTo>
                <a:lnTo>
                  <a:pt x="1614785" y="1769194"/>
                </a:lnTo>
                <a:cubicBezTo>
                  <a:pt x="1614785" y="1774155"/>
                  <a:pt x="1619746" y="1776635"/>
                  <a:pt x="1629668" y="1776635"/>
                </a:cubicBezTo>
                <a:lnTo>
                  <a:pt x="1666875" y="1776635"/>
                </a:lnTo>
                <a:cubicBezTo>
                  <a:pt x="1681758" y="1781597"/>
                  <a:pt x="1689199" y="1782837"/>
                  <a:pt x="1689199" y="1780356"/>
                </a:cubicBezTo>
                <a:cubicBezTo>
                  <a:pt x="1689199" y="1777876"/>
                  <a:pt x="1689199" y="1776635"/>
                  <a:pt x="1689199" y="1776635"/>
                </a:cubicBezTo>
                <a:cubicBezTo>
                  <a:pt x="1689199" y="1776635"/>
                  <a:pt x="1686719" y="1775395"/>
                  <a:pt x="1681758" y="1772915"/>
                </a:cubicBezTo>
                <a:cubicBezTo>
                  <a:pt x="1676797" y="1770434"/>
                  <a:pt x="1669355" y="1766714"/>
                  <a:pt x="1659433" y="1761752"/>
                </a:cubicBezTo>
                <a:lnTo>
                  <a:pt x="1644550" y="1754311"/>
                </a:lnTo>
                <a:lnTo>
                  <a:pt x="1651992" y="1754311"/>
                </a:lnTo>
                <a:cubicBezTo>
                  <a:pt x="1691679" y="1764233"/>
                  <a:pt x="1709043" y="1766714"/>
                  <a:pt x="1704082" y="1761752"/>
                </a:cubicBezTo>
                <a:cubicBezTo>
                  <a:pt x="1704082" y="1756792"/>
                  <a:pt x="1701601" y="1754311"/>
                  <a:pt x="1696640" y="1754311"/>
                </a:cubicBezTo>
                <a:cubicBezTo>
                  <a:pt x="1696640" y="1744390"/>
                  <a:pt x="1686719" y="1739428"/>
                  <a:pt x="1666875" y="1739428"/>
                </a:cubicBezTo>
                <a:lnTo>
                  <a:pt x="1651992" y="1731987"/>
                </a:lnTo>
                <a:cubicBezTo>
                  <a:pt x="1642070" y="1727026"/>
                  <a:pt x="1637109" y="1724545"/>
                  <a:pt x="1637109" y="1724545"/>
                </a:cubicBezTo>
                <a:cubicBezTo>
                  <a:pt x="1637109" y="1714624"/>
                  <a:pt x="1638349" y="1712143"/>
                  <a:pt x="1640830" y="1717104"/>
                </a:cubicBezTo>
                <a:cubicBezTo>
                  <a:pt x="1643310" y="1722065"/>
                  <a:pt x="1651992" y="1725786"/>
                  <a:pt x="1666875" y="1728266"/>
                </a:cubicBezTo>
                <a:cubicBezTo>
                  <a:pt x="1681758" y="1730747"/>
                  <a:pt x="1691679" y="1731987"/>
                  <a:pt x="1696640" y="1731987"/>
                </a:cubicBezTo>
                <a:cubicBezTo>
                  <a:pt x="1701601" y="1731987"/>
                  <a:pt x="1704082" y="1729507"/>
                  <a:pt x="1704082" y="1724545"/>
                </a:cubicBezTo>
                <a:cubicBezTo>
                  <a:pt x="1704082" y="1719585"/>
                  <a:pt x="1699121" y="1718345"/>
                  <a:pt x="1689199" y="1720825"/>
                </a:cubicBezTo>
                <a:cubicBezTo>
                  <a:pt x="1679277" y="1723305"/>
                  <a:pt x="1674316" y="1723305"/>
                  <a:pt x="1674316" y="1720825"/>
                </a:cubicBezTo>
                <a:cubicBezTo>
                  <a:pt x="1674316" y="1718345"/>
                  <a:pt x="1676797" y="1717104"/>
                  <a:pt x="1681758" y="1717104"/>
                </a:cubicBezTo>
                <a:lnTo>
                  <a:pt x="1689199" y="1709663"/>
                </a:lnTo>
                <a:cubicBezTo>
                  <a:pt x="1684238" y="1704702"/>
                  <a:pt x="1676797" y="1702221"/>
                  <a:pt x="1666875" y="1702221"/>
                </a:cubicBezTo>
                <a:cubicBezTo>
                  <a:pt x="1656953" y="1697260"/>
                  <a:pt x="1649512" y="1692300"/>
                  <a:pt x="1644550" y="1687338"/>
                </a:cubicBezTo>
                <a:lnTo>
                  <a:pt x="1651992" y="1687338"/>
                </a:lnTo>
                <a:cubicBezTo>
                  <a:pt x="1656953" y="1687338"/>
                  <a:pt x="1659433" y="1683618"/>
                  <a:pt x="1659433" y="1676176"/>
                </a:cubicBezTo>
                <a:cubicBezTo>
                  <a:pt x="1659433" y="1668735"/>
                  <a:pt x="1656953" y="1665014"/>
                  <a:pt x="1651992" y="1665014"/>
                </a:cubicBezTo>
                <a:cubicBezTo>
                  <a:pt x="1647031" y="1665014"/>
                  <a:pt x="1644550" y="1667495"/>
                  <a:pt x="1644550" y="1672456"/>
                </a:cubicBezTo>
                <a:lnTo>
                  <a:pt x="1629668" y="1665014"/>
                </a:lnTo>
                <a:cubicBezTo>
                  <a:pt x="1619746" y="1660053"/>
                  <a:pt x="1614785" y="1657573"/>
                  <a:pt x="1614785" y="1657573"/>
                </a:cubicBezTo>
                <a:cubicBezTo>
                  <a:pt x="1594941" y="1657573"/>
                  <a:pt x="1580058" y="1655093"/>
                  <a:pt x="1570136" y="1650131"/>
                </a:cubicBezTo>
                <a:cubicBezTo>
                  <a:pt x="1565175" y="1645171"/>
                  <a:pt x="1562695" y="1640210"/>
                  <a:pt x="1562695" y="1635249"/>
                </a:cubicBezTo>
                <a:cubicBezTo>
                  <a:pt x="1567656" y="1635249"/>
                  <a:pt x="1570136" y="1635249"/>
                  <a:pt x="1570136" y="1635249"/>
                </a:cubicBezTo>
                <a:cubicBezTo>
                  <a:pt x="1570136" y="1635249"/>
                  <a:pt x="1572617" y="1637729"/>
                  <a:pt x="1577578" y="1642690"/>
                </a:cubicBezTo>
                <a:cubicBezTo>
                  <a:pt x="1582539" y="1642690"/>
                  <a:pt x="1585019" y="1641450"/>
                  <a:pt x="1585019" y="1638969"/>
                </a:cubicBezTo>
                <a:cubicBezTo>
                  <a:pt x="1585019" y="1636489"/>
                  <a:pt x="1587500" y="1636489"/>
                  <a:pt x="1592461" y="1638969"/>
                </a:cubicBezTo>
                <a:cubicBezTo>
                  <a:pt x="1597422" y="1641450"/>
                  <a:pt x="1602382" y="1641450"/>
                  <a:pt x="1607344" y="1638969"/>
                </a:cubicBezTo>
                <a:cubicBezTo>
                  <a:pt x="1612304" y="1636489"/>
                  <a:pt x="1614785" y="1634008"/>
                  <a:pt x="1614785" y="1631528"/>
                </a:cubicBezTo>
                <a:cubicBezTo>
                  <a:pt x="1614785" y="1629048"/>
                  <a:pt x="1612304" y="1627807"/>
                  <a:pt x="1607344" y="1627807"/>
                </a:cubicBezTo>
                <a:cubicBezTo>
                  <a:pt x="1602382" y="1627807"/>
                  <a:pt x="1597422" y="1622846"/>
                  <a:pt x="1592461" y="1612924"/>
                </a:cubicBezTo>
                <a:lnTo>
                  <a:pt x="1577578" y="1598041"/>
                </a:lnTo>
                <a:lnTo>
                  <a:pt x="1599902" y="1598041"/>
                </a:lnTo>
                <a:cubicBezTo>
                  <a:pt x="1609824" y="1598041"/>
                  <a:pt x="1614785" y="1596801"/>
                  <a:pt x="1614785" y="1594321"/>
                </a:cubicBezTo>
                <a:cubicBezTo>
                  <a:pt x="1614785" y="1591840"/>
                  <a:pt x="1612304" y="1590600"/>
                  <a:pt x="1607344" y="1590600"/>
                </a:cubicBezTo>
                <a:cubicBezTo>
                  <a:pt x="1587500" y="1595561"/>
                  <a:pt x="1572617" y="1590600"/>
                  <a:pt x="1562695" y="1575717"/>
                </a:cubicBezTo>
                <a:lnTo>
                  <a:pt x="1555254" y="1568276"/>
                </a:lnTo>
                <a:lnTo>
                  <a:pt x="1555254" y="1575717"/>
                </a:lnTo>
                <a:cubicBezTo>
                  <a:pt x="1550293" y="1575717"/>
                  <a:pt x="1545332" y="1575717"/>
                  <a:pt x="1540371" y="1575717"/>
                </a:cubicBezTo>
                <a:lnTo>
                  <a:pt x="1532929" y="1568276"/>
                </a:lnTo>
                <a:lnTo>
                  <a:pt x="1532929" y="1560834"/>
                </a:lnTo>
                <a:cubicBezTo>
                  <a:pt x="1532929" y="1555873"/>
                  <a:pt x="1532929" y="1553393"/>
                  <a:pt x="1532929" y="1553393"/>
                </a:cubicBezTo>
                <a:lnTo>
                  <a:pt x="1495722" y="1553393"/>
                </a:lnTo>
                <a:cubicBezTo>
                  <a:pt x="1495722" y="1548432"/>
                  <a:pt x="1493242" y="1548432"/>
                  <a:pt x="1488281" y="1553393"/>
                </a:cubicBezTo>
                <a:lnTo>
                  <a:pt x="1465957" y="1545952"/>
                </a:lnTo>
                <a:lnTo>
                  <a:pt x="1510605" y="1545952"/>
                </a:lnTo>
                <a:lnTo>
                  <a:pt x="1525488" y="1545952"/>
                </a:lnTo>
                <a:cubicBezTo>
                  <a:pt x="1525488" y="1545952"/>
                  <a:pt x="1537890" y="1545952"/>
                  <a:pt x="1562695" y="1545952"/>
                </a:cubicBezTo>
                <a:cubicBezTo>
                  <a:pt x="1572617" y="1545952"/>
                  <a:pt x="1582539" y="1544711"/>
                  <a:pt x="1592461" y="1542231"/>
                </a:cubicBezTo>
                <a:cubicBezTo>
                  <a:pt x="1602382" y="1539751"/>
                  <a:pt x="1607344" y="1538510"/>
                  <a:pt x="1607344" y="1538510"/>
                </a:cubicBezTo>
                <a:lnTo>
                  <a:pt x="1614785" y="1538510"/>
                </a:lnTo>
                <a:cubicBezTo>
                  <a:pt x="1624707" y="1533549"/>
                  <a:pt x="1629668" y="1536030"/>
                  <a:pt x="1629668" y="1545952"/>
                </a:cubicBezTo>
                <a:lnTo>
                  <a:pt x="1644550" y="1545952"/>
                </a:lnTo>
                <a:lnTo>
                  <a:pt x="1637109" y="1531069"/>
                </a:lnTo>
                <a:cubicBezTo>
                  <a:pt x="1637109" y="1526108"/>
                  <a:pt x="1639590" y="1523627"/>
                  <a:pt x="1644550" y="1523627"/>
                </a:cubicBezTo>
                <a:cubicBezTo>
                  <a:pt x="1639590" y="1518666"/>
                  <a:pt x="1634629" y="1518666"/>
                  <a:pt x="1629668" y="1523627"/>
                </a:cubicBezTo>
                <a:cubicBezTo>
                  <a:pt x="1624707" y="1528588"/>
                  <a:pt x="1617265" y="1528588"/>
                  <a:pt x="1607344" y="1523627"/>
                </a:cubicBezTo>
                <a:cubicBezTo>
                  <a:pt x="1597422" y="1518666"/>
                  <a:pt x="1589980" y="1517426"/>
                  <a:pt x="1585019" y="1519907"/>
                </a:cubicBezTo>
                <a:cubicBezTo>
                  <a:pt x="1580058" y="1522387"/>
                  <a:pt x="1580058" y="1526108"/>
                  <a:pt x="1585019" y="1531069"/>
                </a:cubicBezTo>
                <a:lnTo>
                  <a:pt x="1577578" y="1538510"/>
                </a:lnTo>
                <a:cubicBezTo>
                  <a:pt x="1572617" y="1533549"/>
                  <a:pt x="1565175" y="1531069"/>
                  <a:pt x="1555254" y="1531069"/>
                </a:cubicBezTo>
                <a:lnTo>
                  <a:pt x="1532929" y="1531069"/>
                </a:lnTo>
                <a:cubicBezTo>
                  <a:pt x="1532929" y="1526108"/>
                  <a:pt x="1530449" y="1523627"/>
                  <a:pt x="1525488" y="1523627"/>
                </a:cubicBezTo>
                <a:cubicBezTo>
                  <a:pt x="1520527" y="1523627"/>
                  <a:pt x="1518046" y="1523627"/>
                  <a:pt x="1518046" y="1523627"/>
                </a:cubicBezTo>
                <a:lnTo>
                  <a:pt x="1510605" y="1523627"/>
                </a:lnTo>
                <a:cubicBezTo>
                  <a:pt x="1500683" y="1518666"/>
                  <a:pt x="1485800" y="1516186"/>
                  <a:pt x="1465957" y="1516186"/>
                </a:cubicBezTo>
                <a:cubicBezTo>
                  <a:pt x="1451074" y="1511225"/>
                  <a:pt x="1443632" y="1508745"/>
                  <a:pt x="1443632" y="1508745"/>
                </a:cubicBezTo>
                <a:cubicBezTo>
                  <a:pt x="1448593" y="1503784"/>
                  <a:pt x="1448593" y="1501303"/>
                  <a:pt x="1443632" y="1501303"/>
                </a:cubicBezTo>
                <a:lnTo>
                  <a:pt x="1436191" y="1501303"/>
                </a:lnTo>
                <a:lnTo>
                  <a:pt x="1436191" y="1493862"/>
                </a:lnTo>
                <a:lnTo>
                  <a:pt x="1428750" y="1501303"/>
                </a:lnTo>
                <a:cubicBezTo>
                  <a:pt x="1428750" y="1506264"/>
                  <a:pt x="1427509" y="1508745"/>
                  <a:pt x="1425029" y="1508745"/>
                </a:cubicBezTo>
                <a:cubicBezTo>
                  <a:pt x="1422549" y="1508745"/>
                  <a:pt x="1420068" y="1509985"/>
                  <a:pt x="1417588" y="1512465"/>
                </a:cubicBezTo>
                <a:cubicBezTo>
                  <a:pt x="1415107" y="1514946"/>
                  <a:pt x="1416347" y="1518666"/>
                  <a:pt x="1421308" y="1523627"/>
                </a:cubicBezTo>
                <a:lnTo>
                  <a:pt x="1428750" y="1538510"/>
                </a:lnTo>
                <a:lnTo>
                  <a:pt x="1421308" y="1545952"/>
                </a:lnTo>
                <a:cubicBezTo>
                  <a:pt x="1421308" y="1550913"/>
                  <a:pt x="1423789" y="1552153"/>
                  <a:pt x="1428750" y="1549672"/>
                </a:cubicBezTo>
                <a:cubicBezTo>
                  <a:pt x="1433711" y="1547192"/>
                  <a:pt x="1437431" y="1547192"/>
                  <a:pt x="1439912" y="1549672"/>
                </a:cubicBezTo>
                <a:cubicBezTo>
                  <a:pt x="1442392" y="1552153"/>
                  <a:pt x="1446113" y="1550913"/>
                  <a:pt x="1451074" y="1545952"/>
                </a:cubicBezTo>
                <a:lnTo>
                  <a:pt x="1458515" y="1545952"/>
                </a:lnTo>
                <a:cubicBezTo>
                  <a:pt x="1458515" y="1550913"/>
                  <a:pt x="1463476" y="1555873"/>
                  <a:pt x="1473398" y="1560834"/>
                </a:cubicBezTo>
                <a:cubicBezTo>
                  <a:pt x="1488281" y="1565795"/>
                  <a:pt x="1495722" y="1568276"/>
                  <a:pt x="1495722" y="1568276"/>
                </a:cubicBezTo>
                <a:lnTo>
                  <a:pt x="1503164" y="1575717"/>
                </a:lnTo>
                <a:cubicBezTo>
                  <a:pt x="1493242" y="1575717"/>
                  <a:pt x="1485800" y="1574477"/>
                  <a:pt x="1480840" y="1571997"/>
                </a:cubicBezTo>
                <a:cubicBezTo>
                  <a:pt x="1475878" y="1569516"/>
                  <a:pt x="1470918" y="1568276"/>
                  <a:pt x="1465957" y="1568276"/>
                </a:cubicBezTo>
                <a:lnTo>
                  <a:pt x="1458515" y="1560834"/>
                </a:lnTo>
                <a:lnTo>
                  <a:pt x="1428750" y="1560834"/>
                </a:lnTo>
                <a:lnTo>
                  <a:pt x="1391543" y="1560834"/>
                </a:lnTo>
                <a:cubicBezTo>
                  <a:pt x="1386582" y="1560834"/>
                  <a:pt x="1379140" y="1560834"/>
                  <a:pt x="1369218" y="1560834"/>
                </a:cubicBezTo>
                <a:cubicBezTo>
                  <a:pt x="1364258" y="1555873"/>
                  <a:pt x="1354336" y="1550913"/>
                  <a:pt x="1339453" y="1545952"/>
                </a:cubicBezTo>
                <a:lnTo>
                  <a:pt x="1309687" y="1531069"/>
                </a:lnTo>
                <a:cubicBezTo>
                  <a:pt x="1309687" y="1531069"/>
                  <a:pt x="1307207" y="1529828"/>
                  <a:pt x="1302246" y="1527348"/>
                </a:cubicBezTo>
                <a:cubicBezTo>
                  <a:pt x="1297285" y="1524868"/>
                  <a:pt x="1292324" y="1522387"/>
                  <a:pt x="1287363" y="1519907"/>
                </a:cubicBezTo>
                <a:cubicBezTo>
                  <a:pt x="1282402" y="1517426"/>
                  <a:pt x="1277441" y="1514946"/>
                  <a:pt x="1272480" y="1512465"/>
                </a:cubicBezTo>
                <a:cubicBezTo>
                  <a:pt x="1267519" y="1509985"/>
                  <a:pt x="1265039" y="1508745"/>
                  <a:pt x="1265039" y="1508745"/>
                </a:cubicBezTo>
                <a:cubicBezTo>
                  <a:pt x="1265039" y="1508745"/>
                  <a:pt x="1266279" y="1508745"/>
                  <a:pt x="1268759" y="1508745"/>
                </a:cubicBezTo>
                <a:cubicBezTo>
                  <a:pt x="1271240" y="1508745"/>
                  <a:pt x="1274960" y="1508745"/>
                  <a:pt x="1279922" y="1508745"/>
                </a:cubicBezTo>
                <a:lnTo>
                  <a:pt x="1287363" y="1501303"/>
                </a:lnTo>
                <a:lnTo>
                  <a:pt x="1279922" y="1493862"/>
                </a:lnTo>
                <a:cubicBezTo>
                  <a:pt x="1274960" y="1488901"/>
                  <a:pt x="1271240" y="1486420"/>
                  <a:pt x="1268759" y="1486420"/>
                </a:cubicBezTo>
                <a:cubicBezTo>
                  <a:pt x="1266279" y="1486420"/>
                  <a:pt x="1265039" y="1488901"/>
                  <a:pt x="1265039" y="1493862"/>
                </a:cubicBezTo>
                <a:lnTo>
                  <a:pt x="1257597" y="1501303"/>
                </a:lnTo>
                <a:lnTo>
                  <a:pt x="1235273" y="1486420"/>
                </a:lnTo>
                <a:cubicBezTo>
                  <a:pt x="1225351" y="1486420"/>
                  <a:pt x="1219150" y="1482700"/>
                  <a:pt x="1216670" y="1475258"/>
                </a:cubicBezTo>
                <a:cubicBezTo>
                  <a:pt x="1214189" y="1467817"/>
                  <a:pt x="1215429" y="1461616"/>
                  <a:pt x="1220390" y="1456655"/>
                </a:cubicBezTo>
                <a:lnTo>
                  <a:pt x="1220390" y="1441772"/>
                </a:lnTo>
                <a:lnTo>
                  <a:pt x="1250156" y="1449213"/>
                </a:lnTo>
                <a:cubicBezTo>
                  <a:pt x="1260078" y="1454174"/>
                  <a:pt x="1267519" y="1456655"/>
                  <a:pt x="1272480" y="1456655"/>
                </a:cubicBezTo>
                <a:cubicBezTo>
                  <a:pt x="1277441" y="1456655"/>
                  <a:pt x="1277441" y="1454174"/>
                  <a:pt x="1272480" y="1449213"/>
                </a:cubicBezTo>
                <a:cubicBezTo>
                  <a:pt x="1272480" y="1444252"/>
                  <a:pt x="1266279" y="1439292"/>
                  <a:pt x="1253877" y="1434331"/>
                </a:cubicBezTo>
                <a:cubicBezTo>
                  <a:pt x="1241474" y="1429370"/>
                  <a:pt x="1230312" y="1424409"/>
                  <a:pt x="1220390" y="1419448"/>
                </a:cubicBezTo>
                <a:cubicBezTo>
                  <a:pt x="1210469" y="1414487"/>
                  <a:pt x="1203027" y="1412006"/>
                  <a:pt x="1198066" y="1412006"/>
                </a:cubicBezTo>
                <a:cubicBezTo>
                  <a:pt x="1198066" y="1412006"/>
                  <a:pt x="1195586" y="1412006"/>
                  <a:pt x="1190625" y="1412006"/>
                </a:cubicBezTo>
                <a:lnTo>
                  <a:pt x="1168300" y="1404565"/>
                </a:lnTo>
                <a:lnTo>
                  <a:pt x="1160859" y="1404565"/>
                </a:lnTo>
                <a:lnTo>
                  <a:pt x="1160859" y="1397124"/>
                </a:lnTo>
                <a:cubicBezTo>
                  <a:pt x="1155898" y="1397124"/>
                  <a:pt x="1153418" y="1395883"/>
                  <a:pt x="1153418" y="1393403"/>
                </a:cubicBezTo>
                <a:cubicBezTo>
                  <a:pt x="1153418" y="1390922"/>
                  <a:pt x="1150937" y="1392162"/>
                  <a:pt x="1145976" y="1397124"/>
                </a:cubicBezTo>
                <a:cubicBezTo>
                  <a:pt x="1150937" y="1397124"/>
                  <a:pt x="1154658" y="1402085"/>
                  <a:pt x="1157138" y="1412006"/>
                </a:cubicBezTo>
                <a:cubicBezTo>
                  <a:pt x="1159619" y="1421928"/>
                  <a:pt x="1163340" y="1424409"/>
                  <a:pt x="1168300" y="1419448"/>
                </a:cubicBezTo>
                <a:cubicBezTo>
                  <a:pt x="1168300" y="1419448"/>
                  <a:pt x="1169541" y="1420688"/>
                  <a:pt x="1172021" y="1423168"/>
                </a:cubicBezTo>
                <a:cubicBezTo>
                  <a:pt x="1174501" y="1425649"/>
                  <a:pt x="1178222" y="1426889"/>
                  <a:pt x="1183183" y="1426889"/>
                </a:cubicBezTo>
                <a:cubicBezTo>
                  <a:pt x="1188144" y="1431850"/>
                  <a:pt x="1194345" y="1435571"/>
                  <a:pt x="1201787" y="1438051"/>
                </a:cubicBezTo>
                <a:cubicBezTo>
                  <a:pt x="1209228" y="1440532"/>
                  <a:pt x="1212949" y="1441772"/>
                  <a:pt x="1212949" y="1441772"/>
                </a:cubicBezTo>
                <a:lnTo>
                  <a:pt x="1220390" y="1441772"/>
                </a:lnTo>
                <a:lnTo>
                  <a:pt x="1212949" y="1449213"/>
                </a:lnTo>
                <a:lnTo>
                  <a:pt x="1198066" y="1449213"/>
                </a:lnTo>
                <a:cubicBezTo>
                  <a:pt x="1193105" y="1444252"/>
                  <a:pt x="1185664" y="1441772"/>
                  <a:pt x="1175742" y="1441772"/>
                </a:cubicBezTo>
                <a:cubicBezTo>
                  <a:pt x="1175742" y="1441772"/>
                  <a:pt x="1174501" y="1440532"/>
                  <a:pt x="1172021" y="1438051"/>
                </a:cubicBezTo>
                <a:cubicBezTo>
                  <a:pt x="1169541" y="1435571"/>
                  <a:pt x="1165820" y="1431850"/>
                  <a:pt x="1160859" y="1426889"/>
                </a:cubicBezTo>
                <a:lnTo>
                  <a:pt x="1153418" y="1419448"/>
                </a:lnTo>
                <a:lnTo>
                  <a:pt x="1153418" y="1419448"/>
                </a:lnTo>
                <a:lnTo>
                  <a:pt x="1145976" y="1412006"/>
                </a:lnTo>
                <a:lnTo>
                  <a:pt x="1153418" y="1419448"/>
                </a:lnTo>
                <a:lnTo>
                  <a:pt x="1138535" y="1419448"/>
                </a:lnTo>
                <a:lnTo>
                  <a:pt x="1123652" y="1419448"/>
                </a:lnTo>
                <a:lnTo>
                  <a:pt x="1138535" y="1426889"/>
                </a:lnTo>
                <a:cubicBezTo>
                  <a:pt x="1143496" y="1431850"/>
                  <a:pt x="1145976" y="1439292"/>
                  <a:pt x="1145976" y="1449213"/>
                </a:cubicBezTo>
                <a:cubicBezTo>
                  <a:pt x="1141015" y="1449213"/>
                  <a:pt x="1138535" y="1446733"/>
                  <a:pt x="1138535" y="1441772"/>
                </a:cubicBezTo>
                <a:cubicBezTo>
                  <a:pt x="1133574" y="1436811"/>
                  <a:pt x="1129853" y="1435571"/>
                  <a:pt x="1127373" y="1438051"/>
                </a:cubicBezTo>
                <a:cubicBezTo>
                  <a:pt x="1124892" y="1440532"/>
                  <a:pt x="1118691" y="1438051"/>
                  <a:pt x="1108769" y="1430610"/>
                </a:cubicBezTo>
                <a:cubicBezTo>
                  <a:pt x="1098847" y="1423168"/>
                  <a:pt x="1093886" y="1421928"/>
                  <a:pt x="1093886" y="1426889"/>
                </a:cubicBezTo>
                <a:cubicBezTo>
                  <a:pt x="1093886" y="1431850"/>
                  <a:pt x="1096367" y="1434331"/>
                  <a:pt x="1101328" y="1434331"/>
                </a:cubicBezTo>
                <a:lnTo>
                  <a:pt x="1101328" y="1441772"/>
                </a:lnTo>
                <a:cubicBezTo>
                  <a:pt x="1096367" y="1436811"/>
                  <a:pt x="1092646" y="1431850"/>
                  <a:pt x="1090166" y="1426889"/>
                </a:cubicBezTo>
                <a:cubicBezTo>
                  <a:pt x="1087685" y="1421928"/>
                  <a:pt x="1083964" y="1416967"/>
                  <a:pt x="1079004" y="1412006"/>
                </a:cubicBezTo>
                <a:lnTo>
                  <a:pt x="1079004" y="1419448"/>
                </a:lnTo>
                <a:lnTo>
                  <a:pt x="1079004" y="1426889"/>
                </a:lnTo>
                <a:cubicBezTo>
                  <a:pt x="1074043" y="1426889"/>
                  <a:pt x="1070322" y="1425649"/>
                  <a:pt x="1067841" y="1423168"/>
                </a:cubicBezTo>
                <a:cubicBezTo>
                  <a:pt x="1065361" y="1420688"/>
                  <a:pt x="1060400" y="1418207"/>
                  <a:pt x="1052959" y="1415727"/>
                </a:cubicBezTo>
                <a:cubicBezTo>
                  <a:pt x="1045517" y="1413247"/>
                  <a:pt x="1039316" y="1409526"/>
                  <a:pt x="1034355" y="1404565"/>
                </a:cubicBezTo>
                <a:cubicBezTo>
                  <a:pt x="1034355" y="1404565"/>
                  <a:pt x="1031875" y="1403325"/>
                  <a:pt x="1026914" y="1400844"/>
                </a:cubicBezTo>
                <a:cubicBezTo>
                  <a:pt x="1021953" y="1398364"/>
                  <a:pt x="1019472" y="1397124"/>
                  <a:pt x="1019472" y="1397124"/>
                </a:cubicBezTo>
                <a:lnTo>
                  <a:pt x="997148" y="1397124"/>
                </a:lnTo>
                <a:lnTo>
                  <a:pt x="982265" y="1389682"/>
                </a:lnTo>
                <a:lnTo>
                  <a:pt x="974824" y="1397124"/>
                </a:lnTo>
                <a:lnTo>
                  <a:pt x="967382" y="1389682"/>
                </a:lnTo>
                <a:lnTo>
                  <a:pt x="937617" y="1367358"/>
                </a:lnTo>
                <a:cubicBezTo>
                  <a:pt x="922734" y="1357436"/>
                  <a:pt x="915293" y="1351235"/>
                  <a:pt x="915293" y="1348754"/>
                </a:cubicBezTo>
                <a:cubicBezTo>
                  <a:pt x="915293" y="1346274"/>
                  <a:pt x="916533" y="1346274"/>
                  <a:pt x="919013" y="1348754"/>
                </a:cubicBezTo>
                <a:cubicBezTo>
                  <a:pt x="921494" y="1351235"/>
                  <a:pt x="923974" y="1349995"/>
                  <a:pt x="926455" y="1345034"/>
                </a:cubicBezTo>
                <a:cubicBezTo>
                  <a:pt x="928935" y="1340073"/>
                  <a:pt x="932656" y="1340073"/>
                  <a:pt x="937617" y="1345034"/>
                </a:cubicBezTo>
                <a:cubicBezTo>
                  <a:pt x="942578" y="1345034"/>
                  <a:pt x="945058" y="1346274"/>
                  <a:pt x="945058" y="1348754"/>
                </a:cubicBezTo>
                <a:cubicBezTo>
                  <a:pt x="945058" y="1351235"/>
                  <a:pt x="947539" y="1349995"/>
                  <a:pt x="952500" y="1345034"/>
                </a:cubicBezTo>
                <a:cubicBezTo>
                  <a:pt x="952500" y="1345034"/>
                  <a:pt x="957461" y="1347514"/>
                  <a:pt x="967382" y="1352475"/>
                </a:cubicBezTo>
                <a:cubicBezTo>
                  <a:pt x="977304" y="1357436"/>
                  <a:pt x="982265" y="1359916"/>
                  <a:pt x="982265" y="1359916"/>
                </a:cubicBezTo>
                <a:cubicBezTo>
                  <a:pt x="987226" y="1359916"/>
                  <a:pt x="989707" y="1357436"/>
                  <a:pt x="989707" y="1352475"/>
                </a:cubicBezTo>
                <a:lnTo>
                  <a:pt x="997148" y="1359916"/>
                </a:lnTo>
                <a:lnTo>
                  <a:pt x="1004589" y="1367358"/>
                </a:lnTo>
                <a:cubicBezTo>
                  <a:pt x="999628" y="1367358"/>
                  <a:pt x="999628" y="1368598"/>
                  <a:pt x="1004589" y="1371079"/>
                </a:cubicBezTo>
                <a:cubicBezTo>
                  <a:pt x="1009550" y="1373559"/>
                  <a:pt x="1013271" y="1372319"/>
                  <a:pt x="1015752" y="1367358"/>
                </a:cubicBezTo>
                <a:cubicBezTo>
                  <a:pt x="1018232" y="1362397"/>
                  <a:pt x="1019472" y="1359916"/>
                  <a:pt x="1019472" y="1359916"/>
                </a:cubicBezTo>
                <a:cubicBezTo>
                  <a:pt x="1014511" y="1359916"/>
                  <a:pt x="1010791" y="1358676"/>
                  <a:pt x="1008310" y="1356196"/>
                </a:cubicBezTo>
                <a:cubicBezTo>
                  <a:pt x="1005830" y="1353715"/>
                  <a:pt x="1004589" y="1352475"/>
                  <a:pt x="1004589" y="1352475"/>
                </a:cubicBezTo>
                <a:cubicBezTo>
                  <a:pt x="1004589" y="1347514"/>
                  <a:pt x="1003349" y="1343793"/>
                  <a:pt x="1000869" y="1341313"/>
                </a:cubicBezTo>
                <a:cubicBezTo>
                  <a:pt x="998388" y="1338833"/>
                  <a:pt x="992187" y="1335112"/>
                  <a:pt x="982265" y="1330151"/>
                </a:cubicBezTo>
                <a:lnTo>
                  <a:pt x="952500" y="1315268"/>
                </a:lnTo>
                <a:lnTo>
                  <a:pt x="945058" y="1307827"/>
                </a:lnTo>
                <a:cubicBezTo>
                  <a:pt x="950019" y="1307827"/>
                  <a:pt x="952500" y="1305346"/>
                  <a:pt x="952500" y="1300385"/>
                </a:cubicBezTo>
                <a:cubicBezTo>
                  <a:pt x="952500" y="1295424"/>
                  <a:pt x="952500" y="1292944"/>
                  <a:pt x="952500" y="1292944"/>
                </a:cubicBezTo>
                <a:cubicBezTo>
                  <a:pt x="952500" y="1287983"/>
                  <a:pt x="951259" y="1286743"/>
                  <a:pt x="948779" y="1289223"/>
                </a:cubicBezTo>
                <a:cubicBezTo>
                  <a:pt x="946299" y="1291703"/>
                  <a:pt x="945058" y="1292944"/>
                  <a:pt x="945058" y="1292944"/>
                </a:cubicBezTo>
                <a:lnTo>
                  <a:pt x="937617" y="1292944"/>
                </a:lnTo>
                <a:cubicBezTo>
                  <a:pt x="937617" y="1287983"/>
                  <a:pt x="940097" y="1285502"/>
                  <a:pt x="945058" y="1285502"/>
                </a:cubicBezTo>
                <a:cubicBezTo>
                  <a:pt x="945058" y="1285502"/>
                  <a:pt x="945058" y="1283022"/>
                  <a:pt x="945058" y="1278061"/>
                </a:cubicBezTo>
                <a:cubicBezTo>
                  <a:pt x="945058" y="1278061"/>
                  <a:pt x="941337" y="1278061"/>
                  <a:pt x="933896" y="1278061"/>
                </a:cubicBezTo>
                <a:cubicBezTo>
                  <a:pt x="926455" y="1278061"/>
                  <a:pt x="922734" y="1280541"/>
                  <a:pt x="922734" y="1285502"/>
                </a:cubicBezTo>
                <a:cubicBezTo>
                  <a:pt x="922734" y="1285502"/>
                  <a:pt x="920254" y="1285502"/>
                  <a:pt x="915293" y="1285502"/>
                </a:cubicBezTo>
                <a:lnTo>
                  <a:pt x="915293" y="1278061"/>
                </a:lnTo>
                <a:lnTo>
                  <a:pt x="907851" y="1270620"/>
                </a:lnTo>
                <a:lnTo>
                  <a:pt x="892968" y="1270620"/>
                </a:lnTo>
                <a:lnTo>
                  <a:pt x="900410" y="1278061"/>
                </a:lnTo>
                <a:cubicBezTo>
                  <a:pt x="910332" y="1283022"/>
                  <a:pt x="915293" y="1287983"/>
                  <a:pt x="915293" y="1292944"/>
                </a:cubicBezTo>
                <a:lnTo>
                  <a:pt x="907851" y="1292944"/>
                </a:lnTo>
                <a:lnTo>
                  <a:pt x="892968" y="1300385"/>
                </a:lnTo>
                <a:cubicBezTo>
                  <a:pt x="897929" y="1305346"/>
                  <a:pt x="897929" y="1306586"/>
                  <a:pt x="892968" y="1304106"/>
                </a:cubicBezTo>
                <a:cubicBezTo>
                  <a:pt x="888007" y="1301626"/>
                  <a:pt x="884287" y="1302866"/>
                  <a:pt x="881806" y="1307827"/>
                </a:cubicBezTo>
                <a:cubicBezTo>
                  <a:pt x="879326" y="1312788"/>
                  <a:pt x="880566" y="1317748"/>
                  <a:pt x="885527" y="1322709"/>
                </a:cubicBezTo>
                <a:lnTo>
                  <a:pt x="885527" y="1330151"/>
                </a:lnTo>
                <a:cubicBezTo>
                  <a:pt x="880566" y="1330151"/>
                  <a:pt x="878086" y="1327670"/>
                  <a:pt x="878086" y="1322709"/>
                </a:cubicBezTo>
                <a:lnTo>
                  <a:pt x="870644" y="1315268"/>
                </a:lnTo>
                <a:cubicBezTo>
                  <a:pt x="870644" y="1320229"/>
                  <a:pt x="868164" y="1320229"/>
                  <a:pt x="863203" y="1315268"/>
                </a:cubicBezTo>
                <a:cubicBezTo>
                  <a:pt x="858242" y="1310307"/>
                  <a:pt x="855761" y="1310307"/>
                  <a:pt x="855761" y="1315268"/>
                </a:cubicBezTo>
                <a:lnTo>
                  <a:pt x="848320" y="1315268"/>
                </a:lnTo>
                <a:cubicBezTo>
                  <a:pt x="848320" y="1310307"/>
                  <a:pt x="845839" y="1307827"/>
                  <a:pt x="840878" y="1307827"/>
                </a:cubicBezTo>
                <a:lnTo>
                  <a:pt x="811113" y="1285502"/>
                </a:lnTo>
                <a:lnTo>
                  <a:pt x="803672" y="1270620"/>
                </a:lnTo>
                <a:lnTo>
                  <a:pt x="788789" y="1270620"/>
                </a:lnTo>
                <a:cubicBezTo>
                  <a:pt x="783828" y="1265659"/>
                  <a:pt x="780107" y="1263178"/>
                  <a:pt x="777627" y="1263178"/>
                </a:cubicBezTo>
                <a:cubicBezTo>
                  <a:pt x="775146" y="1263178"/>
                  <a:pt x="771425" y="1263178"/>
                  <a:pt x="766464" y="1263178"/>
                </a:cubicBezTo>
                <a:lnTo>
                  <a:pt x="766464" y="1270620"/>
                </a:lnTo>
                <a:cubicBezTo>
                  <a:pt x="766464" y="1265659"/>
                  <a:pt x="763984" y="1264419"/>
                  <a:pt x="759023" y="1266899"/>
                </a:cubicBezTo>
                <a:cubicBezTo>
                  <a:pt x="754062" y="1269379"/>
                  <a:pt x="751582" y="1268139"/>
                  <a:pt x="751582" y="1263178"/>
                </a:cubicBezTo>
                <a:cubicBezTo>
                  <a:pt x="751582" y="1258217"/>
                  <a:pt x="747861" y="1254496"/>
                  <a:pt x="740419" y="1252016"/>
                </a:cubicBezTo>
                <a:cubicBezTo>
                  <a:pt x="732978" y="1249536"/>
                  <a:pt x="726777" y="1248295"/>
                  <a:pt x="721816" y="1248295"/>
                </a:cubicBezTo>
                <a:cubicBezTo>
                  <a:pt x="721816" y="1243334"/>
                  <a:pt x="714374" y="1238374"/>
                  <a:pt x="699492" y="1233413"/>
                </a:cubicBezTo>
                <a:lnTo>
                  <a:pt x="677168" y="1218530"/>
                </a:lnTo>
                <a:cubicBezTo>
                  <a:pt x="672207" y="1213569"/>
                  <a:pt x="668486" y="1209848"/>
                  <a:pt x="666005" y="1207368"/>
                </a:cubicBezTo>
                <a:cubicBezTo>
                  <a:pt x="663525" y="1204887"/>
                  <a:pt x="659804" y="1203647"/>
                  <a:pt x="654843" y="1203647"/>
                </a:cubicBezTo>
                <a:lnTo>
                  <a:pt x="647402" y="1203647"/>
                </a:lnTo>
                <a:cubicBezTo>
                  <a:pt x="647402" y="1203647"/>
                  <a:pt x="651123" y="1206127"/>
                  <a:pt x="658564" y="1211088"/>
                </a:cubicBezTo>
                <a:cubicBezTo>
                  <a:pt x="666005" y="1216049"/>
                  <a:pt x="668486" y="1219770"/>
                  <a:pt x="666005" y="1222250"/>
                </a:cubicBezTo>
                <a:cubicBezTo>
                  <a:pt x="663525" y="1224731"/>
                  <a:pt x="664765" y="1225971"/>
                  <a:pt x="669726" y="1225971"/>
                </a:cubicBezTo>
                <a:cubicBezTo>
                  <a:pt x="674687" y="1225971"/>
                  <a:pt x="677168" y="1228452"/>
                  <a:pt x="677168" y="1233413"/>
                </a:cubicBezTo>
                <a:lnTo>
                  <a:pt x="669726" y="1240854"/>
                </a:lnTo>
                <a:cubicBezTo>
                  <a:pt x="664765" y="1235893"/>
                  <a:pt x="662285" y="1233413"/>
                  <a:pt x="662285" y="1233413"/>
                </a:cubicBezTo>
                <a:cubicBezTo>
                  <a:pt x="657324" y="1233413"/>
                  <a:pt x="654843" y="1233413"/>
                  <a:pt x="654843" y="1233413"/>
                </a:cubicBezTo>
                <a:cubicBezTo>
                  <a:pt x="654843" y="1228452"/>
                  <a:pt x="649882" y="1223491"/>
                  <a:pt x="639961" y="1218530"/>
                </a:cubicBezTo>
                <a:cubicBezTo>
                  <a:pt x="630039" y="1213569"/>
                  <a:pt x="625078" y="1208608"/>
                  <a:pt x="625078" y="1203647"/>
                </a:cubicBezTo>
                <a:cubicBezTo>
                  <a:pt x="620117" y="1203647"/>
                  <a:pt x="617636" y="1206127"/>
                  <a:pt x="617636" y="1211088"/>
                </a:cubicBezTo>
                <a:cubicBezTo>
                  <a:pt x="617636" y="1216049"/>
                  <a:pt x="617636" y="1218530"/>
                  <a:pt x="617636" y="1218530"/>
                </a:cubicBezTo>
                <a:cubicBezTo>
                  <a:pt x="617636" y="1218530"/>
                  <a:pt x="612676" y="1218530"/>
                  <a:pt x="602754" y="1218530"/>
                </a:cubicBezTo>
                <a:cubicBezTo>
                  <a:pt x="602754" y="1213569"/>
                  <a:pt x="601513" y="1209848"/>
                  <a:pt x="599033" y="1207368"/>
                </a:cubicBezTo>
                <a:cubicBezTo>
                  <a:pt x="596552" y="1204887"/>
                  <a:pt x="595312" y="1202407"/>
                  <a:pt x="595312" y="1199926"/>
                </a:cubicBezTo>
                <a:cubicBezTo>
                  <a:pt x="595312" y="1197446"/>
                  <a:pt x="595312" y="1196206"/>
                  <a:pt x="595312" y="1196206"/>
                </a:cubicBezTo>
                <a:cubicBezTo>
                  <a:pt x="595312" y="1196206"/>
                  <a:pt x="592832" y="1196206"/>
                  <a:pt x="587871" y="1196206"/>
                </a:cubicBezTo>
                <a:lnTo>
                  <a:pt x="572988" y="1203647"/>
                </a:lnTo>
                <a:cubicBezTo>
                  <a:pt x="563066" y="1198686"/>
                  <a:pt x="558105" y="1196206"/>
                  <a:pt x="558105" y="1196206"/>
                </a:cubicBezTo>
                <a:lnTo>
                  <a:pt x="550664" y="1196206"/>
                </a:lnTo>
                <a:cubicBezTo>
                  <a:pt x="555625" y="1191245"/>
                  <a:pt x="556865" y="1187524"/>
                  <a:pt x="554384" y="1185043"/>
                </a:cubicBezTo>
                <a:cubicBezTo>
                  <a:pt x="551904" y="1182563"/>
                  <a:pt x="548183" y="1181323"/>
                  <a:pt x="543222" y="1181323"/>
                </a:cubicBezTo>
                <a:cubicBezTo>
                  <a:pt x="533300" y="1181323"/>
                  <a:pt x="528340" y="1182563"/>
                  <a:pt x="528340" y="1185043"/>
                </a:cubicBezTo>
                <a:cubicBezTo>
                  <a:pt x="528340" y="1187524"/>
                  <a:pt x="527099" y="1188764"/>
                  <a:pt x="524619" y="1188764"/>
                </a:cubicBezTo>
                <a:cubicBezTo>
                  <a:pt x="522138" y="1188764"/>
                  <a:pt x="522138" y="1186284"/>
                  <a:pt x="524619" y="1181323"/>
                </a:cubicBezTo>
                <a:cubicBezTo>
                  <a:pt x="527099" y="1176362"/>
                  <a:pt x="518418" y="1168920"/>
                  <a:pt x="498574" y="1158999"/>
                </a:cubicBezTo>
                <a:lnTo>
                  <a:pt x="468808" y="1144116"/>
                </a:lnTo>
                <a:lnTo>
                  <a:pt x="461367" y="1151557"/>
                </a:lnTo>
                <a:lnTo>
                  <a:pt x="461367" y="1158999"/>
                </a:lnTo>
                <a:cubicBezTo>
                  <a:pt x="466328" y="1158999"/>
                  <a:pt x="467568" y="1160239"/>
                  <a:pt x="465087" y="1162719"/>
                </a:cubicBezTo>
                <a:cubicBezTo>
                  <a:pt x="462607" y="1165200"/>
                  <a:pt x="456406" y="1166440"/>
                  <a:pt x="446484" y="1166440"/>
                </a:cubicBezTo>
                <a:lnTo>
                  <a:pt x="439042" y="1173881"/>
                </a:lnTo>
                <a:lnTo>
                  <a:pt x="431601" y="1173881"/>
                </a:lnTo>
                <a:cubicBezTo>
                  <a:pt x="426640" y="1168920"/>
                  <a:pt x="419199" y="1166440"/>
                  <a:pt x="409277" y="1166440"/>
                </a:cubicBezTo>
                <a:lnTo>
                  <a:pt x="416718" y="1158999"/>
                </a:lnTo>
                <a:cubicBezTo>
                  <a:pt x="426640" y="1154037"/>
                  <a:pt x="431601" y="1152797"/>
                  <a:pt x="431601" y="1155278"/>
                </a:cubicBezTo>
                <a:cubicBezTo>
                  <a:pt x="431601" y="1157758"/>
                  <a:pt x="434082" y="1158999"/>
                  <a:pt x="439042" y="1158999"/>
                </a:cubicBezTo>
                <a:cubicBezTo>
                  <a:pt x="444004" y="1158999"/>
                  <a:pt x="445244" y="1156518"/>
                  <a:pt x="442763" y="1151557"/>
                </a:cubicBezTo>
                <a:cubicBezTo>
                  <a:pt x="440283" y="1146596"/>
                  <a:pt x="437803" y="1144116"/>
                  <a:pt x="435322" y="1144116"/>
                </a:cubicBezTo>
                <a:cubicBezTo>
                  <a:pt x="432841" y="1144116"/>
                  <a:pt x="429121" y="1141635"/>
                  <a:pt x="424160" y="1136674"/>
                </a:cubicBezTo>
                <a:cubicBezTo>
                  <a:pt x="419199" y="1136674"/>
                  <a:pt x="415478" y="1135434"/>
                  <a:pt x="412998" y="1132954"/>
                </a:cubicBezTo>
                <a:cubicBezTo>
                  <a:pt x="410517" y="1130473"/>
                  <a:pt x="406796" y="1126753"/>
                  <a:pt x="401836" y="1121791"/>
                </a:cubicBezTo>
                <a:lnTo>
                  <a:pt x="394394" y="1121791"/>
                </a:lnTo>
                <a:lnTo>
                  <a:pt x="401836" y="1129233"/>
                </a:lnTo>
                <a:lnTo>
                  <a:pt x="416718" y="1144116"/>
                </a:lnTo>
                <a:lnTo>
                  <a:pt x="394394" y="1144116"/>
                </a:lnTo>
                <a:cubicBezTo>
                  <a:pt x="384472" y="1134194"/>
                  <a:pt x="381992" y="1126753"/>
                  <a:pt x="386953" y="1121791"/>
                </a:cubicBezTo>
                <a:cubicBezTo>
                  <a:pt x="391914" y="1116830"/>
                  <a:pt x="390673" y="1111870"/>
                  <a:pt x="383232" y="1106909"/>
                </a:cubicBezTo>
                <a:cubicBezTo>
                  <a:pt x="375791" y="1101948"/>
                  <a:pt x="368349" y="1099467"/>
                  <a:pt x="360908" y="1099467"/>
                </a:cubicBezTo>
                <a:cubicBezTo>
                  <a:pt x="353467" y="1099467"/>
                  <a:pt x="349746" y="1099467"/>
                  <a:pt x="349746" y="1099467"/>
                </a:cubicBezTo>
                <a:cubicBezTo>
                  <a:pt x="349746" y="1094506"/>
                  <a:pt x="349746" y="1092026"/>
                  <a:pt x="349746" y="1092026"/>
                </a:cubicBezTo>
                <a:cubicBezTo>
                  <a:pt x="349746" y="1092026"/>
                  <a:pt x="347265" y="1092026"/>
                  <a:pt x="342304" y="1092026"/>
                </a:cubicBezTo>
                <a:cubicBezTo>
                  <a:pt x="342304" y="1092026"/>
                  <a:pt x="342304" y="1089545"/>
                  <a:pt x="342304" y="1084584"/>
                </a:cubicBezTo>
                <a:lnTo>
                  <a:pt x="334863" y="1077143"/>
                </a:lnTo>
                <a:lnTo>
                  <a:pt x="319980" y="1077143"/>
                </a:lnTo>
                <a:cubicBezTo>
                  <a:pt x="310058" y="1067221"/>
                  <a:pt x="302617" y="1063501"/>
                  <a:pt x="297656" y="1065981"/>
                </a:cubicBezTo>
                <a:cubicBezTo>
                  <a:pt x="292695" y="1068461"/>
                  <a:pt x="287734" y="1067221"/>
                  <a:pt x="282773" y="1062260"/>
                </a:cubicBezTo>
                <a:cubicBezTo>
                  <a:pt x="282773" y="1062260"/>
                  <a:pt x="281533" y="1061020"/>
                  <a:pt x="279052" y="1058540"/>
                </a:cubicBezTo>
                <a:cubicBezTo>
                  <a:pt x="276572" y="1056059"/>
                  <a:pt x="272851" y="1054819"/>
                  <a:pt x="267890" y="1054819"/>
                </a:cubicBezTo>
                <a:lnTo>
                  <a:pt x="260449" y="1054819"/>
                </a:lnTo>
                <a:lnTo>
                  <a:pt x="267890" y="1062260"/>
                </a:lnTo>
                <a:lnTo>
                  <a:pt x="282773" y="1077143"/>
                </a:lnTo>
                <a:cubicBezTo>
                  <a:pt x="287734" y="1077143"/>
                  <a:pt x="290214" y="1079623"/>
                  <a:pt x="290214" y="1084584"/>
                </a:cubicBezTo>
                <a:lnTo>
                  <a:pt x="282773" y="1092026"/>
                </a:lnTo>
                <a:cubicBezTo>
                  <a:pt x="282773" y="1087065"/>
                  <a:pt x="282773" y="1084584"/>
                  <a:pt x="282773" y="1084584"/>
                </a:cubicBezTo>
                <a:cubicBezTo>
                  <a:pt x="272851" y="1089545"/>
                  <a:pt x="262929" y="1084584"/>
                  <a:pt x="253008" y="1069702"/>
                </a:cubicBezTo>
                <a:cubicBezTo>
                  <a:pt x="253008" y="1069702"/>
                  <a:pt x="250527" y="1069702"/>
                  <a:pt x="245566" y="1069702"/>
                </a:cubicBezTo>
                <a:lnTo>
                  <a:pt x="230683" y="1069702"/>
                </a:lnTo>
                <a:lnTo>
                  <a:pt x="223242" y="1062260"/>
                </a:lnTo>
                <a:lnTo>
                  <a:pt x="200918" y="1054819"/>
                </a:lnTo>
                <a:lnTo>
                  <a:pt x="178593" y="1054819"/>
                </a:lnTo>
                <a:lnTo>
                  <a:pt x="156269" y="1054819"/>
                </a:lnTo>
                <a:cubicBezTo>
                  <a:pt x="151308" y="1049858"/>
                  <a:pt x="148828" y="1044897"/>
                  <a:pt x="148828" y="1039936"/>
                </a:cubicBezTo>
                <a:lnTo>
                  <a:pt x="156269" y="1039936"/>
                </a:lnTo>
                <a:lnTo>
                  <a:pt x="163710" y="1039936"/>
                </a:lnTo>
                <a:cubicBezTo>
                  <a:pt x="153789" y="1025053"/>
                  <a:pt x="138906" y="1017612"/>
                  <a:pt x="119062" y="1017612"/>
                </a:cubicBezTo>
                <a:cubicBezTo>
                  <a:pt x="114101" y="1017612"/>
                  <a:pt x="109140" y="1015131"/>
                  <a:pt x="104179" y="1010170"/>
                </a:cubicBezTo>
                <a:cubicBezTo>
                  <a:pt x="99218" y="1005209"/>
                  <a:pt x="96738" y="1001489"/>
                  <a:pt x="96738" y="999008"/>
                </a:cubicBezTo>
                <a:cubicBezTo>
                  <a:pt x="96738" y="996528"/>
                  <a:pt x="99218" y="995288"/>
                  <a:pt x="104179" y="995288"/>
                </a:cubicBezTo>
                <a:lnTo>
                  <a:pt x="111621" y="987846"/>
                </a:lnTo>
                <a:cubicBezTo>
                  <a:pt x="111621" y="977924"/>
                  <a:pt x="114101" y="975444"/>
                  <a:pt x="119062" y="980405"/>
                </a:cubicBezTo>
                <a:lnTo>
                  <a:pt x="133945" y="980405"/>
                </a:lnTo>
                <a:cubicBezTo>
                  <a:pt x="133945" y="980405"/>
                  <a:pt x="138906" y="980405"/>
                  <a:pt x="148828" y="980405"/>
                </a:cubicBezTo>
                <a:lnTo>
                  <a:pt x="163710" y="987846"/>
                </a:lnTo>
                <a:lnTo>
                  <a:pt x="163710" y="995288"/>
                </a:lnTo>
                <a:cubicBezTo>
                  <a:pt x="168672" y="995288"/>
                  <a:pt x="171152" y="992807"/>
                  <a:pt x="171152" y="987846"/>
                </a:cubicBezTo>
                <a:cubicBezTo>
                  <a:pt x="171152" y="982885"/>
                  <a:pt x="172392" y="980405"/>
                  <a:pt x="174873" y="980405"/>
                </a:cubicBezTo>
                <a:cubicBezTo>
                  <a:pt x="177353" y="980405"/>
                  <a:pt x="178593" y="980405"/>
                  <a:pt x="178593" y="980405"/>
                </a:cubicBezTo>
                <a:cubicBezTo>
                  <a:pt x="183554" y="985366"/>
                  <a:pt x="192236" y="989086"/>
                  <a:pt x="204638" y="991567"/>
                </a:cubicBezTo>
                <a:cubicBezTo>
                  <a:pt x="217041" y="994047"/>
                  <a:pt x="228203" y="1000249"/>
                  <a:pt x="238125" y="1010170"/>
                </a:cubicBezTo>
                <a:cubicBezTo>
                  <a:pt x="243085" y="1015131"/>
                  <a:pt x="246806" y="1018852"/>
                  <a:pt x="249287" y="1021332"/>
                </a:cubicBezTo>
                <a:cubicBezTo>
                  <a:pt x="251767" y="1023813"/>
                  <a:pt x="255488" y="1022573"/>
                  <a:pt x="260449" y="1017612"/>
                </a:cubicBezTo>
                <a:lnTo>
                  <a:pt x="245566" y="1010170"/>
                </a:lnTo>
                <a:cubicBezTo>
                  <a:pt x="240605" y="1010170"/>
                  <a:pt x="236884" y="1008930"/>
                  <a:pt x="234404" y="1006450"/>
                </a:cubicBezTo>
                <a:cubicBezTo>
                  <a:pt x="231923" y="1003969"/>
                  <a:pt x="233164" y="1000249"/>
                  <a:pt x="238125" y="995288"/>
                </a:cubicBezTo>
                <a:lnTo>
                  <a:pt x="256728" y="995288"/>
                </a:lnTo>
                <a:cubicBezTo>
                  <a:pt x="254248" y="995288"/>
                  <a:pt x="253008" y="992807"/>
                  <a:pt x="253008" y="987846"/>
                </a:cubicBezTo>
                <a:lnTo>
                  <a:pt x="267890" y="987846"/>
                </a:lnTo>
                <a:cubicBezTo>
                  <a:pt x="277812" y="997768"/>
                  <a:pt x="282773" y="1000249"/>
                  <a:pt x="282773" y="995288"/>
                </a:cubicBezTo>
                <a:cubicBezTo>
                  <a:pt x="292695" y="980405"/>
                  <a:pt x="290214" y="972963"/>
                  <a:pt x="275332" y="972963"/>
                </a:cubicBezTo>
                <a:cubicBezTo>
                  <a:pt x="270371" y="972963"/>
                  <a:pt x="265410" y="970483"/>
                  <a:pt x="260449" y="965522"/>
                </a:cubicBezTo>
                <a:cubicBezTo>
                  <a:pt x="260449" y="960561"/>
                  <a:pt x="260449" y="958081"/>
                  <a:pt x="260449" y="958081"/>
                </a:cubicBezTo>
                <a:cubicBezTo>
                  <a:pt x="260449" y="958081"/>
                  <a:pt x="262929" y="955600"/>
                  <a:pt x="267890" y="950639"/>
                </a:cubicBezTo>
                <a:lnTo>
                  <a:pt x="260449" y="950639"/>
                </a:lnTo>
                <a:cubicBezTo>
                  <a:pt x="235644" y="950639"/>
                  <a:pt x="223242" y="943198"/>
                  <a:pt x="223242" y="928315"/>
                </a:cubicBezTo>
                <a:cubicBezTo>
                  <a:pt x="223242" y="918393"/>
                  <a:pt x="222001" y="913432"/>
                  <a:pt x="219521" y="913432"/>
                </a:cubicBezTo>
                <a:cubicBezTo>
                  <a:pt x="217041" y="913432"/>
                  <a:pt x="213320" y="910952"/>
                  <a:pt x="208359" y="905991"/>
                </a:cubicBezTo>
                <a:lnTo>
                  <a:pt x="200918" y="905991"/>
                </a:lnTo>
                <a:lnTo>
                  <a:pt x="193476" y="913432"/>
                </a:lnTo>
                <a:cubicBezTo>
                  <a:pt x="178593" y="908471"/>
                  <a:pt x="171152" y="913432"/>
                  <a:pt x="171152" y="928315"/>
                </a:cubicBezTo>
                <a:lnTo>
                  <a:pt x="163710" y="928315"/>
                </a:lnTo>
                <a:cubicBezTo>
                  <a:pt x="163710" y="923354"/>
                  <a:pt x="161230" y="920874"/>
                  <a:pt x="156269" y="920874"/>
                </a:cubicBezTo>
                <a:cubicBezTo>
                  <a:pt x="151308" y="920874"/>
                  <a:pt x="148828" y="918393"/>
                  <a:pt x="148828" y="913432"/>
                </a:cubicBezTo>
                <a:lnTo>
                  <a:pt x="156269" y="905991"/>
                </a:lnTo>
                <a:lnTo>
                  <a:pt x="156269" y="898549"/>
                </a:lnTo>
                <a:lnTo>
                  <a:pt x="163710" y="898549"/>
                </a:lnTo>
                <a:lnTo>
                  <a:pt x="178593" y="891108"/>
                </a:lnTo>
                <a:cubicBezTo>
                  <a:pt x="183554" y="886147"/>
                  <a:pt x="181074" y="883666"/>
                  <a:pt x="171152" y="883666"/>
                </a:cubicBezTo>
                <a:cubicBezTo>
                  <a:pt x="161230" y="883666"/>
                  <a:pt x="153789" y="881186"/>
                  <a:pt x="148828" y="876225"/>
                </a:cubicBezTo>
                <a:lnTo>
                  <a:pt x="141386" y="868784"/>
                </a:lnTo>
                <a:cubicBezTo>
                  <a:pt x="146347" y="858862"/>
                  <a:pt x="147587" y="853901"/>
                  <a:pt x="145107" y="853901"/>
                </a:cubicBezTo>
                <a:cubicBezTo>
                  <a:pt x="142627" y="853901"/>
                  <a:pt x="141386" y="855141"/>
                  <a:pt x="141386" y="857621"/>
                </a:cubicBezTo>
                <a:cubicBezTo>
                  <a:pt x="141386" y="860102"/>
                  <a:pt x="137666" y="861342"/>
                  <a:pt x="130224" y="861342"/>
                </a:cubicBezTo>
                <a:cubicBezTo>
                  <a:pt x="122783" y="861342"/>
                  <a:pt x="120302" y="858862"/>
                  <a:pt x="122783" y="853901"/>
                </a:cubicBezTo>
                <a:cubicBezTo>
                  <a:pt x="125263" y="848940"/>
                  <a:pt x="124023" y="845219"/>
                  <a:pt x="119062" y="842739"/>
                </a:cubicBezTo>
                <a:cubicBezTo>
                  <a:pt x="114101" y="840258"/>
                  <a:pt x="109140" y="839018"/>
                  <a:pt x="104179" y="839018"/>
                </a:cubicBezTo>
                <a:cubicBezTo>
                  <a:pt x="99218" y="834057"/>
                  <a:pt x="95498" y="831577"/>
                  <a:pt x="93017" y="831577"/>
                </a:cubicBezTo>
                <a:cubicBezTo>
                  <a:pt x="90537" y="831577"/>
                  <a:pt x="86816" y="831577"/>
                  <a:pt x="81855" y="831577"/>
                </a:cubicBezTo>
                <a:cubicBezTo>
                  <a:pt x="76894" y="826615"/>
                  <a:pt x="71933" y="826615"/>
                  <a:pt x="66972" y="831577"/>
                </a:cubicBezTo>
                <a:lnTo>
                  <a:pt x="44648" y="839018"/>
                </a:lnTo>
                <a:cubicBezTo>
                  <a:pt x="44648" y="834057"/>
                  <a:pt x="42168" y="831577"/>
                  <a:pt x="37207" y="831577"/>
                </a:cubicBezTo>
                <a:cubicBezTo>
                  <a:pt x="32246" y="831577"/>
                  <a:pt x="24804" y="831577"/>
                  <a:pt x="14882" y="831577"/>
                </a:cubicBezTo>
                <a:lnTo>
                  <a:pt x="14882" y="816694"/>
                </a:lnTo>
                <a:lnTo>
                  <a:pt x="37207" y="801811"/>
                </a:lnTo>
                <a:lnTo>
                  <a:pt x="44648" y="794369"/>
                </a:lnTo>
                <a:lnTo>
                  <a:pt x="52090" y="786928"/>
                </a:lnTo>
                <a:cubicBezTo>
                  <a:pt x="62011" y="786928"/>
                  <a:pt x="52090" y="777007"/>
                  <a:pt x="22324" y="757162"/>
                </a:cubicBezTo>
                <a:cubicBezTo>
                  <a:pt x="17363" y="752201"/>
                  <a:pt x="12402" y="749721"/>
                  <a:pt x="7441" y="749721"/>
                </a:cubicBezTo>
                <a:cubicBezTo>
                  <a:pt x="2480" y="749721"/>
                  <a:pt x="0" y="748480"/>
                  <a:pt x="0" y="746000"/>
                </a:cubicBezTo>
                <a:cubicBezTo>
                  <a:pt x="0" y="743520"/>
                  <a:pt x="0" y="739800"/>
                  <a:pt x="0" y="734838"/>
                </a:cubicBezTo>
                <a:lnTo>
                  <a:pt x="7441" y="727397"/>
                </a:lnTo>
                <a:cubicBezTo>
                  <a:pt x="7441" y="727397"/>
                  <a:pt x="12402" y="729877"/>
                  <a:pt x="22324" y="734838"/>
                </a:cubicBezTo>
                <a:cubicBezTo>
                  <a:pt x="17363" y="714994"/>
                  <a:pt x="17363" y="705073"/>
                  <a:pt x="22324" y="705073"/>
                </a:cubicBezTo>
                <a:cubicBezTo>
                  <a:pt x="27285" y="710034"/>
                  <a:pt x="31005" y="706313"/>
                  <a:pt x="33486" y="693910"/>
                </a:cubicBezTo>
                <a:cubicBezTo>
                  <a:pt x="35966" y="681508"/>
                  <a:pt x="37207" y="672827"/>
                  <a:pt x="37207" y="667866"/>
                </a:cubicBezTo>
                <a:lnTo>
                  <a:pt x="37207" y="660424"/>
                </a:lnTo>
                <a:cubicBezTo>
                  <a:pt x="42168" y="655463"/>
                  <a:pt x="44648" y="652983"/>
                  <a:pt x="44648" y="652983"/>
                </a:cubicBezTo>
                <a:cubicBezTo>
                  <a:pt x="49609" y="633139"/>
                  <a:pt x="54570" y="635620"/>
                  <a:pt x="59531" y="660424"/>
                </a:cubicBezTo>
                <a:lnTo>
                  <a:pt x="74414" y="660424"/>
                </a:lnTo>
                <a:cubicBezTo>
                  <a:pt x="74414" y="650503"/>
                  <a:pt x="71933" y="645541"/>
                  <a:pt x="66972" y="645541"/>
                </a:cubicBezTo>
                <a:lnTo>
                  <a:pt x="74414" y="600893"/>
                </a:lnTo>
                <a:cubicBezTo>
                  <a:pt x="74414" y="595932"/>
                  <a:pt x="74414" y="593452"/>
                  <a:pt x="74414" y="593452"/>
                </a:cubicBezTo>
                <a:lnTo>
                  <a:pt x="89296" y="586010"/>
                </a:lnTo>
                <a:cubicBezTo>
                  <a:pt x="89296" y="590971"/>
                  <a:pt x="89296" y="595932"/>
                  <a:pt x="89296" y="600893"/>
                </a:cubicBezTo>
                <a:lnTo>
                  <a:pt x="96738" y="593452"/>
                </a:lnTo>
                <a:lnTo>
                  <a:pt x="119062" y="586010"/>
                </a:lnTo>
                <a:cubicBezTo>
                  <a:pt x="119062" y="590971"/>
                  <a:pt x="120302" y="594692"/>
                  <a:pt x="122783" y="597172"/>
                </a:cubicBezTo>
                <a:cubicBezTo>
                  <a:pt x="125263" y="599652"/>
                  <a:pt x="125263" y="602134"/>
                  <a:pt x="122783" y="604614"/>
                </a:cubicBezTo>
                <a:lnTo>
                  <a:pt x="126503" y="600893"/>
                </a:lnTo>
                <a:cubicBezTo>
                  <a:pt x="126503" y="595932"/>
                  <a:pt x="126503" y="590971"/>
                  <a:pt x="126503" y="586010"/>
                </a:cubicBezTo>
                <a:cubicBezTo>
                  <a:pt x="126503" y="571127"/>
                  <a:pt x="128984" y="563686"/>
                  <a:pt x="133945" y="563686"/>
                </a:cubicBezTo>
                <a:cubicBezTo>
                  <a:pt x="148828" y="563686"/>
                  <a:pt x="153789" y="558725"/>
                  <a:pt x="148828" y="548803"/>
                </a:cubicBezTo>
                <a:cubicBezTo>
                  <a:pt x="148828" y="543842"/>
                  <a:pt x="151308" y="538882"/>
                  <a:pt x="156269" y="533920"/>
                </a:cubicBezTo>
                <a:lnTo>
                  <a:pt x="156269" y="519037"/>
                </a:lnTo>
                <a:lnTo>
                  <a:pt x="163710" y="533920"/>
                </a:lnTo>
                <a:lnTo>
                  <a:pt x="163710" y="541362"/>
                </a:lnTo>
                <a:cubicBezTo>
                  <a:pt x="163710" y="541362"/>
                  <a:pt x="166191" y="538882"/>
                  <a:pt x="171152" y="533920"/>
                </a:cubicBezTo>
                <a:lnTo>
                  <a:pt x="171152" y="511596"/>
                </a:lnTo>
                <a:lnTo>
                  <a:pt x="171152" y="496713"/>
                </a:lnTo>
                <a:lnTo>
                  <a:pt x="178593" y="481830"/>
                </a:lnTo>
                <a:cubicBezTo>
                  <a:pt x="173632" y="481830"/>
                  <a:pt x="171152" y="481830"/>
                  <a:pt x="171152" y="481830"/>
                </a:cubicBezTo>
                <a:lnTo>
                  <a:pt x="178593" y="474389"/>
                </a:lnTo>
                <a:cubicBezTo>
                  <a:pt x="183554" y="474389"/>
                  <a:pt x="186035" y="479350"/>
                  <a:pt x="186035" y="489272"/>
                </a:cubicBezTo>
                <a:cubicBezTo>
                  <a:pt x="186035" y="519037"/>
                  <a:pt x="193476" y="526479"/>
                  <a:pt x="208359" y="511596"/>
                </a:cubicBezTo>
                <a:cubicBezTo>
                  <a:pt x="213320" y="506635"/>
                  <a:pt x="214560" y="502914"/>
                  <a:pt x="212080" y="500434"/>
                </a:cubicBezTo>
                <a:cubicBezTo>
                  <a:pt x="209599" y="497954"/>
                  <a:pt x="209599" y="494233"/>
                  <a:pt x="212080" y="489272"/>
                </a:cubicBezTo>
                <a:cubicBezTo>
                  <a:pt x="214560" y="484310"/>
                  <a:pt x="215800" y="480590"/>
                  <a:pt x="215800" y="478110"/>
                </a:cubicBezTo>
                <a:cubicBezTo>
                  <a:pt x="215800" y="475630"/>
                  <a:pt x="218281" y="469428"/>
                  <a:pt x="223242" y="459506"/>
                </a:cubicBezTo>
                <a:lnTo>
                  <a:pt x="230683" y="444623"/>
                </a:lnTo>
                <a:cubicBezTo>
                  <a:pt x="230683" y="439662"/>
                  <a:pt x="233164" y="439662"/>
                  <a:pt x="238125" y="444623"/>
                </a:cubicBezTo>
                <a:lnTo>
                  <a:pt x="238125" y="437182"/>
                </a:lnTo>
                <a:cubicBezTo>
                  <a:pt x="238125" y="432221"/>
                  <a:pt x="238125" y="429741"/>
                  <a:pt x="238125" y="429741"/>
                </a:cubicBezTo>
                <a:cubicBezTo>
                  <a:pt x="238125" y="429741"/>
                  <a:pt x="240605" y="427260"/>
                  <a:pt x="245566" y="422299"/>
                </a:cubicBezTo>
                <a:lnTo>
                  <a:pt x="245566" y="429741"/>
                </a:lnTo>
                <a:cubicBezTo>
                  <a:pt x="245566" y="434702"/>
                  <a:pt x="246806" y="439662"/>
                  <a:pt x="249287" y="444623"/>
                </a:cubicBezTo>
                <a:cubicBezTo>
                  <a:pt x="251767" y="449585"/>
                  <a:pt x="251767" y="453305"/>
                  <a:pt x="249287" y="455785"/>
                </a:cubicBezTo>
                <a:cubicBezTo>
                  <a:pt x="246806" y="458266"/>
                  <a:pt x="245566" y="461986"/>
                  <a:pt x="245566" y="466948"/>
                </a:cubicBezTo>
                <a:cubicBezTo>
                  <a:pt x="245566" y="471909"/>
                  <a:pt x="246806" y="474389"/>
                  <a:pt x="249287" y="474389"/>
                </a:cubicBezTo>
                <a:cubicBezTo>
                  <a:pt x="251767" y="474389"/>
                  <a:pt x="253008" y="471909"/>
                  <a:pt x="253008" y="466948"/>
                </a:cubicBezTo>
                <a:cubicBezTo>
                  <a:pt x="253008" y="447103"/>
                  <a:pt x="260449" y="447103"/>
                  <a:pt x="275332" y="466948"/>
                </a:cubicBezTo>
                <a:cubicBezTo>
                  <a:pt x="280293" y="471909"/>
                  <a:pt x="282773" y="474389"/>
                  <a:pt x="282773" y="474389"/>
                </a:cubicBezTo>
                <a:lnTo>
                  <a:pt x="290214" y="429741"/>
                </a:lnTo>
                <a:cubicBezTo>
                  <a:pt x="285253" y="424779"/>
                  <a:pt x="282773" y="418578"/>
                  <a:pt x="282773" y="411137"/>
                </a:cubicBezTo>
                <a:cubicBezTo>
                  <a:pt x="282773" y="403696"/>
                  <a:pt x="284013" y="398734"/>
                  <a:pt x="286494" y="396254"/>
                </a:cubicBezTo>
                <a:cubicBezTo>
                  <a:pt x="288974" y="393774"/>
                  <a:pt x="290214" y="385092"/>
                  <a:pt x="290214" y="370209"/>
                </a:cubicBezTo>
                <a:lnTo>
                  <a:pt x="297656" y="355327"/>
                </a:lnTo>
                <a:cubicBezTo>
                  <a:pt x="297656" y="365248"/>
                  <a:pt x="297656" y="372689"/>
                  <a:pt x="297656" y="377651"/>
                </a:cubicBezTo>
                <a:cubicBezTo>
                  <a:pt x="297656" y="382612"/>
                  <a:pt x="297656" y="386333"/>
                  <a:pt x="297656" y="388813"/>
                </a:cubicBezTo>
                <a:cubicBezTo>
                  <a:pt x="297656" y="391293"/>
                  <a:pt x="297656" y="392534"/>
                  <a:pt x="297656" y="392534"/>
                </a:cubicBezTo>
                <a:cubicBezTo>
                  <a:pt x="297656" y="392534"/>
                  <a:pt x="300136" y="395014"/>
                  <a:pt x="305097" y="399975"/>
                </a:cubicBezTo>
                <a:cubicBezTo>
                  <a:pt x="305097" y="399975"/>
                  <a:pt x="305097" y="398734"/>
                  <a:pt x="305097" y="396254"/>
                </a:cubicBezTo>
                <a:cubicBezTo>
                  <a:pt x="305097" y="393774"/>
                  <a:pt x="305097" y="392534"/>
                  <a:pt x="305097" y="392534"/>
                </a:cubicBezTo>
                <a:lnTo>
                  <a:pt x="319980" y="392534"/>
                </a:lnTo>
                <a:lnTo>
                  <a:pt x="327421" y="407416"/>
                </a:lnTo>
                <a:lnTo>
                  <a:pt x="327421" y="392534"/>
                </a:lnTo>
                <a:cubicBezTo>
                  <a:pt x="327421" y="387572"/>
                  <a:pt x="327421" y="385092"/>
                  <a:pt x="327421" y="385092"/>
                </a:cubicBezTo>
                <a:cubicBezTo>
                  <a:pt x="327421" y="380131"/>
                  <a:pt x="327421" y="377651"/>
                  <a:pt x="327421" y="377651"/>
                </a:cubicBezTo>
                <a:cubicBezTo>
                  <a:pt x="327421" y="377651"/>
                  <a:pt x="327421" y="376410"/>
                  <a:pt x="327421" y="373930"/>
                </a:cubicBezTo>
                <a:cubicBezTo>
                  <a:pt x="327421" y="371450"/>
                  <a:pt x="327421" y="367729"/>
                  <a:pt x="327421" y="362768"/>
                </a:cubicBezTo>
                <a:cubicBezTo>
                  <a:pt x="327421" y="357807"/>
                  <a:pt x="327421" y="352846"/>
                  <a:pt x="327421" y="347885"/>
                </a:cubicBezTo>
                <a:cubicBezTo>
                  <a:pt x="327421" y="333002"/>
                  <a:pt x="326181" y="318119"/>
                  <a:pt x="323701" y="303237"/>
                </a:cubicBezTo>
                <a:cubicBezTo>
                  <a:pt x="321220" y="288354"/>
                  <a:pt x="322460" y="280912"/>
                  <a:pt x="327421" y="280912"/>
                </a:cubicBezTo>
                <a:cubicBezTo>
                  <a:pt x="327421" y="280912"/>
                  <a:pt x="329902" y="293315"/>
                  <a:pt x="334863" y="318119"/>
                </a:cubicBezTo>
                <a:cubicBezTo>
                  <a:pt x="334863" y="333002"/>
                  <a:pt x="336103" y="342924"/>
                  <a:pt x="338583" y="347885"/>
                </a:cubicBezTo>
                <a:cubicBezTo>
                  <a:pt x="341064" y="352846"/>
                  <a:pt x="339824" y="355327"/>
                  <a:pt x="334863" y="355327"/>
                </a:cubicBezTo>
                <a:lnTo>
                  <a:pt x="334863" y="362768"/>
                </a:lnTo>
                <a:lnTo>
                  <a:pt x="342304" y="362768"/>
                </a:lnTo>
                <a:lnTo>
                  <a:pt x="364628" y="392534"/>
                </a:lnTo>
                <a:cubicBezTo>
                  <a:pt x="369590" y="392534"/>
                  <a:pt x="369590" y="387572"/>
                  <a:pt x="364628" y="377651"/>
                </a:cubicBezTo>
                <a:cubicBezTo>
                  <a:pt x="359667" y="342924"/>
                  <a:pt x="357187" y="325561"/>
                  <a:pt x="357187" y="325561"/>
                </a:cubicBezTo>
                <a:lnTo>
                  <a:pt x="372070" y="340444"/>
                </a:lnTo>
                <a:cubicBezTo>
                  <a:pt x="386953" y="360288"/>
                  <a:pt x="394394" y="365248"/>
                  <a:pt x="394394" y="355327"/>
                </a:cubicBezTo>
                <a:cubicBezTo>
                  <a:pt x="394394" y="350365"/>
                  <a:pt x="391914" y="347885"/>
                  <a:pt x="386953" y="347885"/>
                </a:cubicBezTo>
                <a:cubicBezTo>
                  <a:pt x="386953" y="347885"/>
                  <a:pt x="388193" y="342924"/>
                  <a:pt x="390673" y="333002"/>
                </a:cubicBezTo>
                <a:cubicBezTo>
                  <a:pt x="393154" y="323081"/>
                  <a:pt x="394394" y="318119"/>
                  <a:pt x="394394" y="318119"/>
                </a:cubicBezTo>
                <a:cubicBezTo>
                  <a:pt x="399355" y="318119"/>
                  <a:pt x="401836" y="314399"/>
                  <a:pt x="401836" y="306957"/>
                </a:cubicBezTo>
                <a:cubicBezTo>
                  <a:pt x="401836" y="299516"/>
                  <a:pt x="406796" y="293315"/>
                  <a:pt x="416718" y="288354"/>
                </a:cubicBezTo>
                <a:cubicBezTo>
                  <a:pt x="421679" y="288354"/>
                  <a:pt x="424160" y="288354"/>
                  <a:pt x="424160" y="288354"/>
                </a:cubicBezTo>
                <a:cubicBezTo>
                  <a:pt x="424160" y="288354"/>
                  <a:pt x="424160" y="293315"/>
                  <a:pt x="424160" y="303237"/>
                </a:cubicBezTo>
                <a:lnTo>
                  <a:pt x="424160" y="318119"/>
                </a:lnTo>
                <a:cubicBezTo>
                  <a:pt x="429121" y="313158"/>
                  <a:pt x="434082" y="313158"/>
                  <a:pt x="439042" y="318119"/>
                </a:cubicBezTo>
                <a:lnTo>
                  <a:pt x="439042" y="303237"/>
                </a:lnTo>
                <a:lnTo>
                  <a:pt x="424160" y="258588"/>
                </a:lnTo>
                <a:cubicBezTo>
                  <a:pt x="434082" y="258588"/>
                  <a:pt x="439042" y="266030"/>
                  <a:pt x="439042" y="280912"/>
                </a:cubicBezTo>
                <a:lnTo>
                  <a:pt x="453926" y="295795"/>
                </a:lnTo>
                <a:lnTo>
                  <a:pt x="439042" y="258588"/>
                </a:lnTo>
                <a:lnTo>
                  <a:pt x="424160" y="228823"/>
                </a:lnTo>
                <a:lnTo>
                  <a:pt x="439042" y="236264"/>
                </a:lnTo>
                <a:cubicBezTo>
                  <a:pt x="448964" y="251147"/>
                  <a:pt x="455166" y="258588"/>
                  <a:pt x="457646" y="258588"/>
                </a:cubicBezTo>
                <a:cubicBezTo>
                  <a:pt x="460127" y="258588"/>
                  <a:pt x="458886" y="253627"/>
                  <a:pt x="453926" y="243705"/>
                </a:cubicBezTo>
                <a:cubicBezTo>
                  <a:pt x="448964" y="233784"/>
                  <a:pt x="446484" y="225102"/>
                  <a:pt x="446484" y="217660"/>
                </a:cubicBezTo>
                <a:cubicBezTo>
                  <a:pt x="446484" y="210219"/>
                  <a:pt x="448964" y="204018"/>
                  <a:pt x="453926" y="199057"/>
                </a:cubicBezTo>
                <a:lnTo>
                  <a:pt x="476250" y="258588"/>
                </a:lnTo>
                <a:cubicBezTo>
                  <a:pt x="476250" y="263550"/>
                  <a:pt x="476250" y="266030"/>
                  <a:pt x="476250" y="266030"/>
                </a:cubicBezTo>
                <a:cubicBezTo>
                  <a:pt x="476250" y="266030"/>
                  <a:pt x="477490" y="263550"/>
                  <a:pt x="479970" y="258588"/>
                </a:cubicBezTo>
                <a:cubicBezTo>
                  <a:pt x="482451" y="253627"/>
                  <a:pt x="483691" y="237505"/>
                  <a:pt x="483691" y="210219"/>
                </a:cubicBezTo>
                <a:cubicBezTo>
                  <a:pt x="483691" y="182934"/>
                  <a:pt x="483691" y="164330"/>
                  <a:pt x="483691" y="154409"/>
                </a:cubicBezTo>
                <a:lnTo>
                  <a:pt x="483691" y="146967"/>
                </a:lnTo>
                <a:lnTo>
                  <a:pt x="506015" y="191616"/>
                </a:lnTo>
                <a:cubicBezTo>
                  <a:pt x="510976" y="191616"/>
                  <a:pt x="510976" y="179213"/>
                  <a:pt x="506015" y="154409"/>
                </a:cubicBezTo>
                <a:close/>
                <a:moveTo>
                  <a:pt x="580429" y="109760"/>
                </a:moveTo>
                <a:cubicBezTo>
                  <a:pt x="585390" y="109760"/>
                  <a:pt x="587871" y="112240"/>
                  <a:pt x="587871" y="117202"/>
                </a:cubicBezTo>
                <a:cubicBezTo>
                  <a:pt x="587871" y="117202"/>
                  <a:pt x="586631" y="118442"/>
                  <a:pt x="584150" y="120922"/>
                </a:cubicBezTo>
                <a:cubicBezTo>
                  <a:pt x="581669" y="123402"/>
                  <a:pt x="580429" y="124643"/>
                  <a:pt x="580429" y="124643"/>
                </a:cubicBezTo>
                <a:cubicBezTo>
                  <a:pt x="575468" y="124643"/>
                  <a:pt x="575468" y="122163"/>
                  <a:pt x="580429" y="117202"/>
                </a:cubicBezTo>
                <a:cubicBezTo>
                  <a:pt x="580429" y="117202"/>
                  <a:pt x="580429" y="114721"/>
                  <a:pt x="580429" y="109760"/>
                </a:cubicBezTo>
                <a:close/>
                <a:moveTo>
                  <a:pt x="636240" y="100226"/>
                </a:moveTo>
                <a:cubicBezTo>
                  <a:pt x="639961" y="99761"/>
                  <a:pt x="643681" y="104179"/>
                  <a:pt x="647402" y="113481"/>
                </a:cubicBezTo>
                <a:cubicBezTo>
                  <a:pt x="652363" y="125884"/>
                  <a:pt x="654843" y="134564"/>
                  <a:pt x="654843" y="139526"/>
                </a:cubicBezTo>
                <a:cubicBezTo>
                  <a:pt x="654843" y="139526"/>
                  <a:pt x="656084" y="142006"/>
                  <a:pt x="658564" y="146967"/>
                </a:cubicBezTo>
                <a:cubicBezTo>
                  <a:pt x="661045" y="151928"/>
                  <a:pt x="662285" y="154409"/>
                  <a:pt x="662285" y="154409"/>
                </a:cubicBezTo>
                <a:lnTo>
                  <a:pt x="654843" y="161850"/>
                </a:lnTo>
                <a:lnTo>
                  <a:pt x="647402" y="154409"/>
                </a:lnTo>
                <a:cubicBezTo>
                  <a:pt x="632519" y="149447"/>
                  <a:pt x="632519" y="144487"/>
                  <a:pt x="647402" y="139526"/>
                </a:cubicBezTo>
                <a:cubicBezTo>
                  <a:pt x="652363" y="139526"/>
                  <a:pt x="653603" y="138285"/>
                  <a:pt x="651123" y="135805"/>
                </a:cubicBezTo>
                <a:cubicBezTo>
                  <a:pt x="648642" y="133325"/>
                  <a:pt x="644922" y="129604"/>
                  <a:pt x="639961" y="124643"/>
                </a:cubicBezTo>
                <a:cubicBezTo>
                  <a:pt x="630039" y="114721"/>
                  <a:pt x="627558" y="107280"/>
                  <a:pt x="632519" y="102319"/>
                </a:cubicBezTo>
                <a:cubicBezTo>
                  <a:pt x="633759" y="101079"/>
                  <a:pt x="635000" y="100381"/>
                  <a:pt x="636240" y="100226"/>
                </a:cubicBezTo>
                <a:close/>
                <a:moveTo>
                  <a:pt x="483691" y="79994"/>
                </a:moveTo>
                <a:cubicBezTo>
                  <a:pt x="483691" y="79994"/>
                  <a:pt x="483691" y="82475"/>
                  <a:pt x="483691" y="87436"/>
                </a:cubicBezTo>
                <a:cubicBezTo>
                  <a:pt x="483691" y="87436"/>
                  <a:pt x="481210" y="87436"/>
                  <a:pt x="476250" y="87436"/>
                </a:cubicBezTo>
                <a:cubicBezTo>
                  <a:pt x="476250" y="87436"/>
                  <a:pt x="476250" y="86195"/>
                  <a:pt x="476250" y="83715"/>
                </a:cubicBezTo>
                <a:cubicBezTo>
                  <a:pt x="476250" y="81235"/>
                  <a:pt x="478730" y="79994"/>
                  <a:pt x="483691" y="79994"/>
                </a:cubicBezTo>
                <a:close/>
                <a:moveTo>
                  <a:pt x="651123" y="57670"/>
                </a:moveTo>
                <a:cubicBezTo>
                  <a:pt x="653603" y="57670"/>
                  <a:pt x="657324" y="63871"/>
                  <a:pt x="662285" y="76274"/>
                </a:cubicBezTo>
                <a:cubicBezTo>
                  <a:pt x="667246" y="88677"/>
                  <a:pt x="669726" y="94877"/>
                  <a:pt x="669726" y="94877"/>
                </a:cubicBezTo>
                <a:cubicBezTo>
                  <a:pt x="659804" y="89916"/>
                  <a:pt x="654843" y="84956"/>
                  <a:pt x="654843" y="79994"/>
                </a:cubicBezTo>
                <a:cubicBezTo>
                  <a:pt x="649882" y="65112"/>
                  <a:pt x="648642" y="57670"/>
                  <a:pt x="651123" y="57670"/>
                </a:cubicBezTo>
                <a:close/>
                <a:moveTo>
                  <a:pt x="647402" y="27905"/>
                </a:moveTo>
                <a:cubicBezTo>
                  <a:pt x="657324" y="27905"/>
                  <a:pt x="662285" y="32866"/>
                  <a:pt x="662285" y="42787"/>
                </a:cubicBezTo>
                <a:lnTo>
                  <a:pt x="647402" y="35346"/>
                </a:lnTo>
                <a:close/>
                <a:moveTo>
                  <a:pt x="663215" y="0"/>
                </a:moveTo>
                <a:cubicBezTo>
                  <a:pt x="663835" y="0"/>
                  <a:pt x="664765" y="620"/>
                  <a:pt x="666005" y="1860"/>
                </a:cubicBezTo>
                <a:cubicBezTo>
                  <a:pt x="668486" y="4340"/>
                  <a:pt x="669726" y="5580"/>
                  <a:pt x="669726" y="5580"/>
                </a:cubicBezTo>
                <a:cubicBezTo>
                  <a:pt x="664765" y="5580"/>
                  <a:pt x="662285" y="4340"/>
                  <a:pt x="662285" y="1860"/>
                </a:cubicBezTo>
                <a:cubicBezTo>
                  <a:pt x="662285" y="620"/>
                  <a:pt x="662595" y="0"/>
                  <a:pt x="663215" y="0"/>
                </a:cubicBezTo>
                <a:close/>
              </a:path>
            </a:pathLst>
          </a:custGeom>
          <a:solidFill>
            <a:srgbClr val="232C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573490" y="1944961"/>
            <a:ext cx="7712393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9573490" y="1248832"/>
            <a:ext cx="7712393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ebas Neue"/>
              <a:buNone/>
              <a:defRPr sz="44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9573490" y="4669970"/>
            <a:ext cx="7712393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9573490" y="3973841"/>
            <a:ext cx="7712393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ebas Neue"/>
              <a:buNone/>
              <a:defRPr sz="44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5"/>
          </p:nvPr>
        </p:nvSpPr>
        <p:spPr>
          <a:xfrm>
            <a:off x="9573490" y="7394979"/>
            <a:ext cx="7712393" cy="17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6"/>
          </p:nvPr>
        </p:nvSpPr>
        <p:spPr>
          <a:xfrm>
            <a:off x="9573490" y="6698850"/>
            <a:ext cx="7712393" cy="75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ebas Neue"/>
              <a:buNone/>
              <a:defRPr sz="4400" b="1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54743" y="2711563"/>
            <a:ext cx="7692571" cy="486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1">
  <p:cSld name="Section break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1" y="2"/>
            <a:ext cx="12633145" cy="10285411"/>
          </a:xfrm>
          <a:custGeom>
            <a:avLst/>
            <a:gdLst/>
            <a:ahLst/>
            <a:cxnLst/>
            <a:rect l="l" t="t" r="r" b="b"/>
            <a:pathLst>
              <a:path w="12633145" h="10285411" extrusionOk="0">
                <a:moveTo>
                  <a:pt x="2557963" y="10231278"/>
                </a:moveTo>
                <a:lnTo>
                  <a:pt x="2557963" y="10247044"/>
                </a:lnTo>
                <a:cubicBezTo>
                  <a:pt x="2547454" y="10247044"/>
                  <a:pt x="2542197" y="10244417"/>
                  <a:pt x="2542197" y="10239160"/>
                </a:cubicBezTo>
                <a:cubicBezTo>
                  <a:pt x="2542197" y="10233905"/>
                  <a:pt x="2547454" y="10231278"/>
                  <a:pt x="2557963" y="10231278"/>
                </a:cubicBezTo>
                <a:close/>
                <a:moveTo>
                  <a:pt x="2100719" y="10215509"/>
                </a:moveTo>
                <a:lnTo>
                  <a:pt x="2100719" y="10231278"/>
                </a:lnTo>
                <a:cubicBezTo>
                  <a:pt x="2100719" y="10231278"/>
                  <a:pt x="2095462" y="10231278"/>
                  <a:pt x="2084950" y="10231278"/>
                </a:cubicBezTo>
                <a:cubicBezTo>
                  <a:pt x="2095462" y="10220766"/>
                  <a:pt x="2100719" y="10215509"/>
                  <a:pt x="2100719" y="10215509"/>
                </a:cubicBezTo>
                <a:close/>
                <a:moveTo>
                  <a:pt x="2289925" y="10199743"/>
                </a:moveTo>
                <a:cubicBezTo>
                  <a:pt x="2289925" y="10199743"/>
                  <a:pt x="2289925" y="10205000"/>
                  <a:pt x="2289925" y="10215509"/>
                </a:cubicBezTo>
                <a:lnTo>
                  <a:pt x="2274156" y="10215509"/>
                </a:lnTo>
                <a:cubicBezTo>
                  <a:pt x="2274156" y="10205000"/>
                  <a:pt x="2279413" y="10199743"/>
                  <a:pt x="2289925" y="10199743"/>
                </a:cubicBezTo>
                <a:close/>
                <a:moveTo>
                  <a:pt x="1570551" y="10115979"/>
                </a:moveTo>
                <a:cubicBezTo>
                  <a:pt x="1574491" y="10116638"/>
                  <a:pt x="1577776" y="10118280"/>
                  <a:pt x="1580405" y="10120908"/>
                </a:cubicBezTo>
                <a:cubicBezTo>
                  <a:pt x="1590917" y="10131419"/>
                  <a:pt x="1596171" y="10147188"/>
                  <a:pt x="1596171" y="10168209"/>
                </a:cubicBezTo>
                <a:cubicBezTo>
                  <a:pt x="1585660" y="10178720"/>
                  <a:pt x="1580405" y="10189232"/>
                  <a:pt x="1580405" y="10199743"/>
                </a:cubicBezTo>
                <a:cubicBezTo>
                  <a:pt x="1580405" y="10210255"/>
                  <a:pt x="1580405" y="10215509"/>
                  <a:pt x="1580405" y="10215509"/>
                </a:cubicBezTo>
                <a:cubicBezTo>
                  <a:pt x="1585661" y="10231277"/>
                  <a:pt x="1585661" y="10248359"/>
                  <a:pt x="1580406" y="10266754"/>
                </a:cubicBezTo>
                <a:lnTo>
                  <a:pt x="1572685" y="10285411"/>
                </a:lnTo>
                <a:lnTo>
                  <a:pt x="1487935" y="10285411"/>
                </a:lnTo>
                <a:lnTo>
                  <a:pt x="1487773" y="10284492"/>
                </a:lnTo>
                <a:cubicBezTo>
                  <a:pt x="1486459" y="10270039"/>
                  <a:pt x="1485802" y="10252301"/>
                  <a:pt x="1485802" y="10231278"/>
                </a:cubicBezTo>
                <a:lnTo>
                  <a:pt x="1485802" y="10152442"/>
                </a:lnTo>
                <a:lnTo>
                  <a:pt x="1517336" y="10136674"/>
                </a:lnTo>
                <a:cubicBezTo>
                  <a:pt x="1540987" y="10120908"/>
                  <a:pt x="1558725" y="10114009"/>
                  <a:pt x="1570551" y="10115979"/>
                </a:cubicBezTo>
                <a:close/>
                <a:moveTo>
                  <a:pt x="1375431" y="10073607"/>
                </a:moveTo>
                <a:lnTo>
                  <a:pt x="1406966" y="10073607"/>
                </a:lnTo>
                <a:cubicBezTo>
                  <a:pt x="1396455" y="10084118"/>
                  <a:pt x="1399082" y="10092000"/>
                  <a:pt x="1414850" y="10097257"/>
                </a:cubicBezTo>
                <a:cubicBezTo>
                  <a:pt x="1430616" y="10102512"/>
                  <a:pt x="1433244" y="10110396"/>
                  <a:pt x="1422734" y="10120908"/>
                </a:cubicBezTo>
                <a:cubicBezTo>
                  <a:pt x="1412223" y="10131419"/>
                  <a:pt x="1401711" y="10136674"/>
                  <a:pt x="1391200" y="10136674"/>
                </a:cubicBezTo>
                <a:cubicBezTo>
                  <a:pt x="1380689" y="10136674"/>
                  <a:pt x="1372804" y="10131419"/>
                  <a:pt x="1367550" y="10120908"/>
                </a:cubicBezTo>
                <a:cubicBezTo>
                  <a:pt x="1362292" y="10110396"/>
                  <a:pt x="1354408" y="10107769"/>
                  <a:pt x="1343897" y="10113024"/>
                </a:cubicBezTo>
                <a:cubicBezTo>
                  <a:pt x="1333387" y="10118280"/>
                  <a:pt x="1328131" y="10126165"/>
                  <a:pt x="1328131" y="10136674"/>
                </a:cubicBezTo>
                <a:lnTo>
                  <a:pt x="1296596" y="10152442"/>
                </a:lnTo>
                <a:cubicBezTo>
                  <a:pt x="1296596" y="10152442"/>
                  <a:pt x="1299223" y="10141931"/>
                  <a:pt x="1304480" y="10120908"/>
                </a:cubicBezTo>
                <a:cubicBezTo>
                  <a:pt x="1309735" y="10099885"/>
                  <a:pt x="1317620" y="10086746"/>
                  <a:pt x="1328131" y="10081489"/>
                </a:cubicBezTo>
                <a:cubicBezTo>
                  <a:pt x="1338642" y="10076234"/>
                  <a:pt x="1354408" y="10073607"/>
                  <a:pt x="1375431" y="10073607"/>
                </a:cubicBezTo>
                <a:close/>
                <a:moveTo>
                  <a:pt x="4544621" y="10057839"/>
                </a:moveTo>
                <a:lnTo>
                  <a:pt x="4560387" y="10057839"/>
                </a:lnTo>
                <a:cubicBezTo>
                  <a:pt x="4560387" y="10057839"/>
                  <a:pt x="4560387" y="10063095"/>
                  <a:pt x="4560387" y="10073607"/>
                </a:cubicBezTo>
                <a:close/>
                <a:moveTo>
                  <a:pt x="1927279" y="10010538"/>
                </a:moveTo>
                <a:lnTo>
                  <a:pt x="1943048" y="10026304"/>
                </a:lnTo>
                <a:lnTo>
                  <a:pt x="1927279" y="10057839"/>
                </a:lnTo>
                <a:lnTo>
                  <a:pt x="1911513" y="10089373"/>
                </a:lnTo>
                <a:lnTo>
                  <a:pt x="1911513" y="10042072"/>
                </a:lnTo>
                <a:cubicBezTo>
                  <a:pt x="1911513" y="10031561"/>
                  <a:pt x="1911513" y="10023677"/>
                  <a:pt x="1911513" y="10018422"/>
                </a:cubicBezTo>
                <a:cubicBezTo>
                  <a:pt x="1911513" y="10013165"/>
                  <a:pt x="1916771" y="10010538"/>
                  <a:pt x="1927279" y="10010538"/>
                </a:cubicBezTo>
                <a:close/>
                <a:moveTo>
                  <a:pt x="3046745" y="9979003"/>
                </a:moveTo>
                <a:lnTo>
                  <a:pt x="3062511" y="9979003"/>
                </a:lnTo>
                <a:cubicBezTo>
                  <a:pt x="3073023" y="9989517"/>
                  <a:pt x="3073023" y="10000026"/>
                  <a:pt x="3062511" y="10010538"/>
                </a:cubicBezTo>
                <a:cubicBezTo>
                  <a:pt x="3052001" y="10000026"/>
                  <a:pt x="3046745" y="9989517"/>
                  <a:pt x="3046745" y="9979003"/>
                </a:cubicBezTo>
                <a:close/>
                <a:moveTo>
                  <a:pt x="2494897" y="9963237"/>
                </a:moveTo>
                <a:cubicBezTo>
                  <a:pt x="2494897" y="9963237"/>
                  <a:pt x="2494897" y="9968492"/>
                  <a:pt x="2494897" y="9979003"/>
                </a:cubicBezTo>
                <a:cubicBezTo>
                  <a:pt x="2484385" y="9979003"/>
                  <a:pt x="2481755" y="9976376"/>
                  <a:pt x="2487012" y="9971121"/>
                </a:cubicBezTo>
                <a:cubicBezTo>
                  <a:pt x="2492269" y="9965864"/>
                  <a:pt x="2494897" y="9963237"/>
                  <a:pt x="2494897" y="9963237"/>
                </a:cubicBezTo>
                <a:close/>
                <a:moveTo>
                  <a:pt x="2360876" y="9963237"/>
                </a:moveTo>
                <a:cubicBezTo>
                  <a:pt x="2366133" y="9963237"/>
                  <a:pt x="2368760" y="9968492"/>
                  <a:pt x="2368760" y="9979003"/>
                </a:cubicBezTo>
                <a:cubicBezTo>
                  <a:pt x="2358248" y="9979003"/>
                  <a:pt x="2352992" y="9979003"/>
                  <a:pt x="2352992" y="9979003"/>
                </a:cubicBezTo>
                <a:cubicBezTo>
                  <a:pt x="2352992" y="9968492"/>
                  <a:pt x="2355619" y="9963237"/>
                  <a:pt x="2360876" y="9963237"/>
                </a:cubicBezTo>
                <a:close/>
                <a:moveTo>
                  <a:pt x="2565848" y="9947468"/>
                </a:moveTo>
                <a:cubicBezTo>
                  <a:pt x="2560591" y="9947468"/>
                  <a:pt x="2557963" y="9952725"/>
                  <a:pt x="2557963" y="9963237"/>
                </a:cubicBezTo>
                <a:cubicBezTo>
                  <a:pt x="2557963" y="9963237"/>
                  <a:pt x="2560591" y="9963237"/>
                  <a:pt x="2565848" y="9963237"/>
                </a:cubicBezTo>
                <a:cubicBezTo>
                  <a:pt x="2571105" y="9963237"/>
                  <a:pt x="2573732" y="9963237"/>
                  <a:pt x="2573732" y="9963237"/>
                </a:cubicBezTo>
                <a:cubicBezTo>
                  <a:pt x="2573732" y="9952725"/>
                  <a:pt x="2571105" y="9947468"/>
                  <a:pt x="2565848" y="9947468"/>
                </a:cubicBezTo>
                <a:close/>
                <a:moveTo>
                  <a:pt x="4812662" y="9915936"/>
                </a:moveTo>
                <a:cubicBezTo>
                  <a:pt x="4802150" y="9915936"/>
                  <a:pt x="4796894" y="9921191"/>
                  <a:pt x="4796894" y="9931702"/>
                </a:cubicBezTo>
                <a:cubicBezTo>
                  <a:pt x="4796894" y="9942214"/>
                  <a:pt x="4791639" y="9952725"/>
                  <a:pt x="4781127" y="9963237"/>
                </a:cubicBezTo>
                <a:lnTo>
                  <a:pt x="4781127" y="10026304"/>
                </a:lnTo>
                <a:cubicBezTo>
                  <a:pt x="4781127" y="10026304"/>
                  <a:pt x="4783755" y="10023677"/>
                  <a:pt x="4789009" y="10018422"/>
                </a:cubicBezTo>
                <a:cubicBezTo>
                  <a:pt x="4794266" y="10013165"/>
                  <a:pt x="4796894" y="10005283"/>
                  <a:pt x="4796894" y="9994771"/>
                </a:cubicBezTo>
                <a:cubicBezTo>
                  <a:pt x="4807405" y="9963237"/>
                  <a:pt x="4817917" y="9947468"/>
                  <a:pt x="4828428" y="9947468"/>
                </a:cubicBezTo>
                <a:close/>
                <a:moveTo>
                  <a:pt x="2684102" y="9915936"/>
                </a:moveTo>
                <a:cubicBezTo>
                  <a:pt x="2663080" y="9915936"/>
                  <a:pt x="2652568" y="9921191"/>
                  <a:pt x="2652568" y="9931702"/>
                </a:cubicBezTo>
                <a:cubicBezTo>
                  <a:pt x="2642056" y="9931702"/>
                  <a:pt x="2636799" y="9934332"/>
                  <a:pt x="2636799" y="9939586"/>
                </a:cubicBezTo>
                <a:cubicBezTo>
                  <a:pt x="2636799" y="9944841"/>
                  <a:pt x="2636799" y="9952725"/>
                  <a:pt x="2636799" y="9963237"/>
                </a:cubicBezTo>
                <a:cubicBezTo>
                  <a:pt x="2636799" y="9963237"/>
                  <a:pt x="2636799" y="9968492"/>
                  <a:pt x="2636799" y="9979003"/>
                </a:cubicBezTo>
                <a:cubicBezTo>
                  <a:pt x="2626290" y="10000026"/>
                  <a:pt x="2631545" y="10010538"/>
                  <a:pt x="2652568" y="10010538"/>
                </a:cubicBezTo>
                <a:cubicBezTo>
                  <a:pt x="2663080" y="10010538"/>
                  <a:pt x="2673590" y="10005283"/>
                  <a:pt x="2684102" y="9994771"/>
                </a:cubicBezTo>
                <a:cubicBezTo>
                  <a:pt x="2726146" y="9942214"/>
                  <a:pt x="2726146" y="9915936"/>
                  <a:pt x="2684102" y="9915936"/>
                </a:cubicBezTo>
                <a:close/>
                <a:moveTo>
                  <a:pt x="1927279" y="9915936"/>
                </a:moveTo>
                <a:lnTo>
                  <a:pt x="1879979" y="9994771"/>
                </a:lnTo>
                <a:cubicBezTo>
                  <a:pt x="1879979" y="9994771"/>
                  <a:pt x="1877352" y="9992144"/>
                  <a:pt x="1872097" y="9986887"/>
                </a:cubicBezTo>
                <a:cubicBezTo>
                  <a:pt x="1866840" y="9981633"/>
                  <a:pt x="1874725" y="9968492"/>
                  <a:pt x="1895745" y="9947468"/>
                </a:cubicBezTo>
                <a:cubicBezTo>
                  <a:pt x="1916771" y="9926448"/>
                  <a:pt x="1927279" y="9915936"/>
                  <a:pt x="1927279" y="9915936"/>
                </a:cubicBezTo>
                <a:close/>
                <a:moveTo>
                  <a:pt x="279617" y="9915936"/>
                </a:moveTo>
                <a:cubicBezTo>
                  <a:pt x="284874" y="9915936"/>
                  <a:pt x="287501" y="9921191"/>
                  <a:pt x="287501" y="9931702"/>
                </a:cubicBezTo>
                <a:cubicBezTo>
                  <a:pt x="276990" y="9931702"/>
                  <a:pt x="271735" y="9929075"/>
                  <a:pt x="271735" y="9923818"/>
                </a:cubicBezTo>
                <a:cubicBezTo>
                  <a:pt x="271735" y="9918563"/>
                  <a:pt x="274362" y="9915936"/>
                  <a:pt x="279617" y="9915936"/>
                </a:cubicBezTo>
                <a:close/>
                <a:moveTo>
                  <a:pt x="5664" y="9890313"/>
                </a:moveTo>
                <a:cubicBezTo>
                  <a:pt x="6978" y="9889001"/>
                  <a:pt x="8949" y="9889656"/>
                  <a:pt x="11578" y="9892283"/>
                </a:cubicBezTo>
                <a:cubicBezTo>
                  <a:pt x="16833" y="9897540"/>
                  <a:pt x="19460" y="9900168"/>
                  <a:pt x="19460" y="9900168"/>
                </a:cubicBezTo>
                <a:lnTo>
                  <a:pt x="19460" y="9915936"/>
                </a:lnTo>
                <a:cubicBezTo>
                  <a:pt x="8949" y="9915936"/>
                  <a:pt x="3694" y="9910681"/>
                  <a:pt x="3694" y="9900168"/>
                </a:cubicBezTo>
                <a:cubicBezTo>
                  <a:pt x="3694" y="9894913"/>
                  <a:pt x="4351" y="9891629"/>
                  <a:pt x="5664" y="9890313"/>
                </a:cubicBezTo>
                <a:close/>
                <a:moveTo>
                  <a:pt x="5285675" y="9884401"/>
                </a:moveTo>
                <a:lnTo>
                  <a:pt x="5285675" y="9900168"/>
                </a:lnTo>
                <a:lnTo>
                  <a:pt x="5269906" y="9900168"/>
                </a:lnTo>
                <a:close/>
                <a:moveTo>
                  <a:pt x="2715634" y="9884401"/>
                </a:moveTo>
                <a:cubicBezTo>
                  <a:pt x="2705125" y="9884401"/>
                  <a:pt x="2699868" y="9887029"/>
                  <a:pt x="2699868" y="9892283"/>
                </a:cubicBezTo>
                <a:cubicBezTo>
                  <a:pt x="2699868" y="9897540"/>
                  <a:pt x="2699868" y="9900168"/>
                  <a:pt x="2699868" y="9900168"/>
                </a:cubicBezTo>
                <a:cubicBezTo>
                  <a:pt x="2710380" y="9910681"/>
                  <a:pt x="2715634" y="9915936"/>
                  <a:pt x="2715634" y="9915936"/>
                </a:cubicBezTo>
                <a:lnTo>
                  <a:pt x="2715634" y="9900168"/>
                </a:lnTo>
                <a:cubicBezTo>
                  <a:pt x="2715634" y="9889656"/>
                  <a:pt x="2715634" y="9884401"/>
                  <a:pt x="2715634" y="9884401"/>
                </a:cubicBezTo>
                <a:close/>
                <a:moveTo>
                  <a:pt x="1643473" y="9884401"/>
                </a:moveTo>
                <a:lnTo>
                  <a:pt x="1643473" y="9900168"/>
                </a:lnTo>
                <a:cubicBezTo>
                  <a:pt x="1632962" y="9910681"/>
                  <a:pt x="1627706" y="9910681"/>
                  <a:pt x="1627706" y="9900168"/>
                </a:cubicBezTo>
                <a:cubicBezTo>
                  <a:pt x="1627706" y="9900168"/>
                  <a:pt x="1630334" y="9897540"/>
                  <a:pt x="1635590" y="9892283"/>
                </a:cubicBezTo>
                <a:cubicBezTo>
                  <a:pt x="1640845" y="9887029"/>
                  <a:pt x="1643473" y="9884401"/>
                  <a:pt x="1643473" y="9884401"/>
                </a:cubicBezTo>
                <a:close/>
                <a:moveTo>
                  <a:pt x="5254140" y="9852867"/>
                </a:moveTo>
                <a:lnTo>
                  <a:pt x="5254140" y="9868633"/>
                </a:lnTo>
                <a:cubicBezTo>
                  <a:pt x="5243629" y="9868633"/>
                  <a:pt x="5238372" y="9866006"/>
                  <a:pt x="5238372" y="9860751"/>
                </a:cubicBezTo>
                <a:cubicBezTo>
                  <a:pt x="5238372" y="9855496"/>
                  <a:pt x="5243629" y="9852867"/>
                  <a:pt x="5254140" y="9852867"/>
                </a:cubicBezTo>
                <a:close/>
                <a:moveTo>
                  <a:pt x="2668334" y="9837101"/>
                </a:moveTo>
                <a:lnTo>
                  <a:pt x="2652568" y="9852867"/>
                </a:lnTo>
                <a:cubicBezTo>
                  <a:pt x="2663080" y="9852867"/>
                  <a:pt x="2668334" y="9852867"/>
                  <a:pt x="2668334" y="9852867"/>
                </a:cubicBezTo>
                <a:cubicBezTo>
                  <a:pt x="2668334" y="9852867"/>
                  <a:pt x="2673590" y="9852867"/>
                  <a:pt x="2684102" y="9852867"/>
                </a:cubicBezTo>
                <a:cubicBezTo>
                  <a:pt x="2673590" y="9842355"/>
                  <a:pt x="2668334" y="9837101"/>
                  <a:pt x="2668334" y="9837101"/>
                </a:cubicBezTo>
                <a:close/>
                <a:moveTo>
                  <a:pt x="2589501" y="9837101"/>
                </a:moveTo>
                <a:lnTo>
                  <a:pt x="2573732" y="9852867"/>
                </a:lnTo>
                <a:cubicBezTo>
                  <a:pt x="2563222" y="9863378"/>
                  <a:pt x="2563222" y="9879147"/>
                  <a:pt x="2573732" y="9900168"/>
                </a:cubicBezTo>
                <a:cubicBezTo>
                  <a:pt x="2573732" y="9900168"/>
                  <a:pt x="2573732" y="9905424"/>
                  <a:pt x="2573732" y="9915936"/>
                </a:cubicBezTo>
                <a:lnTo>
                  <a:pt x="2605267" y="9931702"/>
                </a:lnTo>
                <a:cubicBezTo>
                  <a:pt x="2626290" y="9931702"/>
                  <a:pt x="2636799" y="9929075"/>
                  <a:pt x="2636799" y="9923818"/>
                </a:cubicBezTo>
                <a:cubicBezTo>
                  <a:pt x="2636799" y="9918563"/>
                  <a:pt x="2642056" y="9915936"/>
                  <a:pt x="2652568" y="9915936"/>
                </a:cubicBezTo>
                <a:cubicBezTo>
                  <a:pt x="2663080" y="9915936"/>
                  <a:pt x="2668334" y="9910681"/>
                  <a:pt x="2668334" y="9900168"/>
                </a:cubicBezTo>
                <a:cubicBezTo>
                  <a:pt x="2668334" y="9889656"/>
                  <a:pt x="2665706" y="9879147"/>
                  <a:pt x="2660452" y="9868633"/>
                </a:cubicBezTo>
                <a:cubicBezTo>
                  <a:pt x="2655195" y="9858124"/>
                  <a:pt x="2652568" y="9858124"/>
                  <a:pt x="2652568" y="9868633"/>
                </a:cubicBezTo>
                <a:lnTo>
                  <a:pt x="2621032" y="9868633"/>
                </a:lnTo>
                <a:close/>
                <a:moveTo>
                  <a:pt x="1501568" y="9837101"/>
                </a:moveTo>
                <a:cubicBezTo>
                  <a:pt x="1501568" y="9837101"/>
                  <a:pt x="1496313" y="9842355"/>
                  <a:pt x="1485802" y="9852867"/>
                </a:cubicBezTo>
                <a:cubicBezTo>
                  <a:pt x="1480547" y="9858124"/>
                  <a:pt x="1475291" y="9862065"/>
                  <a:pt x="1470036" y="9864692"/>
                </a:cubicBezTo>
                <a:lnTo>
                  <a:pt x="1467408" y="9865349"/>
                </a:lnTo>
                <a:lnTo>
                  <a:pt x="1485802" y="9868633"/>
                </a:lnTo>
                <a:close/>
                <a:moveTo>
                  <a:pt x="4949925" y="9823184"/>
                </a:moveTo>
                <a:lnTo>
                  <a:pt x="4950624" y="9824290"/>
                </a:lnTo>
                <a:lnTo>
                  <a:pt x="4950928" y="9826192"/>
                </a:lnTo>
                <a:close/>
                <a:moveTo>
                  <a:pt x="4804778" y="9821332"/>
                </a:moveTo>
                <a:cubicBezTo>
                  <a:pt x="4799521" y="9821332"/>
                  <a:pt x="4796894" y="9826589"/>
                  <a:pt x="4796894" y="9837101"/>
                </a:cubicBezTo>
                <a:cubicBezTo>
                  <a:pt x="4796894" y="9847612"/>
                  <a:pt x="4796894" y="9852867"/>
                  <a:pt x="4796894" y="9852867"/>
                </a:cubicBezTo>
                <a:cubicBezTo>
                  <a:pt x="4796894" y="9852867"/>
                  <a:pt x="4799521" y="9847612"/>
                  <a:pt x="4804778" y="9837101"/>
                </a:cubicBezTo>
                <a:cubicBezTo>
                  <a:pt x="4810032" y="9826589"/>
                  <a:pt x="4810032" y="9821332"/>
                  <a:pt x="4804778" y="9821332"/>
                </a:cubicBezTo>
                <a:close/>
                <a:moveTo>
                  <a:pt x="4623456" y="9821332"/>
                </a:moveTo>
                <a:lnTo>
                  <a:pt x="4607688" y="9884401"/>
                </a:lnTo>
                <a:lnTo>
                  <a:pt x="4591922" y="9868633"/>
                </a:lnTo>
                <a:close/>
                <a:moveTo>
                  <a:pt x="1722308" y="9821332"/>
                </a:moveTo>
                <a:lnTo>
                  <a:pt x="1690773" y="9837101"/>
                </a:lnTo>
                <a:lnTo>
                  <a:pt x="1706542" y="9837101"/>
                </a:lnTo>
                <a:close/>
                <a:moveTo>
                  <a:pt x="1533102" y="9805566"/>
                </a:moveTo>
                <a:lnTo>
                  <a:pt x="1533102" y="9821332"/>
                </a:lnTo>
                <a:cubicBezTo>
                  <a:pt x="1533102" y="9821332"/>
                  <a:pt x="1538359" y="9816077"/>
                  <a:pt x="1548871" y="9805566"/>
                </a:cubicBezTo>
                <a:cubicBezTo>
                  <a:pt x="1548871" y="9805566"/>
                  <a:pt x="1543614" y="9805566"/>
                  <a:pt x="1533102" y="9805566"/>
                </a:cubicBezTo>
                <a:close/>
                <a:moveTo>
                  <a:pt x="2725489" y="9797682"/>
                </a:moveTo>
                <a:cubicBezTo>
                  <a:pt x="2721548" y="9797682"/>
                  <a:pt x="2715634" y="9800311"/>
                  <a:pt x="2707753" y="9805566"/>
                </a:cubicBezTo>
                <a:cubicBezTo>
                  <a:pt x="2691984" y="9816077"/>
                  <a:pt x="2684102" y="9821332"/>
                  <a:pt x="2684102" y="9821332"/>
                </a:cubicBezTo>
                <a:cubicBezTo>
                  <a:pt x="2694612" y="9831844"/>
                  <a:pt x="2699868" y="9837101"/>
                  <a:pt x="2699868" y="9837101"/>
                </a:cubicBezTo>
                <a:cubicBezTo>
                  <a:pt x="2699868" y="9837101"/>
                  <a:pt x="2705125" y="9831844"/>
                  <a:pt x="2715634" y="9821332"/>
                </a:cubicBezTo>
                <a:lnTo>
                  <a:pt x="2731403" y="9805566"/>
                </a:lnTo>
                <a:cubicBezTo>
                  <a:pt x="2731403" y="9800311"/>
                  <a:pt x="2729433" y="9797682"/>
                  <a:pt x="2725489" y="9797682"/>
                </a:cubicBezTo>
                <a:close/>
                <a:moveTo>
                  <a:pt x="2565848" y="9793741"/>
                </a:moveTo>
                <a:cubicBezTo>
                  <a:pt x="2560594" y="9791113"/>
                  <a:pt x="2552710" y="9795054"/>
                  <a:pt x="2542197" y="9805566"/>
                </a:cubicBezTo>
                <a:lnTo>
                  <a:pt x="2542197" y="9821332"/>
                </a:lnTo>
                <a:cubicBezTo>
                  <a:pt x="2552710" y="9821332"/>
                  <a:pt x="2557963" y="9826589"/>
                  <a:pt x="2557963" y="9837101"/>
                </a:cubicBezTo>
                <a:cubicBezTo>
                  <a:pt x="2557963" y="9847612"/>
                  <a:pt x="2560591" y="9850239"/>
                  <a:pt x="2565848" y="9844983"/>
                </a:cubicBezTo>
                <a:cubicBezTo>
                  <a:pt x="2571105" y="9839728"/>
                  <a:pt x="2573732" y="9831844"/>
                  <a:pt x="2573732" y="9821332"/>
                </a:cubicBezTo>
                <a:cubicBezTo>
                  <a:pt x="2573732" y="9805566"/>
                  <a:pt x="2571105" y="9796368"/>
                  <a:pt x="2565848" y="9793741"/>
                </a:cubicBezTo>
                <a:close/>
                <a:moveTo>
                  <a:pt x="4993983" y="9789798"/>
                </a:moveTo>
                <a:cubicBezTo>
                  <a:pt x="4999238" y="9789798"/>
                  <a:pt x="5001865" y="9795054"/>
                  <a:pt x="5001865" y="9805566"/>
                </a:cubicBezTo>
                <a:lnTo>
                  <a:pt x="4986099" y="9821332"/>
                </a:lnTo>
                <a:cubicBezTo>
                  <a:pt x="4986099" y="9821332"/>
                  <a:pt x="4986099" y="9816077"/>
                  <a:pt x="4986099" y="9805566"/>
                </a:cubicBezTo>
                <a:cubicBezTo>
                  <a:pt x="4986099" y="9795054"/>
                  <a:pt x="4988726" y="9789798"/>
                  <a:pt x="4993983" y="9789798"/>
                </a:cubicBezTo>
                <a:close/>
                <a:moveTo>
                  <a:pt x="5175305" y="9758265"/>
                </a:moveTo>
                <a:cubicBezTo>
                  <a:pt x="5175305" y="9768777"/>
                  <a:pt x="5180559" y="9771404"/>
                  <a:pt x="5191071" y="9766147"/>
                </a:cubicBezTo>
                <a:cubicBezTo>
                  <a:pt x="5201582" y="9760892"/>
                  <a:pt x="5206839" y="9758265"/>
                  <a:pt x="5206839" y="9758265"/>
                </a:cubicBezTo>
                <a:lnTo>
                  <a:pt x="5191071" y="9758265"/>
                </a:lnTo>
                <a:cubicBezTo>
                  <a:pt x="5180559" y="9758265"/>
                  <a:pt x="5175305" y="9758265"/>
                  <a:pt x="5175305" y="9758265"/>
                </a:cubicBezTo>
                <a:close/>
                <a:moveTo>
                  <a:pt x="4954564" y="9758265"/>
                </a:moveTo>
                <a:cubicBezTo>
                  <a:pt x="4954564" y="9768777"/>
                  <a:pt x="4951937" y="9774031"/>
                  <a:pt x="4946680" y="9774031"/>
                </a:cubicBezTo>
                <a:cubicBezTo>
                  <a:pt x="4941426" y="9774031"/>
                  <a:pt x="4938798" y="9779288"/>
                  <a:pt x="4938798" y="9789798"/>
                </a:cubicBezTo>
                <a:cubicBezTo>
                  <a:pt x="4938798" y="9800311"/>
                  <a:pt x="4941426" y="9808193"/>
                  <a:pt x="4946680" y="9813448"/>
                </a:cubicBezTo>
                <a:lnTo>
                  <a:pt x="4949925" y="9823184"/>
                </a:lnTo>
                <a:lnTo>
                  <a:pt x="4938798" y="9805566"/>
                </a:lnTo>
                <a:cubicBezTo>
                  <a:pt x="4928287" y="9795054"/>
                  <a:pt x="4923030" y="9789798"/>
                  <a:pt x="4923030" y="9789798"/>
                </a:cubicBezTo>
                <a:cubicBezTo>
                  <a:pt x="4923030" y="9789798"/>
                  <a:pt x="4928287" y="9784543"/>
                  <a:pt x="4938798" y="9774031"/>
                </a:cubicBezTo>
                <a:close/>
                <a:moveTo>
                  <a:pt x="4623456" y="9742497"/>
                </a:moveTo>
                <a:lnTo>
                  <a:pt x="4639223" y="9758265"/>
                </a:lnTo>
                <a:cubicBezTo>
                  <a:pt x="4639223" y="9768777"/>
                  <a:pt x="4639223" y="9774031"/>
                  <a:pt x="4639223" y="9774031"/>
                </a:cubicBezTo>
                <a:cubicBezTo>
                  <a:pt x="4639223" y="9774031"/>
                  <a:pt x="4633966" y="9774031"/>
                  <a:pt x="4623456" y="9774031"/>
                </a:cubicBezTo>
                <a:cubicBezTo>
                  <a:pt x="4623456" y="9763520"/>
                  <a:pt x="4623456" y="9753008"/>
                  <a:pt x="4623456" y="9742497"/>
                </a:cubicBezTo>
                <a:close/>
                <a:moveTo>
                  <a:pt x="2179555" y="9742497"/>
                </a:moveTo>
                <a:lnTo>
                  <a:pt x="2163786" y="9758265"/>
                </a:lnTo>
                <a:cubicBezTo>
                  <a:pt x="2174300" y="9768777"/>
                  <a:pt x="2179555" y="9771404"/>
                  <a:pt x="2179555" y="9766147"/>
                </a:cubicBezTo>
                <a:cubicBezTo>
                  <a:pt x="2179555" y="9760892"/>
                  <a:pt x="2179555" y="9753008"/>
                  <a:pt x="2179555" y="9742497"/>
                </a:cubicBezTo>
                <a:close/>
                <a:moveTo>
                  <a:pt x="2542197" y="9726730"/>
                </a:moveTo>
                <a:lnTo>
                  <a:pt x="2526431" y="9758265"/>
                </a:lnTo>
                <a:cubicBezTo>
                  <a:pt x="2536941" y="9758265"/>
                  <a:pt x="2542197" y="9753008"/>
                  <a:pt x="2542197" y="9742497"/>
                </a:cubicBezTo>
                <a:close/>
                <a:moveTo>
                  <a:pt x="3078279" y="9710962"/>
                </a:moveTo>
                <a:lnTo>
                  <a:pt x="3094045" y="9726730"/>
                </a:lnTo>
                <a:cubicBezTo>
                  <a:pt x="3094045" y="9726730"/>
                  <a:pt x="3094045" y="9731985"/>
                  <a:pt x="3094045" y="9742497"/>
                </a:cubicBezTo>
                <a:lnTo>
                  <a:pt x="3078279" y="9742497"/>
                </a:lnTo>
                <a:cubicBezTo>
                  <a:pt x="3057257" y="9721476"/>
                  <a:pt x="3057257" y="9710962"/>
                  <a:pt x="3078279" y="9710962"/>
                </a:cubicBezTo>
                <a:close/>
                <a:moveTo>
                  <a:pt x="2826007" y="9710962"/>
                </a:moveTo>
                <a:cubicBezTo>
                  <a:pt x="2826007" y="9721476"/>
                  <a:pt x="2826007" y="9731985"/>
                  <a:pt x="2826007" y="9742497"/>
                </a:cubicBezTo>
                <a:cubicBezTo>
                  <a:pt x="2826007" y="9753008"/>
                  <a:pt x="2828632" y="9758265"/>
                  <a:pt x="2833888" y="9758265"/>
                </a:cubicBezTo>
                <a:cubicBezTo>
                  <a:pt x="2839145" y="9758265"/>
                  <a:pt x="2841773" y="9755636"/>
                  <a:pt x="2841773" y="9750381"/>
                </a:cubicBezTo>
                <a:cubicBezTo>
                  <a:pt x="2841773" y="9745126"/>
                  <a:pt x="2841773" y="9739869"/>
                  <a:pt x="2841773" y="9734612"/>
                </a:cubicBezTo>
                <a:cubicBezTo>
                  <a:pt x="2841773" y="9729358"/>
                  <a:pt x="2841773" y="9724103"/>
                  <a:pt x="2841773" y="9718846"/>
                </a:cubicBezTo>
                <a:cubicBezTo>
                  <a:pt x="2841773" y="9713592"/>
                  <a:pt x="2836516" y="9710962"/>
                  <a:pt x="2826007" y="9710962"/>
                </a:cubicBezTo>
                <a:close/>
                <a:moveTo>
                  <a:pt x="7049619" y="9703080"/>
                </a:moveTo>
                <a:cubicBezTo>
                  <a:pt x="7050932" y="9703080"/>
                  <a:pt x="7051590" y="9705707"/>
                  <a:pt x="7051590" y="9710962"/>
                </a:cubicBezTo>
                <a:lnTo>
                  <a:pt x="7035824" y="9726730"/>
                </a:lnTo>
                <a:cubicBezTo>
                  <a:pt x="7035824" y="9726730"/>
                  <a:pt x="7038451" y="9721476"/>
                  <a:pt x="7043706" y="9710962"/>
                </a:cubicBezTo>
                <a:cubicBezTo>
                  <a:pt x="7046335" y="9705707"/>
                  <a:pt x="7048305" y="9703080"/>
                  <a:pt x="7049619" y="9703080"/>
                </a:cubicBezTo>
                <a:close/>
                <a:moveTo>
                  <a:pt x="4654988" y="9679430"/>
                </a:moveTo>
                <a:cubicBezTo>
                  <a:pt x="4665500" y="9679430"/>
                  <a:pt x="4670757" y="9682057"/>
                  <a:pt x="4670757" y="9687312"/>
                </a:cubicBezTo>
                <a:cubicBezTo>
                  <a:pt x="4670757" y="9692568"/>
                  <a:pt x="4665500" y="9695196"/>
                  <a:pt x="4654988" y="9695196"/>
                </a:cubicBezTo>
                <a:cubicBezTo>
                  <a:pt x="4654988" y="9684684"/>
                  <a:pt x="4654988" y="9679430"/>
                  <a:pt x="4654988" y="9679430"/>
                </a:cubicBezTo>
                <a:close/>
                <a:moveTo>
                  <a:pt x="2242624" y="9663661"/>
                </a:moveTo>
                <a:cubicBezTo>
                  <a:pt x="2232112" y="9663661"/>
                  <a:pt x="2224228" y="9666291"/>
                  <a:pt x="2218971" y="9671545"/>
                </a:cubicBezTo>
                <a:cubicBezTo>
                  <a:pt x="2213717" y="9676800"/>
                  <a:pt x="2216345" y="9684684"/>
                  <a:pt x="2226855" y="9695196"/>
                </a:cubicBezTo>
                <a:cubicBezTo>
                  <a:pt x="2216345" y="9695196"/>
                  <a:pt x="2211089" y="9700453"/>
                  <a:pt x="2211089" y="9710962"/>
                </a:cubicBezTo>
                <a:cubicBezTo>
                  <a:pt x="2232112" y="9700453"/>
                  <a:pt x="2247881" y="9695196"/>
                  <a:pt x="2258390" y="9695196"/>
                </a:cubicBezTo>
                <a:lnTo>
                  <a:pt x="2274156" y="9679430"/>
                </a:lnTo>
                <a:close/>
                <a:moveTo>
                  <a:pt x="776282" y="9663661"/>
                </a:moveTo>
                <a:lnTo>
                  <a:pt x="792049" y="9663661"/>
                </a:lnTo>
                <a:cubicBezTo>
                  <a:pt x="802560" y="9674173"/>
                  <a:pt x="802560" y="9684684"/>
                  <a:pt x="792049" y="9695196"/>
                </a:cubicBezTo>
                <a:cubicBezTo>
                  <a:pt x="781537" y="9684684"/>
                  <a:pt x="776282" y="9674173"/>
                  <a:pt x="776282" y="9663661"/>
                </a:cubicBezTo>
                <a:close/>
                <a:moveTo>
                  <a:pt x="7020057" y="9647895"/>
                </a:moveTo>
                <a:cubicBezTo>
                  <a:pt x="7020057" y="9647895"/>
                  <a:pt x="7022685" y="9647895"/>
                  <a:pt x="7027939" y="9647895"/>
                </a:cubicBezTo>
                <a:cubicBezTo>
                  <a:pt x="7033196" y="9647895"/>
                  <a:pt x="7035824" y="9653150"/>
                  <a:pt x="7035824" y="9663661"/>
                </a:cubicBezTo>
                <a:lnTo>
                  <a:pt x="7020057" y="9679430"/>
                </a:lnTo>
                <a:cubicBezTo>
                  <a:pt x="7020057" y="9668918"/>
                  <a:pt x="7020057" y="9663661"/>
                  <a:pt x="7020057" y="9663661"/>
                </a:cubicBezTo>
                <a:close/>
                <a:moveTo>
                  <a:pt x="5396045" y="9647895"/>
                </a:moveTo>
                <a:cubicBezTo>
                  <a:pt x="5427577" y="9647895"/>
                  <a:pt x="5432834" y="9663661"/>
                  <a:pt x="5411811" y="9695196"/>
                </a:cubicBezTo>
                <a:lnTo>
                  <a:pt x="5364510" y="9695196"/>
                </a:lnTo>
                <a:cubicBezTo>
                  <a:pt x="5364510" y="9663661"/>
                  <a:pt x="5375022" y="9647895"/>
                  <a:pt x="5396045" y="9647895"/>
                </a:cubicBezTo>
                <a:close/>
                <a:moveTo>
                  <a:pt x="4954564" y="9647895"/>
                </a:moveTo>
                <a:lnTo>
                  <a:pt x="4938798" y="9679430"/>
                </a:lnTo>
                <a:lnTo>
                  <a:pt x="4923030" y="9695196"/>
                </a:lnTo>
                <a:cubicBezTo>
                  <a:pt x="4923030" y="9695196"/>
                  <a:pt x="4923030" y="9692568"/>
                  <a:pt x="4923030" y="9687312"/>
                </a:cubicBezTo>
                <a:cubicBezTo>
                  <a:pt x="4923030" y="9682057"/>
                  <a:pt x="4928287" y="9674173"/>
                  <a:pt x="4938798" y="9663661"/>
                </a:cubicBezTo>
                <a:close/>
                <a:moveTo>
                  <a:pt x="224432" y="9647895"/>
                </a:moveTo>
                <a:cubicBezTo>
                  <a:pt x="224432" y="9647895"/>
                  <a:pt x="224432" y="9653150"/>
                  <a:pt x="224432" y="9663661"/>
                </a:cubicBezTo>
                <a:lnTo>
                  <a:pt x="208665" y="9663661"/>
                </a:lnTo>
                <a:close/>
                <a:moveTo>
                  <a:pt x="90414" y="9647895"/>
                </a:moveTo>
                <a:cubicBezTo>
                  <a:pt x="95669" y="9647895"/>
                  <a:pt x="98295" y="9653150"/>
                  <a:pt x="98295" y="9663661"/>
                </a:cubicBezTo>
                <a:cubicBezTo>
                  <a:pt x="98295" y="9663661"/>
                  <a:pt x="93041" y="9663661"/>
                  <a:pt x="82529" y="9663661"/>
                </a:cubicBezTo>
                <a:cubicBezTo>
                  <a:pt x="82529" y="9653150"/>
                  <a:pt x="85157" y="9647895"/>
                  <a:pt x="90414" y="9647895"/>
                </a:cubicBezTo>
                <a:close/>
                <a:moveTo>
                  <a:pt x="295385" y="9632127"/>
                </a:moveTo>
                <a:cubicBezTo>
                  <a:pt x="290131" y="9632127"/>
                  <a:pt x="287501" y="9637383"/>
                  <a:pt x="287501" y="9647895"/>
                </a:cubicBezTo>
                <a:lnTo>
                  <a:pt x="303269" y="9647895"/>
                </a:lnTo>
                <a:cubicBezTo>
                  <a:pt x="303269" y="9637383"/>
                  <a:pt x="300640" y="9632127"/>
                  <a:pt x="295385" y="9632127"/>
                </a:cubicBezTo>
                <a:close/>
                <a:moveTo>
                  <a:pt x="2542197" y="9616360"/>
                </a:moveTo>
                <a:cubicBezTo>
                  <a:pt x="2531685" y="9616360"/>
                  <a:pt x="2526431" y="9618990"/>
                  <a:pt x="2526431" y="9624245"/>
                </a:cubicBezTo>
                <a:cubicBezTo>
                  <a:pt x="2526431" y="9629499"/>
                  <a:pt x="2521174" y="9642640"/>
                  <a:pt x="2510663" y="9663661"/>
                </a:cubicBezTo>
                <a:lnTo>
                  <a:pt x="2510663" y="9710962"/>
                </a:lnTo>
                <a:cubicBezTo>
                  <a:pt x="2521174" y="9710962"/>
                  <a:pt x="2526431" y="9700453"/>
                  <a:pt x="2526431" y="9679430"/>
                </a:cubicBezTo>
                <a:cubicBezTo>
                  <a:pt x="2536941" y="9668918"/>
                  <a:pt x="2544825" y="9658407"/>
                  <a:pt x="2550082" y="9647895"/>
                </a:cubicBezTo>
                <a:cubicBezTo>
                  <a:pt x="2555337" y="9637383"/>
                  <a:pt x="2557963" y="9632127"/>
                  <a:pt x="2557963" y="9632127"/>
                </a:cubicBezTo>
                <a:cubicBezTo>
                  <a:pt x="2568475" y="9621617"/>
                  <a:pt x="2563222" y="9616360"/>
                  <a:pt x="2542197" y="9616360"/>
                </a:cubicBezTo>
                <a:close/>
                <a:moveTo>
                  <a:pt x="382105" y="9616360"/>
                </a:moveTo>
                <a:lnTo>
                  <a:pt x="382105" y="9632127"/>
                </a:lnTo>
                <a:cubicBezTo>
                  <a:pt x="371594" y="9621617"/>
                  <a:pt x="366337" y="9621617"/>
                  <a:pt x="366337" y="9632127"/>
                </a:cubicBezTo>
                <a:cubicBezTo>
                  <a:pt x="366337" y="9642640"/>
                  <a:pt x="368964" y="9650522"/>
                  <a:pt x="374222" y="9655777"/>
                </a:cubicBezTo>
                <a:cubicBezTo>
                  <a:pt x="379477" y="9661034"/>
                  <a:pt x="376848" y="9663661"/>
                  <a:pt x="366337" y="9663661"/>
                </a:cubicBezTo>
                <a:lnTo>
                  <a:pt x="382105" y="9695196"/>
                </a:lnTo>
                <a:cubicBezTo>
                  <a:pt x="392616" y="9695196"/>
                  <a:pt x="403126" y="9689941"/>
                  <a:pt x="413639" y="9679430"/>
                </a:cubicBezTo>
                <a:cubicBezTo>
                  <a:pt x="424149" y="9647895"/>
                  <a:pt x="424149" y="9626872"/>
                  <a:pt x="413639" y="9616360"/>
                </a:cubicBezTo>
                <a:cubicBezTo>
                  <a:pt x="392616" y="9616360"/>
                  <a:pt x="382105" y="9616360"/>
                  <a:pt x="382105" y="9616360"/>
                </a:cubicBezTo>
                <a:close/>
                <a:moveTo>
                  <a:pt x="2305691" y="9584826"/>
                </a:moveTo>
                <a:cubicBezTo>
                  <a:pt x="2295179" y="9584826"/>
                  <a:pt x="2289925" y="9595337"/>
                  <a:pt x="2289925" y="9616360"/>
                </a:cubicBezTo>
                <a:lnTo>
                  <a:pt x="2305691" y="9616360"/>
                </a:lnTo>
                <a:cubicBezTo>
                  <a:pt x="2305691" y="9616360"/>
                  <a:pt x="2305691" y="9611106"/>
                  <a:pt x="2305691" y="9600592"/>
                </a:cubicBezTo>
                <a:cubicBezTo>
                  <a:pt x="2305691" y="9590083"/>
                  <a:pt x="2305691" y="9584826"/>
                  <a:pt x="2305691" y="9584826"/>
                </a:cubicBezTo>
                <a:close/>
                <a:moveTo>
                  <a:pt x="4684553" y="9573001"/>
                </a:moveTo>
                <a:cubicBezTo>
                  <a:pt x="4685867" y="9573001"/>
                  <a:pt x="4686523" y="9574314"/>
                  <a:pt x="4686523" y="9576942"/>
                </a:cubicBezTo>
                <a:cubicBezTo>
                  <a:pt x="4686523" y="9582198"/>
                  <a:pt x="4686523" y="9584826"/>
                  <a:pt x="4686523" y="9584826"/>
                </a:cubicBezTo>
                <a:cubicBezTo>
                  <a:pt x="4686523" y="9595337"/>
                  <a:pt x="4686523" y="9600592"/>
                  <a:pt x="4686523" y="9600592"/>
                </a:cubicBezTo>
                <a:cubicBezTo>
                  <a:pt x="4676014" y="9600592"/>
                  <a:pt x="4670757" y="9600592"/>
                  <a:pt x="4670757" y="9600592"/>
                </a:cubicBezTo>
                <a:cubicBezTo>
                  <a:pt x="4670757" y="9590083"/>
                  <a:pt x="4673385" y="9582198"/>
                  <a:pt x="4678641" y="9576942"/>
                </a:cubicBezTo>
                <a:cubicBezTo>
                  <a:pt x="4681269" y="9574314"/>
                  <a:pt x="4683239" y="9573001"/>
                  <a:pt x="4684553" y="9573001"/>
                </a:cubicBezTo>
                <a:close/>
                <a:moveTo>
                  <a:pt x="2148020" y="9569060"/>
                </a:moveTo>
                <a:cubicBezTo>
                  <a:pt x="2148020" y="9569060"/>
                  <a:pt x="2142763" y="9574314"/>
                  <a:pt x="2132254" y="9584826"/>
                </a:cubicBezTo>
                <a:lnTo>
                  <a:pt x="2132254" y="9600592"/>
                </a:lnTo>
                <a:cubicBezTo>
                  <a:pt x="2132254" y="9600592"/>
                  <a:pt x="2137508" y="9595337"/>
                  <a:pt x="2148020" y="9584826"/>
                </a:cubicBezTo>
                <a:close/>
                <a:moveTo>
                  <a:pt x="445172" y="9569060"/>
                </a:moveTo>
                <a:cubicBezTo>
                  <a:pt x="434660" y="9569060"/>
                  <a:pt x="429406" y="9574314"/>
                  <a:pt x="429406" y="9584826"/>
                </a:cubicBezTo>
                <a:cubicBezTo>
                  <a:pt x="439918" y="9595337"/>
                  <a:pt x="445172" y="9600592"/>
                  <a:pt x="445172" y="9600592"/>
                </a:cubicBezTo>
                <a:lnTo>
                  <a:pt x="445172" y="9584826"/>
                </a:lnTo>
                <a:cubicBezTo>
                  <a:pt x="445172" y="9574314"/>
                  <a:pt x="445172" y="9569060"/>
                  <a:pt x="445172" y="9569060"/>
                </a:cubicBezTo>
                <a:close/>
                <a:moveTo>
                  <a:pt x="3040834" y="9559205"/>
                </a:moveTo>
                <a:cubicBezTo>
                  <a:pt x="3044774" y="9560518"/>
                  <a:pt x="3046745" y="9563805"/>
                  <a:pt x="3046745" y="9569060"/>
                </a:cubicBezTo>
                <a:lnTo>
                  <a:pt x="3030979" y="9569060"/>
                </a:lnTo>
                <a:lnTo>
                  <a:pt x="3015210" y="9600592"/>
                </a:lnTo>
                <a:cubicBezTo>
                  <a:pt x="3015210" y="9621617"/>
                  <a:pt x="3015210" y="9632127"/>
                  <a:pt x="3015210" y="9632127"/>
                </a:cubicBezTo>
                <a:lnTo>
                  <a:pt x="3015210" y="9679430"/>
                </a:lnTo>
                <a:lnTo>
                  <a:pt x="3015210" y="9695196"/>
                </a:lnTo>
                <a:lnTo>
                  <a:pt x="2983676" y="9679430"/>
                </a:lnTo>
                <a:cubicBezTo>
                  <a:pt x="2983676" y="9658407"/>
                  <a:pt x="2978422" y="9647895"/>
                  <a:pt x="2967909" y="9647895"/>
                </a:cubicBezTo>
                <a:lnTo>
                  <a:pt x="2967909" y="9616360"/>
                </a:lnTo>
                <a:cubicBezTo>
                  <a:pt x="2967909" y="9616360"/>
                  <a:pt x="2967909" y="9611106"/>
                  <a:pt x="2967909" y="9600592"/>
                </a:cubicBezTo>
                <a:cubicBezTo>
                  <a:pt x="2967909" y="9590083"/>
                  <a:pt x="2973166" y="9584826"/>
                  <a:pt x="2983676" y="9584826"/>
                </a:cubicBezTo>
                <a:cubicBezTo>
                  <a:pt x="2983676" y="9584826"/>
                  <a:pt x="2988932" y="9579569"/>
                  <a:pt x="2999444" y="9569060"/>
                </a:cubicBezTo>
                <a:cubicBezTo>
                  <a:pt x="2999444" y="9569060"/>
                  <a:pt x="3007329" y="9566432"/>
                  <a:pt x="3023094" y="9561175"/>
                </a:cubicBezTo>
                <a:cubicBezTo>
                  <a:pt x="3030979" y="9558548"/>
                  <a:pt x="3036890" y="9557891"/>
                  <a:pt x="3040834" y="9559205"/>
                </a:cubicBezTo>
                <a:close/>
                <a:moveTo>
                  <a:pt x="5364510" y="9553291"/>
                </a:moveTo>
                <a:cubicBezTo>
                  <a:pt x="5364510" y="9553291"/>
                  <a:pt x="5363853" y="9555262"/>
                  <a:pt x="5362540" y="9559205"/>
                </a:cubicBezTo>
                <a:lnTo>
                  <a:pt x="5360567" y="9565116"/>
                </a:lnTo>
                <a:cubicBezTo>
                  <a:pt x="5363196" y="9562489"/>
                  <a:pt x="5364510" y="9558548"/>
                  <a:pt x="5364510" y="9553291"/>
                </a:cubicBezTo>
                <a:close/>
                <a:moveTo>
                  <a:pt x="2605267" y="9537525"/>
                </a:moveTo>
                <a:cubicBezTo>
                  <a:pt x="2594755" y="9537525"/>
                  <a:pt x="2589501" y="9540152"/>
                  <a:pt x="2589501" y="9545409"/>
                </a:cubicBezTo>
                <a:cubicBezTo>
                  <a:pt x="2589501" y="9550664"/>
                  <a:pt x="2589501" y="9558548"/>
                  <a:pt x="2589501" y="9569060"/>
                </a:cubicBezTo>
                <a:close/>
                <a:moveTo>
                  <a:pt x="389987" y="9521757"/>
                </a:moveTo>
                <a:cubicBezTo>
                  <a:pt x="384732" y="9521757"/>
                  <a:pt x="382105" y="9524386"/>
                  <a:pt x="382105" y="9529641"/>
                </a:cubicBezTo>
                <a:cubicBezTo>
                  <a:pt x="382105" y="9534898"/>
                  <a:pt x="387360" y="9537525"/>
                  <a:pt x="397871" y="9537525"/>
                </a:cubicBezTo>
                <a:cubicBezTo>
                  <a:pt x="397871" y="9537525"/>
                  <a:pt x="403126" y="9537525"/>
                  <a:pt x="413639" y="9537525"/>
                </a:cubicBezTo>
                <a:cubicBezTo>
                  <a:pt x="403126" y="9527013"/>
                  <a:pt x="395244" y="9521757"/>
                  <a:pt x="389987" y="9521757"/>
                </a:cubicBezTo>
                <a:close/>
                <a:moveTo>
                  <a:pt x="319036" y="9521757"/>
                </a:moveTo>
                <a:lnTo>
                  <a:pt x="303269" y="9537525"/>
                </a:lnTo>
                <a:cubicBezTo>
                  <a:pt x="303269" y="9548036"/>
                  <a:pt x="300640" y="9555921"/>
                  <a:pt x="295385" y="9561175"/>
                </a:cubicBezTo>
                <a:cubicBezTo>
                  <a:pt x="290131" y="9566432"/>
                  <a:pt x="292758" y="9574314"/>
                  <a:pt x="303269" y="9584826"/>
                </a:cubicBezTo>
                <a:cubicBezTo>
                  <a:pt x="303269" y="9595337"/>
                  <a:pt x="303269" y="9605849"/>
                  <a:pt x="303269" y="9616360"/>
                </a:cubicBezTo>
                <a:lnTo>
                  <a:pt x="334802" y="9616360"/>
                </a:lnTo>
                <a:cubicBezTo>
                  <a:pt x="355825" y="9616360"/>
                  <a:pt x="366337" y="9613733"/>
                  <a:pt x="366337" y="9608476"/>
                </a:cubicBezTo>
                <a:cubicBezTo>
                  <a:pt x="366337" y="9603221"/>
                  <a:pt x="371594" y="9600592"/>
                  <a:pt x="382105" y="9600592"/>
                </a:cubicBezTo>
                <a:lnTo>
                  <a:pt x="397871" y="9553291"/>
                </a:lnTo>
                <a:cubicBezTo>
                  <a:pt x="387360" y="9553291"/>
                  <a:pt x="382105" y="9558548"/>
                  <a:pt x="382105" y="9569060"/>
                </a:cubicBezTo>
                <a:lnTo>
                  <a:pt x="350570" y="9553291"/>
                </a:lnTo>
                <a:close/>
                <a:moveTo>
                  <a:pt x="2526431" y="9505990"/>
                </a:moveTo>
                <a:cubicBezTo>
                  <a:pt x="2526431" y="9505990"/>
                  <a:pt x="2526431" y="9511247"/>
                  <a:pt x="2526431" y="9521757"/>
                </a:cubicBezTo>
                <a:cubicBezTo>
                  <a:pt x="2526431" y="9521757"/>
                  <a:pt x="2526431" y="9527013"/>
                  <a:pt x="2526431" y="9537525"/>
                </a:cubicBezTo>
                <a:lnTo>
                  <a:pt x="2542197" y="9521757"/>
                </a:lnTo>
                <a:cubicBezTo>
                  <a:pt x="2542197" y="9511247"/>
                  <a:pt x="2536941" y="9505990"/>
                  <a:pt x="2526431" y="9505990"/>
                </a:cubicBezTo>
                <a:close/>
                <a:moveTo>
                  <a:pt x="2636799" y="9490224"/>
                </a:moveTo>
                <a:lnTo>
                  <a:pt x="2621032" y="9584826"/>
                </a:lnTo>
                <a:cubicBezTo>
                  <a:pt x="2631545" y="9563805"/>
                  <a:pt x="2636799" y="9542782"/>
                  <a:pt x="2636799" y="9521757"/>
                </a:cubicBezTo>
                <a:close/>
                <a:moveTo>
                  <a:pt x="169249" y="9490224"/>
                </a:moveTo>
                <a:cubicBezTo>
                  <a:pt x="174504" y="9490224"/>
                  <a:pt x="177131" y="9495479"/>
                  <a:pt x="177131" y="9505990"/>
                </a:cubicBezTo>
                <a:lnTo>
                  <a:pt x="161365" y="9505990"/>
                </a:lnTo>
                <a:cubicBezTo>
                  <a:pt x="161365" y="9495479"/>
                  <a:pt x="163992" y="9490224"/>
                  <a:pt x="169249" y="9490224"/>
                </a:cubicBezTo>
                <a:close/>
                <a:moveTo>
                  <a:pt x="7053560" y="9480369"/>
                </a:moveTo>
                <a:cubicBezTo>
                  <a:pt x="7057504" y="9481683"/>
                  <a:pt x="7062101" y="9484969"/>
                  <a:pt x="7067356" y="9490224"/>
                </a:cubicBezTo>
                <a:lnTo>
                  <a:pt x="7051590" y="9505990"/>
                </a:lnTo>
                <a:cubicBezTo>
                  <a:pt x="7051590" y="9505990"/>
                  <a:pt x="7048962" y="9503363"/>
                  <a:pt x="7043706" y="9498106"/>
                </a:cubicBezTo>
                <a:cubicBezTo>
                  <a:pt x="7038451" y="9492851"/>
                  <a:pt x="7038451" y="9487597"/>
                  <a:pt x="7043706" y="9482340"/>
                </a:cubicBezTo>
                <a:cubicBezTo>
                  <a:pt x="7046335" y="9479713"/>
                  <a:pt x="7049619" y="9479056"/>
                  <a:pt x="7053560" y="9480369"/>
                </a:cubicBezTo>
                <a:close/>
                <a:moveTo>
                  <a:pt x="3015210" y="9474456"/>
                </a:moveTo>
                <a:cubicBezTo>
                  <a:pt x="3015210" y="9474456"/>
                  <a:pt x="3015210" y="9479713"/>
                  <a:pt x="3015210" y="9490224"/>
                </a:cubicBezTo>
                <a:cubicBezTo>
                  <a:pt x="3025722" y="9490224"/>
                  <a:pt x="3030979" y="9487597"/>
                  <a:pt x="3030979" y="9482340"/>
                </a:cubicBezTo>
                <a:cubicBezTo>
                  <a:pt x="3030979" y="9477085"/>
                  <a:pt x="3025722" y="9474456"/>
                  <a:pt x="3015210" y="9474456"/>
                </a:cubicBezTo>
                <a:close/>
                <a:moveTo>
                  <a:pt x="279617" y="9474456"/>
                </a:moveTo>
                <a:cubicBezTo>
                  <a:pt x="274362" y="9474456"/>
                  <a:pt x="271735" y="9479713"/>
                  <a:pt x="271735" y="9490224"/>
                </a:cubicBezTo>
                <a:lnTo>
                  <a:pt x="271735" y="9521757"/>
                </a:lnTo>
                <a:cubicBezTo>
                  <a:pt x="282247" y="9521757"/>
                  <a:pt x="287501" y="9521757"/>
                  <a:pt x="287501" y="9521757"/>
                </a:cubicBezTo>
                <a:cubicBezTo>
                  <a:pt x="287501" y="9500733"/>
                  <a:pt x="287501" y="9490224"/>
                  <a:pt x="287501" y="9490224"/>
                </a:cubicBezTo>
                <a:cubicBezTo>
                  <a:pt x="287501" y="9479713"/>
                  <a:pt x="284874" y="9474456"/>
                  <a:pt x="279617" y="9474456"/>
                </a:cubicBezTo>
                <a:close/>
                <a:moveTo>
                  <a:pt x="5017634" y="9458689"/>
                </a:moveTo>
                <a:cubicBezTo>
                  <a:pt x="5017634" y="9469201"/>
                  <a:pt x="5017634" y="9474456"/>
                  <a:pt x="5017634" y="9474456"/>
                </a:cubicBezTo>
                <a:cubicBezTo>
                  <a:pt x="5028145" y="9474456"/>
                  <a:pt x="5033399" y="9471828"/>
                  <a:pt x="5033399" y="9466574"/>
                </a:cubicBezTo>
                <a:cubicBezTo>
                  <a:pt x="5033399" y="9461317"/>
                  <a:pt x="5028145" y="9458689"/>
                  <a:pt x="5017634" y="9458689"/>
                </a:cubicBezTo>
                <a:close/>
                <a:moveTo>
                  <a:pt x="3046745" y="9442921"/>
                </a:moveTo>
                <a:cubicBezTo>
                  <a:pt x="3046745" y="9453435"/>
                  <a:pt x="3046745" y="9461317"/>
                  <a:pt x="3046745" y="9466574"/>
                </a:cubicBezTo>
                <a:cubicBezTo>
                  <a:pt x="3046745" y="9471828"/>
                  <a:pt x="3049372" y="9474456"/>
                  <a:pt x="3054629" y="9474456"/>
                </a:cubicBezTo>
                <a:cubicBezTo>
                  <a:pt x="3059886" y="9474456"/>
                  <a:pt x="3062511" y="9469201"/>
                  <a:pt x="3062511" y="9458689"/>
                </a:cubicBezTo>
                <a:close/>
                <a:moveTo>
                  <a:pt x="3220182" y="9411389"/>
                </a:moveTo>
                <a:lnTo>
                  <a:pt x="3235950" y="9411389"/>
                </a:lnTo>
                <a:lnTo>
                  <a:pt x="3220182" y="9427155"/>
                </a:lnTo>
                <a:lnTo>
                  <a:pt x="3204416" y="9427155"/>
                </a:lnTo>
                <a:cubicBezTo>
                  <a:pt x="3204416" y="9427155"/>
                  <a:pt x="3209672" y="9421898"/>
                  <a:pt x="3220182" y="9411389"/>
                </a:cubicBezTo>
                <a:close/>
                <a:moveTo>
                  <a:pt x="2479131" y="9411389"/>
                </a:moveTo>
                <a:lnTo>
                  <a:pt x="2479131" y="9427155"/>
                </a:lnTo>
                <a:cubicBezTo>
                  <a:pt x="2489640" y="9427155"/>
                  <a:pt x="2494897" y="9424527"/>
                  <a:pt x="2494897" y="9419271"/>
                </a:cubicBezTo>
                <a:cubicBezTo>
                  <a:pt x="2494897" y="9414016"/>
                  <a:pt x="2489640" y="9411389"/>
                  <a:pt x="2479131" y="9411389"/>
                </a:cubicBezTo>
                <a:close/>
                <a:moveTo>
                  <a:pt x="807817" y="9411389"/>
                </a:moveTo>
                <a:cubicBezTo>
                  <a:pt x="818329" y="9411389"/>
                  <a:pt x="823583" y="9411389"/>
                  <a:pt x="823583" y="9411389"/>
                </a:cubicBezTo>
                <a:cubicBezTo>
                  <a:pt x="823583" y="9421898"/>
                  <a:pt x="823583" y="9427155"/>
                  <a:pt x="823583" y="9427155"/>
                </a:cubicBezTo>
                <a:lnTo>
                  <a:pt x="807817" y="9427155"/>
                </a:lnTo>
                <a:cubicBezTo>
                  <a:pt x="797305" y="9427155"/>
                  <a:pt x="792049" y="9424527"/>
                  <a:pt x="792049" y="9419271"/>
                </a:cubicBezTo>
                <a:cubicBezTo>
                  <a:pt x="792049" y="9414016"/>
                  <a:pt x="797305" y="9411389"/>
                  <a:pt x="807817" y="9411389"/>
                </a:cubicBezTo>
                <a:close/>
                <a:moveTo>
                  <a:pt x="334802" y="9411389"/>
                </a:moveTo>
                <a:cubicBezTo>
                  <a:pt x="313779" y="9411389"/>
                  <a:pt x="303269" y="9421898"/>
                  <a:pt x="303269" y="9442921"/>
                </a:cubicBezTo>
                <a:lnTo>
                  <a:pt x="334802" y="9427155"/>
                </a:lnTo>
                <a:cubicBezTo>
                  <a:pt x="345316" y="9416643"/>
                  <a:pt x="345316" y="9411389"/>
                  <a:pt x="334802" y="9411389"/>
                </a:cubicBezTo>
                <a:close/>
                <a:moveTo>
                  <a:pt x="569338" y="9401534"/>
                </a:moveTo>
                <a:cubicBezTo>
                  <a:pt x="568024" y="9400220"/>
                  <a:pt x="566054" y="9400877"/>
                  <a:pt x="563426" y="9403504"/>
                </a:cubicBezTo>
                <a:cubicBezTo>
                  <a:pt x="558172" y="9408761"/>
                  <a:pt x="555543" y="9411389"/>
                  <a:pt x="555543" y="9411389"/>
                </a:cubicBezTo>
                <a:cubicBezTo>
                  <a:pt x="555543" y="9411389"/>
                  <a:pt x="555543" y="9416643"/>
                  <a:pt x="555543" y="9427155"/>
                </a:cubicBezTo>
                <a:cubicBezTo>
                  <a:pt x="555543" y="9437666"/>
                  <a:pt x="555543" y="9442921"/>
                  <a:pt x="555543" y="9442921"/>
                </a:cubicBezTo>
                <a:cubicBezTo>
                  <a:pt x="566054" y="9442921"/>
                  <a:pt x="571309" y="9440294"/>
                  <a:pt x="571309" y="9435039"/>
                </a:cubicBezTo>
                <a:cubicBezTo>
                  <a:pt x="571309" y="9429784"/>
                  <a:pt x="571309" y="9421898"/>
                  <a:pt x="571309" y="9411389"/>
                </a:cubicBezTo>
                <a:cubicBezTo>
                  <a:pt x="571309" y="9406134"/>
                  <a:pt x="570651" y="9402848"/>
                  <a:pt x="569338" y="9401534"/>
                </a:cubicBezTo>
                <a:close/>
                <a:moveTo>
                  <a:pt x="2605267" y="9395620"/>
                </a:moveTo>
                <a:cubicBezTo>
                  <a:pt x="2605267" y="9406134"/>
                  <a:pt x="2600010" y="9411389"/>
                  <a:pt x="2589501" y="9411389"/>
                </a:cubicBezTo>
                <a:cubicBezTo>
                  <a:pt x="2578988" y="9411389"/>
                  <a:pt x="2573732" y="9414016"/>
                  <a:pt x="2573732" y="9419271"/>
                </a:cubicBezTo>
                <a:cubicBezTo>
                  <a:pt x="2573732" y="9424527"/>
                  <a:pt x="2573732" y="9429784"/>
                  <a:pt x="2573732" y="9435039"/>
                </a:cubicBezTo>
                <a:cubicBezTo>
                  <a:pt x="2573732" y="9440294"/>
                  <a:pt x="2573732" y="9448178"/>
                  <a:pt x="2573732" y="9458689"/>
                </a:cubicBezTo>
                <a:cubicBezTo>
                  <a:pt x="2573732" y="9469201"/>
                  <a:pt x="2568475" y="9474456"/>
                  <a:pt x="2557963" y="9474456"/>
                </a:cubicBezTo>
                <a:cubicBezTo>
                  <a:pt x="2547454" y="9484969"/>
                  <a:pt x="2547454" y="9490224"/>
                  <a:pt x="2557963" y="9490224"/>
                </a:cubicBezTo>
                <a:cubicBezTo>
                  <a:pt x="2568475" y="9490224"/>
                  <a:pt x="2568475" y="9498106"/>
                  <a:pt x="2557963" y="9513874"/>
                </a:cubicBezTo>
                <a:cubicBezTo>
                  <a:pt x="2547454" y="9529641"/>
                  <a:pt x="2547454" y="9540152"/>
                  <a:pt x="2557963" y="9545409"/>
                </a:cubicBezTo>
                <a:cubicBezTo>
                  <a:pt x="2568475" y="9550664"/>
                  <a:pt x="2578988" y="9548036"/>
                  <a:pt x="2589501" y="9537525"/>
                </a:cubicBezTo>
                <a:cubicBezTo>
                  <a:pt x="2589501" y="9537525"/>
                  <a:pt x="2592126" y="9534898"/>
                  <a:pt x="2597383" y="9529641"/>
                </a:cubicBezTo>
                <a:cubicBezTo>
                  <a:pt x="2602639" y="9524386"/>
                  <a:pt x="2605267" y="9516502"/>
                  <a:pt x="2605267" y="9505990"/>
                </a:cubicBezTo>
                <a:cubicBezTo>
                  <a:pt x="2605267" y="9495479"/>
                  <a:pt x="2605267" y="9487597"/>
                  <a:pt x="2605267" y="9482340"/>
                </a:cubicBezTo>
                <a:cubicBezTo>
                  <a:pt x="2605267" y="9477085"/>
                  <a:pt x="2600010" y="9479713"/>
                  <a:pt x="2589501" y="9490224"/>
                </a:cubicBezTo>
                <a:lnTo>
                  <a:pt x="2589501" y="9474456"/>
                </a:lnTo>
                <a:cubicBezTo>
                  <a:pt x="2610521" y="9474456"/>
                  <a:pt x="2618405" y="9466574"/>
                  <a:pt x="2613149" y="9450805"/>
                </a:cubicBezTo>
                <a:cubicBezTo>
                  <a:pt x="2607895" y="9435039"/>
                  <a:pt x="2607895" y="9429784"/>
                  <a:pt x="2613149" y="9435039"/>
                </a:cubicBezTo>
                <a:cubicBezTo>
                  <a:pt x="2618405" y="9440294"/>
                  <a:pt x="2621032" y="9435039"/>
                  <a:pt x="2621032" y="9419271"/>
                </a:cubicBezTo>
                <a:cubicBezTo>
                  <a:pt x="2621032" y="9403504"/>
                  <a:pt x="2615776" y="9395620"/>
                  <a:pt x="2605267" y="9395620"/>
                </a:cubicBezTo>
                <a:close/>
                <a:moveTo>
                  <a:pt x="3206386" y="9385766"/>
                </a:moveTo>
                <a:cubicBezTo>
                  <a:pt x="3207701" y="9384454"/>
                  <a:pt x="3209672" y="9385109"/>
                  <a:pt x="3212300" y="9387736"/>
                </a:cubicBezTo>
                <a:cubicBezTo>
                  <a:pt x="3217556" y="9392993"/>
                  <a:pt x="3220182" y="9395620"/>
                  <a:pt x="3220182" y="9395620"/>
                </a:cubicBezTo>
                <a:cubicBezTo>
                  <a:pt x="3220182" y="9395620"/>
                  <a:pt x="3214928" y="9400877"/>
                  <a:pt x="3204416" y="9411389"/>
                </a:cubicBezTo>
                <a:cubicBezTo>
                  <a:pt x="3204416" y="9421898"/>
                  <a:pt x="3201788" y="9427155"/>
                  <a:pt x="3196532" y="9427155"/>
                </a:cubicBezTo>
                <a:cubicBezTo>
                  <a:pt x="3191278" y="9427155"/>
                  <a:pt x="3193904" y="9416643"/>
                  <a:pt x="3204416" y="9395620"/>
                </a:cubicBezTo>
                <a:cubicBezTo>
                  <a:pt x="3204416" y="9390366"/>
                  <a:pt x="3205073" y="9387081"/>
                  <a:pt x="3206386" y="9385766"/>
                </a:cubicBezTo>
                <a:close/>
                <a:moveTo>
                  <a:pt x="6752016" y="9379854"/>
                </a:moveTo>
                <a:cubicBezTo>
                  <a:pt x="6752016" y="9390366"/>
                  <a:pt x="6749387" y="9395620"/>
                  <a:pt x="6744132" y="9395620"/>
                </a:cubicBezTo>
                <a:cubicBezTo>
                  <a:pt x="6738877" y="9395620"/>
                  <a:pt x="6736248" y="9395620"/>
                  <a:pt x="6736248" y="9395620"/>
                </a:cubicBezTo>
                <a:close/>
                <a:moveTo>
                  <a:pt x="4954564" y="9379854"/>
                </a:moveTo>
                <a:lnTo>
                  <a:pt x="4970333" y="9395620"/>
                </a:lnTo>
                <a:cubicBezTo>
                  <a:pt x="4959821" y="9406134"/>
                  <a:pt x="4951937" y="9408761"/>
                  <a:pt x="4946680" y="9403504"/>
                </a:cubicBezTo>
                <a:cubicBezTo>
                  <a:pt x="4941426" y="9398250"/>
                  <a:pt x="4944053" y="9390366"/>
                  <a:pt x="4954564" y="9379854"/>
                </a:cubicBezTo>
                <a:close/>
                <a:moveTo>
                  <a:pt x="216550" y="9379854"/>
                </a:moveTo>
                <a:cubicBezTo>
                  <a:pt x="221805" y="9379854"/>
                  <a:pt x="227063" y="9379854"/>
                  <a:pt x="232316" y="9379854"/>
                </a:cubicBezTo>
                <a:cubicBezTo>
                  <a:pt x="227063" y="9379854"/>
                  <a:pt x="224432" y="9385109"/>
                  <a:pt x="224432" y="9395620"/>
                </a:cubicBezTo>
                <a:lnTo>
                  <a:pt x="208665" y="9395620"/>
                </a:lnTo>
                <a:cubicBezTo>
                  <a:pt x="208665" y="9385109"/>
                  <a:pt x="211295" y="9379854"/>
                  <a:pt x="216550" y="9379854"/>
                </a:cubicBezTo>
                <a:close/>
                <a:moveTo>
                  <a:pt x="5159536" y="9364086"/>
                </a:moveTo>
                <a:lnTo>
                  <a:pt x="5143770" y="9379854"/>
                </a:lnTo>
                <a:lnTo>
                  <a:pt x="5128004" y="9474456"/>
                </a:lnTo>
                <a:cubicBezTo>
                  <a:pt x="5138515" y="9484969"/>
                  <a:pt x="5143770" y="9500733"/>
                  <a:pt x="5143770" y="9521757"/>
                </a:cubicBezTo>
                <a:cubicBezTo>
                  <a:pt x="5143770" y="9532270"/>
                  <a:pt x="5143770" y="9540152"/>
                  <a:pt x="5143770" y="9545409"/>
                </a:cubicBezTo>
                <a:lnTo>
                  <a:pt x="5140617" y="9550138"/>
                </a:lnTo>
                <a:lnTo>
                  <a:pt x="5128004" y="9553291"/>
                </a:lnTo>
                <a:cubicBezTo>
                  <a:pt x="5133260" y="9553291"/>
                  <a:pt x="5137201" y="9552635"/>
                  <a:pt x="5139829" y="9551321"/>
                </a:cubicBezTo>
                <a:lnTo>
                  <a:pt x="5140617" y="9550138"/>
                </a:lnTo>
                <a:lnTo>
                  <a:pt x="5159536" y="9545409"/>
                </a:lnTo>
                <a:cubicBezTo>
                  <a:pt x="5170048" y="9540152"/>
                  <a:pt x="5175305" y="9534898"/>
                  <a:pt x="5175305" y="9529641"/>
                </a:cubicBezTo>
                <a:cubicBezTo>
                  <a:pt x="5175305" y="9524386"/>
                  <a:pt x="5180559" y="9516502"/>
                  <a:pt x="5191071" y="9505990"/>
                </a:cubicBezTo>
                <a:cubicBezTo>
                  <a:pt x="5191071" y="9495479"/>
                  <a:pt x="5191071" y="9490224"/>
                  <a:pt x="5191071" y="9490224"/>
                </a:cubicBezTo>
                <a:cubicBezTo>
                  <a:pt x="5191071" y="9490224"/>
                  <a:pt x="5191071" y="9484969"/>
                  <a:pt x="5191071" y="9474456"/>
                </a:cubicBezTo>
                <a:cubicBezTo>
                  <a:pt x="5180559" y="9474456"/>
                  <a:pt x="5172677" y="9471828"/>
                  <a:pt x="5167420" y="9466574"/>
                </a:cubicBezTo>
                <a:cubicBezTo>
                  <a:pt x="5162166" y="9461317"/>
                  <a:pt x="5154282" y="9453435"/>
                  <a:pt x="5143770" y="9442921"/>
                </a:cubicBezTo>
                <a:cubicBezTo>
                  <a:pt x="5143770" y="9421898"/>
                  <a:pt x="5146397" y="9403504"/>
                  <a:pt x="5151654" y="9387736"/>
                </a:cubicBezTo>
                <a:cubicBezTo>
                  <a:pt x="5156909" y="9371970"/>
                  <a:pt x="5159536" y="9364086"/>
                  <a:pt x="5159536" y="9364086"/>
                </a:cubicBezTo>
                <a:close/>
                <a:moveTo>
                  <a:pt x="2274156" y="9348319"/>
                </a:moveTo>
                <a:lnTo>
                  <a:pt x="2258390" y="9364086"/>
                </a:lnTo>
                <a:cubicBezTo>
                  <a:pt x="2258390" y="9374599"/>
                  <a:pt x="2258390" y="9382481"/>
                  <a:pt x="2258390" y="9387736"/>
                </a:cubicBezTo>
                <a:cubicBezTo>
                  <a:pt x="2258390" y="9392993"/>
                  <a:pt x="2263647" y="9395620"/>
                  <a:pt x="2274156" y="9395620"/>
                </a:cubicBezTo>
                <a:cubicBezTo>
                  <a:pt x="2274156" y="9395620"/>
                  <a:pt x="2274156" y="9390366"/>
                  <a:pt x="2274156" y="9379854"/>
                </a:cubicBezTo>
                <a:cubicBezTo>
                  <a:pt x="2274156" y="9369342"/>
                  <a:pt x="2274156" y="9358831"/>
                  <a:pt x="2274156" y="9348319"/>
                </a:cubicBezTo>
                <a:close/>
                <a:moveTo>
                  <a:pt x="4907264" y="9332553"/>
                </a:moveTo>
                <a:cubicBezTo>
                  <a:pt x="4917775" y="9332553"/>
                  <a:pt x="4923030" y="9337808"/>
                  <a:pt x="4923030" y="9348319"/>
                </a:cubicBezTo>
                <a:cubicBezTo>
                  <a:pt x="4912520" y="9358831"/>
                  <a:pt x="4907264" y="9358831"/>
                  <a:pt x="4907264" y="9348319"/>
                </a:cubicBezTo>
                <a:close/>
                <a:moveTo>
                  <a:pt x="4891497" y="9332553"/>
                </a:moveTo>
                <a:lnTo>
                  <a:pt x="4907264" y="9364086"/>
                </a:lnTo>
                <a:cubicBezTo>
                  <a:pt x="4917775" y="9374599"/>
                  <a:pt x="4920402" y="9382481"/>
                  <a:pt x="4915148" y="9387736"/>
                </a:cubicBezTo>
                <a:cubicBezTo>
                  <a:pt x="4909891" y="9392993"/>
                  <a:pt x="4904636" y="9392993"/>
                  <a:pt x="4899379" y="9387736"/>
                </a:cubicBezTo>
                <a:cubicBezTo>
                  <a:pt x="4894125" y="9382481"/>
                  <a:pt x="4891497" y="9379854"/>
                  <a:pt x="4891497" y="9379854"/>
                </a:cubicBezTo>
                <a:lnTo>
                  <a:pt x="4891497" y="9364086"/>
                </a:lnTo>
                <a:close/>
                <a:moveTo>
                  <a:pt x="4749593" y="9332553"/>
                </a:moveTo>
                <a:cubicBezTo>
                  <a:pt x="4749593" y="9332553"/>
                  <a:pt x="4754849" y="9332553"/>
                  <a:pt x="4765359" y="9332553"/>
                </a:cubicBezTo>
                <a:cubicBezTo>
                  <a:pt x="4765359" y="9332553"/>
                  <a:pt x="4762732" y="9337808"/>
                  <a:pt x="4757477" y="9348319"/>
                </a:cubicBezTo>
                <a:cubicBezTo>
                  <a:pt x="4752220" y="9358831"/>
                  <a:pt x="4746965" y="9364086"/>
                  <a:pt x="4741708" y="9364086"/>
                </a:cubicBezTo>
                <a:cubicBezTo>
                  <a:pt x="4736454" y="9364086"/>
                  <a:pt x="4736454" y="9361458"/>
                  <a:pt x="4741708" y="9356204"/>
                </a:cubicBezTo>
                <a:cubicBezTo>
                  <a:pt x="4746965" y="9350949"/>
                  <a:pt x="4749593" y="9343065"/>
                  <a:pt x="4749593" y="9332553"/>
                </a:cubicBezTo>
                <a:close/>
                <a:moveTo>
                  <a:pt x="2652568" y="9332553"/>
                </a:moveTo>
                <a:lnTo>
                  <a:pt x="2636799" y="9348319"/>
                </a:lnTo>
                <a:cubicBezTo>
                  <a:pt x="2626290" y="9358831"/>
                  <a:pt x="2621032" y="9369342"/>
                  <a:pt x="2621032" y="9379854"/>
                </a:cubicBezTo>
                <a:lnTo>
                  <a:pt x="2652568" y="9348319"/>
                </a:lnTo>
                <a:close/>
                <a:moveTo>
                  <a:pt x="7083124" y="9316785"/>
                </a:moveTo>
                <a:cubicBezTo>
                  <a:pt x="7093636" y="9327296"/>
                  <a:pt x="7098891" y="9332553"/>
                  <a:pt x="7098891" y="9332553"/>
                </a:cubicBezTo>
                <a:cubicBezTo>
                  <a:pt x="7098891" y="9343065"/>
                  <a:pt x="7096263" y="9348319"/>
                  <a:pt x="7091009" y="9348319"/>
                </a:cubicBezTo>
                <a:cubicBezTo>
                  <a:pt x="7085752" y="9348319"/>
                  <a:pt x="7080497" y="9345692"/>
                  <a:pt x="7075239" y="9340437"/>
                </a:cubicBezTo>
                <a:cubicBezTo>
                  <a:pt x="7069986" y="9335180"/>
                  <a:pt x="7069986" y="9329926"/>
                  <a:pt x="7075239" y="9324669"/>
                </a:cubicBezTo>
                <a:cubicBezTo>
                  <a:pt x="7080497" y="9319414"/>
                  <a:pt x="7083124" y="9316785"/>
                  <a:pt x="7083124" y="9316785"/>
                </a:cubicBezTo>
                <a:close/>
                <a:moveTo>
                  <a:pt x="3188650" y="9316785"/>
                </a:moveTo>
                <a:lnTo>
                  <a:pt x="3188650" y="9332553"/>
                </a:lnTo>
                <a:lnTo>
                  <a:pt x="3204416" y="9316785"/>
                </a:lnTo>
                <a:close/>
                <a:moveTo>
                  <a:pt x="5096469" y="9301019"/>
                </a:moveTo>
                <a:lnTo>
                  <a:pt x="5080701" y="9316785"/>
                </a:lnTo>
                <a:lnTo>
                  <a:pt x="5064935" y="9316785"/>
                </a:lnTo>
                <a:lnTo>
                  <a:pt x="5064935" y="9332553"/>
                </a:lnTo>
                <a:cubicBezTo>
                  <a:pt x="5064935" y="9332553"/>
                  <a:pt x="5070189" y="9327296"/>
                  <a:pt x="5080701" y="9316785"/>
                </a:cubicBezTo>
                <a:cubicBezTo>
                  <a:pt x="5080701" y="9327296"/>
                  <a:pt x="5083330" y="9327296"/>
                  <a:pt x="5088585" y="9316785"/>
                </a:cubicBezTo>
                <a:cubicBezTo>
                  <a:pt x="5093842" y="9306275"/>
                  <a:pt x="5096469" y="9301019"/>
                  <a:pt x="5096469" y="9301019"/>
                </a:cubicBezTo>
                <a:close/>
                <a:moveTo>
                  <a:pt x="5167795" y="9270986"/>
                </a:moveTo>
                <a:lnTo>
                  <a:pt x="5170376" y="9271454"/>
                </a:lnTo>
                <a:cubicBezTo>
                  <a:pt x="5172349" y="9272770"/>
                  <a:pt x="5172677" y="9274741"/>
                  <a:pt x="5171364" y="9277368"/>
                </a:cubicBezTo>
                <a:lnTo>
                  <a:pt x="5169821" y="9279082"/>
                </a:lnTo>
                <a:close/>
                <a:moveTo>
                  <a:pt x="4875728" y="9269484"/>
                </a:moveTo>
                <a:cubicBezTo>
                  <a:pt x="4886241" y="9269484"/>
                  <a:pt x="4891497" y="9272111"/>
                  <a:pt x="4891497" y="9277368"/>
                </a:cubicBezTo>
                <a:cubicBezTo>
                  <a:pt x="4891497" y="9282625"/>
                  <a:pt x="4891497" y="9285252"/>
                  <a:pt x="4891497" y="9285252"/>
                </a:cubicBezTo>
                <a:cubicBezTo>
                  <a:pt x="4891497" y="9285252"/>
                  <a:pt x="4888870" y="9287880"/>
                  <a:pt x="4883613" y="9293134"/>
                </a:cubicBezTo>
                <a:cubicBezTo>
                  <a:pt x="4878356" y="9298391"/>
                  <a:pt x="4875728" y="9301019"/>
                  <a:pt x="4875728" y="9301019"/>
                </a:cubicBezTo>
                <a:cubicBezTo>
                  <a:pt x="4875728" y="9301019"/>
                  <a:pt x="4875728" y="9295762"/>
                  <a:pt x="4875728" y="9285252"/>
                </a:cubicBezTo>
                <a:cubicBezTo>
                  <a:pt x="4875728" y="9274741"/>
                  <a:pt x="4875728" y="9269484"/>
                  <a:pt x="4875728" y="9269484"/>
                </a:cubicBezTo>
                <a:close/>
                <a:moveTo>
                  <a:pt x="1564637" y="9269484"/>
                </a:moveTo>
                <a:cubicBezTo>
                  <a:pt x="1575148" y="9279998"/>
                  <a:pt x="1575148" y="9295762"/>
                  <a:pt x="1564637" y="9316785"/>
                </a:cubicBezTo>
                <a:cubicBezTo>
                  <a:pt x="1554126" y="9337808"/>
                  <a:pt x="1548871" y="9348319"/>
                  <a:pt x="1548871" y="9348319"/>
                </a:cubicBezTo>
                <a:lnTo>
                  <a:pt x="1548871" y="9332553"/>
                </a:lnTo>
                <a:close/>
                <a:moveTo>
                  <a:pt x="728981" y="9269484"/>
                </a:moveTo>
                <a:lnTo>
                  <a:pt x="744748" y="9269484"/>
                </a:lnTo>
                <a:lnTo>
                  <a:pt x="744748" y="9316785"/>
                </a:lnTo>
                <a:lnTo>
                  <a:pt x="744748" y="9379854"/>
                </a:lnTo>
                <a:lnTo>
                  <a:pt x="744748" y="9395620"/>
                </a:lnTo>
                <a:cubicBezTo>
                  <a:pt x="734236" y="9395620"/>
                  <a:pt x="726352" y="9387736"/>
                  <a:pt x="721097" y="9371970"/>
                </a:cubicBezTo>
                <a:cubicBezTo>
                  <a:pt x="715841" y="9356204"/>
                  <a:pt x="710586" y="9348319"/>
                  <a:pt x="705329" y="9348319"/>
                </a:cubicBezTo>
                <a:cubicBezTo>
                  <a:pt x="700074" y="9348319"/>
                  <a:pt x="697448" y="9337808"/>
                  <a:pt x="697448" y="9316785"/>
                </a:cubicBezTo>
                <a:cubicBezTo>
                  <a:pt x="697448" y="9295762"/>
                  <a:pt x="700074" y="9285252"/>
                  <a:pt x="705329" y="9285252"/>
                </a:cubicBezTo>
                <a:cubicBezTo>
                  <a:pt x="710586" y="9285252"/>
                  <a:pt x="718470" y="9279998"/>
                  <a:pt x="728981" y="9269484"/>
                </a:cubicBezTo>
                <a:close/>
                <a:moveTo>
                  <a:pt x="3641953" y="9261600"/>
                </a:moveTo>
                <a:cubicBezTo>
                  <a:pt x="3644580" y="9261600"/>
                  <a:pt x="3645894" y="9264229"/>
                  <a:pt x="3645894" y="9269484"/>
                </a:cubicBezTo>
                <a:cubicBezTo>
                  <a:pt x="3635385" y="9279998"/>
                  <a:pt x="3624873" y="9285252"/>
                  <a:pt x="3614361" y="9285252"/>
                </a:cubicBezTo>
                <a:cubicBezTo>
                  <a:pt x="3614361" y="9274741"/>
                  <a:pt x="3619616" y="9269484"/>
                  <a:pt x="3630127" y="9269484"/>
                </a:cubicBezTo>
                <a:cubicBezTo>
                  <a:pt x="3635382" y="9264229"/>
                  <a:pt x="3639326" y="9261600"/>
                  <a:pt x="3641953" y="9261600"/>
                </a:cubicBezTo>
                <a:close/>
                <a:moveTo>
                  <a:pt x="760514" y="9253718"/>
                </a:moveTo>
                <a:cubicBezTo>
                  <a:pt x="771027" y="9253718"/>
                  <a:pt x="776282" y="9253718"/>
                  <a:pt x="776282" y="9253718"/>
                </a:cubicBezTo>
                <a:lnTo>
                  <a:pt x="776282" y="9269484"/>
                </a:lnTo>
                <a:cubicBezTo>
                  <a:pt x="765772" y="9269484"/>
                  <a:pt x="760514" y="9264229"/>
                  <a:pt x="760514" y="9253718"/>
                </a:cubicBezTo>
                <a:close/>
                <a:moveTo>
                  <a:pt x="6783549" y="9237949"/>
                </a:moveTo>
                <a:cubicBezTo>
                  <a:pt x="6783549" y="9237949"/>
                  <a:pt x="6788806" y="9237949"/>
                  <a:pt x="6799317" y="9237949"/>
                </a:cubicBezTo>
                <a:lnTo>
                  <a:pt x="6799317" y="9253718"/>
                </a:lnTo>
                <a:cubicBezTo>
                  <a:pt x="6788806" y="9253718"/>
                  <a:pt x="6783549" y="9253718"/>
                  <a:pt x="6783549" y="9253718"/>
                </a:cubicBezTo>
                <a:cubicBezTo>
                  <a:pt x="6783549" y="9243206"/>
                  <a:pt x="6783549" y="9237949"/>
                  <a:pt x="6783549" y="9237949"/>
                </a:cubicBezTo>
                <a:close/>
                <a:moveTo>
                  <a:pt x="3172884" y="9237949"/>
                </a:moveTo>
                <a:cubicBezTo>
                  <a:pt x="3172884" y="9258972"/>
                  <a:pt x="3175508" y="9269484"/>
                  <a:pt x="3180765" y="9269484"/>
                </a:cubicBezTo>
                <a:cubicBezTo>
                  <a:pt x="3186022" y="9269484"/>
                  <a:pt x="3188650" y="9258972"/>
                  <a:pt x="3188650" y="9237949"/>
                </a:cubicBezTo>
                <a:close/>
                <a:moveTo>
                  <a:pt x="4810691" y="9228097"/>
                </a:moveTo>
                <a:cubicBezTo>
                  <a:pt x="4812005" y="9229410"/>
                  <a:pt x="4812662" y="9232695"/>
                  <a:pt x="4812662" y="9237949"/>
                </a:cubicBezTo>
                <a:cubicBezTo>
                  <a:pt x="4812662" y="9248461"/>
                  <a:pt x="4807405" y="9253718"/>
                  <a:pt x="4796894" y="9253718"/>
                </a:cubicBezTo>
                <a:cubicBezTo>
                  <a:pt x="4796894" y="9243206"/>
                  <a:pt x="4799521" y="9235322"/>
                  <a:pt x="4804778" y="9230067"/>
                </a:cubicBezTo>
                <a:cubicBezTo>
                  <a:pt x="4807405" y="9227440"/>
                  <a:pt x="4809376" y="9226783"/>
                  <a:pt x="4810691" y="9228097"/>
                </a:cubicBezTo>
                <a:close/>
                <a:moveTo>
                  <a:pt x="4938798" y="9222183"/>
                </a:moveTo>
                <a:cubicBezTo>
                  <a:pt x="4949310" y="9222183"/>
                  <a:pt x="4949310" y="9227440"/>
                  <a:pt x="4938798" y="9237949"/>
                </a:cubicBezTo>
                <a:cubicBezTo>
                  <a:pt x="4938798" y="9248461"/>
                  <a:pt x="4938798" y="9256345"/>
                  <a:pt x="4938798" y="9261600"/>
                </a:cubicBezTo>
                <a:cubicBezTo>
                  <a:pt x="4938798" y="9266857"/>
                  <a:pt x="4938798" y="9269484"/>
                  <a:pt x="4938798" y="9269484"/>
                </a:cubicBezTo>
                <a:cubicBezTo>
                  <a:pt x="4938798" y="9269484"/>
                  <a:pt x="4936171" y="9274741"/>
                  <a:pt x="4930914" y="9285252"/>
                </a:cubicBezTo>
                <a:cubicBezTo>
                  <a:pt x="4925657" y="9295762"/>
                  <a:pt x="4923030" y="9295762"/>
                  <a:pt x="4923030" y="9285252"/>
                </a:cubicBezTo>
                <a:cubicBezTo>
                  <a:pt x="4923030" y="9274741"/>
                  <a:pt x="4925657" y="9266857"/>
                  <a:pt x="4930914" y="9261600"/>
                </a:cubicBezTo>
                <a:cubicBezTo>
                  <a:pt x="4936171" y="9256345"/>
                  <a:pt x="4938798" y="9243206"/>
                  <a:pt x="4938798" y="9222183"/>
                </a:cubicBezTo>
                <a:close/>
                <a:moveTo>
                  <a:pt x="1801144" y="9206417"/>
                </a:moveTo>
                <a:cubicBezTo>
                  <a:pt x="1801144" y="9206417"/>
                  <a:pt x="1801144" y="9211672"/>
                  <a:pt x="1801144" y="9222183"/>
                </a:cubicBezTo>
                <a:cubicBezTo>
                  <a:pt x="1811655" y="9222183"/>
                  <a:pt x="1816910" y="9227440"/>
                  <a:pt x="1816910" y="9237949"/>
                </a:cubicBezTo>
                <a:cubicBezTo>
                  <a:pt x="1816910" y="9248461"/>
                  <a:pt x="1816910" y="9253718"/>
                  <a:pt x="1816910" y="9253718"/>
                </a:cubicBezTo>
                <a:cubicBezTo>
                  <a:pt x="1816910" y="9253718"/>
                  <a:pt x="1822166" y="9248461"/>
                  <a:pt x="1832678" y="9237949"/>
                </a:cubicBezTo>
                <a:lnTo>
                  <a:pt x="1832678" y="9222183"/>
                </a:lnTo>
                <a:cubicBezTo>
                  <a:pt x="1822166" y="9222183"/>
                  <a:pt x="1816910" y="9216926"/>
                  <a:pt x="1816910" y="9206417"/>
                </a:cubicBezTo>
                <a:close/>
                <a:moveTo>
                  <a:pt x="1580405" y="9206417"/>
                </a:moveTo>
                <a:lnTo>
                  <a:pt x="1596171" y="9222183"/>
                </a:lnTo>
                <a:cubicBezTo>
                  <a:pt x="1596171" y="9232695"/>
                  <a:pt x="1593544" y="9237949"/>
                  <a:pt x="1588287" y="9237949"/>
                </a:cubicBezTo>
                <a:cubicBezTo>
                  <a:pt x="1583032" y="9237949"/>
                  <a:pt x="1580405" y="9232695"/>
                  <a:pt x="1580405" y="9222183"/>
                </a:cubicBezTo>
                <a:cubicBezTo>
                  <a:pt x="1569894" y="9222183"/>
                  <a:pt x="1569894" y="9216926"/>
                  <a:pt x="1580405" y="9206417"/>
                </a:cubicBezTo>
                <a:close/>
                <a:moveTo>
                  <a:pt x="6862384" y="9190648"/>
                </a:moveTo>
                <a:cubicBezTo>
                  <a:pt x="6862384" y="9190648"/>
                  <a:pt x="6865014" y="9193276"/>
                  <a:pt x="6870268" y="9198533"/>
                </a:cubicBezTo>
                <a:cubicBezTo>
                  <a:pt x="6875525" y="9203789"/>
                  <a:pt x="6878153" y="9211672"/>
                  <a:pt x="6878153" y="9222183"/>
                </a:cubicBezTo>
                <a:cubicBezTo>
                  <a:pt x="6878153" y="9253718"/>
                  <a:pt x="6872896" y="9269484"/>
                  <a:pt x="6862384" y="9269484"/>
                </a:cubicBezTo>
                <a:cubicBezTo>
                  <a:pt x="6851872" y="9269484"/>
                  <a:pt x="6846618" y="9266857"/>
                  <a:pt x="6846618" y="9261600"/>
                </a:cubicBezTo>
                <a:cubicBezTo>
                  <a:pt x="6846618" y="9256345"/>
                  <a:pt x="6846618" y="9243206"/>
                  <a:pt x="6846618" y="9222183"/>
                </a:cubicBezTo>
                <a:cubicBezTo>
                  <a:pt x="6846618" y="9211672"/>
                  <a:pt x="6851872" y="9201160"/>
                  <a:pt x="6862384" y="9190648"/>
                </a:cubicBezTo>
                <a:close/>
                <a:moveTo>
                  <a:pt x="3362087" y="9190648"/>
                </a:moveTo>
                <a:lnTo>
                  <a:pt x="3346321" y="9206417"/>
                </a:lnTo>
                <a:cubicBezTo>
                  <a:pt x="3346321" y="9206417"/>
                  <a:pt x="3346321" y="9211672"/>
                  <a:pt x="3346321" y="9222183"/>
                </a:cubicBezTo>
                <a:close/>
                <a:moveTo>
                  <a:pt x="1753842" y="9190648"/>
                </a:moveTo>
                <a:cubicBezTo>
                  <a:pt x="1743331" y="9201160"/>
                  <a:pt x="1743331" y="9211672"/>
                  <a:pt x="1753842" y="9222183"/>
                </a:cubicBezTo>
                <a:lnTo>
                  <a:pt x="1769611" y="9206417"/>
                </a:lnTo>
                <a:cubicBezTo>
                  <a:pt x="1769611" y="9195905"/>
                  <a:pt x="1769611" y="9190648"/>
                  <a:pt x="1769611" y="9190648"/>
                </a:cubicBezTo>
                <a:cubicBezTo>
                  <a:pt x="1769611" y="9190648"/>
                  <a:pt x="1764354" y="9190648"/>
                  <a:pt x="1753842" y="9190648"/>
                </a:cubicBezTo>
                <a:close/>
                <a:moveTo>
                  <a:pt x="303269" y="9190648"/>
                </a:moveTo>
                <a:cubicBezTo>
                  <a:pt x="303269" y="9190648"/>
                  <a:pt x="300640" y="9195905"/>
                  <a:pt x="295385" y="9206417"/>
                </a:cubicBezTo>
                <a:cubicBezTo>
                  <a:pt x="290131" y="9216926"/>
                  <a:pt x="287501" y="9227440"/>
                  <a:pt x="287501" y="9237949"/>
                </a:cubicBezTo>
                <a:lnTo>
                  <a:pt x="319036" y="9206417"/>
                </a:lnTo>
                <a:cubicBezTo>
                  <a:pt x="319036" y="9206417"/>
                  <a:pt x="316408" y="9203789"/>
                  <a:pt x="311152" y="9198533"/>
                </a:cubicBezTo>
                <a:cubicBezTo>
                  <a:pt x="305898" y="9193276"/>
                  <a:pt x="303269" y="9190648"/>
                  <a:pt x="303269" y="9190648"/>
                </a:cubicBezTo>
                <a:close/>
                <a:moveTo>
                  <a:pt x="5159536" y="9174882"/>
                </a:moveTo>
                <a:cubicBezTo>
                  <a:pt x="5159536" y="9185394"/>
                  <a:pt x="5159536" y="9190648"/>
                  <a:pt x="5159536" y="9190648"/>
                </a:cubicBezTo>
                <a:cubicBezTo>
                  <a:pt x="5170048" y="9190648"/>
                  <a:pt x="5175305" y="9185394"/>
                  <a:pt x="5175305" y="9174882"/>
                </a:cubicBezTo>
                <a:close/>
                <a:moveTo>
                  <a:pt x="4765359" y="9174882"/>
                </a:moveTo>
                <a:lnTo>
                  <a:pt x="4796894" y="9190648"/>
                </a:lnTo>
                <a:cubicBezTo>
                  <a:pt x="4786382" y="9190648"/>
                  <a:pt x="4775870" y="9190648"/>
                  <a:pt x="4765359" y="9190648"/>
                </a:cubicBezTo>
                <a:cubicBezTo>
                  <a:pt x="4765359" y="9190648"/>
                  <a:pt x="4765359" y="9185394"/>
                  <a:pt x="4765359" y="9174882"/>
                </a:cubicBezTo>
                <a:close/>
                <a:moveTo>
                  <a:pt x="2368760" y="9174882"/>
                </a:moveTo>
                <a:cubicBezTo>
                  <a:pt x="2368760" y="9185394"/>
                  <a:pt x="2368760" y="9190648"/>
                  <a:pt x="2368760" y="9190648"/>
                </a:cubicBezTo>
                <a:lnTo>
                  <a:pt x="2384526" y="9190648"/>
                </a:lnTo>
                <a:cubicBezTo>
                  <a:pt x="2384526" y="9180137"/>
                  <a:pt x="2379270" y="9174882"/>
                  <a:pt x="2368760" y="9174882"/>
                </a:cubicBezTo>
                <a:close/>
                <a:moveTo>
                  <a:pt x="650144" y="9174882"/>
                </a:moveTo>
                <a:lnTo>
                  <a:pt x="618613" y="9206417"/>
                </a:lnTo>
                <a:lnTo>
                  <a:pt x="618613" y="9222183"/>
                </a:lnTo>
                <a:lnTo>
                  <a:pt x="634378" y="9206417"/>
                </a:lnTo>
                <a:lnTo>
                  <a:pt x="634378" y="9237949"/>
                </a:lnTo>
                <a:cubicBezTo>
                  <a:pt x="634378" y="9248461"/>
                  <a:pt x="639634" y="9253718"/>
                  <a:pt x="650144" y="9253718"/>
                </a:cubicBezTo>
                <a:lnTo>
                  <a:pt x="665912" y="9237949"/>
                </a:lnTo>
                <a:lnTo>
                  <a:pt x="634378" y="9206417"/>
                </a:lnTo>
                <a:cubicBezTo>
                  <a:pt x="655401" y="9195905"/>
                  <a:pt x="660655" y="9185394"/>
                  <a:pt x="650144" y="9174882"/>
                </a:cubicBezTo>
                <a:close/>
                <a:moveTo>
                  <a:pt x="348598" y="9166998"/>
                </a:moveTo>
                <a:cubicBezTo>
                  <a:pt x="347286" y="9166998"/>
                  <a:pt x="345313" y="9169627"/>
                  <a:pt x="342686" y="9174882"/>
                </a:cubicBezTo>
                <a:cubicBezTo>
                  <a:pt x="337431" y="9185394"/>
                  <a:pt x="332175" y="9201160"/>
                  <a:pt x="326920" y="9222183"/>
                </a:cubicBezTo>
                <a:cubicBezTo>
                  <a:pt x="321663" y="9243206"/>
                  <a:pt x="324291" y="9253718"/>
                  <a:pt x="334802" y="9253718"/>
                </a:cubicBezTo>
                <a:cubicBezTo>
                  <a:pt x="345316" y="9253718"/>
                  <a:pt x="345316" y="9264229"/>
                  <a:pt x="334802" y="9285252"/>
                </a:cubicBezTo>
                <a:lnTo>
                  <a:pt x="350570" y="9269484"/>
                </a:lnTo>
                <a:cubicBezTo>
                  <a:pt x="361082" y="9258972"/>
                  <a:pt x="366337" y="9245833"/>
                  <a:pt x="366337" y="9230067"/>
                </a:cubicBezTo>
                <a:cubicBezTo>
                  <a:pt x="366337" y="9214299"/>
                  <a:pt x="363709" y="9203789"/>
                  <a:pt x="358452" y="9198533"/>
                </a:cubicBezTo>
                <a:cubicBezTo>
                  <a:pt x="353198" y="9193276"/>
                  <a:pt x="350570" y="9185394"/>
                  <a:pt x="350570" y="9174882"/>
                </a:cubicBezTo>
                <a:cubicBezTo>
                  <a:pt x="350570" y="9169627"/>
                  <a:pt x="349914" y="9166998"/>
                  <a:pt x="348598" y="9166998"/>
                </a:cubicBezTo>
                <a:close/>
                <a:moveTo>
                  <a:pt x="6878153" y="9159114"/>
                </a:moveTo>
                <a:cubicBezTo>
                  <a:pt x="6878153" y="9159114"/>
                  <a:pt x="6883407" y="9159114"/>
                  <a:pt x="6893919" y="9159114"/>
                </a:cubicBezTo>
                <a:lnTo>
                  <a:pt x="6878153" y="9174882"/>
                </a:lnTo>
                <a:close/>
                <a:moveTo>
                  <a:pt x="3992770" y="9159114"/>
                </a:moveTo>
                <a:cubicBezTo>
                  <a:pt x="4003282" y="9159114"/>
                  <a:pt x="4008538" y="9164371"/>
                  <a:pt x="4008538" y="9174882"/>
                </a:cubicBezTo>
                <a:lnTo>
                  <a:pt x="3977004" y="9190648"/>
                </a:lnTo>
                <a:cubicBezTo>
                  <a:pt x="3977004" y="9180137"/>
                  <a:pt x="3977004" y="9174882"/>
                  <a:pt x="3977004" y="9174882"/>
                </a:cubicBezTo>
                <a:cubicBezTo>
                  <a:pt x="3977004" y="9174882"/>
                  <a:pt x="3982261" y="9169625"/>
                  <a:pt x="3992770" y="9159114"/>
                </a:cubicBezTo>
                <a:close/>
                <a:moveTo>
                  <a:pt x="756573" y="9151232"/>
                </a:moveTo>
                <a:cubicBezTo>
                  <a:pt x="753946" y="9151232"/>
                  <a:pt x="750002" y="9153859"/>
                  <a:pt x="744748" y="9159114"/>
                </a:cubicBezTo>
                <a:cubicBezTo>
                  <a:pt x="744748" y="9159114"/>
                  <a:pt x="744748" y="9164371"/>
                  <a:pt x="744748" y="9174882"/>
                </a:cubicBezTo>
                <a:cubicBezTo>
                  <a:pt x="755259" y="9174882"/>
                  <a:pt x="760514" y="9169625"/>
                  <a:pt x="760514" y="9159114"/>
                </a:cubicBezTo>
                <a:cubicBezTo>
                  <a:pt x="760514" y="9153859"/>
                  <a:pt x="759201" y="9151232"/>
                  <a:pt x="756573" y="9151232"/>
                </a:cubicBezTo>
                <a:close/>
                <a:moveTo>
                  <a:pt x="5916359" y="9143348"/>
                </a:moveTo>
                <a:cubicBezTo>
                  <a:pt x="5916359" y="9143348"/>
                  <a:pt x="5916359" y="9151232"/>
                  <a:pt x="5916359" y="9166998"/>
                </a:cubicBezTo>
                <a:cubicBezTo>
                  <a:pt x="5916359" y="9182764"/>
                  <a:pt x="5916359" y="9195905"/>
                  <a:pt x="5916359" y="9206417"/>
                </a:cubicBezTo>
                <a:lnTo>
                  <a:pt x="5900592" y="9174882"/>
                </a:lnTo>
                <a:close/>
                <a:moveTo>
                  <a:pt x="5112235" y="9143348"/>
                </a:moveTo>
                <a:lnTo>
                  <a:pt x="5096469" y="9174882"/>
                </a:lnTo>
                <a:cubicBezTo>
                  <a:pt x="5064935" y="9206417"/>
                  <a:pt x="5059680" y="9232695"/>
                  <a:pt x="5080701" y="9253718"/>
                </a:cubicBezTo>
                <a:lnTo>
                  <a:pt x="5096469" y="9237949"/>
                </a:lnTo>
                <a:lnTo>
                  <a:pt x="5112235" y="9206417"/>
                </a:lnTo>
                <a:lnTo>
                  <a:pt x="5112235" y="9174882"/>
                </a:lnTo>
                <a:close/>
                <a:moveTo>
                  <a:pt x="4828428" y="9143348"/>
                </a:moveTo>
                <a:lnTo>
                  <a:pt x="4844194" y="9159114"/>
                </a:lnTo>
                <a:lnTo>
                  <a:pt x="4828428" y="9174882"/>
                </a:lnTo>
                <a:close/>
                <a:moveTo>
                  <a:pt x="35228" y="9143348"/>
                </a:moveTo>
                <a:lnTo>
                  <a:pt x="35228" y="9174882"/>
                </a:lnTo>
                <a:cubicBezTo>
                  <a:pt x="45740" y="9174882"/>
                  <a:pt x="50995" y="9164371"/>
                  <a:pt x="50995" y="9143348"/>
                </a:cubicBezTo>
                <a:close/>
                <a:moveTo>
                  <a:pt x="1611938" y="9127581"/>
                </a:moveTo>
                <a:cubicBezTo>
                  <a:pt x="1611938" y="9127581"/>
                  <a:pt x="1611938" y="9132836"/>
                  <a:pt x="1611938" y="9143348"/>
                </a:cubicBezTo>
                <a:cubicBezTo>
                  <a:pt x="1611938" y="9143348"/>
                  <a:pt x="1611938" y="9145975"/>
                  <a:pt x="1611938" y="9151232"/>
                </a:cubicBezTo>
                <a:cubicBezTo>
                  <a:pt x="1611938" y="9156486"/>
                  <a:pt x="1611938" y="9159114"/>
                  <a:pt x="1611938" y="9159114"/>
                </a:cubicBezTo>
                <a:lnTo>
                  <a:pt x="1596171" y="9143348"/>
                </a:lnTo>
                <a:close/>
                <a:moveTo>
                  <a:pt x="784165" y="9127581"/>
                </a:moveTo>
                <a:cubicBezTo>
                  <a:pt x="778910" y="9127581"/>
                  <a:pt x="776282" y="9132836"/>
                  <a:pt x="776282" y="9143348"/>
                </a:cubicBezTo>
                <a:cubicBezTo>
                  <a:pt x="776282" y="9143348"/>
                  <a:pt x="776282" y="9145975"/>
                  <a:pt x="776282" y="9151232"/>
                </a:cubicBezTo>
                <a:cubicBezTo>
                  <a:pt x="776282" y="9156486"/>
                  <a:pt x="771027" y="9164371"/>
                  <a:pt x="760514" y="9174882"/>
                </a:cubicBezTo>
                <a:lnTo>
                  <a:pt x="807817" y="9159114"/>
                </a:lnTo>
                <a:cubicBezTo>
                  <a:pt x="818329" y="9148604"/>
                  <a:pt x="818329" y="9143348"/>
                  <a:pt x="807817" y="9143348"/>
                </a:cubicBezTo>
                <a:cubicBezTo>
                  <a:pt x="797305" y="9132836"/>
                  <a:pt x="789421" y="9127581"/>
                  <a:pt x="784165" y="9127581"/>
                </a:cubicBezTo>
                <a:close/>
                <a:moveTo>
                  <a:pt x="4970333" y="9111813"/>
                </a:moveTo>
                <a:cubicBezTo>
                  <a:pt x="4980844" y="9111813"/>
                  <a:pt x="4980844" y="9127581"/>
                  <a:pt x="4970333" y="9159114"/>
                </a:cubicBezTo>
                <a:cubicBezTo>
                  <a:pt x="4959821" y="9190648"/>
                  <a:pt x="4951937" y="9206417"/>
                  <a:pt x="4946680" y="9206417"/>
                </a:cubicBezTo>
                <a:cubicBezTo>
                  <a:pt x="4941426" y="9206417"/>
                  <a:pt x="4938798" y="9195905"/>
                  <a:pt x="4938798" y="9174882"/>
                </a:cubicBezTo>
                <a:close/>
                <a:moveTo>
                  <a:pt x="681678" y="9111813"/>
                </a:moveTo>
                <a:lnTo>
                  <a:pt x="665912" y="9127581"/>
                </a:lnTo>
                <a:cubicBezTo>
                  <a:pt x="644889" y="9148604"/>
                  <a:pt x="644889" y="9164371"/>
                  <a:pt x="665912" y="9174882"/>
                </a:cubicBezTo>
                <a:close/>
                <a:moveTo>
                  <a:pt x="6909687" y="9096047"/>
                </a:moveTo>
                <a:lnTo>
                  <a:pt x="6909687" y="9111813"/>
                </a:lnTo>
                <a:cubicBezTo>
                  <a:pt x="6899175" y="9122325"/>
                  <a:pt x="6893919" y="9127581"/>
                  <a:pt x="6893919" y="9127581"/>
                </a:cubicBezTo>
                <a:cubicBezTo>
                  <a:pt x="6893919" y="9117070"/>
                  <a:pt x="6899175" y="9106556"/>
                  <a:pt x="6909687" y="9096047"/>
                </a:cubicBezTo>
                <a:close/>
                <a:moveTo>
                  <a:pt x="3977004" y="9096047"/>
                </a:moveTo>
                <a:cubicBezTo>
                  <a:pt x="3977004" y="9096047"/>
                  <a:pt x="3977004" y="9101301"/>
                  <a:pt x="3977004" y="9111813"/>
                </a:cubicBezTo>
                <a:cubicBezTo>
                  <a:pt x="3977004" y="9122325"/>
                  <a:pt x="3971747" y="9127581"/>
                  <a:pt x="3961238" y="9127581"/>
                </a:cubicBezTo>
                <a:cubicBezTo>
                  <a:pt x="3961238" y="9117070"/>
                  <a:pt x="3961238" y="9111813"/>
                  <a:pt x="3961238" y="9111813"/>
                </a:cubicBezTo>
                <a:close/>
                <a:moveTo>
                  <a:pt x="1848444" y="9080278"/>
                </a:moveTo>
                <a:cubicBezTo>
                  <a:pt x="1837935" y="9080278"/>
                  <a:pt x="1832678" y="9090790"/>
                  <a:pt x="1832678" y="9111813"/>
                </a:cubicBezTo>
                <a:cubicBezTo>
                  <a:pt x="1832678" y="9111813"/>
                  <a:pt x="1830051" y="9109186"/>
                  <a:pt x="1824794" y="9103929"/>
                </a:cubicBezTo>
                <a:cubicBezTo>
                  <a:pt x="1819539" y="9098674"/>
                  <a:pt x="1816910" y="9096047"/>
                  <a:pt x="1816910" y="9096047"/>
                </a:cubicBezTo>
                <a:cubicBezTo>
                  <a:pt x="1816910" y="9096047"/>
                  <a:pt x="1811655" y="9101301"/>
                  <a:pt x="1801144" y="9111813"/>
                </a:cubicBezTo>
                <a:cubicBezTo>
                  <a:pt x="1801144" y="9111813"/>
                  <a:pt x="1806400" y="9111813"/>
                  <a:pt x="1816910" y="9111813"/>
                </a:cubicBezTo>
                <a:lnTo>
                  <a:pt x="1832678" y="9111813"/>
                </a:lnTo>
                <a:lnTo>
                  <a:pt x="1848444" y="9127581"/>
                </a:lnTo>
                <a:cubicBezTo>
                  <a:pt x="1858956" y="9127581"/>
                  <a:pt x="1861586" y="9124952"/>
                  <a:pt x="1856329" y="9119697"/>
                </a:cubicBezTo>
                <a:cubicBezTo>
                  <a:pt x="1851071" y="9114440"/>
                  <a:pt x="1853701" y="9106556"/>
                  <a:pt x="1864213" y="9096047"/>
                </a:cubicBezTo>
                <a:cubicBezTo>
                  <a:pt x="1874725" y="9085535"/>
                  <a:pt x="1874725" y="9080278"/>
                  <a:pt x="1864213" y="9080278"/>
                </a:cubicBezTo>
                <a:cubicBezTo>
                  <a:pt x="1864213" y="9080278"/>
                  <a:pt x="1858956" y="9080278"/>
                  <a:pt x="1848444" y="9080278"/>
                </a:cubicBezTo>
                <a:close/>
                <a:moveTo>
                  <a:pt x="5709416" y="9068453"/>
                </a:moveTo>
                <a:cubicBezTo>
                  <a:pt x="5708101" y="9068453"/>
                  <a:pt x="5706130" y="9069769"/>
                  <a:pt x="5703503" y="9072396"/>
                </a:cubicBezTo>
                <a:cubicBezTo>
                  <a:pt x="5698248" y="9077651"/>
                  <a:pt x="5700875" y="9085535"/>
                  <a:pt x="5711387" y="9096047"/>
                </a:cubicBezTo>
                <a:lnTo>
                  <a:pt x="5695619" y="9096047"/>
                </a:lnTo>
                <a:cubicBezTo>
                  <a:pt x="5695619" y="9096047"/>
                  <a:pt x="5695619" y="9098674"/>
                  <a:pt x="5695619" y="9103929"/>
                </a:cubicBezTo>
                <a:cubicBezTo>
                  <a:pt x="5695619" y="9109186"/>
                  <a:pt x="5690364" y="9117070"/>
                  <a:pt x="5679852" y="9127581"/>
                </a:cubicBezTo>
                <a:cubicBezTo>
                  <a:pt x="5669341" y="9138091"/>
                  <a:pt x="5664086" y="9135463"/>
                  <a:pt x="5664086" y="9119697"/>
                </a:cubicBezTo>
                <a:cubicBezTo>
                  <a:pt x="5664086" y="9103929"/>
                  <a:pt x="5661457" y="9101301"/>
                  <a:pt x="5656202" y="9111813"/>
                </a:cubicBezTo>
                <a:cubicBezTo>
                  <a:pt x="5650947" y="9122325"/>
                  <a:pt x="5648318" y="9132836"/>
                  <a:pt x="5648318" y="9143348"/>
                </a:cubicBezTo>
                <a:cubicBezTo>
                  <a:pt x="5648318" y="9143348"/>
                  <a:pt x="5648318" y="9148604"/>
                  <a:pt x="5648318" y="9159114"/>
                </a:cubicBezTo>
                <a:cubicBezTo>
                  <a:pt x="5648318" y="9169625"/>
                  <a:pt x="5643063" y="9174882"/>
                  <a:pt x="5632550" y="9174882"/>
                </a:cubicBezTo>
                <a:cubicBezTo>
                  <a:pt x="5622040" y="9195905"/>
                  <a:pt x="5622040" y="9206417"/>
                  <a:pt x="5632550" y="9206417"/>
                </a:cubicBezTo>
                <a:cubicBezTo>
                  <a:pt x="5643063" y="9206417"/>
                  <a:pt x="5643063" y="9216926"/>
                  <a:pt x="5632550" y="9237949"/>
                </a:cubicBezTo>
                <a:lnTo>
                  <a:pt x="5648318" y="9253718"/>
                </a:lnTo>
                <a:cubicBezTo>
                  <a:pt x="5648318" y="9264229"/>
                  <a:pt x="5648318" y="9269484"/>
                  <a:pt x="5648318" y="9269484"/>
                </a:cubicBezTo>
                <a:lnTo>
                  <a:pt x="5648318" y="9285252"/>
                </a:lnTo>
                <a:lnTo>
                  <a:pt x="5679852" y="9269484"/>
                </a:lnTo>
                <a:cubicBezTo>
                  <a:pt x="5679852" y="9237949"/>
                  <a:pt x="5695619" y="9222183"/>
                  <a:pt x="5727153" y="9222183"/>
                </a:cubicBezTo>
                <a:cubicBezTo>
                  <a:pt x="5737665" y="9222183"/>
                  <a:pt x="5742922" y="9222183"/>
                  <a:pt x="5742922" y="9222183"/>
                </a:cubicBezTo>
                <a:lnTo>
                  <a:pt x="5742922" y="9206417"/>
                </a:lnTo>
                <a:cubicBezTo>
                  <a:pt x="5732410" y="9195905"/>
                  <a:pt x="5727153" y="9180137"/>
                  <a:pt x="5727153" y="9159114"/>
                </a:cubicBezTo>
                <a:cubicBezTo>
                  <a:pt x="5727153" y="9159114"/>
                  <a:pt x="5727153" y="9153859"/>
                  <a:pt x="5727153" y="9143348"/>
                </a:cubicBezTo>
                <a:cubicBezTo>
                  <a:pt x="5727153" y="9132836"/>
                  <a:pt x="5727153" y="9127581"/>
                  <a:pt x="5727153" y="9127581"/>
                </a:cubicBezTo>
                <a:cubicBezTo>
                  <a:pt x="5716642" y="9117070"/>
                  <a:pt x="5716642" y="9106556"/>
                  <a:pt x="5727153" y="9096047"/>
                </a:cubicBezTo>
                <a:lnTo>
                  <a:pt x="5727153" y="9080278"/>
                </a:lnTo>
                <a:cubicBezTo>
                  <a:pt x="5716642" y="9080278"/>
                  <a:pt x="5711387" y="9077651"/>
                  <a:pt x="5711387" y="9072396"/>
                </a:cubicBezTo>
                <a:cubicBezTo>
                  <a:pt x="5711387" y="9069769"/>
                  <a:pt x="5710730" y="9068453"/>
                  <a:pt x="5709416" y="9068453"/>
                </a:cubicBezTo>
                <a:close/>
                <a:moveTo>
                  <a:pt x="4481551" y="9064512"/>
                </a:moveTo>
                <a:cubicBezTo>
                  <a:pt x="4481551" y="9075024"/>
                  <a:pt x="4481551" y="9080278"/>
                  <a:pt x="4481551" y="9080278"/>
                </a:cubicBezTo>
                <a:cubicBezTo>
                  <a:pt x="4481551" y="9080278"/>
                  <a:pt x="4476295" y="9080278"/>
                  <a:pt x="4465785" y="9080278"/>
                </a:cubicBezTo>
                <a:cubicBezTo>
                  <a:pt x="4465785" y="9069769"/>
                  <a:pt x="4471040" y="9064512"/>
                  <a:pt x="4481551" y="9064512"/>
                </a:cubicBezTo>
                <a:close/>
                <a:moveTo>
                  <a:pt x="5001865" y="9048746"/>
                </a:moveTo>
                <a:cubicBezTo>
                  <a:pt x="5001865" y="9059255"/>
                  <a:pt x="4996611" y="9069769"/>
                  <a:pt x="4986099" y="9080278"/>
                </a:cubicBezTo>
                <a:lnTo>
                  <a:pt x="4970333" y="9096047"/>
                </a:lnTo>
                <a:cubicBezTo>
                  <a:pt x="4970333" y="9085535"/>
                  <a:pt x="4975588" y="9075024"/>
                  <a:pt x="4986099" y="9064512"/>
                </a:cubicBezTo>
                <a:close/>
                <a:moveTo>
                  <a:pt x="3772032" y="9048746"/>
                </a:moveTo>
                <a:lnTo>
                  <a:pt x="3756264" y="9111813"/>
                </a:lnTo>
                <a:lnTo>
                  <a:pt x="3724729" y="9127581"/>
                </a:lnTo>
                <a:lnTo>
                  <a:pt x="3740498" y="9111813"/>
                </a:lnTo>
                <a:cubicBezTo>
                  <a:pt x="3740498" y="9101301"/>
                  <a:pt x="3745755" y="9090790"/>
                  <a:pt x="3756264" y="9080278"/>
                </a:cubicBezTo>
                <a:cubicBezTo>
                  <a:pt x="3756264" y="9069769"/>
                  <a:pt x="3758891" y="9061885"/>
                  <a:pt x="3764148" y="9056628"/>
                </a:cubicBezTo>
                <a:cubicBezTo>
                  <a:pt x="3769405" y="9051373"/>
                  <a:pt x="3772032" y="9048746"/>
                  <a:pt x="3772032" y="9048746"/>
                </a:cubicBezTo>
                <a:close/>
                <a:moveTo>
                  <a:pt x="4954564" y="9032978"/>
                </a:moveTo>
                <a:lnTo>
                  <a:pt x="4938798" y="9080278"/>
                </a:lnTo>
                <a:cubicBezTo>
                  <a:pt x="4938798" y="9080278"/>
                  <a:pt x="4938798" y="9085535"/>
                  <a:pt x="4938798" y="9096047"/>
                </a:cubicBezTo>
                <a:cubicBezTo>
                  <a:pt x="4938798" y="9106556"/>
                  <a:pt x="4938798" y="9117070"/>
                  <a:pt x="4938798" y="9127581"/>
                </a:cubicBezTo>
                <a:cubicBezTo>
                  <a:pt x="4917775" y="9222183"/>
                  <a:pt x="4896752" y="9269484"/>
                  <a:pt x="4875728" y="9269484"/>
                </a:cubicBezTo>
                <a:cubicBezTo>
                  <a:pt x="4875728" y="9269484"/>
                  <a:pt x="4875728" y="9264229"/>
                  <a:pt x="4875728" y="9253718"/>
                </a:cubicBezTo>
                <a:cubicBezTo>
                  <a:pt x="4875728" y="9243206"/>
                  <a:pt x="4891497" y="9195905"/>
                  <a:pt x="4923030" y="9111813"/>
                </a:cubicBezTo>
                <a:cubicBezTo>
                  <a:pt x="4933541" y="9090790"/>
                  <a:pt x="4938798" y="9069769"/>
                  <a:pt x="4938798" y="9048746"/>
                </a:cubicBezTo>
                <a:cubicBezTo>
                  <a:pt x="4938798" y="9048746"/>
                  <a:pt x="4941426" y="9046116"/>
                  <a:pt x="4946680" y="9040862"/>
                </a:cubicBezTo>
                <a:cubicBezTo>
                  <a:pt x="4951937" y="9035605"/>
                  <a:pt x="4954564" y="9032978"/>
                  <a:pt x="4954564" y="9032978"/>
                </a:cubicBezTo>
                <a:close/>
                <a:moveTo>
                  <a:pt x="3614361" y="9032978"/>
                </a:moveTo>
                <a:cubicBezTo>
                  <a:pt x="3603849" y="9032978"/>
                  <a:pt x="3598593" y="9035605"/>
                  <a:pt x="3598593" y="9040862"/>
                </a:cubicBezTo>
                <a:cubicBezTo>
                  <a:pt x="3598593" y="9046116"/>
                  <a:pt x="3603849" y="9048746"/>
                  <a:pt x="3614361" y="9048746"/>
                </a:cubicBezTo>
                <a:cubicBezTo>
                  <a:pt x="3624873" y="9048746"/>
                  <a:pt x="3630127" y="9054001"/>
                  <a:pt x="3630127" y="9064512"/>
                </a:cubicBezTo>
                <a:lnTo>
                  <a:pt x="3645894" y="9064512"/>
                </a:lnTo>
                <a:cubicBezTo>
                  <a:pt x="3645894" y="9054001"/>
                  <a:pt x="3643269" y="9046116"/>
                  <a:pt x="3638012" y="9040862"/>
                </a:cubicBezTo>
                <a:cubicBezTo>
                  <a:pt x="3632755" y="9035605"/>
                  <a:pt x="3624873" y="9032978"/>
                  <a:pt x="3614361" y="9032978"/>
                </a:cubicBezTo>
                <a:close/>
                <a:moveTo>
                  <a:pt x="1627706" y="9032978"/>
                </a:moveTo>
                <a:cubicBezTo>
                  <a:pt x="1638216" y="9032978"/>
                  <a:pt x="1643473" y="9038234"/>
                  <a:pt x="1643473" y="9048746"/>
                </a:cubicBezTo>
                <a:cubicBezTo>
                  <a:pt x="1643473" y="9059255"/>
                  <a:pt x="1638216" y="9064512"/>
                  <a:pt x="1627706" y="9064512"/>
                </a:cubicBezTo>
                <a:cubicBezTo>
                  <a:pt x="1617195" y="9064512"/>
                  <a:pt x="1611938" y="9064512"/>
                  <a:pt x="1611938" y="9064512"/>
                </a:cubicBezTo>
                <a:cubicBezTo>
                  <a:pt x="1611938" y="9054001"/>
                  <a:pt x="1614568" y="9048746"/>
                  <a:pt x="1619822" y="9048746"/>
                </a:cubicBezTo>
                <a:cubicBezTo>
                  <a:pt x="1625079" y="9048746"/>
                  <a:pt x="1627706" y="9043489"/>
                  <a:pt x="1627706" y="9032978"/>
                </a:cubicBezTo>
                <a:close/>
                <a:moveTo>
                  <a:pt x="4859962" y="9017211"/>
                </a:moveTo>
                <a:lnTo>
                  <a:pt x="4875728" y="9032978"/>
                </a:lnTo>
                <a:cubicBezTo>
                  <a:pt x="4886241" y="9043489"/>
                  <a:pt x="4880986" y="9048746"/>
                  <a:pt x="4859962" y="9048746"/>
                </a:cubicBezTo>
                <a:lnTo>
                  <a:pt x="4844194" y="9032978"/>
                </a:lnTo>
                <a:cubicBezTo>
                  <a:pt x="4844194" y="9022466"/>
                  <a:pt x="4849451" y="9017211"/>
                  <a:pt x="4859962" y="9017211"/>
                </a:cubicBezTo>
                <a:close/>
                <a:moveTo>
                  <a:pt x="4804778" y="9017211"/>
                </a:moveTo>
                <a:cubicBezTo>
                  <a:pt x="4810032" y="9017211"/>
                  <a:pt x="4817917" y="9017211"/>
                  <a:pt x="4828428" y="9017211"/>
                </a:cubicBezTo>
                <a:cubicBezTo>
                  <a:pt x="4828428" y="9027721"/>
                  <a:pt x="4823171" y="9032978"/>
                  <a:pt x="4812662" y="9032978"/>
                </a:cubicBezTo>
                <a:cubicBezTo>
                  <a:pt x="4802150" y="9022466"/>
                  <a:pt x="4799521" y="9017211"/>
                  <a:pt x="4804778" y="9017211"/>
                </a:cubicBezTo>
                <a:close/>
                <a:moveTo>
                  <a:pt x="7004289" y="9001443"/>
                </a:moveTo>
                <a:lnTo>
                  <a:pt x="7035824" y="9017211"/>
                </a:lnTo>
                <a:lnTo>
                  <a:pt x="7020057" y="9017211"/>
                </a:lnTo>
                <a:cubicBezTo>
                  <a:pt x="7009544" y="9027721"/>
                  <a:pt x="7004289" y="9035605"/>
                  <a:pt x="7004289" y="9040862"/>
                </a:cubicBezTo>
                <a:cubicBezTo>
                  <a:pt x="7004289" y="9046116"/>
                  <a:pt x="7001662" y="9048746"/>
                  <a:pt x="6996405" y="9048746"/>
                </a:cubicBezTo>
                <a:cubicBezTo>
                  <a:pt x="6991150" y="9048746"/>
                  <a:pt x="6988523" y="9048746"/>
                  <a:pt x="6988523" y="9048746"/>
                </a:cubicBezTo>
                <a:lnTo>
                  <a:pt x="6972754" y="9064512"/>
                </a:lnTo>
                <a:lnTo>
                  <a:pt x="6956988" y="9080278"/>
                </a:lnTo>
                <a:cubicBezTo>
                  <a:pt x="6956988" y="9069769"/>
                  <a:pt x="6962243" y="9054001"/>
                  <a:pt x="6972754" y="9032978"/>
                </a:cubicBezTo>
                <a:cubicBezTo>
                  <a:pt x="6983266" y="9011954"/>
                  <a:pt x="6993777" y="9001443"/>
                  <a:pt x="7004289" y="9001443"/>
                </a:cubicBezTo>
                <a:close/>
                <a:moveTo>
                  <a:pt x="6941220" y="9001443"/>
                </a:moveTo>
                <a:lnTo>
                  <a:pt x="6941220" y="9032978"/>
                </a:lnTo>
                <a:lnTo>
                  <a:pt x="6925454" y="9032978"/>
                </a:lnTo>
                <a:cubicBezTo>
                  <a:pt x="6925454" y="9032978"/>
                  <a:pt x="6928081" y="9027721"/>
                  <a:pt x="6933338" y="9017211"/>
                </a:cubicBezTo>
                <a:cubicBezTo>
                  <a:pt x="6938592" y="9006700"/>
                  <a:pt x="6941220" y="9001443"/>
                  <a:pt x="6941220" y="9001443"/>
                </a:cubicBezTo>
                <a:close/>
                <a:moveTo>
                  <a:pt x="7146192" y="8985677"/>
                </a:moveTo>
                <a:lnTo>
                  <a:pt x="7114659" y="9096047"/>
                </a:lnTo>
                <a:cubicBezTo>
                  <a:pt x="7114659" y="9096047"/>
                  <a:pt x="7114659" y="9101301"/>
                  <a:pt x="7114659" y="9111813"/>
                </a:cubicBezTo>
                <a:lnTo>
                  <a:pt x="7098891" y="9127581"/>
                </a:lnTo>
                <a:lnTo>
                  <a:pt x="7083124" y="9127581"/>
                </a:lnTo>
                <a:cubicBezTo>
                  <a:pt x="7083124" y="9127581"/>
                  <a:pt x="7088381" y="9114440"/>
                  <a:pt x="7098891" y="9088163"/>
                </a:cubicBezTo>
                <a:cubicBezTo>
                  <a:pt x="7109403" y="9061885"/>
                  <a:pt x="7119914" y="9038234"/>
                  <a:pt x="7130425" y="9017211"/>
                </a:cubicBezTo>
                <a:cubicBezTo>
                  <a:pt x="7140937" y="8996188"/>
                  <a:pt x="7146192" y="8985677"/>
                  <a:pt x="7146192" y="8985677"/>
                </a:cubicBezTo>
                <a:close/>
                <a:moveTo>
                  <a:pt x="1879979" y="8985677"/>
                </a:moveTo>
                <a:lnTo>
                  <a:pt x="1879979" y="9001443"/>
                </a:lnTo>
                <a:cubicBezTo>
                  <a:pt x="1879979" y="9001443"/>
                  <a:pt x="1885235" y="9001443"/>
                  <a:pt x="1895745" y="9001443"/>
                </a:cubicBezTo>
                <a:cubicBezTo>
                  <a:pt x="1895745" y="8990933"/>
                  <a:pt x="1890491" y="8985677"/>
                  <a:pt x="1879979" y="8985677"/>
                </a:cubicBezTo>
                <a:close/>
                <a:moveTo>
                  <a:pt x="933953" y="8985677"/>
                </a:moveTo>
                <a:cubicBezTo>
                  <a:pt x="933953" y="8985677"/>
                  <a:pt x="928697" y="8990933"/>
                  <a:pt x="918186" y="9001443"/>
                </a:cubicBezTo>
                <a:cubicBezTo>
                  <a:pt x="907673" y="9011954"/>
                  <a:pt x="902419" y="9017211"/>
                  <a:pt x="902419" y="9017211"/>
                </a:cubicBezTo>
                <a:lnTo>
                  <a:pt x="933953" y="9017211"/>
                </a:lnTo>
                <a:close/>
                <a:moveTo>
                  <a:pt x="129831" y="8985677"/>
                </a:moveTo>
                <a:lnTo>
                  <a:pt x="66761" y="9080278"/>
                </a:lnTo>
                <a:cubicBezTo>
                  <a:pt x="66761" y="9090790"/>
                  <a:pt x="66761" y="9096047"/>
                  <a:pt x="66761" y="9096047"/>
                </a:cubicBezTo>
                <a:lnTo>
                  <a:pt x="66761" y="9127581"/>
                </a:lnTo>
                <a:lnTo>
                  <a:pt x="66761" y="9143348"/>
                </a:lnTo>
                <a:lnTo>
                  <a:pt x="98295" y="9111813"/>
                </a:lnTo>
                <a:cubicBezTo>
                  <a:pt x="108807" y="9090790"/>
                  <a:pt x="119319" y="9075024"/>
                  <a:pt x="129831" y="9064512"/>
                </a:cubicBezTo>
                <a:cubicBezTo>
                  <a:pt x="140342" y="9064512"/>
                  <a:pt x="145596" y="9051373"/>
                  <a:pt x="145596" y="9025093"/>
                </a:cubicBezTo>
                <a:cubicBezTo>
                  <a:pt x="145596" y="8998816"/>
                  <a:pt x="140342" y="8985677"/>
                  <a:pt x="129831" y="8985677"/>
                </a:cubicBezTo>
                <a:close/>
                <a:moveTo>
                  <a:pt x="6026729" y="8969908"/>
                </a:moveTo>
                <a:cubicBezTo>
                  <a:pt x="6026729" y="8969908"/>
                  <a:pt x="6031983" y="8969908"/>
                  <a:pt x="6042495" y="8969908"/>
                </a:cubicBezTo>
                <a:cubicBezTo>
                  <a:pt x="6042495" y="8969908"/>
                  <a:pt x="6042495" y="8975165"/>
                  <a:pt x="6042495" y="8985677"/>
                </a:cubicBezTo>
                <a:cubicBezTo>
                  <a:pt x="6031983" y="8985677"/>
                  <a:pt x="6026729" y="8985677"/>
                  <a:pt x="6026729" y="8985677"/>
                </a:cubicBezTo>
                <a:cubicBezTo>
                  <a:pt x="6026729" y="8975165"/>
                  <a:pt x="6026729" y="8969908"/>
                  <a:pt x="6026729" y="8969908"/>
                </a:cubicBezTo>
                <a:close/>
                <a:moveTo>
                  <a:pt x="5632550" y="8969908"/>
                </a:moveTo>
                <a:lnTo>
                  <a:pt x="5632550" y="9001443"/>
                </a:lnTo>
                <a:lnTo>
                  <a:pt x="5648318" y="8985677"/>
                </a:lnTo>
                <a:close/>
                <a:moveTo>
                  <a:pt x="997021" y="8969908"/>
                </a:moveTo>
                <a:cubicBezTo>
                  <a:pt x="997021" y="8969908"/>
                  <a:pt x="997021" y="8975165"/>
                  <a:pt x="997021" y="8985677"/>
                </a:cubicBezTo>
                <a:cubicBezTo>
                  <a:pt x="986511" y="8985677"/>
                  <a:pt x="981254" y="8985677"/>
                  <a:pt x="981254" y="8985677"/>
                </a:cubicBezTo>
                <a:cubicBezTo>
                  <a:pt x="981254" y="8985677"/>
                  <a:pt x="983881" y="8983049"/>
                  <a:pt x="989138" y="8977792"/>
                </a:cubicBezTo>
                <a:cubicBezTo>
                  <a:pt x="994393" y="8972538"/>
                  <a:pt x="997021" y="8969908"/>
                  <a:pt x="997021" y="8969908"/>
                </a:cubicBezTo>
                <a:close/>
                <a:moveTo>
                  <a:pt x="7013750" y="8960450"/>
                </a:moveTo>
                <a:lnTo>
                  <a:pt x="7020057" y="8969908"/>
                </a:lnTo>
                <a:cubicBezTo>
                  <a:pt x="7020057" y="8969908"/>
                  <a:pt x="7020057" y="8972538"/>
                  <a:pt x="7020057" y="8977792"/>
                </a:cubicBezTo>
                <a:cubicBezTo>
                  <a:pt x="7020057" y="8983049"/>
                  <a:pt x="7014801" y="8985677"/>
                  <a:pt x="7004289" y="8985677"/>
                </a:cubicBezTo>
                <a:cubicBezTo>
                  <a:pt x="7004289" y="8985677"/>
                  <a:pt x="7004289" y="8980420"/>
                  <a:pt x="7004289" y="8969908"/>
                </a:cubicBezTo>
                <a:close/>
                <a:moveTo>
                  <a:pt x="7020057" y="8954142"/>
                </a:moveTo>
                <a:lnTo>
                  <a:pt x="7013750" y="8960450"/>
                </a:lnTo>
                <a:lnTo>
                  <a:pt x="7012173" y="8958083"/>
                </a:lnTo>
                <a:close/>
                <a:moveTo>
                  <a:pt x="5963660" y="8954142"/>
                </a:moveTo>
                <a:cubicBezTo>
                  <a:pt x="5974170" y="8954142"/>
                  <a:pt x="5979428" y="8959399"/>
                  <a:pt x="5979428" y="8969908"/>
                </a:cubicBezTo>
                <a:cubicBezTo>
                  <a:pt x="5979428" y="8980420"/>
                  <a:pt x="5979428" y="8990933"/>
                  <a:pt x="5979428" y="9001443"/>
                </a:cubicBezTo>
                <a:cubicBezTo>
                  <a:pt x="5968916" y="8990933"/>
                  <a:pt x="5958404" y="8990933"/>
                  <a:pt x="5947893" y="9001443"/>
                </a:cubicBezTo>
                <a:cubicBezTo>
                  <a:pt x="5937382" y="9001443"/>
                  <a:pt x="5932125" y="8998816"/>
                  <a:pt x="5932125" y="8993561"/>
                </a:cubicBezTo>
                <a:cubicBezTo>
                  <a:pt x="5932125" y="8988304"/>
                  <a:pt x="5934754" y="8983049"/>
                  <a:pt x="5940009" y="8977792"/>
                </a:cubicBezTo>
                <a:cubicBezTo>
                  <a:pt x="5945266" y="8972538"/>
                  <a:pt x="5947893" y="8969908"/>
                  <a:pt x="5947893" y="8969908"/>
                </a:cubicBezTo>
                <a:cubicBezTo>
                  <a:pt x="5958404" y="8969908"/>
                  <a:pt x="5963660" y="8969908"/>
                  <a:pt x="5963660" y="8969908"/>
                </a:cubicBezTo>
                <a:cubicBezTo>
                  <a:pt x="5963660" y="8959399"/>
                  <a:pt x="5963660" y="8954142"/>
                  <a:pt x="5963660" y="8954142"/>
                </a:cubicBezTo>
                <a:close/>
                <a:moveTo>
                  <a:pt x="1371490" y="8946258"/>
                </a:moveTo>
                <a:cubicBezTo>
                  <a:pt x="1374118" y="8946258"/>
                  <a:pt x="1375431" y="8948887"/>
                  <a:pt x="1375431" y="8954142"/>
                </a:cubicBezTo>
                <a:cubicBezTo>
                  <a:pt x="1364920" y="8964654"/>
                  <a:pt x="1354408" y="8975165"/>
                  <a:pt x="1343897" y="8985677"/>
                </a:cubicBezTo>
                <a:cubicBezTo>
                  <a:pt x="1343897" y="8975165"/>
                  <a:pt x="1349153" y="8964654"/>
                  <a:pt x="1359665" y="8954142"/>
                </a:cubicBezTo>
                <a:cubicBezTo>
                  <a:pt x="1364920" y="8948887"/>
                  <a:pt x="1368861" y="8946258"/>
                  <a:pt x="1371490" y="8946258"/>
                </a:cubicBezTo>
                <a:close/>
                <a:moveTo>
                  <a:pt x="7035824" y="8938376"/>
                </a:moveTo>
                <a:lnTo>
                  <a:pt x="7020413" y="8953786"/>
                </a:lnTo>
                <a:lnTo>
                  <a:pt x="7031880" y="8942317"/>
                </a:lnTo>
                <a:cubicBezTo>
                  <a:pt x="7034510" y="8939689"/>
                  <a:pt x="7035824" y="8938376"/>
                  <a:pt x="7035824" y="8938376"/>
                </a:cubicBezTo>
                <a:close/>
                <a:moveTo>
                  <a:pt x="4528853" y="8922607"/>
                </a:moveTo>
                <a:cubicBezTo>
                  <a:pt x="4528853" y="8933119"/>
                  <a:pt x="4526225" y="8938376"/>
                  <a:pt x="4520970" y="8938376"/>
                </a:cubicBezTo>
                <a:cubicBezTo>
                  <a:pt x="4515714" y="8938376"/>
                  <a:pt x="4513086" y="8938376"/>
                  <a:pt x="4513086" y="8938376"/>
                </a:cubicBezTo>
                <a:cubicBezTo>
                  <a:pt x="4513086" y="8938376"/>
                  <a:pt x="4513086" y="8935748"/>
                  <a:pt x="4513086" y="8930492"/>
                </a:cubicBezTo>
                <a:cubicBezTo>
                  <a:pt x="4513086" y="8925235"/>
                  <a:pt x="4518341" y="8922607"/>
                  <a:pt x="4528853" y="8922607"/>
                </a:cubicBezTo>
                <a:close/>
                <a:moveTo>
                  <a:pt x="4008538" y="8922607"/>
                </a:moveTo>
                <a:cubicBezTo>
                  <a:pt x="4040073" y="8922607"/>
                  <a:pt x="4040073" y="8938376"/>
                  <a:pt x="4008538" y="8969908"/>
                </a:cubicBezTo>
                <a:lnTo>
                  <a:pt x="3961238" y="9001443"/>
                </a:lnTo>
                <a:cubicBezTo>
                  <a:pt x="3961238" y="8959399"/>
                  <a:pt x="3977004" y="8933119"/>
                  <a:pt x="4008538" y="8922607"/>
                </a:cubicBezTo>
                <a:close/>
                <a:moveTo>
                  <a:pt x="918186" y="8922607"/>
                </a:moveTo>
                <a:cubicBezTo>
                  <a:pt x="918186" y="8933119"/>
                  <a:pt x="920814" y="8935748"/>
                  <a:pt x="926069" y="8930492"/>
                </a:cubicBezTo>
                <a:cubicBezTo>
                  <a:pt x="931326" y="8925235"/>
                  <a:pt x="933953" y="8922607"/>
                  <a:pt x="933953" y="8922607"/>
                </a:cubicBezTo>
                <a:close/>
                <a:moveTo>
                  <a:pt x="7035824" y="8891073"/>
                </a:moveTo>
                <a:cubicBezTo>
                  <a:pt x="7056846" y="8901584"/>
                  <a:pt x="7056846" y="8912098"/>
                  <a:pt x="7035824" y="8922607"/>
                </a:cubicBezTo>
                <a:lnTo>
                  <a:pt x="7020057" y="8906841"/>
                </a:lnTo>
                <a:cubicBezTo>
                  <a:pt x="7030569" y="8906841"/>
                  <a:pt x="7035824" y="8901584"/>
                  <a:pt x="7035824" y="8891073"/>
                </a:cubicBezTo>
                <a:close/>
                <a:moveTo>
                  <a:pt x="918186" y="8891073"/>
                </a:moveTo>
                <a:cubicBezTo>
                  <a:pt x="918186" y="8891073"/>
                  <a:pt x="918186" y="8896330"/>
                  <a:pt x="918186" y="8906841"/>
                </a:cubicBezTo>
                <a:cubicBezTo>
                  <a:pt x="928697" y="8906841"/>
                  <a:pt x="933953" y="8904214"/>
                  <a:pt x="933953" y="8898957"/>
                </a:cubicBezTo>
                <a:cubicBezTo>
                  <a:pt x="933953" y="8893702"/>
                  <a:pt x="933953" y="8891073"/>
                  <a:pt x="933953" y="8891073"/>
                </a:cubicBezTo>
                <a:cubicBezTo>
                  <a:pt x="933953" y="8891073"/>
                  <a:pt x="928697" y="8891073"/>
                  <a:pt x="918186" y="8891073"/>
                </a:cubicBezTo>
                <a:close/>
                <a:moveTo>
                  <a:pt x="4598819" y="8881712"/>
                </a:moveTo>
                <a:cubicBezTo>
                  <a:pt x="4604732" y="8882697"/>
                  <a:pt x="4607688" y="8891073"/>
                  <a:pt x="4607688" y="8906841"/>
                </a:cubicBezTo>
                <a:cubicBezTo>
                  <a:pt x="4607688" y="8917353"/>
                  <a:pt x="4605061" y="8927864"/>
                  <a:pt x="4599806" y="8938376"/>
                </a:cubicBezTo>
                <a:cubicBezTo>
                  <a:pt x="4594549" y="8948885"/>
                  <a:pt x="4591922" y="8954142"/>
                  <a:pt x="4591922" y="8954142"/>
                </a:cubicBezTo>
                <a:cubicBezTo>
                  <a:pt x="4581410" y="8954142"/>
                  <a:pt x="4576153" y="8954142"/>
                  <a:pt x="4576153" y="8954142"/>
                </a:cubicBezTo>
                <a:lnTo>
                  <a:pt x="4576153" y="8906841"/>
                </a:lnTo>
                <a:cubicBezTo>
                  <a:pt x="4576153" y="8896330"/>
                  <a:pt x="4581410" y="8888445"/>
                  <a:pt x="4591922" y="8883191"/>
                </a:cubicBezTo>
                <a:cubicBezTo>
                  <a:pt x="4594549" y="8881877"/>
                  <a:pt x="4596848" y="8881383"/>
                  <a:pt x="4598819" y="8881712"/>
                </a:cubicBezTo>
                <a:close/>
                <a:moveTo>
                  <a:pt x="5049168" y="8875307"/>
                </a:moveTo>
                <a:cubicBezTo>
                  <a:pt x="5049168" y="8885818"/>
                  <a:pt x="5049168" y="8891073"/>
                  <a:pt x="5049168" y="8891073"/>
                </a:cubicBezTo>
                <a:lnTo>
                  <a:pt x="5033399" y="8891073"/>
                </a:lnTo>
                <a:close/>
                <a:moveTo>
                  <a:pt x="5222605" y="8859540"/>
                </a:moveTo>
                <a:lnTo>
                  <a:pt x="5238372" y="8859540"/>
                </a:lnTo>
                <a:cubicBezTo>
                  <a:pt x="5238372" y="8870050"/>
                  <a:pt x="5238372" y="8875307"/>
                  <a:pt x="5238372" y="8875307"/>
                </a:cubicBezTo>
                <a:cubicBezTo>
                  <a:pt x="5227860" y="8875307"/>
                  <a:pt x="5217351" y="8885818"/>
                  <a:pt x="5206839" y="8906841"/>
                </a:cubicBezTo>
                <a:cubicBezTo>
                  <a:pt x="5196328" y="8927864"/>
                  <a:pt x="5185816" y="8938376"/>
                  <a:pt x="5175305" y="8938376"/>
                </a:cubicBezTo>
                <a:lnTo>
                  <a:pt x="5175305" y="8922607"/>
                </a:lnTo>
                <a:lnTo>
                  <a:pt x="5206839" y="8875307"/>
                </a:lnTo>
                <a:cubicBezTo>
                  <a:pt x="5206839" y="8875307"/>
                  <a:pt x="5209467" y="8872679"/>
                  <a:pt x="5214721" y="8867422"/>
                </a:cubicBezTo>
                <a:cubicBezTo>
                  <a:pt x="5219978" y="8862168"/>
                  <a:pt x="5222605" y="8859540"/>
                  <a:pt x="5222605" y="8859540"/>
                </a:cubicBezTo>
                <a:close/>
                <a:moveTo>
                  <a:pt x="4166209" y="8859540"/>
                </a:moveTo>
                <a:cubicBezTo>
                  <a:pt x="4176721" y="8859540"/>
                  <a:pt x="4181976" y="8859540"/>
                  <a:pt x="4181976" y="8859540"/>
                </a:cubicBezTo>
                <a:cubicBezTo>
                  <a:pt x="4181976" y="8859540"/>
                  <a:pt x="4181976" y="8864795"/>
                  <a:pt x="4181976" y="8875307"/>
                </a:cubicBezTo>
                <a:cubicBezTo>
                  <a:pt x="4181976" y="8885818"/>
                  <a:pt x="4179348" y="8891073"/>
                  <a:pt x="4174094" y="8891073"/>
                </a:cubicBezTo>
                <a:cubicBezTo>
                  <a:pt x="4168837" y="8891073"/>
                  <a:pt x="4166209" y="8885818"/>
                  <a:pt x="4166209" y="8875307"/>
                </a:cubicBezTo>
                <a:cubicBezTo>
                  <a:pt x="4166209" y="8864795"/>
                  <a:pt x="4166209" y="8859540"/>
                  <a:pt x="4166209" y="8859540"/>
                </a:cubicBezTo>
                <a:close/>
                <a:moveTo>
                  <a:pt x="1943048" y="8859540"/>
                </a:moveTo>
                <a:lnTo>
                  <a:pt x="1927279" y="8875307"/>
                </a:lnTo>
                <a:cubicBezTo>
                  <a:pt x="1927279" y="8885818"/>
                  <a:pt x="1932537" y="8885818"/>
                  <a:pt x="1943048" y="8875307"/>
                </a:cubicBezTo>
                <a:close/>
                <a:moveTo>
                  <a:pt x="5711387" y="8843772"/>
                </a:moveTo>
                <a:cubicBezTo>
                  <a:pt x="5711387" y="8843772"/>
                  <a:pt x="5708757" y="8846399"/>
                  <a:pt x="5703503" y="8851656"/>
                </a:cubicBezTo>
                <a:cubicBezTo>
                  <a:pt x="5698248" y="8856913"/>
                  <a:pt x="5695619" y="8864795"/>
                  <a:pt x="5695619" y="8875307"/>
                </a:cubicBezTo>
                <a:cubicBezTo>
                  <a:pt x="5685107" y="8885818"/>
                  <a:pt x="5685107" y="8896330"/>
                  <a:pt x="5695619" y="8906841"/>
                </a:cubicBezTo>
                <a:lnTo>
                  <a:pt x="5711387" y="8891073"/>
                </a:lnTo>
                <a:cubicBezTo>
                  <a:pt x="5700875" y="8891073"/>
                  <a:pt x="5698248" y="8888445"/>
                  <a:pt x="5703503" y="8883191"/>
                </a:cubicBezTo>
                <a:cubicBezTo>
                  <a:pt x="5708757" y="8877934"/>
                  <a:pt x="5711387" y="8870050"/>
                  <a:pt x="5711387" y="8859540"/>
                </a:cubicBezTo>
                <a:cubicBezTo>
                  <a:pt x="5711387" y="8849029"/>
                  <a:pt x="5711387" y="8843772"/>
                  <a:pt x="5711387" y="8843772"/>
                </a:cubicBezTo>
                <a:close/>
                <a:moveTo>
                  <a:pt x="4840253" y="8835890"/>
                </a:moveTo>
                <a:cubicBezTo>
                  <a:pt x="4842880" y="8835890"/>
                  <a:pt x="4844194" y="8838517"/>
                  <a:pt x="4844194" y="8843772"/>
                </a:cubicBezTo>
                <a:lnTo>
                  <a:pt x="4812662" y="8859540"/>
                </a:lnTo>
                <a:lnTo>
                  <a:pt x="4828428" y="8843772"/>
                </a:lnTo>
                <a:cubicBezTo>
                  <a:pt x="4833683" y="8838517"/>
                  <a:pt x="4837626" y="8835890"/>
                  <a:pt x="4840253" y="8835890"/>
                </a:cubicBezTo>
                <a:close/>
                <a:moveTo>
                  <a:pt x="7083124" y="8828006"/>
                </a:moveTo>
                <a:lnTo>
                  <a:pt x="7051590" y="8875307"/>
                </a:lnTo>
                <a:cubicBezTo>
                  <a:pt x="7051590" y="8864795"/>
                  <a:pt x="7056846" y="8854286"/>
                  <a:pt x="7067356" y="8843772"/>
                </a:cubicBezTo>
                <a:close/>
                <a:moveTo>
                  <a:pt x="6200166" y="8828006"/>
                </a:moveTo>
                <a:lnTo>
                  <a:pt x="6200166" y="8843772"/>
                </a:lnTo>
                <a:cubicBezTo>
                  <a:pt x="6210677" y="8833260"/>
                  <a:pt x="6215934" y="8828006"/>
                  <a:pt x="6215934" y="8828006"/>
                </a:cubicBezTo>
                <a:close/>
                <a:moveTo>
                  <a:pt x="5159536" y="8828006"/>
                </a:moveTo>
                <a:cubicBezTo>
                  <a:pt x="5159536" y="8828006"/>
                  <a:pt x="5159536" y="8833260"/>
                  <a:pt x="5159536" y="8843772"/>
                </a:cubicBezTo>
                <a:lnTo>
                  <a:pt x="5175305" y="8843772"/>
                </a:lnTo>
                <a:close/>
                <a:moveTo>
                  <a:pt x="7209261" y="8812237"/>
                </a:moveTo>
                <a:lnTo>
                  <a:pt x="7225029" y="8828006"/>
                </a:lnTo>
                <a:cubicBezTo>
                  <a:pt x="7225029" y="8828006"/>
                  <a:pt x="7219772" y="8828006"/>
                  <a:pt x="7209261" y="8828006"/>
                </a:cubicBezTo>
                <a:close/>
                <a:moveTo>
                  <a:pt x="5064935" y="8812237"/>
                </a:moveTo>
                <a:cubicBezTo>
                  <a:pt x="5064935" y="8822749"/>
                  <a:pt x="5064935" y="8828006"/>
                  <a:pt x="5064935" y="8828006"/>
                </a:cubicBezTo>
                <a:cubicBezTo>
                  <a:pt x="5064935" y="8828006"/>
                  <a:pt x="5070189" y="8828006"/>
                  <a:pt x="5080701" y="8828006"/>
                </a:cubicBezTo>
                <a:lnTo>
                  <a:pt x="5064935" y="8906841"/>
                </a:lnTo>
                <a:lnTo>
                  <a:pt x="5064935" y="8875307"/>
                </a:lnTo>
                <a:lnTo>
                  <a:pt x="5064935" y="8843772"/>
                </a:lnTo>
                <a:lnTo>
                  <a:pt x="5049168" y="8828006"/>
                </a:lnTo>
                <a:close/>
                <a:moveTo>
                  <a:pt x="6184400" y="8796471"/>
                </a:moveTo>
                <a:lnTo>
                  <a:pt x="6231701" y="8812237"/>
                </a:lnTo>
                <a:lnTo>
                  <a:pt x="6231701" y="8843772"/>
                </a:lnTo>
                <a:lnTo>
                  <a:pt x="6215934" y="8875307"/>
                </a:lnTo>
                <a:cubicBezTo>
                  <a:pt x="6215934" y="8875307"/>
                  <a:pt x="6215934" y="8877934"/>
                  <a:pt x="6215934" y="8883191"/>
                </a:cubicBezTo>
                <a:cubicBezTo>
                  <a:pt x="6215934" y="8888445"/>
                  <a:pt x="6210677" y="8896330"/>
                  <a:pt x="6200166" y="8906841"/>
                </a:cubicBezTo>
                <a:cubicBezTo>
                  <a:pt x="6200166" y="8917353"/>
                  <a:pt x="6200166" y="8927864"/>
                  <a:pt x="6200166" y="8938376"/>
                </a:cubicBezTo>
                <a:lnTo>
                  <a:pt x="6184400" y="8969908"/>
                </a:lnTo>
                <a:cubicBezTo>
                  <a:pt x="6173888" y="8969908"/>
                  <a:pt x="6168633" y="8980420"/>
                  <a:pt x="6168633" y="9001443"/>
                </a:cubicBezTo>
                <a:lnTo>
                  <a:pt x="6152865" y="9017211"/>
                </a:lnTo>
                <a:cubicBezTo>
                  <a:pt x="6152865" y="8996188"/>
                  <a:pt x="6142354" y="8985677"/>
                  <a:pt x="6121330" y="8985677"/>
                </a:cubicBezTo>
                <a:cubicBezTo>
                  <a:pt x="6089798" y="8975165"/>
                  <a:pt x="6074030" y="8954142"/>
                  <a:pt x="6074030" y="8922607"/>
                </a:cubicBezTo>
                <a:cubicBezTo>
                  <a:pt x="6074030" y="8912098"/>
                  <a:pt x="6076657" y="8901584"/>
                  <a:pt x="6081914" y="8891073"/>
                </a:cubicBezTo>
                <a:cubicBezTo>
                  <a:pt x="6087169" y="8880563"/>
                  <a:pt x="6100310" y="8870050"/>
                  <a:pt x="6121330" y="8859540"/>
                </a:cubicBezTo>
                <a:cubicBezTo>
                  <a:pt x="6131841" y="8849029"/>
                  <a:pt x="6142354" y="8838517"/>
                  <a:pt x="6152865" y="8828006"/>
                </a:cubicBezTo>
                <a:cubicBezTo>
                  <a:pt x="6163377" y="8817494"/>
                  <a:pt x="6168633" y="8812237"/>
                  <a:pt x="6168633" y="8812237"/>
                </a:cubicBezTo>
                <a:cubicBezTo>
                  <a:pt x="6168633" y="8801728"/>
                  <a:pt x="6173888" y="8796471"/>
                  <a:pt x="6184400" y="8796471"/>
                </a:cubicBezTo>
                <a:close/>
                <a:moveTo>
                  <a:pt x="5017634" y="8796471"/>
                </a:moveTo>
                <a:lnTo>
                  <a:pt x="5033399" y="8812237"/>
                </a:lnTo>
                <a:cubicBezTo>
                  <a:pt x="5033399" y="8822749"/>
                  <a:pt x="5028145" y="8833260"/>
                  <a:pt x="5017634" y="8843772"/>
                </a:cubicBezTo>
                <a:cubicBezTo>
                  <a:pt x="5017634" y="8822749"/>
                  <a:pt x="5017634" y="8806983"/>
                  <a:pt x="5017634" y="8796471"/>
                </a:cubicBezTo>
                <a:close/>
                <a:moveTo>
                  <a:pt x="4639223" y="8796471"/>
                </a:moveTo>
                <a:lnTo>
                  <a:pt x="4623456" y="8828006"/>
                </a:lnTo>
                <a:lnTo>
                  <a:pt x="4623456" y="8812237"/>
                </a:lnTo>
                <a:close/>
                <a:moveTo>
                  <a:pt x="7049619" y="8786616"/>
                </a:moveTo>
                <a:cubicBezTo>
                  <a:pt x="7050932" y="8787930"/>
                  <a:pt x="7051590" y="8791216"/>
                  <a:pt x="7051590" y="8796471"/>
                </a:cubicBezTo>
                <a:cubicBezTo>
                  <a:pt x="7051590" y="8806983"/>
                  <a:pt x="7041078" y="8838517"/>
                  <a:pt x="7020057" y="8891073"/>
                </a:cubicBezTo>
                <a:lnTo>
                  <a:pt x="6988523" y="8906841"/>
                </a:lnTo>
                <a:cubicBezTo>
                  <a:pt x="6988523" y="8896330"/>
                  <a:pt x="6996405" y="8880563"/>
                  <a:pt x="7012173" y="8859540"/>
                </a:cubicBezTo>
                <a:cubicBezTo>
                  <a:pt x="7027939" y="8838517"/>
                  <a:pt x="7035824" y="8822749"/>
                  <a:pt x="7035824" y="8812237"/>
                </a:cubicBezTo>
                <a:cubicBezTo>
                  <a:pt x="7035824" y="8801728"/>
                  <a:pt x="7038451" y="8793844"/>
                  <a:pt x="7043706" y="8788587"/>
                </a:cubicBezTo>
                <a:cubicBezTo>
                  <a:pt x="7046335" y="8785960"/>
                  <a:pt x="7048305" y="8785303"/>
                  <a:pt x="7049619" y="8786616"/>
                </a:cubicBezTo>
                <a:close/>
                <a:moveTo>
                  <a:pt x="1067974" y="8780705"/>
                </a:moveTo>
                <a:cubicBezTo>
                  <a:pt x="1062717" y="8780705"/>
                  <a:pt x="1060090" y="8785960"/>
                  <a:pt x="1060090" y="8796471"/>
                </a:cubicBezTo>
                <a:cubicBezTo>
                  <a:pt x="1070601" y="8796471"/>
                  <a:pt x="1075858" y="8793844"/>
                  <a:pt x="1075858" y="8788587"/>
                </a:cubicBezTo>
                <a:cubicBezTo>
                  <a:pt x="1075858" y="8783332"/>
                  <a:pt x="1075858" y="8780705"/>
                  <a:pt x="1075858" y="8780705"/>
                </a:cubicBezTo>
                <a:cubicBezTo>
                  <a:pt x="1075858" y="8780705"/>
                  <a:pt x="1073229" y="8780705"/>
                  <a:pt x="1067974" y="8780705"/>
                </a:cubicBezTo>
                <a:close/>
                <a:moveTo>
                  <a:pt x="863000" y="8780705"/>
                </a:moveTo>
                <a:cubicBezTo>
                  <a:pt x="857745" y="8780705"/>
                  <a:pt x="855118" y="8785960"/>
                  <a:pt x="855118" y="8796471"/>
                </a:cubicBezTo>
                <a:lnTo>
                  <a:pt x="870884" y="8780705"/>
                </a:lnTo>
                <a:cubicBezTo>
                  <a:pt x="870884" y="8780705"/>
                  <a:pt x="868257" y="8780705"/>
                  <a:pt x="863000" y="8780705"/>
                </a:cubicBezTo>
                <a:close/>
                <a:moveTo>
                  <a:pt x="839349" y="8780705"/>
                </a:moveTo>
                <a:lnTo>
                  <a:pt x="823583" y="8796471"/>
                </a:lnTo>
                <a:lnTo>
                  <a:pt x="839349" y="8796471"/>
                </a:lnTo>
                <a:cubicBezTo>
                  <a:pt x="839349" y="8785960"/>
                  <a:pt x="839349" y="8780705"/>
                  <a:pt x="839349" y="8780705"/>
                </a:cubicBezTo>
                <a:close/>
                <a:moveTo>
                  <a:pt x="7241781" y="8775776"/>
                </a:moveTo>
                <a:cubicBezTo>
                  <a:pt x="7243751" y="8773806"/>
                  <a:pt x="7248676" y="8780705"/>
                  <a:pt x="7256562" y="8796471"/>
                </a:cubicBezTo>
                <a:lnTo>
                  <a:pt x="7240795" y="8812237"/>
                </a:lnTo>
                <a:cubicBezTo>
                  <a:pt x="7230283" y="8812237"/>
                  <a:pt x="7225029" y="8809610"/>
                  <a:pt x="7225029" y="8804355"/>
                </a:cubicBezTo>
                <a:cubicBezTo>
                  <a:pt x="7225029" y="8799098"/>
                  <a:pt x="7230283" y="8791214"/>
                  <a:pt x="7240795" y="8780705"/>
                </a:cubicBezTo>
                <a:cubicBezTo>
                  <a:pt x="7240795" y="8778078"/>
                  <a:pt x="7241124" y="8776435"/>
                  <a:pt x="7241781" y="8775776"/>
                </a:cubicBezTo>
                <a:close/>
                <a:moveTo>
                  <a:pt x="4335706" y="8772821"/>
                </a:moveTo>
                <a:cubicBezTo>
                  <a:pt x="4338333" y="8772821"/>
                  <a:pt x="4339647" y="8775450"/>
                  <a:pt x="4339647" y="8780705"/>
                </a:cubicBezTo>
                <a:lnTo>
                  <a:pt x="4308114" y="8796471"/>
                </a:lnTo>
                <a:lnTo>
                  <a:pt x="4323881" y="8780705"/>
                </a:lnTo>
                <a:cubicBezTo>
                  <a:pt x="4329135" y="8775450"/>
                  <a:pt x="4333079" y="8772821"/>
                  <a:pt x="4335706" y="8772821"/>
                </a:cubicBezTo>
                <a:close/>
                <a:moveTo>
                  <a:pt x="4591922" y="8764937"/>
                </a:moveTo>
                <a:lnTo>
                  <a:pt x="4599806" y="8764937"/>
                </a:lnTo>
                <a:cubicBezTo>
                  <a:pt x="4594549" y="8764937"/>
                  <a:pt x="4591922" y="8770193"/>
                  <a:pt x="4591922" y="8780705"/>
                </a:cubicBezTo>
                <a:cubicBezTo>
                  <a:pt x="4591922" y="8780705"/>
                  <a:pt x="4591922" y="8775450"/>
                  <a:pt x="4591922" y="8764937"/>
                </a:cubicBezTo>
                <a:close/>
                <a:moveTo>
                  <a:pt x="1138925" y="8764937"/>
                </a:moveTo>
                <a:cubicBezTo>
                  <a:pt x="1128414" y="8775450"/>
                  <a:pt x="1123159" y="8791214"/>
                  <a:pt x="1123159" y="8812237"/>
                </a:cubicBezTo>
                <a:lnTo>
                  <a:pt x="1138925" y="8812237"/>
                </a:lnTo>
                <a:cubicBezTo>
                  <a:pt x="1149437" y="8812237"/>
                  <a:pt x="1154694" y="8801728"/>
                  <a:pt x="1154694" y="8780705"/>
                </a:cubicBezTo>
                <a:close/>
                <a:moveTo>
                  <a:pt x="6730336" y="8755082"/>
                </a:moveTo>
                <a:cubicBezTo>
                  <a:pt x="6736905" y="8753770"/>
                  <a:pt x="6741505" y="8754425"/>
                  <a:pt x="6744132" y="8757052"/>
                </a:cubicBezTo>
                <a:cubicBezTo>
                  <a:pt x="6749387" y="8762309"/>
                  <a:pt x="6752016" y="8770193"/>
                  <a:pt x="6752016" y="8780705"/>
                </a:cubicBezTo>
                <a:lnTo>
                  <a:pt x="6752016" y="8812237"/>
                </a:lnTo>
                <a:lnTo>
                  <a:pt x="6720482" y="8859540"/>
                </a:lnTo>
                <a:cubicBezTo>
                  <a:pt x="6709970" y="8912098"/>
                  <a:pt x="6699459" y="8938376"/>
                  <a:pt x="6688947" y="8938376"/>
                </a:cubicBezTo>
                <a:cubicBezTo>
                  <a:pt x="6688947" y="8938376"/>
                  <a:pt x="6683692" y="8943631"/>
                  <a:pt x="6673181" y="8954142"/>
                </a:cubicBezTo>
                <a:lnTo>
                  <a:pt x="6610112" y="9048746"/>
                </a:lnTo>
                <a:cubicBezTo>
                  <a:pt x="6610112" y="9038234"/>
                  <a:pt x="6615366" y="9022466"/>
                  <a:pt x="6625878" y="9001443"/>
                </a:cubicBezTo>
                <a:cubicBezTo>
                  <a:pt x="6636389" y="8980420"/>
                  <a:pt x="6646901" y="8943631"/>
                  <a:pt x="6657413" y="8891073"/>
                </a:cubicBezTo>
                <a:cubicBezTo>
                  <a:pt x="6657413" y="8880563"/>
                  <a:pt x="6660042" y="8864795"/>
                  <a:pt x="6665297" y="8843772"/>
                </a:cubicBezTo>
                <a:cubicBezTo>
                  <a:pt x="6670551" y="8822749"/>
                  <a:pt x="6675808" y="8809610"/>
                  <a:pt x="6681062" y="8804355"/>
                </a:cubicBezTo>
                <a:cubicBezTo>
                  <a:pt x="6686320" y="8799098"/>
                  <a:pt x="6691574" y="8791214"/>
                  <a:pt x="6696831" y="8780705"/>
                </a:cubicBezTo>
                <a:cubicBezTo>
                  <a:pt x="6702086" y="8770193"/>
                  <a:pt x="6704713" y="8764937"/>
                  <a:pt x="6704713" y="8764937"/>
                </a:cubicBezTo>
                <a:cubicBezTo>
                  <a:pt x="6715225" y="8759682"/>
                  <a:pt x="6723766" y="8756398"/>
                  <a:pt x="6730336" y="8755082"/>
                </a:cubicBezTo>
                <a:close/>
                <a:moveTo>
                  <a:pt x="5995194" y="8749170"/>
                </a:moveTo>
                <a:lnTo>
                  <a:pt x="5995194" y="8764937"/>
                </a:lnTo>
                <a:lnTo>
                  <a:pt x="6010963" y="8749170"/>
                </a:lnTo>
                <a:cubicBezTo>
                  <a:pt x="6010963" y="8749170"/>
                  <a:pt x="6005706" y="8749170"/>
                  <a:pt x="5995194" y="8749170"/>
                </a:cubicBezTo>
                <a:close/>
                <a:moveTo>
                  <a:pt x="1501568" y="8749170"/>
                </a:moveTo>
                <a:lnTo>
                  <a:pt x="1485802" y="8796471"/>
                </a:lnTo>
                <a:lnTo>
                  <a:pt x="1454267" y="8812237"/>
                </a:lnTo>
                <a:lnTo>
                  <a:pt x="1470036" y="8796471"/>
                </a:lnTo>
                <a:cubicBezTo>
                  <a:pt x="1470036" y="8785960"/>
                  <a:pt x="1475291" y="8775450"/>
                  <a:pt x="1485802" y="8764937"/>
                </a:cubicBezTo>
                <a:cubicBezTo>
                  <a:pt x="1496313" y="8754425"/>
                  <a:pt x="1501568" y="8749170"/>
                  <a:pt x="1501568" y="8749170"/>
                </a:cubicBezTo>
                <a:close/>
                <a:moveTo>
                  <a:pt x="3716847" y="8741286"/>
                </a:moveTo>
                <a:lnTo>
                  <a:pt x="3708963" y="8749170"/>
                </a:lnTo>
                <a:lnTo>
                  <a:pt x="3693196" y="8764937"/>
                </a:lnTo>
                <a:lnTo>
                  <a:pt x="3708963" y="8764937"/>
                </a:lnTo>
                <a:cubicBezTo>
                  <a:pt x="3708963" y="8754425"/>
                  <a:pt x="3711590" y="8746543"/>
                  <a:pt x="3716847" y="8741286"/>
                </a:cubicBezTo>
                <a:close/>
                <a:moveTo>
                  <a:pt x="6215934" y="8733402"/>
                </a:moveTo>
                <a:cubicBezTo>
                  <a:pt x="6215934" y="8743913"/>
                  <a:pt x="6215934" y="8749170"/>
                  <a:pt x="6215934" y="8749170"/>
                </a:cubicBezTo>
                <a:lnTo>
                  <a:pt x="6200166" y="8749170"/>
                </a:lnTo>
                <a:cubicBezTo>
                  <a:pt x="6200166" y="8749170"/>
                  <a:pt x="6205423" y="8743913"/>
                  <a:pt x="6215934" y="8733402"/>
                </a:cubicBezTo>
                <a:close/>
                <a:moveTo>
                  <a:pt x="6152865" y="8733402"/>
                </a:moveTo>
                <a:cubicBezTo>
                  <a:pt x="6152865" y="8733402"/>
                  <a:pt x="6155495" y="8736031"/>
                  <a:pt x="6160749" y="8741286"/>
                </a:cubicBezTo>
                <a:cubicBezTo>
                  <a:pt x="6166004" y="8746543"/>
                  <a:pt x="6168633" y="8749170"/>
                  <a:pt x="6168633" y="8749170"/>
                </a:cubicBezTo>
                <a:cubicBezTo>
                  <a:pt x="6179144" y="8749170"/>
                  <a:pt x="6176516" y="8757052"/>
                  <a:pt x="6160749" y="8772821"/>
                </a:cubicBezTo>
                <a:cubicBezTo>
                  <a:pt x="6144981" y="8788587"/>
                  <a:pt x="6134468" y="8793844"/>
                  <a:pt x="6129214" y="8788587"/>
                </a:cubicBezTo>
                <a:cubicBezTo>
                  <a:pt x="6123960" y="8783332"/>
                  <a:pt x="6126587" y="8770193"/>
                  <a:pt x="6137099" y="8749170"/>
                </a:cubicBezTo>
                <a:close/>
                <a:moveTo>
                  <a:pt x="5269906" y="8733402"/>
                </a:moveTo>
                <a:cubicBezTo>
                  <a:pt x="5269906" y="8743913"/>
                  <a:pt x="5269906" y="8749170"/>
                  <a:pt x="5269906" y="8749170"/>
                </a:cubicBezTo>
                <a:cubicBezTo>
                  <a:pt x="5280418" y="8749170"/>
                  <a:pt x="5285675" y="8743913"/>
                  <a:pt x="5285675" y="8733402"/>
                </a:cubicBezTo>
                <a:cubicBezTo>
                  <a:pt x="5275163" y="8733402"/>
                  <a:pt x="5269906" y="8733402"/>
                  <a:pt x="5269906" y="8733402"/>
                </a:cubicBezTo>
                <a:close/>
                <a:moveTo>
                  <a:pt x="1816910" y="8733402"/>
                </a:moveTo>
                <a:lnTo>
                  <a:pt x="1832678" y="8733402"/>
                </a:lnTo>
                <a:cubicBezTo>
                  <a:pt x="1832678" y="8743913"/>
                  <a:pt x="1832678" y="8749170"/>
                  <a:pt x="1832678" y="8749170"/>
                </a:cubicBezTo>
                <a:cubicBezTo>
                  <a:pt x="1832678" y="8749170"/>
                  <a:pt x="1830051" y="8749170"/>
                  <a:pt x="1824794" y="8749170"/>
                </a:cubicBezTo>
                <a:cubicBezTo>
                  <a:pt x="1819539" y="8749170"/>
                  <a:pt x="1816910" y="8743913"/>
                  <a:pt x="1816910" y="8733402"/>
                </a:cubicBezTo>
                <a:close/>
                <a:moveTo>
                  <a:pt x="1357694" y="8723549"/>
                </a:moveTo>
                <a:cubicBezTo>
                  <a:pt x="1353751" y="8722236"/>
                  <a:pt x="1349153" y="8722892"/>
                  <a:pt x="1343897" y="8725520"/>
                </a:cubicBezTo>
                <a:cubicBezTo>
                  <a:pt x="1333387" y="8730775"/>
                  <a:pt x="1328131" y="8736031"/>
                  <a:pt x="1328131" y="8741286"/>
                </a:cubicBezTo>
                <a:cubicBezTo>
                  <a:pt x="1328131" y="8746543"/>
                  <a:pt x="1333387" y="8746543"/>
                  <a:pt x="1343897" y="8741286"/>
                </a:cubicBezTo>
                <a:cubicBezTo>
                  <a:pt x="1354408" y="8736031"/>
                  <a:pt x="1359665" y="8738659"/>
                  <a:pt x="1359665" y="8749170"/>
                </a:cubicBezTo>
                <a:lnTo>
                  <a:pt x="1375431" y="8749170"/>
                </a:lnTo>
                <a:cubicBezTo>
                  <a:pt x="1375431" y="8749170"/>
                  <a:pt x="1372804" y="8743913"/>
                  <a:pt x="1367550" y="8733402"/>
                </a:cubicBezTo>
                <a:cubicBezTo>
                  <a:pt x="1364920" y="8728147"/>
                  <a:pt x="1361636" y="8724863"/>
                  <a:pt x="1357694" y="8723549"/>
                </a:cubicBezTo>
                <a:close/>
                <a:moveTo>
                  <a:pt x="6215934" y="8701869"/>
                </a:moveTo>
                <a:cubicBezTo>
                  <a:pt x="6215934" y="8701869"/>
                  <a:pt x="6215934" y="8707124"/>
                  <a:pt x="6215934" y="8717636"/>
                </a:cubicBezTo>
                <a:lnTo>
                  <a:pt x="6200166" y="8717636"/>
                </a:lnTo>
                <a:cubicBezTo>
                  <a:pt x="6200166" y="8707124"/>
                  <a:pt x="6205423" y="8701869"/>
                  <a:pt x="6215934" y="8701869"/>
                </a:cubicBezTo>
                <a:close/>
                <a:moveTo>
                  <a:pt x="4735797" y="8692015"/>
                </a:moveTo>
                <a:cubicBezTo>
                  <a:pt x="4739738" y="8693328"/>
                  <a:pt x="4744338" y="8696613"/>
                  <a:pt x="4749593" y="8701869"/>
                </a:cubicBezTo>
                <a:lnTo>
                  <a:pt x="4733826" y="8717636"/>
                </a:lnTo>
                <a:cubicBezTo>
                  <a:pt x="4733826" y="8728147"/>
                  <a:pt x="4731197" y="8736031"/>
                  <a:pt x="4725942" y="8741286"/>
                </a:cubicBezTo>
                <a:cubicBezTo>
                  <a:pt x="4720685" y="8746543"/>
                  <a:pt x="4715431" y="8749170"/>
                  <a:pt x="4710174" y="8749170"/>
                </a:cubicBezTo>
                <a:cubicBezTo>
                  <a:pt x="4704919" y="8749170"/>
                  <a:pt x="4702291" y="8749170"/>
                  <a:pt x="4702291" y="8749170"/>
                </a:cubicBezTo>
                <a:lnTo>
                  <a:pt x="4686523" y="8764937"/>
                </a:lnTo>
                <a:cubicBezTo>
                  <a:pt x="4686523" y="8754425"/>
                  <a:pt x="4691780" y="8738659"/>
                  <a:pt x="4702291" y="8717636"/>
                </a:cubicBezTo>
                <a:cubicBezTo>
                  <a:pt x="4712801" y="8707124"/>
                  <a:pt x="4720685" y="8699242"/>
                  <a:pt x="4725942" y="8693985"/>
                </a:cubicBezTo>
                <a:cubicBezTo>
                  <a:pt x="4728570" y="8691358"/>
                  <a:pt x="4731856" y="8690699"/>
                  <a:pt x="4735797" y="8692015"/>
                </a:cubicBezTo>
                <a:close/>
                <a:moveTo>
                  <a:pt x="1751872" y="8692015"/>
                </a:moveTo>
                <a:cubicBezTo>
                  <a:pt x="1753186" y="8693328"/>
                  <a:pt x="1753842" y="8696613"/>
                  <a:pt x="1753842" y="8701869"/>
                </a:cubicBezTo>
                <a:cubicBezTo>
                  <a:pt x="1743331" y="8712379"/>
                  <a:pt x="1738076" y="8715008"/>
                  <a:pt x="1738076" y="8709751"/>
                </a:cubicBezTo>
                <a:cubicBezTo>
                  <a:pt x="1738076" y="8704497"/>
                  <a:pt x="1740704" y="8699242"/>
                  <a:pt x="1745958" y="8693985"/>
                </a:cubicBezTo>
                <a:cubicBezTo>
                  <a:pt x="1748589" y="8691358"/>
                  <a:pt x="1750559" y="8690699"/>
                  <a:pt x="1751872" y="8692015"/>
                </a:cubicBezTo>
                <a:close/>
                <a:moveTo>
                  <a:pt x="920157" y="8692015"/>
                </a:moveTo>
                <a:cubicBezTo>
                  <a:pt x="918845" y="8693328"/>
                  <a:pt x="918186" y="8696613"/>
                  <a:pt x="918186" y="8701869"/>
                </a:cubicBezTo>
                <a:cubicBezTo>
                  <a:pt x="928697" y="8701869"/>
                  <a:pt x="931326" y="8699242"/>
                  <a:pt x="926069" y="8693985"/>
                </a:cubicBezTo>
                <a:cubicBezTo>
                  <a:pt x="923442" y="8691358"/>
                  <a:pt x="921471" y="8690699"/>
                  <a:pt x="920157" y="8692015"/>
                </a:cubicBezTo>
                <a:close/>
                <a:moveTo>
                  <a:pt x="5222605" y="8686101"/>
                </a:moveTo>
                <a:cubicBezTo>
                  <a:pt x="5222605" y="8686101"/>
                  <a:pt x="5222605" y="8691358"/>
                  <a:pt x="5222605" y="8701869"/>
                </a:cubicBezTo>
                <a:cubicBezTo>
                  <a:pt x="5222605" y="8712379"/>
                  <a:pt x="5219978" y="8717636"/>
                  <a:pt x="5214721" y="8717636"/>
                </a:cubicBezTo>
                <a:cubicBezTo>
                  <a:pt x="5209467" y="8717636"/>
                  <a:pt x="5206839" y="8712379"/>
                  <a:pt x="5206839" y="8701869"/>
                </a:cubicBezTo>
                <a:close/>
                <a:moveTo>
                  <a:pt x="5112235" y="8686101"/>
                </a:moveTo>
                <a:lnTo>
                  <a:pt x="5128004" y="8701869"/>
                </a:lnTo>
                <a:cubicBezTo>
                  <a:pt x="5128004" y="8701869"/>
                  <a:pt x="5128004" y="8696613"/>
                  <a:pt x="5128004" y="8686101"/>
                </a:cubicBezTo>
                <a:close/>
                <a:moveTo>
                  <a:pt x="4875728" y="8686101"/>
                </a:moveTo>
                <a:cubicBezTo>
                  <a:pt x="4875728" y="8707124"/>
                  <a:pt x="4873102" y="8725520"/>
                  <a:pt x="4867845" y="8741286"/>
                </a:cubicBezTo>
                <a:cubicBezTo>
                  <a:pt x="4862590" y="8757052"/>
                  <a:pt x="4854706" y="8770193"/>
                  <a:pt x="4844194" y="8780705"/>
                </a:cubicBezTo>
                <a:cubicBezTo>
                  <a:pt x="4844194" y="8791214"/>
                  <a:pt x="4844194" y="8796471"/>
                  <a:pt x="4844194" y="8796471"/>
                </a:cubicBezTo>
                <a:lnTo>
                  <a:pt x="4812662" y="8812237"/>
                </a:lnTo>
                <a:lnTo>
                  <a:pt x="4812662" y="8780705"/>
                </a:lnTo>
                <a:lnTo>
                  <a:pt x="4859962" y="8717636"/>
                </a:lnTo>
                <a:close/>
                <a:moveTo>
                  <a:pt x="4315997" y="8682160"/>
                </a:moveTo>
                <a:cubicBezTo>
                  <a:pt x="4318626" y="8682160"/>
                  <a:pt x="4321253" y="8683474"/>
                  <a:pt x="4323881" y="8686101"/>
                </a:cubicBezTo>
                <a:cubicBezTo>
                  <a:pt x="4334392" y="8696613"/>
                  <a:pt x="4334392" y="8704497"/>
                  <a:pt x="4323881" y="8709751"/>
                </a:cubicBezTo>
                <a:cubicBezTo>
                  <a:pt x="4313369" y="8715008"/>
                  <a:pt x="4308114" y="8722892"/>
                  <a:pt x="4308114" y="8733402"/>
                </a:cubicBezTo>
                <a:cubicBezTo>
                  <a:pt x="4308114" y="8743913"/>
                  <a:pt x="4305485" y="8749170"/>
                  <a:pt x="4300230" y="8749170"/>
                </a:cubicBezTo>
                <a:cubicBezTo>
                  <a:pt x="4294973" y="8749170"/>
                  <a:pt x="4292346" y="8738659"/>
                  <a:pt x="4292346" y="8717636"/>
                </a:cubicBezTo>
                <a:cubicBezTo>
                  <a:pt x="4300230" y="8693985"/>
                  <a:pt x="4308114" y="8682160"/>
                  <a:pt x="4315997" y="8682160"/>
                </a:cubicBezTo>
                <a:close/>
                <a:moveTo>
                  <a:pt x="3779915" y="8670335"/>
                </a:moveTo>
                <a:cubicBezTo>
                  <a:pt x="3774659" y="8670335"/>
                  <a:pt x="3766776" y="8675590"/>
                  <a:pt x="3756264" y="8686101"/>
                </a:cubicBezTo>
                <a:cubicBezTo>
                  <a:pt x="3735241" y="8728147"/>
                  <a:pt x="3729986" y="8749170"/>
                  <a:pt x="3740498" y="8749170"/>
                </a:cubicBezTo>
                <a:lnTo>
                  <a:pt x="3772032" y="8749170"/>
                </a:lnTo>
                <a:cubicBezTo>
                  <a:pt x="3772032" y="8749170"/>
                  <a:pt x="3777287" y="8743913"/>
                  <a:pt x="3787798" y="8733402"/>
                </a:cubicBezTo>
                <a:lnTo>
                  <a:pt x="3787798" y="8717636"/>
                </a:lnTo>
                <a:cubicBezTo>
                  <a:pt x="3787798" y="8717636"/>
                  <a:pt x="3787798" y="8715008"/>
                  <a:pt x="3787798" y="8709751"/>
                </a:cubicBezTo>
                <a:cubicBezTo>
                  <a:pt x="3787798" y="8704497"/>
                  <a:pt x="3787798" y="8696613"/>
                  <a:pt x="3787798" y="8686101"/>
                </a:cubicBezTo>
                <a:cubicBezTo>
                  <a:pt x="3787798" y="8675590"/>
                  <a:pt x="3785171" y="8670335"/>
                  <a:pt x="3779915" y="8670335"/>
                </a:cubicBezTo>
                <a:close/>
                <a:moveTo>
                  <a:pt x="1879979" y="8670335"/>
                </a:moveTo>
                <a:cubicBezTo>
                  <a:pt x="1879979" y="8670335"/>
                  <a:pt x="1885235" y="8670335"/>
                  <a:pt x="1895745" y="8670335"/>
                </a:cubicBezTo>
                <a:cubicBezTo>
                  <a:pt x="1895745" y="8680846"/>
                  <a:pt x="1895745" y="8691358"/>
                  <a:pt x="1895745" y="8701869"/>
                </a:cubicBezTo>
                <a:lnTo>
                  <a:pt x="1895745" y="8717636"/>
                </a:lnTo>
                <a:cubicBezTo>
                  <a:pt x="1895745" y="8728147"/>
                  <a:pt x="1893118" y="8733402"/>
                  <a:pt x="1887863" y="8733402"/>
                </a:cubicBezTo>
                <a:cubicBezTo>
                  <a:pt x="1882608" y="8733402"/>
                  <a:pt x="1879979" y="8738659"/>
                  <a:pt x="1879979" y="8749170"/>
                </a:cubicBezTo>
                <a:cubicBezTo>
                  <a:pt x="1869468" y="8749170"/>
                  <a:pt x="1864213" y="8743913"/>
                  <a:pt x="1864213" y="8733402"/>
                </a:cubicBezTo>
                <a:cubicBezTo>
                  <a:pt x="1864213" y="8722892"/>
                  <a:pt x="1866840" y="8715008"/>
                  <a:pt x="1872097" y="8709751"/>
                </a:cubicBezTo>
                <a:cubicBezTo>
                  <a:pt x="1877352" y="8704497"/>
                  <a:pt x="1879979" y="8696613"/>
                  <a:pt x="1879979" y="8686101"/>
                </a:cubicBezTo>
                <a:cubicBezTo>
                  <a:pt x="1879979" y="8675590"/>
                  <a:pt x="1879979" y="8670335"/>
                  <a:pt x="1879979" y="8670335"/>
                </a:cubicBezTo>
                <a:close/>
                <a:moveTo>
                  <a:pt x="5853289" y="8654566"/>
                </a:moveTo>
                <a:cubicBezTo>
                  <a:pt x="5853289" y="8654566"/>
                  <a:pt x="5850662" y="8659823"/>
                  <a:pt x="5845407" y="8670335"/>
                </a:cubicBezTo>
                <a:cubicBezTo>
                  <a:pt x="5840151" y="8680846"/>
                  <a:pt x="5842778" y="8686101"/>
                  <a:pt x="5853289" y="8686101"/>
                </a:cubicBezTo>
                <a:cubicBezTo>
                  <a:pt x="5853289" y="8686101"/>
                  <a:pt x="5853289" y="8680846"/>
                  <a:pt x="5853289" y="8670335"/>
                </a:cubicBezTo>
                <a:cubicBezTo>
                  <a:pt x="5853289" y="8659823"/>
                  <a:pt x="5853289" y="8654566"/>
                  <a:pt x="5853289" y="8654566"/>
                </a:cubicBezTo>
                <a:close/>
                <a:moveTo>
                  <a:pt x="4292346" y="8654566"/>
                </a:moveTo>
                <a:cubicBezTo>
                  <a:pt x="4292346" y="8654566"/>
                  <a:pt x="4289719" y="8657196"/>
                  <a:pt x="4284462" y="8662451"/>
                </a:cubicBezTo>
                <a:cubicBezTo>
                  <a:pt x="4279207" y="8667707"/>
                  <a:pt x="4276580" y="8670335"/>
                  <a:pt x="4276580" y="8670335"/>
                </a:cubicBezTo>
                <a:cubicBezTo>
                  <a:pt x="4276580" y="8680846"/>
                  <a:pt x="4281837" y="8683474"/>
                  <a:pt x="4292346" y="8678217"/>
                </a:cubicBezTo>
                <a:cubicBezTo>
                  <a:pt x="4302858" y="8672962"/>
                  <a:pt x="4308114" y="8667707"/>
                  <a:pt x="4308114" y="8662451"/>
                </a:cubicBezTo>
                <a:cubicBezTo>
                  <a:pt x="4308114" y="8657196"/>
                  <a:pt x="4302858" y="8654566"/>
                  <a:pt x="4292346" y="8654566"/>
                </a:cubicBezTo>
                <a:close/>
                <a:moveTo>
                  <a:pt x="2053418" y="8654566"/>
                </a:moveTo>
                <a:cubicBezTo>
                  <a:pt x="2053418" y="8654566"/>
                  <a:pt x="2050791" y="8657196"/>
                  <a:pt x="2045534" y="8662451"/>
                </a:cubicBezTo>
                <a:cubicBezTo>
                  <a:pt x="2040277" y="8667707"/>
                  <a:pt x="2037650" y="8670335"/>
                  <a:pt x="2037650" y="8670335"/>
                </a:cubicBezTo>
                <a:cubicBezTo>
                  <a:pt x="2027140" y="8680846"/>
                  <a:pt x="2027140" y="8686101"/>
                  <a:pt x="2037650" y="8686101"/>
                </a:cubicBezTo>
                <a:lnTo>
                  <a:pt x="2053418" y="8670335"/>
                </a:lnTo>
                <a:close/>
                <a:moveTo>
                  <a:pt x="4749593" y="8638800"/>
                </a:moveTo>
                <a:lnTo>
                  <a:pt x="4739738" y="8652596"/>
                </a:lnTo>
                <a:cubicBezTo>
                  <a:pt x="4738424" y="8656539"/>
                  <a:pt x="4739081" y="8659823"/>
                  <a:pt x="4741708" y="8662451"/>
                </a:cubicBezTo>
                <a:cubicBezTo>
                  <a:pt x="4746965" y="8667707"/>
                  <a:pt x="4746965" y="8670335"/>
                  <a:pt x="4741708" y="8670335"/>
                </a:cubicBezTo>
                <a:cubicBezTo>
                  <a:pt x="4736454" y="8670335"/>
                  <a:pt x="4733826" y="8665078"/>
                  <a:pt x="4733826" y="8654566"/>
                </a:cubicBezTo>
                <a:close/>
                <a:moveTo>
                  <a:pt x="4576153" y="8638800"/>
                </a:moveTo>
                <a:cubicBezTo>
                  <a:pt x="4576153" y="8649312"/>
                  <a:pt x="4573528" y="8654566"/>
                  <a:pt x="4568271" y="8654566"/>
                </a:cubicBezTo>
                <a:cubicBezTo>
                  <a:pt x="4563014" y="8654566"/>
                  <a:pt x="4560387" y="8654566"/>
                  <a:pt x="4560387" y="8654566"/>
                </a:cubicBezTo>
                <a:cubicBezTo>
                  <a:pt x="4570899" y="8654566"/>
                  <a:pt x="4576153" y="8649312"/>
                  <a:pt x="4576153" y="8638800"/>
                </a:cubicBezTo>
                <a:close/>
                <a:moveTo>
                  <a:pt x="3724729" y="8623034"/>
                </a:moveTo>
                <a:cubicBezTo>
                  <a:pt x="3714220" y="8623034"/>
                  <a:pt x="3708963" y="8633543"/>
                  <a:pt x="3708963" y="8654566"/>
                </a:cubicBezTo>
                <a:cubicBezTo>
                  <a:pt x="3708963" y="8675590"/>
                  <a:pt x="3714220" y="8686101"/>
                  <a:pt x="3724729" y="8686101"/>
                </a:cubicBezTo>
                <a:lnTo>
                  <a:pt x="3724729" y="8654566"/>
                </a:lnTo>
                <a:cubicBezTo>
                  <a:pt x="3724729" y="8644057"/>
                  <a:pt x="3724729" y="8636173"/>
                  <a:pt x="3724729" y="8630916"/>
                </a:cubicBezTo>
                <a:cubicBezTo>
                  <a:pt x="3724729" y="8625661"/>
                  <a:pt x="3724729" y="8623034"/>
                  <a:pt x="3724729" y="8623034"/>
                </a:cubicBezTo>
                <a:close/>
                <a:moveTo>
                  <a:pt x="1756307" y="8613671"/>
                </a:moveTo>
                <a:cubicBezTo>
                  <a:pt x="1758606" y="8613342"/>
                  <a:pt x="1760413" y="8613836"/>
                  <a:pt x="1761727" y="8615150"/>
                </a:cubicBezTo>
                <a:cubicBezTo>
                  <a:pt x="1766981" y="8620404"/>
                  <a:pt x="1753842" y="8638800"/>
                  <a:pt x="1722308" y="8670335"/>
                </a:cubicBezTo>
                <a:cubicBezTo>
                  <a:pt x="1701285" y="8701869"/>
                  <a:pt x="1690773" y="8707124"/>
                  <a:pt x="1690773" y="8686101"/>
                </a:cubicBezTo>
                <a:cubicBezTo>
                  <a:pt x="1690773" y="8675590"/>
                  <a:pt x="1701285" y="8659823"/>
                  <a:pt x="1722308" y="8638800"/>
                </a:cubicBezTo>
                <a:cubicBezTo>
                  <a:pt x="1738076" y="8623034"/>
                  <a:pt x="1749408" y="8614656"/>
                  <a:pt x="1756307" y="8613671"/>
                </a:cubicBezTo>
                <a:close/>
                <a:moveTo>
                  <a:pt x="4840253" y="8613179"/>
                </a:moveTo>
                <a:cubicBezTo>
                  <a:pt x="4842880" y="8614493"/>
                  <a:pt x="4844194" y="8617777"/>
                  <a:pt x="4844194" y="8623034"/>
                </a:cubicBezTo>
                <a:cubicBezTo>
                  <a:pt x="4844194" y="8623034"/>
                  <a:pt x="4844194" y="8628289"/>
                  <a:pt x="4844194" y="8638800"/>
                </a:cubicBezTo>
                <a:cubicBezTo>
                  <a:pt x="4833685" y="8649312"/>
                  <a:pt x="4825801" y="8649312"/>
                  <a:pt x="4820544" y="8638800"/>
                </a:cubicBezTo>
                <a:cubicBezTo>
                  <a:pt x="4815289" y="8628289"/>
                  <a:pt x="4817917" y="8620404"/>
                  <a:pt x="4828428" y="8615150"/>
                </a:cubicBezTo>
                <a:cubicBezTo>
                  <a:pt x="4833683" y="8612522"/>
                  <a:pt x="4837626" y="8611863"/>
                  <a:pt x="4840253" y="8613179"/>
                </a:cubicBezTo>
                <a:close/>
                <a:moveTo>
                  <a:pt x="5301441" y="8607266"/>
                </a:moveTo>
                <a:cubicBezTo>
                  <a:pt x="5301441" y="8617777"/>
                  <a:pt x="5298814" y="8625661"/>
                  <a:pt x="5293557" y="8630916"/>
                </a:cubicBezTo>
                <a:cubicBezTo>
                  <a:pt x="5288302" y="8636173"/>
                  <a:pt x="5285675" y="8638800"/>
                  <a:pt x="5285675" y="8638800"/>
                </a:cubicBezTo>
                <a:lnTo>
                  <a:pt x="5285675" y="8623034"/>
                </a:lnTo>
                <a:close/>
                <a:moveTo>
                  <a:pt x="1816910" y="8607266"/>
                </a:moveTo>
                <a:cubicBezTo>
                  <a:pt x="1816910" y="8617777"/>
                  <a:pt x="1814284" y="8623034"/>
                  <a:pt x="1809027" y="8623034"/>
                </a:cubicBezTo>
                <a:cubicBezTo>
                  <a:pt x="1803771" y="8623034"/>
                  <a:pt x="1801144" y="8623034"/>
                  <a:pt x="1801144" y="8623034"/>
                </a:cubicBezTo>
                <a:cubicBezTo>
                  <a:pt x="1801144" y="8623034"/>
                  <a:pt x="1801144" y="8620404"/>
                  <a:pt x="1801144" y="8615150"/>
                </a:cubicBezTo>
                <a:cubicBezTo>
                  <a:pt x="1801144" y="8609893"/>
                  <a:pt x="1806400" y="8607266"/>
                  <a:pt x="1816910" y="8607266"/>
                </a:cubicBezTo>
                <a:close/>
                <a:moveTo>
                  <a:pt x="4765359" y="8591499"/>
                </a:moveTo>
                <a:cubicBezTo>
                  <a:pt x="4786382" y="8602011"/>
                  <a:pt x="4786382" y="8607266"/>
                  <a:pt x="4765359" y="8607266"/>
                </a:cubicBezTo>
                <a:lnTo>
                  <a:pt x="4749593" y="8607266"/>
                </a:lnTo>
                <a:cubicBezTo>
                  <a:pt x="4760104" y="8596754"/>
                  <a:pt x="4765359" y="8591499"/>
                  <a:pt x="4765359" y="8591499"/>
                </a:cubicBezTo>
                <a:close/>
                <a:moveTo>
                  <a:pt x="1801144" y="8591499"/>
                </a:moveTo>
                <a:lnTo>
                  <a:pt x="1785377" y="8623034"/>
                </a:lnTo>
                <a:cubicBezTo>
                  <a:pt x="1785377" y="8633543"/>
                  <a:pt x="1785377" y="8641428"/>
                  <a:pt x="1785377" y="8646684"/>
                </a:cubicBezTo>
                <a:cubicBezTo>
                  <a:pt x="1785377" y="8651939"/>
                  <a:pt x="1785377" y="8654566"/>
                  <a:pt x="1785377" y="8654566"/>
                </a:cubicBezTo>
                <a:lnTo>
                  <a:pt x="1769611" y="8623034"/>
                </a:lnTo>
                <a:close/>
                <a:moveTo>
                  <a:pt x="6042495" y="8575731"/>
                </a:moveTo>
                <a:cubicBezTo>
                  <a:pt x="6031983" y="8575731"/>
                  <a:pt x="6021474" y="8580988"/>
                  <a:pt x="6010963" y="8591499"/>
                </a:cubicBezTo>
                <a:cubicBezTo>
                  <a:pt x="6000449" y="8602011"/>
                  <a:pt x="5995194" y="8609893"/>
                  <a:pt x="5995194" y="8615150"/>
                </a:cubicBezTo>
                <a:cubicBezTo>
                  <a:pt x="5995194" y="8620404"/>
                  <a:pt x="5995194" y="8628289"/>
                  <a:pt x="5995194" y="8638800"/>
                </a:cubicBezTo>
                <a:cubicBezTo>
                  <a:pt x="6005706" y="8638800"/>
                  <a:pt x="6010963" y="8633543"/>
                  <a:pt x="6010963" y="8623034"/>
                </a:cubicBezTo>
                <a:cubicBezTo>
                  <a:pt x="6010963" y="8612522"/>
                  <a:pt x="6016217" y="8602011"/>
                  <a:pt x="6026729" y="8591499"/>
                </a:cubicBezTo>
                <a:close/>
                <a:moveTo>
                  <a:pt x="1927279" y="8575731"/>
                </a:moveTo>
                <a:cubicBezTo>
                  <a:pt x="1927279" y="8575731"/>
                  <a:pt x="1922025" y="8588872"/>
                  <a:pt x="1911513" y="8615150"/>
                </a:cubicBezTo>
                <a:cubicBezTo>
                  <a:pt x="1901002" y="8641428"/>
                  <a:pt x="1895745" y="8654566"/>
                  <a:pt x="1895745" y="8654566"/>
                </a:cubicBezTo>
                <a:cubicBezTo>
                  <a:pt x="1895745" y="8654566"/>
                  <a:pt x="1895745" y="8649312"/>
                  <a:pt x="1895745" y="8638800"/>
                </a:cubicBezTo>
                <a:close/>
                <a:moveTo>
                  <a:pt x="6010963" y="8544198"/>
                </a:moveTo>
                <a:lnTo>
                  <a:pt x="6010963" y="8559965"/>
                </a:lnTo>
                <a:cubicBezTo>
                  <a:pt x="6021474" y="8559965"/>
                  <a:pt x="6026729" y="8559965"/>
                  <a:pt x="6026729" y="8559965"/>
                </a:cubicBezTo>
                <a:close/>
                <a:moveTo>
                  <a:pt x="5348742" y="8544198"/>
                </a:moveTo>
                <a:cubicBezTo>
                  <a:pt x="5359253" y="8544198"/>
                  <a:pt x="5364510" y="8546826"/>
                  <a:pt x="5364510" y="8552081"/>
                </a:cubicBezTo>
                <a:cubicBezTo>
                  <a:pt x="5364510" y="8557337"/>
                  <a:pt x="5359253" y="8559965"/>
                  <a:pt x="5348742" y="8559965"/>
                </a:cubicBezTo>
                <a:close/>
                <a:moveTo>
                  <a:pt x="5159536" y="8544198"/>
                </a:moveTo>
                <a:lnTo>
                  <a:pt x="5175305" y="8544198"/>
                </a:lnTo>
                <a:lnTo>
                  <a:pt x="5159536" y="8591499"/>
                </a:lnTo>
                <a:lnTo>
                  <a:pt x="5128004" y="8607266"/>
                </a:lnTo>
                <a:lnTo>
                  <a:pt x="5143770" y="8591499"/>
                </a:lnTo>
                <a:close/>
                <a:moveTo>
                  <a:pt x="6263235" y="8528430"/>
                </a:moveTo>
                <a:cubicBezTo>
                  <a:pt x="6284258" y="8528430"/>
                  <a:pt x="6294770" y="8538942"/>
                  <a:pt x="6294770" y="8559965"/>
                </a:cubicBezTo>
                <a:cubicBezTo>
                  <a:pt x="6284258" y="8570476"/>
                  <a:pt x="6279001" y="8586245"/>
                  <a:pt x="6279001" y="8607266"/>
                </a:cubicBezTo>
                <a:cubicBezTo>
                  <a:pt x="6268490" y="8638800"/>
                  <a:pt x="6252724" y="8649312"/>
                  <a:pt x="6231701" y="8638800"/>
                </a:cubicBezTo>
                <a:lnTo>
                  <a:pt x="6247469" y="8607266"/>
                </a:lnTo>
                <a:cubicBezTo>
                  <a:pt x="6257980" y="8586245"/>
                  <a:pt x="6260608" y="8570476"/>
                  <a:pt x="6255351" y="8559965"/>
                </a:cubicBezTo>
                <a:cubicBezTo>
                  <a:pt x="6250096" y="8549453"/>
                  <a:pt x="6252724" y="8538942"/>
                  <a:pt x="6263235" y="8528430"/>
                </a:cubicBezTo>
                <a:close/>
                <a:moveTo>
                  <a:pt x="6042495" y="8512664"/>
                </a:moveTo>
                <a:cubicBezTo>
                  <a:pt x="6042495" y="8512664"/>
                  <a:pt x="6039868" y="8517919"/>
                  <a:pt x="6034613" y="8528430"/>
                </a:cubicBezTo>
                <a:cubicBezTo>
                  <a:pt x="6029356" y="8538942"/>
                  <a:pt x="6031983" y="8544198"/>
                  <a:pt x="6042495" y="8544198"/>
                </a:cubicBezTo>
                <a:lnTo>
                  <a:pt x="6058263" y="8528430"/>
                </a:lnTo>
                <a:cubicBezTo>
                  <a:pt x="6058263" y="8528430"/>
                  <a:pt x="6053007" y="8523175"/>
                  <a:pt x="6042495" y="8512664"/>
                </a:cubicBezTo>
                <a:close/>
                <a:moveTo>
                  <a:pt x="5995194" y="8512664"/>
                </a:moveTo>
                <a:cubicBezTo>
                  <a:pt x="5995194" y="8523175"/>
                  <a:pt x="5997822" y="8528430"/>
                  <a:pt x="6003078" y="8528430"/>
                </a:cubicBezTo>
                <a:cubicBezTo>
                  <a:pt x="6008333" y="8528430"/>
                  <a:pt x="6010963" y="8523175"/>
                  <a:pt x="6010963" y="8512664"/>
                </a:cubicBezTo>
                <a:cubicBezTo>
                  <a:pt x="6010963" y="8512664"/>
                  <a:pt x="6005706" y="8512664"/>
                  <a:pt x="5995194" y="8512664"/>
                </a:cubicBezTo>
                <a:close/>
                <a:moveTo>
                  <a:pt x="4938798" y="8512664"/>
                </a:moveTo>
                <a:lnTo>
                  <a:pt x="4954564" y="8512664"/>
                </a:lnTo>
                <a:cubicBezTo>
                  <a:pt x="4954564" y="8512664"/>
                  <a:pt x="4949310" y="8517919"/>
                  <a:pt x="4938798" y="8528430"/>
                </a:cubicBezTo>
                <a:close/>
                <a:moveTo>
                  <a:pt x="4828428" y="8512664"/>
                </a:moveTo>
                <a:lnTo>
                  <a:pt x="4781127" y="8559965"/>
                </a:lnTo>
                <a:cubicBezTo>
                  <a:pt x="4781127" y="8559965"/>
                  <a:pt x="4786382" y="8549453"/>
                  <a:pt x="4796894" y="8528430"/>
                </a:cubicBezTo>
                <a:close/>
                <a:moveTo>
                  <a:pt x="4528853" y="8512664"/>
                </a:moveTo>
                <a:cubicBezTo>
                  <a:pt x="4539364" y="8512664"/>
                  <a:pt x="4544621" y="8512664"/>
                  <a:pt x="4544621" y="8512664"/>
                </a:cubicBezTo>
                <a:cubicBezTo>
                  <a:pt x="4544621" y="8523175"/>
                  <a:pt x="4541994" y="8528430"/>
                  <a:pt x="4536737" y="8528430"/>
                </a:cubicBezTo>
                <a:cubicBezTo>
                  <a:pt x="4531480" y="8528430"/>
                  <a:pt x="4528853" y="8528430"/>
                  <a:pt x="4528853" y="8528430"/>
                </a:cubicBezTo>
                <a:close/>
                <a:moveTo>
                  <a:pt x="2045534" y="8512664"/>
                </a:moveTo>
                <a:cubicBezTo>
                  <a:pt x="2040277" y="8512664"/>
                  <a:pt x="2037650" y="8517919"/>
                  <a:pt x="2037650" y="8528430"/>
                </a:cubicBezTo>
                <a:cubicBezTo>
                  <a:pt x="2037650" y="8538942"/>
                  <a:pt x="2037650" y="8544198"/>
                  <a:pt x="2037650" y="8544198"/>
                </a:cubicBezTo>
                <a:cubicBezTo>
                  <a:pt x="2037650" y="8544198"/>
                  <a:pt x="2040277" y="8541569"/>
                  <a:pt x="2045534" y="8536314"/>
                </a:cubicBezTo>
                <a:cubicBezTo>
                  <a:pt x="2050791" y="8531057"/>
                  <a:pt x="2053418" y="8528430"/>
                  <a:pt x="2053418" y="8528430"/>
                </a:cubicBezTo>
                <a:cubicBezTo>
                  <a:pt x="2053418" y="8517919"/>
                  <a:pt x="2050791" y="8512664"/>
                  <a:pt x="2045534" y="8512664"/>
                </a:cubicBezTo>
                <a:close/>
                <a:moveTo>
                  <a:pt x="1943048" y="8496896"/>
                </a:moveTo>
                <a:cubicBezTo>
                  <a:pt x="1943048" y="8517919"/>
                  <a:pt x="1932537" y="8538942"/>
                  <a:pt x="1911513" y="8559965"/>
                </a:cubicBezTo>
                <a:cubicBezTo>
                  <a:pt x="1911513" y="8549453"/>
                  <a:pt x="1914141" y="8541569"/>
                  <a:pt x="1919398" y="8536314"/>
                </a:cubicBezTo>
                <a:cubicBezTo>
                  <a:pt x="1924652" y="8531057"/>
                  <a:pt x="1927279" y="8523175"/>
                  <a:pt x="1927279" y="8512664"/>
                </a:cubicBezTo>
                <a:close/>
                <a:moveTo>
                  <a:pt x="3977004" y="8481129"/>
                </a:moveTo>
                <a:cubicBezTo>
                  <a:pt x="3977004" y="8481129"/>
                  <a:pt x="3977004" y="8486386"/>
                  <a:pt x="3977004" y="8496896"/>
                </a:cubicBezTo>
                <a:cubicBezTo>
                  <a:pt x="3977004" y="8507409"/>
                  <a:pt x="3971747" y="8520546"/>
                  <a:pt x="3961238" y="8536314"/>
                </a:cubicBezTo>
                <a:cubicBezTo>
                  <a:pt x="3950726" y="8552081"/>
                  <a:pt x="3945469" y="8559965"/>
                  <a:pt x="3945469" y="8559965"/>
                </a:cubicBezTo>
                <a:cubicBezTo>
                  <a:pt x="3955981" y="8570476"/>
                  <a:pt x="3955981" y="8575731"/>
                  <a:pt x="3945469" y="8575731"/>
                </a:cubicBezTo>
                <a:lnTo>
                  <a:pt x="3945469" y="8607266"/>
                </a:lnTo>
                <a:cubicBezTo>
                  <a:pt x="3955981" y="8586245"/>
                  <a:pt x="3963865" y="8573104"/>
                  <a:pt x="3969120" y="8567849"/>
                </a:cubicBezTo>
                <a:cubicBezTo>
                  <a:pt x="3974377" y="8562594"/>
                  <a:pt x="3977004" y="8554710"/>
                  <a:pt x="3977004" y="8544198"/>
                </a:cubicBezTo>
                <a:cubicBezTo>
                  <a:pt x="3977004" y="8533687"/>
                  <a:pt x="3982261" y="8523175"/>
                  <a:pt x="3992770" y="8512664"/>
                </a:cubicBezTo>
                <a:cubicBezTo>
                  <a:pt x="3992770" y="8491641"/>
                  <a:pt x="3987516" y="8481129"/>
                  <a:pt x="3977004" y="8481129"/>
                </a:cubicBezTo>
                <a:close/>
                <a:moveTo>
                  <a:pt x="1801144" y="8481129"/>
                </a:moveTo>
                <a:cubicBezTo>
                  <a:pt x="1801144" y="8481129"/>
                  <a:pt x="1806400" y="8481129"/>
                  <a:pt x="1816910" y="8481129"/>
                </a:cubicBezTo>
                <a:lnTo>
                  <a:pt x="1832678" y="8481129"/>
                </a:lnTo>
                <a:cubicBezTo>
                  <a:pt x="1832678" y="8491641"/>
                  <a:pt x="1827424" y="8496896"/>
                  <a:pt x="1816910" y="8496896"/>
                </a:cubicBezTo>
                <a:cubicBezTo>
                  <a:pt x="1806400" y="8496896"/>
                  <a:pt x="1801144" y="8496896"/>
                  <a:pt x="1801144" y="8496896"/>
                </a:cubicBezTo>
                <a:cubicBezTo>
                  <a:pt x="1801144" y="8496896"/>
                  <a:pt x="1801144" y="8491641"/>
                  <a:pt x="1801144" y="8481129"/>
                </a:cubicBezTo>
                <a:close/>
                <a:moveTo>
                  <a:pt x="4777184" y="8471275"/>
                </a:moveTo>
                <a:cubicBezTo>
                  <a:pt x="4779814" y="8469961"/>
                  <a:pt x="4781127" y="8470618"/>
                  <a:pt x="4781127" y="8473245"/>
                </a:cubicBezTo>
                <a:cubicBezTo>
                  <a:pt x="4781127" y="8478502"/>
                  <a:pt x="4778500" y="8494268"/>
                  <a:pt x="4773243" y="8520546"/>
                </a:cubicBezTo>
                <a:cubicBezTo>
                  <a:pt x="4767986" y="8546826"/>
                  <a:pt x="4760104" y="8570476"/>
                  <a:pt x="4749593" y="8591499"/>
                </a:cubicBezTo>
                <a:lnTo>
                  <a:pt x="4718058" y="8591499"/>
                </a:lnTo>
                <a:cubicBezTo>
                  <a:pt x="4718058" y="8580988"/>
                  <a:pt x="4723315" y="8570476"/>
                  <a:pt x="4733826" y="8559965"/>
                </a:cubicBezTo>
                <a:cubicBezTo>
                  <a:pt x="4744336" y="8549453"/>
                  <a:pt x="4752220" y="8538942"/>
                  <a:pt x="4757477" y="8528430"/>
                </a:cubicBezTo>
                <a:cubicBezTo>
                  <a:pt x="4762732" y="8517919"/>
                  <a:pt x="4765359" y="8510037"/>
                  <a:pt x="4765359" y="8504780"/>
                </a:cubicBezTo>
                <a:cubicBezTo>
                  <a:pt x="4765359" y="8499525"/>
                  <a:pt x="4765359" y="8491641"/>
                  <a:pt x="4765359" y="8481129"/>
                </a:cubicBezTo>
                <a:cubicBezTo>
                  <a:pt x="4770616" y="8475872"/>
                  <a:pt x="4774557" y="8472588"/>
                  <a:pt x="4777184" y="8471275"/>
                </a:cubicBezTo>
                <a:close/>
                <a:moveTo>
                  <a:pt x="6483975" y="8465361"/>
                </a:moveTo>
                <a:cubicBezTo>
                  <a:pt x="6494487" y="8465361"/>
                  <a:pt x="6497114" y="8467990"/>
                  <a:pt x="6491857" y="8473245"/>
                </a:cubicBezTo>
                <a:cubicBezTo>
                  <a:pt x="6486603" y="8478502"/>
                  <a:pt x="6483975" y="8481129"/>
                  <a:pt x="6483975" y="8481129"/>
                </a:cubicBezTo>
                <a:cubicBezTo>
                  <a:pt x="6473464" y="8481129"/>
                  <a:pt x="6468207" y="8481129"/>
                  <a:pt x="6468207" y="8481129"/>
                </a:cubicBezTo>
                <a:lnTo>
                  <a:pt x="6474514" y="8468515"/>
                </a:lnTo>
                <a:close/>
                <a:moveTo>
                  <a:pt x="6074030" y="8465361"/>
                </a:moveTo>
                <a:cubicBezTo>
                  <a:pt x="6063518" y="8465361"/>
                  <a:pt x="6058263" y="8481129"/>
                  <a:pt x="6058263" y="8512664"/>
                </a:cubicBezTo>
                <a:lnTo>
                  <a:pt x="6089798" y="8496896"/>
                </a:lnTo>
                <a:cubicBezTo>
                  <a:pt x="6100310" y="8486386"/>
                  <a:pt x="6102937" y="8478502"/>
                  <a:pt x="6097680" y="8473245"/>
                </a:cubicBezTo>
                <a:cubicBezTo>
                  <a:pt x="6092425" y="8467990"/>
                  <a:pt x="6084541" y="8465361"/>
                  <a:pt x="6074030" y="8465361"/>
                </a:cubicBezTo>
                <a:close/>
                <a:moveTo>
                  <a:pt x="4978215" y="8465361"/>
                </a:moveTo>
                <a:cubicBezTo>
                  <a:pt x="4983472" y="8465361"/>
                  <a:pt x="4986099" y="8470618"/>
                  <a:pt x="4986099" y="8481129"/>
                </a:cubicBezTo>
                <a:lnTo>
                  <a:pt x="4970333" y="8512664"/>
                </a:lnTo>
                <a:cubicBezTo>
                  <a:pt x="4959821" y="8502152"/>
                  <a:pt x="4959821" y="8491641"/>
                  <a:pt x="4970333" y="8481129"/>
                </a:cubicBezTo>
                <a:cubicBezTo>
                  <a:pt x="4970333" y="8470618"/>
                  <a:pt x="4972960" y="8465361"/>
                  <a:pt x="4978215" y="8465361"/>
                </a:cubicBezTo>
                <a:close/>
                <a:moveTo>
                  <a:pt x="4875728" y="8465361"/>
                </a:moveTo>
                <a:cubicBezTo>
                  <a:pt x="4875728" y="8465361"/>
                  <a:pt x="4880986" y="8465361"/>
                  <a:pt x="4891497" y="8465361"/>
                </a:cubicBezTo>
                <a:cubicBezTo>
                  <a:pt x="4880986" y="8475875"/>
                  <a:pt x="4875728" y="8481129"/>
                  <a:pt x="4875728" y="8481129"/>
                </a:cubicBezTo>
                <a:cubicBezTo>
                  <a:pt x="4875728" y="8481129"/>
                  <a:pt x="4870472" y="8481129"/>
                  <a:pt x="4859962" y="8481129"/>
                </a:cubicBezTo>
                <a:close/>
                <a:moveTo>
                  <a:pt x="1659241" y="8465361"/>
                </a:moveTo>
                <a:lnTo>
                  <a:pt x="1675007" y="8465361"/>
                </a:lnTo>
                <a:cubicBezTo>
                  <a:pt x="1675007" y="8475875"/>
                  <a:pt x="1675007" y="8481129"/>
                  <a:pt x="1675007" y="8481129"/>
                </a:cubicBezTo>
                <a:close/>
                <a:moveTo>
                  <a:pt x="6807201" y="8457479"/>
                </a:moveTo>
                <a:cubicBezTo>
                  <a:pt x="6812456" y="8457479"/>
                  <a:pt x="6820340" y="8460106"/>
                  <a:pt x="6830852" y="8465361"/>
                </a:cubicBezTo>
                <a:lnTo>
                  <a:pt x="6846618" y="8481129"/>
                </a:lnTo>
                <a:cubicBezTo>
                  <a:pt x="6846618" y="8491641"/>
                  <a:pt x="6846618" y="8496896"/>
                  <a:pt x="6846618" y="8496896"/>
                </a:cubicBezTo>
                <a:cubicBezTo>
                  <a:pt x="6836107" y="8517919"/>
                  <a:pt x="6830852" y="8533687"/>
                  <a:pt x="6830852" y="8544198"/>
                </a:cubicBezTo>
                <a:cubicBezTo>
                  <a:pt x="6830852" y="8544198"/>
                  <a:pt x="6825595" y="8549453"/>
                  <a:pt x="6815083" y="8559965"/>
                </a:cubicBezTo>
                <a:cubicBezTo>
                  <a:pt x="6804572" y="8570476"/>
                  <a:pt x="6799317" y="8578360"/>
                  <a:pt x="6799317" y="8583615"/>
                </a:cubicBezTo>
                <a:cubicBezTo>
                  <a:pt x="6799317" y="8588872"/>
                  <a:pt x="6794060" y="8591499"/>
                  <a:pt x="6783549" y="8591499"/>
                </a:cubicBezTo>
                <a:cubicBezTo>
                  <a:pt x="6773037" y="8591499"/>
                  <a:pt x="6767783" y="8586245"/>
                  <a:pt x="6767783" y="8575731"/>
                </a:cubicBezTo>
                <a:lnTo>
                  <a:pt x="6783549" y="8528430"/>
                </a:lnTo>
                <a:lnTo>
                  <a:pt x="6799317" y="8465361"/>
                </a:lnTo>
                <a:cubicBezTo>
                  <a:pt x="6799317" y="8460106"/>
                  <a:pt x="6801945" y="8457479"/>
                  <a:pt x="6807201" y="8457479"/>
                </a:cubicBezTo>
                <a:close/>
                <a:moveTo>
                  <a:pt x="2148020" y="8449595"/>
                </a:moveTo>
                <a:cubicBezTo>
                  <a:pt x="2148020" y="8449595"/>
                  <a:pt x="2148020" y="8454851"/>
                  <a:pt x="2148020" y="8465361"/>
                </a:cubicBezTo>
                <a:cubicBezTo>
                  <a:pt x="2148020" y="8465361"/>
                  <a:pt x="2153277" y="8465361"/>
                  <a:pt x="2163786" y="8465361"/>
                </a:cubicBezTo>
                <a:cubicBezTo>
                  <a:pt x="2163786" y="8454851"/>
                  <a:pt x="2163786" y="8449595"/>
                  <a:pt x="2163786" y="8449595"/>
                </a:cubicBezTo>
                <a:cubicBezTo>
                  <a:pt x="2163786" y="8449595"/>
                  <a:pt x="2158532" y="8449595"/>
                  <a:pt x="2148020" y="8449595"/>
                </a:cubicBezTo>
                <a:close/>
                <a:moveTo>
                  <a:pt x="1548871" y="8449595"/>
                </a:moveTo>
                <a:cubicBezTo>
                  <a:pt x="1548871" y="8449595"/>
                  <a:pt x="1554126" y="8449595"/>
                  <a:pt x="1564637" y="8449595"/>
                </a:cubicBezTo>
                <a:cubicBezTo>
                  <a:pt x="1575148" y="8449595"/>
                  <a:pt x="1580405" y="8449595"/>
                  <a:pt x="1580405" y="8449595"/>
                </a:cubicBezTo>
                <a:cubicBezTo>
                  <a:pt x="1580405" y="8460106"/>
                  <a:pt x="1575148" y="8465361"/>
                  <a:pt x="1564637" y="8465361"/>
                </a:cubicBezTo>
                <a:cubicBezTo>
                  <a:pt x="1554126" y="8454851"/>
                  <a:pt x="1548871" y="8449595"/>
                  <a:pt x="1548871" y="8449595"/>
                </a:cubicBezTo>
                <a:close/>
                <a:moveTo>
                  <a:pt x="6846618" y="8418060"/>
                </a:moveTo>
                <a:lnTo>
                  <a:pt x="6862384" y="8418060"/>
                </a:lnTo>
                <a:cubicBezTo>
                  <a:pt x="6862384" y="8428574"/>
                  <a:pt x="6857130" y="8439083"/>
                  <a:pt x="6846618" y="8449595"/>
                </a:cubicBezTo>
                <a:close/>
                <a:moveTo>
                  <a:pt x="6941220" y="8402294"/>
                </a:moveTo>
                <a:lnTo>
                  <a:pt x="6941220" y="8418060"/>
                </a:lnTo>
                <a:cubicBezTo>
                  <a:pt x="6930708" y="8428574"/>
                  <a:pt x="6922826" y="8439083"/>
                  <a:pt x="6917569" y="8449595"/>
                </a:cubicBezTo>
                <a:cubicBezTo>
                  <a:pt x="6912315" y="8460106"/>
                  <a:pt x="6909687" y="8481129"/>
                  <a:pt x="6909687" y="8512664"/>
                </a:cubicBezTo>
                <a:lnTo>
                  <a:pt x="6878153" y="8591499"/>
                </a:lnTo>
                <a:cubicBezTo>
                  <a:pt x="6867641" y="8612522"/>
                  <a:pt x="6859757" y="8628289"/>
                  <a:pt x="6854502" y="8638800"/>
                </a:cubicBezTo>
                <a:cubicBezTo>
                  <a:pt x="6849245" y="8649312"/>
                  <a:pt x="6846618" y="8654566"/>
                  <a:pt x="6846618" y="8654566"/>
                </a:cubicBezTo>
                <a:cubicBezTo>
                  <a:pt x="6846618" y="8654566"/>
                  <a:pt x="6846618" y="8659823"/>
                  <a:pt x="6846618" y="8670335"/>
                </a:cubicBezTo>
                <a:cubicBezTo>
                  <a:pt x="6846618" y="8680846"/>
                  <a:pt x="6841363" y="8691358"/>
                  <a:pt x="6830852" y="8701869"/>
                </a:cubicBezTo>
                <a:lnTo>
                  <a:pt x="6815083" y="8749170"/>
                </a:lnTo>
                <a:cubicBezTo>
                  <a:pt x="6815083" y="8749170"/>
                  <a:pt x="6809829" y="8754425"/>
                  <a:pt x="6799317" y="8764937"/>
                </a:cubicBezTo>
                <a:cubicBezTo>
                  <a:pt x="6788806" y="8764937"/>
                  <a:pt x="6783549" y="8770193"/>
                  <a:pt x="6783549" y="8780705"/>
                </a:cubicBezTo>
                <a:lnTo>
                  <a:pt x="6767783" y="8796471"/>
                </a:lnTo>
                <a:cubicBezTo>
                  <a:pt x="6767783" y="8785960"/>
                  <a:pt x="6773037" y="8767564"/>
                  <a:pt x="6783549" y="8741286"/>
                </a:cubicBezTo>
                <a:cubicBezTo>
                  <a:pt x="6794060" y="8715008"/>
                  <a:pt x="6804572" y="8680846"/>
                  <a:pt x="6815083" y="8638800"/>
                </a:cubicBezTo>
                <a:cubicBezTo>
                  <a:pt x="6825595" y="8617777"/>
                  <a:pt x="6836107" y="8599381"/>
                  <a:pt x="6846618" y="8583615"/>
                </a:cubicBezTo>
                <a:cubicBezTo>
                  <a:pt x="6857130" y="8567849"/>
                  <a:pt x="6862384" y="8554710"/>
                  <a:pt x="6862384" y="8544198"/>
                </a:cubicBezTo>
                <a:cubicBezTo>
                  <a:pt x="6883407" y="8512664"/>
                  <a:pt x="6899175" y="8486386"/>
                  <a:pt x="6909687" y="8465361"/>
                </a:cubicBezTo>
                <a:cubicBezTo>
                  <a:pt x="6920199" y="8444340"/>
                  <a:pt x="6925454" y="8431201"/>
                  <a:pt x="6925454" y="8425944"/>
                </a:cubicBezTo>
                <a:cubicBezTo>
                  <a:pt x="6925454" y="8420690"/>
                  <a:pt x="6930708" y="8412805"/>
                  <a:pt x="6941220" y="8402294"/>
                </a:cubicBezTo>
                <a:close/>
                <a:moveTo>
                  <a:pt x="4032189" y="8386526"/>
                </a:moveTo>
                <a:cubicBezTo>
                  <a:pt x="4026932" y="8386526"/>
                  <a:pt x="4024305" y="8391782"/>
                  <a:pt x="4024305" y="8402294"/>
                </a:cubicBezTo>
                <a:cubicBezTo>
                  <a:pt x="4024305" y="8412805"/>
                  <a:pt x="4026932" y="8415433"/>
                  <a:pt x="4032189" y="8410178"/>
                </a:cubicBezTo>
                <a:cubicBezTo>
                  <a:pt x="4037446" y="8404921"/>
                  <a:pt x="4040073" y="8399666"/>
                  <a:pt x="4040073" y="8394410"/>
                </a:cubicBezTo>
                <a:cubicBezTo>
                  <a:pt x="4040073" y="8389155"/>
                  <a:pt x="4037446" y="8386526"/>
                  <a:pt x="4032189" y="8386526"/>
                </a:cubicBezTo>
                <a:close/>
                <a:moveTo>
                  <a:pt x="1406966" y="8386526"/>
                </a:moveTo>
                <a:lnTo>
                  <a:pt x="1406966" y="8402294"/>
                </a:lnTo>
                <a:cubicBezTo>
                  <a:pt x="1417477" y="8402294"/>
                  <a:pt x="1422734" y="8397039"/>
                  <a:pt x="1422734" y="8386526"/>
                </a:cubicBezTo>
                <a:close/>
                <a:moveTo>
                  <a:pt x="7138788" y="8385568"/>
                </a:moveTo>
                <a:lnTo>
                  <a:pt x="7134366" y="8394410"/>
                </a:lnTo>
                <a:lnTo>
                  <a:pt x="7132235" y="8398679"/>
                </a:lnTo>
                <a:close/>
                <a:moveTo>
                  <a:pt x="6058263" y="8370759"/>
                </a:moveTo>
                <a:cubicBezTo>
                  <a:pt x="6079286" y="8381272"/>
                  <a:pt x="6095053" y="8386526"/>
                  <a:pt x="6105564" y="8386526"/>
                </a:cubicBezTo>
                <a:cubicBezTo>
                  <a:pt x="6116076" y="8376016"/>
                  <a:pt x="6116076" y="8370759"/>
                  <a:pt x="6105564" y="8370759"/>
                </a:cubicBezTo>
                <a:close/>
                <a:moveTo>
                  <a:pt x="5285675" y="8370759"/>
                </a:moveTo>
                <a:cubicBezTo>
                  <a:pt x="5285675" y="8370759"/>
                  <a:pt x="5285675" y="8376016"/>
                  <a:pt x="5285675" y="8386526"/>
                </a:cubicBezTo>
                <a:lnTo>
                  <a:pt x="5285675" y="8402294"/>
                </a:lnTo>
                <a:cubicBezTo>
                  <a:pt x="5275163" y="8402294"/>
                  <a:pt x="5269906" y="8397039"/>
                  <a:pt x="5269906" y="8386526"/>
                </a:cubicBezTo>
                <a:cubicBezTo>
                  <a:pt x="5269906" y="8386526"/>
                  <a:pt x="5269906" y="8383899"/>
                  <a:pt x="5269906" y="8378643"/>
                </a:cubicBezTo>
                <a:cubicBezTo>
                  <a:pt x="5269906" y="8373390"/>
                  <a:pt x="5275163" y="8370759"/>
                  <a:pt x="5285675" y="8370759"/>
                </a:cubicBezTo>
                <a:close/>
                <a:moveTo>
                  <a:pt x="5222605" y="8370759"/>
                </a:moveTo>
                <a:lnTo>
                  <a:pt x="5222605" y="8386526"/>
                </a:lnTo>
                <a:lnTo>
                  <a:pt x="5206839" y="8402294"/>
                </a:lnTo>
                <a:cubicBezTo>
                  <a:pt x="5206839" y="8402294"/>
                  <a:pt x="5206839" y="8399666"/>
                  <a:pt x="5206839" y="8394410"/>
                </a:cubicBezTo>
                <a:cubicBezTo>
                  <a:pt x="5206839" y="8389155"/>
                  <a:pt x="5212094" y="8381272"/>
                  <a:pt x="5222605" y="8370759"/>
                </a:cubicBezTo>
                <a:close/>
                <a:moveTo>
                  <a:pt x="6298711" y="8365834"/>
                </a:moveTo>
                <a:cubicBezTo>
                  <a:pt x="6301340" y="8366490"/>
                  <a:pt x="6305281" y="8368133"/>
                  <a:pt x="6310536" y="8370759"/>
                </a:cubicBezTo>
                <a:cubicBezTo>
                  <a:pt x="6331559" y="8381272"/>
                  <a:pt x="6339443" y="8391782"/>
                  <a:pt x="6334186" y="8402294"/>
                </a:cubicBezTo>
                <a:cubicBezTo>
                  <a:pt x="6328932" y="8412805"/>
                  <a:pt x="6326304" y="8418060"/>
                  <a:pt x="6326304" y="8418060"/>
                </a:cubicBezTo>
                <a:cubicBezTo>
                  <a:pt x="6336816" y="8418060"/>
                  <a:pt x="6342071" y="8423317"/>
                  <a:pt x="6342071" y="8433828"/>
                </a:cubicBezTo>
                <a:lnTo>
                  <a:pt x="6326304" y="8433828"/>
                </a:lnTo>
                <a:cubicBezTo>
                  <a:pt x="6326304" y="8433828"/>
                  <a:pt x="6321048" y="8433828"/>
                  <a:pt x="6310536" y="8433828"/>
                </a:cubicBezTo>
                <a:cubicBezTo>
                  <a:pt x="6310536" y="8423317"/>
                  <a:pt x="6310536" y="8407551"/>
                  <a:pt x="6310536" y="8386526"/>
                </a:cubicBezTo>
                <a:cubicBezTo>
                  <a:pt x="6294770" y="8370759"/>
                  <a:pt x="6290827" y="8363860"/>
                  <a:pt x="6298711" y="8365834"/>
                </a:cubicBezTo>
                <a:close/>
                <a:moveTo>
                  <a:pt x="6483975" y="8354993"/>
                </a:moveTo>
                <a:cubicBezTo>
                  <a:pt x="6494487" y="8365505"/>
                  <a:pt x="6499742" y="8381272"/>
                  <a:pt x="6499742" y="8402294"/>
                </a:cubicBezTo>
                <a:lnTo>
                  <a:pt x="6483975" y="8449595"/>
                </a:lnTo>
                <a:lnTo>
                  <a:pt x="6474514" y="8468515"/>
                </a:lnTo>
                <a:lnTo>
                  <a:pt x="6472149" y="8469303"/>
                </a:lnTo>
                <a:cubicBezTo>
                  <a:pt x="6469521" y="8471931"/>
                  <a:pt x="6468207" y="8475873"/>
                  <a:pt x="6468207" y="8481129"/>
                </a:cubicBezTo>
                <a:lnTo>
                  <a:pt x="6436672" y="8496896"/>
                </a:lnTo>
                <a:lnTo>
                  <a:pt x="6436672" y="8512664"/>
                </a:lnTo>
                <a:cubicBezTo>
                  <a:pt x="6436672" y="8512664"/>
                  <a:pt x="6436672" y="8517919"/>
                  <a:pt x="6436672" y="8528430"/>
                </a:cubicBezTo>
                <a:cubicBezTo>
                  <a:pt x="6436672" y="8538942"/>
                  <a:pt x="6434045" y="8544198"/>
                  <a:pt x="6428790" y="8544198"/>
                </a:cubicBezTo>
                <a:cubicBezTo>
                  <a:pt x="6423533" y="8544198"/>
                  <a:pt x="6420906" y="8546826"/>
                  <a:pt x="6420906" y="8552081"/>
                </a:cubicBezTo>
                <a:cubicBezTo>
                  <a:pt x="6420906" y="8557337"/>
                  <a:pt x="6420906" y="8570476"/>
                  <a:pt x="6420906" y="8591499"/>
                </a:cubicBezTo>
                <a:cubicBezTo>
                  <a:pt x="6420906" y="8612522"/>
                  <a:pt x="6420906" y="8628289"/>
                  <a:pt x="6420906" y="8638800"/>
                </a:cubicBezTo>
                <a:cubicBezTo>
                  <a:pt x="6420906" y="8649312"/>
                  <a:pt x="6423533" y="8657196"/>
                  <a:pt x="6428790" y="8662451"/>
                </a:cubicBezTo>
                <a:cubicBezTo>
                  <a:pt x="6434045" y="8667707"/>
                  <a:pt x="6436672" y="8670335"/>
                  <a:pt x="6436672" y="8670335"/>
                </a:cubicBezTo>
                <a:lnTo>
                  <a:pt x="6436672" y="8717636"/>
                </a:lnTo>
                <a:lnTo>
                  <a:pt x="6405140" y="8764937"/>
                </a:lnTo>
                <a:lnTo>
                  <a:pt x="6373605" y="8796471"/>
                </a:lnTo>
                <a:cubicBezTo>
                  <a:pt x="6373605" y="8796471"/>
                  <a:pt x="6370978" y="8796471"/>
                  <a:pt x="6365721" y="8796471"/>
                </a:cubicBezTo>
                <a:cubicBezTo>
                  <a:pt x="6360466" y="8796471"/>
                  <a:pt x="6357837" y="8801728"/>
                  <a:pt x="6357837" y="8812237"/>
                </a:cubicBezTo>
                <a:cubicBezTo>
                  <a:pt x="6357837" y="8822749"/>
                  <a:pt x="6357837" y="8828006"/>
                  <a:pt x="6357837" y="8828006"/>
                </a:cubicBezTo>
                <a:lnTo>
                  <a:pt x="6373605" y="8843772"/>
                </a:lnTo>
                <a:cubicBezTo>
                  <a:pt x="6352581" y="8854286"/>
                  <a:pt x="6352581" y="8885818"/>
                  <a:pt x="6373605" y="8938376"/>
                </a:cubicBezTo>
                <a:cubicBezTo>
                  <a:pt x="6373605" y="8959399"/>
                  <a:pt x="6373605" y="8980420"/>
                  <a:pt x="6373605" y="9001443"/>
                </a:cubicBezTo>
                <a:cubicBezTo>
                  <a:pt x="6373605" y="9011954"/>
                  <a:pt x="6368348" y="9022466"/>
                  <a:pt x="6357837" y="9032978"/>
                </a:cubicBezTo>
                <a:cubicBezTo>
                  <a:pt x="6347325" y="9032978"/>
                  <a:pt x="6342071" y="9038234"/>
                  <a:pt x="6342071" y="9048746"/>
                </a:cubicBezTo>
                <a:cubicBezTo>
                  <a:pt x="6342071" y="9059255"/>
                  <a:pt x="6342071" y="9069769"/>
                  <a:pt x="6342071" y="9080278"/>
                </a:cubicBezTo>
                <a:cubicBezTo>
                  <a:pt x="6342071" y="9090790"/>
                  <a:pt x="6334186" y="9096047"/>
                  <a:pt x="6318420" y="9096047"/>
                </a:cubicBezTo>
                <a:cubicBezTo>
                  <a:pt x="6302654" y="9096047"/>
                  <a:pt x="6289513" y="9090790"/>
                  <a:pt x="6279001" y="9080278"/>
                </a:cubicBezTo>
                <a:cubicBezTo>
                  <a:pt x="6279001" y="9080278"/>
                  <a:pt x="6276374" y="9075024"/>
                  <a:pt x="6271119" y="9064512"/>
                </a:cubicBezTo>
                <a:cubicBezTo>
                  <a:pt x="6265863" y="9054001"/>
                  <a:pt x="6263235" y="9043489"/>
                  <a:pt x="6263235" y="9032978"/>
                </a:cubicBezTo>
                <a:cubicBezTo>
                  <a:pt x="6263235" y="9011954"/>
                  <a:pt x="6257980" y="8990933"/>
                  <a:pt x="6247469" y="8969908"/>
                </a:cubicBezTo>
                <a:cubicBezTo>
                  <a:pt x="6226446" y="8917353"/>
                  <a:pt x="6236957" y="8862168"/>
                  <a:pt x="6279001" y="8804355"/>
                </a:cubicBezTo>
                <a:cubicBezTo>
                  <a:pt x="6321048" y="8746543"/>
                  <a:pt x="6331559" y="8712379"/>
                  <a:pt x="6310536" y="8701869"/>
                </a:cubicBezTo>
                <a:cubicBezTo>
                  <a:pt x="6289513" y="8691358"/>
                  <a:pt x="6279001" y="8670335"/>
                  <a:pt x="6279001" y="8638800"/>
                </a:cubicBezTo>
                <a:cubicBezTo>
                  <a:pt x="6279001" y="8628289"/>
                  <a:pt x="6297397" y="8607266"/>
                  <a:pt x="6334186" y="8575731"/>
                </a:cubicBezTo>
                <a:cubicBezTo>
                  <a:pt x="6370978" y="8544198"/>
                  <a:pt x="6389371" y="8528430"/>
                  <a:pt x="6389371" y="8528430"/>
                </a:cubicBezTo>
                <a:cubicBezTo>
                  <a:pt x="6378860" y="8528430"/>
                  <a:pt x="6376233" y="8523175"/>
                  <a:pt x="6381489" y="8512664"/>
                </a:cubicBezTo>
                <a:cubicBezTo>
                  <a:pt x="6386744" y="8502152"/>
                  <a:pt x="6394628" y="8491641"/>
                  <a:pt x="6405140" y="8481129"/>
                </a:cubicBezTo>
                <a:cubicBezTo>
                  <a:pt x="6415651" y="8449595"/>
                  <a:pt x="6420906" y="8428574"/>
                  <a:pt x="6420906" y="8418060"/>
                </a:cubicBezTo>
                <a:lnTo>
                  <a:pt x="6436672" y="8386526"/>
                </a:lnTo>
                <a:close/>
                <a:moveTo>
                  <a:pt x="4536737" y="8354993"/>
                </a:moveTo>
                <a:cubicBezTo>
                  <a:pt x="4531480" y="8354993"/>
                  <a:pt x="4528853" y="8360249"/>
                  <a:pt x="4528853" y="8370759"/>
                </a:cubicBezTo>
                <a:lnTo>
                  <a:pt x="4544621" y="8354993"/>
                </a:lnTo>
                <a:cubicBezTo>
                  <a:pt x="4544621" y="8354993"/>
                  <a:pt x="4541994" y="8354993"/>
                  <a:pt x="4536737" y="8354993"/>
                </a:cubicBezTo>
                <a:close/>
                <a:moveTo>
                  <a:pt x="2092835" y="8354993"/>
                </a:moveTo>
                <a:cubicBezTo>
                  <a:pt x="2087581" y="8354993"/>
                  <a:pt x="2084950" y="8360249"/>
                  <a:pt x="2084950" y="8370759"/>
                </a:cubicBezTo>
                <a:lnTo>
                  <a:pt x="2069184" y="8402294"/>
                </a:lnTo>
                <a:lnTo>
                  <a:pt x="2069184" y="8418060"/>
                </a:lnTo>
                <a:lnTo>
                  <a:pt x="2053418" y="8481129"/>
                </a:lnTo>
                <a:lnTo>
                  <a:pt x="2069184" y="8465361"/>
                </a:lnTo>
                <a:cubicBezTo>
                  <a:pt x="2069184" y="8454851"/>
                  <a:pt x="2071812" y="8446967"/>
                  <a:pt x="2077069" y="8441710"/>
                </a:cubicBezTo>
                <a:cubicBezTo>
                  <a:pt x="2082323" y="8436456"/>
                  <a:pt x="2084950" y="8428574"/>
                  <a:pt x="2084950" y="8418060"/>
                </a:cubicBezTo>
                <a:lnTo>
                  <a:pt x="2084950" y="8402294"/>
                </a:lnTo>
                <a:lnTo>
                  <a:pt x="2100719" y="8418060"/>
                </a:lnTo>
                <a:cubicBezTo>
                  <a:pt x="2100719" y="8428574"/>
                  <a:pt x="2100719" y="8433828"/>
                  <a:pt x="2100719" y="8433828"/>
                </a:cubicBezTo>
                <a:cubicBezTo>
                  <a:pt x="2100719" y="8433828"/>
                  <a:pt x="2105976" y="8433828"/>
                  <a:pt x="2116486" y="8433828"/>
                </a:cubicBezTo>
                <a:cubicBezTo>
                  <a:pt x="2126997" y="8433828"/>
                  <a:pt x="2132254" y="8431201"/>
                  <a:pt x="2132254" y="8425944"/>
                </a:cubicBezTo>
                <a:cubicBezTo>
                  <a:pt x="2132254" y="8420690"/>
                  <a:pt x="2126997" y="8418060"/>
                  <a:pt x="2116486" y="8418060"/>
                </a:cubicBezTo>
                <a:cubicBezTo>
                  <a:pt x="2095462" y="8407551"/>
                  <a:pt x="2087581" y="8394410"/>
                  <a:pt x="2092835" y="8378643"/>
                </a:cubicBezTo>
                <a:cubicBezTo>
                  <a:pt x="2098092" y="8362876"/>
                  <a:pt x="2098092" y="8354993"/>
                  <a:pt x="2092835" y="8354993"/>
                </a:cubicBezTo>
                <a:close/>
                <a:moveTo>
                  <a:pt x="6357837" y="8339226"/>
                </a:moveTo>
                <a:lnTo>
                  <a:pt x="6357837" y="8354993"/>
                </a:lnTo>
                <a:lnTo>
                  <a:pt x="6342071" y="8354993"/>
                </a:lnTo>
                <a:close/>
                <a:moveTo>
                  <a:pt x="6200166" y="8339226"/>
                </a:moveTo>
                <a:lnTo>
                  <a:pt x="6200166" y="8354993"/>
                </a:lnTo>
                <a:cubicBezTo>
                  <a:pt x="6210677" y="8344482"/>
                  <a:pt x="6215934" y="8339226"/>
                  <a:pt x="6215934" y="8339226"/>
                </a:cubicBezTo>
                <a:close/>
                <a:moveTo>
                  <a:pt x="2187439" y="8339226"/>
                </a:moveTo>
                <a:cubicBezTo>
                  <a:pt x="2182182" y="8339226"/>
                  <a:pt x="2174300" y="8344482"/>
                  <a:pt x="2163786" y="8354993"/>
                </a:cubicBezTo>
                <a:cubicBezTo>
                  <a:pt x="2153277" y="8365505"/>
                  <a:pt x="2148020" y="8381272"/>
                  <a:pt x="2148020" y="8402294"/>
                </a:cubicBezTo>
                <a:lnTo>
                  <a:pt x="2148020" y="8418060"/>
                </a:lnTo>
                <a:lnTo>
                  <a:pt x="2163786" y="8402294"/>
                </a:lnTo>
                <a:lnTo>
                  <a:pt x="2179555" y="8386526"/>
                </a:lnTo>
                <a:lnTo>
                  <a:pt x="2195321" y="8354993"/>
                </a:lnTo>
                <a:cubicBezTo>
                  <a:pt x="2195321" y="8344482"/>
                  <a:pt x="2192696" y="8339226"/>
                  <a:pt x="2187439" y="8339226"/>
                </a:cubicBezTo>
                <a:close/>
                <a:moveTo>
                  <a:pt x="1391200" y="8339226"/>
                </a:moveTo>
                <a:cubicBezTo>
                  <a:pt x="1391200" y="8349739"/>
                  <a:pt x="1388570" y="8354993"/>
                  <a:pt x="1383316" y="8354993"/>
                </a:cubicBezTo>
                <a:cubicBezTo>
                  <a:pt x="1378062" y="8354993"/>
                  <a:pt x="1375431" y="8357621"/>
                  <a:pt x="1375431" y="8362876"/>
                </a:cubicBezTo>
                <a:cubicBezTo>
                  <a:pt x="1375431" y="8368133"/>
                  <a:pt x="1378062" y="8370759"/>
                  <a:pt x="1383316" y="8370759"/>
                </a:cubicBezTo>
                <a:cubicBezTo>
                  <a:pt x="1388570" y="8370759"/>
                  <a:pt x="1396455" y="8368133"/>
                  <a:pt x="1406966" y="8362876"/>
                </a:cubicBezTo>
                <a:cubicBezTo>
                  <a:pt x="1417477" y="8357621"/>
                  <a:pt x="1422734" y="8349739"/>
                  <a:pt x="1422734" y="8339226"/>
                </a:cubicBezTo>
                <a:close/>
                <a:moveTo>
                  <a:pt x="6972754" y="8323459"/>
                </a:moveTo>
                <a:lnTo>
                  <a:pt x="6956988" y="8370759"/>
                </a:lnTo>
                <a:lnTo>
                  <a:pt x="6941220" y="8386526"/>
                </a:lnTo>
                <a:lnTo>
                  <a:pt x="6956988" y="8354993"/>
                </a:lnTo>
                <a:cubicBezTo>
                  <a:pt x="6956988" y="8344482"/>
                  <a:pt x="6962243" y="8333971"/>
                  <a:pt x="6972754" y="8323459"/>
                </a:cubicBezTo>
                <a:close/>
                <a:moveTo>
                  <a:pt x="1927279" y="8323459"/>
                </a:moveTo>
                <a:lnTo>
                  <a:pt x="1927279" y="8339226"/>
                </a:lnTo>
                <a:cubicBezTo>
                  <a:pt x="1916771" y="8349739"/>
                  <a:pt x="1911513" y="8354993"/>
                  <a:pt x="1911513" y="8354993"/>
                </a:cubicBezTo>
                <a:lnTo>
                  <a:pt x="1911513" y="8339226"/>
                </a:lnTo>
                <a:cubicBezTo>
                  <a:pt x="1922025" y="8328714"/>
                  <a:pt x="1927279" y="8323459"/>
                  <a:pt x="1927279" y="8323459"/>
                </a:cubicBezTo>
                <a:close/>
                <a:moveTo>
                  <a:pt x="6342071" y="8291925"/>
                </a:moveTo>
                <a:lnTo>
                  <a:pt x="6373605" y="8291925"/>
                </a:lnTo>
                <a:lnTo>
                  <a:pt x="6373605" y="8307691"/>
                </a:lnTo>
                <a:cubicBezTo>
                  <a:pt x="6363094" y="8318205"/>
                  <a:pt x="6355210" y="8323459"/>
                  <a:pt x="6349954" y="8323459"/>
                </a:cubicBezTo>
                <a:cubicBezTo>
                  <a:pt x="6344698" y="8323459"/>
                  <a:pt x="6336816" y="8323459"/>
                  <a:pt x="6326304" y="8323459"/>
                </a:cubicBezTo>
                <a:close/>
                <a:moveTo>
                  <a:pt x="1722308" y="8291925"/>
                </a:moveTo>
                <a:cubicBezTo>
                  <a:pt x="1722308" y="8291925"/>
                  <a:pt x="1722308" y="8297182"/>
                  <a:pt x="1722308" y="8307691"/>
                </a:cubicBezTo>
                <a:cubicBezTo>
                  <a:pt x="1732819" y="8297182"/>
                  <a:pt x="1738076" y="8291925"/>
                  <a:pt x="1738076" y="8291925"/>
                </a:cubicBezTo>
                <a:close/>
                <a:moveTo>
                  <a:pt x="6104579" y="8271229"/>
                </a:moveTo>
                <a:cubicBezTo>
                  <a:pt x="6102608" y="8269259"/>
                  <a:pt x="6097680" y="8276158"/>
                  <a:pt x="6089798" y="8291925"/>
                </a:cubicBezTo>
                <a:cubicBezTo>
                  <a:pt x="6079286" y="8302435"/>
                  <a:pt x="6074030" y="8310319"/>
                  <a:pt x="6074030" y="8315575"/>
                </a:cubicBezTo>
                <a:cubicBezTo>
                  <a:pt x="6074030" y="8320832"/>
                  <a:pt x="6079286" y="8323459"/>
                  <a:pt x="6089798" y="8323459"/>
                </a:cubicBezTo>
                <a:cubicBezTo>
                  <a:pt x="6110819" y="8333971"/>
                  <a:pt x="6121330" y="8328714"/>
                  <a:pt x="6121330" y="8307691"/>
                </a:cubicBezTo>
                <a:lnTo>
                  <a:pt x="6105564" y="8276158"/>
                </a:lnTo>
                <a:cubicBezTo>
                  <a:pt x="6105564" y="8273531"/>
                  <a:pt x="6105236" y="8271887"/>
                  <a:pt x="6104579" y="8271229"/>
                </a:cubicBezTo>
                <a:close/>
                <a:moveTo>
                  <a:pt x="7209261" y="8244624"/>
                </a:moveTo>
                <a:cubicBezTo>
                  <a:pt x="7209261" y="8255135"/>
                  <a:pt x="7209261" y="8260390"/>
                  <a:pt x="7209261" y="8260390"/>
                </a:cubicBezTo>
                <a:cubicBezTo>
                  <a:pt x="7209261" y="8260390"/>
                  <a:pt x="7206633" y="8260390"/>
                  <a:pt x="7201377" y="8260390"/>
                </a:cubicBezTo>
                <a:cubicBezTo>
                  <a:pt x="7196122" y="8260390"/>
                  <a:pt x="7193495" y="8257763"/>
                  <a:pt x="7193495" y="8252506"/>
                </a:cubicBezTo>
                <a:cubicBezTo>
                  <a:pt x="7193495" y="8247251"/>
                  <a:pt x="7198749" y="8244624"/>
                  <a:pt x="7209261" y="8244624"/>
                </a:cubicBezTo>
                <a:close/>
                <a:moveTo>
                  <a:pt x="1958815" y="8213089"/>
                </a:moveTo>
                <a:cubicBezTo>
                  <a:pt x="1958815" y="8213089"/>
                  <a:pt x="1958815" y="8218346"/>
                  <a:pt x="1958815" y="8228856"/>
                </a:cubicBezTo>
                <a:cubicBezTo>
                  <a:pt x="1969326" y="8228856"/>
                  <a:pt x="1974582" y="8228856"/>
                  <a:pt x="1974582" y="8228856"/>
                </a:cubicBezTo>
                <a:cubicBezTo>
                  <a:pt x="1974582" y="8218346"/>
                  <a:pt x="1969326" y="8213089"/>
                  <a:pt x="1958815" y="8213089"/>
                </a:cubicBezTo>
                <a:close/>
                <a:moveTo>
                  <a:pt x="7442810" y="8210133"/>
                </a:moveTo>
                <a:cubicBezTo>
                  <a:pt x="7444781" y="8209477"/>
                  <a:pt x="7445766" y="8210461"/>
                  <a:pt x="7445766" y="8213089"/>
                </a:cubicBezTo>
                <a:cubicBezTo>
                  <a:pt x="7456280" y="8223601"/>
                  <a:pt x="7451021" y="8239368"/>
                  <a:pt x="7430000" y="8260390"/>
                </a:cubicBezTo>
                <a:cubicBezTo>
                  <a:pt x="7430000" y="8260390"/>
                  <a:pt x="7427370" y="8265647"/>
                  <a:pt x="7422116" y="8276158"/>
                </a:cubicBezTo>
                <a:cubicBezTo>
                  <a:pt x="7416861" y="8286670"/>
                  <a:pt x="7414232" y="8294554"/>
                  <a:pt x="7414232" y="8299809"/>
                </a:cubicBezTo>
                <a:cubicBezTo>
                  <a:pt x="7414232" y="8305064"/>
                  <a:pt x="7414232" y="8312948"/>
                  <a:pt x="7414232" y="8323459"/>
                </a:cubicBezTo>
                <a:cubicBezTo>
                  <a:pt x="7403720" y="8333971"/>
                  <a:pt x="7398465" y="8344482"/>
                  <a:pt x="7398465" y="8354993"/>
                </a:cubicBezTo>
                <a:lnTo>
                  <a:pt x="7398465" y="8370759"/>
                </a:lnTo>
                <a:cubicBezTo>
                  <a:pt x="7387954" y="8360249"/>
                  <a:pt x="7382699" y="8357621"/>
                  <a:pt x="7382699" y="8362876"/>
                </a:cubicBezTo>
                <a:cubicBezTo>
                  <a:pt x="7382699" y="8368133"/>
                  <a:pt x="7382699" y="8376016"/>
                  <a:pt x="7382699" y="8386526"/>
                </a:cubicBezTo>
                <a:cubicBezTo>
                  <a:pt x="7372185" y="8386526"/>
                  <a:pt x="7366931" y="8389155"/>
                  <a:pt x="7366931" y="8394410"/>
                </a:cubicBezTo>
                <a:cubicBezTo>
                  <a:pt x="7366931" y="8399666"/>
                  <a:pt x="7361676" y="8402294"/>
                  <a:pt x="7351164" y="8402294"/>
                </a:cubicBezTo>
                <a:cubicBezTo>
                  <a:pt x="7351164" y="8402294"/>
                  <a:pt x="7356419" y="8391782"/>
                  <a:pt x="7366931" y="8370759"/>
                </a:cubicBezTo>
                <a:cubicBezTo>
                  <a:pt x="7366931" y="8370759"/>
                  <a:pt x="7366931" y="8365505"/>
                  <a:pt x="7366931" y="8354993"/>
                </a:cubicBezTo>
                <a:cubicBezTo>
                  <a:pt x="7366931" y="8344482"/>
                  <a:pt x="7366931" y="8333971"/>
                  <a:pt x="7366931" y="8323459"/>
                </a:cubicBezTo>
                <a:cubicBezTo>
                  <a:pt x="7366931" y="8302435"/>
                  <a:pt x="7377442" y="8281413"/>
                  <a:pt x="7398465" y="8260390"/>
                </a:cubicBezTo>
                <a:cubicBezTo>
                  <a:pt x="7422116" y="8228856"/>
                  <a:pt x="7436897" y="8212104"/>
                  <a:pt x="7442810" y="8210133"/>
                </a:cubicBezTo>
                <a:close/>
                <a:moveTo>
                  <a:pt x="5238372" y="8197323"/>
                </a:moveTo>
                <a:lnTo>
                  <a:pt x="5254140" y="8197323"/>
                </a:lnTo>
                <a:cubicBezTo>
                  <a:pt x="5254140" y="8197323"/>
                  <a:pt x="5254140" y="8202577"/>
                  <a:pt x="5254140" y="8213089"/>
                </a:cubicBezTo>
                <a:close/>
                <a:moveTo>
                  <a:pt x="4197744" y="8181555"/>
                </a:moveTo>
                <a:cubicBezTo>
                  <a:pt x="4197744" y="8192066"/>
                  <a:pt x="4195117" y="8197323"/>
                  <a:pt x="4189860" y="8197323"/>
                </a:cubicBezTo>
                <a:cubicBezTo>
                  <a:pt x="4184603" y="8197323"/>
                  <a:pt x="4181976" y="8202577"/>
                  <a:pt x="4181976" y="8213089"/>
                </a:cubicBezTo>
                <a:lnTo>
                  <a:pt x="4197744" y="8213089"/>
                </a:lnTo>
                <a:close/>
                <a:moveTo>
                  <a:pt x="1524235" y="8177614"/>
                </a:moveTo>
                <a:cubicBezTo>
                  <a:pt x="1522263" y="8177614"/>
                  <a:pt x="1519963" y="8178927"/>
                  <a:pt x="1517336" y="8181555"/>
                </a:cubicBezTo>
                <a:lnTo>
                  <a:pt x="1517336" y="8228856"/>
                </a:lnTo>
                <a:lnTo>
                  <a:pt x="1533102" y="8213089"/>
                </a:lnTo>
                <a:cubicBezTo>
                  <a:pt x="1533102" y="8189439"/>
                  <a:pt x="1530146" y="8177614"/>
                  <a:pt x="1524235" y="8177614"/>
                </a:cubicBezTo>
                <a:close/>
                <a:moveTo>
                  <a:pt x="5301441" y="8165787"/>
                </a:moveTo>
                <a:cubicBezTo>
                  <a:pt x="5322464" y="8165787"/>
                  <a:pt x="5322464" y="8186810"/>
                  <a:pt x="5301441" y="8228856"/>
                </a:cubicBezTo>
                <a:cubicBezTo>
                  <a:pt x="5280418" y="8249878"/>
                  <a:pt x="5269906" y="8265647"/>
                  <a:pt x="5269906" y="8276158"/>
                </a:cubicBezTo>
                <a:lnTo>
                  <a:pt x="5254140" y="8276158"/>
                </a:lnTo>
                <a:close/>
                <a:moveTo>
                  <a:pt x="7256562" y="8150020"/>
                </a:moveTo>
                <a:cubicBezTo>
                  <a:pt x="7256562" y="8150020"/>
                  <a:pt x="7251307" y="8163160"/>
                  <a:pt x="7240795" y="8189439"/>
                </a:cubicBezTo>
                <a:cubicBezTo>
                  <a:pt x="7230283" y="8215718"/>
                  <a:pt x="7219772" y="8228856"/>
                  <a:pt x="7209261" y="8228856"/>
                </a:cubicBezTo>
                <a:cubicBezTo>
                  <a:pt x="7219772" y="8207834"/>
                  <a:pt x="7225029" y="8192066"/>
                  <a:pt x="7225029" y="8181555"/>
                </a:cubicBezTo>
                <a:close/>
                <a:moveTo>
                  <a:pt x="6436672" y="8150020"/>
                </a:moveTo>
                <a:cubicBezTo>
                  <a:pt x="6447186" y="8150020"/>
                  <a:pt x="6452441" y="8152650"/>
                  <a:pt x="6452441" y="8157903"/>
                </a:cubicBezTo>
                <a:cubicBezTo>
                  <a:pt x="6452441" y="8163160"/>
                  <a:pt x="6452441" y="8165787"/>
                  <a:pt x="6452441" y="8165787"/>
                </a:cubicBezTo>
                <a:close/>
                <a:moveTo>
                  <a:pt x="1544927" y="8140165"/>
                </a:moveTo>
                <a:cubicBezTo>
                  <a:pt x="1544927" y="8138854"/>
                  <a:pt x="1543614" y="8139510"/>
                  <a:pt x="1540987" y="8142138"/>
                </a:cubicBezTo>
                <a:cubicBezTo>
                  <a:pt x="1535733" y="8147393"/>
                  <a:pt x="1533102" y="8155277"/>
                  <a:pt x="1533102" y="8165787"/>
                </a:cubicBezTo>
                <a:cubicBezTo>
                  <a:pt x="1533102" y="8176300"/>
                  <a:pt x="1533102" y="8181555"/>
                  <a:pt x="1533102" y="8181555"/>
                </a:cubicBezTo>
                <a:lnTo>
                  <a:pt x="1548871" y="8181555"/>
                </a:lnTo>
                <a:lnTo>
                  <a:pt x="1580405" y="8165787"/>
                </a:lnTo>
                <a:cubicBezTo>
                  <a:pt x="1590917" y="8165787"/>
                  <a:pt x="1596171" y="8163160"/>
                  <a:pt x="1596171" y="8157903"/>
                </a:cubicBezTo>
                <a:cubicBezTo>
                  <a:pt x="1596171" y="8152650"/>
                  <a:pt x="1590917" y="8147393"/>
                  <a:pt x="1580405" y="8142138"/>
                </a:cubicBezTo>
                <a:cubicBezTo>
                  <a:pt x="1569894" y="8136883"/>
                  <a:pt x="1564637" y="8139510"/>
                  <a:pt x="1564637" y="8150020"/>
                </a:cubicBezTo>
                <a:cubicBezTo>
                  <a:pt x="1564637" y="8160533"/>
                  <a:pt x="1559380" y="8165787"/>
                  <a:pt x="1548871" y="8165787"/>
                </a:cubicBezTo>
                <a:cubicBezTo>
                  <a:pt x="1538359" y="8165787"/>
                  <a:pt x="1535733" y="8160533"/>
                  <a:pt x="1540987" y="8150020"/>
                </a:cubicBezTo>
                <a:cubicBezTo>
                  <a:pt x="1543614" y="8144765"/>
                  <a:pt x="1544927" y="8141481"/>
                  <a:pt x="1544927" y="8140165"/>
                </a:cubicBezTo>
                <a:close/>
                <a:moveTo>
                  <a:pt x="5238372" y="8086952"/>
                </a:moveTo>
                <a:cubicBezTo>
                  <a:pt x="5238372" y="8086952"/>
                  <a:pt x="5238372" y="8092208"/>
                  <a:pt x="5238372" y="8102719"/>
                </a:cubicBezTo>
                <a:cubicBezTo>
                  <a:pt x="5227860" y="8102719"/>
                  <a:pt x="5225233" y="8100092"/>
                  <a:pt x="5230490" y="8094835"/>
                </a:cubicBezTo>
                <a:cubicBezTo>
                  <a:pt x="5235744" y="8089579"/>
                  <a:pt x="5238372" y="8086952"/>
                  <a:pt x="5238372" y="8086952"/>
                </a:cubicBezTo>
                <a:close/>
                <a:moveTo>
                  <a:pt x="1533102" y="8071185"/>
                </a:moveTo>
                <a:cubicBezTo>
                  <a:pt x="1533102" y="8071185"/>
                  <a:pt x="1527848" y="8076441"/>
                  <a:pt x="1517336" y="8086952"/>
                </a:cubicBezTo>
                <a:cubicBezTo>
                  <a:pt x="1517336" y="8097464"/>
                  <a:pt x="1514709" y="8102719"/>
                  <a:pt x="1509452" y="8102719"/>
                </a:cubicBezTo>
                <a:cubicBezTo>
                  <a:pt x="1504198" y="8102719"/>
                  <a:pt x="1504198" y="8107976"/>
                  <a:pt x="1509452" y="8118488"/>
                </a:cubicBezTo>
                <a:cubicBezTo>
                  <a:pt x="1514709" y="8128999"/>
                  <a:pt x="1506824" y="8134253"/>
                  <a:pt x="1485802" y="8134253"/>
                </a:cubicBezTo>
                <a:lnTo>
                  <a:pt x="1485802" y="8150020"/>
                </a:lnTo>
                <a:cubicBezTo>
                  <a:pt x="1506824" y="8150020"/>
                  <a:pt x="1527848" y="8144765"/>
                  <a:pt x="1548871" y="8134253"/>
                </a:cubicBezTo>
                <a:cubicBezTo>
                  <a:pt x="1569894" y="8113231"/>
                  <a:pt x="1580405" y="8092208"/>
                  <a:pt x="1580405" y="8071185"/>
                </a:cubicBezTo>
                <a:cubicBezTo>
                  <a:pt x="1569894" y="8071185"/>
                  <a:pt x="1564637" y="8076441"/>
                  <a:pt x="1564637" y="8086952"/>
                </a:cubicBezTo>
                <a:lnTo>
                  <a:pt x="1548871" y="8102719"/>
                </a:lnTo>
                <a:lnTo>
                  <a:pt x="1533102" y="8102719"/>
                </a:lnTo>
                <a:close/>
                <a:moveTo>
                  <a:pt x="5332976" y="8055418"/>
                </a:moveTo>
                <a:lnTo>
                  <a:pt x="5348742" y="8055418"/>
                </a:lnTo>
                <a:cubicBezTo>
                  <a:pt x="5359253" y="8076441"/>
                  <a:pt x="5364510" y="8086952"/>
                  <a:pt x="5364510" y="8086952"/>
                </a:cubicBezTo>
                <a:cubicBezTo>
                  <a:pt x="5353999" y="8086952"/>
                  <a:pt x="5348742" y="8092208"/>
                  <a:pt x="5348742" y="8102719"/>
                </a:cubicBezTo>
                <a:cubicBezTo>
                  <a:pt x="5348742" y="8113231"/>
                  <a:pt x="5343487" y="8118488"/>
                  <a:pt x="5332976" y="8118488"/>
                </a:cubicBezTo>
                <a:cubicBezTo>
                  <a:pt x="5332976" y="8150020"/>
                  <a:pt x="5327721" y="8160533"/>
                  <a:pt x="5317209" y="8150020"/>
                </a:cubicBezTo>
                <a:cubicBezTo>
                  <a:pt x="5306696" y="8139510"/>
                  <a:pt x="5306696" y="8128999"/>
                  <a:pt x="5317209" y="8118488"/>
                </a:cubicBezTo>
                <a:lnTo>
                  <a:pt x="5332976" y="8086952"/>
                </a:lnTo>
                <a:cubicBezTo>
                  <a:pt x="5322464" y="8076441"/>
                  <a:pt x="5319837" y="8071185"/>
                  <a:pt x="5325091" y="8071185"/>
                </a:cubicBezTo>
                <a:cubicBezTo>
                  <a:pt x="5330348" y="8071185"/>
                  <a:pt x="5332976" y="8065929"/>
                  <a:pt x="5332976" y="8055418"/>
                </a:cubicBezTo>
                <a:close/>
                <a:moveTo>
                  <a:pt x="4276580" y="8055418"/>
                </a:moveTo>
                <a:lnTo>
                  <a:pt x="4276580" y="8071185"/>
                </a:lnTo>
                <a:cubicBezTo>
                  <a:pt x="4287089" y="8071185"/>
                  <a:pt x="4292346" y="8068557"/>
                  <a:pt x="4292346" y="8063302"/>
                </a:cubicBezTo>
                <a:cubicBezTo>
                  <a:pt x="4292346" y="8058048"/>
                  <a:pt x="4292346" y="8055418"/>
                  <a:pt x="4292346" y="8055418"/>
                </a:cubicBezTo>
                <a:cubicBezTo>
                  <a:pt x="4281837" y="8055418"/>
                  <a:pt x="4276580" y="8055418"/>
                  <a:pt x="4276580" y="8055418"/>
                </a:cubicBezTo>
                <a:close/>
                <a:moveTo>
                  <a:pt x="1540987" y="8055418"/>
                </a:moveTo>
                <a:cubicBezTo>
                  <a:pt x="1535733" y="8055418"/>
                  <a:pt x="1535733" y="8058048"/>
                  <a:pt x="1540987" y="8063302"/>
                </a:cubicBezTo>
                <a:cubicBezTo>
                  <a:pt x="1546241" y="8068557"/>
                  <a:pt x="1548871" y="8071185"/>
                  <a:pt x="1548871" y="8071185"/>
                </a:cubicBezTo>
                <a:cubicBezTo>
                  <a:pt x="1548871" y="8060675"/>
                  <a:pt x="1546241" y="8055418"/>
                  <a:pt x="1540987" y="8055418"/>
                </a:cubicBezTo>
                <a:close/>
                <a:moveTo>
                  <a:pt x="7398465" y="8039652"/>
                </a:moveTo>
                <a:cubicBezTo>
                  <a:pt x="7398465" y="8039652"/>
                  <a:pt x="7393211" y="8050164"/>
                  <a:pt x="7382699" y="8071185"/>
                </a:cubicBezTo>
                <a:lnTo>
                  <a:pt x="7366931" y="8086952"/>
                </a:lnTo>
                <a:close/>
                <a:moveTo>
                  <a:pt x="6452441" y="8039652"/>
                </a:moveTo>
                <a:cubicBezTo>
                  <a:pt x="6452441" y="8092208"/>
                  <a:pt x="6441929" y="8118488"/>
                  <a:pt x="6420906" y="8118488"/>
                </a:cubicBezTo>
                <a:lnTo>
                  <a:pt x="6420906" y="8086952"/>
                </a:lnTo>
                <a:lnTo>
                  <a:pt x="6389371" y="8086952"/>
                </a:lnTo>
                <a:cubicBezTo>
                  <a:pt x="6389371" y="8086952"/>
                  <a:pt x="6392001" y="8084326"/>
                  <a:pt x="6397256" y="8079069"/>
                </a:cubicBezTo>
                <a:cubicBezTo>
                  <a:pt x="6402510" y="8073814"/>
                  <a:pt x="6410395" y="8071185"/>
                  <a:pt x="6420906" y="8071185"/>
                </a:cubicBezTo>
                <a:cubicBezTo>
                  <a:pt x="6431418" y="8060675"/>
                  <a:pt x="6436672" y="8055418"/>
                  <a:pt x="6436672" y="8055418"/>
                </a:cubicBezTo>
                <a:close/>
                <a:moveTo>
                  <a:pt x="7524602" y="8008117"/>
                </a:moveTo>
                <a:cubicBezTo>
                  <a:pt x="7524602" y="8029141"/>
                  <a:pt x="7524602" y="8044907"/>
                  <a:pt x="7524602" y="8055418"/>
                </a:cubicBezTo>
                <a:lnTo>
                  <a:pt x="7508835" y="8071185"/>
                </a:lnTo>
                <a:cubicBezTo>
                  <a:pt x="7508835" y="8060675"/>
                  <a:pt x="7503581" y="8055418"/>
                  <a:pt x="7493067" y="8055418"/>
                </a:cubicBezTo>
                <a:cubicBezTo>
                  <a:pt x="7493067" y="8065929"/>
                  <a:pt x="7493067" y="8071185"/>
                  <a:pt x="7493067" y="8071185"/>
                </a:cubicBezTo>
                <a:cubicBezTo>
                  <a:pt x="7493067" y="8081698"/>
                  <a:pt x="7490440" y="8086952"/>
                  <a:pt x="7485185" y="8086952"/>
                </a:cubicBezTo>
                <a:cubicBezTo>
                  <a:pt x="7479930" y="8086952"/>
                  <a:pt x="7472046" y="8092208"/>
                  <a:pt x="7461535" y="8102719"/>
                </a:cubicBezTo>
                <a:cubicBezTo>
                  <a:pt x="7461535" y="8113231"/>
                  <a:pt x="7451021" y="8134253"/>
                  <a:pt x="7430000" y="8165787"/>
                </a:cubicBezTo>
                <a:cubicBezTo>
                  <a:pt x="7408977" y="8197323"/>
                  <a:pt x="7393211" y="8213089"/>
                  <a:pt x="7382699" y="8213089"/>
                </a:cubicBezTo>
                <a:lnTo>
                  <a:pt x="7414232" y="8150020"/>
                </a:lnTo>
                <a:cubicBezTo>
                  <a:pt x="7414232" y="8150020"/>
                  <a:pt x="7416861" y="8144765"/>
                  <a:pt x="7422116" y="8134253"/>
                </a:cubicBezTo>
                <a:cubicBezTo>
                  <a:pt x="7427370" y="8123742"/>
                  <a:pt x="7430000" y="8113231"/>
                  <a:pt x="7430000" y="8102719"/>
                </a:cubicBezTo>
                <a:cubicBezTo>
                  <a:pt x="7451021" y="8071185"/>
                  <a:pt x="7461535" y="8060675"/>
                  <a:pt x="7461535" y="8071185"/>
                </a:cubicBezTo>
                <a:cubicBezTo>
                  <a:pt x="7461535" y="8081698"/>
                  <a:pt x="7464162" y="8081698"/>
                  <a:pt x="7469417" y="8071185"/>
                </a:cubicBezTo>
                <a:cubicBezTo>
                  <a:pt x="7474671" y="8060675"/>
                  <a:pt x="7487812" y="8044907"/>
                  <a:pt x="7508835" y="8023884"/>
                </a:cubicBezTo>
                <a:close/>
                <a:moveTo>
                  <a:pt x="6389371" y="8008117"/>
                </a:moveTo>
                <a:cubicBezTo>
                  <a:pt x="6389371" y="8008117"/>
                  <a:pt x="6378860" y="8018628"/>
                  <a:pt x="6357837" y="8039652"/>
                </a:cubicBezTo>
                <a:lnTo>
                  <a:pt x="6326304" y="8071185"/>
                </a:lnTo>
                <a:lnTo>
                  <a:pt x="6342071" y="8039652"/>
                </a:lnTo>
                <a:lnTo>
                  <a:pt x="6342071" y="8023884"/>
                </a:lnTo>
                <a:cubicBezTo>
                  <a:pt x="6331559" y="8034395"/>
                  <a:pt x="6326304" y="8034395"/>
                  <a:pt x="6326304" y="8023884"/>
                </a:cubicBezTo>
                <a:close/>
                <a:moveTo>
                  <a:pt x="1690773" y="8008117"/>
                </a:moveTo>
                <a:lnTo>
                  <a:pt x="1675007" y="8023884"/>
                </a:lnTo>
                <a:cubicBezTo>
                  <a:pt x="1675007" y="8023884"/>
                  <a:pt x="1672380" y="8026512"/>
                  <a:pt x="1667123" y="8031768"/>
                </a:cubicBezTo>
                <a:cubicBezTo>
                  <a:pt x="1661869" y="8037023"/>
                  <a:pt x="1659241" y="8044907"/>
                  <a:pt x="1659241" y="8055418"/>
                </a:cubicBezTo>
                <a:lnTo>
                  <a:pt x="1627706" y="8165787"/>
                </a:lnTo>
                <a:lnTo>
                  <a:pt x="1627706" y="8197323"/>
                </a:lnTo>
                <a:cubicBezTo>
                  <a:pt x="1638216" y="8197323"/>
                  <a:pt x="1643473" y="8197323"/>
                  <a:pt x="1643473" y="8197323"/>
                </a:cubicBezTo>
                <a:cubicBezTo>
                  <a:pt x="1643473" y="8207834"/>
                  <a:pt x="1643473" y="8213089"/>
                  <a:pt x="1643473" y="8213089"/>
                </a:cubicBezTo>
                <a:lnTo>
                  <a:pt x="1659241" y="8197323"/>
                </a:lnTo>
                <a:lnTo>
                  <a:pt x="1659241" y="8181555"/>
                </a:lnTo>
                <a:cubicBezTo>
                  <a:pt x="1680264" y="8181555"/>
                  <a:pt x="1688146" y="8176300"/>
                  <a:pt x="1682892" y="8165787"/>
                </a:cubicBezTo>
                <a:cubicBezTo>
                  <a:pt x="1677634" y="8155277"/>
                  <a:pt x="1680264" y="8150020"/>
                  <a:pt x="1690773" y="8150020"/>
                </a:cubicBezTo>
                <a:cubicBezTo>
                  <a:pt x="1701285" y="8150020"/>
                  <a:pt x="1706542" y="8144765"/>
                  <a:pt x="1706542" y="8134253"/>
                </a:cubicBezTo>
                <a:cubicBezTo>
                  <a:pt x="1706542" y="8123742"/>
                  <a:pt x="1711797" y="8113231"/>
                  <a:pt x="1722308" y="8102719"/>
                </a:cubicBezTo>
                <a:cubicBezTo>
                  <a:pt x="1732819" y="8092208"/>
                  <a:pt x="1740704" y="8089579"/>
                  <a:pt x="1745958" y="8094835"/>
                </a:cubicBezTo>
                <a:cubicBezTo>
                  <a:pt x="1751215" y="8100092"/>
                  <a:pt x="1753842" y="8097464"/>
                  <a:pt x="1753842" y="8086952"/>
                </a:cubicBezTo>
                <a:cubicBezTo>
                  <a:pt x="1764354" y="8086952"/>
                  <a:pt x="1769611" y="8084326"/>
                  <a:pt x="1769611" y="8079069"/>
                </a:cubicBezTo>
                <a:cubicBezTo>
                  <a:pt x="1769611" y="8073814"/>
                  <a:pt x="1764354" y="8071185"/>
                  <a:pt x="1753842" y="8071185"/>
                </a:cubicBezTo>
                <a:cubicBezTo>
                  <a:pt x="1743331" y="8071185"/>
                  <a:pt x="1740704" y="8068557"/>
                  <a:pt x="1745958" y="8063302"/>
                </a:cubicBezTo>
                <a:cubicBezTo>
                  <a:pt x="1751215" y="8058048"/>
                  <a:pt x="1748589" y="8050164"/>
                  <a:pt x="1738076" y="8039652"/>
                </a:cubicBezTo>
                <a:cubicBezTo>
                  <a:pt x="1727565" y="8029141"/>
                  <a:pt x="1717054" y="8029141"/>
                  <a:pt x="1706542" y="8039652"/>
                </a:cubicBezTo>
                <a:cubicBezTo>
                  <a:pt x="1706542" y="8029141"/>
                  <a:pt x="1701285" y="8018628"/>
                  <a:pt x="1690773" y="8008117"/>
                </a:cubicBezTo>
                <a:close/>
                <a:moveTo>
                  <a:pt x="7493067" y="7992349"/>
                </a:moveTo>
                <a:cubicBezTo>
                  <a:pt x="7482555" y="8002863"/>
                  <a:pt x="7472046" y="8013371"/>
                  <a:pt x="7461535" y="8023884"/>
                </a:cubicBezTo>
                <a:lnTo>
                  <a:pt x="7461535" y="8008117"/>
                </a:lnTo>
                <a:cubicBezTo>
                  <a:pt x="7472046" y="8008117"/>
                  <a:pt x="7477301" y="8005490"/>
                  <a:pt x="7477301" y="8000233"/>
                </a:cubicBezTo>
                <a:cubicBezTo>
                  <a:pt x="7477301" y="7994978"/>
                  <a:pt x="7482555" y="7992349"/>
                  <a:pt x="7493067" y="7992349"/>
                </a:cubicBezTo>
                <a:close/>
                <a:moveTo>
                  <a:pt x="1769611" y="7992349"/>
                </a:moveTo>
                <a:lnTo>
                  <a:pt x="1769611" y="8008117"/>
                </a:lnTo>
                <a:cubicBezTo>
                  <a:pt x="1780121" y="8008117"/>
                  <a:pt x="1785377" y="8002863"/>
                  <a:pt x="1785377" y="7992349"/>
                </a:cubicBezTo>
                <a:close/>
                <a:moveTo>
                  <a:pt x="4260811" y="7960814"/>
                </a:moveTo>
                <a:cubicBezTo>
                  <a:pt x="4250302" y="7960814"/>
                  <a:pt x="4245045" y="7966070"/>
                  <a:pt x="4245045" y="7976583"/>
                </a:cubicBezTo>
                <a:cubicBezTo>
                  <a:pt x="4245045" y="7987094"/>
                  <a:pt x="4247673" y="7994978"/>
                  <a:pt x="4252929" y="8000233"/>
                </a:cubicBezTo>
                <a:cubicBezTo>
                  <a:pt x="4258184" y="8005490"/>
                  <a:pt x="4255557" y="8029141"/>
                  <a:pt x="4245045" y="8071185"/>
                </a:cubicBezTo>
                <a:cubicBezTo>
                  <a:pt x="4224022" y="8113231"/>
                  <a:pt x="4218767" y="8144765"/>
                  <a:pt x="4229277" y="8165787"/>
                </a:cubicBezTo>
                <a:lnTo>
                  <a:pt x="4229277" y="8150020"/>
                </a:lnTo>
                <a:cubicBezTo>
                  <a:pt x="4229277" y="8139510"/>
                  <a:pt x="4234534" y="8126369"/>
                  <a:pt x="4245045" y="8110602"/>
                </a:cubicBezTo>
                <a:cubicBezTo>
                  <a:pt x="4255557" y="8094835"/>
                  <a:pt x="4260811" y="8081698"/>
                  <a:pt x="4260811" y="8071185"/>
                </a:cubicBezTo>
                <a:cubicBezTo>
                  <a:pt x="4260811" y="8060675"/>
                  <a:pt x="4263441" y="8052791"/>
                  <a:pt x="4268696" y="8047534"/>
                </a:cubicBezTo>
                <a:cubicBezTo>
                  <a:pt x="4273953" y="8042278"/>
                  <a:pt x="4276580" y="8039652"/>
                  <a:pt x="4276580" y="8039652"/>
                </a:cubicBezTo>
                <a:cubicBezTo>
                  <a:pt x="4276580" y="8029141"/>
                  <a:pt x="4276580" y="8023884"/>
                  <a:pt x="4276580" y="8023884"/>
                </a:cubicBezTo>
                <a:cubicBezTo>
                  <a:pt x="4287089" y="8013371"/>
                  <a:pt x="4292346" y="8002863"/>
                  <a:pt x="4292346" y="7992349"/>
                </a:cubicBezTo>
                <a:cubicBezTo>
                  <a:pt x="4292346" y="7981840"/>
                  <a:pt x="4287089" y="7981840"/>
                  <a:pt x="4276580" y="7992349"/>
                </a:cubicBezTo>
                <a:lnTo>
                  <a:pt x="4260811" y="7976583"/>
                </a:lnTo>
                <a:close/>
                <a:moveTo>
                  <a:pt x="1895745" y="7945047"/>
                </a:moveTo>
                <a:lnTo>
                  <a:pt x="1879979" y="7976583"/>
                </a:lnTo>
                <a:cubicBezTo>
                  <a:pt x="1869468" y="7987094"/>
                  <a:pt x="1864213" y="7992349"/>
                  <a:pt x="1864213" y="7992349"/>
                </a:cubicBezTo>
                <a:cubicBezTo>
                  <a:pt x="1864213" y="7981840"/>
                  <a:pt x="1864213" y="7976583"/>
                  <a:pt x="1864213" y="7976583"/>
                </a:cubicBezTo>
                <a:cubicBezTo>
                  <a:pt x="1864213" y="7976583"/>
                  <a:pt x="1864213" y="7971327"/>
                  <a:pt x="1864213" y="7960814"/>
                </a:cubicBezTo>
                <a:lnTo>
                  <a:pt x="1848444" y="7976583"/>
                </a:lnTo>
                <a:cubicBezTo>
                  <a:pt x="1837935" y="7987094"/>
                  <a:pt x="1830051" y="7997606"/>
                  <a:pt x="1824794" y="8008117"/>
                </a:cubicBezTo>
                <a:cubicBezTo>
                  <a:pt x="1819539" y="8018628"/>
                  <a:pt x="1811655" y="8023884"/>
                  <a:pt x="1801144" y="8023884"/>
                </a:cubicBezTo>
                <a:cubicBezTo>
                  <a:pt x="1790633" y="8044907"/>
                  <a:pt x="1785377" y="8055418"/>
                  <a:pt x="1785377" y="8055418"/>
                </a:cubicBezTo>
                <a:cubicBezTo>
                  <a:pt x="1785377" y="8055418"/>
                  <a:pt x="1790633" y="8060675"/>
                  <a:pt x="1801144" y="8071185"/>
                </a:cubicBezTo>
                <a:cubicBezTo>
                  <a:pt x="1811655" y="8071185"/>
                  <a:pt x="1822166" y="8068557"/>
                  <a:pt x="1832678" y="8063302"/>
                </a:cubicBezTo>
                <a:cubicBezTo>
                  <a:pt x="1843190" y="8058048"/>
                  <a:pt x="1848444" y="8055418"/>
                  <a:pt x="1848444" y="8055418"/>
                </a:cubicBezTo>
                <a:cubicBezTo>
                  <a:pt x="1848444" y="8055418"/>
                  <a:pt x="1848444" y="8050164"/>
                  <a:pt x="1848444" y="8039652"/>
                </a:cubicBezTo>
                <a:cubicBezTo>
                  <a:pt x="1848444" y="8039652"/>
                  <a:pt x="1848444" y="8031768"/>
                  <a:pt x="1848444" y="8016000"/>
                </a:cubicBezTo>
                <a:cubicBezTo>
                  <a:pt x="1848444" y="8000233"/>
                  <a:pt x="1853701" y="7992349"/>
                  <a:pt x="1864213" y="7992349"/>
                </a:cubicBezTo>
                <a:lnTo>
                  <a:pt x="1864213" y="8008117"/>
                </a:lnTo>
                <a:cubicBezTo>
                  <a:pt x="1874725" y="8018628"/>
                  <a:pt x="1882608" y="8023884"/>
                  <a:pt x="1887863" y="8023884"/>
                </a:cubicBezTo>
                <a:cubicBezTo>
                  <a:pt x="1893118" y="8023884"/>
                  <a:pt x="1898375" y="8018628"/>
                  <a:pt x="1903629" y="8008117"/>
                </a:cubicBezTo>
                <a:cubicBezTo>
                  <a:pt x="1908886" y="7997606"/>
                  <a:pt x="1906256" y="7981840"/>
                  <a:pt x="1895745" y="7960814"/>
                </a:cubicBezTo>
                <a:close/>
                <a:moveTo>
                  <a:pt x="1816910" y="7945047"/>
                </a:moveTo>
                <a:cubicBezTo>
                  <a:pt x="1816910" y="7945047"/>
                  <a:pt x="1816910" y="7950304"/>
                  <a:pt x="1816910" y="7960814"/>
                </a:cubicBezTo>
                <a:cubicBezTo>
                  <a:pt x="1816910" y="7971327"/>
                  <a:pt x="1816910" y="7976583"/>
                  <a:pt x="1816910" y="7976583"/>
                </a:cubicBezTo>
                <a:cubicBezTo>
                  <a:pt x="1827424" y="7966070"/>
                  <a:pt x="1832678" y="7958187"/>
                  <a:pt x="1832678" y="7952932"/>
                </a:cubicBezTo>
                <a:cubicBezTo>
                  <a:pt x="1832678" y="7947677"/>
                  <a:pt x="1827424" y="7945047"/>
                  <a:pt x="1816910" y="7945047"/>
                </a:cubicBezTo>
                <a:close/>
                <a:moveTo>
                  <a:pt x="7114659" y="7929282"/>
                </a:moveTo>
                <a:lnTo>
                  <a:pt x="7130425" y="7929282"/>
                </a:lnTo>
                <a:cubicBezTo>
                  <a:pt x="7130425" y="7929282"/>
                  <a:pt x="7130425" y="7931909"/>
                  <a:pt x="7130425" y="7937163"/>
                </a:cubicBezTo>
                <a:cubicBezTo>
                  <a:pt x="7130425" y="7942420"/>
                  <a:pt x="7125171" y="7950304"/>
                  <a:pt x="7114659" y="7960814"/>
                </a:cubicBezTo>
                <a:cubicBezTo>
                  <a:pt x="7114659" y="7960814"/>
                  <a:pt x="7114659" y="7958187"/>
                  <a:pt x="7114659" y="7952932"/>
                </a:cubicBezTo>
                <a:cubicBezTo>
                  <a:pt x="7114659" y="7947677"/>
                  <a:pt x="7114659" y="7939794"/>
                  <a:pt x="7114659" y="7929282"/>
                </a:cubicBezTo>
                <a:close/>
                <a:moveTo>
                  <a:pt x="5348742" y="7929282"/>
                </a:moveTo>
                <a:cubicBezTo>
                  <a:pt x="5348742" y="7929282"/>
                  <a:pt x="5351371" y="7931909"/>
                  <a:pt x="5356626" y="7937163"/>
                </a:cubicBezTo>
                <a:cubicBezTo>
                  <a:pt x="5361881" y="7942420"/>
                  <a:pt x="5364510" y="7945047"/>
                  <a:pt x="5364510" y="7945047"/>
                </a:cubicBezTo>
                <a:cubicBezTo>
                  <a:pt x="5364510" y="7945047"/>
                  <a:pt x="5359253" y="7945047"/>
                  <a:pt x="5348742" y="7945047"/>
                </a:cubicBezTo>
                <a:cubicBezTo>
                  <a:pt x="5348742" y="7934537"/>
                  <a:pt x="5348742" y="7929282"/>
                  <a:pt x="5348742" y="7929282"/>
                </a:cubicBezTo>
                <a:close/>
                <a:moveTo>
                  <a:pt x="4371182" y="7913513"/>
                </a:moveTo>
                <a:lnTo>
                  <a:pt x="4371182" y="7929282"/>
                </a:lnTo>
                <a:cubicBezTo>
                  <a:pt x="4350159" y="7939794"/>
                  <a:pt x="4342274" y="7947677"/>
                  <a:pt x="4347531" y="7952932"/>
                </a:cubicBezTo>
                <a:cubicBezTo>
                  <a:pt x="4352788" y="7958187"/>
                  <a:pt x="4344904" y="7981840"/>
                  <a:pt x="4323881" y="8023884"/>
                </a:cubicBezTo>
                <a:lnTo>
                  <a:pt x="4355415" y="8008117"/>
                </a:lnTo>
                <a:lnTo>
                  <a:pt x="4386950" y="7960814"/>
                </a:lnTo>
                <a:lnTo>
                  <a:pt x="4402716" y="7929282"/>
                </a:lnTo>
                <a:lnTo>
                  <a:pt x="4386950" y="7913513"/>
                </a:lnTo>
                <a:cubicBezTo>
                  <a:pt x="4386950" y="7913513"/>
                  <a:pt x="4381693" y="7913513"/>
                  <a:pt x="4371182" y="7913513"/>
                </a:cubicBezTo>
                <a:close/>
                <a:moveTo>
                  <a:pt x="1840562" y="7913513"/>
                </a:moveTo>
                <a:cubicBezTo>
                  <a:pt x="1835305" y="7913513"/>
                  <a:pt x="1832678" y="7918770"/>
                  <a:pt x="1832678" y="7929282"/>
                </a:cubicBezTo>
                <a:lnTo>
                  <a:pt x="1864213" y="7929282"/>
                </a:lnTo>
                <a:cubicBezTo>
                  <a:pt x="1874725" y="7918770"/>
                  <a:pt x="1874725" y="7913513"/>
                  <a:pt x="1864213" y="7913513"/>
                </a:cubicBezTo>
                <a:cubicBezTo>
                  <a:pt x="1853701" y="7913513"/>
                  <a:pt x="1845818" y="7913513"/>
                  <a:pt x="1840562" y="7913513"/>
                </a:cubicBezTo>
                <a:close/>
                <a:moveTo>
                  <a:pt x="1785377" y="7913513"/>
                </a:moveTo>
                <a:cubicBezTo>
                  <a:pt x="1774866" y="7913513"/>
                  <a:pt x="1769611" y="7918770"/>
                  <a:pt x="1769611" y="7929282"/>
                </a:cubicBezTo>
                <a:cubicBezTo>
                  <a:pt x="1769611" y="7939794"/>
                  <a:pt x="1774866" y="7945047"/>
                  <a:pt x="1785377" y="7945047"/>
                </a:cubicBezTo>
                <a:cubicBezTo>
                  <a:pt x="1795888" y="7945047"/>
                  <a:pt x="1801144" y="7939794"/>
                  <a:pt x="1801144" y="7929282"/>
                </a:cubicBezTo>
                <a:cubicBezTo>
                  <a:pt x="1801144" y="7918770"/>
                  <a:pt x="1795888" y="7913513"/>
                  <a:pt x="1785377" y="7913513"/>
                </a:cubicBezTo>
                <a:close/>
                <a:moveTo>
                  <a:pt x="7918779" y="7897746"/>
                </a:moveTo>
                <a:lnTo>
                  <a:pt x="7934547" y="7897746"/>
                </a:lnTo>
                <a:lnTo>
                  <a:pt x="7934547" y="7913513"/>
                </a:lnTo>
                <a:cubicBezTo>
                  <a:pt x="7924034" y="7913513"/>
                  <a:pt x="7918779" y="7913513"/>
                  <a:pt x="7918779" y="7913513"/>
                </a:cubicBezTo>
                <a:cubicBezTo>
                  <a:pt x="7918779" y="7913513"/>
                  <a:pt x="7918779" y="7908259"/>
                  <a:pt x="7918779" y="7897746"/>
                </a:cubicBezTo>
                <a:close/>
                <a:moveTo>
                  <a:pt x="7493067" y="7881979"/>
                </a:moveTo>
                <a:lnTo>
                  <a:pt x="7493067" y="7897746"/>
                </a:lnTo>
                <a:cubicBezTo>
                  <a:pt x="7482555" y="7908259"/>
                  <a:pt x="7477301" y="7913513"/>
                  <a:pt x="7477301" y="7913513"/>
                </a:cubicBezTo>
                <a:lnTo>
                  <a:pt x="7477301" y="7897746"/>
                </a:lnTo>
                <a:cubicBezTo>
                  <a:pt x="7487812" y="7887236"/>
                  <a:pt x="7493067" y="7881979"/>
                  <a:pt x="7493067" y="7881979"/>
                </a:cubicBezTo>
                <a:close/>
                <a:moveTo>
                  <a:pt x="4553490" y="7877053"/>
                </a:moveTo>
                <a:cubicBezTo>
                  <a:pt x="4547577" y="7875082"/>
                  <a:pt x="4544621" y="7881979"/>
                  <a:pt x="4544621" y="7897746"/>
                </a:cubicBezTo>
                <a:cubicBezTo>
                  <a:pt x="4544621" y="7918770"/>
                  <a:pt x="4547248" y="7924027"/>
                  <a:pt x="4552503" y="7913513"/>
                </a:cubicBezTo>
                <a:cubicBezTo>
                  <a:pt x="4557760" y="7903003"/>
                  <a:pt x="4560387" y="7892493"/>
                  <a:pt x="4560387" y="7881979"/>
                </a:cubicBezTo>
                <a:cubicBezTo>
                  <a:pt x="4557760" y="7879352"/>
                  <a:pt x="4555461" y="7877710"/>
                  <a:pt x="4553490" y="7877053"/>
                </a:cubicBezTo>
                <a:close/>
                <a:moveTo>
                  <a:pt x="7477301" y="7866212"/>
                </a:moveTo>
                <a:cubicBezTo>
                  <a:pt x="7477301" y="7866212"/>
                  <a:pt x="7482555" y="7866212"/>
                  <a:pt x="7493067" y="7866212"/>
                </a:cubicBezTo>
                <a:lnTo>
                  <a:pt x="7477301" y="7881979"/>
                </a:lnTo>
                <a:cubicBezTo>
                  <a:pt x="7477301" y="7881979"/>
                  <a:pt x="7477301" y="7876723"/>
                  <a:pt x="7477301" y="7866212"/>
                </a:cubicBezTo>
                <a:close/>
                <a:moveTo>
                  <a:pt x="4422426" y="7856358"/>
                </a:moveTo>
                <a:cubicBezTo>
                  <a:pt x="4419798" y="7857672"/>
                  <a:pt x="4418482" y="7860955"/>
                  <a:pt x="4418482" y="7866212"/>
                </a:cubicBezTo>
                <a:cubicBezTo>
                  <a:pt x="4428994" y="7876723"/>
                  <a:pt x="4436878" y="7879352"/>
                  <a:pt x="4442135" y="7874096"/>
                </a:cubicBezTo>
                <a:cubicBezTo>
                  <a:pt x="4447390" y="7868842"/>
                  <a:pt x="4444762" y="7863585"/>
                  <a:pt x="4434251" y="7858329"/>
                </a:cubicBezTo>
                <a:cubicBezTo>
                  <a:pt x="4428994" y="7855701"/>
                  <a:pt x="4425053" y="7855043"/>
                  <a:pt x="4422426" y="7856358"/>
                </a:cubicBezTo>
                <a:close/>
                <a:moveTo>
                  <a:pt x="7414232" y="7850446"/>
                </a:moveTo>
                <a:lnTo>
                  <a:pt x="7414232" y="7866212"/>
                </a:lnTo>
                <a:cubicBezTo>
                  <a:pt x="7414232" y="7887236"/>
                  <a:pt x="7411604" y="7903003"/>
                  <a:pt x="7406349" y="7913513"/>
                </a:cubicBezTo>
                <a:cubicBezTo>
                  <a:pt x="7401095" y="7924027"/>
                  <a:pt x="7393211" y="7939794"/>
                  <a:pt x="7382699" y="7960814"/>
                </a:cubicBezTo>
                <a:cubicBezTo>
                  <a:pt x="7382699" y="7971327"/>
                  <a:pt x="7380070" y="7981840"/>
                  <a:pt x="7374815" y="7992349"/>
                </a:cubicBezTo>
                <a:cubicBezTo>
                  <a:pt x="7369560" y="8002863"/>
                  <a:pt x="7366931" y="8010744"/>
                  <a:pt x="7366931" y="8016000"/>
                </a:cubicBezTo>
                <a:cubicBezTo>
                  <a:pt x="7366931" y="8021255"/>
                  <a:pt x="7364303" y="8026512"/>
                  <a:pt x="7359047" y="8031768"/>
                </a:cubicBezTo>
                <a:cubicBezTo>
                  <a:pt x="7353792" y="8037023"/>
                  <a:pt x="7351164" y="8044907"/>
                  <a:pt x="7351164" y="8055418"/>
                </a:cubicBezTo>
                <a:cubicBezTo>
                  <a:pt x="7351164" y="8055418"/>
                  <a:pt x="7345910" y="8055418"/>
                  <a:pt x="7335396" y="8055418"/>
                </a:cubicBezTo>
                <a:cubicBezTo>
                  <a:pt x="7345910" y="8055418"/>
                  <a:pt x="7351164" y="8050164"/>
                  <a:pt x="7351164" y="8039652"/>
                </a:cubicBezTo>
                <a:lnTo>
                  <a:pt x="7335396" y="8039652"/>
                </a:lnTo>
                <a:lnTo>
                  <a:pt x="7335396" y="8055418"/>
                </a:lnTo>
                <a:cubicBezTo>
                  <a:pt x="7335396" y="8055418"/>
                  <a:pt x="7332769" y="8058048"/>
                  <a:pt x="7327514" y="8063302"/>
                </a:cubicBezTo>
                <a:cubicBezTo>
                  <a:pt x="7322259" y="8068557"/>
                  <a:pt x="7319630" y="8076441"/>
                  <a:pt x="7319630" y="8086952"/>
                </a:cubicBezTo>
                <a:cubicBezTo>
                  <a:pt x="7309118" y="8097464"/>
                  <a:pt x="7303864" y="8107976"/>
                  <a:pt x="7303864" y="8118488"/>
                </a:cubicBezTo>
                <a:lnTo>
                  <a:pt x="7288096" y="8150020"/>
                </a:lnTo>
                <a:cubicBezTo>
                  <a:pt x="7288096" y="8171043"/>
                  <a:pt x="7282842" y="8192066"/>
                  <a:pt x="7272330" y="8213089"/>
                </a:cubicBezTo>
                <a:cubicBezTo>
                  <a:pt x="7261816" y="8234111"/>
                  <a:pt x="7256562" y="8244624"/>
                  <a:pt x="7256562" y="8244624"/>
                </a:cubicBezTo>
                <a:lnTo>
                  <a:pt x="7272330" y="8228856"/>
                </a:lnTo>
                <a:cubicBezTo>
                  <a:pt x="7282842" y="8218346"/>
                  <a:pt x="7290726" y="8213089"/>
                  <a:pt x="7295980" y="8213089"/>
                </a:cubicBezTo>
                <a:cubicBezTo>
                  <a:pt x="7301234" y="8213089"/>
                  <a:pt x="7303864" y="8223601"/>
                  <a:pt x="7303864" y="8244624"/>
                </a:cubicBezTo>
                <a:cubicBezTo>
                  <a:pt x="7293351" y="8265647"/>
                  <a:pt x="7293351" y="8276158"/>
                  <a:pt x="7303864" y="8276158"/>
                </a:cubicBezTo>
                <a:lnTo>
                  <a:pt x="7288096" y="8323459"/>
                </a:lnTo>
                <a:cubicBezTo>
                  <a:pt x="7277585" y="8354993"/>
                  <a:pt x="7272330" y="8378643"/>
                  <a:pt x="7272330" y="8394410"/>
                </a:cubicBezTo>
                <a:cubicBezTo>
                  <a:pt x="7272330" y="8410178"/>
                  <a:pt x="7267075" y="8428574"/>
                  <a:pt x="7256562" y="8449595"/>
                </a:cubicBezTo>
                <a:cubicBezTo>
                  <a:pt x="7235541" y="8481129"/>
                  <a:pt x="7235541" y="8507409"/>
                  <a:pt x="7256562" y="8528430"/>
                </a:cubicBezTo>
                <a:lnTo>
                  <a:pt x="7272330" y="8496896"/>
                </a:lnTo>
                <a:lnTo>
                  <a:pt x="7303864" y="8481129"/>
                </a:lnTo>
                <a:cubicBezTo>
                  <a:pt x="7303864" y="8544198"/>
                  <a:pt x="7288096" y="8580988"/>
                  <a:pt x="7256562" y="8591499"/>
                </a:cubicBezTo>
                <a:lnTo>
                  <a:pt x="7240795" y="8623034"/>
                </a:lnTo>
                <a:cubicBezTo>
                  <a:pt x="7240795" y="8623034"/>
                  <a:pt x="7235541" y="8623034"/>
                  <a:pt x="7225029" y="8623034"/>
                </a:cubicBezTo>
                <a:cubicBezTo>
                  <a:pt x="7225029" y="8612522"/>
                  <a:pt x="7219772" y="8612522"/>
                  <a:pt x="7209261" y="8623034"/>
                </a:cubicBezTo>
                <a:lnTo>
                  <a:pt x="7193495" y="8623034"/>
                </a:lnTo>
                <a:lnTo>
                  <a:pt x="7209261" y="8607266"/>
                </a:lnTo>
                <a:cubicBezTo>
                  <a:pt x="7230283" y="8596754"/>
                  <a:pt x="7235541" y="8583615"/>
                  <a:pt x="7225029" y="8567849"/>
                </a:cubicBezTo>
                <a:cubicBezTo>
                  <a:pt x="7214518" y="8552081"/>
                  <a:pt x="7206633" y="8544198"/>
                  <a:pt x="7201377" y="8544198"/>
                </a:cubicBezTo>
                <a:cubicBezTo>
                  <a:pt x="7196122" y="8544198"/>
                  <a:pt x="7182983" y="8570476"/>
                  <a:pt x="7161960" y="8623034"/>
                </a:cubicBezTo>
                <a:cubicBezTo>
                  <a:pt x="7140937" y="8654566"/>
                  <a:pt x="7130425" y="8672962"/>
                  <a:pt x="7130425" y="8678217"/>
                </a:cubicBezTo>
                <a:cubicBezTo>
                  <a:pt x="7130425" y="8683474"/>
                  <a:pt x="7130425" y="8691358"/>
                  <a:pt x="7130425" y="8701869"/>
                </a:cubicBezTo>
                <a:lnTo>
                  <a:pt x="7130425" y="8717636"/>
                </a:lnTo>
                <a:lnTo>
                  <a:pt x="7114659" y="8717636"/>
                </a:lnTo>
                <a:lnTo>
                  <a:pt x="7083124" y="8749170"/>
                </a:lnTo>
                <a:cubicBezTo>
                  <a:pt x="7072612" y="8770193"/>
                  <a:pt x="7062101" y="8780705"/>
                  <a:pt x="7051590" y="8780705"/>
                </a:cubicBezTo>
                <a:lnTo>
                  <a:pt x="7051590" y="8733402"/>
                </a:lnTo>
                <a:cubicBezTo>
                  <a:pt x="7062101" y="8722892"/>
                  <a:pt x="7067356" y="8717636"/>
                  <a:pt x="7067356" y="8717636"/>
                </a:cubicBezTo>
                <a:cubicBezTo>
                  <a:pt x="7067356" y="8717636"/>
                  <a:pt x="7062101" y="8717636"/>
                  <a:pt x="7051590" y="8717636"/>
                </a:cubicBezTo>
                <a:cubicBezTo>
                  <a:pt x="7041078" y="8717636"/>
                  <a:pt x="7025312" y="8743913"/>
                  <a:pt x="7004289" y="8796471"/>
                </a:cubicBezTo>
                <a:lnTo>
                  <a:pt x="6988523" y="8796471"/>
                </a:lnTo>
                <a:lnTo>
                  <a:pt x="6972754" y="8875307"/>
                </a:lnTo>
                <a:lnTo>
                  <a:pt x="6972754" y="8859540"/>
                </a:lnTo>
                <a:lnTo>
                  <a:pt x="6956988" y="8875307"/>
                </a:lnTo>
                <a:cubicBezTo>
                  <a:pt x="6946477" y="8885818"/>
                  <a:pt x="6946477" y="8896330"/>
                  <a:pt x="6956988" y="8906841"/>
                </a:cubicBezTo>
                <a:cubicBezTo>
                  <a:pt x="6946477" y="8917353"/>
                  <a:pt x="6941220" y="8917353"/>
                  <a:pt x="6941220" y="8906841"/>
                </a:cubicBezTo>
                <a:lnTo>
                  <a:pt x="6941220" y="8922607"/>
                </a:lnTo>
                <a:cubicBezTo>
                  <a:pt x="6930708" y="8922607"/>
                  <a:pt x="6922826" y="8919980"/>
                  <a:pt x="6917569" y="8914725"/>
                </a:cubicBezTo>
                <a:cubicBezTo>
                  <a:pt x="6912315" y="8909469"/>
                  <a:pt x="6914942" y="8896330"/>
                  <a:pt x="6925454" y="8875307"/>
                </a:cubicBezTo>
                <a:lnTo>
                  <a:pt x="6956988" y="8780705"/>
                </a:lnTo>
                <a:cubicBezTo>
                  <a:pt x="6946477" y="8780705"/>
                  <a:pt x="6941220" y="8785960"/>
                  <a:pt x="6941220" y="8796471"/>
                </a:cubicBezTo>
                <a:lnTo>
                  <a:pt x="6893919" y="8875307"/>
                </a:lnTo>
                <a:cubicBezTo>
                  <a:pt x="6883407" y="8875307"/>
                  <a:pt x="6888664" y="8854286"/>
                  <a:pt x="6909687" y="8812237"/>
                </a:cubicBezTo>
                <a:cubicBezTo>
                  <a:pt x="6920199" y="8801728"/>
                  <a:pt x="6925454" y="8791214"/>
                  <a:pt x="6925454" y="8780705"/>
                </a:cubicBezTo>
                <a:cubicBezTo>
                  <a:pt x="6925454" y="8770193"/>
                  <a:pt x="6925454" y="8764937"/>
                  <a:pt x="6925454" y="8764937"/>
                </a:cubicBezTo>
                <a:cubicBezTo>
                  <a:pt x="6925454" y="8764937"/>
                  <a:pt x="6925454" y="8759682"/>
                  <a:pt x="6925454" y="8749170"/>
                </a:cubicBezTo>
                <a:cubicBezTo>
                  <a:pt x="6935965" y="8749170"/>
                  <a:pt x="6954361" y="8725520"/>
                  <a:pt x="6980639" y="8678217"/>
                </a:cubicBezTo>
                <a:cubicBezTo>
                  <a:pt x="7006916" y="8630916"/>
                  <a:pt x="7020057" y="8604638"/>
                  <a:pt x="7020057" y="8599381"/>
                </a:cubicBezTo>
                <a:cubicBezTo>
                  <a:pt x="7020057" y="8594127"/>
                  <a:pt x="7027939" y="8586245"/>
                  <a:pt x="7043706" y="8575731"/>
                </a:cubicBezTo>
                <a:cubicBezTo>
                  <a:pt x="7059473" y="8565222"/>
                  <a:pt x="7062101" y="8554710"/>
                  <a:pt x="7051590" y="8544198"/>
                </a:cubicBezTo>
                <a:cubicBezTo>
                  <a:pt x="7041078" y="8533687"/>
                  <a:pt x="7046335" y="8523175"/>
                  <a:pt x="7067356" y="8512664"/>
                </a:cubicBezTo>
                <a:cubicBezTo>
                  <a:pt x="7067356" y="8512664"/>
                  <a:pt x="7069986" y="8510037"/>
                  <a:pt x="7075239" y="8504780"/>
                </a:cubicBezTo>
                <a:cubicBezTo>
                  <a:pt x="7080497" y="8499525"/>
                  <a:pt x="7083124" y="8491641"/>
                  <a:pt x="7083124" y="8481129"/>
                </a:cubicBezTo>
                <a:cubicBezTo>
                  <a:pt x="7083124" y="8470618"/>
                  <a:pt x="7088381" y="8462734"/>
                  <a:pt x="7098891" y="8457479"/>
                </a:cubicBezTo>
                <a:cubicBezTo>
                  <a:pt x="7109403" y="8452224"/>
                  <a:pt x="7114659" y="8444340"/>
                  <a:pt x="7114659" y="8433828"/>
                </a:cubicBezTo>
                <a:lnTo>
                  <a:pt x="7130425" y="8370759"/>
                </a:lnTo>
                <a:lnTo>
                  <a:pt x="7146192" y="8323459"/>
                </a:lnTo>
                <a:cubicBezTo>
                  <a:pt x="7146192" y="8333971"/>
                  <a:pt x="7146192" y="8341855"/>
                  <a:pt x="7146192" y="8347109"/>
                </a:cubicBezTo>
                <a:cubicBezTo>
                  <a:pt x="7146192" y="8349736"/>
                  <a:pt x="7146192" y="8353021"/>
                  <a:pt x="7146192" y="8356963"/>
                </a:cubicBezTo>
                <a:lnTo>
                  <a:pt x="7146192" y="8370759"/>
                </a:lnTo>
                <a:lnTo>
                  <a:pt x="7177726" y="8307691"/>
                </a:lnTo>
                <a:lnTo>
                  <a:pt x="7193495" y="8276158"/>
                </a:lnTo>
                <a:cubicBezTo>
                  <a:pt x="7214518" y="8276158"/>
                  <a:pt x="7230283" y="8255135"/>
                  <a:pt x="7240795" y="8213089"/>
                </a:cubicBezTo>
                <a:cubicBezTo>
                  <a:pt x="7293351" y="8076441"/>
                  <a:pt x="7324885" y="8008117"/>
                  <a:pt x="7335396" y="8008117"/>
                </a:cubicBezTo>
                <a:lnTo>
                  <a:pt x="7351164" y="7992349"/>
                </a:lnTo>
                <a:cubicBezTo>
                  <a:pt x="7351164" y="7939794"/>
                  <a:pt x="7372185" y="7892493"/>
                  <a:pt x="7414232" y="7850446"/>
                </a:cubicBezTo>
                <a:close/>
                <a:moveTo>
                  <a:pt x="6436672" y="7850446"/>
                </a:moveTo>
                <a:cubicBezTo>
                  <a:pt x="6436672" y="7860958"/>
                  <a:pt x="6436672" y="7866212"/>
                  <a:pt x="6436672" y="7866212"/>
                </a:cubicBezTo>
                <a:cubicBezTo>
                  <a:pt x="6436672" y="7866212"/>
                  <a:pt x="6436672" y="7871469"/>
                  <a:pt x="6436672" y="7881979"/>
                </a:cubicBezTo>
                <a:lnTo>
                  <a:pt x="6452441" y="7866212"/>
                </a:lnTo>
                <a:cubicBezTo>
                  <a:pt x="6452441" y="7855701"/>
                  <a:pt x="6452441" y="7850446"/>
                  <a:pt x="6452441" y="7850446"/>
                </a:cubicBezTo>
                <a:cubicBezTo>
                  <a:pt x="6441929" y="7850446"/>
                  <a:pt x="6436672" y="7850446"/>
                  <a:pt x="6436672" y="7850446"/>
                </a:cubicBezTo>
                <a:close/>
                <a:moveTo>
                  <a:pt x="5537948" y="7850446"/>
                </a:moveTo>
                <a:cubicBezTo>
                  <a:pt x="5527436" y="7850446"/>
                  <a:pt x="5522181" y="7855701"/>
                  <a:pt x="5522181" y="7866212"/>
                </a:cubicBezTo>
                <a:lnTo>
                  <a:pt x="5537948" y="7881979"/>
                </a:lnTo>
                <a:cubicBezTo>
                  <a:pt x="5537948" y="7881979"/>
                  <a:pt x="5537948" y="7876723"/>
                  <a:pt x="5537948" y="7866212"/>
                </a:cubicBezTo>
                <a:cubicBezTo>
                  <a:pt x="5537948" y="7855701"/>
                  <a:pt x="5537948" y="7850446"/>
                  <a:pt x="5537948" y="7850446"/>
                </a:cubicBezTo>
                <a:close/>
                <a:moveTo>
                  <a:pt x="4402716" y="7850446"/>
                </a:moveTo>
                <a:lnTo>
                  <a:pt x="4386950" y="7866212"/>
                </a:lnTo>
                <a:lnTo>
                  <a:pt x="4402716" y="7866212"/>
                </a:lnTo>
                <a:cubicBezTo>
                  <a:pt x="4402716" y="7866212"/>
                  <a:pt x="4402716" y="7860958"/>
                  <a:pt x="4402716" y="7850446"/>
                </a:cubicBezTo>
                <a:close/>
                <a:moveTo>
                  <a:pt x="4355415" y="7850446"/>
                </a:moveTo>
                <a:lnTo>
                  <a:pt x="4339647" y="7881979"/>
                </a:lnTo>
                <a:cubicBezTo>
                  <a:pt x="4318624" y="7924027"/>
                  <a:pt x="4313369" y="7945047"/>
                  <a:pt x="4323881" y="7945047"/>
                </a:cubicBezTo>
                <a:cubicBezTo>
                  <a:pt x="4334392" y="7945047"/>
                  <a:pt x="4339647" y="7939794"/>
                  <a:pt x="4339647" y="7929282"/>
                </a:cubicBezTo>
                <a:cubicBezTo>
                  <a:pt x="4339647" y="7918770"/>
                  <a:pt x="4339647" y="7913513"/>
                  <a:pt x="4339647" y="7913513"/>
                </a:cubicBezTo>
                <a:cubicBezTo>
                  <a:pt x="4350159" y="7913513"/>
                  <a:pt x="4360670" y="7908259"/>
                  <a:pt x="4371182" y="7897746"/>
                </a:cubicBezTo>
                <a:lnTo>
                  <a:pt x="4371182" y="7881979"/>
                </a:lnTo>
                <a:cubicBezTo>
                  <a:pt x="4360670" y="7881979"/>
                  <a:pt x="4355415" y="7879352"/>
                  <a:pt x="4355415" y="7874096"/>
                </a:cubicBezTo>
                <a:cubicBezTo>
                  <a:pt x="4355415" y="7868842"/>
                  <a:pt x="4355415" y="7860958"/>
                  <a:pt x="4355415" y="7850446"/>
                </a:cubicBezTo>
                <a:close/>
                <a:moveTo>
                  <a:pt x="5364510" y="7818912"/>
                </a:moveTo>
                <a:lnTo>
                  <a:pt x="5367663" y="7822065"/>
                </a:lnTo>
                <a:lnTo>
                  <a:pt x="5348742" y="7850446"/>
                </a:lnTo>
                <a:lnTo>
                  <a:pt x="5348742" y="7834678"/>
                </a:lnTo>
                <a:cubicBezTo>
                  <a:pt x="5348742" y="7824167"/>
                  <a:pt x="5353999" y="7818912"/>
                  <a:pt x="5364510" y="7818912"/>
                </a:cubicBezTo>
                <a:close/>
                <a:moveTo>
                  <a:pt x="4402716" y="7818912"/>
                </a:moveTo>
                <a:lnTo>
                  <a:pt x="4386950" y="7834678"/>
                </a:lnTo>
                <a:lnTo>
                  <a:pt x="4418482" y="7834678"/>
                </a:lnTo>
                <a:cubicBezTo>
                  <a:pt x="4439506" y="7824167"/>
                  <a:pt x="4450017" y="7818912"/>
                  <a:pt x="4450017" y="7818912"/>
                </a:cubicBezTo>
                <a:close/>
                <a:moveTo>
                  <a:pt x="1765668" y="7811028"/>
                </a:moveTo>
                <a:cubicBezTo>
                  <a:pt x="1763040" y="7811028"/>
                  <a:pt x="1759097" y="7813655"/>
                  <a:pt x="1753842" y="7818912"/>
                </a:cubicBezTo>
                <a:lnTo>
                  <a:pt x="1738076" y="7834678"/>
                </a:lnTo>
                <a:lnTo>
                  <a:pt x="1738076" y="7866212"/>
                </a:lnTo>
                <a:cubicBezTo>
                  <a:pt x="1738076" y="7866212"/>
                  <a:pt x="1740704" y="7868842"/>
                  <a:pt x="1745958" y="7874096"/>
                </a:cubicBezTo>
                <a:cubicBezTo>
                  <a:pt x="1751215" y="7879352"/>
                  <a:pt x="1753842" y="7887236"/>
                  <a:pt x="1753842" y="7897746"/>
                </a:cubicBezTo>
                <a:lnTo>
                  <a:pt x="1753842" y="7913513"/>
                </a:lnTo>
                <a:lnTo>
                  <a:pt x="1785377" y="7897746"/>
                </a:lnTo>
                <a:cubicBezTo>
                  <a:pt x="1795888" y="7887236"/>
                  <a:pt x="1806400" y="7876723"/>
                  <a:pt x="1816910" y="7866212"/>
                </a:cubicBezTo>
                <a:cubicBezTo>
                  <a:pt x="1806400" y="7866212"/>
                  <a:pt x="1790633" y="7871469"/>
                  <a:pt x="1769611" y="7881979"/>
                </a:cubicBezTo>
                <a:lnTo>
                  <a:pt x="1769611" y="7866212"/>
                </a:lnTo>
                <a:cubicBezTo>
                  <a:pt x="1769611" y="7855701"/>
                  <a:pt x="1769611" y="7845192"/>
                  <a:pt x="1769611" y="7834678"/>
                </a:cubicBezTo>
                <a:cubicBezTo>
                  <a:pt x="1769611" y="7824167"/>
                  <a:pt x="1769611" y="7818912"/>
                  <a:pt x="1769611" y="7818912"/>
                </a:cubicBezTo>
                <a:cubicBezTo>
                  <a:pt x="1769611" y="7813655"/>
                  <a:pt x="1768295" y="7811028"/>
                  <a:pt x="1765668" y="7811028"/>
                </a:cubicBezTo>
                <a:close/>
                <a:moveTo>
                  <a:pt x="1820853" y="7809057"/>
                </a:moveTo>
                <a:cubicBezTo>
                  <a:pt x="1818226" y="7810371"/>
                  <a:pt x="1816910" y="7813655"/>
                  <a:pt x="1816910" y="7818912"/>
                </a:cubicBezTo>
                <a:cubicBezTo>
                  <a:pt x="1816910" y="7829422"/>
                  <a:pt x="1819539" y="7839935"/>
                  <a:pt x="1824794" y="7850446"/>
                </a:cubicBezTo>
                <a:cubicBezTo>
                  <a:pt x="1830051" y="7860958"/>
                  <a:pt x="1832678" y="7866212"/>
                  <a:pt x="1832678" y="7866212"/>
                </a:cubicBezTo>
                <a:cubicBezTo>
                  <a:pt x="1832678" y="7866212"/>
                  <a:pt x="1835305" y="7863585"/>
                  <a:pt x="1840562" y="7858329"/>
                </a:cubicBezTo>
                <a:cubicBezTo>
                  <a:pt x="1845818" y="7853074"/>
                  <a:pt x="1848444" y="7850446"/>
                  <a:pt x="1848444" y="7850446"/>
                </a:cubicBezTo>
                <a:cubicBezTo>
                  <a:pt x="1869468" y="7818912"/>
                  <a:pt x="1869468" y="7808400"/>
                  <a:pt x="1848444" y="7818912"/>
                </a:cubicBezTo>
                <a:cubicBezTo>
                  <a:pt x="1848444" y="7818912"/>
                  <a:pt x="1843190" y="7816285"/>
                  <a:pt x="1832678" y="7811028"/>
                </a:cubicBezTo>
                <a:cubicBezTo>
                  <a:pt x="1827424" y="7808400"/>
                  <a:pt x="1823480" y="7807743"/>
                  <a:pt x="1820853" y="7809057"/>
                </a:cubicBezTo>
                <a:close/>
                <a:moveTo>
                  <a:pt x="1919398" y="7787377"/>
                </a:moveTo>
                <a:cubicBezTo>
                  <a:pt x="1924652" y="7787377"/>
                  <a:pt x="1927279" y="7792634"/>
                  <a:pt x="1927279" y="7803144"/>
                </a:cubicBezTo>
                <a:lnTo>
                  <a:pt x="1911513" y="7803144"/>
                </a:lnTo>
                <a:cubicBezTo>
                  <a:pt x="1911513" y="7792634"/>
                  <a:pt x="1914141" y="7787377"/>
                  <a:pt x="1919398" y="7787377"/>
                </a:cubicBezTo>
                <a:close/>
                <a:moveTo>
                  <a:pt x="6704713" y="7755843"/>
                </a:moveTo>
                <a:cubicBezTo>
                  <a:pt x="6715225" y="7755843"/>
                  <a:pt x="6720482" y="7755843"/>
                  <a:pt x="6720482" y="7755843"/>
                </a:cubicBezTo>
                <a:cubicBezTo>
                  <a:pt x="6709970" y="7766355"/>
                  <a:pt x="6704713" y="7771611"/>
                  <a:pt x="6704713" y="7771611"/>
                </a:cubicBezTo>
                <a:lnTo>
                  <a:pt x="6688947" y="7787377"/>
                </a:lnTo>
                <a:lnTo>
                  <a:pt x="6657413" y="7787377"/>
                </a:lnTo>
                <a:cubicBezTo>
                  <a:pt x="6657413" y="7787377"/>
                  <a:pt x="6665297" y="7782123"/>
                  <a:pt x="6681062" y="7771611"/>
                </a:cubicBezTo>
                <a:cubicBezTo>
                  <a:pt x="6696831" y="7761100"/>
                  <a:pt x="6704713" y="7755843"/>
                  <a:pt x="6704713" y="7755843"/>
                </a:cubicBezTo>
                <a:close/>
                <a:moveTo>
                  <a:pt x="7713807" y="7724307"/>
                </a:moveTo>
                <a:lnTo>
                  <a:pt x="7729576" y="7740076"/>
                </a:lnTo>
                <a:lnTo>
                  <a:pt x="7713807" y="7755843"/>
                </a:lnTo>
                <a:cubicBezTo>
                  <a:pt x="7703296" y="7755843"/>
                  <a:pt x="7703296" y="7745331"/>
                  <a:pt x="7713807" y="7724307"/>
                </a:cubicBezTo>
                <a:close/>
                <a:moveTo>
                  <a:pt x="2006115" y="7724307"/>
                </a:moveTo>
                <a:cubicBezTo>
                  <a:pt x="1995604" y="7734821"/>
                  <a:pt x="1985092" y="7740076"/>
                  <a:pt x="1974582" y="7740076"/>
                </a:cubicBezTo>
                <a:cubicBezTo>
                  <a:pt x="1932537" y="7729564"/>
                  <a:pt x="1906256" y="7745331"/>
                  <a:pt x="1895745" y="7787377"/>
                </a:cubicBezTo>
                <a:cubicBezTo>
                  <a:pt x="1895745" y="7797888"/>
                  <a:pt x="1890491" y="7803144"/>
                  <a:pt x="1879979" y="7803144"/>
                </a:cubicBezTo>
                <a:lnTo>
                  <a:pt x="1879979" y="7834678"/>
                </a:lnTo>
                <a:lnTo>
                  <a:pt x="1895745" y="7897746"/>
                </a:lnTo>
                <a:lnTo>
                  <a:pt x="1911513" y="7913513"/>
                </a:lnTo>
                <a:cubicBezTo>
                  <a:pt x="1911513" y="7913513"/>
                  <a:pt x="1916771" y="7897746"/>
                  <a:pt x="1927279" y="7866212"/>
                </a:cubicBezTo>
                <a:lnTo>
                  <a:pt x="1927279" y="7834678"/>
                </a:lnTo>
                <a:lnTo>
                  <a:pt x="1943048" y="7818912"/>
                </a:lnTo>
                <a:lnTo>
                  <a:pt x="1958815" y="7803144"/>
                </a:lnTo>
                <a:lnTo>
                  <a:pt x="1974582" y="7771611"/>
                </a:lnTo>
                <a:cubicBezTo>
                  <a:pt x="1985092" y="7771611"/>
                  <a:pt x="1990349" y="7776865"/>
                  <a:pt x="1990349" y="7787377"/>
                </a:cubicBezTo>
                <a:lnTo>
                  <a:pt x="2006115" y="7771611"/>
                </a:lnTo>
                <a:lnTo>
                  <a:pt x="2006115" y="7755843"/>
                </a:lnTo>
                <a:lnTo>
                  <a:pt x="2006115" y="7751902"/>
                </a:lnTo>
                <a:lnTo>
                  <a:pt x="2006115" y="7744018"/>
                </a:lnTo>
                <a:lnTo>
                  <a:pt x="2006115" y="7740076"/>
                </a:lnTo>
                <a:close/>
                <a:moveTo>
                  <a:pt x="2037650" y="7708542"/>
                </a:moveTo>
                <a:cubicBezTo>
                  <a:pt x="2037650" y="7719053"/>
                  <a:pt x="2037650" y="7724307"/>
                  <a:pt x="2037650" y="7724307"/>
                </a:cubicBezTo>
                <a:lnTo>
                  <a:pt x="2053418" y="7708542"/>
                </a:lnTo>
                <a:cubicBezTo>
                  <a:pt x="2042906" y="7708542"/>
                  <a:pt x="2037650" y="7708542"/>
                  <a:pt x="2037650" y="7708542"/>
                </a:cubicBezTo>
                <a:close/>
                <a:moveTo>
                  <a:pt x="6688947" y="7677006"/>
                </a:moveTo>
                <a:cubicBezTo>
                  <a:pt x="6709970" y="7708542"/>
                  <a:pt x="6715225" y="7724307"/>
                  <a:pt x="6704713" y="7724307"/>
                </a:cubicBezTo>
                <a:cubicBezTo>
                  <a:pt x="6694202" y="7724307"/>
                  <a:pt x="6688947" y="7721680"/>
                  <a:pt x="6688947" y="7716426"/>
                </a:cubicBezTo>
                <a:cubicBezTo>
                  <a:pt x="6688947" y="7711170"/>
                  <a:pt x="6683692" y="7708542"/>
                  <a:pt x="6673181" y="7708542"/>
                </a:cubicBezTo>
                <a:cubicBezTo>
                  <a:pt x="6673181" y="7698030"/>
                  <a:pt x="6675808" y="7692776"/>
                  <a:pt x="6681062" y="7692776"/>
                </a:cubicBezTo>
                <a:cubicBezTo>
                  <a:pt x="6686320" y="7692776"/>
                  <a:pt x="6688947" y="7687519"/>
                  <a:pt x="6688947" y="7677006"/>
                </a:cubicBezTo>
                <a:close/>
                <a:moveTo>
                  <a:pt x="7288096" y="7661240"/>
                </a:moveTo>
                <a:cubicBezTo>
                  <a:pt x="7288096" y="7661240"/>
                  <a:pt x="7285469" y="7663868"/>
                  <a:pt x="7280212" y="7669123"/>
                </a:cubicBezTo>
                <a:cubicBezTo>
                  <a:pt x="7274957" y="7674380"/>
                  <a:pt x="7272330" y="7677006"/>
                  <a:pt x="7272330" y="7677006"/>
                </a:cubicBezTo>
                <a:cubicBezTo>
                  <a:pt x="7272330" y="7687519"/>
                  <a:pt x="7277585" y="7687519"/>
                  <a:pt x="7288096" y="7677006"/>
                </a:cubicBezTo>
                <a:cubicBezTo>
                  <a:pt x="7288096" y="7677006"/>
                  <a:pt x="7288096" y="7671753"/>
                  <a:pt x="7288096" y="7661240"/>
                </a:cubicBezTo>
                <a:close/>
                <a:moveTo>
                  <a:pt x="6625878" y="7661240"/>
                </a:moveTo>
                <a:lnTo>
                  <a:pt x="6641646" y="7661240"/>
                </a:lnTo>
                <a:cubicBezTo>
                  <a:pt x="6641646" y="7661240"/>
                  <a:pt x="6636389" y="7671753"/>
                  <a:pt x="6625878" y="7692776"/>
                </a:cubicBezTo>
                <a:lnTo>
                  <a:pt x="6594345" y="7692776"/>
                </a:lnTo>
                <a:cubicBezTo>
                  <a:pt x="6594345" y="7692776"/>
                  <a:pt x="6599600" y="7687519"/>
                  <a:pt x="6610112" y="7677006"/>
                </a:cubicBezTo>
                <a:cubicBezTo>
                  <a:pt x="6610112" y="7677006"/>
                  <a:pt x="6612739" y="7674380"/>
                  <a:pt x="6617996" y="7669123"/>
                </a:cubicBezTo>
                <a:cubicBezTo>
                  <a:pt x="6623251" y="7663868"/>
                  <a:pt x="6625878" y="7661240"/>
                  <a:pt x="6625878" y="7661240"/>
                </a:cubicBezTo>
                <a:close/>
                <a:moveTo>
                  <a:pt x="7209261" y="7645473"/>
                </a:moveTo>
                <a:cubicBezTo>
                  <a:pt x="7198749" y="7645473"/>
                  <a:pt x="7193495" y="7648102"/>
                  <a:pt x="7193495" y="7653356"/>
                </a:cubicBezTo>
                <a:cubicBezTo>
                  <a:pt x="7193495" y="7658613"/>
                  <a:pt x="7193495" y="7661240"/>
                  <a:pt x="7193495" y="7661240"/>
                </a:cubicBezTo>
                <a:cubicBezTo>
                  <a:pt x="7193495" y="7671753"/>
                  <a:pt x="7198749" y="7677006"/>
                  <a:pt x="7209261" y="7677006"/>
                </a:cubicBezTo>
                <a:cubicBezTo>
                  <a:pt x="7209261" y="7677006"/>
                  <a:pt x="7209261" y="7671753"/>
                  <a:pt x="7209261" y="7661240"/>
                </a:cubicBezTo>
                <a:cubicBezTo>
                  <a:pt x="7209261" y="7650729"/>
                  <a:pt x="7209261" y="7645473"/>
                  <a:pt x="7209261" y="7645473"/>
                </a:cubicBezTo>
                <a:close/>
                <a:moveTo>
                  <a:pt x="7634972" y="7613939"/>
                </a:moveTo>
                <a:lnTo>
                  <a:pt x="7634972" y="7645473"/>
                </a:lnTo>
                <a:cubicBezTo>
                  <a:pt x="7624460" y="7655986"/>
                  <a:pt x="7613951" y="7661240"/>
                  <a:pt x="7603437" y="7661240"/>
                </a:cubicBezTo>
                <a:lnTo>
                  <a:pt x="7619205" y="7645473"/>
                </a:lnTo>
                <a:cubicBezTo>
                  <a:pt x="7629717" y="7624452"/>
                  <a:pt x="7634972" y="7613939"/>
                  <a:pt x="7634972" y="7613939"/>
                </a:cubicBezTo>
                <a:close/>
                <a:moveTo>
                  <a:pt x="7713807" y="7550871"/>
                </a:moveTo>
                <a:cubicBezTo>
                  <a:pt x="7724319" y="7550871"/>
                  <a:pt x="7732203" y="7550871"/>
                  <a:pt x="7737458" y="7550871"/>
                </a:cubicBezTo>
                <a:cubicBezTo>
                  <a:pt x="7742712" y="7550871"/>
                  <a:pt x="7745342" y="7550871"/>
                  <a:pt x="7745342" y="7550871"/>
                </a:cubicBezTo>
                <a:cubicBezTo>
                  <a:pt x="7734830" y="7561381"/>
                  <a:pt x="7729576" y="7566637"/>
                  <a:pt x="7729576" y="7566637"/>
                </a:cubicBezTo>
                <a:cubicBezTo>
                  <a:pt x="7729576" y="7566637"/>
                  <a:pt x="7724319" y="7561381"/>
                  <a:pt x="7713807" y="7550871"/>
                </a:cubicBezTo>
                <a:close/>
                <a:moveTo>
                  <a:pt x="7698041" y="7519336"/>
                </a:moveTo>
                <a:lnTo>
                  <a:pt x="7650738" y="7582405"/>
                </a:lnTo>
                <a:lnTo>
                  <a:pt x="7666506" y="7535105"/>
                </a:lnTo>
                <a:close/>
                <a:moveTo>
                  <a:pt x="98295" y="7487802"/>
                </a:moveTo>
                <a:cubicBezTo>
                  <a:pt x="98295" y="7487802"/>
                  <a:pt x="98295" y="7493059"/>
                  <a:pt x="98295" y="7503570"/>
                </a:cubicBezTo>
                <a:cubicBezTo>
                  <a:pt x="98295" y="7503570"/>
                  <a:pt x="103552" y="7503570"/>
                  <a:pt x="114064" y="7503570"/>
                </a:cubicBezTo>
                <a:cubicBezTo>
                  <a:pt x="114064" y="7493059"/>
                  <a:pt x="114064" y="7487802"/>
                  <a:pt x="114064" y="7487802"/>
                </a:cubicBezTo>
                <a:cubicBezTo>
                  <a:pt x="114064" y="7487802"/>
                  <a:pt x="108807" y="7487802"/>
                  <a:pt x="98295" y="7487802"/>
                </a:cubicBezTo>
                <a:close/>
                <a:moveTo>
                  <a:pt x="7301891" y="7481890"/>
                </a:moveTo>
                <a:cubicBezTo>
                  <a:pt x="7300577" y="7480573"/>
                  <a:pt x="7298607" y="7482547"/>
                  <a:pt x="7295980" y="7487802"/>
                </a:cubicBezTo>
                <a:cubicBezTo>
                  <a:pt x="7290726" y="7498314"/>
                  <a:pt x="7288096" y="7503570"/>
                  <a:pt x="7288096" y="7503570"/>
                </a:cubicBezTo>
                <a:lnTo>
                  <a:pt x="7256562" y="7550871"/>
                </a:lnTo>
                <a:cubicBezTo>
                  <a:pt x="7235541" y="7592917"/>
                  <a:pt x="7230283" y="7608682"/>
                  <a:pt x="7240795" y="7598172"/>
                </a:cubicBezTo>
                <a:lnTo>
                  <a:pt x="7256562" y="7582405"/>
                </a:lnTo>
                <a:cubicBezTo>
                  <a:pt x="7267075" y="7561381"/>
                  <a:pt x="7277585" y="7545615"/>
                  <a:pt x="7288096" y="7535105"/>
                </a:cubicBezTo>
                <a:cubicBezTo>
                  <a:pt x="7298607" y="7524593"/>
                  <a:pt x="7303864" y="7511451"/>
                  <a:pt x="7303864" y="7495686"/>
                </a:cubicBezTo>
                <a:cubicBezTo>
                  <a:pt x="7303864" y="7487802"/>
                  <a:pt x="7303205" y="7483203"/>
                  <a:pt x="7301891" y="7481890"/>
                </a:cubicBezTo>
                <a:close/>
                <a:moveTo>
                  <a:pt x="7619205" y="7472034"/>
                </a:moveTo>
                <a:cubicBezTo>
                  <a:pt x="7619205" y="7472034"/>
                  <a:pt x="7619205" y="7477291"/>
                  <a:pt x="7619205" y="7487802"/>
                </a:cubicBezTo>
                <a:cubicBezTo>
                  <a:pt x="7619205" y="7498314"/>
                  <a:pt x="7613951" y="7508824"/>
                  <a:pt x="7603437" y="7519336"/>
                </a:cubicBezTo>
                <a:cubicBezTo>
                  <a:pt x="7592926" y="7540358"/>
                  <a:pt x="7582416" y="7556128"/>
                  <a:pt x="7571902" y="7566637"/>
                </a:cubicBezTo>
                <a:close/>
                <a:moveTo>
                  <a:pt x="7366931" y="7472034"/>
                </a:moveTo>
                <a:cubicBezTo>
                  <a:pt x="7356419" y="7472034"/>
                  <a:pt x="7351164" y="7477291"/>
                  <a:pt x="7351164" y="7487802"/>
                </a:cubicBezTo>
                <a:cubicBezTo>
                  <a:pt x="7351164" y="7498314"/>
                  <a:pt x="7345910" y="7508824"/>
                  <a:pt x="7335396" y="7519336"/>
                </a:cubicBezTo>
                <a:lnTo>
                  <a:pt x="7335396" y="7535105"/>
                </a:lnTo>
                <a:cubicBezTo>
                  <a:pt x="7345910" y="7535105"/>
                  <a:pt x="7356419" y="7529848"/>
                  <a:pt x="7366931" y="7519336"/>
                </a:cubicBezTo>
                <a:close/>
                <a:moveTo>
                  <a:pt x="7067356" y="7456266"/>
                </a:moveTo>
                <a:lnTo>
                  <a:pt x="7051590" y="7487802"/>
                </a:lnTo>
                <a:lnTo>
                  <a:pt x="7035824" y="7487802"/>
                </a:lnTo>
                <a:cubicBezTo>
                  <a:pt x="7025312" y="7477291"/>
                  <a:pt x="7022685" y="7477291"/>
                  <a:pt x="7027939" y="7487802"/>
                </a:cubicBezTo>
                <a:cubicBezTo>
                  <a:pt x="7033196" y="7498314"/>
                  <a:pt x="7033196" y="7503570"/>
                  <a:pt x="7027939" y="7503570"/>
                </a:cubicBezTo>
                <a:cubicBezTo>
                  <a:pt x="7022685" y="7503570"/>
                  <a:pt x="7017428" y="7500943"/>
                  <a:pt x="7012173" y="7495686"/>
                </a:cubicBezTo>
                <a:cubicBezTo>
                  <a:pt x="7006916" y="7490431"/>
                  <a:pt x="7012173" y="7482547"/>
                  <a:pt x="7027939" y="7472034"/>
                </a:cubicBezTo>
                <a:cubicBezTo>
                  <a:pt x="7043706" y="7461523"/>
                  <a:pt x="7056846" y="7456266"/>
                  <a:pt x="7067356" y="7456266"/>
                </a:cubicBezTo>
                <a:close/>
                <a:moveTo>
                  <a:pt x="6893919" y="7456266"/>
                </a:moveTo>
                <a:cubicBezTo>
                  <a:pt x="6883407" y="7456266"/>
                  <a:pt x="6878153" y="7461523"/>
                  <a:pt x="6878153" y="7472034"/>
                </a:cubicBezTo>
                <a:cubicBezTo>
                  <a:pt x="6867641" y="7482547"/>
                  <a:pt x="6862384" y="7487802"/>
                  <a:pt x="6862384" y="7487802"/>
                </a:cubicBezTo>
                <a:cubicBezTo>
                  <a:pt x="6851872" y="7487802"/>
                  <a:pt x="6846618" y="7493059"/>
                  <a:pt x="6846618" y="7503570"/>
                </a:cubicBezTo>
                <a:cubicBezTo>
                  <a:pt x="6846618" y="7514081"/>
                  <a:pt x="6846618" y="7524593"/>
                  <a:pt x="6846618" y="7535105"/>
                </a:cubicBezTo>
                <a:lnTo>
                  <a:pt x="6862384" y="7535105"/>
                </a:lnTo>
                <a:cubicBezTo>
                  <a:pt x="6872896" y="7524593"/>
                  <a:pt x="6878153" y="7519336"/>
                  <a:pt x="6878153" y="7519336"/>
                </a:cubicBezTo>
                <a:lnTo>
                  <a:pt x="6878153" y="7503570"/>
                </a:lnTo>
                <a:cubicBezTo>
                  <a:pt x="6867641" y="7493059"/>
                  <a:pt x="6867641" y="7487802"/>
                  <a:pt x="6878153" y="7487802"/>
                </a:cubicBezTo>
                <a:lnTo>
                  <a:pt x="6893919" y="7487802"/>
                </a:lnTo>
                <a:lnTo>
                  <a:pt x="6909687" y="7472034"/>
                </a:lnTo>
                <a:lnTo>
                  <a:pt x="6909687" y="7456266"/>
                </a:lnTo>
                <a:close/>
                <a:moveTo>
                  <a:pt x="7753226" y="7440500"/>
                </a:moveTo>
                <a:cubicBezTo>
                  <a:pt x="7758481" y="7440500"/>
                  <a:pt x="7763738" y="7443130"/>
                  <a:pt x="7768992" y="7448385"/>
                </a:cubicBezTo>
                <a:cubicBezTo>
                  <a:pt x="7774247" y="7453640"/>
                  <a:pt x="7771622" y="7458897"/>
                  <a:pt x="7761108" y="7464150"/>
                </a:cubicBezTo>
                <a:cubicBezTo>
                  <a:pt x="7750597" y="7469407"/>
                  <a:pt x="7745342" y="7466780"/>
                  <a:pt x="7745342" y="7456266"/>
                </a:cubicBezTo>
                <a:cubicBezTo>
                  <a:pt x="7745342" y="7445757"/>
                  <a:pt x="7747971" y="7440500"/>
                  <a:pt x="7753226" y="7440500"/>
                </a:cubicBezTo>
                <a:close/>
                <a:moveTo>
                  <a:pt x="7146192" y="7440500"/>
                </a:moveTo>
                <a:cubicBezTo>
                  <a:pt x="7146192" y="7451012"/>
                  <a:pt x="7143564" y="7456266"/>
                  <a:pt x="7138309" y="7456266"/>
                </a:cubicBezTo>
                <a:cubicBezTo>
                  <a:pt x="7133055" y="7456266"/>
                  <a:pt x="7130425" y="7453640"/>
                  <a:pt x="7130425" y="7448385"/>
                </a:cubicBezTo>
                <a:cubicBezTo>
                  <a:pt x="7130425" y="7443130"/>
                  <a:pt x="7135682" y="7440500"/>
                  <a:pt x="7146192" y="7440500"/>
                </a:cubicBezTo>
                <a:close/>
                <a:moveTo>
                  <a:pt x="7122541" y="7377432"/>
                </a:moveTo>
                <a:cubicBezTo>
                  <a:pt x="7127798" y="7377432"/>
                  <a:pt x="7130425" y="7380061"/>
                  <a:pt x="7130425" y="7385316"/>
                </a:cubicBezTo>
                <a:cubicBezTo>
                  <a:pt x="7130425" y="7390573"/>
                  <a:pt x="7125171" y="7393199"/>
                  <a:pt x="7114659" y="7393199"/>
                </a:cubicBezTo>
                <a:cubicBezTo>
                  <a:pt x="7114659" y="7382688"/>
                  <a:pt x="7117286" y="7377432"/>
                  <a:pt x="7122541" y="7377432"/>
                </a:cubicBezTo>
                <a:close/>
                <a:moveTo>
                  <a:pt x="7589105" y="7367398"/>
                </a:moveTo>
                <a:lnTo>
                  <a:pt x="7587671" y="7377432"/>
                </a:lnTo>
                <a:lnTo>
                  <a:pt x="7571902" y="7393199"/>
                </a:lnTo>
                <a:close/>
                <a:moveTo>
                  <a:pt x="7682273" y="7361665"/>
                </a:moveTo>
                <a:cubicBezTo>
                  <a:pt x="7692786" y="7361665"/>
                  <a:pt x="7692786" y="7366922"/>
                  <a:pt x="7682273" y="7377432"/>
                </a:cubicBezTo>
                <a:cubicBezTo>
                  <a:pt x="7682273" y="7377432"/>
                  <a:pt x="7677018" y="7387945"/>
                  <a:pt x="7666506" y="7408966"/>
                </a:cubicBezTo>
                <a:cubicBezTo>
                  <a:pt x="7645483" y="7429989"/>
                  <a:pt x="7629717" y="7440500"/>
                  <a:pt x="7619205" y="7440500"/>
                </a:cubicBezTo>
                <a:cubicBezTo>
                  <a:pt x="7629717" y="7429989"/>
                  <a:pt x="7640226" y="7419480"/>
                  <a:pt x="7650738" y="7408966"/>
                </a:cubicBezTo>
                <a:cubicBezTo>
                  <a:pt x="7661252" y="7398456"/>
                  <a:pt x="7666506" y="7390573"/>
                  <a:pt x="7666506" y="7385316"/>
                </a:cubicBezTo>
                <a:cubicBezTo>
                  <a:pt x="7666506" y="7380061"/>
                  <a:pt x="7671761" y="7372176"/>
                  <a:pt x="7682273" y="7361665"/>
                </a:cubicBezTo>
                <a:close/>
                <a:moveTo>
                  <a:pt x="6846618" y="7361665"/>
                </a:moveTo>
                <a:cubicBezTo>
                  <a:pt x="6846618" y="7361665"/>
                  <a:pt x="6846618" y="7366922"/>
                  <a:pt x="6846618" y="7377432"/>
                </a:cubicBezTo>
                <a:cubicBezTo>
                  <a:pt x="6836107" y="7387945"/>
                  <a:pt x="6833479" y="7393199"/>
                  <a:pt x="6838734" y="7393199"/>
                </a:cubicBezTo>
                <a:cubicBezTo>
                  <a:pt x="6843991" y="7393199"/>
                  <a:pt x="6849245" y="7387945"/>
                  <a:pt x="6854502" y="7377432"/>
                </a:cubicBezTo>
                <a:cubicBezTo>
                  <a:pt x="6859757" y="7366922"/>
                  <a:pt x="6857130" y="7361665"/>
                  <a:pt x="6846618" y="7361665"/>
                </a:cubicBezTo>
                <a:close/>
                <a:moveTo>
                  <a:pt x="7603437" y="7345899"/>
                </a:moveTo>
                <a:lnTo>
                  <a:pt x="7589105" y="7367398"/>
                </a:lnTo>
                <a:lnTo>
                  <a:pt x="7589641" y="7363636"/>
                </a:lnTo>
                <a:cubicBezTo>
                  <a:pt x="7590955" y="7359695"/>
                  <a:pt x="7592928" y="7356408"/>
                  <a:pt x="7595555" y="7353781"/>
                </a:cubicBezTo>
                <a:cubicBezTo>
                  <a:pt x="7600810" y="7348527"/>
                  <a:pt x="7603437" y="7345899"/>
                  <a:pt x="7603437" y="7345899"/>
                </a:cubicBezTo>
                <a:close/>
                <a:moveTo>
                  <a:pt x="7445766" y="7345899"/>
                </a:moveTo>
                <a:lnTo>
                  <a:pt x="7430000" y="7361665"/>
                </a:lnTo>
                <a:cubicBezTo>
                  <a:pt x="7440511" y="7361665"/>
                  <a:pt x="7445766" y="7359038"/>
                  <a:pt x="7445766" y="7353781"/>
                </a:cubicBezTo>
                <a:cubicBezTo>
                  <a:pt x="7445766" y="7348527"/>
                  <a:pt x="7445766" y="7345899"/>
                  <a:pt x="7445766" y="7345899"/>
                </a:cubicBezTo>
                <a:close/>
                <a:moveTo>
                  <a:pt x="7240795" y="7345899"/>
                </a:moveTo>
                <a:cubicBezTo>
                  <a:pt x="7240795" y="7345899"/>
                  <a:pt x="7240795" y="7348527"/>
                  <a:pt x="7240795" y="7353781"/>
                </a:cubicBezTo>
                <a:cubicBezTo>
                  <a:pt x="7240795" y="7359038"/>
                  <a:pt x="7235541" y="7361665"/>
                  <a:pt x="7225029" y="7361665"/>
                </a:cubicBezTo>
                <a:close/>
                <a:moveTo>
                  <a:pt x="7004289" y="7345899"/>
                </a:moveTo>
                <a:cubicBezTo>
                  <a:pt x="7004289" y="7345899"/>
                  <a:pt x="7006916" y="7348527"/>
                  <a:pt x="7012173" y="7353781"/>
                </a:cubicBezTo>
                <a:cubicBezTo>
                  <a:pt x="7017428" y="7359038"/>
                  <a:pt x="7022685" y="7361665"/>
                  <a:pt x="7027939" y="7361665"/>
                </a:cubicBezTo>
                <a:cubicBezTo>
                  <a:pt x="7033196" y="7361665"/>
                  <a:pt x="7035824" y="7361665"/>
                  <a:pt x="7035824" y="7361665"/>
                </a:cubicBezTo>
                <a:close/>
                <a:moveTo>
                  <a:pt x="7789687" y="7336044"/>
                </a:moveTo>
                <a:cubicBezTo>
                  <a:pt x="7791657" y="7337358"/>
                  <a:pt x="7792643" y="7340644"/>
                  <a:pt x="7792643" y="7345899"/>
                </a:cubicBezTo>
                <a:cubicBezTo>
                  <a:pt x="7792643" y="7345899"/>
                  <a:pt x="7784758" y="7356411"/>
                  <a:pt x="7768992" y="7377432"/>
                </a:cubicBezTo>
                <a:cubicBezTo>
                  <a:pt x="7753226" y="7398456"/>
                  <a:pt x="7745342" y="7414223"/>
                  <a:pt x="7745342" y="7424735"/>
                </a:cubicBezTo>
                <a:lnTo>
                  <a:pt x="7745342" y="7408966"/>
                </a:lnTo>
                <a:lnTo>
                  <a:pt x="7729576" y="7408966"/>
                </a:lnTo>
                <a:cubicBezTo>
                  <a:pt x="7729576" y="7408966"/>
                  <a:pt x="7734830" y="7398456"/>
                  <a:pt x="7745342" y="7377432"/>
                </a:cubicBezTo>
                <a:cubicBezTo>
                  <a:pt x="7768992" y="7345899"/>
                  <a:pt x="7783773" y="7332101"/>
                  <a:pt x="7789687" y="7336044"/>
                </a:cubicBezTo>
                <a:close/>
                <a:moveTo>
                  <a:pt x="6893919" y="7298596"/>
                </a:moveTo>
                <a:cubicBezTo>
                  <a:pt x="6893919" y="7309110"/>
                  <a:pt x="6893919" y="7314365"/>
                  <a:pt x="6893919" y="7314365"/>
                </a:cubicBezTo>
                <a:cubicBezTo>
                  <a:pt x="6904429" y="7314365"/>
                  <a:pt x="6909687" y="7309110"/>
                  <a:pt x="6909687" y="7298596"/>
                </a:cubicBezTo>
                <a:close/>
                <a:moveTo>
                  <a:pt x="7477301" y="7282830"/>
                </a:moveTo>
                <a:cubicBezTo>
                  <a:pt x="7477301" y="7282830"/>
                  <a:pt x="7477301" y="7288087"/>
                  <a:pt x="7477301" y="7298596"/>
                </a:cubicBezTo>
                <a:cubicBezTo>
                  <a:pt x="7487812" y="7298596"/>
                  <a:pt x="7493067" y="7295968"/>
                  <a:pt x="7493067" y="7290714"/>
                </a:cubicBezTo>
                <a:cubicBezTo>
                  <a:pt x="7493067" y="7285458"/>
                  <a:pt x="7487812" y="7282830"/>
                  <a:pt x="7477301" y="7282830"/>
                </a:cubicBezTo>
                <a:close/>
                <a:moveTo>
                  <a:pt x="7810382" y="7272975"/>
                </a:moveTo>
                <a:cubicBezTo>
                  <a:pt x="7811695" y="7271662"/>
                  <a:pt x="7813666" y="7272317"/>
                  <a:pt x="7816293" y="7274946"/>
                </a:cubicBezTo>
                <a:cubicBezTo>
                  <a:pt x="7821548" y="7280203"/>
                  <a:pt x="7818923" y="7282830"/>
                  <a:pt x="7808411" y="7282830"/>
                </a:cubicBezTo>
                <a:cubicBezTo>
                  <a:pt x="7808411" y="7277573"/>
                  <a:pt x="7809068" y="7274288"/>
                  <a:pt x="7810382" y="7272975"/>
                </a:cubicBezTo>
                <a:close/>
                <a:moveTo>
                  <a:pt x="7698041" y="7251294"/>
                </a:moveTo>
                <a:lnTo>
                  <a:pt x="7698041" y="7267064"/>
                </a:lnTo>
                <a:cubicBezTo>
                  <a:pt x="7698041" y="7267064"/>
                  <a:pt x="7695411" y="7269691"/>
                  <a:pt x="7690157" y="7274946"/>
                </a:cubicBezTo>
                <a:cubicBezTo>
                  <a:pt x="7684902" y="7280203"/>
                  <a:pt x="7682273" y="7285458"/>
                  <a:pt x="7682273" y="7290714"/>
                </a:cubicBezTo>
                <a:cubicBezTo>
                  <a:pt x="7682273" y="7295968"/>
                  <a:pt x="7679645" y="7303853"/>
                  <a:pt x="7674391" y="7314365"/>
                </a:cubicBezTo>
                <a:cubicBezTo>
                  <a:pt x="7669136" y="7324875"/>
                  <a:pt x="7666506" y="7335388"/>
                  <a:pt x="7666506" y="7345899"/>
                </a:cubicBezTo>
                <a:cubicBezTo>
                  <a:pt x="7645483" y="7366922"/>
                  <a:pt x="7629717" y="7382688"/>
                  <a:pt x="7619205" y="7393199"/>
                </a:cubicBezTo>
                <a:cubicBezTo>
                  <a:pt x="7629717" y="7382688"/>
                  <a:pt x="7634972" y="7372176"/>
                  <a:pt x="7634972" y="7361665"/>
                </a:cubicBezTo>
                <a:cubicBezTo>
                  <a:pt x="7634972" y="7351154"/>
                  <a:pt x="7634972" y="7345899"/>
                  <a:pt x="7634972" y="7345899"/>
                </a:cubicBezTo>
                <a:lnTo>
                  <a:pt x="7666506" y="7314365"/>
                </a:lnTo>
                <a:close/>
                <a:moveTo>
                  <a:pt x="7319630" y="7219760"/>
                </a:moveTo>
                <a:lnTo>
                  <a:pt x="7319630" y="7235529"/>
                </a:lnTo>
                <a:cubicBezTo>
                  <a:pt x="7319630" y="7235529"/>
                  <a:pt x="7319630" y="7240784"/>
                  <a:pt x="7319630" y="7251294"/>
                </a:cubicBezTo>
                <a:lnTo>
                  <a:pt x="7335396" y="7251294"/>
                </a:lnTo>
                <a:cubicBezTo>
                  <a:pt x="7335396" y="7251294"/>
                  <a:pt x="7340651" y="7251294"/>
                  <a:pt x="7351164" y="7251294"/>
                </a:cubicBezTo>
                <a:close/>
                <a:moveTo>
                  <a:pt x="7303864" y="7203993"/>
                </a:moveTo>
                <a:lnTo>
                  <a:pt x="7272330" y="7219760"/>
                </a:lnTo>
                <a:lnTo>
                  <a:pt x="7272330" y="7251294"/>
                </a:lnTo>
                <a:lnTo>
                  <a:pt x="7288096" y="7235529"/>
                </a:lnTo>
                <a:cubicBezTo>
                  <a:pt x="7288096" y="7235529"/>
                  <a:pt x="7293351" y="7235529"/>
                  <a:pt x="7303864" y="7235529"/>
                </a:cubicBezTo>
                <a:cubicBezTo>
                  <a:pt x="7303864" y="7225017"/>
                  <a:pt x="7301234" y="7219760"/>
                  <a:pt x="7295980" y="7219760"/>
                </a:cubicBezTo>
                <a:cubicBezTo>
                  <a:pt x="7290726" y="7219760"/>
                  <a:pt x="7293351" y="7214506"/>
                  <a:pt x="7303864" y="7203993"/>
                </a:cubicBezTo>
                <a:close/>
                <a:moveTo>
                  <a:pt x="6736248" y="7203993"/>
                </a:moveTo>
                <a:lnTo>
                  <a:pt x="6720482" y="7219760"/>
                </a:lnTo>
                <a:lnTo>
                  <a:pt x="6736248" y="7219760"/>
                </a:lnTo>
                <a:cubicBezTo>
                  <a:pt x="6736248" y="7209250"/>
                  <a:pt x="6736248" y="7203993"/>
                  <a:pt x="6736248" y="7203993"/>
                </a:cubicBezTo>
                <a:close/>
                <a:moveTo>
                  <a:pt x="7808411" y="7188228"/>
                </a:moveTo>
                <a:cubicBezTo>
                  <a:pt x="7818923" y="7188228"/>
                  <a:pt x="7818923" y="7193483"/>
                  <a:pt x="7808411" y="7203993"/>
                </a:cubicBezTo>
                <a:lnTo>
                  <a:pt x="7792643" y="7219760"/>
                </a:lnTo>
                <a:close/>
                <a:moveTo>
                  <a:pt x="7776876" y="7140925"/>
                </a:moveTo>
                <a:cubicBezTo>
                  <a:pt x="7787388" y="7140925"/>
                  <a:pt x="7792643" y="7140925"/>
                  <a:pt x="7792643" y="7140925"/>
                </a:cubicBezTo>
                <a:lnTo>
                  <a:pt x="7792643" y="7156693"/>
                </a:lnTo>
                <a:lnTo>
                  <a:pt x="7776876" y="7172459"/>
                </a:lnTo>
                <a:cubicBezTo>
                  <a:pt x="7766363" y="7172459"/>
                  <a:pt x="7763738" y="7175089"/>
                  <a:pt x="7768992" y="7180343"/>
                </a:cubicBezTo>
                <a:cubicBezTo>
                  <a:pt x="7774247" y="7185600"/>
                  <a:pt x="7771622" y="7198740"/>
                  <a:pt x="7761108" y="7219760"/>
                </a:cubicBezTo>
                <a:lnTo>
                  <a:pt x="7729576" y="7235529"/>
                </a:lnTo>
                <a:lnTo>
                  <a:pt x="7713807" y="7235529"/>
                </a:lnTo>
                <a:cubicBezTo>
                  <a:pt x="7703296" y="7203993"/>
                  <a:pt x="7713807" y="7182971"/>
                  <a:pt x="7745342" y="7172459"/>
                </a:cubicBezTo>
                <a:cubicBezTo>
                  <a:pt x="7755853" y="7172459"/>
                  <a:pt x="7761108" y="7167205"/>
                  <a:pt x="7761108" y="7156693"/>
                </a:cubicBezTo>
                <a:cubicBezTo>
                  <a:pt x="7761108" y="7146182"/>
                  <a:pt x="7766363" y="7140925"/>
                  <a:pt x="7776876" y="7140925"/>
                </a:cubicBezTo>
                <a:close/>
                <a:moveTo>
                  <a:pt x="7713807" y="7125159"/>
                </a:moveTo>
                <a:lnTo>
                  <a:pt x="7713807" y="7140925"/>
                </a:lnTo>
                <a:lnTo>
                  <a:pt x="7729576" y="7125159"/>
                </a:lnTo>
                <a:close/>
                <a:moveTo>
                  <a:pt x="7469417" y="7125159"/>
                </a:moveTo>
                <a:cubicBezTo>
                  <a:pt x="7464162" y="7125159"/>
                  <a:pt x="7458905" y="7130416"/>
                  <a:pt x="7453650" y="7140925"/>
                </a:cubicBezTo>
                <a:cubicBezTo>
                  <a:pt x="7448396" y="7151439"/>
                  <a:pt x="7445766" y="7161948"/>
                  <a:pt x="7445766" y="7172459"/>
                </a:cubicBezTo>
                <a:lnTo>
                  <a:pt x="7461535" y="7172459"/>
                </a:lnTo>
                <a:cubicBezTo>
                  <a:pt x="7472046" y="7161948"/>
                  <a:pt x="7477301" y="7154066"/>
                  <a:pt x="7477301" y="7148809"/>
                </a:cubicBezTo>
                <a:cubicBezTo>
                  <a:pt x="7477301" y="7143555"/>
                  <a:pt x="7477301" y="7140925"/>
                  <a:pt x="7477301" y="7140925"/>
                </a:cubicBezTo>
                <a:cubicBezTo>
                  <a:pt x="7477301" y="7130416"/>
                  <a:pt x="7474671" y="7125159"/>
                  <a:pt x="7469417" y="7125159"/>
                </a:cubicBezTo>
                <a:close/>
                <a:moveTo>
                  <a:pt x="7836791" y="7118851"/>
                </a:moveTo>
                <a:lnTo>
                  <a:pt x="7836002" y="7121217"/>
                </a:lnTo>
                <a:cubicBezTo>
                  <a:pt x="7833375" y="7123844"/>
                  <a:pt x="7829434" y="7125159"/>
                  <a:pt x="7824177" y="7125159"/>
                </a:cubicBezTo>
                <a:close/>
                <a:moveTo>
                  <a:pt x="8029149" y="7046324"/>
                </a:moveTo>
                <a:lnTo>
                  <a:pt x="8029149" y="7062090"/>
                </a:lnTo>
                <a:lnTo>
                  <a:pt x="8013383" y="7077858"/>
                </a:lnTo>
                <a:cubicBezTo>
                  <a:pt x="8013383" y="7067347"/>
                  <a:pt x="8018638" y="7056834"/>
                  <a:pt x="8029149" y="7046324"/>
                </a:cubicBezTo>
                <a:close/>
                <a:moveTo>
                  <a:pt x="7729576" y="7046324"/>
                </a:moveTo>
                <a:cubicBezTo>
                  <a:pt x="7729576" y="7046324"/>
                  <a:pt x="7726946" y="7048953"/>
                  <a:pt x="7721691" y="7054208"/>
                </a:cubicBezTo>
                <a:cubicBezTo>
                  <a:pt x="7716437" y="7059461"/>
                  <a:pt x="7719062" y="7062090"/>
                  <a:pt x="7729576" y="7062090"/>
                </a:cubicBezTo>
                <a:close/>
                <a:moveTo>
                  <a:pt x="114064" y="7046324"/>
                </a:moveTo>
                <a:lnTo>
                  <a:pt x="114064" y="7062090"/>
                </a:lnTo>
                <a:cubicBezTo>
                  <a:pt x="114064" y="7062090"/>
                  <a:pt x="119319" y="7056834"/>
                  <a:pt x="129831" y="7046324"/>
                </a:cubicBezTo>
                <a:cubicBezTo>
                  <a:pt x="119319" y="7046324"/>
                  <a:pt x="114064" y="7046324"/>
                  <a:pt x="114064" y="7046324"/>
                </a:cubicBezTo>
                <a:close/>
                <a:moveTo>
                  <a:pt x="6862384" y="7030557"/>
                </a:moveTo>
                <a:cubicBezTo>
                  <a:pt x="6862384" y="7030557"/>
                  <a:pt x="6867641" y="7030557"/>
                  <a:pt x="6878153" y="7030557"/>
                </a:cubicBezTo>
                <a:lnTo>
                  <a:pt x="6878153" y="7046324"/>
                </a:lnTo>
                <a:cubicBezTo>
                  <a:pt x="6867641" y="7046324"/>
                  <a:pt x="6862384" y="7046324"/>
                  <a:pt x="6862384" y="7046324"/>
                </a:cubicBezTo>
                <a:cubicBezTo>
                  <a:pt x="6862384" y="7035811"/>
                  <a:pt x="6862384" y="7030557"/>
                  <a:pt x="6862384" y="7030557"/>
                </a:cubicBezTo>
                <a:close/>
                <a:moveTo>
                  <a:pt x="7520661" y="7006904"/>
                </a:moveTo>
                <a:cubicBezTo>
                  <a:pt x="7518033" y="7006904"/>
                  <a:pt x="7514090" y="7009532"/>
                  <a:pt x="7508835" y="7014789"/>
                </a:cubicBezTo>
                <a:lnTo>
                  <a:pt x="7508835" y="7030557"/>
                </a:lnTo>
                <a:lnTo>
                  <a:pt x="7524602" y="7014789"/>
                </a:lnTo>
                <a:cubicBezTo>
                  <a:pt x="7524602" y="7009532"/>
                  <a:pt x="7523290" y="7006904"/>
                  <a:pt x="7520661" y="7006904"/>
                </a:cubicBezTo>
                <a:close/>
                <a:moveTo>
                  <a:pt x="5914388" y="7004933"/>
                </a:moveTo>
                <a:cubicBezTo>
                  <a:pt x="5913074" y="7003621"/>
                  <a:pt x="5911102" y="7004277"/>
                  <a:pt x="5908474" y="7006904"/>
                </a:cubicBezTo>
                <a:cubicBezTo>
                  <a:pt x="5903220" y="7012161"/>
                  <a:pt x="5900592" y="7020046"/>
                  <a:pt x="5900592" y="7030557"/>
                </a:cubicBezTo>
                <a:cubicBezTo>
                  <a:pt x="5911104" y="7041068"/>
                  <a:pt x="5916359" y="7035811"/>
                  <a:pt x="5916359" y="7014789"/>
                </a:cubicBezTo>
                <a:cubicBezTo>
                  <a:pt x="5916359" y="7009532"/>
                  <a:pt x="5915702" y="7006250"/>
                  <a:pt x="5914388" y="7004933"/>
                </a:cubicBezTo>
                <a:close/>
                <a:moveTo>
                  <a:pt x="7918779" y="6983253"/>
                </a:moveTo>
                <a:cubicBezTo>
                  <a:pt x="7918779" y="6983253"/>
                  <a:pt x="7918779" y="6985884"/>
                  <a:pt x="7918779" y="6991139"/>
                </a:cubicBezTo>
                <a:cubicBezTo>
                  <a:pt x="7918779" y="6996394"/>
                  <a:pt x="7913524" y="7009534"/>
                  <a:pt x="7903013" y="7030557"/>
                </a:cubicBezTo>
                <a:lnTo>
                  <a:pt x="7887246" y="7062090"/>
                </a:lnTo>
                <a:cubicBezTo>
                  <a:pt x="7887246" y="7072602"/>
                  <a:pt x="7884617" y="7080485"/>
                  <a:pt x="7879362" y="7085740"/>
                </a:cubicBezTo>
                <a:cubicBezTo>
                  <a:pt x="7874108" y="7090997"/>
                  <a:pt x="7866223" y="7098881"/>
                  <a:pt x="7855712" y="7109392"/>
                </a:cubicBezTo>
                <a:lnTo>
                  <a:pt x="7836791" y="7118851"/>
                </a:lnTo>
                <a:lnTo>
                  <a:pt x="7839944" y="7109392"/>
                </a:lnTo>
                <a:cubicBezTo>
                  <a:pt x="7839944" y="7098881"/>
                  <a:pt x="7834689" y="7096254"/>
                  <a:pt x="7824177" y="7101509"/>
                </a:cubicBezTo>
                <a:cubicBezTo>
                  <a:pt x="7813666" y="7106762"/>
                  <a:pt x="7808411" y="7104135"/>
                  <a:pt x="7808411" y="7093624"/>
                </a:cubicBezTo>
                <a:lnTo>
                  <a:pt x="7808411" y="7077858"/>
                </a:lnTo>
                <a:lnTo>
                  <a:pt x="7824177" y="7046324"/>
                </a:lnTo>
                <a:cubicBezTo>
                  <a:pt x="7824177" y="7046324"/>
                  <a:pt x="7839944" y="7035811"/>
                  <a:pt x="7871478" y="7014789"/>
                </a:cubicBezTo>
                <a:cubicBezTo>
                  <a:pt x="7903013" y="6993767"/>
                  <a:pt x="7918779" y="6983253"/>
                  <a:pt x="7918779" y="6983253"/>
                </a:cubicBezTo>
                <a:close/>
                <a:moveTo>
                  <a:pt x="8391794" y="6967487"/>
                </a:moveTo>
                <a:lnTo>
                  <a:pt x="8391794" y="6983253"/>
                </a:lnTo>
                <a:cubicBezTo>
                  <a:pt x="8391794" y="6993767"/>
                  <a:pt x="8389164" y="7004277"/>
                  <a:pt x="8383910" y="7014789"/>
                </a:cubicBezTo>
                <a:cubicBezTo>
                  <a:pt x="8378655" y="7025300"/>
                  <a:pt x="8370771" y="7030557"/>
                  <a:pt x="8360259" y="7030557"/>
                </a:cubicBezTo>
                <a:lnTo>
                  <a:pt x="8376026" y="6999023"/>
                </a:lnTo>
                <a:cubicBezTo>
                  <a:pt x="8386537" y="6988510"/>
                  <a:pt x="8391794" y="6978000"/>
                  <a:pt x="8391794" y="6967487"/>
                </a:cubicBezTo>
                <a:close/>
                <a:moveTo>
                  <a:pt x="7981848" y="6951719"/>
                </a:moveTo>
                <a:cubicBezTo>
                  <a:pt x="7981848" y="6951719"/>
                  <a:pt x="7981848" y="6956976"/>
                  <a:pt x="7981848" y="6967487"/>
                </a:cubicBezTo>
                <a:cubicBezTo>
                  <a:pt x="7981848" y="6967487"/>
                  <a:pt x="7979219" y="6967487"/>
                  <a:pt x="7973964" y="6967487"/>
                </a:cubicBezTo>
                <a:cubicBezTo>
                  <a:pt x="7968709" y="6967487"/>
                  <a:pt x="7966082" y="6967487"/>
                  <a:pt x="7966082" y="6967487"/>
                </a:cubicBezTo>
                <a:close/>
                <a:moveTo>
                  <a:pt x="7918779" y="6951719"/>
                </a:moveTo>
                <a:cubicBezTo>
                  <a:pt x="7918779" y="6962233"/>
                  <a:pt x="7918779" y="6967487"/>
                  <a:pt x="7918779" y="6967487"/>
                </a:cubicBezTo>
                <a:cubicBezTo>
                  <a:pt x="7908267" y="6967487"/>
                  <a:pt x="7903013" y="6964860"/>
                  <a:pt x="7903013" y="6959603"/>
                </a:cubicBezTo>
                <a:cubicBezTo>
                  <a:pt x="7903013" y="6954349"/>
                  <a:pt x="7908267" y="6951719"/>
                  <a:pt x="7918779" y="6951719"/>
                </a:cubicBezTo>
                <a:close/>
                <a:moveTo>
                  <a:pt x="6893919" y="6951719"/>
                </a:moveTo>
                <a:lnTo>
                  <a:pt x="6909687" y="6951719"/>
                </a:lnTo>
                <a:lnTo>
                  <a:pt x="6893919" y="6967487"/>
                </a:lnTo>
                <a:cubicBezTo>
                  <a:pt x="6893919" y="6967487"/>
                  <a:pt x="6891292" y="6972744"/>
                  <a:pt x="6886037" y="6983253"/>
                </a:cubicBezTo>
                <a:cubicBezTo>
                  <a:pt x="6880780" y="6993767"/>
                  <a:pt x="6875525" y="6993767"/>
                  <a:pt x="6870268" y="6983253"/>
                </a:cubicBezTo>
                <a:cubicBezTo>
                  <a:pt x="6865014" y="6972744"/>
                  <a:pt x="6857130" y="6972744"/>
                  <a:pt x="6846618" y="6983253"/>
                </a:cubicBezTo>
                <a:lnTo>
                  <a:pt x="6830852" y="7014789"/>
                </a:lnTo>
                <a:lnTo>
                  <a:pt x="6815083" y="7014789"/>
                </a:lnTo>
                <a:lnTo>
                  <a:pt x="6830852" y="6999023"/>
                </a:lnTo>
                <a:cubicBezTo>
                  <a:pt x="6830852" y="6988510"/>
                  <a:pt x="6830852" y="6983253"/>
                  <a:pt x="6830852" y="6983253"/>
                </a:cubicBezTo>
                <a:cubicBezTo>
                  <a:pt x="6830852" y="6972744"/>
                  <a:pt x="6841363" y="6967487"/>
                  <a:pt x="6862384" y="6967487"/>
                </a:cubicBezTo>
                <a:close/>
                <a:moveTo>
                  <a:pt x="8023238" y="6941867"/>
                </a:moveTo>
                <a:cubicBezTo>
                  <a:pt x="8024551" y="6943180"/>
                  <a:pt x="8023894" y="6946465"/>
                  <a:pt x="8021267" y="6951719"/>
                </a:cubicBezTo>
                <a:cubicBezTo>
                  <a:pt x="8016010" y="6962233"/>
                  <a:pt x="8008128" y="6972744"/>
                  <a:pt x="7997614" y="6983253"/>
                </a:cubicBezTo>
                <a:cubicBezTo>
                  <a:pt x="7987103" y="6993767"/>
                  <a:pt x="7981848" y="7004277"/>
                  <a:pt x="7981848" y="7014789"/>
                </a:cubicBezTo>
                <a:lnTo>
                  <a:pt x="7950314" y="7030557"/>
                </a:lnTo>
                <a:cubicBezTo>
                  <a:pt x="7939802" y="7030557"/>
                  <a:pt x="7934547" y="7041068"/>
                  <a:pt x="7934547" y="7062090"/>
                </a:cubicBezTo>
                <a:lnTo>
                  <a:pt x="7918779" y="7077858"/>
                </a:lnTo>
                <a:lnTo>
                  <a:pt x="7950314" y="7062090"/>
                </a:lnTo>
                <a:cubicBezTo>
                  <a:pt x="7960827" y="7051580"/>
                  <a:pt x="7966082" y="7046324"/>
                  <a:pt x="7966082" y="7046324"/>
                </a:cubicBezTo>
                <a:lnTo>
                  <a:pt x="7918779" y="7140925"/>
                </a:lnTo>
                <a:cubicBezTo>
                  <a:pt x="7908267" y="7140925"/>
                  <a:pt x="7903013" y="7146182"/>
                  <a:pt x="7903013" y="7156693"/>
                </a:cubicBezTo>
                <a:cubicBezTo>
                  <a:pt x="7913524" y="7156693"/>
                  <a:pt x="7913524" y="7164576"/>
                  <a:pt x="7903013" y="7180343"/>
                </a:cubicBezTo>
                <a:cubicBezTo>
                  <a:pt x="7892501" y="7196110"/>
                  <a:pt x="7884617" y="7201367"/>
                  <a:pt x="7879362" y="7196110"/>
                </a:cubicBezTo>
                <a:cubicBezTo>
                  <a:pt x="7874108" y="7190856"/>
                  <a:pt x="7871478" y="7193483"/>
                  <a:pt x="7871478" y="7203993"/>
                </a:cubicBezTo>
                <a:cubicBezTo>
                  <a:pt x="7871478" y="7225017"/>
                  <a:pt x="7860967" y="7230274"/>
                  <a:pt x="7839944" y="7219760"/>
                </a:cubicBezTo>
                <a:cubicBezTo>
                  <a:pt x="7829432" y="7209250"/>
                  <a:pt x="7839944" y="7172459"/>
                  <a:pt x="7871478" y="7109392"/>
                </a:cubicBezTo>
                <a:cubicBezTo>
                  <a:pt x="7892501" y="7077858"/>
                  <a:pt x="7910897" y="7054208"/>
                  <a:pt x="7926663" y="7038439"/>
                </a:cubicBezTo>
                <a:cubicBezTo>
                  <a:pt x="7942432" y="7022673"/>
                  <a:pt x="7952943" y="7014789"/>
                  <a:pt x="7958198" y="7014789"/>
                </a:cubicBezTo>
                <a:cubicBezTo>
                  <a:pt x="7963452" y="7014789"/>
                  <a:pt x="7966082" y="7009534"/>
                  <a:pt x="7966082" y="6999023"/>
                </a:cubicBezTo>
                <a:cubicBezTo>
                  <a:pt x="7966082" y="6988510"/>
                  <a:pt x="7971337" y="6983253"/>
                  <a:pt x="7981848" y="6983253"/>
                </a:cubicBezTo>
                <a:lnTo>
                  <a:pt x="7997614" y="6967487"/>
                </a:lnTo>
                <a:cubicBezTo>
                  <a:pt x="7997614" y="6956976"/>
                  <a:pt x="8002871" y="6949092"/>
                  <a:pt x="8013383" y="6943838"/>
                </a:cubicBezTo>
                <a:cubicBezTo>
                  <a:pt x="8018638" y="6941210"/>
                  <a:pt x="8021922" y="6940553"/>
                  <a:pt x="8023238" y="6941867"/>
                </a:cubicBezTo>
                <a:close/>
                <a:moveTo>
                  <a:pt x="8139519" y="6904419"/>
                </a:moveTo>
                <a:cubicBezTo>
                  <a:pt x="8139519" y="6914933"/>
                  <a:pt x="8136890" y="6922815"/>
                  <a:pt x="8131635" y="6928069"/>
                </a:cubicBezTo>
                <a:cubicBezTo>
                  <a:pt x="8126380" y="6933326"/>
                  <a:pt x="8123753" y="6930699"/>
                  <a:pt x="8123753" y="6920186"/>
                </a:cubicBezTo>
                <a:cubicBezTo>
                  <a:pt x="8123753" y="6909676"/>
                  <a:pt x="8129008" y="6904419"/>
                  <a:pt x="8139519" y="6904419"/>
                </a:cubicBezTo>
                <a:close/>
                <a:moveTo>
                  <a:pt x="6956988" y="6904419"/>
                </a:moveTo>
                <a:lnTo>
                  <a:pt x="6956988" y="6920186"/>
                </a:lnTo>
                <a:cubicBezTo>
                  <a:pt x="6946477" y="6930699"/>
                  <a:pt x="6938592" y="6938583"/>
                  <a:pt x="6933338" y="6943838"/>
                </a:cubicBezTo>
                <a:cubicBezTo>
                  <a:pt x="6928081" y="6949092"/>
                  <a:pt x="6925454" y="6946465"/>
                  <a:pt x="6925454" y="6935953"/>
                </a:cubicBezTo>
                <a:cubicBezTo>
                  <a:pt x="6914942" y="6935953"/>
                  <a:pt x="6912315" y="6933326"/>
                  <a:pt x="6917569" y="6928069"/>
                </a:cubicBezTo>
                <a:cubicBezTo>
                  <a:pt x="6922826" y="6922815"/>
                  <a:pt x="6925454" y="6920186"/>
                  <a:pt x="6925454" y="6920186"/>
                </a:cubicBezTo>
                <a:close/>
                <a:moveTo>
                  <a:pt x="6893919" y="6904419"/>
                </a:moveTo>
                <a:lnTo>
                  <a:pt x="6909687" y="6920186"/>
                </a:lnTo>
                <a:cubicBezTo>
                  <a:pt x="6878153" y="6951719"/>
                  <a:pt x="6862384" y="6956976"/>
                  <a:pt x="6862384" y="6935953"/>
                </a:cubicBezTo>
                <a:cubicBezTo>
                  <a:pt x="6862384" y="6935953"/>
                  <a:pt x="6872896" y="6925442"/>
                  <a:pt x="6893919" y="6904419"/>
                </a:cubicBezTo>
                <a:close/>
                <a:moveTo>
                  <a:pt x="6625878" y="6904419"/>
                </a:moveTo>
                <a:cubicBezTo>
                  <a:pt x="6615366" y="6904419"/>
                  <a:pt x="6610112" y="6907048"/>
                  <a:pt x="6610112" y="6912302"/>
                </a:cubicBezTo>
                <a:cubicBezTo>
                  <a:pt x="6610112" y="6917559"/>
                  <a:pt x="6610112" y="6925442"/>
                  <a:pt x="6610112" y="6935953"/>
                </a:cubicBezTo>
                <a:cubicBezTo>
                  <a:pt x="6599600" y="6935953"/>
                  <a:pt x="6594345" y="6938583"/>
                  <a:pt x="6594345" y="6943838"/>
                </a:cubicBezTo>
                <a:cubicBezTo>
                  <a:pt x="6594345" y="6949092"/>
                  <a:pt x="6594345" y="6951719"/>
                  <a:pt x="6594345" y="6951719"/>
                </a:cubicBezTo>
                <a:cubicBezTo>
                  <a:pt x="6604857" y="6941210"/>
                  <a:pt x="6610112" y="6935953"/>
                  <a:pt x="6610112" y="6935953"/>
                </a:cubicBezTo>
                <a:lnTo>
                  <a:pt x="6625878" y="6920186"/>
                </a:lnTo>
                <a:cubicBezTo>
                  <a:pt x="6625878" y="6909676"/>
                  <a:pt x="6625878" y="6904419"/>
                  <a:pt x="6625878" y="6904419"/>
                </a:cubicBezTo>
                <a:close/>
                <a:moveTo>
                  <a:pt x="240200" y="6904419"/>
                </a:moveTo>
                <a:cubicBezTo>
                  <a:pt x="240200" y="6904419"/>
                  <a:pt x="237573" y="6907048"/>
                  <a:pt x="232316" y="6912302"/>
                </a:cubicBezTo>
                <a:cubicBezTo>
                  <a:pt x="227063" y="6917559"/>
                  <a:pt x="221805" y="6920186"/>
                  <a:pt x="216550" y="6920186"/>
                </a:cubicBezTo>
                <a:cubicBezTo>
                  <a:pt x="211295" y="6920186"/>
                  <a:pt x="208665" y="6920186"/>
                  <a:pt x="208665" y="6920186"/>
                </a:cubicBezTo>
                <a:cubicBezTo>
                  <a:pt x="208665" y="6920186"/>
                  <a:pt x="208665" y="6925442"/>
                  <a:pt x="208665" y="6935953"/>
                </a:cubicBezTo>
                <a:lnTo>
                  <a:pt x="240200" y="6920186"/>
                </a:lnTo>
                <a:cubicBezTo>
                  <a:pt x="240200" y="6909676"/>
                  <a:pt x="240200" y="6904419"/>
                  <a:pt x="240200" y="6904419"/>
                </a:cubicBezTo>
                <a:close/>
                <a:moveTo>
                  <a:pt x="6673181" y="6888652"/>
                </a:moveTo>
                <a:lnTo>
                  <a:pt x="6657413" y="6904419"/>
                </a:lnTo>
                <a:lnTo>
                  <a:pt x="6673181" y="6904419"/>
                </a:lnTo>
                <a:close/>
                <a:moveTo>
                  <a:pt x="6988523" y="6865002"/>
                </a:moveTo>
                <a:cubicBezTo>
                  <a:pt x="6988523" y="6870257"/>
                  <a:pt x="6988523" y="6872884"/>
                  <a:pt x="6988523" y="6872884"/>
                </a:cubicBezTo>
                <a:cubicBezTo>
                  <a:pt x="6988523" y="6883398"/>
                  <a:pt x="6983266" y="6888652"/>
                  <a:pt x="6972754" y="6888652"/>
                </a:cubicBezTo>
                <a:lnTo>
                  <a:pt x="6972754" y="6872884"/>
                </a:lnTo>
                <a:close/>
                <a:moveTo>
                  <a:pt x="7972979" y="6863523"/>
                </a:moveTo>
                <a:cubicBezTo>
                  <a:pt x="7978892" y="6864509"/>
                  <a:pt x="7981848" y="6872884"/>
                  <a:pt x="7981848" y="6888652"/>
                </a:cubicBezTo>
                <a:cubicBezTo>
                  <a:pt x="7971337" y="6909676"/>
                  <a:pt x="7960827" y="6920186"/>
                  <a:pt x="7950314" y="6920186"/>
                </a:cubicBezTo>
                <a:lnTo>
                  <a:pt x="7934547" y="6888652"/>
                </a:lnTo>
                <a:cubicBezTo>
                  <a:pt x="7934547" y="6878141"/>
                  <a:pt x="7937175" y="6872884"/>
                  <a:pt x="7942432" y="6872884"/>
                </a:cubicBezTo>
                <a:cubicBezTo>
                  <a:pt x="7947686" y="6872884"/>
                  <a:pt x="7955568" y="6870257"/>
                  <a:pt x="7966082" y="6865002"/>
                </a:cubicBezTo>
                <a:cubicBezTo>
                  <a:pt x="7968709" y="6863686"/>
                  <a:pt x="7971008" y="6863195"/>
                  <a:pt x="7972979" y="6863523"/>
                </a:cubicBezTo>
                <a:close/>
                <a:moveTo>
                  <a:pt x="6641646" y="6857118"/>
                </a:moveTo>
                <a:cubicBezTo>
                  <a:pt x="6631135" y="6857118"/>
                  <a:pt x="6625878" y="6859747"/>
                  <a:pt x="6625878" y="6865002"/>
                </a:cubicBezTo>
                <a:cubicBezTo>
                  <a:pt x="6625878" y="6870257"/>
                  <a:pt x="6625878" y="6872884"/>
                  <a:pt x="6625878" y="6872884"/>
                </a:cubicBezTo>
                <a:cubicBezTo>
                  <a:pt x="6625878" y="6872884"/>
                  <a:pt x="6631135" y="6872884"/>
                  <a:pt x="6641646" y="6872884"/>
                </a:cubicBezTo>
                <a:close/>
                <a:moveTo>
                  <a:pt x="8060684" y="6825583"/>
                </a:moveTo>
                <a:cubicBezTo>
                  <a:pt x="8071195" y="6825583"/>
                  <a:pt x="8076450" y="6828212"/>
                  <a:pt x="8076450" y="6833468"/>
                </a:cubicBezTo>
                <a:cubicBezTo>
                  <a:pt x="8076450" y="6838724"/>
                  <a:pt x="8076450" y="6841352"/>
                  <a:pt x="8076450" y="6841352"/>
                </a:cubicBezTo>
                <a:cubicBezTo>
                  <a:pt x="8076450" y="6841352"/>
                  <a:pt x="8071195" y="6846605"/>
                  <a:pt x="8060684" y="6857118"/>
                </a:cubicBezTo>
                <a:lnTo>
                  <a:pt x="8060684" y="6841352"/>
                </a:lnTo>
                <a:cubicBezTo>
                  <a:pt x="8060684" y="6830840"/>
                  <a:pt x="8060684" y="6825583"/>
                  <a:pt x="8060684" y="6825583"/>
                </a:cubicBezTo>
                <a:close/>
                <a:moveTo>
                  <a:pt x="7035824" y="6825583"/>
                </a:moveTo>
                <a:cubicBezTo>
                  <a:pt x="7035824" y="6825583"/>
                  <a:pt x="7041078" y="6830840"/>
                  <a:pt x="7051590" y="6841352"/>
                </a:cubicBezTo>
                <a:cubicBezTo>
                  <a:pt x="7051590" y="6830840"/>
                  <a:pt x="7051590" y="6825583"/>
                  <a:pt x="7051590" y="6825583"/>
                </a:cubicBezTo>
                <a:close/>
                <a:moveTo>
                  <a:pt x="7966082" y="6809817"/>
                </a:moveTo>
                <a:lnTo>
                  <a:pt x="7981848" y="6809817"/>
                </a:lnTo>
                <a:cubicBezTo>
                  <a:pt x="7981848" y="6820328"/>
                  <a:pt x="7976593" y="6825583"/>
                  <a:pt x="7966082" y="6825583"/>
                </a:cubicBezTo>
                <a:close/>
                <a:moveTo>
                  <a:pt x="6956988" y="6809817"/>
                </a:moveTo>
                <a:cubicBezTo>
                  <a:pt x="6956988" y="6809817"/>
                  <a:pt x="6951732" y="6815071"/>
                  <a:pt x="6941220" y="6825583"/>
                </a:cubicBezTo>
                <a:lnTo>
                  <a:pt x="6909687" y="6841352"/>
                </a:lnTo>
                <a:close/>
                <a:moveTo>
                  <a:pt x="7313716" y="6803902"/>
                </a:moveTo>
                <a:cubicBezTo>
                  <a:pt x="7312403" y="6802590"/>
                  <a:pt x="7309118" y="6804560"/>
                  <a:pt x="7303864" y="6809817"/>
                </a:cubicBezTo>
                <a:cubicBezTo>
                  <a:pt x="7293351" y="6820328"/>
                  <a:pt x="7288096" y="6820328"/>
                  <a:pt x="7288096" y="6809817"/>
                </a:cubicBezTo>
                <a:cubicBezTo>
                  <a:pt x="7288096" y="6809817"/>
                  <a:pt x="7288096" y="6812444"/>
                  <a:pt x="7288096" y="6817701"/>
                </a:cubicBezTo>
                <a:cubicBezTo>
                  <a:pt x="7288096" y="6822955"/>
                  <a:pt x="7288096" y="6825583"/>
                  <a:pt x="7288096" y="6825583"/>
                </a:cubicBezTo>
                <a:cubicBezTo>
                  <a:pt x="7288096" y="6825583"/>
                  <a:pt x="7285469" y="6830840"/>
                  <a:pt x="7280212" y="6841352"/>
                </a:cubicBezTo>
                <a:cubicBezTo>
                  <a:pt x="7274957" y="6851862"/>
                  <a:pt x="7267075" y="6857118"/>
                  <a:pt x="7256562" y="6857118"/>
                </a:cubicBezTo>
                <a:cubicBezTo>
                  <a:pt x="7235541" y="6878141"/>
                  <a:pt x="7225029" y="6891279"/>
                  <a:pt x="7225029" y="6896536"/>
                </a:cubicBezTo>
                <a:cubicBezTo>
                  <a:pt x="7225029" y="6901792"/>
                  <a:pt x="7222400" y="6901792"/>
                  <a:pt x="7217145" y="6896536"/>
                </a:cubicBezTo>
                <a:cubicBezTo>
                  <a:pt x="7211890" y="6891279"/>
                  <a:pt x="7209261" y="6893909"/>
                  <a:pt x="7209261" y="6904419"/>
                </a:cubicBezTo>
                <a:cubicBezTo>
                  <a:pt x="7209261" y="6935953"/>
                  <a:pt x="7219772" y="6935953"/>
                  <a:pt x="7240795" y="6904419"/>
                </a:cubicBezTo>
                <a:cubicBezTo>
                  <a:pt x="7251307" y="6893909"/>
                  <a:pt x="7261816" y="6888652"/>
                  <a:pt x="7272330" y="6888652"/>
                </a:cubicBezTo>
                <a:cubicBezTo>
                  <a:pt x="7282842" y="6888652"/>
                  <a:pt x="7288096" y="6880768"/>
                  <a:pt x="7288096" y="6865002"/>
                </a:cubicBezTo>
                <a:cubicBezTo>
                  <a:pt x="7288096" y="6849234"/>
                  <a:pt x="7295980" y="6843978"/>
                  <a:pt x="7311746" y="6849234"/>
                </a:cubicBezTo>
                <a:cubicBezTo>
                  <a:pt x="7327514" y="6854491"/>
                  <a:pt x="7338026" y="6854491"/>
                  <a:pt x="7343280" y="6849234"/>
                </a:cubicBezTo>
                <a:cubicBezTo>
                  <a:pt x="7348535" y="6843978"/>
                  <a:pt x="7348535" y="6836097"/>
                  <a:pt x="7343280" y="6825583"/>
                </a:cubicBezTo>
                <a:cubicBezTo>
                  <a:pt x="7338026" y="6815071"/>
                  <a:pt x="7330141" y="6815071"/>
                  <a:pt x="7319630" y="6825583"/>
                </a:cubicBezTo>
                <a:cubicBezTo>
                  <a:pt x="7309118" y="6836097"/>
                  <a:pt x="7306491" y="6833468"/>
                  <a:pt x="7311746" y="6817701"/>
                </a:cubicBezTo>
                <a:cubicBezTo>
                  <a:pt x="7314373" y="6809817"/>
                  <a:pt x="7315030" y="6805219"/>
                  <a:pt x="7313716" y="6803902"/>
                </a:cubicBezTo>
                <a:close/>
                <a:moveTo>
                  <a:pt x="7453650" y="6794049"/>
                </a:moveTo>
                <a:cubicBezTo>
                  <a:pt x="7458905" y="6794049"/>
                  <a:pt x="7461535" y="6799306"/>
                  <a:pt x="7461535" y="6809817"/>
                </a:cubicBezTo>
                <a:cubicBezTo>
                  <a:pt x="7461535" y="6809817"/>
                  <a:pt x="7461535" y="6812444"/>
                  <a:pt x="7461535" y="6817701"/>
                </a:cubicBezTo>
                <a:cubicBezTo>
                  <a:pt x="7461535" y="6822955"/>
                  <a:pt x="7456280" y="6825583"/>
                  <a:pt x="7445766" y="6825583"/>
                </a:cubicBezTo>
                <a:lnTo>
                  <a:pt x="7445766" y="6809817"/>
                </a:lnTo>
                <a:cubicBezTo>
                  <a:pt x="7445766" y="6799306"/>
                  <a:pt x="7448396" y="6794049"/>
                  <a:pt x="7453650" y="6794049"/>
                </a:cubicBezTo>
                <a:close/>
                <a:moveTo>
                  <a:pt x="7554166" y="6782224"/>
                </a:moveTo>
                <a:cubicBezTo>
                  <a:pt x="7550225" y="6782224"/>
                  <a:pt x="7545625" y="6783539"/>
                  <a:pt x="7540370" y="6786167"/>
                </a:cubicBezTo>
                <a:cubicBezTo>
                  <a:pt x="7529856" y="6791421"/>
                  <a:pt x="7524602" y="6794049"/>
                  <a:pt x="7524602" y="6794049"/>
                </a:cubicBezTo>
                <a:cubicBezTo>
                  <a:pt x="7524602" y="6804561"/>
                  <a:pt x="7524602" y="6812444"/>
                  <a:pt x="7524602" y="6817701"/>
                </a:cubicBezTo>
                <a:cubicBezTo>
                  <a:pt x="7524602" y="6822955"/>
                  <a:pt x="7521974" y="6825583"/>
                  <a:pt x="7516720" y="6825583"/>
                </a:cubicBezTo>
                <a:cubicBezTo>
                  <a:pt x="7511463" y="6825583"/>
                  <a:pt x="7506206" y="6828212"/>
                  <a:pt x="7500951" y="6833468"/>
                </a:cubicBezTo>
                <a:cubicBezTo>
                  <a:pt x="7495697" y="6838724"/>
                  <a:pt x="7493067" y="6846605"/>
                  <a:pt x="7493067" y="6857118"/>
                </a:cubicBezTo>
                <a:cubicBezTo>
                  <a:pt x="7493067" y="6878141"/>
                  <a:pt x="7490440" y="6888652"/>
                  <a:pt x="7485185" y="6888652"/>
                </a:cubicBezTo>
                <a:cubicBezTo>
                  <a:pt x="7479930" y="6888652"/>
                  <a:pt x="7477301" y="6883398"/>
                  <a:pt x="7477301" y="6872884"/>
                </a:cubicBezTo>
                <a:lnTo>
                  <a:pt x="7477301" y="6857118"/>
                </a:lnTo>
                <a:cubicBezTo>
                  <a:pt x="7477301" y="6867629"/>
                  <a:pt x="7472046" y="6872884"/>
                  <a:pt x="7461535" y="6872884"/>
                </a:cubicBezTo>
                <a:cubicBezTo>
                  <a:pt x="7451021" y="6872884"/>
                  <a:pt x="7445766" y="6867629"/>
                  <a:pt x="7445766" y="6857118"/>
                </a:cubicBezTo>
                <a:cubicBezTo>
                  <a:pt x="7445766" y="6846605"/>
                  <a:pt x="7440511" y="6846605"/>
                  <a:pt x="7430000" y="6857118"/>
                </a:cubicBezTo>
                <a:lnTo>
                  <a:pt x="7414232" y="6872884"/>
                </a:lnTo>
                <a:cubicBezTo>
                  <a:pt x="7414232" y="6883398"/>
                  <a:pt x="7403720" y="6893909"/>
                  <a:pt x="7382699" y="6904419"/>
                </a:cubicBezTo>
                <a:cubicBezTo>
                  <a:pt x="7361676" y="6914933"/>
                  <a:pt x="7351164" y="6920186"/>
                  <a:pt x="7351164" y="6920186"/>
                </a:cubicBezTo>
                <a:cubicBezTo>
                  <a:pt x="7330141" y="6920186"/>
                  <a:pt x="7330141" y="6909676"/>
                  <a:pt x="7351164" y="6888652"/>
                </a:cubicBezTo>
                <a:cubicBezTo>
                  <a:pt x="7372185" y="6867629"/>
                  <a:pt x="7382699" y="6857118"/>
                  <a:pt x="7382699" y="6857118"/>
                </a:cubicBezTo>
                <a:cubicBezTo>
                  <a:pt x="7372185" y="6867629"/>
                  <a:pt x="7361676" y="6872884"/>
                  <a:pt x="7351164" y="6872884"/>
                </a:cubicBezTo>
                <a:lnTo>
                  <a:pt x="7338551" y="6879191"/>
                </a:lnTo>
                <a:lnTo>
                  <a:pt x="7343280" y="6880768"/>
                </a:lnTo>
                <a:cubicBezTo>
                  <a:pt x="7348535" y="6886025"/>
                  <a:pt x="7351164" y="6888652"/>
                  <a:pt x="7351164" y="6888652"/>
                </a:cubicBezTo>
                <a:lnTo>
                  <a:pt x="7335396" y="6888652"/>
                </a:lnTo>
                <a:lnTo>
                  <a:pt x="7337150" y="6879892"/>
                </a:lnTo>
                <a:lnTo>
                  <a:pt x="7319630" y="6888652"/>
                </a:lnTo>
                <a:lnTo>
                  <a:pt x="7303864" y="6920186"/>
                </a:lnTo>
                <a:cubicBezTo>
                  <a:pt x="7293351" y="6920186"/>
                  <a:pt x="7288096" y="6920186"/>
                  <a:pt x="7288096" y="6920186"/>
                </a:cubicBezTo>
                <a:cubicBezTo>
                  <a:pt x="7288096" y="6930699"/>
                  <a:pt x="7288096" y="6938583"/>
                  <a:pt x="7288096" y="6943838"/>
                </a:cubicBezTo>
                <a:cubicBezTo>
                  <a:pt x="7288096" y="6949092"/>
                  <a:pt x="7288096" y="6951719"/>
                  <a:pt x="7288096" y="6951719"/>
                </a:cubicBezTo>
                <a:lnTo>
                  <a:pt x="7319630" y="6951719"/>
                </a:lnTo>
                <a:lnTo>
                  <a:pt x="7335396" y="6951719"/>
                </a:lnTo>
                <a:lnTo>
                  <a:pt x="7382699" y="6935953"/>
                </a:lnTo>
                <a:cubicBezTo>
                  <a:pt x="7403720" y="6914933"/>
                  <a:pt x="7419486" y="6909676"/>
                  <a:pt x="7430000" y="6920186"/>
                </a:cubicBezTo>
                <a:lnTo>
                  <a:pt x="7477301" y="6920186"/>
                </a:lnTo>
                <a:cubicBezTo>
                  <a:pt x="7487812" y="6909676"/>
                  <a:pt x="7498324" y="6909676"/>
                  <a:pt x="7508835" y="6920186"/>
                </a:cubicBezTo>
                <a:cubicBezTo>
                  <a:pt x="7519347" y="6920186"/>
                  <a:pt x="7524602" y="6914933"/>
                  <a:pt x="7524602" y="6904419"/>
                </a:cubicBezTo>
                <a:lnTo>
                  <a:pt x="7540370" y="6872884"/>
                </a:lnTo>
                <a:cubicBezTo>
                  <a:pt x="7550882" y="6872884"/>
                  <a:pt x="7558766" y="6859747"/>
                  <a:pt x="7564020" y="6833468"/>
                </a:cubicBezTo>
                <a:cubicBezTo>
                  <a:pt x="7569275" y="6807190"/>
                  <a:pt x="7569275" y="6791421"/>
                  <a:pt x="7564020" y="6786167"/>
                </a:cubicBezTo>
                <a:cubicBezTo>
                  <a:pt x="7561393" y="6783539"/>
                  <a:pt x="7558107" y="6782224"/>
                  <a:pt x="7554166" y="6782224"/>
                </a:cubicBezTo>
                <a:close/>
                <a:moveTo>
                  <a:pt x="8092218" y="6778283"/>
                </a:moveTo>
                <a:lnTo>
                  <a:pt x="8107985" y="6794049"/>
                </a:lnTo>
                <a:cubicBezTo>
                  <a:pt x="8107985" y="6794049"/>
                  <a:pt x="8102730" y="6794049"/>
                  <a:pt x="8092218" y="6794049"/>
                </a:cubicBezTo>
                <a:cubicBezTo>
                  <a:pt x="8092218" y="6794049"/>
                  <a:pt x="8092218" y="6788794"/>
                  <a:pt x="8092218" y="6778283"/>
                </a:cubicBezTo>
                <a:close/>
                <a:moveTo>
                  <a:pt x="7398465" y="6762516"/>
                </a:moveTo>
                <a:cubicBezTo>
                  <a:pt x="7387954" y="6762516"/>
                  <a:pt x="7380070" y="6767770"/>
                  <a:pt x="7374815" y="6778283"/>
                </a:cubicBezTo>
                <a:cubicBezTo>
                  <a:pt x="7369560" y="6788794"/>
                  <a:pt x="7372185" y="6794049"/>
                  <a:pt x="7382699" y="6794049"/>
                </a:cubicBezTo>
                <a:lnTo>
                  <a:pt x="7398465" y="6778283"/>
                </a:lnTo>
                <a:close/>
                <a:moveTo>
                  <a:pt x="8502162" y="6746747"/>
                </a:moveTo>
                <a:lnTo>
                  <a:pt x="8502162" y="6762516"/>
                </a:lnTo>
                <a:cubicBezTo>
                  <a:pt x="8502162" y="6762516"/>
                  <a:pt x="8496907" y="6762516"/>
                  <a:pt x="8486396" y="6762516"/>
                </a:cubicBezTo>
                <a:cubicBezTo>
                  <a:pt x="8486396" y="6752004"/>
                  <a:pt x="8491650" y="6746747"/>
                  <a:pt x="8502162" y="6746747"/>
                </a:cubicBezTo>
                <a:close/>
                <a:moveTo>
                  <a:pt x="7571902" y="6746747"/>
                </a:moveTo>
                <a:cubicBezTo>
                  <a:pt x="7561391" y="6746747"/>
                  <a:pt x="7556136" y="6749377"/>
                  <a:pt x="7556136" y="6754632"/>
                </a:cubicBezTo>
                <a:cubicBezTo>
                  <a:pt x="7556136" y="6759889"/>
                  <a:pt x="7558766" y="6765144"/>
                  <a:pt x="7564020" y="6770397"/>
                </a:cubicBezTo>
                <a:cubicBezTo>
                  <a:pt x="7569275" y="6775654"/>
                  <a:pt x="7577159" y="6773027"/>
                  <a:pt x="7587671" y="6762516"/>
                </a:cubicBezTo>
                <a:cubicBezTo>
                  <a:pt x="7587671" y="6752004"/>
                  <a:pt x="7587671" y="6746747"/>
                  <a:pt x="7587671" y="6746747"/>
                </a:cubicBezTo>
                <a:cubicBezTo>
                  <a:pt x="7587671" y="6746747"/>
                  <a:pt x="7582416" y="6746747"/>
                  <a:pt x="7571902" y="6746747"/>
                </a:cubicBezTo>
                <a:close/>
                <a:moveTo>
                  <a:pt x="6740191" y="6738863"/>
                </a:moveTo>
                <a:cubicBezTo>
                  <a:pt x="6737562" y="6738863"/>
                  <a:pt x="6736248" y="6741493"/>
                  <a:pt x="6736248" y="6746747"/>
                </a:cubicBezTo>
                <a:lnTo>
                  <a:pt x="6752016" y="6746747"/>
                </a:lnTo>
                <a:cubicBezTo>
                  <a:pt x="6746760" y="6741493"/>
                  <a:pt x="6742818" y="6738863"/>
                  <a:pt x="6740191" y="6738863"/>
                </a:cubicBezTo>
                <a:close/>
                <a:moveTo>
                  <a:pt x="8630271" y="6736892"/>
                </a:moveTo>
                <a:cubicBezTo>
                  <a:pt x="8631584" y="6735580"/>
                  <a:pt x="8633555" y="6736236"/>
                  <a:pt x="8636182" y="6738863"/>
                </a:cubicBezTo>
                <a:cubicBezTo>
                  <a:pt x="8641437" y="6744120"/>
                  <a:pt x="8641437" y="6746747"/>
                  <a:pt x="8636182" y="6746747"/>
                </a:cubicBezTo>
                <a:cubicBezTo>
                  <a:pt x="8630928" y="6746747"/>
                  <a:pt x="8628300" y="6752004"/>
                  <a:pt x="8628300" y="6762516"/>
                </a:cubicBezTo>
                <a:lnTo>
                  <a:pt x="8628300" y="6746747"/>
                </a:lnTo>
                <a:cubicBezTo>
                  <a:pt x="8628300" y="6741493"/>
                  <a:pt x="8628957" y="6738208"/>
                  <a:pt x="8630271" y="6736892"/>
                </a:cubicBezTo>
                <a:close/>
                <a:moveTo>
                  <a:pt x="8249889" y="6730982"/>
                </a:moveTo>
                <a:lnTo>
                  <a:pt x="8265655" y="6730982"/>
                </a:lnTo>
                <a:cubicBezTo>
                  <a:pt x="8265655" y="6730982"/>
                  <a:pt x="8265655" y="6733609"/>
                  <a:pt x="8265655" y="6738863"/>
                </a:cubicBezTo>
                <a:cubicBezTo>
                  <a:pt x="8265655" y="6744120"/>
                  <a:pt x="8260401" y="6752004"/>
                  <a:pt x="8249889" y="6762516"/>
                </a:cubicBezTo>
                <a:lnTo>
                  <a:pt x="8234123" y="6778283"/>
                </a:lnTo>
                <a:cubicBezTo>
                  <a:pt x="8234123" y="6767770"/>
                  <a:pt x="8239378" y="6752004"/>
                  <a:pt x="8249889" y="6730982"/>
                </a:cubicBezTo>
                <a:close/>
                <a:moveTo>
                  <a:pt x="8186820" y="6730982"/>
                </a:moveTo>
                <a:lnTo>
                  <a:pt x="8202588" y="6730982"/>
                </a:lnTo>
                <a:cubicBezTo>
                  <a:pt x="8202588" y="6730982"/>
                  <a:pt x="8197334" y="6736236"/>
                  <a:pt x="8186820" y="6746747"/>
                </a:cubicBezTo>
                <a:lnTo>
                  <a:pt x="8171054" y="6762516"/>
                </a:lnTo>
                <a:close/>
                <a:moveTo>
                  <a:pt x="6219875" y="6723097"/>
                </a:moveTo>
                <a:cubicBezTo>
                  <a:pt x="6217248" y="6723097"/>
                  <a:pt x="6215934" y="6725725"/>
                  <a:pt x="6215934" y="6730982"/>
                </a:cubicBezTo>
                <a:cubicBezTo>
                  <a:pt x="6215934" y="6730982"/>
                  <a:pt x="6221189" y="6730982"/>
                  <a:pt x="6231701" y="6730982"/>
                </a:cubicBezTo>
                <a:cubicBezTo>
                  <a:pt x="6226446" y="6725725"/>
                  <a:pt x="6222503" y="6723097"/>
                  <a:pt x="6219875" y="6723097"/>
                </a:cubicBezTo>
                <a:close/>
                <a:moveTo>
                  <a:pt x="8612532" y="6715213"/>
                </a:moveTo>
                <a:lnTo>
                  <a:pt x="8565231" y="6762516"/>
                </a:lnTo>
                <a:lnTo>
                  <a:pt x="8580997" y="6746747"/>
                </a:lnTo>
                <a:close/>
                <a:moveTo>
                  <a:pt x="7366931" y="6699446"/>
                </a:moveTo>
                <a:lnTo>
                  <a:pt x="7335396" y="6715213"/>
                </a:lnTo>
                <a:cubicBezTo>
                  <a:pt x="7324885" y="6725727"/>
                  <a:pt x="7319630" y="6736236"/>
                  <a:pt x="7319630" y="6746747"/>
                </a:cubicBezTo>
                <a:cubicBezTo>
                  <a:pt x="7319630" y="6746747"/>
                  <a:pt x="7317000" y="6749377"/>
                  <a:pt x="7311746" y="6754632"/>
                </a:cubicBezTo>
                <a:cubicBezTo>
                  <a:pt x="7306491" y="6759889"/>
                  <a:pt x="7303864" y="6767770"/>
                  <a:pt x="7303864" y="6778283"/>
                </a:cubicBezTo>
                <a:cubicBezTo>
                  <a:pt x="7314375" y="6778283"/>
                  <a:pt x="7324885" y="6767770"/>
                  <a:pt x="7335396" y="6746747"/>
                </a:cubicBezTo>
                <a:lnTo>
                  <a:pt x="7366931" y="6730982"/>
                </a:lnTo>
                <a:lnTo>
                  <a:pt x="7366931" y="6715213"/>
                </a:lnTo>
                <a:close/>
                <a:moveTo>
                  <a:pt x="6980639" y="6683681"/>
                </a:moveTo>
                <a:cubicBezTo>
                  <a:pt x="6985893" y="6683681"/>
                  <a:pt x="6988523" y="6686308"/>
                  <a:pt x="6988523" y="6691563"/>
                </a:cubicBezTo>
                <a:cubicBezTo>
                  <a:pt x="6988523" y="6696820"/>
                  <a:pt x="6983266" y="6699446"/>
                  <a:pt x="6972754" y="6699446"/>
                </a:cubicBezTo>
                <a:cubicBezTo>
                  <a:pt x="6972754" y="6699446"/>
                  <a:pt x="6972754" y="6696820"/>
                  <a:pt x="6972754" y="6691563"/>
                </a:cubicBezTo>
                <a:cubicBezTo>
                  <a:pt x="6972754" y="6686308"/>
                  <a:pt x="6975384" y="6683681"/>
                  <a:pt x="6980639" y="6683681"/>
                </a:cubicBezTo>
                <a:close/>
                <a:moveTo>
                  <a:pt x="8283394" y="6673825"/>
                </a:moveTo>
                <a:cubicBezTo>
                  <a:pt x="8284708" y="6672512"/>
                  <a:pt x="8286679" y="6673169"/>
                  <a:pt x="8289306" y="6675796"/>
                </a:cubicBezTo>
                <a:cubicBezTo>
                  <a:pt x="8294563" y="6681053"/>
                  <a:pt x="8291935" y="6683681"/>
                  <a:pt x="8281424" y="6683681"/>
                </a:cubicBezTo>
                <a:cubicBezTo>
                  <a:pt x="8281424" y="6678424"/>
                  <a:pt x="8282081" y="6675140"/>
                  <a:pt x="8283394" y="6673825"/>
                </a:cubicBezTo>
                <a:close/>
                <a:moveTo>
                  <a:pt x="6231701" y="6667912"/>
                </a:moveTo>
                <a:cubicBezTo>
                  <a:pt x="6231701" y="6678424"/>
                  <a:pt x="6231701" y="6688936"/>
                  <a:pt x="6231701" y="6699446"/>
                </a:cubicBezTo>
                <a:lnTo>
                  <a:pt x="6247469" y="6683681"/>
                </a:lnTo>
                <a:cubicBezTo>
                  <a:pt x="6247469" y="6673169"/>
                  <a:pt x="6247469" y="6667912"/>
                  <a:pt x="6247469" y="6667912"/>
                </a:cubicBezTo>
                <a:cubicBezTo>
                  <a:pt x="6247469" y="6667912"/>
                  <a:pt x="6242212" y="6667912"/>
                  <a:pt x="6231701" y="6667912"/>
                </a:cubicBezTo>
                <a:close/>
                <a:moveTo>
                  <a:pt x="6279001" y="6652146"/>
                </a:moveTo>
                <a:cubicBezTo>
                  <a:pt x="6257980" y="6673169"/>
                  <a:pt x="6252724" y="6683681"/>
                  <a:pt x="6263235" y="6683681"/>
                </a:cubicBezTo>
                <a:cubicBezTo>
                  <a:pt x="6273747" y="6683681"/>
                  <a:pt x="6279001" y="6681053"/>
                  <a:pt x="6279001" y="6675796"/>
                </a:cubicBezTo>
                <a:cubicBezTo>
                  <a:pt x="6279001" y="6670542"/>
                  <a:pt x="6284258" y="6667912"/>
                  <a:pt x="6294770" y="6667912"/>
                </a:cubicBezTo>
                <a:close/>
                <a:moveTo>
                  <a:pt x="7619205" y="6636378"/>
                </a:moveTo>
                <a:cubicBezTo>
                  <a:pt x="7619205" y="6636378"/>
                  <a:pt x="7616576" y="6639007"/>
                  <a:pt x="7611321" y="6644262"/>
                </a:cubicBezTo>
                <a:cubicBezTo>
                  <a:pt x="7606067" y="6649519"/>
                  <a:pt x="7598182" y="6652146"/>
                  <a:pt x="7587671" y="6652146"/>
                </a:cubicBezTo>
                <a:lnTo>
                  <a:pt x="7556136" y="6683681"/>
                </a:lnTo>
                <a:cubicBezTo>
                  <a:pt x="7556136" y="6694192"/>
                  <a:pt x="7550882" y="6694192"/>
                  <a:pt x="7540370" y="6683681"/>
                </a:cubicBezTo>
                <a:lnTo>
                  <a:pt x="7524602" y="6683681"/>
                </a:lnTo>
                <a:cubicBezTo>
                  <a:pt x="7535115" y="6694192"/>
                  <a:pt x="7529856" y="6704703"/>
                  <a:pt x="7508835" y="6715213"/>
                </a:cubicBezTo>
                <a:cubicBezTo>
                  <a:pt x="7508835" y="6715213"/>
                  <a:pt x="7506206" y="6717843"/>
                  <a:pt x="7500951" y="6723097"/>
                </a:cubicBezTo>
                <a:cubicBezTo>
                  <a:pt x="7495697" y="6728353"/>
                  <a:pt x="7493067" y="6730982"/>
                  <a:pt x="7493067" y="6730982"/>
                </a:cubicBezTo>
                <a:cubicBezTo>
                  <a:pt x="7482555" y="6730982"/>
                  <a:pt x="7474671" y="6730982"/>
                  <a:pt x="7469417" y="6730982"/>
                </a:cubicBezTo>
                <a:cubicBezTo>
                  <a:pt x="7464162" y="6730982"/>
                  <a:pt x="7458905" y="6733609"/>
                  <a:pt x="7453650" y="6738863"/>
                </a:cubicBezTo>
                <a:cubicBezTo>
                  <a:pt x="7448396" y="6744120"/>
                  <a:pt x="7445766" y="6746747"/>
                  <a:pt x="7445766" y="6746747"/>
                </a:cubicBezTo>
                <a:cubicBezTo>
                  <a:pt x="7445766" y="6767770"/>
                  <a:pt x="7440511" y="6780911"/>
                  <a:pt x="7430000" y="6786167"/>
                </a:cubicBezTo>
                <a:cubicBezTo>
                  <a:pt x="7419486" y="6791421"/>
                  <a:pt x="7414232" y="6799306"/>
                  <a:pt x="7414232" y="6809817"/>
                </a:cubicBezTo>
                <a:cubicBezTo>
                  <a:pt x="7403720" y="6809817"/>
                  <a:pt x="7398465" y="6815071"/>
                  <a:pt x="7398465" y="6825583"/>
                </a:cubicBezTo>
                <a:cubicBezTo>
                  <a:pt x="7398465" y="6825583"/>
                  <a:pt x="7401095" y="6825583"/>
                  <a:pt x="7406349" y="6825583"/>
                </a:cubicBezTo>
                <a:cubicBezTo>
                  <a:pt x="7411604" y="6825583"/>
                  <a:pt x="7419486" y="6830840"/>
                  <a:pt x="7430000" y="6841352"/>
                </a:cubicBezTo>
                <a:cubicBezTo>
                  <a:pt x="7451021" y="6841352"/>
                  <a:pt x="7461535" y="6841352"/>
                  <a:pt x="7461535" y="6841352"/>
                </a:cubicBezTo>
                <a:cubicBezTo>
                  <a:pt x="7461535" y="6841352"/>
                  <a:pt x="7474671" y="6828212"/>
                  <a:pt x="7500951" y="6801933"/>
                </a:cubicBezTo>
                <a:cubicBezTo>
                  <a:pt x="7527231" y="6775654"/>
                  <a:pt x="7540370" y="6757261"/>
                  <a:pt x="7540370" y="6746747"/>
                </a:cubicBezTo>
                <a:cubicBezTo>
                  <a:pt x="7550882" y="6725727"/>
                  <a:pt x="7561391" y="6715213"/>
                  <a:pt x="7571902" y="6715213"/>
                </a:cubicBezTo>
                <a:cubicBezTo>
                  <a:pt x="7582416" y="6715213"/>
                  <a:pt x="7592926" y="6712586"/>
                  <a:pt x="7603437" y="6707330"/>
                </a:cubicBezTo>
                <a:cubicBezTo>
                  <a:pt x="7613951" y="6702077"/>
                  <a:pt x="7619205" y="6694192"/>
                  <a:pt x="7619205" y="6683681"/>
                </a:cubicBezTo>
                <a:lnTo>
                  <a:pt x="7634972" y="6652146"/>
                </a:lnTo>
                <a:lnTo>
                  <a:pt x="7642250" y="6642442"/>
                </a:lnTo>
                <a:lnTo>
                  <a:pt x="7634972" y="6644262"/>
                </a:lnTo>
                <a:cubicBezTo>
                  <a:pt x="7629715" y="6644262"/>
                  <a:pt x="7624460" y="6641635"/>
                  <a:pt x="7619205" y="6636378"/>
                </a:cubicBezTo>
                <a:close/>
                <a:moveTo>
                  <a:pt x="6893919" y="6636378"/>
                </a:moveTo>
                <a:lnTo>
                  <a:pt x="6862384" y="6667912"/>
                </a:lnTo>
                <a:cubicBezTo>
                  <a:pt x="6862384" y="6678424"/>
                  <a:pt x="6867641" y="6678424"/>
                  <a:pt x="6878153" y="6667912"/>
                </a:cubicBezTo>
                <a:cubicBezTo>
                  <a:pt x="6878153" y="6667912"/>
                  <a:pt x="6878153" y="6662658"/>
                  <a:pt x="6878153" y="6652146"/>
                </a:cubicBezTo>
                <a:cubicBezTo>
                  <a:pt x="6878153" y="6652146"/>
                  <a:pt x="6883407" y="6652146"/>
                  <a:pt x="6893919" y="6652146"/>
                </a:cubicBezTo>
                <a:close/>
                <a:moveTo>
                  <a:pt x="7004289" y="6604845"/>
                </a:moveTo>
                <a:lnTo>
                  <a:pt x="7020057" y="6604845"/>
                </a:lnTo>
                <a:cubicBezTo>
                  <a:pt x="7009544" y="6615357"/>
                  <a:pt x="7004289" y="6620612"/>
                  <a:pt x="7004289" y="6620612"/>
                </a:cubicBezTo>
                <a:cubicBezTo>
                  <a:pt x="6993777" y="6620612"/>
                  <a:pt x="6988523" y="6620612"/>
                  <a:pt x="6988523" y="6620612"/>
                </a:cubicBezTo>
                <a:cubicBezTo>
                  <a:pt x="6988523" y="6620612"/>
                  <a:pt x="6993777" y="6615357"/>
                  <a:pt x="7004289" y="6604845"/>
                </a:cubicBezTo>
                <a:close/>
                <a:moveTo>
                  <a:pt x="6909687" y="6604845"/>
                </a:moveTo>
                <a:lnTo>
                  <a:pt x="6909687" y="6636378"/>
                </a:lnTo>
                <a:lnTo>
                  <a:pt x="6925454" y="6620612"/>
                </a:lnTo>
                <a:cubicBezTo>
                  <a:pt x="6925454" y="6620612"/>
                  <a:pt x="6925454" y="6615357"/>
                  <a:pt x="6925454" y="6604845"/>
                </a:cubicBezTo>
                <a:close/>
                <a:moveTo>
                  <a:pt x="8186820" y="6589077"/>
                </a:moveTo>
                <a:cubicBezTo>
                  <a:pt x="8186820" y="6589077"/>
                  <a:pt x="8192075" y="6589077"/>
                  <a:pt x="8202588" y="6589077"/>
                </a:cubicBezTo>
                <a:cubicBezTo>
                  <a:pt x="8202588" y="6599588"/>
                  <a:pt x="8202588" y="6604845"/>
                  <a:pt x="8202588" y="6604845"/>
                </a:cubicBezTo>
                <a:close/>
                <a:moveTo>
                  <a:pt x="7587671" y="6589077"/>
                </a:moveTo>
                <a:cubicBezTo>
                  <a:pt x="7587671" y="6599588"/>
                  <a:pt x="7590298" y="6604845"/>
                  <a:pt x="7595555" y="6604845"/>
                </a:cubicBezTo>
                <a:cubicBezTo>
                  <a:pt x="7600810" y="6604845"/>
                  <a:pt x="7603437" y="6602215"/>
                  <a:pt x="7603437" y="6596961"/>
                </a:cubicBezTo>
                <a:cubicBezTo>
                  <a:pt x="7603437" y="6591705"/>
                  <a:pt x="7598182" y="6589077"/>
                  <a:pt x="7587671" y="6589077"/>
                </a:cubicBezTo>
                <a:close/>
                <a:moveTo>
                  <a:pt x="7571902" y="6589077"/>
                </a:moveTo>
                <a:cubicBezTo>
                  <a:pt x="7561391" y="6589077"/>
                  <a:pt x="7553507" y="6591705"/>
                  <a:pt x="7548252" y="6596961"/>
                </a:cubicBezTo>
                <a:cubicBezTo>
                  <a:pt x="7542997" y="6602215"/>
                  <a:pt x="7535115" y="6610100"/>
                  <a:pt x="7524602" y="6620612"/>
                </a:cubicBezTo>
                <a:cubicBezTo>
                  <a:pt x="7503581" y="6631122"/>
                  <a:pt x="7490440" y="6636378"/>
                  <a:pt x="7485185" y="6636378"/>
                </a:cubicBezTo>
                <a:cubicBezTo>
                  <a:pt x="7479930" y="6636378"/>
                  <a:pt x="7474671" y="6639007"/>
                  <a:pt x="7469417" y="6644262"/>
                </a:cubicBezTo>
                <a:cubicBezTo>
                  <a:pt x="7464162" y="6649519"/>
                  <a:pt x="7445766" y="6652146"/>
                  <a:pt x="7414232" y="6652146"/>
                </a:cubicBezTo>
                <a:lnTo>
                  <a:pt x="7398465" y="6683681"/>
                </a:lnTo>
                <a:cubicBezTo>
                  <a:pt x="7408977" y="6683681"/>
                  <a:pt x="7419486" y="6683681"/>
                  <a:pt x="7430000" y="6683681"/>
                </a:cubicBezTo>
                <a:lnTo>
                  <a:pt x="7445766" y="6683681"/>
                </a:lnTo>
                <a:cubicBezTo>
                  <a:pt x="7435255" y="6694192"/>
                  <a:pt x="7430000" y="6704703"/>
                  <a:pt x="7430000" y="6715213"/>
                </a:cubicBezTo>
                <a:cubicBezTo>
                  <a:pt x="7451021" y="6725727"/>
                  <a:pt x="7472046" y="6720470"/>
                  <a:pt x="7493067" y="6699446"/>
                </a:cubicBezTo>
                <a:cubicBezTo>
                  <a:pt x="7503581" y="6688936"/>
                  <a:pt x="7503581" y="6683681"/>
                  <a:pt x="7493067" y="6683681"/>
                </a:cubicBezTo>
                <a:lnTo>
                  <a:pt x="7493067" y="6667912"/>
                </a:lnTo>
                <a:cubicBezTo>
                  <a:pt x="7493067" y="6657401"/>
                  <a:pt x="7498324" y="6657401"/>
                  <a:pt x="7508835" y="6667912"/>
                </a:cubicBezTo>
                <a:lnTo>
                  <a:pt x="7524602" y="6652146"/>
                </a:lnTo>
                <a:lnTo>
                  <a:pt x="7540370" y="6620612"/>
                </a:lnTo>
                <a:cubicBezTo>
                  <a:pt x="7540370" y="6620612"/>
                  <a:pt x="7542997" y="6617984"/>
                  <a:pt x="7548252" y="6612727"/>
                </a:cubicBezTo>
                <a:cubicBezTo>
                  <a:pt x="7553507" y="6607472"/>
                  <a:pt x="7561391" y="6604845"/>
                  <a:pt x="7571902" y="6604845"/>
                </a:cubicBezTo>
                <a:cubicBezTo>
                  <a:pt x="7571902" y="6594334"/>
                  <a:pt x="7571902" y="6589077"/>
                  <a:pt x="7571902" y="6589077"/>
                </a:cubicBezTo>
                <a:close/>
                <a:moveTo>
                  <a:pt x="6972754" y="6589077"/>
                </a:moveTo>
                <a:cubicBezTo>
                  <a:pt x="6983266" y="6589077"/>
                  <a:pt x="6985893" y="6591705"/>
                  <a:pt x="6980639" y="6596961"/>
                </a:cubicBezTo>
                <a:cubicBezTo>
                  <a:pt x="6975384" y="6602215"/>
                  <a:pt x="6972754" y="6604845"/>
                  <a:pt x="6972754" y="6604845"/>
                </a:cubicBezTo>
                <a:close/>
                <a:moveTo>
                  <a:pt x="6168633" y="6589077"/>
                </a:moveTo>
                <a:cubicBezTo>
                  <a:pt x="6158122" y="6610100"/>
                  <a:pt x="6158122" y="6623241"/>
                  <a:pt x="6168633" y="6628495"/>
                </a:cubicBezTo>
                <a:cubicBezTo>
                  <a:pt x="6179144" y="6633751"/>
                  <a:pt x="6176516" y="6641635"/>
                  <a:pt x="6160749" y="6652146"/>
                </a:cubicBezTo>
                <a:cubicBezTo>
                  <a:pt x="6144981" y="6662658"/>
                  <a:pt x="6139726" y="6673169"/>
                  <a:pt x="6144981" y="6683681"/>
                </a:cubicBezTo>
                <a:cubicBezTo>
                  <a:pt x="6150238" y="6694192"/>
                  <a:pt x="6147610" y="6704703"/>
                  <a:pt x="6137099" y="6715213"/>
                </a:cubicBezTo>
                <a:lnTo>
                  <a:pt x="6121330" y="6746747"/>
                </a:lnTo>
                <a:lnTo>
                  <a:pt x="6121330" y="6715213"/>
                </a:lnTo>
                <a:lnTo>
                  <a:pt x="6121330" y="6699446"/>
                </a:lnTo>
                <a:cubicBezTo>
                  <a:pt x="6110819" y="6709959"/>
                  <a:pt x="6108192" y="6720470"/>
                  <a:pt x="6113448" y="6730982"/>
                </a:cubicBezTo>
                <a:cubicBezTo>
                  <a:pt x="6118703" y="6741493"/>
                  <a:pt x="6121330" y="6757261"/>
                  <a:pt x="6121330" y="6778283"/>
                </a:cubicBezTo>
                <a:lnTo>
                  <a:pt x="6121330" y="6794049"/>
                </a:lnTo>
                <a:cubicBezTo>
                  <a:pt x="6131841" y="6783539"/>
                  <a:pt x="6137099" y="6773027"/>
                  <a:pt x="6137099" y="6762516"/>
                </a:cubicBezTo>
                <a:cubicBezTo>
                  <a:pt x="6137099" y="6752004"/>
                  <a:pt x="6139726" y="6744120"/>
                  <a:pt x="6144981" y="6738863"/>
                </a:cubicBezTo>
                <a:cubicBezTo>
                  <a:pt x="6150238" y="6733609"/>
                  <a:pt x="6152865" y="6730982"/>
                  <a:pt x="6152865" y="6730982"/>
                </a:cubicBezTo>
                <a:cubicBezTo>
                  <a:pt x="6163377" y="6720470"/>
                  <a:pt x="6168633" y="6699446"/>
                  <a:pt x="6168633" y="6667912"/>
                </a:cubicBezTo>
                <a:lnTo>
                  <a:pt x="6200166" y="6620612"/>
                </a:lnTo>
                <a:lnTo>
                  <a:pt x="6200166" y="6604845"/>
                </a:lnTo>
                <a:cubicBezTo>
                  <a:pt x="6189654" y="6615357"/>
                  <a:pt x="6181771" y="6620612"/>
                  <a:pt x="6176516" y="6620612"/>
                </a:cubicBezTo>
                <a:cubicBezTo>
                  <a:pt x="6171261" y="6620612"/>
                  <a:pt x="6168633" y="6610100"/>
                  <a:pt x="6168633" y="6589077"/>
                </a:cubicBezTo>
                <a:close/>
                <a:moveTo>
                  <a:pt x="7682273" y="6557541"/>
                </a:moveTo>
                <a:cubicBezTo>
                  <a:pt x="7671761" y="6557541"/>
                  <a:pt x="7669136" y="6560170"/>
                  <a:pt x="7674391" y="6565427"/>
                </a:cubicBezTo>
                <a:cubicBezTo>
                  <a:pt x="7679645" y="6570683"/>
                  <a:pt x="7682273" y="6573311"/>
                  <a:pt x="7682273" y="6573311"/>
                </a:cubicBezTo>
                <a:close/>
                <a:moveTo>
                  <a:pt x="7004289" y="6549660"/>
                </a:moveTo>
                <a:lnTo>
                  <a:pt x="7004289" y="6557541"/>
                </a:lnTo>
                <a:cubicBezTo>
                  <a:pt x="6993777" y="6568054"/>
                  <a:pt x="6988523" y="6568054"/>
                  <a:pt x="6988523" y="6557541"/>
                </a:cubicBezTo>
                <a:cubicBezTo>
                  <a:pt x="6999034" y="6557541"/>
                  <a:pt x="7004289" y="6554914"/>
                  <a:pt x="7004289" y="6549660"/>
                </a:cubicBezTo>
                <a:close/>
                <a:moveTo>
                  <a:pt x="8738670" y="6541776"/>
                </a:moveTo>
                <a:lnTo>
                  <a:pt x="8738670" y="6557541"/>
                </a:lnTo>
                <a:cubicBezTo>
                  <a:pt x="8738670" y="6557541"/>
                  <a:pt x="8733414" y="6557541"/>
                  <a:pt x="8722902" y="6557541"/>
                </a:cubicBezTo>
                <a:cubicBezTo>
                  <a:pt x="8722902" y="6547033"/>
                  <a:pt x="8728157" y="6541776"/>
                  <a:pt x="8738670" y="6541776"/>
                </a:cubicBezTo>
                <a:close/>
                <a:moveTo>
                  <a:pt x="8281424" y="6541776"/>
                </a:moveTo>
                <a:cubicBezTo>
                  <a:pt x="8281424" y="6541776"/>
                  <a:pt x="8286679" y="6541776"/>
                  <a:pt x="8297190" y="6541776"/>
                </a:cubicBezTo>
                <a:cubicBezTo>
                  <a:pt x="8297190" y="6541776"/>
                  <a:pt x="8299820" y="6541776"/>
                  <a:pt x="8305074" y="6541776"/>
                </a:cubicBezTo>
                <a:cubicBezTo>
                  <a:pt x="8310329" y="6541776"/>
                  <a:pt x="8312958" y="6541776"/>
                  <a:pt x="8312958" y="6541776"/>
                </a:cubicBezTo>
                <a:cubicBezTo>
                  <a:pt x="8312958" y="6552288"/>
                  <a:pt x="8307702" y="6557541"/>
                  <a:pt x="8297190" y="6557541"/>
                </a:cubicBezTo>
                <a:cubicBezTo>
                  <a:pt x="8286679" y="6557541"/>
                  <a:pt x="8281424" y="6552288"/>
                  <a:pt x="8281424" y="6541776"/>
                </a:cubicBezTo>
                <a:close/>
                <a:moveTo>
                  <a:pt x="8092218" y="6510242"/>
                </a:moveTo>
                <a:cubicBezTo>
                  <a:pt x="8102730" y="6510242"/>
                  <a:pt x="8107985" y="6510242"/>
                  <a:pt x="8107985" y="6510242"/>
                </a:cubicBezTo>
                <a:cubicBezTo>
                  <a:pt x="8107985" y="6520753"/>
                  <a:pt x="8107985" y="6526010"/>
                  <a:pt x="8107985" y="6526010"/>
                </a:cubicBezTo>
                <a:close/>
                <a:moveTo>
                  <a:pt x="6988523" y="6510242"/>
                </a:moveTo>
                <a:lnTo>
                  <a:pt x="6956988" y="6526010"/>
                </a:lnTo>
                <a:cubicBezTo>
                  <a:pt x="6951731" y="6536519"/>
                  <a:pt x="6947790" y="6545060"/>
                  <a:pt x="6945163" y="6551631"/>
                </a:cubicBezTo>
                <a:lnTo>
                  <a:pt x="6941220" y="6565427"/>
                </a:lnTo>
                <a:lnTo>
                  <a:pt x="6956988" y="6555572"/>
                </a:lnTo>
                <a:cubicBezTo>
                  <a:pt x="6962243" y="6551631"/>
                  <a:pt x="6967500" y="6547033"/>
                  <a:pt x="6972754" y="6541776"/>
                </a:cubicBezTo>
                <a:close/>
                <a:moveTo>
                  <a:pt x="6247469" y="6494475"/>
                </a:moveTo>
                <a:lnTo>
                  <a:pt x="6247469" y="6510242"/>
                </a:lnTo>
                <a:lnTo>
                  <a:pt x="6263235" y="6510242"/>
                </a:lnTo>
                <a:cubicBezTo>
                  <a:pt x="6263235" y="6499730"/>
                  <a:pt x="6257980" y="6494475"/>
                  <a:pt x="6247469" y="6494475"/>
                </a:cubicBezTo>
                <a:close/>
                <a:moveTo>
                  <a:pt x="8281424" y="6462940"/>
                </a:moveTo>
                <a:lnTo>
                  <a:pt x="8312958" y="6478706"/>
                </a:lnTo>
                <a:cubicBezTo>
                  <a:pt x="8302445" y="6489218"/>
                  <a:pt x="8294563" y="6499730"/>
                  <a:pt x="8289306" y="6510242"/>
                </a:cubicBezTo>
                <a:cubicBezTo>
                  <a:pt x="8284051" y="6520753"/>
                  <a:pt x="8281424" y="6520753"/>
                  <a:pt x="8281424" y="6510242"/>
                </a:cubicBezTo>
                <a:lnTo>
                  <a:pt x="8234123" y="6541776"/>
                </a:lnTo>
                <a:lnTo>
                  <a:pt x="8218355" y="6541776"/>
                </a:lnTo>
                <a:cubicBezTo>
                  <a:pt x="8218355" y="6499730"/>
                  <a:pt x="8239378" y="6473452"/>
                  <a:pt x="8281424" y="6462940"/>
                </a:cubicBezTo>
                <a:close/>
                <a:moveTo>
                  <a:pt x="145596" y="6462940"/>
                </a:moveTo>
                <a:cubicBezTo>
                  <a:pt x="145596" y="6473452"/>
                  <a:pt x="140342" y="6478706"/>
                  <a:pt x="129831" y="6478706"/>
                </a:cubicBezTo>
                <a:lnTo>
                  <a:pt x="145596" y="6478706"/>
                </a:lnTo>
                <a:close/>
                <a:moveTo>
                  <a:pt x="8659833" y="6447172"/>
                </a:moveTo>
                <a:cubicBezTo>
                  <a:pt x="8670346" y="6447172"/>
                  <a:pt x="8675601" y="6452429"/>
                  <a:pt x="8675601" y="6462940"/>
                </a:cubicBezTo>
                <a:lnTo>
                  <a:pt x="8691367" y="6447172"/>
                </a:lnTo>
                <a:lnTo>
                  <a:pt x="8707136" y="6447172"/>
                </a:lnTo>
                <a:cubicBezTo>
                  <a:pt x="8707136" y="6478706"/>
                  <a:pt x="8691367" y="6489218"/>
                  <a:pt x="8659833" y="6478706"/>
                </a:cubicBezTo>
                <a:close/>
                <a:moveTo>
                  <a:pt x="8722902" y="6431406"/>
                </a:moveTo>
                <a:cubicBezTo>
                  <a:pt x="8733414" y="6431406"/>
                  <a:pt x="8738670" y="6431406"/>
                  <a:pt x="8738670" y="6431406"/>
                </a:cubicBezTo>
                <a:lnTo>
                  <a:pt x="8738670" y="6447172"/>
                </a:lnTo>
                <a:cubicBezTo>
                  <a:pt x="8738670" y="6447172"/>
                  <a:pt x="8733414" y="6447172"/>
                  <a:pt x="8722902" y="6447172"/>
                </a:cubicBezTo>
                <a:close/>
                <a:moveTo>
                  <a:pt x="8281424" y="6415639"/>
                </a:moveTo>
                <a:cubicBezTo>
                  <a:pt x="8281424" y="6415639"/>
                  <a:pt x="8281424" y="6420895"/>
                  <a:pt x="8281424" y="6431406"/>
                </a:cubicBezTo>
                <a:cubicBezTo>
                  <a:pt x="8281424" y="6441918"/>
                  <a:pt x="8278794" y="6447172"/>
                  <a:pt x="8273540" y="6447172"/>
                </a:cubicBezTo>
                <a:cubicBezTo>
                  <a:pt x="8268285" y="6447172"/>
                  <a:pt x="8268285" y="6441918"/>
                  <a:pt x="8273540" y="6431406"/>
                </a:cubicBezTo>
                <a:cubicBezTo>
                  <a:pt x="8278794" y="6420895"/>
                  <a:pt x="8281424" y="6415639"/>
                  <a:pt x="8281424" y="6415639"/>
                </a:cubicBezTo>
                <a:close/>
                <a:moveTo>
                  <a:pt x="8754437" y="6399871"/>
                </a:moveTo>
                <a:lnTo>
                  <a:pt x="8738670" y="6415639"/>
                </a:lnTo>
                <a:cubicBezTo>
                  <a:pt x="8738670" y="6415639"/>
                  <a:pt x="8738670" y="6413012"/>
                  <a:pt x="8738670" y="6407755"/>
                </a:cubicBezTo>
                <a:cubicBezTo>
                  <a:pt x="8738670" y="6402498"/>
                  <a:pt x="8743925" y="6399871"/>
                  <a:pt x="8754437" y="6399871"/>
                </a:cubicBezTo>
                <a:close/>
                <a:moveTo>
                  <a:pt x="8322811" y="6378192"/>
                </a:moveTo>
                <a:cubicBezTo>
                  <a:pt x="8326754" y="6376880"/>
                  <a:pt x="8328725" y="6378851"/>
                  <a:pt x="8328725" y="6384105"/>
                </a:cubicBezTo>
                <a:lnTo>
                  <a:pt x="8312958" y="6399871"/>
                </a:lnTo>
                <a:cubicBezTo>
                  <a:pt x="8302445" y="6410382"/>
                  <a:pt x="8297190" y="6415639"/>
                  <a:pt x="8297190" y="6415639"/>
                </a:cubicBezTo>
                <a:cubicBezTo>
                  <a:pt x="8286679" y="6415639"/>
                  <a:pt x="8289306" y="6407755"/>
                  <a:pt x="8305074" y="6391989"/>
                </a:cubicBezTo>
                <a:cubicBezTo>
                  <a:pt x="8312958" y="6384105"/>
                  <a:pt x="8318870" y="6379507"/>
                  <a:pt x="8322811" y="6378192"/>
                </a:cubicBezTo>
                <a:close/>
                <a:moveTo>
                  <a:pt x="8833272" y="6352571"/>
                </a:moveTo>
                <a:lnTo>
                  <a:pt x="8817506" y="6384105"/>
                </a:lnTo>
                <a:lnTo>
                  <a:pt x="8801737" y="6399871"/>
                </a:lnTo>
                <a:lnTo>
                  <a:pt x="8817506" y="6368337"/>
                </a:lnTo>
                <a:cubicBezTo>
                  <a:pt x="8828017" y="6357827"/>
                  <a:pt x="8833272" y="6352571"/>
                  <a:pt x="8833272" y="6352571"/>
                </a:cubicBezTo>
                <a:close/>
                <a:moveTo>
                  <a:pt x="7422116" y="6352571"/>
                </a:moveTo>
                <a:cubicBezTo>
                  <a:pt x="7416861" y="6352571"/>
                  <a:pt x="7406349" y="6363081"/>
                  <a:pt x="7390581" y="6384105"/>
                </a:cubicBezTo>
                <a:cubicBezTo>
                  <a:pt x="7374815" y="6405128"/>
                  <a:pt x="7366931" y="6415639"/>
                  <a:pt x="7366931" y="6415639"/>
                </a:cubicBezTo>
                <a:cubicBezTo>
                  <a:pt x="7366931" y="6415639"/>
                  <a:pt x="7377442" y="6405128"/>
                  <a:pt x="7398465" y="6384105"/>
                </a:cubicBezTo>
                <a:cubicBezTo>
                  <a:pt x="7419486" y="6363081"/>
                  <a:pt x="7427370" y="6352571"/>
                  <a:pt x="7422116" y="6352571"/>
                </a:cubicBezTo>
                <a:close/>
                <a:moveTo>
                  <a:pt x="19460" y="6352571"/>
                </a:moveTo>
                <a:lnTo>
                  <a:pt x="3694" y="6368337"/>
                </a:lnTo>
                <a:lnTo>
                  <a:pt x="19460" y="6384105"/>
                </a:lnTo>
                <a:cubicBezTo>
                  <a:pt x="19460" y="6373594"/>
                  <a:pt x="19460" y="6363081"/>
                  <a:pt x="19460" y="6352571"/>
                </a:cubicBezTo>
                <a:close/>
                <a:moveTo>
                  <a:pt x="8439095" y="6336804"/>
                </a:moveTo>
                <a:lnTo>
                  <a:pt x="8454861" y="6336804"/>
                </a:lnTo>
                <a:lnTo>
                  <a:pt x="8470629" y="6368337"/>
                </a:lnTo>
                <a:lnTo>
                  <a:pt x="8454861" y="6384105"/>
                </a:lnTo>
                <a:cubicBezTo>
                  <a:pt x="8444349" y="6384105"/>
                  <a:pt x="8439095" y="6378848"/>
                  <a:pt x="8439095" y="6368337"/>
                </a:cubicBezTo>
                <a:cubicBezTo>
                  <a:pt x="8439095" y="6357827"/>
                  <a:pt x="8439095" y="6349943"/>
                  <a:pt x="8439095" y="6344686"/>
                </a:cubicBezTo>
                <a:cubicBezTo>
                  <a:pt x="8439095" y="6339431"/>
                  <a:pt x="8439095" y="6336804"/>
                  <a:pt x="8439095" y="6336804"/>
                </a:cubicBezTo>
                <a:close/>
                <a:moveTo>
                  <a:pt x="8880573" y="6273734"/>
                </a:moveTo>
                <a:cubicBezTo>
                  <a:pt x="8880573" y="6273734"/>
                  <a:pt x="8880573" y="6278992"/>
                  <a:pt x="8880573" y="6289500"/>
                </a:cubicBezTo>
                <a:lnTo>
                  <a:pt x="8864807" y="6289500"/>
                </a:lnTo>
                <a:cubicBezTo>
                  <a:pt x="8864807" y="6289500"/>
                  <a:pt x="8870061" y="6284247"/>
                  <a:pt x="8880573" y="6273734"/>
                </a:cubicBezTo>
                <a:close/>
                <a:moveTo>
                  <a:pt x="7634972" y="6273734"/>
                </a:moveTo>
                <a:cubicBezTo>
                  <a:pt x="7624460" y="6273734"/>
                  <a:pt x="7624460" y="6278992"/>
                  <a:pt x="7634972" y="6289500"/>
                </a:cubicBezTo>
                <a:cubicBezTo>
                  <a:pt x="7634972" y="6289500"/>
                  <a:pt x="7640226" y="6289500"/>
                  <a:pt x="7650738" y="6289500"/>
                </a:cubicBezTo>
                <a:cubicBezTo>
                  <a:pt x="7650738" y="6289500"/>
                  <a:pt x="7650738" y="6284247"/>
                  <a:pt x="7650738" y="6273734"/>
                </a:cubicBezTo>
                <a:close/>
                <a:moveTo>
                  <a:pt x="7177726" y="6257969"/>
                </a:moveTo>
                <a:cubicBezTo>
                  <a:pt x="7167217" y="6257969"/>
                  <a:pt x="7161960" y="6260596"/>
                  <a:pt x="7161960" y="6265850"/>
                </a:cubicBezTo>
                <a:cubicBezTo>
                  <a:pt x="7161960" y="6271107"/>
                  <a:pt x="7156705" y="6278992"/>
                  <a:pt x="7146192" y="6289500"/>
                </a:cubicBezTo>
                <a:lnTo>
                  <a:pt x="7193495" y="6273734"/>
                </a:lnTo>
                <a:close/>
                <a:moveTo>
                  <a:pt x="8312958" y="6242200"/>
                </a:moveTo>
                <a:lnTo>
                  <a:pt x="8312958" y="6257969"/>
                </a:lnTo>
                <a:cubicBezTo>
                  <a:pt x="8302445" y="6268477"/>
                  <a:pt x="8302445" y="6278992"/>
                  <a:pt x="8312958" y="6289500"/>
                </a:cubicBezTo>
                <a:lnTo>
                  <a:pt x="8328725" y="6289500"/>
                </a:lnTo>
                <a:cubicBezTo>
                  <a:pt x="8328725" y="6289500"/>
                  <a:pt x="8331354" y="6284247"/>
                  <a:pt x="8336609" y="6273734"/>
                </a:cubicBezTo>
                <a:cubicBezTo>
                  <a:pt x="8341864" y="6263223"/>
                  <a:pt x="8344491" y="6257969"/>
                  <a:pt x="8344491" y="6257969"/>
                </a:cubicBezTo>
                <a:cubicBezTo>
                  <a:pt x="8333979" y="6257969"/>
                  <a:pt x="8328725" y="6257969"/>
                  <a:pt x="8328725" y="6257969"/>
                </a:cubicBezTo>
                <a:cubicBezTo>
                  <a:pt x="8328725" y="6257969"/>
                  <a:pt x="8328725" y="6252712"/>
                  <a:pt x="8328725" y="6242200"/>
                </a:cubicBezTo>
                <a:cubicBezTo>
                  <a:pt x="8328725" y="6242200"/>
                  <a:pt x="8323470" y="6242200"/>
                  <a:pt x="8312958" y="6242200"/>
                </a:cubicBezTo>
                <a:close/>
                <a:moveTo>
                  <a:pt x="7692127" y="6232345"/>
                </a:moveTo>
                <a:cubicBezTo>
                  <a:pt x="7690814" y="6231032"/>
                  <a:pt x="7687529" y="6231689"/>
                  <a:pt x="7682273" y="6234316"/>
                </a:cubicBezTo>
                <a:cubicBezTo>
                  <a:pt x="7671761" y="6239573"/>
                  <a:pt x="7666506" y="6247457"/>
                  <a:pt x="7666506" y="6257969"/>
                </a:cubicBezTo>
                <a:cubicBezTo>
                  <a:pt x="7677018" y="6257969"/>
                  <a:pt x="7684902" y="6252712"/>
                  <a:pt x="7690157" y="6242200"/>
                </a:cubicBezTo>
                <a:cubicBezTo>
                  <a:pt x="7692784" y="6236946"/>
                  <a:pt x="7693441" y="6233661"/>
                  <a:pt x="7692127" y="6232345"/>
                </a:cubicBezTo>
                <a:close/>
                <a:moveTo>
                  <a:pt x="7264446" y="6226433"/>
                </a:moveTo>
                <a:cubicBezTo>
                  <a:pt x="7269701" y="6226433"/>
                  <a:pt x="7277585" y="6226433"/>
                  <a:pt x="7288096" y="6226433"/>
                </a:cubicBezTo>
                <a:cubicBezTo>
                  <a:pt x="7309118" y="6226433"/>
                  <a:pt x="7309118" y="6236946"/>
                  <a:pt x="7288096" y="6257969"/>
                </a:cubicBezTo>
                <a:lnTo>
                  <a:pt x="7267825" y="6264726"/>
                </a:lnTo>
                <a:lnTo>
                  <a:pt x="7267402" y="6264866"/>
                </a:lnTo>
                <a:cubicBezTo>
                  <a:pt x="7249665" y="6270779"/>
                  <a:pt x="7240795" y="6273734"/>
                  <a:pt x="7240795" y="6273734"/>
                </a:cubicBezTo>
                <a:lnTo>
                  <a:pt x="7240795" y="6257969"/>
                </a:lnTo>
                <a:cubicBezTo>
                  <a:pt x="7240795" y="6257969"/>
                  <a:pt x="7240795" y="6255342"/>
                  <a:pt x="7240795" y="6250085"/>
                </a:cubicBezTo>
                <a:cubicBezTo>
                  <a:pt x="7240795" y="6244828"/>
                  <a:pt x="7235541" y="6242200"/>
                  <a:pt x="7225029" y="6242200"/>
                </a:cubicBezTo>
                <a:cubicBezTo>
                  <a:pt x="7225029" y="6242200"/>
                  <a:pt x="7225029" y="6239573"/>
                  <a:pt x="7225029" y="6234316"/>
                </a:cubicBezTo>
                <a:cubicBezTo>
                  <a:pt x="7225029" y="6229062"/>
                  <a:pt x="7227656" y="6229062"/>
                  <a:pt x="7232910" y="6234316"/>
                </a:cubicBezTo>
                <a:cubicBezTo>
                  <a:pt x="7238166" y="6239573"/>
                  <a:pt x="7246050" y="6242200"/>
                  <a:pt x="7256562" y="6242200"/>
                </a:cubicBezTo>
                <a:cubicBezTo>
                  <a:pt x="7256562" y="6231689"/>
                  <a:pt x="7259191" y="6226433"/>
                  <a:pt x="7264446" y="6226433"/>
                </a:cubicBezTo>
                <a:close/>
                <a:moveTo>
                  <a:pt x="8912108" y="6210666"/>
                </a:moveTo>
                <a:cubicBezTo>
                  <a:pt x="8922619" y="6210666"/>
                  <a:pt x="8927874" y="6210666"/>
                  <a:pt x="8927874" y="6210666"/>
                </a:cubicBezTo>
                <a:cubicBezTo>
                  <a:pt x="8927874" y="6221176"/>
                  <a:pt x="8922619" y="6226433"/>
                  <a:pt x="8912108" y="6226433"/>
                </a:cubicBezTo>
                <a:lnTo>
                  <a:pt x="8896341" y="6226433"/>
                </a:lnTo>
                <a:cubicBezTo>
                  <a:pt x="8896341" y="6215923"/>
                  <a:pt x="8901596" y="6210666"/>
                  <a:pt x="8912108" y="6210666"/>
                </a:cubicBezTo>
                <a:close/>
                <a:moveTo>
                  <a:pt x="7745342" y="6210666"/>
                </a:moveTo>
                <a:cubicBezTo>
                  <a:pt x="7734830" y="6221176"/>
                  <a:pt x="7732203" y="6226433"/>
                  <a:pt x="7737458" y="6226433"/>
                </a:cubicBezTo>
                <a:cubicBezTo>
                  <a:pt x="7742712" y="6226433"/>
                  <a:pt x="7745342" y="6226433"/>
                  <a:pt x="7745342" y="6226433"/>
                </a:cubicBezTo>
                <a:cubicBezTo>
                  <a:pt x="7745342" y="6226433"/>
                  <a:pt x="7745342" y="6221176"/>
                  <a:pt x="7745342" y="6210666"/>
                </a:cubicBezTo>
                <a:close/>
                <a:moveTo>
                  <a:pt x="161365" y="6179132"/>
                </a:moveTo>
                <a:cubicBezTo>
                  <a:pt x="150853" y="6179132"/>
                  <a:pt x="145596" y="6189642"/>
                  <a:pt x="145596" y="6210666"/>
                </a:cubicBezTo>
                <a:cubicBezTo>
                  <a:pt x="145596" y="6231689"/>
                  <a:pt x="145596" y="6242200"/>
                  <a:pt x="145596" y="6242200"/>
                </a:cubicBezTo>
                <a:cubicBezTo>
                  <a:pt x="135086" y="6242200"/>
                  <a:pt x="129831" y="6239573"/>
                  <a:pt x="129831" y="6234316"/>
                </a:cubicBezTo>
                <a:cubicBezTo>
                  <a:pt x="129831" y="6229062"/>
                  <a:pt x="129831" y="6226433"/>
                  <a:pt x="129831" y="6226433"/>
                </a:cubicBezTo>
                <a:cubicBezTo>
                  <a:pt x="129831" y="6226433"/>
                  <a:pt x="124576" y="6226433"/>
                  <a:pt x="114064" y="6226433"/>
                </a:cubicBezTo>
                <a:lnTo>
                  <a:pt x="98295" y="6210666"/>
                </a:lnTo>
                <a:lnTo>
                  <a:pt x="66761" y="6257969"/>
                </a:lnTo>
                <a:cubicBezTo>
                  <a:pt x="56249" y="6289500"/>
                  <a:pt x="48368" y="6302641"/>
                  <a:pt x="43110" y="6297386"/>
                </a:cubicBezTo>
                <a:cubicBezTo>
                  <a:pt x="37855" y="6292129"/>
                  <a:pt x="35228" y="6294757"/>
                  <a:pt x="35228" y="6305270"/>
                </a:cubicBezTo>
                <a:cubicBezTo>
                  <a:pt x="35228" y="6305270"/>
                  <a:pt x="35228" y="6310524"/>
                  <a:pt x="35228" y="6321036"/>
                </a:cubicBezTo>
                <a:cubicBezTo>
                  <a:pt x="45740" y="6321036"/>
                  <a:pt x="50995" y="6336804"/>
                  <a:pt x="50995" y="6368337"/>
                </a:cubicBezTo>
                <a:cubicBezTo>
                  <a:pt x="40483" y="6399871"/>
                  <a:pt x="45740" y="6410382"/>
                  <a:pt x="66761" y="6399871"/>
                </a:cubicBezTo>
                <a:lnTo>
                  <a:pt x="82529" y="6384105"/>
                </a:lnTo>
                <a:cubicBezTo>
                  <a:pt x="82529" y="6373594"/>
                  <a:pt x="85157" y="6368337"/>
                  <a:pt x="90414" y="6368337"/>
                </a:cubicBezTo>
                <a:cubicBezTo>
                  <a:pt x="95669" y="6368337"/>
                  <a:pt x="103552" y="6363081"/>
                  <a:pt x="114064" y="6352571"/>
                </a:cubicBezTo>
                <a:cubicBezTo>
                  <a:pt x="124576" y="6300013"/>
                  <a:pt x="135086" y="6268477"/>
                  <a:pt x="145596" y="6257969"/>
                </a:cubicBezTo>
                <a:cubicBezTo>
                  <a:pt x="145596" y="6257969"/>
                  <a:pt x="145596" y="6252712"/>
                  <a:pt x="145596" y="6242200"/>
                </a:cubicBezTo>
                <a:cubicBezTo>
                  <a:pt x="145596" y="6242200"/>
                  <a:pt x="150853" y="6231689"/>
                  <a:pt x="161365" y="6210666"/>
                </a:cubicBezTo>
                <a:lnTo>
                  <a:pt x="177131" y="6179132"/>
                </a:lnTo>
                <a:cubicBezTo>
                  <a:pt x="177131" y="6179132"/>
                  <a:pt x="171876" y="6179132"/>
                  <a:pt x="161365" y="6179132"/>
                </a:cubicBezTo>
                <a:close/>
                <a:moveTo>
                  <a:pt x="47842" y="6179132"/>
                </a:moveTo>
                <a:lnTo>
                  <a:pt x="43110" y="6187016"/>
                </a:lnTo>
                <a:cubicBezTo>
                  <a:pt x="37855" y="6192272"/>
                  <a:pt x="35228" y="6200156"/>
                  <a:pt x="35228" y="6210666"/>
                </a:cubicBezTo>
                <a:cubicBezTo>
                  <a:pt x="40483" y="6200156"/>
                  <a:pt x="44426" y="6190958"/>
                  <a:pt x="47054" y="6183074"/>
                </a:cubicBezTo>
                <a:close/>
                <a:moveTo>
                  <a:pt x="8896341" y="6147599"/>
                </a:moveTo>
                <a:lnTo>
                  <a:pt x="8880573" y="6179132"/>
                </a:lnTo>
                <a:cubicBezTo>
                  <a:pt x="8870061" y="6179132"/>
                  <a:pt x="8864807" y="6184388"/>
                  <a:pt x="8864807" y="6194899"/>
                </a:cubicBezTo>
                <a:cubicBezTo>
                  <a:pt x="8864807" y="6205411"/>
                  <a:pt x="8864807" y="6210666"/>
                  <a:pt x="8864807" y="6210666"/>
                </a:cubicBezTo>
                <a:cubicBezTo>
                  <a:pt x="8864807" y="6221176"/>
                  <a:pt x="8854293" y="6231689"/>
                  <a:pt x="8833272" y="6242200"/>
                </a:cubicBezTo>
                <a:lnTo>
                  <a:pt x="8817506" y="6226433"/>
                </a:lnTo>
                <a:cubicBezTo>
                  <a:pt x="8828017" y="6226433"/>
                  <a:pt x="8835902" y="6221176"/>
                  <a:pt x="8841156" y="6210666"/>
                </a:cubicBezTo>
                <a:cubicBezTo>
                  <a:pt x="8846411" y="6200156"/>
                  <a:pt x="8849038" y="6194899"/>
                  <a:pt x="8849038" y="6194899"/>
                </a:cubicBezTo>
                <a:cubicBezTo>
                  <a:pt x="8849038" y="6184388"/>
                  <a:pt x="8854293" y="6173876"/>
                  <a:pt x="8864807" y="6163365"/>
                </a:cubicBezTo>
                <a:close/>
                <a:moveTo>
                  <a:pt x="8360259" y="6147599"/>
                </a:moveTo>
                <a:lnTo>
                  <a:pt x="8346743" y="6174629"/>
                </a:lnTo>
                <a:lnTo>
                  <a:pt x="8354346" y="6165336"/>
                </a:lnTo>
                <a:cubicBezTo>
                  <a:pt x="8358289" y="6158767"/>
                  <a:pt x="8360259" y="6152854"/>
                  <a:pt x="8360259" y="6147599"/>
                </a:cubicBezTo>
                <a:close/>
                <a:moveTo>
                  <a:pt x="7335396" y="6147599"/>
                </a:moveTo>
                <a:lnTo>
                  <a:pt x="7335396" y="6163365"/>
                </a:lnTo>
                <a:cubicBezTo>
                  <a:pt x="7345910" y="6163365"/>
                  <a:pt x="7351164" y="6158109"/>
                  <a:pt x="7351164" y="6147599"/>
                </a:cubicBezTo>
                <a:close/>
                <a:moveTo>
                  <a:pt x="145596" y="6147599"/>
                </a:moveTo>
                <a:lnTo>
                  <a:pt x="161365" y="6163365"/>
                </a:lnTo>
                <a:cubicBezTo>
                  <a:pt x="161365" y="6163365"/>
                  <a:pt x="161365" y="6158109"/>
                  <a:pt x="161365" y="6147599"/>
                </a:cubicBezTo>
                <a:close/>
                <a:moveTo>
                  <a:pt x="8659833" y="6131830"/>
                </a:moveTo>
                <a:cubicBezTo>
                  <a:pt x="8670346" y="6131830"/>
                  <a:pt x="8675601" y="6131830"/>
                  <a:pt x="8675601" y="6131830"/>
                </a:cubicBezTo>
                <a:cubicBezTo>
                  <a:pt x="8675601" y="6131830"/>
                  <a:pt x="8675601" y="6137087"/>
                  <a:pt x="8675601" y="6147599"/>
                </a:cubicBezTo>
                <a:cubicBezTo>
                  <a:pt x="8675601" y="6158109"/>
                  <a:pt x="8670346" y="6168622"/>
                  <a:pt x="8659833" y="6179132"/>
                </a:cubicBezTo>
                <a:lnTo>
                  <a:pt x="8644067" y="6179132"/>
                </a:lnTo>
                <a:cubicBezTo>
                  <a:pt x="8654578" y="6179132"/>
                  <a:pt x="8654578" y="6173876"/>
                  <a:pt x="8644067" y="6163365"/>
                </a:cubicBezTo>
                <a:cubicBezTo>
                  <a:pt x="8644067" y="6163365"/>
                  <a:pt x="8644067" y="6160738"/>
                  <a:pt x="8644067" y="6155481"/>
                </a:cubicBezTo>
                <a:cubicBezTo>
                  <a:pt x="8644067" y="6150225"/>
                  <a:pt x="8638812" y="6147599"/>
                  <a:pt x="8628300" y="6147599"/>
                </a:cubicBezTo>
                <a:cubicBezTo>
                  <a:pt x="8628300" y="6147599"/>
                  <a:pt x="8630928" y="6147599"/>
                  <a:pt x="8636182" y="6147599"/>
                </a:cubicBezTo>
                <a:cubicBezTo>
                  <a:pt x="8641437" y="6147599"/>
                  <a:pt x="8644067" y="6147599"/>
                  <a:pt x="8644067" y="6147599"/>
                </a:cubicBezTo>
                <a:close/>
                <a:moveTo>
                  <a:pt x="177131" y="6131830"/>
                </a:moveTo>
                <a:lnTo>
                  <a:pt x="177131" y="6147599"/>
                </a:lnTo>
                <a:lnTo>
                  <a:pt x="177131" y="6163365"/>
                </a:lnTo>
                <a:cubicBezTo>
                  <a:pt x="177131" y="6163365"/>
                  <a:pt x="182388" y="6158109"/>
                  <a:pt x="192899" y="6147599"/>
                </a:cubicBezTo>
                <a:cubicBezTo>
                  <a:pt x="192899" y="6137087"/>
                  <a:pt x="187642" y="6131830"/>
                  <a:pt x="177131" y="6131830"/>
                </a:cubicBezTo>
                <a:close/>
                <a:moveTo>
                  <a:pt x="7380945" y="6126575"/>
                </a:moveTo>
                <a:lnTo>
                  <a:pt x="7380726" y="6127889"/>
                </a:lnTo>
                <a:lnTo>
                  <a:pt x="7379544" y="6128677"/>
                </a:lnTo>
                <a:close/>
                <a:moveTo>
                  <a:pt x="8707136" y="6116064"/>
                </a:moveTo>
                <a:cubicBezTo>
                  <a:pt x="8728157" y="6116064"/>
                  <a:pt x="8733414" y="6126575"/>
                  <a:pt x="8722902" y="6147599"/>
                </a:cubicBezTo>
                <a:lnTo>
                  <a:pt x="8738670" y="6147599"/>
                </a:lnTo>
                <a:cubicBezTo>
                  <a:pt x="8749182" y="6137087"/>
                  <a:pt x="8754437" y="6131830"/>
                  <a:pt x="8754437" y="6131830"/>
                </a:cubicBezTo>
                <a:cubicBezTo>
                  <a:pt x="8754437" y="6142342"/>
                  <a:pt x="8754437" y="6147599"/>
                  <a:pt x="8754437" y="6147599"/>
                </a:cubicBezTo>
                <a:cubicBezTo>
                  <a:pt x="8754437" y="6147599"/>
                  <a:pt x="8754437" y="6152854"/>
                  <a:pt x="8754437" y="6163365"/>
                </a:cubicBezTo>
                <a:cubicBezTo>
                  <a:pt x="8743925" y="6163365"/>
                  <a:pt x="8743925" y="6168622"/>
                  <a:pt x="8754437" y="6179132"/>
                </a:cubicBezTo>
                <a:lnTo>
                  <a:pt x="8738670" y="6179132"/>
                </a:lnTo>
                <a:cubicBezTo>
                  <a:pt x="8728157" y="6168622"/>
                  <a:pt x="8722902" y="6173876"/>
                  <a:pt x="8722902" y="6194899"/>
                </a:cubicBezTo>
                <a:cubicBezTo>
                  <a:pt x="8712390" y="6194899"/>
                  <a:pt x="8707136" y="6200156"/>
                  <a:pt x="8707136" y="6210666"/>
                </a:cubicBezTo>
                <a:cubicBezTo>
                  <a:pt x="8696622" y="6210666"/>
                  <a:pt x="8691367" y="6215923"/>
                  <a:pt x="8691367" y="6226433"/>
                </a:cubicBezTo>
                <a:lnTo>
                  <a:pt x="8675601" y="6257969"/>
                </a:lnTo>
                <a:lnTo>
                  <a:pt x="8675601" y="6226433"/>
                </a:lnTo>
                <a:cubicBezTo>
                  <a:pt x="8665090" y="6215923"/>
                  <a:pt x="8665090" y="6205411"/>
                  <a:pt x="8675601" y="6194899"/>
                </a:cubicBezTo>
                <a:lnTo>
                  <a:pt x="8691367" y="6147599"/>
                </a:lnTo>
                <a:cubicBezTo>
                  <a:pt x="8691367" y="6137087"/>
                  <a:pt x="8693997" y="6129203"/>
                  <a:pt x="8699252" y="6123948"/>
                </a:cubicBezTo>
                <a:cubicBezTo>
                  <a:pt x="8704506" y="6118691"/>
                  <a:pt x="8707136" y="6116064"/>
                  <a:pt x="8707136" y="6116064"/>
                </a:cubicBezTo>
                <a:close/>
                <a:moveTo>
                  <a:pt x="7177726" y="6116064"/>
                </a:moveTo>
                <a:cubicBezTo>
                  <a:pt x="7167217" y="6126575"/>
                  <a:pt x="7161960" y="6131830"/>
                  <a:pt x="7161960" y="6131830"/>
                </a:cubicBezTo>
                <a:lnTo>
                  <a:pt x="7177726" y="6131830"/>
                </a:lnTo>
                <a:close/>
                <a:moveTo>
                  <a:pt x="7389456" y="6113812"/>
                </a:moveTo>
                <a:lnTo>
                  <a:pt x="7380945" y="6126575"/>
                </a:lnTo>
                <a:lnTo>
                  <a:pt x="7382699" y="6116064"/>
                </a:lnTo>
                <a:close/>
                <a:moveTo>
                  <a:pt x="8841156" y="6100298"/>
                </a:moveTo>
                <a:cubicBezTo>
                  <a:pt x="8846411" y="6100298"/>
                  <a:pt x="8854293" y="6100298"/>
                  <a:pt x="8864807" y="6100298"/>
                </a:cubicBezTo>
                <a:cubicBezTo>
                  <a:pt x="8875318" y="6100298"/>
                  <a:pt x="8880573" y="6100298"/>
                  <a:pt x="8880573" y="6100298"/>
                </a:cubicBezTo>
                <a:cubicBezTo>
                  <a:pt x="8880573" y="6100298"/>
                  <a:pt x="8875318" y="6105554"/>
                  <a:pt x="8864807" y="6116064"/>
                </a:cubicBezTo>
                <a:cubicBezTo>
                  <a:pt x="8854293" y="6116064"/>
                  <a:pt x="8849038" y="6121322"/>
                  <a:pt x="8849038" y="6131830"/>
                </a:cubicBezTo>
                <a:lnTo>
                  <a:pt x="8801737" y="6194899"/>
                </a:lnTo>
                <a:cubicBezTo>
                  <a:pt x="8780717" y="6226433"/>
                  <a:pt x="8770203" y="6242200"/>
                  <a:pt x="8770203" y="6242200"/>
                </a:cubicBezTo>
                <a:lnTo>
                  <a:pt x="8770203" y="6257969"/>
                </a:lnTo>
                <a:lnTo>
                  <a:pt x="8754437" y="6242200"/>
                </a:lnTo>
                <a:cubicBezTo>
                  <a:pt x="8764948" y="6231689"/>
                  <a:pt x="8772832" y="6221176"/>
                  <a:pt x="8778087" y="6210666"/>
                </a:cubicBezTo>
                <a:cubicBezTo>
                  <a:pt x="8783342" y="6200156"/>
                  <a:pt x="8785971" y="6184388"/>
                  <a:pt x="8785971" y="6163365"/>
                </a:cubicBezTo>
                <a:cubicBezTo>
                  <a:pt x="8785971" y="6152854"/>
                  <a:pt x="8788599" y="6144971"/>
                  <a:pt x="8793853" y="6139715"/>
                </a:cubicBezTo>
                <a:cubicBezTo>
                  <a:pt x="8799110" y="6134458"/>
                  <a:pt x="8801737" y="6131830"/>
                  <a:pt x="8801737" y="6131830"/>
                </a:cubicBezTo>
                <a:cubicBezTo>
                  <a:pt x="8812249" y="6131830"/>
                  <a:pt x="8822761" y="6126575"/>
                  <a:pt x="8833272" y="6116064"/>
                </a:cubicBezTo>
                <a:cubicBezTo>
                  <a:pt x="8833272" y="6105554"/>
                  <a:pt x="8835902" y="6100298"/>
                  <a:pt x="8841156" y="6100298"/>
                </a:cubicBezTo>
                <a:close/>
                <a:moveTo>
                  <a:pt x="7398465" y="6100298"/>
                </a:moveTo>
                <a:cubicBezTo>
                  <a:pt x="7398465" y="6105554"/>
                  <a:pt x="7397152" y="6109497"/>
                  <a:pt x="7394524" y="6112123"/>
                </a:cubicBezTo>
                <a:lnTo>
                  <a:pt x="7389456" y="6113812"/>
                </a:lnTo>
                <a:close/>
                <a:moveTo>
                  <a:pt x="8707136" y="6084531"/>
                </a:moveTo>
                <a:cubicBezTo>
                  <a:pt x="8717647" y="6084531"/>
                  <a:pt x="8717647" y="6089787"/>
                  <a:pt x="8707136" y="6100298"/>
                </a:cubicBezTo>
                <a:cubicBezTo>
                  <a:pt x="8707136" y="6110807"/>
                  <a:pt x="8701881" y="6110807"/>
                  <a:pt x="8691367" y="6100298"/>
                </a:cubicBezTo>
                <a:cubicBezTo>
                  <a:pt x="8691367" y="6100298"/>
                  <a:pt x="8696622" y="6095041"/>
                  <a:pt x="8707136" y="6084531"/>
                </a:cubicBezTo>
                <a:close/>
                <a:moveTo>
                  <a:pt x="7390090" y="6058910"/>
                </a:moveTo>
                <a:cubicBezTo>
                  <a:pt x="7393045" y="6058910"/>
                  <a:pt x="7395838" y="6059566"/>
                  <a:pt x="7398465" y="6060880"/>
                </a:cubicBezTo>
                <a:cubicBezTo>
                  <a:pt x="7408977" y="6066137"/>
                  <a:pt x="7406349" y="6074018"/>
                  <a:pt x="7390581" y="6084531"/>
                </a:cubicBezTo>
                <a:cubicBezTo>
                  <a:pt x="7374815" y="6095041"/>
                  <a:pt x="7366931" y="6105554"/>
                  <a:pt x="7366931" y="6116064"/>
                </a:cubicBezTo>
                <a:cubicBezTo>
                  <a:pt x="7366931" y="6126575"/>
                  <a:pt x="7369560" y="6131830"/>
                  <a:pt x="7374815" y="6131830"/>
                </a:cubicBezTo>
                <a:lnTo>
                  <a:pt x="7379544" y="6128677"/>
                </a:lnTo>
                <a:lnTo>
                  <a:pt x="7366931" y="6147599"/>
                </a:lnTo>
                <a:lnTo>
                  <a:pt x="7335396" y="6179132"/>
                </a:lnTo>
                <a:lnTo>
                  <a:pt x="7303864" y="6179132"/>
                </a:lnTo>
                <a:cubicBezTo>
                  <a:pt x="7282842" y="6179132"/>
                  <a:pt x="7272330" y="6184388"/>
                  <a:pt x="7272330" y="6194899"/>
                </a:cubicBezTo>
                <a:lnTo>
                  <a:pt x="7240795" y="6194899"/>
                </a:lnTo>
                <a:cubicBezTo>
                  <a:pt x="7240795" y="6184388"/>
                  <a:pt x="7243425" y="6179132"/>
                  <a:pt x="7248680" y="6179132"/>
                </a:cubicBezTo>
                <a:cubicBezTo>
                  <a:pt x="7253934" y="6179132"/>
                  <a:pt x="7267075" y="6168622"/>
                  <a:pt x="7288096" y="6147599"/>
                </a:cubicBezTo>
                <a:lnTo>
                  <a:pt x="7319630" y="6131830"/>
                </a:lnTo>
                <a:cubicBezTo>
                  <a:pt x="7330141" y="6131830"/>
                  <a:pt x="7335396" y="6126575"/>
                  <a:pt x="7335396" y="6116064"/>
                </a:cubicBezTo>
                <a:cubicBezTo>
                  <a:pt x="7335396" y="6105554"/>
                  <a:pt x="7343280" y="6092414"/>
                  <a:pt x="7359047" y="6076646"/>
                </a:cubicBezTo>
                <a:cubicBezTo>
                  <a:pt x="7370874" y="6064821"/>
                  <a:pt x="7381220" y="6058910"/>
                  <a:pt x="7390090" y="6058910"/>
                </a:cubicBezTo>
                <a:close/>
                <a:moveTo>
                  <a:pt x="8990943" y="6037230"/>
                </a:moveTo>
                <a:lnTo>
                  <a:pt x="9006709" y="6052996"/>
                </a:lnTo>
                <a:lnTo>
                  <a:pt x="8975177" y="6052996"/>
                </a:lnTo>
                <a:cubicBezTo>
                  <a:pt x="8975177" y="6052996"/>
                  <a:pt x="8980431" y="6047741"/>
                  <a:pt x="8990943" y="6037230"/>
                </a:cubicBezTo>
                <a:close/>
                <a:moveTo>
                  <a:pt x="7437884" y="6037230"/>
                </a:moveTo>
                <a:cubicBezTo>
                  <a:pt x="7443139" y="6037230"/>
                  <a:pt x="7445766" y="6042487"/>
                  <a:pt x="7445766" y="6052996"/>
                </a:cubicBezTo>
                <a:cubicBezTo>
                  <a:pt x="7435255" y="6063507"/>
                  <a:pt x="7430000" y="6063507"/>
                  <a:pt x="7430000" y="6052996"/>
                </a:cubicBezTo>
                <a:cubicBezTo>
                  <a:pt x="7430000" y="6042487"/>
                  <a:pt x="7432627" y="6037230"/>
                  <a:pt x="7437884" y="6037230"/>
                </a:cubicBezTo>
                <a:close/>
                <a:moveTo>
                  <a:pt x="255966" y="6005695"/>
                </a:moveTo>
                <a:lnTo>
                  <a:pt x="255966" y="6021463"/>
                </a:lnTo>
                <a:cubicBezTo>
                  <a:pt x="266478" y="6021463"/>
                  <a:pt x="271735" y="6021463"/>
                  <a:pt x="271735" y="6021463"/>
                </a:cubicBezTo>
                <a:cubicBezTo>
                  <a:pt x="271735" y="6010952"/>
                  <a:pt x="271735" y="6005695"/>
                  <a:pt x="271735" y="6005695"/>
                </a:cubicBezTo>
                <a:cubicBezTo>
                  <a:pt x="271735" y="6005695"/>
                  <a:pt x="266478" y="6005695"/>
                  <a:pt x="255966" y="6005695"/>
                </a:cubicBezTo>
                <a:close/>
                <a:moveTo>
                  <a:pt x="7445766" y="5989928"/>
                </a:moveTo>
                <a:cubicBezTo>
                  <a:pt x="7445766" y="6000438"/>
                  <a:pt x="7440511" y="6005695"/>
                  <a:pt x="7430000" y="6005695"/>
                </a:cubicBezTo>
                <a:cubicBezTo>
                  <a:pt x="7419486" y="6005695"/>
                  <a:pt x="7414232" y="6010952"/>
                  <a:pt x="7414232" y="6021463"/>
                </a:cubicBezTo>
                <a:cubicBezTo>
                  <a:pt x="7414232" y="6031972"/>
                  <a:pt x="7408977" y="6037230"/>
                  <a:pt x="7398465" y="6037230"/>
                </a:cubicBezTo>
                <a:cubicBezTo>
                  <a:pt x="7387954" y="6037230"/>
                  <a:pt x="7387954" y="6034602"/>
                  <a:pt x="7398465" y="6029346"/>
                </a:cubicBezTo>
                <a:cubicBezTo>
                  <a:pt x="7408977" y="6024090"/>
                  <a:pt x="7408977" y="6016206"/>
                  <a:pt x="7398465" y="6005695"/>
                </a:cubicBezTo>
                <a:cubicBezTo>
                  <a:pt x="7387954" y="6005695"/>
                  <a:pt x="7382699" y="6010952"/>
                  <a:pt x="7382699" y="6021463"/>
                </a:cubicBezTo>
                <a:cubicBezTo>
                  <a:pt x="7372185" y="6010952"/>
                  <a:pt x="7361676" y="6010952"/>
                  <a:pt x="7351164" y="6021463"/>
                </a:cubicBezTo>
                <a:cubicBezTo>
                  <a:pt x="7361676" y="6021463"/>
                  <a:pt x="7366931" y="6026717"/>
                  <a:pt x="7366931" y="6037230"/>
                </a:cubicBezTo>
                <a:lnTo>
                  <a:pt x="7351164" y="6037230"/>
                </a:lnTo>
                <a:cubicBezTo>
                  <a:pt x="7340651" y="6037230"/>
                  <a:pt x="7327514" y="6045113"/>
                  <a:pt x="7311746" y="6060880"/>
                </a:cubicBezTo>
                <a:cubicBezTo>
                  <a:pt x="7295980" y="6076646"/>
                  <a:pt x="7282842" y="6095041"/>
                  <a:pt x="7272330" y="6116064"/>
                </a:cubicBezTo>
                <a:cubicBezTo>
                  <a:pt x="7261816" y="6137087"/>
                  <a:pt x="7251307" y="6152854"/>
                  <a:pt x="7240795" y="6163365"/>
                </a:cubicBezTo>
                <a:cubicBezTo>
                  <a:pt x="7240795" y="6173876"/>
                  <a:pt x="7238166" y="6181761"/>
                  <a:pt x="7232910" y="6187016"/>
                </a:cubicBezTo>
                <a:cubicBezTo>
                  <a:pt x="7227656" y="6192272"/>
                  <a:pt x="7230283" y="6200156"/>
                  <a:pt x="7240795" y="6210666"/>
                </a:cubicBezTo>
                <a:cubicBezTo>
                  <a:pt x="7240795" y="6221176"/>
                  <a:pt x="7235541" y="6226433"/>
                  <a:pt x="7225029" y="6226433"/>
                </a:cubicBezTo>
                <a:lnTo>
                  <a:pt x="7209261" y="6226433"/>
                </a:lnTo>
                <a:lnTo>
                  <a:pt x="7209261" y="6257969"/>
                </a:lnTo>
                <a:cubicBezTo>
                  <a:pt x="7209261" y="6268477"/>
                  <a:pt x="7209261" y="6273734"/>
                  <a:pt x="7209261" y="6273734"/>
                </a:cubicBezTo>
                <a:lnTo>
                  <a:pt x="7209261" y="6336804"/>
                </a:lnTo>
                <a:lnTo>
                  <a:pt x="7177726" y="6321036"/>
                </a:lnTo>
                <a:lnTo>
                  <a:pt x="7161960" y="6321036"/>
                </a:lnTo>
                <a:lnTo>
                  <a:pt x="7146192" y="6321036"/>
                </a:lnTo>
                <a:cubicBezTo>
                  <a:pt x="7146192" y="6331548"/>
                  <a:pt x="7140937" y="6336804"/>
                  <a:pt x="7130425" y="6336804"/>
                </a:cubicBezTo>
                <a:lnTo>
                  <a:pt x="7083124" y="6321036"/>
                </a:lnTo>
                <a:cubicBezTo>
                  <a:pt x="7083124" y="6321036"/>
                  <a:pt x="7083124" y="6323663"/>
                  <a:pt x="7083124" y="6328920"/>
                </a:cubicBezTo>
                <a:lnTo>
                  <a:pt x="7083124" y="6336804"/>
                </a:lnTo>
                <a:cubicBezTo>
                  <a:pt x="7072612" y="6336804"/>
                  <a:pt x="7067356" y="6336804"/>
                  <a:pt x="7067356" y="6336804"/>
                </a:cubicBezTo>
                <a:cubicBezTo>
                  <a:pt x="7067356" y="6347314"/>
                  <a:pt x="7067356" y="6352571"/>
                  <a:pt x="7067356" y="6352571"/>
                </a:cubicBezTo>
                <a:lnTo>
                  <a:pt x="7083124" y="6336804"/>
                </a:lnTo>
                <a:lnTo>
                  <a:pt x="7083124" y="6338775"/>
                </a:lnTo>
                <a:cubicBezTo>
                  <a:pt x="7083124" y="6342716"/>
                  <a:pt x="7083124" y="6347314"/>
                  <a:pt x="7083124" y="6352571"/>
                </a:cubicBezTo>
                <a:cubicBezTo>
                  <a:pt x="7093636" y="6363081"/>
                  <a:pt x="7088381" y="6373594"/>
                  <a:pt x="7067356" y="6384105"/>
                </a:cubicBezTo>
                <a:lnTo>
                  <a:pt x="7051590" y="6399871"/>
                </a:lnTo>
                <a:cubicBezTo>
                  <a:pt x="7051590" y="6389362"/>
                  <a:pt x="7054219" y="6381478"/>
                  <a:pt x="7059473" y="6376221"/>
                </a:cubicBezTo>
                <a:cubicBezTo>
                  <a:pt x="7064729" y="6370964"/>
                  <a:pt x="7062101" y="6368337"/>
                  <a:pt x="7051590" y="6368337"/>
                </a:cubicBezTo>
                <a:cubicBezTo>
                  <a:pt x="7041078" y="6368337"/>
                  <a:pt x="7033196" y="6373594"/>
                  <a:pt x="7027939" y="6384105"/>
                </a:cubicBezTo>
                <a:cubicBezTo>
                  <a:pt x="7022685" y="6394617"/>
                  <a:pt x="7020057" y="6399871"/>
                  <a:pt x="7020057" y="6399871"/>
                </a:cubicBezTo>
                <a:cubicBezTo>
                  <a:pt x="6999034" y="6420895"/>
                  <a:pt x="6988523" y="6441918"/>
                  <a:pt x="6988523" y="6462940"/>
                </a:cubicBezTo>
                <a:cubicBezTo>
                  <a:pt x="6988523" y="6473452"/>
                  <a:pt x="6983266" y="6483963"/>
                  <a:pt x="6972754" y="6494475"/>
                </a:cubicBezTo>
                <a:cubicBezTo>
                  <a:pt x="6972754" y="6494475"/>
                  <a:pt x="6970127" y="6494475"/>
                  <a:pt x="6964872" y="6494475"/>
                </a:cubicBezTo>
                <a:cubicBezTo>
                  <a:pt x="6959615" y="6494475"/>
                  <a:pt x="6956988" y="6499730"/>
                  <a:pt x="6956988" y="6510242"/>
                </a:cubicBezTo>
                <a:lnTo>
                  <a:pt x="6972754" y="6494475"/>
                </a:lnTo>
                <a:cubicBezTo>
                  <a:pt x="6993777" y="6483963"/>
                  <a:pt x="7004289" y="6494475"/>
                  <a:pt x="7004289" y="6526010"/>
                </a:cubicBezTo>
                <a:lnTo>
                  <a:pt x="7004289" y="6549660"/>
                </a:lnTo>
                <a:cubicBezTo>
                  <a:pt x="7004289" y="6544404"/>
                  <a:pt x="7001662" y="6541776"/>
                  <a:pt x="6996405" y="6541776"/>
                </a:cubicBezTo>
                <a:cubicBezTo>
                  <a:pt x="6991150" y="6541776"/>
                  <a:pt x="6988523" y="6541776"/>
                  <a:pt x="6988523" y="6541776"/>
                </a:cubicBezTo>
                <a:cubicBezTo>
                  <a:pt x="6988523" y="6552288"/>
                  <a:pt x="6988523" y="6557541"/>
                  <a:pt x="6988523" y="6557541"/>
                </a:cubicBezTo>
                <a:cubicBezTo>
                  <a:pt x="6978011" y="6557541"/>
                  <a:pt x="6970127" y="6565427"/>
                  <a:pt x="6964872" y="6581193"/>
                </a:cubicBezTo>
                <a:cubicBezTo>
                  <a:pt x="6959615" y="6596961"/>
                  <a:pt x="6962243" y="6607472"/>
                  <a:pt x="6972754" y="6612727"/>
                </a:cubicBezTo>
                <a:cubicBezTo>
                  <a:pt x="6983266" y="6617984"/>
                  <a:pt x="6978011" y="6620612"/>
                  <a:pt x="6956988" y="6620612"/>
                </a:cubicBezTo>
                <a:cubicBezTo>
                  <a:pt x="6956988" y="6620612"/>
                  <a:pt x="6954361" y="6620612"/>
                  <a:pt x="6949104" y="6620612"/>
                </a:cubicBezTo>
                <a:cubicBezTo>
                  <a:pt x="6943849" y="6620612"/>
                  <a:pt x="6941220" y="6625868"/>
                  <a:pt x="6941220" y="6636378"/>
                </a:cubicBezTo>
                <a:lnTo>
                  <a:pt x="6956988" y="6652146"/>
                </a:lnTo>
                <a:lnTo>
                  <a:pt x="6972754" y="6636378"/>
                </a:lnTo>
                <a:cubicBezTo>
                  <a:pt x="6993777" y="6625868"/>
                  <a:pt x="6988523" y="6636378"/>
                  <a:pt x="6956988" y="6667912"/>
                </a:cubicBezTo>
                <a:cubicBezTo>
                  <a:pt x="6935965" y="6688936"/>
                  <a:pt x="6920199" y="6696820"/>
                  <a:pt x="6909687" y="6691563"/>
                </a:cubicBezTo>
                <a:cubicBezTo>
                  <a:pt x="6899175" y="6686308"/>
                  <a:pt x="6893919" y="6688936"/>
                  <a:pt x="6893919" y="6699446"/>
                </a:cubicBezTo>
                <a:cubicBezTo>
                  <a:pt x="6904429" y="6709959"/>
                  <a:pt x="6909687" y="6715213"/>
                  <a:pt x="6909687" y="6715213"/>
                </a:cubicBezTo>
                <a:lnTo>
                  <a:pt x="6893919" y="6730982"/>
                </a:lnTo>
                <a:cubicBezTo>
                  <a:pt x="6883407" y="6741493"/>
                  <a:pt x="6878153" y="6746747"/>
                  <a:pt x="6878153" y="6746747"/>
                </a:cubicBezTo>
                <a:cubicBezTo>
                  <a:pt x="6878153" y="6757261"/>
                  <a:pt x="6875525" y="6767770"/>
                  <a:pt x="6870268" y="6778283"/>
                </a:cubicBezTo>
                <a:cubicBezTo>
                  <a:pt x="6865014" y="6788794"/>
                  <a:pt x="6857130" y="6788794"/>
                  <a:pt x="6846618" y="6778283"/>
                </a:cubicBezTo>
                <a:cubicBezTo>
                  <a:pt x="6836107" y="6767770"/>
                  <a:pt x="6830852" y="6778283"/>
                  <a:pt x="6830852" y="6809817"/>
                </a:cubicBezTo>
                <a:cubicBezTo>
                  <a:pt x="6820340" y="6820328"/>
                  <a:pt x="6815083" y="6828212"/>
                  <a:pt x="6815083" y="6833468"/>
                </a:cubicBezTo>
                <a:cubicBezTo>
                  <a:pt x="6815083" y="6838724"/>
                  <a:pt x="6820340" y="6841352"/>
                  <a:pt x="6830852" y="6841352"/>
                </a:cubicBezTo>
                <a:lnTo>
                  <a:pt x="6846618" y="6825583"/>
                </a:lnTo>
                <a:lnTo>
                  <a:pt x="6862384" y="6809817"/>
                </a:lnTo>
                <a:lnTo>
                  <a:pt x="6862384" y="6825583"/>
                </a:lnTo>
                <a:cubicBezTo>
                  <a:pt x="6862384" y="6825583"/>
                  <a:pt x="6859757" y="6828212"/>
                  <a:pt x="6854502" y="6833468"/>
                </a:cubicBezTo>
                <a:cubicBezTo>
                  <a:pt x="6849245" y="6838724"/>
                  <a:pt x="6846618" y="6846605"/>
                  <a:pt x="6846618" y="6857118"/>
                </a:cubicBezTo>
                <a:lnTo>
                  <a:pt x="6815083" y="6857118"/>
                </a:lnTo>
                <a:lnTo>
                  <a:pt x="6830852" y="6872884"/>
                </a:lnTo>
                <a:lnTo>
                  <a:pt x="6815083" y="6904419"/>
                </a:lnTo>
                <a:lnTo>
                  <a:pt x="6799317" y="6904419"/>
                </a:lnTo>
                <a:cubicBezTo>
                  <a:pt x="6788806" y="6925442"/>
                  <a:pt x="6786178" y="6938583"/>
                  <a:pt x="6791433" y="6943838"/>
                </a:cubicBezTo>
                <a:cubicBezTo>
                  <a:pt x="6796690" y="6949092"/>
                  <a:pt x="6799317" y="6946465"/>
                  <a:pt x="6799317" y="6935953"/>
                </a:cubicBezTo>
                <a:cubicBezTo>
                  <a:pt x="6799317" y="6925442"/>
                  <a:pt x="6801945" y="6920186"/>
                  <a:pt x="6807201" y="6920186"/>
                </a:cubicBezTo>
                <a:cubicBezTo>
                  <a:pt x="6812456" y="6920186"/>
                  <a:pt x="6830852" y="6909676"/>
                  <a:pt x="6862384" y="6888652"/>
                </a:cubicBezTo>
                <a:cubicBezTo>
                  <a:pt x="6893919" y="6857118"/>
                  <a:pt x="6909687" y="6846605"/>
                  <a:pt x="6909687" y="6857118"/>
                </a:cubicBezTo>
                <a:cubicBezTo>
                  <a:pt x="6909687" y="6888652"/>
                  <a:pt x="6883407" y="6920186"/>
                  <a:pt x="6830852" y="6951719"/>
                </a:cubicBezTo>
                <a:cubicBezTo>
                  <a:pt x="6830852" y="6951719"/>
                  <a:pt x="6822968" y="6964860"/>
                  <a:pt x="6807201" y="6991139"/>
                </a:cubicBezTo>
                <a:cubicBezTo>
                  <a:pt x="6791433" y="7017417"/>
                  <a:pt x="6783549" y="7030557"/>
                  <a:pt x="6783549" y="7030557"/>
                </a:cubicBezTo>
                <a:lnTo>
                  <a:pt x="6799317" y="7030557"/>
                </a:lnTo>
                <a:cubicBezTo>
                  <a:pt x="6799317" y="7020046"/>
                  <a:pt x="6801945" y="7017417"/>
                  <a:pt x="6807201" y="7022673"/>
                </a:cubicBezTo>
                <a:cubicBezTo>
                  <a:pt x="6812456" y="7027927"/>
                  <a:pt x="6809829" y="7035811"/>
                  <a:pt x="6799317" y="7046324"/>
                </a:cubicBezTo>
                <a:lnTo>
                  <a:pt x="6783549" y="7062090"/>
                </a:lnTo>
                <a:lnTo>
                  <a:pt x="6783549" y="7046324"/>
                </a:lnTo>
                <a:cubicBezTo>
                  <a:pt x="6773037" y="7035811"/>
                  <a:pt x="6762528" y="7035811"/>
                  <a:pt x="6752016" y="7046324"/>
                </a:cubicBezTo>
                <a:lnTo>
                  <a:pt x="6752016" y="7062090"/>
                </a:lnTo>
                <a:cubicBezTo>
                  <a:pt x="6773037" y="7062090"/>
                  <a:pt x="6786178" y="7064718"/>
                  <a:pt x="6791433" y="7069974"/>
                </a:cubicBezTo>
                <a:cubicBezTo>
                  <a:pt x="6796690" y="7075231"/>
                  <a:pt x="6799317" y="7083113"/>
                  <a:pt x="6799317" y="7093624"/>
                </a:cubicBezTo>
                <a:cubicBezTo>
                  <a:pt x="6799317" y="7114647"/>
                  <a:pt x="6801945" y="7125159"/>
                  <a:pt x="6807201" y="7125159"/>
                </a:cubicBezTo>
                <a:cubicBezTo>
                  <a:pt x="6812456" y="7125159"/>
                  <a:pt x="6820340" y="7119904"/>
                  <a:pt x="6830852" y="7109392"/>
                </a:cubicBezTo>
                <a:lnTo>
                  <a:pt x="6830852" y="7093624"/>
                </a:lnTo>
                <a:cubicBezTo>
                  <a:pt x="6830852" y="7083113"/>
                  <a:pt x="6830852" y="7077858"/>
                  <a:pt x="6830852" y="7077858"/>
                </a:cubicBezTo>
                <a:cubicBezTo>
                  <a:pt x="6830852" y="7077858"/>
                  <a:pt x="6836107" y="7077858"/>
                  <a:pt x="6846618" y="7077858"/>
                </a:cubicBezTo>
                <a:cubicBezTo>
                  <a:pt x="6878153" y="7077858"/>
                  <a:pt x="6899175" y="7056834"/>
                  <a:pt x="6909687" y="7014789"/>
                </a:cubicBezTo>
                <a:cubicBezTo>
                  <a:pt x="6909687" y="7014789"/>
                  <a:pt x="6909687" y="7009534"/>
                  <a:pt x="6909687" y="6999023"/>
                </a:cubicBezTo>
                <a:cubicBezTo>
                  <a:pt x="6920199" y="6999023"/>
                  <a:pt x="6930708" y="6991139"/>
                  <a:pt x="6941220" y="6975372"/>
                </a:cubicBezTo>
                <a:cubicBezTo>
                  <a:pt x="6951732" y="6959603"/>
                  <a:pt x="6956988" y="6946465"/>
                  <a:pt x="6956988" y="6935953"/>
                </a:cubicBezTo>
                <a:lnTo>
                  <a:pt x="6988523" y="6904419"/>
                </a:lnTo>
                <a:lnTo>
                  <a:pt x="7004289" y="6857118"/>
                </a:lnTo>
                <a:cubicBezTo>
                  <a:pt x="7014801" y="6846605"/>
                  <a:pt x="7020057" y="6841352"/>
                  <a:pt x="7020057" y="6841352"/>
                </a:cubicBezTo>
                <a:cubicBezTo>
                  <a:pt x="7020057" y="6820328"/>
                  <a:pt x="7025312" y="6809817"/>
                  <a:pt x="7035824" y="6809817"/>
                </a:cubicBezTo>
                <a:cubicBezTo>
                  <a:pt x="7077870" y="6809817"/>
                  <a:pt x="7098891" y="6794049"/>
                  <a:pt x="7098891" y="6762516"/>
                </a:cubicBezTo>
                <a:lnTo>
                  <a:pt x="7098891" y="6746747"/>
                </a:lnTo>
                <a:cubicBezTo>
                  <a:pt x="7098891" y="6746747"/>
                  <a:pt x="7098891" y="6741493"/>
                  <a:pt x="7098891" y="6730982"/>
                </a:cubicBezTo>
                <a:cubicBezTo>
                  <a:pt x="7098891" y="6720470"/>
                  <a:pt x="7104148" y="6715213"/>
                  <a:pt x="7114659" y="6715213"/>
                </a:cubicBezTo>
                <a:lnTo>
                  <a:pt x="7146192" y="6683681"/>
                </a:lnTo>
                <a:lnTo>
                  <a:pt x="7177726" y="6667912"/>
                </a:lnTo>
                <a:lnTo>
                  <a:pt x="7193495" y="6636378"/>
                </a:lnTo>
                <a:cubicBezTo>
                  <a:pt x="7214518" y="6604845"/>
                  <a:pt x="7225029" y="6589077"/>
                  <a:pt x="7225029" y="6589077"/>
                </a:cubicBezTo>
                <a:cubicBezTo>
                  <a:pt x="7225029" y="6589077"/>
                  <a:pt x="7235541" y="6578564"/>
                  <a:pt x="7256562" y="6557541"/>
                </a:cubicBezTo>
                <a:lnTo>
                  <a:pt x="7272330" y="6541776"/>
                </a:lnTo>
                <a:lnTo>
                  <a:pt x="7319630" y="6478706"/>
                </a:lnTo>
                <a:lnTo>
                  <a:pt x="7351164" y="6431406"/>
                </a:lnTo>
                <a:cubicBezTo>
                  <a:pt x="7340651" y="6420895"/>
                  <a:pt x="7324885" y="6436663"/>
                  <a:pt x="7303864" y="6478706"/>
                </a:cubicBezTo>
                <a:cubicBezTo>
                  <a:pt x="7282842" y="6510242"/>
                  <a:pt x="7269701" y="6528637"/>
                  <a:pt x="7264446" y="6533892"/>
                </a:cubicBezTo>
                <a:cubicBezTo>
                  <a:pt x="7259191" y="6539149"/>
                  <a:pt x="7240795" y="6557541"/>
                  <a:pt x="7209261" y="6589077"/>
                </a:cubicBezTo>
                <a:lnTo>
                  <a:pt x="7177726" y="6589077"/>
                </a:lnTo>
                <a:cubicBezTo>
                  <a:pt x="7167217" y="6589077"/>
                  <a:pt x="7161960" y="6594334"/>
                  <a:pt x="7161960" y="6604845"/>
                </a:cubicBezTo>
                <a:cubicBezTo>
                  <a:pt x="7161960" y="6604845"/>
                  <a:pt x="7161960" y="6610100"/>
                  <a:pt x="7161960" y="6620612"/>
                </a:cubicBezTo>
                <a:lnTo>
                  <a:pt x="7146192" y="6636378"/>
                </a:lnTo>
                <a:cubicBezTo>
                  <a:pt x="7146192" y="6646892"/>
                  <a:pt x="7140937" y="6657401"/>
                  <a:pt x="7130425" y="6667912"/>
                </a:cubicBezTo>
                <a:lnTo>
                  <a:pt x="7067356" y="6699446"/>
                </a:lnTo>
                <a:cubicBezTo>
                  <a:pt x="7067356" y="6699446"/>
                  <a:pt x="7067356" y="6694192"/>
                  <a:pt x="7067356" y="6683681"/>
                </a:cubicBezTo>
                <a:cubicBezTo>
                  <a:pt x="7056846" y="6683681"/>
                  <a:pt x="7051590" y="6683681"/>
                  <a:pt x="7051590" y="6683681"/>
                </a:cubicBezTo>
                <a:lnTo>
                  <a:pt x="7035824" y="6699446"/>
                </a:lnTo>
                <a:cubicBezTo>
                  <a:pt x="7035824" y="6709959"/>
                  <a:pt x="7035824" y="6715213"/>
                  <a:pt x="7035824" y="6715213"/>
                </a:cubicBezTo>
                <a:cubicBezTo>
                  <a:pt x="7035824" y="6715213"/>
                  <a:pt x="7030569" y="6715213"/>
                  <a:pt x="7020057" y="6715213"/>
                </a:cubicBezTo>
                <a:lnTo>
                  <a:pt x="7004289" y="6730982"/>
                </a:lnTo>
                <a:lnTo>
                  <a:pt x="7020057" y="6699446"/>
                </a:lnTo>
                <a:cubicBezTo>
                  <a:pt x="7041078" y="6678424"/>
                  <a:pt x="7048962" y="6665285"/>
                  <a:pt x="7043706" y="6660028"/>
                </a:cubicBezTo>
                <a:cubicBezTo>
                  <a:pt x="7038451" y="6654774"/>
                  <a:pt x="7043706" y="6644262"/>
                  <a:pt x="7059473" y="6628495"/>
                </a:cubicBezTo>
                <a:cubicBezTo>
                  <a:pt x="7075239" y="6612727"/>
                  <a:pt x="7083124" y="6604845"/>
                  <a:pt x="7083124" y="6604845"/>
                </a:cubicBezTo>
                <a:cubicBezTo>
                  <a:pt x="7083124" y="6604845"/>
                  <a:pt x="7085752" y="6602215"/>
                  <a:pt x="7091009" y="6596961"/>
                </a:cubicBezTo>
                <a:cubicBezTo>
                  <a:pt x="7096263" y="6591705"/>
                  <a:pt x="7098891" y="6583820"/>
                  <a:pt x="7098891" y="6573311"/>
                </a:cubicBezTo>
                <a:cubicBezTo>
                  <a:pt x="7119914" y="6562798"/>
                  <a:pt x="7130425" y="6549660"/>
                  <a:pt x="7130425" y="6533892"/>
                </a:cubicBezTo>
                <a:cubicBezTo>
                  <a:pt x="7130425" y="6518126"/>
                  <a:pt x="7133055" y="6507613"/>
                  <a:pt x="7138309" y="6502356"/>
                </a:cubicBezTo>
                <a:cubicBezTo>
                  <a:pt x="7143564" y="6497103"/>
                  <a:pt x="7146192" y="6491847"/>
                  <a:pt x="7146192" y="6486590"/>
                </a:cubicBezTo>
                <a:cubicBezTo>
                  <a:pt x="7146192" y="6481333"/>
                  <a:pt x="7140937" y="6478706"/>
                  <a:pt x="7130425" y="6478706"/>
                </a:cubicBezTo>
                <a:lnTo>
                  <a:pt x="7114659" y="6478706"/>
                </a:lnTo>
                <a:cubicBezTo>
                  <a:pt x="7125171" y="6468197"/>
                  <a:pt x="7135682" y="6462940"/>
                  <a:pt x="7146192" y="6462940"/>
                </a:cubicBezTo>
                <a:cubicBezTo>
                  <a:pt x="7156705" y="6473452"/>
                  <a:pt x="7169844" y="6473452"/>
                  <a:pt x="7185610" y="6462940"/>
                </a:cubicBezTo>
                <a:cubicBezTo>
                  <a:pt x="7201377" y="6452429"/>
                  <a:pt x="7209261" y="6444545"/>
                  <a:pt x="7209261" y="6439289"/>
                </a:cubicBezTo>
                <a:cubicBezTo>
                  <a:pt x="7209261" y="6434032"/>
                  <a:pt x="7198749" y="6431406"/>
                  <a:pt x="7177726" y="6431406"/>
                </a:cubicBezTo>
                <a:lnTo>
                  <a:pt x="7193495" y="6399871"/>
                </a:lnTo>
                <a:lnTo>
                  <a:pt x="7225029" y="6368337"/>
                </a:lnTo>
                <a:lnTo>
                  <a:pt x="7240795" y="6336804"/>
                </a:lnTo>
                <a:lnTo>
                  <a:pt x="7256562" y="6336804"/>
                </a:lnTo>
                <a:cubicBezTo>
                  <a:pt x="7267075" y="6336804"/>
                  <a:pt x="7272330" y="6331548"/>
                  <a:pt x="7272330" y="6321036"/>
                </a:cubicBezTo>
                <a:cubicBezTo>
                  <a:pt x="7272330" y="6321036"/>
                  <a:pt x="7269701" y="6318408"/>
                  <a:pt x="7264446" y="6313154"/>
                </a:cubicBezTo>
                <a:cubicBezTo>
                  <a:pt x="7259191" y="6307897"/>
                  <a:pt x="7256562" y="6305270"/>
                  <a:pt x="7256562" y="6305270"/>
                </a:cubicBezTo>
                <a:lnTo>
                  <a:pt x="7288096" y="6273734"/>
                </a:lnTo>
                <a:cubicBezTo>
                  <a:pt x="7319630" y="6252712"/>
                  <a:pt x="7351164" y="6226433"/>
                  <a:pt x="7382699" y="6194899"/>
                </a:cubicBezTo>
                <a:cubicBezTo>
                  <a:pt x="7393211" y="6173876"/>
                  <a:pt x="7403720" y="6163365"/>
                  <a:pt x="7414232" y="6163365"/>
                </a:cubicBezTo>
                <a:cubicBezTo>
                  <a:pt x="7424745" y="6163365"/>
                  <a:pt x="7432627" y="6158109"/>
                  <a:pt x="7437884" y="6147599"/>
                </a:cubicBezTo>
                <a:cubicBezTo>
                  <a:pt x="7443139" y="6137087"/>
                  <a:pt x="7448396" y="6121322"/>
                  <a:pt x="7453650" y="6100298"/>
                </a:cubicBezTo>
                <a:cubicBezTo>
                  <a:pt x="7458905" y="6079274"/>
                  <a:pt x="7461535" y="6058253"/>
                  <a:pt x="7461535" y="6037230"/>
                </a:cubicBezTo>
                <a:cubicBezTo>
                  <a:pt x="7461535" y="6016206"/>
                  <a:pt x="7461535" y="6003067"/>
                  <a:pt x="7461535" y="5997810"/>
                </a:cubicBezTo>
                <a:cubicBezTo>
                  <a:pt x="7461535" y="5992556"/>
                  <a:pt x="7456280" y="5989928"/>
                  <a:pt x="7445766" y="5989928"/>
                </a:cubicBezTo>
                <a:close/>
                <a:moveTo>
                  <a:pt x="334802" y="5989928"/>
                </a:moveTo>
                <a:cubicBezTo>
                  <a:pt x="324291" y="5989928"/>
                  <a:pt x="319036" y="5992556"/>
                  <a:pt x="319036" y="5997810"/>
                </a:cubicBezTo>
                <a:cubicBezTo>
                  <a:pt x="319036" y="6003067"/>
                  <a:pt x="319036" y="6005695"/>
                  <a:pt x="319036" y="6005695"/>
                </a:cubicBezTo>
                <a:cubicBezTo>
                  <a:pt x="329547" y="6005695"/>
                  <a:pt x="334802" y="6000438"/>
                  <a:pt x="334802" y="5989928"/>
                </a:cubicBezTo>
                <a:close/>
                <a:moveTo>
                  <a:pt x="66761" y="5989928"/>
                </a:moveTo>
                <a:lnTo>
                  <a:pt x="50995" y="6005695"/>
                </a:lnTo>
                <a:lnTo>
                  <a:pt x="50995" y="6021463"/>
                </a:lnTo>
                <a:cubicBezTo>
                  <a:pt x="61506" y="6021463"/>
                  <a:pt x="66761" y="6018833"/>
                  <a:pt x="66761" y="6013577"/>
                </a:cubicBezTo>
                <a:cubicBezTo>
                  <a:pt x="66761" y="6008323"/>
                  <a:pt x="66761" y="6000438"/>
                  <a:pt x="66761" y="5989928"/>
                </a:cubicBezTo>
                <a:close/>
                <a:moveTo>
                  <a:pt x="8770203" y="5942626"/>
                </a:moveTo>
                <a:cubicBezTo>
                  <a:pt x="8780717" y="5942626"/>
                  <a:pt x="8785971" y="5947883"/>
                  <a:pt x="8785971" y="5958392"/>
                </a:cubicBezTo>
                <a:lnTo>
                  <a:pt x="8770203" y="5958392"/>
                </a:lnTo>
                <a:cubicBezTo>
                  <a:pt x="8759691" y="5947883"/>
                  <a:pt x="8759691" y="5942626"/>
                  <a:pt x="8770203" y="5942626"/>
                </a:cubicBezTo>
                <a:close/>
                <a:moveTo>
                  <a:pt x="8580997" y="5942626"/>
                </a:moveTo>
                <a:cubicBezTo>
                  <a:pt x="8570486" y="5953135"/>
                  <a:pt x="8565231" y="5963650"/>
                  <a:pt x="8565231" y="5974160"/>
                </a:cubicBezTo>
                <a:lnTo>
                  <a:pt x="8580997" y="5958392"/>
                </a:lnTo>
                <a:close/>
                <a:moveTo>
                  <a:pt x="3694" y="5942626"/>
                </a:moveTo>
                <a:lnTo>
                  <a:pt x="50995" y="5942626"/>
                </a:lnTo>
                <a:cubicBezTo>
                  <a:pt x="40483" y="5953135"/>
                  <a:pt x="32599" y="5955766"/>
                  <a:pt x="27344" y="5950509"/>
                </a:cubicBezTo>
                <a:cubicBezTo>
                  <a:pt x="22088" y="5945255"/>
                  <a:pt x="14205" y="5947883"/>
                  <a:pt x="3694" y="5958392"/>
                </a:cubicBezTo>
                <a:close/>
                <a:moveTo>
                  <a:pt x="8849038" y="5926859"/>
                </a:moveTo>
                <a:lnTo>
                  <a:pt x="8849038" y="5942626"/>
                </a:lnTo>
                <a:cubicBezTo>
                  <a:pt x="8859552" y="5942626"/>
                  <a:pt x="8864807" y="5937371"/>
                  <a:pt x="8864807" y="5926859"/>
                </a:cubicBezTo>
                <a:cubicBezTo>
                  <a:pt x="8854293" y="5926859"/>
                  <a:pt x="8849038" y="5926859"/>
                  <a:pt x="8849038" y="5926859"/>
                </a:cubicBezTo>
                <a:close/>
                <a:moveTo>
                  <a:pt x="8391794" y="5926859"/>
                </a:moveTo>
                <a:lnTo>
                  <a:pt x="8407560" y="5958392"/>
                </a:lnTo>
                <a:cubicBezTo>
                  <a:pt x="8418072" y="5947883"/>
                  <a:pt x="8428581" y="5942626"/>
                  <a:pt x="8439095" y="5942626"/>
                </a:cubicBezTo>
                <a:close/>
                <a:moveTo>
                  <a:pt x="8967293" y="5879558"/>
                </a:moveTo>
                <a:cubicBezTo>
                  <a:pt x="8972547" y="5879558"/>
                  <a:pt x="8975177" y="5879558"/>
                  <a:pt x="8975177" y="5879558"/>
                </a:cubicBezTo>
                <a:cubicBezTo>
                  <a:pt x="8975177" y="5890070"/>
                  <a:pt x="8969922" y="5900582"/>
                  <a:pt x="8959408" y="5911092"/>
                </a:cubicBezTo>
                <a:lnTo>
                  <a:pt x="8943642" y="5911092"/>
                </a:lnTo>
                <a:cubicBezTo>
                  <a:pt x="8943642" y="5900582"/>
                  <a:pt x="8946270" y="5892698"/>
                  <a:pt x="8951526" y="5887442"/>
                </a:cubicBezTo>
                <a:cubicBezTo>
                  <a:pt x="8956781" y="5882185"/>
                  <a:pt x="8962038" y="5879558"/>
                  <a:pt x="8967293" y="5879558"/>
                </a:cubicBezTo>
                <a:close/>
                <a:moveTo>
                  <a:pt x="9069778" y="5863790"/>
                </a:moveTo>
                <a:cubicBezTo>
                  <a:pt x="9080290" y="5863790"/>
                  <a:pt x="9088174" y="5863790"/>
                  <a:pt x="9093429" y="5863790"/>
                </a:cubicBezTo>
                <a:cubicBezTo>
                  <a:pt x="9098684" y="5863790"/>
                  <a:pt x="9096058" y="5869047"/>
                  <a:pt x="9085545" y="5879558"/>
                </a:cubicBezTo>
                <a:lnTo>
                  <a:pt x="9054012" y="5958392"/>
                </a:lnTo>
                <a:cubicBezTo>
                  <a:pt x="9054012" y="5947883"/>
                  <a:pt x="9048758" y="5942626"/>
                  <a:pt x="9038244" y="5942626"/>
                </a:cubicBezTo>
                <a:cubicBezTo>
                  <a:pt x="9027732" y="5942626"/>
                  <a:pt x="9011966" y="5955766"/>
                  <a:pt x="8990943" y="5982045"/>
                </a:cubicBezTo>
                <a:cubicBezTo>
                  <a:pt x="8969922" y="6008323"/>
                  <a:pt x="8964663" y="6026717"/>
                  <a:pt x="8975177" y="6037230"/>
                </a:cubicBezTo>
                <a:lnTo>
                  <a:pt x="8927874" y="6100298"/>
                </a:lnTo>
                <a:cubicBezTo>
                  <a:pt x="8927874" y="6100298"/>
                  <a:pt x="8925246" y="6100298"/>
                  <a:pt x="8919992" y="6100298"/>
                </a:cubicBezTo>
                <a:cubicBezTo>
                  <a:pt x="8914737" y="6100298"/>
                  <a:pt x="8912108" y="6105554"/>
                  <a:pt x="8912108" y="6116064"/>
                </a:cubicBezTo>
                <a:lnTo>
                  <a:pt x="8880573" y="6131830"/>
                </a:lnTo>
                <a:lnTo>
                  <a:pt x="8880573" y="6116064"/>
                </a:lnTo>
                <a:cubicBezTo>
                  <a:pt x="8891084" y="6105554"/>
                  <a:pt x="8896341" y="6100298"/>
                  <a:pt x="8896341" y="6100298"/>
                </a:cubicBezTo>
                <a:cubicBezTo>
                  <a:pt x="8885828" y="6079274"/>
                  <a:pt x="8901596" y="6052996"/>
                  <a:pt x="8943642" y="6021463"/>
                </a:cubicBezTo>
                <a:cubicBezTo>
                  <a:pt x="8985688" y="5989928"/>
                  <a:pt x="9017223" y="5942626"/>
                  <a:pt x="9038244" y="5879558"/>
                </a:cubicBezTo>
                <a:cubicBezTo>
                  <a:pt x="9038244" y="5869047"/>
                  <a:pt x="9048758" y="5863790"/>
                  <a:pt x="9069778" y="5863790"/>
                </a:cubicBezTo>
                <a:close/>
                <a:moveTo>
                  <a:pt x="8426481" y="5863790"/>
                </a:moveTo>
                <a:lnTo>
                  <a:pt x="8431211" y="5863790"/>
                </a:lnTo>
                <a:cubicBezTo>
                  <a:pt x="8433838" y="5863790"/>
                  <a:pt x="8435808" y="5865106"/>
                  <a:pt x="8437124" y="5867733"/>
                </a:cubicBezTo>
                <a:lnTo>
                  <a:pt x="8437660" y="5870958"/>
                </a:lnTo>
                <a:lnTo>
                  <a:pt x="8425752" y="5865004"/>
                </a:lnTo>
                <a:close/>
                <a:moveTo>
                  <a:pt x="7524602" y="5863790"/>
                </a:moveTo>
                <a:cubicBezTo>
                  <a:pt x="7514090" y="5874301"/>
                  <a:pt x="7508835" y="5879558"/>
                  <a:pt x="7508835" y="5879558"/>
                </a:cubicBezTo>
                <a:lnTo>
                  <a:pt x="7524602" y="5879558"/>
                </a:lnTo>
                <a:close/>
                <a:moveTo>
                  <a:pt x="413639" y="5848024"/>
                </a:moveTo>
                <a:cubicBezTo>
                  <a:pt x="413639" y="5858534"/>
                  <a:pt x="413639" y="5863790"/>
                  <a:pt x="413639" y="5863790"/>
                </a:cubicBezTo>
                <a:cubicBezTo>
                  <a:pt x="424149" y="5863790"/>
                  <a:pt x="429406" y="5863790"/>
                  <a:pt x="429406" y="5863790"/>
                </a:cubicBezTo>
                <a:cubicBezTo>
                  <a:pt x="429406" y="5863790"/>
                  <a:pt x="429406" y="5858534"/>
                  <a:pt x="429406" y="5848024"/>
                </a:cubicBezTo>
                <a:close/>
                <a:moveTo>
                  <a:pt x="271735" y="5832257"/>
                </a:moveTo>
                <a:cubicBezTo>
                  <a:pt x="261223" y="5832257"/>
                  <a:pt x="250712" y="5837513"/>
                  <a:pt x="240200" y="5848024"/>
                </a:cubicBezTo>
                <a:lnTo>
                  <a:pt x="224432" y="5879558"/>
                </a:lnTo>
                <a:lnTo>
                  <a:pt x="240200" y="5863790"/>
                </a:lnTo>
                <a:close/>
                <a:moveTo>
                  <a:pt x="9006709" y="5800722"/>
                </a:moveTo>
                <a:lnTo>
                  <a:pt x="9006709" y="5816490"/>
                </a:lnTo>
                <a:cubicBezTo>
                  <a:pt x="9006709" y="5827000"/>
                  <a:pt x="9004082" y="5829631"/>
                  <a:pt x="8998827" y="5824374"/>
                </a:cubicBezTo>
                <a:cubicBezTo>
                  <a:pt x="8993572" y="5819117"/>
                  <a:pt x="8996198" y="5811234"/>
                  <a:pt x="9006709" y="5800722"/>
                </a:cubicBezTo>
                <a:close/>
                <a:moveTo>
                  <a:pt x="9148614" y="5769189"/>
                </a:moveTo>
                <a:lnTo>
                  <a:pt x="9164380" y="5784955"/>
                </a:lnTo>
                <a:lnTo>
                  <a:pt x="9148614" y="5800722"/>
                </a:lnTo>
                <a:close/>
                <a:moveTo>
                  <a:pt x="8927874" y="5769189"/>
                </a:moveTo>
                <a:cubicBezTo>
                  <a:pt x="8917362" y="5769189"/>
                  <a:pt x="8912108" y="5774446"/>
                  <a:pt x="8912108" y="5784955"/>
                </a:cubicBezTo>
                <a:cubicBezTo>
                  <a:pt x="8912108" y="5795467"/>
                  <a:pt x="8912108" y="5800722"/>
                  <a:pt x="8912108" y="5800722"/>
                </a:cubicBezTo>
                <a:cubicBezTo>
                  <a:pt x="8922619" y="5811234"/>
                  <a:pt x="8927874" y="5805977"/>
                  <a:pt x="8927874" y="5784955"/>
                </a:cubicBezTo>
                <a:cubicBezTo>
                  <a:pt x="8927874" y="5774446"/>
                  <a:pt x="8927874" y="5769189"/>
                  <a:pt x="8927874" y="5769189"/>
                </a:cubicBezTo>
                <a:close/>
                <a:moveTo>
                  <a:pt x="7571902" y="5753422"/>
                </a:moveTo>
                <a:cubicBezTo>
                  <a:pt x="7582416" y="5753422"/>
                  <a:pt x="7587671" y="5753422"/>
                  <a:pt x="7587671" y="5753422"/>
                </a:cubicBezTo>
                <a:cubicBezTo>
                  <a:pt x="7587671" y="5753422"/>
                  <a:pt x="7587671" y="5758676"/>
                  <a:pt x="7587671" y="5769189"/>
                </a:cubicBezTo>
                <a:lnTo>
                  <a:pt x="7571902" y="5769189"/>
                </a:lnTo>
                <a:cubicBezTo>
                  <a:pt x="7571902" y="5758676"/>
                  <a:pt x="7571902" y="5753422"/>
                  <a:pt x="7571902" y="5753422"/>
                </a:cubicBezTo>
                <a:close/>
                <a:moveTo>
                  <a:pt x="129831" y="5753422"/>
                </a:moveTo>
                <a:lnTo>
                  <a:pt x="129831" y="5784955"/>
                </a:lnTo>
                <a:lnTo>
                  <a:pt x="145596" y="5753422"/>
                </a:lnTo>
                <a:close/>
                <a:moveTo>
                  <a:pt x="8571539" y="5750267"/>
                </a:moveTo>
                <a:lnTo>
                  <a:pt x="8580997" y="5769189"/>
                </a:lnTo>
                <a:cubicBezTo>
                  <a:pt x="8570486" y="5769189"/>
                  <a:pt x="8570486" y="5774446"/>
                  <a:pt x="8580997" y="5784955"/>
                </a:cubicBezTo>
                <a:cubicBezTo>
                  <a:pt x="8570486" y="5784955"/>
                  <a:pt x="8562602" y="5779700"/>
                  <a:pt x="8557347" y="5769189"/>
                </a:cubicBezTo>
                <a:cubicBezTo>
                  <a:pt x="8552092" y="5758676"/>
                  <a:pt x="8554720" y="5753422"/>
                  <a:pt x="8565231" y="5753422"/>
                </a:cubicBezTo>
                <a:close/>
                <a:moveTo>
                  <a:pt x="9081604" y="5749478"/>
                </a:moveTo>
                <a:cubicBezTo>
                  <a:pt x="9086861" y="5749478"/>
                  <a:pt x="9093429" y="5750795"/>
                  <a:pt x="9101313" y="5753422"/>
                </a:cubicBezTo>
                <a:cubicBezTo>
                  <a:pt x="9111825" y="5753422"/>
                  <a:pt x="9117079" y="5758676"/>
                  <a:pt x="9117079" y="5769189"/>
                </a:cubicBezTo>
                <a:cubicBezTo>
                  <a:pt x="9117079" y="5779700"/>
                  <a:pt x="9114452" y="5787582"/>
                  <a:pt x="9109197" y="5792839"/>
                </a:cubicBezTo>
                <a:cubicBezTo>
                  <a:pt x="9103940" y="5798096"/>
                  <a:pt x="9096058" y="5800722"/>
                  <a:pt x="9085545" y="5800722"/>
                </a:cubicBezTo>
                <a:cubicBezTo>
                  <a:pt x="9075033" y="5811234"/>
                  <a:pt x="9064524" y="5821746"/>
                  <a:pt x="9054012" y="5832257"/>
                </a:cubicBezTo>
                <a:lnTo>
                  <a:pt x="9038244" y="5848024"/>
                </a:lnTo>
                <a:cubicBezTo>
                  <a:pt x="9038244" y="5837513"/>
                  <a:pt x="9043499" y="5827000"/>
                  <a:pt x="9054012" y="5816490"/>
                </a:cubicBezTo>
                <a:cubicBezTo>
                  <a:pt x="9064524" y="5795467"/>
                  <a:pt x="9069778" y="5784955"/>
                  <a:pt x="9069778" y="5784955"/>
                </a:cubicBezTo>
                <a:cubicBezTo>
                  <a:pt x="9061894" y="5761305"/>
                  <a:pt x="9065837" y="5749478"/>
                  <a:pt x="9081604" y="5749478"/>
                </a:cubicBezTo>
                <a:close/>
                <a:moveTo>
                  <a:pt x="8707136" y="5737653"/>
                </a:moveTo>
                <a:cubicBezTo>
                  <a:pt x="8707136" y="5748165"/>
                  <a:pt x="8699252" y="5761305"/>
                  <a:pt x="8683485" y="5777072"/>
                </a:cubicBezTo>
                <a:cubicBezTo>
                  <a:pt x="8667717" y="5792839"/>
                  <a:pt x="8659833" y="5805977"/>
                  <a:pt x="8659833" y="5816490"/>
                </a:cubicBezTo>
                <a:cubicBezTo>
                  <a:pt x="8659833" y="5827000"/>
                  <a:pt x="8654578" y="5837513"/>
                  <a:pt x="8644067" y="5848024"/>
                </a:cubicBezTo>
                <a:cubicBezTo>
                  <a:pt x="8633555" y="5848024"/>
                  <a:pt x="8628300" y="5850651"/>
                  <a:pt x="8628300" y="5855907"/>
                </a:cubicBezTo>
                <a:cubicBezTo>
                  <a:pt x="8628300" y="5861163"/>
                  <a:pt x="8628300" y="5869047"/>
                  <a:pt x="8628300" y="5879558"/>
                </a:cubicBezTo>
                <a:cubicBezTo>
                  <a:pt x="8628300" y="5890070"/>
                  <a:pt x="8620416" y="5892698"/>
                  <a:pt x="8604650" y="5887442"/>
                </a:cubicBezTo>
                <a:cubicBezTo>
                  <a:pt x="8588882" y="5882185"/>
                  <a:pt x="8580997" y="5879558"/>
                  <a:pt x="8580997" y="5879558"/>
                </a:cubicBezTo>
                <a:lnTo>
                  <a:pt x="8612532" y="5895325"/>
                </a:lnTo>
                <a:lnTo>
                  <a:pt x="8612532" y="5911092"/>
                </a:lnTo>
                <a:cubicBezTo>
                  <a:pt x="8633555" y="5900582"/>
                  <a:pt x="8649321" y="5884815"/>
                  <a:pt x="8659833" y="5863790"/>
                </a:cubicBezTo>
                <a:cubicBezTo>
                  <a:pt x="8680856" y="5842767"/>
                  <a:pt x="8691367" y="5837513"/>
                  <a:pt x="8691367" y="5848024"/>
                </a:cubicBezTo>
                <a:cubicBezTo>
                  <a:pt x="8691367" y="5837513"/>
                  <a:pt x="8691367" y="5832257"/>
                  <a:pt x="8691367" y="5832257"/>
                </a:cubicBezTo>
                <a:cubicBezTo>
                  <a:pt x="8691367" y="5832257"/>
                  <a:pt x="8696622" y="5832257"/>
                  <a:pt x="8707136" y="5832257"/>
                </a:cubicBezTo>
                <a:lnTo>
                  <a:pt x="8707136" y="5816490"/>
                </a:lnTo>
                <a:lnTo>
                  <a:pt x="8707136" y="5800722"/>
                </a:lnTo>
                <a:cubicBezTo>
                  <a:pt x="8707136" y="5779700"/>
                  <a:pt x="8712390" y="5769189"/>
                  <a:pt x="8722902" y="5769189"/>
                </a:cubicBezTo>
                <a:lnTo>
                  <a:pt x="8738670" y="5769189"/>
                </a:lnTo>
                <a:lnTo>
                  <a:pt x="8738670" y="5753422"/>
                </a:lnTo>
                <a:lnTo>
                  <a:pt x="8722902" y="5737653"/>
                </a:lnTo>
                <a:close/>
                <a:moveTo>
                  <a:pt x="8565231" y="5737653"/>
                </a:moveTo>
                <a:cubicBezTo>
                  <a:pt x="8570488" y="5742910"/>
                  <a:pt x="8573115" y="5746851"/>
                  <a:pt x="8573115" y="5749478"/>
                </a:cubicBezTo>
                <a:lnTo>
                  <a:pt x="8571539" y="5750267"/>
                </a:lnTo>
                <a:close/>
                <a:moveTo>
                  <a:pt x="382105" y="5737653"/>
                </a:moveTo>
                <a:cubicBezTo>
                  <a:pt x="382105" y="5737653"/>
                  <a:pt x="387360" y="5737653"/>
                  <a:pt x="397871" y="5737653"/>
                </a:cubicBezTo>
                <a:cubicBezTo>
                  <a:pt x="408383" y="5737653"/>
                  <a:pt x="413639" y="5740282"/>
                  <a:pt x="413639" y="5745536"/>
                </a:cubicBezTo>
                <a:cubicBezTo>
                  <a:pt x="413639" y="5750795"/>
                  <a:pt x="408383" y="5758676"/>
                  <a:pt x="397871" y="5769189"/>
                </a:cubicBezTo>
                <a:cubicBezTo>
                  <a:pt x="397871" y="5769189"/>
                  <a:pt x="395244" y="5771815"/>
                  <a:pt x="389987" y="5777072"/>
                </a:cubicBezTo>
                <a:cubicBezTo>
                  <a:pt x="384732" y="5782327"/>
                  <a:pt x="382105" y="5790212"/>
                  <a:pt x="382105" y="5800722"/>
                </a:cubicBezTo>
                <a:cubicBezTo>
                  <a:pt x="382105" y="5800722"/>
                  <a:pt x="382105" y="5805977"/>
                  <a:pt x="382105" y="5816490"/>
                </a:cubicBezTo>
                <a:lnTo>
                  <a:pt x="366337" y="5800722"/>
                </a:lnTo>
                <a:lnTo>
                  <a:pt x="382105" y="5753422"/>
                </a:lnTo>
                <a:cubicBezTo>
                  <a:pt x="382105" y="5742910"/>
                  <a:pt x="382105" y="5737653"/>
                  <a:pt x="382105" y="5737653"/>
                </a:cubicBezTo>
                <a:close/>
                <a:moveTo>
                  <a:pt x="9132848" y="5690352"/>
                </a:moveTo>
                <a:cubicBezTo>
                  <a:pt x="9132848" y="5690352"/>
                  <a:pt x="9138102" y="5690352"/>
                  <a:pt x="9148614" y="5690352"/>
                </a:cubicBezTo>
                <a:cubicBezTo>
                  <a:pt x="9148614" y="5700864"/>
                  <a:pt x="9145984" y="5706119"/>
                  <a:pt x="9140730" y="5706119"/>
                </a:cubicBezTo>
                <a:cubicBezTo>
                  <a:pt x="9135475" y="5706119"/>
                  <a:pt x="9132848" y="5711376"/>
                  <a:pt x="9132848" y="5721888"/>
                </a:cubicBezTo>
                <a:lnTo>
                  <a:pt x="9117079" y="5706119"/>
                </a:lnTo>
                <a:cubicBezTo>
                  <a:pt x="9117079" y="5706119"/>
                  <a:pt x="9119709" y="5706119"/>
                  <a:pt x="9124964" y="5706119"/>
                </a:cubicBezTo>
                <a:cubicBezTo>
                  <a:pt x="9130218" y="5706119"/>
                  <a:pt x="9132848" y="5700864"/>
                  <a:pt x="9132848" y="5690352"/>
                </a:cubicBezTo>
                <a:close/>
                <a:moveTo>
                  <a:pt x="8833272" y="5674585"/>
                </a:moveTo>
                <a:lnTo>
                  <a:pt x="8817506" y="5690352"/>
                </a:lnTo>
                <a:cubicBezTo>
                  <a:pt x="8828017" y="5690352"/>
                  <a:pt x="8833272" y="5687726"/>
                  <a:pt x="8833272" y="5682469"/>
                </a:cubicBezTo>
                <a:cubicBezTo>
                  <a:pt x="8833272" y="5677214"/>
                  <a:pt x="8833272" y="5674585"/>
                  <a:pt x="8833272" y="5674585"/>
                </a:cubicBezTo>
                <a:close/>
                <a:moveTo>
                  <a:pt x="8612532" y="5674585"/>
                </a:moveTo>
                <a:lnTo>
                  <a:pt x="8628300" y="5690352"/>
                </a:lnTo>
                <a:cubicBezTo>
                  <a:pt x="8628300" y="5700864"/>
                  <a:pt x="8623046" y="5706119"/>
                  <a:pt x="8612532" y="5706119"/>
                </a:cubicBezTo>
                <a:cubicBezTo>
                  <a:pt x="8612532" y="5695609"/>
                  <a:pt x="8612532" y="5690352"/>
                  <a:pt x="8612532" y="5690352"/>
                </a:cubicBezTo>
                <a:cubicBezTo>
                  <a:pt x="8612532" y="5679842"/>
                  <a:pt x="8612532" y="5674585"/>
                  <a:pt x="8612532" y="5674585"/>
                </a:cubicBezTo>
                <a:close/>
                <a:moveTo>
                  <a:pt x="494443" y="5666702"/>
                </a:moveTo>
                <a:cubicBezTo>
                  <a:pt x="490503" y="5666702"/>
                  <a:pt x="487219" y="5669328"/>
                  <a:pt x="484591" y="5674585"/>
                </a:cubicBezTo>
                <a:cubicBezTo>
                  <a:pt x="479334" y="5685095"/>
                  <a:pt x="471452" y="5692979"/>
                  <a:pt x="460940" y="5698236"/>
                </a:cubicBezTo>
                <a:cubicBezTo>
                  <a:pt x="450429" y="5703492"/>
                  <a:pt x="445172" y="5711376"/>
                  <a:pt x="445172" y="5721888"/>
                </a:cubicBezTo>
                <a:lnTo>
                  <a:pt x="445172" y="5737653"/>
                </a:lnTo>
                <a:lnTo>
                  <a:pt x="429406" y="5721888"/>
                </a:lnTo>
                <a:cubicBezTo>
                  <a:pt x="408383" y="5711376"/>
                  <a:pt x="392616" y="5711376"/>
                  <a:pt x="382105" y="5721888"/>
                </a:cubicBezTo>
                <a:cubicBezTo>
                  <a:pt x="371594" y="5732399"/>
                  <a:pt x="366337" y="5748165"/>
                  <a:pt x="366337" y="5769189"/>
                </a:cubicBezTo>
                <a:cubicBezTo>
                  <a:pt x="366337" y="5769189"/>
                  <a:pt x="366337" y="5774446"/>
                  <a:pt x="366337" y="5784955"/>
                </a:cubicBezTo>
                <a:cubicBezTo>
                  <a:pt x="366337" y="5795467"/>
                  <a:pt x="361082" y="5800722"/>
                  <a:pt x="350570" y="5800722"/>
                </a:cubicBezTo>
                <a:cubicBezTo>
                  <a:pt x="350570" y="5811234"/>
                  <a:pt x="353198" y="5816490"/>
                  <a:pt x="358452" y="5816490"/>
                </a:cubicBezTo>
                <a:cubicBezTo>
                  <a:pt x="363709" y="5816490"/>
                  <a:pt x="363709" y="5829631"/>
                  <a:pt x="358452" y="5855907"/>
                </a:cubicBezTo>
                <a:cubicBezTo>
                  <a:pt x="353198" y="5882185"/>
                  <a:pt x="353198" y="5895325"/>
                  <a:pt x="358452" y="5895325"/>
                </a:cubicBezTo>
                <a:cubicBezTo>
                  <a:pt x="363709" y="5895325"/>
                  <a:pt x="374222" y="5884815"/>
                  <a:pt x="389987" y="5863790"/>
                </a:cubicBezTo>
                <a:cubicBezTo>
                  <a:pt x="405755" y="5842767"/>
                  <a:pt x="418894" y="5832257"/>
                  <a:pt x="429406" y="5832257"/>
                </a:cubicBezTo>
                <a:cubicBezTo>
                  <a:pt x="429406" y="5832257"/>
                  <a:pt x="429406" y="5827000"/>
                  <a:pt x="429406" y="5816490"/>
                </a:cubicBezTo>
                <a:cubicBezTo>
                  <a:pt x="429406" y="5805977"/>
                  <a:pt x="434660" y="5800722"/>
                  <a:pt x="445172" y="5800722"/>
                </a:cubicBezTo>
                <a:cubicBezTo>
                  <a:pt x="445172" y="5790212"/>
                  <a:pt x="450429" y="5777072"/>
                  <a:pt x="460940" y="5761305"/>
                </a:cubicBezTo>
                <a:cubicBezTo>
                  <a:pt x="471452" y="5745536"/>
                  <a:pt x="476707" y="5735026"/>
                  <a:pt x="476707" y="5729769"/>
                </a:cubicBezTo>
                <a:cubicBezTo>
                  <a:pt x="476707" y="5724514"/>
                  <a:pt x="481962" y="5716629"/>
                  <a:pt x="492474" y="5706119"/>
                </a:cubicBezTo>
                <a:cubicBezTo>
                  <a:pt x="502987" y="5706119"/>
                  <a:pt x="508241" y="5703492"/>
                  <a:pt x="508241" y="5698236"/>
                </a:cubicBezTo>
                <a:cubicBezTo>
                  <a:pt x="508241" y="5692979"/>
                  <a:pt x="508241" y="5685095"/>
                  <a:pt x="508241" y="5674585"/>
                </a:cubicBezTo>
                <a:cubicBezTo>
                  <a:pt x="502984" y="5669328"/>
                  <a:pt x="498387" y="5666702"/>
                  <a:pt x="494443" y="5666702"/>
                </a:cubicBezTo>
                <a:close/>
                <a:moveTo>
                  <a:pt x="8864807" y="5643051"/>
                </a:moveTo>
                <a:cubicBezTo>
                  <a:pt x="8864807" y="5653564"/>
                  <a:pt x="8864807" y="5658818"/>
                  <a:pt x="8864807" y="5658818"/>
                </a:cubicBezTo>
                <a:lnTo>
                  <a:pt x="8864807" y="5674585"/>
                </a:lnTo>
                <a:lnTo>
                  <a:pt x="8849038" y="5658818"/>
                </a:lnTo>
                <a:cubicBezTo>
                  <a:pt x="8849038" y="5648307"/>
                  <a:pt x="8854293" y="5643051"/>
                  <a:pt x="8864807" y="5643051"/>
                </a:cubicBezTo>
                <a:close/>
                <a:moveTo>
                  <a:pt x="8874202" y="5633654"/>
                </a:moveTo>
                <a:lnTo>
                  <a:pt x="8872689" y="5635168"/>
                </a:lnTo>
                <a:cubicBezTo>
                  <a:pt x="8867434" y="5640425"/>
                  <a:pt x="8864807" y="5643051"/>
                  <a:pt x="8864807" y="5643051"/>
                </a:cubicBezTo>
                <a:close/>
                <a:moveTo>
                  <a:pt x="9148614" y="5627284"/>
                </a:moveTo>
                <a:lnTo>
                  <a:pt x="9164380" y="5627284"/>
                </a:lnTo>
                <a:lnTo>
                  <a:pt x="9180149" y="5627284"/>
                </a:lnTo>
                <a:cubicBezTo>
                  <a:pt x="9180149" y="5637795"/>
                  <a:pt x="9177519" y="5643051"/>
                  <a:pt x="9172264" y="5643051"/>
                </a:cubicBezTo>
                <a:cubicBezTo>
                  <a:pt x="9167010" y="5643051"/>
                  <a:pt x="9159125" y="5637795"/>
                  <a:pt x="9148614" y="5627284"/>
                </a:cubicBezTo>
                <a:close/>
                <a:moveTo>
                  <a:pt x="8880573" y="5627284"/>
                </a:moveTo>
                <a:cubicBezTo>
                  <a:pt x="8880573" y="5627284"/>
                  <a:pt x="8879916" y="5627940"/>
                  <a:pt x="8878602" y="5629256"/>
                </a:cubicBezTo>
                <a:lnTo>
                  <a:pt x="8874202" y="5633654"/>
                </a:lnTo>
                <a:close/>
                <a:moveTo>
                  <a:pt x="8691367" y="5595751"/>
                </a:moveTo>
                <a:cubicBezTo>
                  <a:pt x="8680856" y="5595751"/>
                  <a:pt x="8675601" y="5601006"/>
                  <a:pt x="8675601" y="5611518"/>
                </a:cubicBezTo>
                <a:cubicBezTo>
                  <a:pt x="8675601" y="5622028"/>
                  <a:pt x="8683485" y="5627284"/>
                  <a:pt x="8699252" y="5627284"/>
                </a:cubicBezTo>
                <a:cubicBezTo>
                  <a:pt x="8715018" y="5627284"/>
                  <a:pt x="8722902" y="5627284"/>
                  <a:pt x="8722902" y="5627284"/>
                </a:cubicBezTo>
                <a:close/>
                <a:moveTo>
                  <a:pt x="8785971" y="5592793"/>
                </a:moveTo>
                <a:cubicBezTo>
                  <a:pt x="8791226" y="5592137"/>
                  <a:pt x="8796483" y="5593121"/>
                  <a:pt x="8801737" y="5595751"/>
                </a:cubicBezTo>
                <a:lnTo>
                  <a:pt x="8785971" y="5595751"/>
                </a:lnTo>
                <a:lnTo>
                  <a:pt x="8780193" y="5595324"/>
                </a:lnTo>
                <a:close/>
                <a:moveTo>
                  <a:pt x="8912108" y="5564217"/>
                </a:moveTo>
                <a:cubicBezTo>
                  <a:pt x="8880573" y="5564217"/>
                  <a:pt x="8859552" y="5579983"/>
                  <a:pt x="8849038" y="5611518"/>
                </a:cubicBezTo>
                <a:cubicBezTo>
                  <a:pt x="8849038" y="5622028"/>
                  <a:pt x="8843784" y="5632541"/>
                  <a:pt x="8833272" y="5643051"/>
                </a:cubicBezTo>
                <a:lnTo>
                  <a:pt x="8849038" y="5706119"/>
                </a:lnTo>
                <a:cubicBezTo>
                  <a:pt x="8849038" y="5706119"/>
                  <a:pt x="8849038" y="5708746"/>
                  <a:pt x="8849038" y="5714003"/>
                </a:cubicBezTo>
                <a:cubicBezTo>
                  <a:pt x="8849038" y="5719260"/>
                  <a:pt x="8843784" y="5721888"/>
                  <a:pt x="8833272" y="5721888"/>
                </a:cubicBezTo>
                <a:cubicBezTo>
                  <a:pt x="8833272" y="5732399"/>
                  <a:pt x="8838527" y="5742910"/>
                  <a:pt x="8849038" y="5753422"/>
                </a:cubicBezTo>
                <a:cubicBezTo>
                  <a:pt x="8849038" y="5763932"/>
                  <a:pt x="8849038" y="5769189"/>
                  <a:pt x="8849038" y="5769189"/>
                </a:cubicBezTo>
                <a:cubicBezTo>
                  <a:pt x="8838527" y="5779700"/>
                  <a:pt x="8833272" y="5784955"/>
                  <a:pt x="8833272" y="5784955"/>
                </a:cubicBezTo>
                <a:lnTo>
                  <a:pt x="8817506" y="5800722"/>
                </a:lnTo>
                <a:cubicBezTo>
                  <a:pt x="8817506" y="5800722"/>
                  <a:pt x="8814876" y="5803350"/>
                  <a:pt x="8809622" y="5808607"/>
                </a:cubicBezTo>
                <a:cubicBezTo>
                  <a:pt x="8804367" y="5813861"/>
                  <a:pt x="8804367" y="5821746"/>
                  <a:pt x="8809622" y="5832257"/>
                </a:cubicBezTo>
                <a:cubicBezTo>
                  <a:pt x="8814876" y="5842767"/>
                  <a:pt x="8822761" y="5845397"/>
                  <a:pt x="8833272" y="5840140"/>
                </a:cubicBezTo>
                <a:cubicBezTo>
                  <a:pt x="8843784" y="5834884"/>
                  <a:pt x="8849038" y="5827000"/>
                  <a:pt x="8849038" y="5816490"/>
                </a:cubicBezTo>
                <a:cubicBezTo>
                  <a:pt x="8849038" y="5805977"/>
                  <a:pt x="8849038" y="5800722"/>
                  <a:pt x="8849038" y="5800722"/>
                </a:cubicBezTo>
                <a:cubicBezTo>
                  <a:pt x="8859552" y="5800722"/>
                  <a:pt x="8864807" y="5800722"/>
                  <a:pt x="8864807" y="5800722"/>
                </a:cubicBezTo>
                <a:lnTo>
                  <a:pt x="8880573" y="5800722"/>
                </a:lnTo>
                <a:cubicBezTo>
                  <a:pt x="8891084" y="5790212"/>
                  <a:pt x="8901596" y="5779700"/>
                  <a:pt x="8912108" y="5769189"/>
                </a:cubicBezTo>
                <a:cubicBezTo>
                  <a:pt x="8912108" y="5758676"/>
                  <a:pt x="8914737" y="5753422"/>
                  <a:pt x="8919992" y="5753422"/>
                </a:cubicBezTo>
                <a:cubicBezTo>
                  <a:pt x="8925246" y="5753422"/>
                  <a:pt x="8927874" y="5753422"/>
                  <a:pt x="8927874" y="5753422"/>
                </a:cubicBezTo>
                <a:lnTo>
                  <a:pt x="8943642" y="5753422"/>
                </a:lnTo>
                <a:cubicBezTo>
                  <a:pt x="8933129" y="5742910"/>
                  <a:pt x="8933129" y="5732399"/>
                  <a:pt x="8943642" y="5721888"/>
                </a:cubicBezTo>
                <a:cubicBezTo>
                  <a:pt x="8943642" y="5721888"/>
                  <a:pt x="8943642" y="5719260"/>
                  <a:pt x="8943642" y="5714003"/>
                </a:cubicBezTo>
                <a:cubicBezTo>
                  <a:pt x="8943642" y="5708746"/>
                  <a:pt x="8938387" y="5706119"/>
                  <a:pt x="8927874" y="5706119"/>
                </a:cubicBezTo>
                <a:lnTo>
                  <a:pt x="8927874" y="5658818"/>
                </a:lnTo>
                <a:cubicBezTo>
                  <a:pt x="8927874" y="5648307"/>
                  <a:pt x="8930503" y="5643051"/>
                  <a:pt x="8935758" y="5643051"/>
                </a:cubicBezTo>
                <a:cubicBezTo>
                  <a:pt x="8941013" y="5643051"/>
                  <a:pt x="8943642" y="5648307"/>
                  <a:pt x="8943642" y="5658818"/>
                </a:cubicBezTo>
                <a:cubicBezTo>
                  <a:pt x="8943642" y="5669328"/>
                  <a:pt x="8948897" y="5669328"/>
                  <a:pt x="8959408" y="5658818"/>
                </a:cubicBezTo>
                <a:lnTo>
                  <a:pt x="8943642" y="5643051"/>
                </a:lnTo>
                <a:cubicBezTo>
                  <a:pt x="8933129" y="5643051"/>
                  <a:pt x="8933129" y="5632541"/>
                  <a:pt x="8943642" y="5611518"/>
                </a:cubicBezTo>
                <a:cubicBezTo>
                  <a:pt x="8954154" y="5611518"/>
                  <a:pt x="8964663" y="5611518"/>
                  <a:pt x="8975177" y="5611518"/>
                </a:cubicBezTo>
                <a:cubicBezTo>
                  <a:pt x="8975177" y="5622028"/>
                  <a:pt x="8975177" y="5627284"/>
                  <a:pt x="8975177" y="5627284"/>
                </a:cubicBezTo>
                <a:cubicBezTo>
                  <a:pt x="8985688" y="5616775"/>
                  <a:pt x="8988314" y="5606261"/>
                  <a:pt x="8983059" y="5595751"/>
                </a:cubicBezTo>
                <a:cubicBezTo>
                  <a:pt x="8977804" y="5585240"/>
                  <a:pt x="8975177" y="5579983"/>
                  <a:pt x="8975177" y="5579983"/>
                </a:cubicBezTo>
                <a:cubicBezTo>
                  <a:pt x="8975177" y="5579983"/>
                  <a:pt x="8975177" y="5574726"/>
                  <a:pt x="8975177" y="5564217"/>
                </a:cubicBezTo>
                <a:lnTo>
                  <a:pt x="8927874" y="5564217"/>
                </a:lnTo>
                <a:cubicBezTo>
                  <a:pt x="8927874" y="5564217"/>
                  <a:pt x="8922619" y="5564217"/>
                  <a:pt x="8912108" y="5564217"/>
                </a:cubicBezTo>
                <a:close/>
                <a:moveTo>
                  <a:pt x="8738670" y="5564217"/>
                </a:moveTo>
                <a:cubicBezTo>
                  <a:pt x="8717647" y="5574726"/>
                  <a:pt x="8717647" y="5579983"/>
                  <a:pt x="8738670" y="5579983"/>
                </a:cubicBezTo>
                <a:lnTo>
                  <a:pt x="8754437" y="5579983"/>
                </a:lnTo>
                <a:cubicBezTo>
                  <a:pt x="8743925" y="5579983"/>
                  <a:pt x="8738670" y="5574726"/>
                  <a:pt x="8738670" y="5564217"/>
                </a:cubicBezTo>
                <a:close/>
                <a:moveTo>
                  <a:pt x="516126" y="5564217"/>
                </a:moveTo>
                <a:cubicBezTo>
                  <a:pt x="510869" y="5564217"/>
                  <a:pt x="500357" y="5569471"/>
                  <a:pt x="484591" y="5579983"/>
                </a:cubicBezTo>
                <a:cubicBezTo>
                  <a:pt x="468823" y="5590494"/>
                  <a:pt x="460940" y="5601006"/>
                  <a:pt x="460940" y="5611518"/>
                </a:cubicBezTo>
                <a:lnTo>
                  <a:pt x="445172" y="5627284"/>
                </a:lnTo>
                <a:lnTo>
                  <a:pt x="476707" y="5611518"/>
                </a:lnTo>
                <a:cubicBezTo>
                  <a:pt x="476707" y="5611518"/>
                  <a:pt x="484591" y="5603634"/>
                  <a:pt x="500357" y="5587866"/>
                </a:cubicBezTo>
                <a:cubicBezTo>
                  <a:pt x="516126" y="5572099"/>
                  <a:pt x="521381" y="5564217"/>
                  <a:pt x="516126" y="5564217"/>
                </a:cubicBezTo>
                <a:close/>
                <a:moveTo>
                  <a:pt x="8888457" y="5548449"/>
                </a:moveTo>
                <a:cubicBezTo>
                  <a:pt x="8883202" y="5548449"/>
                  <a:pt x="8880573" y="5553704"/>
                  <a:pt x="8880573" y="5564217"/>
                </a:cubicBezTo>
                <a:cubicBezTo>
                  <a:pt x="8891084" y="5564217"/>
                  <a:pt x="8896341" y="5561590"/>
                  <a:pt x="8896341" y="5556333"/>
                </a:cubicBezTo>
                <a:cubicBezTo>
                  <a:pt x="8896341" y="5551076"/>
                  <a:pt x="8893712" y="5548449"/>
                  <a:pt x="8888457" y="5548449"/>
                </a:cubicBezTo>
                <a:close/>
                <a:moveTo>
                  <a:pt x="9290519" y="5532682"/>
                </a:moveTo>
                <a:lnTo>
                  <a:pt x="9306285" y="5548449"/>
                </a:lnTo>
                <a:lnTo>
                  <a:pt x="9274750" y="5564217"/>
                </a:lnTo>
                <a:cubicBezTo>
                  <a:pt x="9274750" y="5564217"/>
                  <a:pt x="9277380" y="5558959"/>
                  <a:pt x="9282634" y="5548449"/>
                </a:cubicBezTo>
                <a:cubicBezTo>
                  <a:pt x="9287889" y="5537939"/>
                  <a:pt x="9290519" y="5532682"/>
                  <a:pt x="9290519" y="5532682"/>
                </a:cubicBezTo>
                <a:close/>
                <a:moveTo>
                  <a:pt x="9227449" y="5532682"/>
                </a:moveTo>
                <a:cubicBezTo>
                  <a:pt x="9206428" y="5564217"/>
                  <a:pt x="9190660" y="5579983"/>
                  <a:pt x="9180149" y="5579983"/>
                </a:cubicBezTo>
                <a:lnTo>
                  <a:pt x="9195915" y="5564217"/>
                </a:lnTo>
                <a:close/>
                <a:moveTo>
                  <a:pt x="8707136" y="5532682"/>
                </a:moveTo>
                <a:lnTo>
                  <a:pt x="8707136" y="5564217"/>
                </a:lnTo>
                <a:cubicBezTo>
                  <a:pt x="8707136" y="5553704"/>
                  <a:pt x="8712390" y="5543193"/>
                  <a:pt x="8722902" y="5532682"/>
                </a:cubicBezTo>
                <a:cubicBezTo>
                  <a:pt x="8722902" y="5532682"/>
                  <a:pt x="8717647" y="5532682"/>
                  <a:pt x="8707136" y="5532682"/>
                </a:cubicBezTo>
                <a:close/>
                <a:moveTo>
                  <a:pt x="8013383" y="5532682"/>
                </a:moveTo>
                <a:lnTo>
                  <a:pt x="8029149" y="5548449"/>
                </a:lnTo>
                <a:lnTo>
                  <a:pt x="8044917" y="5532682"/>
                </a:lnTo>
                <a:cubicBezTo>
                  <a:pt x="8044917" y="5532682"/>
                  <a:pt x="8042288" y="5532682"/>
                  <a:pt x="8037033" y="5532682"/>
                </a:cubicBezTo>
                <a:cubicBezTo>
                  <a:pt x="8031779" y="5532682"/>
                  <a:pt x="8023894" y="5532682"/>
                  <a:pt x="8013383" y="5532682"/>
                </a:cubicBezTo>
                <a:close/>
                <a:moveTo>
                  <a:pt x="8975177" y="5516915"/>
                </a:moveTo>
                <a:cubicBezTo>
                  <a:pt x="8975177" y="5527426"/>
                  <a:pt x="8969922" y="5532682"/>
                  <a:pt x="8959408" y="5532682"/>
                </a:cubicBezTo>
                <a:lnTo>
                  <a:pt x="8959408" y="5548449"/>
                </a:lnTo>
                <a:lnTo>
                  <a:pt x="9006709" y="5548449"/>
                </a:lnTo>
                <a:lnTo>
                  <a:pt x="8990943" y="5516915"/>
                </a:lnTo>
                <a:close/>
                <a:moveTo>
                  <a:pt x="8186820" y="5516915"/>
                </a:moveTo>
                <a:lnTo>
                  <a:pt x="8202588" y="5532682"/>
                </a:lnTo>
                <a:cubicBezTo>
                  <a:pt x="8202588" y="5522170"/>
                  <a:pt x="8202588" y="5516915"/>
                  <a:pt x="8202588" y="5516915"/>
                </a:cubicBezTo>
                <a:close/>
                <a:moveTo>
                  <a:pt x="9258984" y="5501148"/>
                </a:moveTo>
                <a:lnTo>
                  <a:pt x="9258984" y="5548449"/>
                </a:lnTo>
                <a:lnTo>
                  <a:pt x="9243218" y="5548449"/>
                </a:lnTo>
                <a:cubicBezTo>
                  <a:pt x="9243218" y="5537939"/>
                  <a:pt x="9245845" y="5527426"/>
                  <a:pt x="9251100" y="5516915"/>
                </a:cubicBezTo>
                <a:cubicBezTo>
                  <a:pt x="9256355" y="5506405"/>
                  <a:pt x="9258984" y="5501148"/>
                  <a:pt x="9258984" y="5501148"/>
                </a:cubicBezTo>
                <a:close/>
                <a:moveTo>
                  <a:pt x="8927874" y="5501148"/>
                </a:moveTo>
                <a:lnTo>
                  <a:pt x="8896341" y="5532682"/>
                </a:lnTo>
                <a:lnTo>
                  <a:pt x="8912108" y="5516915"/>
                </a:lnTo>
                <a:close/>
                <a:moveTo>
                  <a:pt x="50995" y="5501148"/>
                </a:moveTo>
                <a:cubicBezTo>
                  <a:pt x="50995" y="5501148"/>
                  <a:pt x="56249" y="5501148"/>
                  <a:pt x="66761" y="5501148"/>
                </a:cubicBezTo>
                <a:cubicBezTo>
                  <a:pt x="66761" y="5501148"/>
                  <a:pt x="66761" y="5503775"/>
                  <a:pt x="66761" y="5509032"/>
                </a:cubicBezTo>
                <a:cubicBezTo>
                  <a:pt x="66761" y="5514286"/>
                  <a:pt x="61506" y="5516915"/>
                  <a:pt x="50995" y="5516915"/>
                </a:cubicBezTo>
                <a:cubicBezTo>
                  <a:pt x="50995" y="5516915"/>
                  <a:pt x="50995" y="5514286"/>
                  <a:pt x="50995" y="5509032"/>
                </a:cubicBezTo>
                <a:cubicBezTo>
                  <a:pt x="50995" y="5503775"/>
                  <a:pt x="50995" y="5501148"/>
                  <a:pt x="50995" y="5501148"/>
                </a:cubicBezTo>
                <a:close/>
                <a:moveTo>
                  <a:pt x="9195915" y="5485382"/>
                </a:moveTo>
                <a:lnTo>
                  <a:pt x="9211683" y="5501148"/>
                </a:lnTo>
                <a:lnTo>
                  <a:pt x="9180149" y="5501148"/>
                </a:lnTo>
                <a:cubicBezTo>
                  <a:pt x="9180149" y="5501148"/>
                  <a:pt x="9182778" y="5498520"/>
                  <a:pt x="9188033" y="5493263"/>
                </a:cubicBezTo>
                <a:cubicBezTo>
                  <a:pt x="9193287" y="5488008"/>
                  <a:pt x="9195915" y="5485382"/>
                  <a:pt x="9195915" y="5485382"/>
                </a:cubicBezTo>
                <a:close/>
                <a:moveTo>
                  <a:pt x="334802" y="5485382"/>
                </a:moveTo>
                <a:lnTo>
                  <a:pt x="350570" y="5485382"/>
                </a:lnTo>
                <a:cubicBezTo>
                  <a:pt x="361082" y="5485382"/>
                  <a:pt x="366337" y="5485382"/>
                  <a:pt x="366337" y="5485382"/>
                </a:cubicBezTo>
                <a:cubicBezTo>
                  <a:pt x="366337" y="5485382"/>
                  <a:pt x="361082" y="5490636"/>
                  <a:pt x="350570" y="5501148"/>
                </a:cubicBezTo>
                <a:cubicBezTo>
                  <a:pt x="340060" y="5501148"/>
                  <a:pt x="334802" y="5495891"/>
                  <a:pt x="334802" y="5485382"/>
                </a:cubicBezTo>
                <a:close/>
                <a:moveTo>
                  <a:pt x="8797796" y="5477496"/>
                </a:moveTo>
                <a:cubicBezTo>
                  <a:pt x="8800424" y="5477496"/>
                  <a:pt x="8801737" y="5480126"/>
                  <a:pt x="8801737" y="5485382"/>
                </a:cubicBezTo>
                <a:cubicBezTo>
                  <a:pt x="8801737" y="5495891"/>
                  <a:pt x="8799110" y="5501148"/>
                  <a:pt x="8793853" y="5501148"/>
                </a:cubicBezTo>
                <a:cubicBezTo>
                  <a:pt x="8788599" y="5501148"/>
                  <a:pt x="8785971" y="5501148"/>
                  <a:pt x="8785971" y="5501148"/>
                </a:cubicBezTo>
                <a:lnTo>
                  <a:pt x="8785971" y="5485382"/>
                </a:lnTo>
                <a:cubicBezTo>
                  <a:pt x="8791226" y="5480126"/>
                  <a:pt x="8795169" y="5477496"/>
                  <a:pt x="8797796" y="5477496"/>
                </a:cubicBezTo>
                <a:close/>
                <a:moveTo>
                  <a:pt x="8691367" y="5469612"/>
                </a:moveTo>
                <a:cubicBezTo>
                  <a:pt x="8680856" y="5469612"/>
                  <a:pt x="8675601" y="5472241"/>
                  <a:pt x="8675601" y="5477496"/>
                </a:cubicBezTo>
                <a:cubicBezTo>
                  <a:pt x="8675601" y="5482753"/>
                  <a:pt x="8675601" y="5485382"/>
                  <a:pt x="8675601" y="5485382"/>
                </a:cubicBezTo>
                <a:cubicBezTo>
                  <a:pt x="8675601" y="5485382"/>
                  <a:pt x="8680856" y="5485382"/>
                  <a:pt x="8691367" y="5485382"/>
                </a:cubicBezTo>
                <a:cubicBezTo>
                  <a:pt x="8701881" y="5485382"/>
                  <a:pt x="8707136" y="5480125"/>
                  <a:pt x="8707136" y="5469612"/>
                </a:cubicBezTo>
                <a:cubicBezTo>
                  <a:pt x="8707136" y="5469612"/>
                  <a:pt x="8701881" y="5469612"/>
                  <a:pt x="8691367" y="5469612"/>
                </a:cubicBezTo>
                <a:close/>
                <a:moveTo>
                  <a:pt x="114064" y="5469612"/>
                </a:moveTo>
                <a:cubicBezTo>
                  <a:pt x="114064" y="5480125"/>
                  <a:pt x="114064" y="5485382"/>
                  <a:pt x="114064" y="5485382"/>
                </a:cubicBezTo>
                <a:cubicBezTo>
                  <a:pt x="114064" y="5485382"/>
                  <a:pt x="116691" y="5482753"/>
                  <a:pt x="121948" y="5477496"/>
                </a:cubicBezTo>
                <a:cubicBezTo>
                  <a:pt x="127203" y="5472241"/>
                  <a:pt x="129831" y="5469612"/>
                  <a:pt x="129831" y="5469612"/>
                </a:cubicBezTo>
                <a:cubicBezTo>
                  <a:pt x="129831" y="5469612"/>
                  <a:pt x="124576" y="5469612"/>
                  <a:pt x="114064" y="5469612"/>
                </a:cubicBezTo>
                <a:close/>
                <a:moveTo>
                  <a:pt x="9006709" y="5453846"/>
                </a:moveTo>
                <a:cubicBezTo>
                  <a:pt x="9006709" y="5464358"/>
                  <a:pt x="9006709" y="5469612"/>
                  <a:pt x="9006709" y="5469612"/>
                </a:cubicBezTo>
                <a:cubicBezTo>
                  <a:pt x="9017223" y="5469612"/>
                  <a:pt x="9022478" y="5466986"/>
                  <a:pt x="9022478" y="5461729"/>
                </a:cubicBezTo>
                <a:cubicBezTo>
                  <a:pt x="9022478" y="5456472"/>
                  <a:pt x="9017223" y="5453846"/>
                  <a:pt x="9006709" y="5453846"/>
                </a:cubicBezTo>
                <a:close/>
                <a:moveTo>
                  <a:pt x="8849038" y="5422312"/>
                </a:moveTo>
                <a:lnTo>
                  <a:pt x="8864807" y="5438079"/>
                </a:lnTo>
                <a:cubicBezTo>
                  <a:pt x="8864807" y="5438079"/>
                  <a:pt x="8859552" y="5438079"/>
                  <a:pt x="8849038" y="5438079"/>
                </a:cubicBezTo>
                <a:cubicBezTo>
                  <a:pt x="8849038" y="5438079"/>
                  <a:pt x="8849038" y="5432822"/>
                  <a:pt x="8849038" y="5422312"/>
                </a:cubicBezTo>
                <a:close/>
                <a:moveTo>
                  <a:pt x="9038244" y="5406545"/>
                </a:moveTo>
                <a:lnTo>
                  <a:pt x="9038244" y="5422312"/>
                </a:lnTo>
                <a:cubicBezTo>
                  <a:pt x="9038244" y="5422312"/>
                  <a:pt x="9040873" y="5419685"/>
                  <a:pt x="9046128" y="5414428"/>
                </a:cubicBezTo>
                <a:cubicBezTo>
                  <a:pt x="9051383" y="5409171"/>
                  <a:pt x="9054012" y="5406545"/>
                  <a:pt x="9054012" y="5406545"/>
                </a:cubicBezTo>
                <a:cubicBezTo>
                  <a:pt x="9054012" y="5406545"/>
                  <a:pt x="9048758" y="5406545"/>
                  <a:pt x="9038244" y="5406545"/>
                </a:cubicBezTo>
                <a:close/>
                <a:moveTo>
                  <a:pt x="9322053" y="5390778"/>
                </a:moveTo>
                <a:cubicBezTo>
                  <a:pt x="9322053" y="5401288"/>
                  <a:pt x="9327308" y="5406545"/>
                  <a:pt x="9337820" y="5406545"/>
                </a:cubicBezTo>
                <a:lnTo>
                  <a:pt x="9337820" y="5422312"/>
                </a:lnTo>
                <a:cubicBezTo>
                  <a:pt x="9327308" y="5432822"/>
                  <a:pt x="9319424" y="5438079"/>
                  <a:pt x="9314169" y="5438079"/>
                </a:cubicBezTo>
                <a:cubicBezTo>
                  <a:pt x="9308914" y="5438079"/>
                  <a:pt x="9301030" y="5443335"/>
                  <a:pt x="9290519" y="5453846"/>
                </a:cubicBezTo>
                <a:cubicBezTo>
                  <a:pt x="9280005" y="5464358"/>
                  <a:pt x="9266868" y="5477496"/>
                  <a:pt x="9251100" y="5493263"/>
                </a:cubicBezTo>
                <a:cubicBezTo>
                  <a:pt x="9235334" y="5509032"/>
                  <a:pt x="9227449" y="5516915"/>
                  <a:pt x="9227449" y="5516915"/>
                </a:cubicBezTo>
                <a:lnTo>
                  <a:pt x="9227449" y="5501148"/>
                </a:lnTo>
                <a:cubicBezTo>
                  <a:pt x="9227449" y="5490636"/>
                  <a:pt x="9230079" y="5485382"/>
                  <a:pt x="9235334" y="5485382"/>
                </a:cubicBezTo>
                <a:cubicBezTo>
                  <a:pt x="9240588" y="5485382"/>
                  <a:pt x="9243218" y="5480125"/>
                  <a:pt x="9243218" y="5469612"/>
                </a:cubicBezTo>
                <a:cubicBezTo>
                  <a:pt x="9243218" y="5459103"/>
                  <a:pt x="9240588" y="5456472"/>
                  <a:pt x="9235334" y="5461729"/>
                </a:cubicBezTo>
                <a:cubicBezTo>
                  <a:pt x="9230079" y="5466986"/>
                  <a:pt x="9222195" y="5469612"/>
                  <a:pt x="9211683" y="5469612"/>
                </a:cubicBezTo>
                <a:lnTo>
                  <a:pt x="9243218" y="5438079"/>
                </a:lnTo>
                <a:cubicBezTo>
                  <a:pt x="9253729" y="5438079"/>
                  <a:pt x="9258984" y="5438079"/>
                  <a:pt x="9258984" y="5438079"/>
                </a:cubicBezTo>
                <a:lnTo>
                  <a:pt x="9258984" y="5422312"/>
                </a:lnTo>
                <a:cubicBezTo>
                  <a:pt x="9258984" y="5422312"/>
                  <a:pt x="9264239" y="5422312"/>
                  <a:pt x="9274750" y="5422312"/>
                </a:cubicBezTo>
                <a:cubicBezTo>
                  <a:pt x="9274750" y="5411801"/>
                  <a:pt x="9282634" y="5406545"/>
                  <a:pt x="9298401" y="5406545"/>
                </a:cubicBezTo>
                <a:cubicBezTo>
                  <a:pt x="9314169" y="5406545"/>
                  <a:pt x="9322053" y="5401288"/>
                  <a:pt x="9322053" y="5390778"/>
                </a:cubicBezTo>
                <a:close/>
                <a:moveTo>
                  <a:pt x="8171054" y="5390778"/>
                </a:moveTo>
                <a:lnTo>
                  <a:pt x="8107985" y="5406545"/>
                </a:lnTo>
                <a:lnTo>
                  <a:pt x="8123753" y="5406545"/>
                </a:lnTo>
                <a:lnTo>
                  <a:pt x="8123753" y="5422312"/>
                </a:lnTo>
                <a:cubicBezTo>
                  <a:pt x="8113239" y="5432822"/>
                  <a:pt x="8107985" y="5440707"/>
                  <a:pt x="8107985" y="5445962"/>
                </a:cubicBezTo>
                <a:cubicBezTo>
                  <a:pt x="8107985" y="5451219"/>
                  <a:pt x="8107985" y="5453846"/>
                  <a:pt x="8107985" y="5453846"/>
                </a:cubicBezTo>
                <a:cubicBezTo>
                  <a:pt x="8097473" y="5453846"/>
                  <a:pt x="8084334" y="5461729"/>
                  <a:pt x="8068568" y="5477496"/>
                </a:cubicBezTo>
                <a:cubicBezTo>
                  <a:pt x="8052799" y="5493263"/>
                  <a:pt x="8044917" y="5506405"/>
                  <a:pt x="8044917" y="5516915"/>
                </a:cubicBezTo>
                <a:lnTo>
                  <a:pt x="8092218" y="5469612"/>
                </a:lnTo>
                <a:lnTo>
                  <a:pt x="8107985" y="5453846"/>
                </a:lnTo>
                <a:lnTo>
                  <a:pt x="8107985" y="5469612"/>
                </a:lnTo>
                <a:lnTo>
                  <a:pt x="8139519" y="5453846"/>
                </a:lnTo>
                <a:cubicBezTo>
                  <a:pt x="8129008" y="5443335"/>
                  <a:pt x="8131635" y="5432822"/>
                  <a:pt x="8147403" y="5422312"/>
                </a:cubicBezTo>
                <a:cubicBezTo>
                  <a:pt x="8163170" y="5411801"/>
                  <a:pt x="8171054" y="5401288"/>
                  <a:pt x="8171054" y="5390778"/>
                </a:cubicBezTo>
                <a:close/>
                <a:moveTo>
                  <a:pt x="9385120" y="5375011"/>
                </a:moveTo>
                <a:lnTo>
                  <a:pt x="9385120" y="5390778"/>
                </a:lnTo>
                <a:cubicBezTo>
                  <a:pt x="9385120" y="5401288"/>
                  <a:pt x="9379866" y="5401288"/>
                  <a:pt x="9369354" y="5390778"/>
                </a:cubicBezTo>
                <a:close/>
                <a:moveTo>
                  <a:pt x="9306285" y="5359243"/>
                </a:moveTo>
                <a:lnTo>
                  <a:pt x="9322053" y="5359243"/>
                </a:lnTo>
                <a:lnTo>
                  <a:pt x="9306285" y="5375011"/>
                </a:lnTo>
                <a:cubicBezTo>
                  <a:pt x="9306285" y="5375011"/>
                  <a:pt x="9306285" y="5369754"/>
                  <a:pt x="9306285" y="5359243"/>
                </a:cubicBezTo>
                <a:close/>
                <a:moveTo>
                  <a:pt x="8864807" y="5343477"/>
                </a:moveTo>
                <a:lnTo>
                  <a:pt x="8880573" y="5359243"/>
                </a:lnTo>
                <a:lnTo>
                  <a:pt x="8864807" y="5375011"/>
                </a:lnTo>
                <a:cubicBezTo>
                  <a:pt x="8864807" y="5364500"/>
                  <a:pt x="8864807" y="5359243"/>
                  <a:pt x="8864807" y="5359243"/>
                </a:cubicBezTo>
                <a:cubicBezTo>
                  <a:pt x="8864807" y="5359243"/>
                  <a:pt x="8864807" y="5353987"/>
                  <a:pt x="8864807" y="5343477"/>
                </a:cubicBezTo>
                <a:close/>
                <a:moveTo>
                  <a:pt x="9448190" y="5327711"/>
                </a:moveTo>
                <a:cubicBezTo>
                  <a:pt x="9448190" y="5327711"/>
                  <a:pt x="9448190" y="5330337"/>
                  <a:pt x="9448190" y="5335593"/>
                </a:cubicBezTo>
                <a:cubicBezTo>
                  <a:pt x="9448190" y="5340849"/>
                  <a:pt x="9448190" y="5343477"/>
                  <a:pt x="9448190" y="5343477"/>
                </a:cubicBezTo>
                <a:lnTo>
                  <a:pt x="9432421" y="5343477"/>
                </a:lnTo>
                <a:cubicBezTo>
                  <a:pt x="9432421" y="5343477"/>
                  <a:pt x="9437676" y="5338220"/>
                  <a:pt x="9448190" y="5327711"/>
                </a:cubicBezTo>
                <a:close/>
                <a:moveTo>
                  <a:pt x="8178938" y="5327711"/>
                </a:moveTo>
                <a:cubicBezTo>
                  <a:pt x="8173683" y="5327711"/>
                  <a:pt x="8171054" y="5338220"/>
                  <a:pt x="8171054" y="5359243"/>
                </a:cubicBezTo>
                <a:lnTo>
                  <a:pt x="8171054" y="5375011"/>
                </a:lnTo>
                <a:cubicBezTo>
                  <a:pt x="8181565" y="5375011"/>
                  <a:pt x="8186820" y="5369754"/>
                  <a:pt x="8186820" y="5359243"/>
                </a:cubicBezTo>
                <a:cubicBezTo>
                  <a:pt x="8186820" y="5348734"/>
                  <a:pt x="8186820" y="5340849"/>
                  <a:pt x="8186820" y="5335593"/>
                </a:cubicBezTo>
                <a:cubicBezTo>
                  <a:pt x="8186820" y="5330337"/>
                  <a:pt x="8184193" y="5327711"/>
                  <a:pt x="8178938" y="5327711"/>
                </a:cubicBezTo>
                <a:close/>
                <a:moveTo>
                  <a:pt x="9337820" y="5311942"/>
                </a:moveTo>
                <a:lnTo>
                  <a:pt x="9353586" y="5311942"/>
                </a:lnTo>
                <a:cubicBezTo>
                  <a:pt x="9343074" y="5322454"/>
                  <a:pt x="9337820" y="5327711"/>
                  <a:pt x="9337820" y="5327711"/>
                </a:cubicBezTo>
                <a:lnTo>
                  <a:pt x="9322053" y="5343477"/>
                </a:lnTo>
                <a:close/>
                <a:moveTo>
                  <a:pt x="9393002" y="5302088"/>
                </a:moveTo>
                <a:cubicBezTo>
                  <a:pt x="9393002" y="5300774"/>
                  <a:pt x="9395632" y="5301430"/>
                  <a:pt x="9400889" y="5304059"/>
                </a:cubicBezTo>
                <a:cubicBezTo>
                  <a:pt x="9411400" y="5309314"/>
                  <a:pt x="9416655" y="5311942"/>
                  <a:pt x="9416655" y="5311942"/>
                </a:cubicBezTo>
                <a:lnTo>
                  <a:pt x="9400889" y="5311942"/>
                </a:lnTo>
                <a:cubicBezTo>
                  <a:pt x="9395632" y="5306687"/>
                  <a:pt x="9393002" y="5303403"/>
                  <a:pt x="9393002" y="5302088"/>
                </a:cubicBezTo>
                <a:close/>
                <a:moveTo>
                  <a:pt x="9038244" y="5296176"/>
                </a:moveTo>
                <a:cubicBezTo>
                  <a:pt x="9038244" y="5296176"/>
                  <a:pt x="9038244" y="5301430"/>
                  <a:pt x="9038244" y="5311942"/>
                </a:cubicBezTo>
                <a:cubicBezTo>
                  <a:pt x="9038244" y="5311942"/>
                  <a:pt x="9032989" y="5311942"/>
                  <a:pt x="9022478" y="5311942"/>
                </a:cubicBezTo>
                <a:cubicBezTo>
                  <a:pt x="9022478" y="5301430"/>
                  <a:pt x="9027732" y="5296176"/>
                  <a:pt x="9038244" y="5296176"/>
                </a:cubicBezTo>
                <a:close/>
                <a:moveTo>
                  <a:pt x="8849038" y="5296176"/>
                </a:moveTo>
                <a:cubicBezTo>
                  <a:pt x="8849038" y="5296176"/>
                  <a:pt x="8846411" y="5298802"/>
                  <a:pt x="8841156" y="5304059"/>
                </a:cubicBezTo>
                <a:cubicBezTo>
                  <a:pt x="8835902" y="5309314"/>
                  <a:pt x="8833272" y="5311942"/>
                  <a:pt x="8833272" y="5311942"/>
                </a:cubicBezTo>
                <a:lnTo>
                  <a:pt x="8833272" y="5327711"/>
                </a:lnTo>
                <a:cubicBezTo>
                  <a:pt x="8833272" y="5327711"/>
                  <a:pt x="8838527" y="5317199"/>
                  <a:pt x="8849038" y="5296176"/>
                </a:cubicBezTo>
                <a:close/>
                <a:moveTo>
                  <a:pt x="9258984" y="5280408"/>
                </a:moveTo>
                <a:lnTo>
                  <a:pt x="9227449" y="5343477"/>
                </a:lnTo>
                <a:cubicBezTo>
                  <a:pt x="9206428" y="5364500"/>
                  <a:pt x="9195915" y="5369754"/>
                  <a:pt x="9195915" y="5359243"/>
                </a:cubicBezTo>
                <a:cubicBezTo>
                  <a:pt x="9195915" y="5348734"/>
                  <a:pt x="9206428" y="5332964"/>
                  <a:pt x="9227449" y="5311942"/>
                </a:cubicBezTo>
                <a:cubicBezTo>
                  <a:pt x="9248473" y="5290919"/>
                  <a:pt x="9258984" y="5280408"/>
                  <a:pt x="9258984" y="5280408"/>
                </a:cubicBezTo>
                <a:close/>
                <a:moveTo>
                  <a:pt x="9069778" y="5248873"/>
                </a:moveTo>
                <a:cubicBezTo>
                  <a:pt x="9069778" y="5259385"/>
                  <a:pt x="9072408" y="5264640"/>
                  <a:pt x="9077663" y="5264640"/>
                </a:cubicBezTo>
                <a:cubicBezTo>
                  <a:pt x="9082917" y="5264640"/>
                  <a:pt x="9085545" y="5259385"/>
                  <a:pt x="9085545" y="5248873"/>
                </a:cubicBezTo>
                <a:cubicBezTo>
                  <a:pt x="9085545" y="5248873"/>
                  <a:pt x="9080290" y="5248873"/>
                  <a:pt x="9069778" y="5248873"/>
                </a:cubicBezTo>
                <a:close/>
                <a:moveTo>
                  <a:pt x="8959408" y="5217341"/>
                </a:moveTo>
                <a:cubicBezTo>
                  <a:pt x="8938387" y="5217341"/>
                  <a:pt x="8927874" y="5233106"/>
                  <a:pt x="8927874" y="5264640"/>
                </a:cubicBezTo>
                <a:lnTo>
                  <a:pt x="8919992" y="5264640"/>
                </a:lnTo>
                <a:cubicBezTo>
                  <a:pt x="8904223" y="5264640"/>
                  <a:pt x="8901596" y="5269897"/>
                  <a:pt x="8912108" y="5280408"/>
                </a:cubicBezTo>
                <a:cubicBezTo>
                  <a:pt x="8922619" y="5290919"/>
                  <a:pt x="8917362" y="5301430"/>
                  <a:pt x="8896341" y="5311942"/>
                </a:cubicBezTo>
                <a:cubicBezTo>
                  <a:pt x="8896341" y="5311942"/>
                  <a:pt x="8885828" y="5322454"/>
                  <a:pt x="8864807" y="5343477"/>
                </a:cubicBezTo>
                <a:cubicBezTo>
                  <a:pt x="8843784" y="5353987"/>
                  <a:pt x="8838527" y="5364500"/>
                  <a:pt x="8849038" y="5375011"/>
                </a:cubicBezTo>
                <a:cubicBezTo>
                  <a:pt x="8859552" y="5385521"/>
                  <a:pt x="8864807" y="5390778"/>
                  <a:pt x="8864807" y="5390778"/>
                </a:cubicBezTo>
                <a:cubicBezTo>
                  <a:pt x="8864807" y="5390778"/>
                  <a:pt x="8859552" y="5396035"/>
                  <a:pt x="8849038" y="5406545"/>
                </a:cubicBezTo>
                <a:cubicBezTo>
                  <a:pt x="8849038" y="5406545"/>
                  <a:pt x="8846411" y="5409171"/>
                  <a:pt x="8841156" y="5414428"/>
                </a:cubicBezTo>
                <a:cubicBezTo>
                  <a:pt x="8835902" y="5419685"/>
                  <a:pt x="8833272" y="5427569"/>
                  <a:pt x="8833272" y="5438079"/>
                </a:cubicBezTo>
                <a:cubicBezTo>
                  <a:pt x="8833272" y="5459103"/>
                  <a:pt x="8822761" y="5469612"/>
                  <a:pt x="8801737" y="5469612"/>
                </a:cubicBezTo>
                <a:lnTo>
                  <a:pt x="8801737" y="5453846"/>
                </a:lnTo>
                <a:cubicBezTo>
                  <a:pt x="8812249" y="5443335"/>
                  <a:pt x="8814876" y="5435451"/>
                  <a:pt x="8809622" y="5430195"/>
                </a:cubicBezTo>
                <a:cubicBezTo>
                  <a:pt x="8804367" y="5424939"/>
                  <a:pt x="8796483" y="5432822"/>
                  <a:pt x="8785971" y="5453846"/>
                </a:cubicBezTo>
                <a:lnTo>
                  <a:pt x="8770203" y="5438079"/>
                </a:lnTo>
                <a:cubicBezTo>
                  <a:pt x="8770203" y="5438079"/>
                  <a:pt x="8764948" y="5438079"/>
                  <a:pt x="8754437" y="5438079"/>
                </a:cubicBezTo>
                <a:lnTo>
                  <a:pt x="8754437" y="5422312"/>
                </a:lnTo>
                <a:cubicBezTo>
                  <a:pt x="8764948" y="5411801"/>
                  <a:pt x="8770203" y="5411801"/>
                  <a:pt x="8770203" y="5422312"/>
                </a:cubicBezTo>
                <a:lnTo>
                  <a:pt x="8775769" y="5400054"/>
                </a:lnTo>
                <a:lnTo>
                  <a:pt x="8768232" y="5404573"/>
                </a:lnTo>
                <a:cubicBezTo>
                  <a:pt x="8764291" y="5405889"/>
                  <a:pt x="8759691" y="5406545"/>
                  <a:pt x="8754437" y="5406545"/>
                </a:cubicBezTo>
                <a:lnTo>
                  <a:pt x="8738670" y="5422312"/>
                </a:lnTo>
                <a:cubicBezTo>
                  <a:pt x="8738670" y="5432822"/>
                  <a:pt x="8741298" y="5438079"/>
                  <a:pt x="8746552" y="5438079"/>
                </a:cubicBezTo>
                <a:cubicBezTo>
                  <a:pt x="8751807" y="5438079"/>
                  <a:pt x="8754437" y="5443335"/>
                  <a:pt x="8754437" y="5453846"/>
                </a:cubicBezTo>
                <a:cubicBezTo>
                  <a:pt x="8743925" y="5453846"/>
                  <a:pt x="8738670" y="5453846"/>
                  <a:pt x="8738670" y="5453846"/>
                </a:cubicBezTo>
                <a:cubicBezTo>
                  <a:pt x="8728157" y="5453846"/>
                  <a:pt x="8722902" y="5459103"/>
                  <a:pt x="8722902" y="5469612"/>
                </a:cubicBezTo>
                <a:lnTo>
                  <a:pt x="8722902" y="5485382"/>
                </a:lnTo>
                <a:cubicBezTo>
                  <a:pt x="8712390" y="5495891"/>
                  <a:pt x="8712390" y="5506405"/>
                  <a:pt x="8722902" y="5516915"/>
                </a:cubicBezTo>
                <a:lnTo>
                  <a:pt x="8738670" y="5485382"/>
                </a:lnTo>
                <a:lnTo>
                  <a:pt x="8754437" y="5469612"/>
                </a:lnTo>
                <a:lnTo>
                  <a:pt x="8754437" y="5485382"/>
                </a:lnTo>
                <a:cubicBezTo>
                  <a:pt x="8764948" y="5474869"/>
                  <a:pt x="8770203" y="5469612"/>
                  <a:pt x="8770203" y="5469612"/>
                </a:cubicBezTo>
                <a:cubicBezTo>
                  <a:pt x="8780717" y="5469612"/>
                  <a:pt x="8780717" y="5474869"/>
                  <a:pt x="8770203" y="5485382"/>
                </a:cubicBezTo>
                <a:cubicBezTo>
                  <a:pt x="8759691" y="5495891"/>
                  <a:pt x="8757066" y="5506405"/>
                  <a:pt x="8762321" y="5516915"/>
                </a:cubicBezTo>
                <a:cubicBezTo>
                  <a:pt x="8767576" y="5527426"/>
                  <a:pt x="8775458" y="5532682"/>
                  <a:pt x="8785971" y="5532682"/>
                </a:cubicBezTo>
                <a:lnTo>
                  <a:pt x="8785971" y="5548449"/>
                </a:lnTo>
                <a:cubicBezTo>
                  <a:pt x="8775458" y="5548449"/>
                  <a:pt x="8767576" y="5548449"/>
                  <a:pt x="8762321" y="5548449"/>
                </a:cubicBezTo>
                <a:cubicBezTo>
                  <a:pt x="8757066" y="5548449"/>
                  <a:pt x="8754437" y="5551076"/>
                  <a:pt x="8754437" y="5556333"/>
                </a:cubicBezTo>
                <a:cubicBezTo>
                  <a:pt x="8754437" y="5561590"/>
                  <a:pt x="8757066" y="5564217"/>
                  <a:pt x="8762321" y="5564217"/>
                </a:cubicBezTo>
                <a:cubicBezTo>
                  <a:pt x="8767576" y="5564217"/>
                  <a:pt x="8767576" y="5569471"/>
                  <a:pt x="8762321" y="5579983"/>
                </a:cubicBezTo>
                <a:cubicBezTo>
                  <a:pt x="8758378" y="5587866"/>
                  <a:pt x="8761829" y="5592793"/>
                  <a:pt x="8772667" y="5594764"/>
                </a:cubicBezTo>
                <a:lnTo>
                  <a:pt x="8780193" y="5595324"/>
                </a:lnTo>
                <a:lnTo>
                  <a:pt x="8770203" y="5599693"/>
                </a:lnTo>
                <a:cubicBezTo>
                  <a:pt x="8759693" y="5607576"/>
                  <a:pt x="8749180" y="5622028"/>
                  <a:pt x="8738670" y="5643051"/>
                </a:cubicBezTo>
                <a:cubicBezTo>
                  <a:pt x="8738670" y="5653564"/>
                  <a:pt x="8738670" y="5658818"/>
                  <a:pt x="8738670" y="5658818"/>
                </a:cubicBezTo>
                <a:cubicBezTo>
                  <a:pt x="8738670" y="5658818"/>
                  <a:pt x="8733414" y="5658818"/>
                  <a:pt x="8722902" y="5658818"/>
                </a:cubicBezTo>
                <a:lnTo>
                  <a:pt x="8691367" y="5674585"/>
                </a:lnTo>
                <a:cubicBezTo>
                  <a:pt x="8691367" y="5674585"/>
                  <a:pt x="8686113" y="5674585"/>
                  <a:pt x="8675601" y="5674585"/>
                </a:cubicBezTo>
                <a:cubicBezTo>
                  <a:pt x="8665090" y="5674585"/>
                  <a:pt x="8659833" y="5679842"/>
                  <a:pt x="8659833" y="5690352"/>
                </a:cubicBezTo>
                <a:cubicBezTo>
                  <a:pt x="8659833" y="5700864"/>
                  <a:pt x="8654578" y="5700864"/>
                  <a:pt x="8644067" y="5690352"/>
                </a:cubicBezTo>
                <a:lnTo>
                  <a:pt x="8675601" y="5658818"/>
                </a:lnTo>
                <a:cubicBezTo>
                  <a:pt x="8675601" y="5658818"/>
                  <a:pt x="8675601" y="5653564"/>
                  <a:pt x="8675601" y="5643051"/>
                </a:cubicBezTo>
                <a:cubicBezTo>
                  <a:pt x="8675601" y="5632541"/>
                  <a:pt x="8670346" y="5624657"/>
                  <a:pt x="8659833" y="5619401"/>
                </a:cubicBezTo>
                <a:cubicBezTo>
                  <a:pt x="8649321" y="5614144"/>
                  <a:pt x="8638812" y="5616775"/>
                  <a:pt x="8628300" y="5627284"/>
                </a:cubicBezTo>
                <a:cubicBezTo>
                  <a:pt x="8628300" y="5627284"/>
                  <a:pt x="8628300" y="5622028"/>
                  <a:pt x="8628300" y="5611518"/>
                </a:cubicBezTo>
                <a:cubicBezTo>
                  <a:pt x="8628300" y="5611518"/>
                  <a:pt x="8628300" y="5606261"/>
                  <a:pt x="8628300" y="5595751"/>
                </a:cubicBezTo>
                <a:cubicBezTo>
                  <a:pt x="8638812" y="5595751"/>
                  <a:pt x="8644067" y="5590494"/>
                  <a:pt x="8644067" y="5579983"/>
                </a:cubicBezTo>
                <a:lnTo>
                  <a:pt x="8628300" y="5564217"/>
                </a:lnTo>
                <a:cubicBezTo>
                  <a:pt x="8617787" y="5574726"/>
                  <a:pt x="8612532" y="5590494"/>
                  <a:pt x="8612532" y="5611518"/>
                </a:cubicBezTo>
                <a:lnTo>
                  <a:pt x="8596766" y="5627284"/>
                </a:lnTo>
                <a:lnTo>
                  <a:pt x="8580997" y="5643051"/>
                </a:lnTo>
                <a:cubicBezTo>
                  <a:pt x="8580997" y="5653564"/>
                  <a:pt x="8570486" y="5664075"/>
                  <a:pt x="8549465" y="5674585"/>
                </a:cubicBezTo>
                <a:lnTo>
                  <a:pt x="8533696" y="5706119"/>
                </a:lnTo>
                <a:lnTo>
                  <a:pt x="8533696" y="5721888"/>
                </a:lnTo>
                <a:cubicBezTo>
                  <a:pt x="8533696" y="5721888"/>
                  <a:pt x="8528442" y="5727143"/>
                  <a:pt x="8517930" y="5737653"/>
                </a:cubicBezTo>
                <a:cubicBezTo>
                  <a:pt x="8528442" y="5748165"/>
                  <a:pt x="8528442" y="5758676"/>
                  <a:pt x="8517930" y="5769189"/>
                </a:cubicBezTo>
                <a:cubicBezTo>
                  <a:pt x="8517930" y="5769189"/>
                  <a:pt x="8512676" y="5774446"/>
                  <a:pt x="8502162" y="5784955"/>
                </a:cubicBezTo>
                <a:lnTo>
                  <a:pt x="8486396" y="5784955"/>
                </a:lnTo>
                <a:lnTo>
                  <a:pt x="8486396" y="5800722"/>
                </a:lnTo>
                <a:cubicBezTo>
                  <a:pt x="8486396" y="5800722"/>
                  <a:pt x="8486396" y="5805977"/>
                  <a:pt x="8486396" y="5816490"/>
                </a:cubicBezTo>
                <a:lnTo>
                  <a:pt x="8470629" y="5816490"/>
                </a:lnTo>
                <a:lnTo>
                  <a:pt x="8454861" y="5800722"/>
                </a:lnTo>
                <a:lnTo>
                  <a:pt x="8454861" y="5816490"/>
                </a:lnTo>
                <a:cubicBezTo>
                  <a:pt x="8454861" y="5827000"/>
                  <a:pt x="8460116" y="5837513"/>
                  <a:pt x="8470629" y="5848024"/>
                </a:cubicBezTo>
                <a:lnTo>
                  <a:pt x="8486396" y="5863790"/>
                </a:lnTo>
                <a:cubicBezTo>
                  <a:pt x="8475884" y="5863790"/>
                  <a:pt x="8465375" y="5861163"/>
                  <a:pt x="8454861" y="5855907"/>
                </a:cubicBezTo>
                <a:cubicBezTo>
                  <a:pt x="8444349" y="5850651"/>
                  <a:pt x="8436465" y="5850651"/>
                  <a:pt x="8431211" y="5855907"/>
                </a:cubicBezTo>
                <a:lnTo>
                  <a:pt x="8426481" y="5863790"/>
                </a:lnTo>
                <a:lnTo>
                  <a:pt x="8423326" y="5863790"/>
                </a:lnTo>
                <a:lnTo>
                  <a:pt x="8425752" y="5865004"/>
                </a:lnTo>
                <a:lnTo>
                  <a:pt x="8425299" y="5865762"/>
                </a:lnTo>
                <a:cubicBezTo>
                  <a:pt x="8423983" y="5869704"/>
                  <a:pt x="8423326" y="5874304"/>
                  <a:pt x="8423326" y="5879558"/>
                </a:cubicBezTo>
                <a:lnTo>
                  <a:pt x="8439095" y="5879558"/>
                </a:lnTo>
                <a:lnTo>
                  <a:pt x="8437660" y="5870958"/>
                </a:lnTo>
                <a:lnTo>
                  <a:pt x="8454861" y="5879558"/>
                </a:lnTo>
                <a:cubicBezTo>
                  <a:pt x="8454861" y="5890070"/>
                  <a:pt x="8460116" y="5890070"/>
                  <a:pt x="8470629" y="5879558"/>
                </a:cubicBezTo>
                <a:cubicBezTo>
                  <a:pt x="8481141" y="5879558"/>
                  <a:pt x="8486396" y="5879558"/>
                  <a:pt x="8486396" y="5879558"/>
                </a:cubicBezTo>
                <a:cubicBezTo>
                  <a:pt x="8486396" y="5879558"/>
                  <a:pt x="8486396" y="5884815"/>
                  <a:pt x="8486396" y="5895325"/>
                </a:cubicBezTo>
                <a:cubicBezTo>
                  <a:pt x="8486396" y="5895325"/>
                  <a:pt x="8483766" y="5895325"/>
                  <a:pt x="8478511" y="5895325"/>
                </a:cubicBezTo>
                <a:cubicBezTo>
                  <a:pt x="8473257" y="5895325"/>
                  <a:pt x="8468000" y="5895325"/>
                  <a:pt x="8462745" y="5895325"/>
                </a:cubicBezTo>
                <a:cubicBezTo>
                  <a:pt x="8457490" y="5895325"/>
                  <a:pt x="8449606" y="5900582"/>
                  <a:pt x="8439095" y="5911092"/>
                </a:cubicBezTo>
                <a:lnTo>
                  <a:pt x="8439095" y="5926859"/>
                </a:lnTo>
                <a:cubicBezTo>
                  <a:pt x="8449606" y="5926859"/>
                  <a:pt x="8454861" y="5926859"/>
                  <a:pt x="8454861" y="5926859"/>
                </a:cubicBezTo>
                <a:lnTo>
                  <a:pt x="8486396" y="5911092"/>
                </a:lnTo>
                <a:cubicBezTo>
                  <a:pt x="8496907" y="5911092"/>
                  <a:pt x="8502162" y="5911092"/>
                  <a:pt x="8502162" y="5911092"/>
                </a:cubicBezTo>
                <a:lnTo>
                  <a:pt x="8517930" y="5879558"/>
                </a:lnTo>
                <a:cubicBezTo>
                  <a:pt x="8517930" y="5869047"/>
                  <a:pt x="8517930" y="5863790"/>
                  <a:pt x="8517930" y="5863790"/>
                </a:cubicBezTo>
                <a:cubicBezTo>
                  <a:pt x="8517930" y="5853281"/>
                  <a:pt x="8523185" y="5848024"/>
                  <a:pt x="8533696" y="5848024"/>
                </a:cubicBezTo>
                <a:lnTo>
                  <a:pt x="8549465" y="5816490"/>
                </a:lnTo>
                <a:lnTo>
                  <a:pt x="8628300" y="5784955"/>
                </a:lnTo>
                <a:lnTo>
                  <a:pt x="8628300" y="5769189"/>
                </a:lnTo>
                <a:cubicBezTo>
                  <a:pt x="8617787" y="5779700"/>
                  <a:pt x="8612532" y="5782327"/>
                  <a:pt x="8612532" y="5777072"/>
                </a:cubicBezTo>
                <a:cubicBezTo>
                  <a:pt x="8612532" y="5771815"/>
                  <a:pt x="8612532" y="5763932"/>
                  <a:pt x="8612532" y="5753422"/>
                </a:cubicBezTo>
                <a:cubicBezTo>
                  <a:pt x="8612532" y="5742910"/>
                  <a:pt x="8617787" y="5737653"/>
                  <a:pt x="8628300" y="5737653"/>
                </a:cubicBezTo>
                <a:cubicBezTo>
                  <a:pt x="8638812" y="5737653"/>
                  <a:pt x="8644067" y="5732399"/>
                  <a:pt x="8644067" y="5721888"/>
                </a:cubicBezTo>
                <a:lnTo>
                  <a:pt x="8659833" y="5706119"/>
                </a:lnTo>
                <a:cubicBezTo>
                  <a:pt x="8659833" y="5706119"/>
                  <a:pt x="8659833" y="5708746"/>
                  <a:pt x="8659833" y="5714003"/>
                </a:cubicBezTo>
                <a:cubicBezTo>
                  <a:pt x="8659833" y="5719260"/>
                  <a:pt x="8665090" y="5721888"/>
                  <a:pt x="8675601" y="5721888"/>
                </a:cubicBezTo>
                <a:lnTo>
                  <a:pt x="8691367" y="5706119"/>
                </a:lnTo>
                <a:cubicBezTo>
                  <a:pt x="8691367" y="5695609"/>
                  <a:pt x="8699252" y="5690352"/>
                  <a:pt x="8715018" y="5690352"/>
                </a:cubicBezTo>
                <a:cubicBezTo>
                  <a:pt x="8730786" y="5690352"/>
                  <a:pt x="8738670" y="5700864"/>
                  <a:pt x="8738670" y="5721888"/>
                </a:cubicBezTo>
                <a:lnTo>
                  <a:pt x="8738670" y="5737653"/>
                </a:lnTo>
                <a:lnTo>
                  <a:pt x="8754437" y="5753422"/>
                </a:lnTo>
                <a:lnTo>
                  <a:pt x="8754437" y="5769189"/>
                </a:lnTo>
                <a:cubicBezTo>
                  <a:pt x="8764948" y="5758676"/>
                  <a:pt x="8770203" y="5753422"/>
                  <a:pt x="8770203" y="5753422"/>
                </a:cubicBezTo>
                <a:lnTo>
                  <a:pt x="8785971" y="5737653"/>
                </a:lnTo>
                <a:lnTo>
                  <a:pt x="8785971" y="5706119"/>
                </a:lnTo>
                <a:lnTo>
                  <a:pt x="8770203" y="5706119"/>
                </a:lnTo>
                <a:cubicBezTo>
                  <a:pt x="8770203" y="5695609"/>
                  <a:pt x="8775458" y="5685095"/>
                  <a:pt x="8785971" y="5674585"/>
                </a:cubicBezTo>
                <a:cubicBezTo>
                  <a:pt x="8806992" y="5664075"/>
                  <a:pt x="8817506" y="5658818"/>
                  <a:pt x="8817506" y="5658818"/>
                </a:cubicBezTo>
                <a:cubicBezTo>
                  <a:pt x="8817506" y="5658818"/>
                  <a:pt x="8817506" y="5653564"/>
                  <a:pt x="8817506" y="5643051"/>
                </a:cubicBezTo>
                <a:cubicBezTo>
                  <a:pt x="8817506" y="5632541"/>
                  <a:pt x="8817506" y="5624657"/>
                  <a:pt x="8817506" y="5619401"/>
                </a:cubicBezTo>
                <a:cubicBezTo>
                  <a:pt x="8817506" y="5614144"/>
                  <a:pt x="8822761" y="5611518"/>
                  <a:pt x="8833272" y="5611518"/>
                </a:cubicBezTo>
                <a:cubicBezTo>
                  <a:pt x="8833272" y="5601006"/>
                  <a:pt x="8830643" y="5585240"/>
                  <a:pt x="8825388" y="5564217"/>
                </a:cubicBezTo>
                <a:cubicBezTo>
                  <a:pt x="8820133" y="5543193"/>
                  <a:pt x="8822761" y="5532682"/>
                  <a:pt x="8833272" y="5532682"/>
                </a:cubicBezTo>
                <a:lnTo>
                  <a:pt x="8849038" y="5516915"/>
                </a:lnTo>
                <a:cubicBezTo>
                  <a:pt x="8849038" y="5506405"/>
                  <a:pt x="8851668" y="5501148"/>
                  <a:pt x="8856923" y="5501148"/>
                </a:cubicBezTo>
                <a:cubicBezTo>
                  <a:pt x="8862177" y="5501148"/>
                  <a:pt x="8864807" y="5498520"/>
                  <a:pt x="8864807" y="5493263"/>
                </a:cubicBezTo>
                <a:cubicBezTo>
                  <a:pt x="8864807" y="5488008"/>
                  <a:pt x="8864807" y="5485382"/>
                  <a:pt x="8864807" y="5485382"/>
                </a:cubicBezTo>
                <a:lnTo>
                  <a:pt x="8864807" y="5469612"/>
                </a:lnTo>
                <a:lnTo>
                  <a:pt x="8880573" y="5453846"/>
                </a:lnTo>
                <a:lnTo>
                  <a:pt x="8880573" y="5438079"/>
                </a:lnTo>
                <a:lnTo>
                  <a:pt x="8896341" y="5438079"/>
                </a:lnTo>
                <a:lnTo>
                  <a:pt x="8912108" y="5453846"/>
                </a:lnTo>
                <a:cubicBezTo>
                  <a:pt x="8922619" y="5453846"/>
                  <a:pt x="8922619" y="5448589"/>
                  <a:pt x="8912108" y="5438079"/>
                </a:cubicBezTo>
                <a:cubicBezTo>
                  <a:pt x="8912108" y="5427569"/>
                  <a:pt x="8914737" y="5417055"/>
                  <a:pt x="8919992" y="5406545"/>
                </a:cubicBezTo>
                <a:cubicBezTo>
                  <a:pt x="8925246" y="5396035"/>
                  <a:pt x="8933129" y="5390778"/>
                  <a:pt x="8943642" y="5390778"/>
                </a:cubicBezTo>
                <a:lnTo>
                  <a:pt x="8959408" y="5390778"/>
                </a:lnTo>
                <a:cubicBezTo>
                  <a:pt x="8959408" y="5390778"/>
                  <a:pt x="8964663" y="5390778"/>
                  <a:pt x="8975177" y="5390778"/>
                </a:cubicBezTo>
                <a:cubicBezTo>
                  <a:pt x="8975177" y="5390778"/>
                  <a:pt x="8972547" y="5393405"/>
                  <a:pt x="8967293" y="5398662"/>
                </a:cubicBezTo>
                <a:cubicBezTo>
                  <a:pt x="8962038" y="5403919"/>
                  <a:pt x="8959408" y="5406545"/>
                  <a:pt x="8959408" y="5406545"/>
                </a:cubicBezTo>
                <a:cubicBezTo>
                  <a:pt x="8948897" y="5406545"/>
                  <a:pt x="8943642" y="5411801"/>
                  <a:pt x="8943642" y="5422312"/>
                </a:cubicBezTo>
                <a:cubicBezTo>
                  <a:pt x="8943642" y="5432822"/>
                  <a:pt x="8941013" y="5438079"/>
                  <a:pt x="8935758" y="5438079"/>
                </a:cubicBezTo>
                <a:cubicBezTo>
                  <a:pt x="8930503" y="5438079"/>
                  <a:pt x="8927874" y="5443335"/>
                  <a:pt x="8927874" y="5453846"/>
                </a:cubicBezTo>
                <a:cubicBezTo>
                  <a:pt x="8938387" y="5464358"/>
                  <a:pt x="8948897" y="5459103"/>
                  <a:pt x="8959408" y="5438079"/>
                </a:cubicBezTo>
                <a:cubicBezTo>
                  <a:pt x="8959408" y="5427569"/>
                  <a:pt x="8964663" y="5417055"/>
                  <a:pt x="8975177" y="5406545"/>
                </a:cubicBezTo>
                <a:cubicBezTo>
                  <a:pt x="8985688" y="5406545"/>
                  <a:pt x="8993572" y="5406545"/>
                  <a:pt x="8998827" y="5406545"/>
                </a:cubicBezTo>
                <a:cubicBezTo>
                  <a:pt x="9004082" y="5406545"/>
                  <a:pt x="9006709" y="5406545"/>
                  <a:pt x="9006709" y="5406545"/>
                </a:cubicBezTo>
                <a:cubicBezTo>
                  <a:pt x="9006709" y="5396035"/>
                  <a:pt x="9011966" y="5390778"/>
                  <a:pt x="9022478" y="5390778"/>
                </a:cubicBezTo>
                <a:cubicBezTo>
                  <a:pt x="9075033" y="5390778"/>
                  <a:pt x="9085545" y="5380268"/>
                  <a:pt x="9054012" y="5359243"/>
                </a:cubicBezTo>
                <a:lnTo>
                  <a:pt x="9069778" y="5296176"/>
                </a:lnTo>
                <a:lnTo>
                  <a:pt x="9069778" y="5280408"/>
                </a:lnTo>
                <a:cubicBezTo>
                  <a:pt x="9069778" y="5269897"/>
                  <a:pt x="9064524" y="5269897"/>
                  <a:pt x="9054012" y="5280408"/>
                </a:cubicBezTo>
                <a:cubicBezTo>
                  <a:pt x="9043499" y="5280408"/>
                  <a:pt x="9038244" y="5275152"/>
                  <a:pt x="9038244" y="5264640"/>
                </a:cubicBezTo>
                <a:lnTo>
                  <a:pt x="9006709" y="5296176"/>
                </a:lnTo>
                <a:cubicBezTo>
                  <a:pt x="9006709" y="5306687"/>
                  <a:pt x="9001455" y="5311942"/>
                  <a:pt x="8990943" y="5311942"/>
                </a:cubicBezTo>
                <a:cubicBezTo>
                  <a:pt x="8980431" y="5322454"/>
                  <a:pt x="8975177" y="5322454"/>
                  <a:pt x="8975177" y="5311942"/>
                </a:cubicBezTo>
                <a:lnTo>
                  <a:pt x="8959408" y="5311942"/>
                </a:lnTo>
                <a:cubicBezTo>
                  <a:pt x="8959408" y="5332964"/>
                  <a:pt x="8962038" y="5346104"/>
                  <a:pt x="8967293" y="5351361"/>
                </a:cubicBezTo>
                <a:cubicBezTo>
                  <a:pt x="8972547" y="5356614"/>
                  <a:pt x="8969922" y="5364500"/>
                  <a:pt x="8959408" y="5375011"/>
                </a:cubicBezTo>
                <a:cubicBezTo>
                  <a:pt x="8948897" y="5385521"/>
                  <a:pt x="8938387" y="5390778"/>
                  <a:pt x="8927874" y="5390778"/>
                </a:cubicBezTo>
                <a:lnTo>
                  <a:pt x="8912108" y="5390778"/>
                </a:lnTo>
                <a:lnTo>
                  <a:pt x="8896341" y="5390778"/>
                </a:lnTo>
                <a:cubicBezTo>
                  <a:pt x="8896341" y="5369754"/>
                  <a:pt x="8906853" y="5359243"/>
                  <a:pt x="8927874" y="5359243"/>
                </a:cubicBezTo>
                <a:lnTo>
                  <a:pt x="8943642" y="5343477"/>
                </a:lnTo>
                <a:cubicBezTo>
                  <a:pt x="8943642" y="5343477"/>
                  <a:pt x="8943642" y="5332964"/>
                  <a:pt x="8943642" y="5311942"/>
                </a:cubicBezTo>
                <a:cubicBezTo>
                  <a:pt x="8943642" y="5301430"/>
                  <a:pt x="8943642" y="5290919"/>
                  <a:pt x="8943642" y="5280408"/>
                </a:cubicBezTo>
                <a:cubicBezTo>
                  <a:pt x="8943642" y="5269897"/>
                  <a:pt x="8948897" y="5264640"/>
                  <a:pt x="8959408" y="5264640"/>
                </a:cubicBezTo>
                <a:lnTo>
                  <a:pt x="8959408" y="5248873"/>
                </a:lnTo>
                <a:lnTo>
                  <a:pt x="8959408" y="5233106"/>
                </a:lnTo>
                <a:close/>
                <a:moveTo>
                  <a:pt x="9000404" y="5182653"/>
                </a:moveTo>
                <a:lnTo>
                  <a:pt x="8990943" y="5185805"/>
                </a:lnTo>
                <a:lnTo>
                  <a:pt x="8990943" y="5201572"/>
                </a:lnTo>
                <a:close/>
                <a:moveTo>
                  <a:pt x="9511257" y="5170039"/>
                </a:moveTo>
                <a:lnTo>
                  <a:pt x="9527025" y="5170039"/>
                </a:lnTo>
                <a:cubicBezTo>
                  <a:pt x="9527025" y="5180548"/>
                  <a:pt x="9529652" y="5185805"/>
                  <a:pt x="9534909" y="5185805"/>
                </a:cubicBezTo>
                <a:cubicBezTo>
                  <a:pt x="9540164" y="5185805"/>
                  <a:pt x="9548046" y="5185805"/>
                  <a:pt x="9558560" y="5185805"/>
                </a:cubicBezTo>
                <a:cubicBezTo>
                  <a:pt x="9569071" y="5175294"/>
                  <a:pt x="9574326" y="5175294"/>
                  <a:pt x="9574326" y="5185805"/>
                </a:cubicBezTo>
                <a:cubicBezTo>
                  <a:pt x="9563814" y="5185805"/>
                  <a:pt x="9558560" y="5191062"/>
                  <a:pt x="9558560" y="5201572"/>
                </a:cubicBezTo>
                <a:cubicBezTo>
                  <a:pt x="9558560" y="5212084"/>
                  <a:pt x="9555930" y="5217341"/>
                  <a:pt x="9550675" y="5217341"/>
                </a:cubicBezTo>
                <a:cubicBezTo>
                  <a:pt x="9545421" y="5217341"/>
                  <a:pt x="9542791" y="5214712"/>
                  <a:pt x="9542791" y="5209455"/>
                </a:cubicBezTo>
                <a:cubicBezTo>
                  <a:pt x="9542791" y="5204199"/>
                  <a:pt x="9532280" y="5201572"/>
                  <a:pt x="9511257" y="5201572"/>
                </a:cubicBezTo>
                <a:close/>
                <a:moveTo>
                  <a:pt x="9101313" y="5170039"/>
                </a:moveTo>
                <a:lnTo>
                  <a:pt x="9101313" y="5185805"/>
                </a:lnTo>
                <a:lnTo>
                  <a:pt x="9117079" y="5185805"/>
                </a:lnTo>
                <a:cubicBezTo>
                  <a:pt x="9106568" y="5175294"/>
                  <a:pt x="9101313" y="5170039"/>
                  <a:pt x="9101313" y="5170039"/>
                </a:cubicBezTo>
                <a:close/>
                <a:moveTo>
                  <a:pt x="9314169" y="5154271"/>
                </a:moveTo>
                <a:cubicBezTo>
                  <a:pt x="9319424" y="5154271"/>
                  <a:pt x="9327308" y="5154271"/>
                  <a:pt x="9337820" y="5154271"/>
                </a:cubicBezTo>
                <a:cubicBezTo>
                  <a:pt x="9327308" y="5164782"/>
                  <a:pt x="9322053" y="5170039"/>
                  <a:pt x="9322053" y="5170039"/>
                </a:cubicBezTo>
                <a:lnTo>
                  <a:pt x="9306285" y="5170039"/>
                </a:lnTo>
                <a:cubicBezTo>
                  <a:pt x="9306285" y="5159528"/>
                  <a:pt x="9308914" y="5154271"/>
                  <a:pt x="9314169" y="5154271"/>
                </a:cubicBezTo>
                <a:close/>
                <a:moveTo>
                  <a:pt x="8255801" y="5151316"/>
                </a:moveTo>
                <a:cubicBezTo>
                  <a:pt x="8243976" y="5153287"/>
                  <a:pt x="8226239" y="5170039"/>
                  <a:pt x="8202588" y="5201572"/>
                </a:cubicBezTo>
                <a:lnTo>
                  <a:pt x="8171054" y="5201572"/>
                </a:lnTo>
                <a:cubicBezTo>
                  <a:pt x="8160542" y="5212084"/>
                  <a:pt x="8155285" y="5217341"/>
                  <a:pt x="8155285" y="5217341"/>
                </a:cubicBezTo>
                <a:lnTo>
                  <a:pt x="8092218" y="5296176"/>
                </a:lnTo>
                <a:lnTo>
                  <a:pt x="8092218" y="5311942"/>
                </a:lnTo>
                <a:lnTo>
                  <a:pt x="8092218" y="5327711"/>
                </a:lnTo>
                <a:cubicBezTo>
                  <a:pt x="8081707" y="5327711"/>
                  <a:pt x="8073823" y="5327711"/>
                  <a:pt x="8068568" y="5327711"/>
                </a:cubicBezTo>
                <a:cubicBezTo>
                  <a:pt x="8063313" y="5327711"/>
                  <a:pt x="8055429" y="5327711"/>
                  <a:pt x="8044917" y="5327711"/>
                </a:cubicBezTo>
                <a:lnTo>
                  <a:pt x="8029149" y="5343477"/>
                </a:lnTo>
                <a:lnTo>
                  <a:pt x="8044917" y="5311942"/>
                </a:lnTo>
                <a:cubicBezTo>
                  <a:pt x="8044917" y="5301430"/>
                  <a:pt x="8055429" y="5285663"/>
                  <a:pt x="8076450" y="5264640"/>
                </a:cubicBezTo>
                <a:cubicBezTo>
                  <a:pt x="8097473" y="5243616"/>
                  <a:pt x="8107985" y="5233106"/>
                  <a:pt x="8107985" y="5233106"/>
                </a:cubicBezTo>
                <a:lnTo>
                  <a:pt x="8013383" y="5233106"/>
                </a:lnTo>
                <a:cubicBezTo>
                  <a:pt x="7992360" y="5233106"/>
                  <a:pt x="7976593" y="5238363"/>
                  <a:pt x="7966082" y="5248873"/>
                </a:cubicBezTo>
                <a:cubicBezTo>
                  <a:pt x="7955568" y="5259385"/>
                  <a:pt x="7955568" y="5269897"/>
                  <a:pt x="7966082" y="5280408"/>
                </a:cubicBezTo>
                <a:lnTo>
                  <a:pt x="7950314" y="5280408"/>
                </a:lnTo>
                <a:cubicBezTo>
                  <a:pt x="7929293" y="5269897"/>
                  <a:pt x="7908267" y="5280408"/>
                  <a:pt x="7887246" y="5311942"/>
                </a:cubicBezTo>
                <a:cubicBezTo>
                  <a:pt x="7876733" y="5322454"/>
                  <a:pt x="7853082" y="5348734"/>
                  <a:pt x="7816293" y="5390778"/>
                </a:cubicBezTo>
                <a:cubicBezTo>
                  <a:pt x="7779504" y="5432822"/>
                  <a:pt x="7755853" y="5464358"/>
                  <a:pt x="7745342" y="5485382"/>
                </a:cubicBezTo>
                <a:cubicBezTo>
                  <a:pt x="7713807" y="5527426"/>
                  <a:pt x="7671761" y="5574726"/>
                  <a:pt x="7619205" y="5627284"/>
                </a:cubicBezTo>
                <a:lnTo>
                  <a:pt x="7619205" y="5643051"/>
                </a:lnTo>
                <a:cubicBezTo>
                  <a:pt x="7629717" y="5643051"/>
                  <a:pt x="7634972" y="5643051"/>
                  <a:pt x="7634972" y="5643051"/>
                </a:cubicBezTo>
                <a:lnTo>
                  <a:pt x="7634972" y="5658818"/>
                </a:lnTo>
                <a:cubicBezTo>
                  <a:pt x="7624460" y="5658818"/>
                  <a:pt x="7619205" y="5661445"/>
                  <a:pt x="7619205" y="5666702"/>
                </a:cubicBezTo>
                <a:cubicBezTo>
                  <a:pt x="7619205" y="5671959"/>
                  <a:pt x="7613951" y="5677214"/>
                  <a:pt x="7603437" y="5682469"/>
                </a:cubicBezTo>
                <a:cubicBezTo>
                  <a:pt x="7592926" y="5687726"/>
                  <a:pt x="7587671" y="5695609"/>
                  <a:pt x="7587671" y="5706119"/>
                </a:cubicBezTo>
                <a:lnTo>
                  <a:pt x="7571902" y="5690352"/>
                </a:lnTo>
                <a:cubicBezTo>
                  <a:pt x="7550882" y="5648307"/>
                  <a:pt x="7535115" y="5632541"/>
                  <a:pt x="7524602" y="5643051"/>
                </a:cubicBezTo>
                <a:cubicBezTo>
                  <a:pt x="7514090" y="5653564"/>
                  <a:pt x="7514090" y="5664075"/>
                  <a:pt x="7524602" y="5674585"/>
                </a:cubicBezTo>
                <a:cubicBezTo>
                  <a:pt x="7524602" y="5685095"/>
                  <a:pt x="7524602" y="5690352"/>
                  <a:pt x="7524602" y="5690352"/>
                </a:cubicBezTo>
                <a:cubicBezTo>
                  <a:pt x="7514090" y="5700864"/>
                  <a:pt x="7508835" y="5708746"/>
                  <a:pt x="7508835" y="5714003"/>
                </a:cubicBezTo>
                <a:cubicBezTo>
                  <a:pt x="7508835" y="5719260"/>
                  <a:pt x="7514090" y="5724514"/>
                  <a:pt x="7524602" y="5729769"/>
                </a:cubicBezTo>
                <a:cubicBezTo>
                  <a:pt x="7535115" y="5735026"/>
                  <a:pt x="7542997" y="5742910"/>
                  <a:pt x="7548252" y="5753422"/>
                </a:cubicBezTo>
                <a:cubicBezTo>
                  <a:pt x="7553507" y="5763932"/>
                  <a:pt x="7553507" y="5777072"/>
                  <a:pt x="7548252" y="5792839"/>
                </a:cubicBezTo>
                <a:cubicBezTo>
                  <a:pt x="7542997" y="5808607"/>
                  <a:pt x="7540370" y="5816490"/>
                  <a:pt x="7540370" y="5816490"/>
                </a:cubicBezTo>
                <a:cubicBezTo>
                  <a:pt x="7550882" y="5827000"/>
                  <a:pt x="7598182" y="5784955"/>
                  <a:pt x="7682273" y="5690352"/>
                </a:cubicBezTo>
                <a:cubicBezTo>
                  <a:pt x="7703296" y="5658818"/>
                  <a:pt x="7719062" y="5632541"/>
                  <a:pt x="7729576" y="5611518"/>
                </a:cubicBezTo>
                <a:lnTo>
                  <a:pt x="7745342" y="5579983"/>
                </a:lnTo>
                <a:cubicBezTo>
                  <a:pt x="7745342" y="5590494"/>
                  <a:pt x="7750597" y="5585240"/>
                  <a:pt x="7761108" y="5564217"/>
                </a:cubicBezTo>
                <a:cubicBezTo>
                  <a:pt x="7792643" y="5522170"/>
                  <a:pt x="7829432" y="5501148"/>
                  <a:pt x="7871478" y="5501148"/>
                </a:cubicBezTo>
                <a:cubicBezTo>
                  <a:pt x="7892501" y="5501148"/>
                  <a:pt x="7905642" y="5495891"/>
                  <a:pt x="7910897" y="5485382"/>
                </a:cubicBezTo>
                <a:cubicBezTo>
                  <a:pt x="7916152" y="5474869"/>
                  <a:pt x="7918779" y="5477496"/>
                  <a:pt x="7918779" y="5493263"/>
                </a:cubicBezTo>
                <a:cubicBezTo>
                  <a:pt x="7918779" y="5509032"/>
                  <a:pt x="7924034" y="5516915"/>
                  <a:pt x="7934547" y="5516915"/>
                </a:cubicBezTo>
                <a:cubicBezTo>
                  <a:pt x="7966082" y="5516915"/>
                  <a:pt x="7981848" y="5501148"/>
                  <a:pt x="7981848" y="5469612"/>
                </a:cubicBezTo>
                <a:lnTo>
                  <a:pt x="7981848" y="5485382"/>
                </a:lnTo>
                <a:cubicBezTo>
                  <a:pt x="7981848" y="5495891"/>
                  <a:pt x="7981848" y="5506405"/>
                  <a:pt x="7981848" y="5516915"/>
                </a:cubicBezTo>
                <a:lnTo>
                  <a:pt x="8029149" y="5485382"/>
                </a:lnTo>
                <a:lnTo>
                  <a:pt x="8060684" y="5438079"/>
                </a:lnTo>
                <a:cubicBezTo>
                  <a:pt x="8060684" y="5438079"/>
                  <a:pt x="8071195" y="5424939"/>
                  <a:pt x="8092218" y="5398662"/>
                </a:cubicBezTo>
                <a:cubicBezTo>
                  <a:pt x="8113239" y="5372384"/>
                  <a:pt x="8123753" y="5359243"/>
                  <a:pt x="8123753" y="5359243"/>
                </a:cubicBezTo>
                <a:cubicBezTo>
                  <a:pt x="8134264" y="5359243"/>
                  <a:pt x="8144774" y="5348734"/>
                  <a:pt x="8155285" y="5327711"/>
                </a:cubicBezTo>
                <a:lnTo>
                  <a:pt x="8171054" y="5296176"/>
                </a:lnTo>
                <a:cubicBezTo>
                  <a:pt x="8181565" y="5296176"/>
                  <a:pt x="8186820" y="5296176"/>
                  <a:pt x="8186820" y="5296176"/>
                </a:cubicBezTo>
                <a:cubicBezTo>
                  <a:pt x="8186820" y="5296176"/>
                  <a:pt x="8189449" y="5290919"/>
                  <a:pt x="8194704" y="5280408"/>
                </a:cubicBezTo>
                <a:cubicBezTo>
                  <a:pt x="8199959" y="5269897"/>
                  <a:pt x="8202588" y="5259385"/>
                  <a:pt x="8202588" y="5248873"/>
                </a:cubicBezTo>
                <a:cubicBezTo>
                  <a:pt x="8202588" y="5248873"/>
                  <a:pt x="8207843" y="5243616"/>
                  <a:pt x="8218355" y="5233106"/>
                </a:cubicBezTo>
                <a:cubicBezTo>
                  <a:pt x="8228866" y="5222595"/>
                  <a:pt x="8234123" y="5212084"/>
                  <a:pt x="8234123" y="5201572"/>
                </a:cubicBezTo>
                <a:cubicBezTo>
                  <a:pt x="8265655" y="5170039"/>
                  <a:pt x="8276169" y="5154271"/>
                  <a:pt x="8265655" y="5154271"/>
                </a:cubicBezTo>
                <a:cubicBezTo>
                  <a:pt x="8263028" y="5151644"/>
                  <a:pt x="8259744" y="5150658"/>
                  <a:pt x="8255801" y="5151316"/>
                </a:cubicBezTo>
                <a:close/>
                <a:moveTo>
                  <a:pt x="9590092" y="5138505"/>
                </a:moveTo>
                <a:cubicBezTo>
                  <a:pt x="9590092" y="5149015"/>
                  <a:pt x="9587465" y="5154271"/>
                  <a:pt x="9582210" y="5154271"/>
                </a:cubicBezTo>
                <a:cubicBezTo>
                  <a:pt x="9576955" y="5154271"/>
                  <a:pt x="9574326" y="5151644"/>
                  <a:pt x="9574326" y="5146387"/>
                </a:cubicBezTo>
                <a:cubicBezTo>
                  <a:pt x="9574326" y="5141131"/>
                  <a:pt x="9579581" y="5138505"/>
                  <a:pt x="9590092" y="5138505"/>
                </a:cubicBezTo>
                <a:close/>
                <a:moveTo>
                  <a:pt x="8975177" y="5106970"/>
                </a:moveTo>
                <a:lnTo>
                  <a:pt x="8975177" y="5122737"/>
                </a:lnTo>
                <a:lnTo>
                  <a:pt x="8990943" y="5122737"/>
                </a:lnTo>
                <a:cubicBezTo>
                  <a:pt x="8990943" y="5112227"/>
                  <a:pt x="8985688" y="5106970"/>
                  <a:pt x="8975177" y="5106970"/>
                </a:cubicBezTo>
                <a:close/>
                <a:moveTo>
                  <a:pt x="9621627" y="5075436"/>
                </a:moveTo>
                <a:cubicBezTo>
                  <a:pt x="9632140" y="5075436"/>
                  <a:pt x="9637395" y="5078063"/>
                  <a:pt x="9637395" y="5083320"/>
                </a:cubicBezTo>
                <a:cubicBezTo>
                  <a:pt x="9637395" y="5088574"/>
                  <a:pt x="9632140" y="5096459"/>
                  <a:pt x="9621627" y="5106970"/>
                </a:cubicBezTo>
                <a:cubicBezTo>
                  <a:pt x="9590092" y="5127994"/>
                  <a:pt x="9574326" y="5133248"/>
                  <a:pt x="9574326" y="5122737"/>
                </a:cubicBezTo>
                <a:lnTo>
                  <a:pt x="9574326" y="5106970"/>
                </a:lnTo>
                <a:cubicBezTo>
                  <a:pt x="9595349" y="5106970"/>
                  <a:pt x="9605861" y="5101714"/>
                  <a:pt x="9605861" y="5091203"/>
                </a:cubicBezTo>
                <a:cubicBezTo>
                  <a:pt x="9605861" y="5080693"/>
                  <a:pt x="9611115" y="5075436"/>
                  <a:pt x="9621627" y="5075436"/>
                </a:cubicBezTo>
                <a:close/>
                <a:moveTo>
                  <a:pt x="9085545" y="5075436"/>
                </a:moveTo>
                <a:cubicBezTo>
                  <a:pt x="9075033" y="5075436"/>
                  <a:pt x="9067149" y="5080693"/>
                  <a:pt x="9061894" y="5091203"/>
                </a:cubicBezTo>
                <a:cubicBezTo>
                  <a:pt x="9056640" y="5101714"/>
                  <a:pt x="9054012" y="5106970"/>
                  <a:pt x="9054012" y="5106970"/>
                </a:cubicBezTo>
                <a:lnTo>
                  <a:pt x="9038244" y="5091203"/>
                </a:lnTo>
                <a:cubicBezTo>
                  <a:pt x="9027732" y="5091203"/>
                  <a:pt x="9027732" y="5096459"/>
                  <a:pt x="9038244" y="5106970"/>
                </a:cubicBezTo>
                <a:cubicBezTo>
                  <a:pt x="9038244" y="5117481"/>
                  <a:pt x="9038244" y="5125364"/>
                  <a:pt x="9038244" y="5130621"/>
                </a:cubicBezTo>
                <a:cubicBezTo>
                  <a:pt x="9038244" y="5135878"/>
                  <a:pt x="9043499" y="5133248"/>
                  <a:pt x="9054012" y="5122737"/>
                </a:cubicBezTo>
                <a:lnTo>
                  <a:pt x="9085545" y="5091203"/>
                </a:lnTo>
                <a:cubicBezTo>
                  <a:pt x="9085545" y="5080693"/>
                  <a:pt x="9085545" y="5075436"/>
                  <a:pt x="9085545" y="5075436"/>
                </a:cubicBezTo>
                <a:close/>
                <a:moveTo>
                  <a:pt x="9653161" y="5028135"/>
                </a:moveTo>
                <a:lnTo>
                  <a:pt x="9653161" y="5059670"/>
                </a:lnTo>
                <a:lnTo>
                  <a:pt x="9637395" y="5059670"/>
                </a:lnTo>
                <a:cubicBezTo>
                  <a:pt x="9637395" y="5049157"/>
                  <a:pt x="9642650" y="5038646"/>
                  <a:pt x="9653161" y="5028135"/>
                </a:cubicBezTo>
                <a:close/>
                <a:moveTo>
                  <a:pt x="9621627" y="5028135"/>
                </a:moveTo>
                <a:lnTo>
                  <a:pt x="9621627" y="5043900"/>
                </a:lnTo>
                <a:cubicBezTo>
                  <a:pt x="9632140" y="5054413"/>
                  <a:pt x="9634766" y="5059670"/>
                  <a:pt x="9629511" y="5059670"/>
                </a:cubicBezTo>
                <a:cubicBezTo>
                  <a:pt x="9624256" y="5059670"/>
                  <a:pt x="9618999" y="5057042"/>
                  <a:pt x="9613745" y="5051785"/>
                </a:cubicBezTo>
                <a:cubicBezTo>
                  <a:pt x="9608488" y="5046529"/>
                  <a:pt x="9611115" y="5038646"/>
                  <a:pt x="9621627" y="5028135"/>
                </a:cubicBezTo>
                <a:close/>
                <a:moveTo>
                  <a:pt x="9006709" y="5012369"/>
                </a:moveTo>
                <a:cubicBezTo>
                  <a:pt x="9006709" y="5022878"/>
                  <a:pt x="9006709" y="5028135"/>
                  <a:pt x="9006709" y="5028135"/>
                </a:cubicBezTo>
                <a:cubicBezTo>
                  <a:pt x="9006709" y="5028135"/>
                  <a:pt x="9001455" y="5028135"/>
                  <a:pt x="8990943" y="5028135"/>
                </a:cubicBezTo>
                <a:cubicBezTo>
                  <a:pt x="8980431" y="5038646"/>
                  <a:pt x="8975177" y="5043900"/>
                  <a:pt x="8975177" y="5043900"/>
                </a:cubicBezTo>
                <a:lnTo>
                  <a:pt x="8990943" y="5059670"/>
                </a:lnTo>
                <a:cubicBezTo>
                  <a:pt x="8980431" y="5070179"/>
                  <a:pt x="8980431" y="5075436"/>
                  <a:pt x="8990943" y="5075436"/>
                </a:cubicBezTo>
                <a:cubicBezTo>
                  <a:pt x="9001455" y="5075436"/>
                  <a:pt x="9006709" y="5080693"/>
                  <a:pt x="9006709" y="5091203"/>
                </a:cubicBezTo>
                <a:cubicBezTo>
                  <a:pt x="9017223" y="5080693"/>
                  <a:pt x="9017223" y="5075436"/>
                  <a:pt x="9006709" y="5075436"/>
                </a:cubicBezTo>
                <a:lnTo>
                  <a:pt x="9022478" y="5043900"/>
                </a:lnTo>
                <a:cubicBezTo>
                  <a:pt x="9022478" y="5022878"/>
                  <a:pt x="9022478" y="5012369"/>
                  <a:pt x="9022478" y="5012369"/>
                </a:cubicBezTo>
                <a:cubicBezTo>
                  <a:pt x="9011966" y="5012369"/>
                  <a:pt x="9006709" y="5012369"/>
                  <a:pt x="9006709" y="5012369"/>
                </a:cubicBezTo>
                <a:close/>
                <a:moveTo>
                  <a:pt x="9099343" y="4984774"/>
                </a:moveTo>
                <a:cubicBezTo>
                  <a:pt x="9095402" y="4984774"/>
                  <a:pt x="9090802" y="4986088"/>
                  <a:pt x="9085545" y="4988716"/>
                </a:cubicBezTo>
                <a:cubicBezTo>
                  <a:pt x="9075033" y="4993973"/>
                  <a:pt x="9069778" y="4996599"/>
                  <a:pt x="9069778" y="4996599"/>
                </a:cubicBezTo>
                <a:lnTo>
                  <a:pt x="9069778" y="5028135"/>
                </a:lnTo>
                <a:lnTo>
                  <a:pt x="9101313" y="5043900"/>
                </a:lnTo>
                <a:cubicBezTo>
                  <a:pt x="9101313" y="5043900"/>
                  <a:pt x="9106568" y="5038646"/>
                  <a:pt x="9117079" y="5028135"/>
                </a:cubicBezTo>
                <a:cubicBezTo>
                  <a:pt x="9127593" y="5017623"/>
                  <a:pt x="9124964" y="5012369"/>
                  <a:pt x="9109197" y="5012369"/>
                </a:cubicBezTo>
                <a:cubicBezTo>
                  <a:pt x="9093429" y="5012369"/>
                  <a:pt x="9085545" y="5012369"/>
                  <a:pt x="9085545" y="5012369"/>
                </a:cubicBezTo>
                <a:cubicBezTo>
                  <a:pt x="9085545" y="5012369"/>
                  <a:pt x="9088174" y="5009738"/>
                  <a:pt x="9093429" y="5004485"/>
                </a:cubicBezTo>
                <a:cubicBezTo>
                  <a:pt x="9098684" y="4999228"/>
                  <a:pt x="9101313" y="4996599"/>
                  <a:pt x="9101313" y="4996599"/>
                </a:cubicBezTo>
                <a:cubicBezTo>
                  <a:pt x="9111825" y="4996599"/>
                  <a:pt x="9114452" y="4993973"/>
                  <a:pt x="9109197" y="4988716"/>
                </a:cubicBezTo>
                <a:cubicBezTo>
                  <a:pt x="9106570" y="4986088"/>
                  <a:pt x="9103286" y="4984774"/>
                  <a:pt x="9099343" y="4984774"/>
                </a:cubicBezTo>
                <a:close/>
                <a:moveTo>
                  <a:pt x="9101313" y="4965065"/>
                </a:moveTo>
                <a:cubicBezTo>
                  <a:pt x="9111825" y="4965065"/>
                  <a:pt x="9117079" y="4970322"/>
                  <a:pt x="9117079" y="4980834"/>
                </a:cubicBezTo>
                <a:cubicBezTo>
                  <a:pt x="9117079" y="4991344"/>
                  <a:pt x="9119709" y="4993973"/>
                  <a:pt x="9124964" y="4988716"/>
                </a:cubicBezTo>
                <a:cubicBezTo>
                  <a:pt x="9130218" y="4983459"/>
                  <a:pt x="9132848" y="4975577"/>
                  <a:pt x="9132848" y="4965065"/>
                </a:cubicBezTo>
                <a:close/>
                <a:moveTo>
                  <a:pt x="8454861" y="4965065"/>
                </a:moveTo>
                <a:cubicBezTo>
                  <a:pt x="8454861" y="4965065"/>
                  <a:pt x="8452234" y="4967692"/>
                  <a:pt x="8446979" y="4972949"/>
                </a:cubicBezTo>
                <a:cubicBezTo>
                  <a:pt x="8441722" y="4978206"/>
                  <a:pt x="8439095" y="4980834"/>
                  <a:pt x="8439095" y="4980834"/>
                </a:cubicBezTo>
                <a:lnTo>
                  <a:pt x="8454861" y="4980834"/>
                </a:lnTo>
                <a:cubicBezTo>
                  <a:pt x="8465375" y="4980834"/>
                  <a:pt x="8470629" y="4975577"/>
                  <a:pt x="8470629" y="4965065"/>
                </a:cubicBezTo>
                <a:close/>
                <a:moveTo>
                  <a:pt x="9676812" y="4955211"/>
                </a:moveTo>
                <a:cubicBezTo>
                  <a:pt x="9679439" y="4956526"/>
                  <a:pt x="9679439" y="4959809"/>
                  <a:pt x="9676812" y="4965065"/>
                </a:cubicBezTo>
                <a:cubicBezTo>
                  <a:pt x="9671557" y="4975577"/>
                  <a:pt x="9663673" y="4980834"/>
                  <a:pt x="9653161" y="4980834"/>
                </a:cubicBezTo>
                <a:cubicBezTo>
                  <a:pt x="9642650" y="4980834"/>
                  <a:pt x="9632140" y="4986088"/>
                  <a:pt x="9621627" y="4996599"/>
                </a:cubicBezTo>
                <a:lnTo>
                  <a:pt x="9605861" y="4980834"/>
                </a:lnTo>
                <a:cubicBezTo>
                  <a:pt x="9616372" y="4970322"/>
                  <a:pt x="9624256" y="4965065"/>
                  <a:pt x="9629511" y="4965065"/>
                </a:cubicBezTo>
                <a:cubicBezTo>
                  <a:pt x="9634766" y="4965065"/>
                  <a:pt x="9645277" y="4962438"/>
                  <a:pt x="9661046" y="4957184"/>
                </a:cubicBezTo>
                <a:cubicBezTo>
                  <a:pt x="9668928" y="4954555"/>
                  <a:pt x="9674184" y="4953896"/>
                  <a:pt x="9676812" y="4955211"/>
                </a:cubicBezTo>
                <a:close/>
                <a:moveTo>
                  <a:pt x="9235334" y="4933531"/>
                </a:moveTo>
                <a:cubicBezTo>
                  <a:pt x="9240588" y="4933531"/>
                  <a:pt x="9243218" y="4938788"/>
                  <a:pt x="9243218" y="4949299"/>
                </a:cubicBezTo>
                <a:cubicBezTo>
                  <a:pt x="9243218" y="4949299"/>
                  <a:pt x="9232704" y="4954555"/>
                  <a:pt x="9211683" y="4965065"/>
                </a:cubicBezTo>
                <a:lnTo>
                  <a:pt x="9195915" y="4980834"/>
                </a:lnTo>
                <a:lnTo>
                  <a:pt x="9211683" y="5028135"/>
                </a:lnTo>
                <a:lnTo>
                  <a:pt x="9180149" y="5059670"/>
                </a:lnTo>
                <a:cubicBezTo>
                  <a:pt x="9159125" y="5080693"/>
                  <a:pt x="9143359" y="5091203"/>
                  <a:pt x="9132848" y="5091203"/>
                </a:cubicBezTo>
                <a:cubicBezTo>
                  <a:pt x="9122334" y="5091203"/>
                  <a:pt x="9117079" y="5093831"/>
                  <a:pt x="9117079" y="5099086"/>
                </a:cubicBezTo>
                <a:cubicBezTo>
                  <a:pt x="9117079" y="5104343"/>
                  <a:pt x="9117079" y="5106970"/>
                  <a:pt x="9117079" y="5106970"/>
                </a:cubicBezTo>
                <a:cubicBezTo>
                  <a:pt x="9117079" y="5106970"/>
                  <a:pt x="9117079" y="5109597"/>
                  <a:pt x="9117079" y="5114854"/>
                </a:cubicBezTo>
                <a:cubicBezTo>
                  <a:pt x="9117079" y="5120108"/>
                  <a:pt x="9117079" y="5127994"/>
                  <a:pt x="9117079" y="5138505"/>
                </a:cubicBezTo>
                <a:cubicBezTo>
                  <a:pt x="9106568" y="5149015"/>
                  <a:pt x="9111825" y="5149015"/>
                  <a:pt x="9132848" y="5138505"/>
                </a:cubicBezTo>
                <a:cubicBezTo>
                  <a:pt x="9143359" y="5127994"/>
                  <a:pt x="9145984" y="5120108"/>
                  <a:pt x="9140730" y="5114854"/>
                </a:cubicBezTo>
                <a:cubicBezTo>
                  <a:pt x="9135475" y="5109597"/>
                  <a:pt x="9135475" y="5106970"/>
                  <a:pt x="9140730" y="5106970"/>
                </a:cubicBezTo>
                <a:cubicBezTo>
                  <a:pt x="9145984" y="5106970"/>
                  <a:pt x="9148614" y="5112227"/>
                  <a:pt x="9148614" y="5122737"/>
                </a:cubicBezTo>
                <a:lnTo>
                  <a:pt x="9164380" y="5106970"/>
                </a:lnTo>
                <a:cubicBezTo>
                  <a:pt x="9185403" y="5096459"/>
                  <a:pt x="9193287" y="5088574"/>
                  <a:pt x="9188033" y="5083320"/>
                </a:cubicBezTo>
                <a:cubicBezTo>
                  <a:pt x="9182778" y="5078063"/>
                  <a:pt x="9185403" y="5075436"/>
                  <a:pt x="9195915" y="5075436"/>
                </a:cubicBezTo>
                <a:cubicBezTo>
                  <a:pt x="9227449" y="5054413"/>
                  <a:pt x="9243218" y="5033392"/>
                  <a:pt x="9243218" y="5012369"/>
                </a:cubicBezTo>
                <a:cubicBezTo>
                  <a:pt x="9243218" y="5001856"/>
                  <a:pt x="9243218" y="4996599"/>
                  <a:pt x="9243218" y="4996599"/>
                </a:cubicBezTo>
                <a:cubicBezTo>
                  <a:pt x="9243218" y="4996599"/>
                  <a:pt x="9245845" y="4993973"/>
                  <a:pt x="9251100" y="4988716"/>
                </a:cubicBezTo>
                <a:cubicBezTo>
                  <a:pt x="9256355" y="4983459"/>
                  <a:pt x="9258984" y="4978206"/>
                  <a:pt x="9258984" y="4972949"/>
                </a:cubicBezTo>
                <a:cubicBezTo>
                  <a:pt x="9258984" y="4967692"/>
                  <a:pt x="9258984" y="4959809"/>
                  <a:pt x="9258984" y="4949299"/>
                </a:cubicBezTo>
                <a:lnTo>
                  <a:pt x="9243218" y="4933531"/>
                </a:lnTo>
                <a:close/>
                <a:moveTo>
                  <a:pt x="9162410" y="4909882"/>
                </a:moveTo>
                <a:cubicBezTo>
                  <a:pt x="9158471" y="4909882"/>
                  <a:pt x="9153871" y="4912508"/>
                  <a:pt x="9148614" y="4917765"/>
                </a:cubicBezTo>
                <a:cubicBezTo>
                  <a:pt x="9148614" y="4917765"/>
                  <a:pt x="9145984" y="4917765"/>
                  <a:pt x="9140730" y="4917765"/>
                </a:cubicBezTo>
                <a:cubicBezTo>
                  <a:pt x="9135475" y="4917765"/>
                  <a:pt x="9127593" y="4917765"/>
                  <a:pt x="9117079" y="4917765"/>
                </a:cubicBezTo>
                <a:lnTo>
                  <a:pt x="9164380" y="4933531"/>
                </a:lnTo>
                <a:cubicBezTo>
                  <a:pt x="9174894" y="4933531"/>
                  <a:pt x="9177519" y="4928275"/>
                  <a:pt x="9172264" y="4917765"/>
                </a:cubicBezTo>
                <a:cubicBezTo>
                  <a:pt x="9169637" y="4912508"/>
                  <a:pt x="9166353" y="4909882"/>
                  <a:pt x="9162410" y="4909882"/>
                </a:cubicBezTo>
                <a:close/>
                <a:moveTo>
                  <a:pt x="9637395" y="4892144"/>
                </a:moveTo>
                <a:cubicBezTo>
                  <a:pt x="9642650" y="4890828"/>
                  <a:pt x="9647905" y="4891487"/>
                  <a:pt x="9653161" y="4894114"/>
                </a:cubicBezTo>
                <a:cubicBezTo>
                  <a:pt x="9663673" y="4899371"/>
                  <a:pt x="9658416" y="4912508"/>
                  <a:pt x="9637395" y="4933531"/>
                </a:cubicBezTo>
                <a:cubicBezTo>
                  <a:pt x="9616372" y="4954555"/>
                  <a:pt x="9605861" y="4965065"/>
                  <a:pt x="9605861" y="4965065"/>
                </a:cubicBezTo>
                <a:cubicBezTo>
                  <a:pt x="9605861" y="4975577"/>
                  <a:pt x="9603231" y="4983459"/>
                  <a:pt x="9597976" y="4988716"/>
                </a:cubicBezTo>
                <a:cubicBezTo>
                  <a:pt x="9592722" y="4993973"/>
                  <a:pt x="9584837" y="4996599"/>
                  <a:pt x="9574326" y="4996599"/>
                </a:cubicBezTo>
                <a:cubicBezTo>
                  <a:pt x="9553305" y="5017623"/>
                  <a:pt x="9542791" y="5036019"/>
                  <a:pt x="9542791" y="5051785"/>
                </a:cubicBezTo>
                <a:cubicBezTo>
                  <a:pt x="9542791" y="5067552"/>
                  <a:pt x="9537537" y="5075436"/>
                  <a:pt x="9527025" y="5075436"/>
                </a:cubicBezTo>
                <a:lnTo>
                  <a:pt x="9511257" y="5106970"/>
                </a:lnTo>
                <a:cubicBezTo>
                  <a:pt x="9490236" y="5138505"/>
                  <a:pt x="9471840" y="5156898"/>
                  <a:pt x="9456074" y="5162155"/>
                </a:cubicBezTo>
                <a:cubicBezTo>
                  <a:pt x="9440305" y="5167412"/>
                  <a:pt x="9437676" y="5175294"/>
                  <a:pt x="9448190" y="5185805"/>
                </a:cubicBezTo>
                <a:cubicBezTo>
                  <a:pt x="9437676" y="5196315"/>
                  <a:pt x="9432421" y="5206829"/>
                  <a:pt x="9432421" y="5217341"/>
                </a:cubicBezTo>
                <a:cubicBezTo>
                  <a:pt x="9421910" y="5238363"/>
                  <a:pt x="9416655" y="5248873"/>
                  <a:pt x="9416655" y="5248873"/>
                </a:cubicBezTo>
                <a:cubicBezTo>
                  <a:pt x="9416655" y="5248873"/>
                  <a:pt x="9414025" y="5248873"/>
                  <a:pt x="9408771" y="5248873"/>
                </a:cubicBezTo>
                <a:cubicBezTo>
                  <a:pt x="9403516" y="5248873"/>
                  <a:pt x="9400889" y="5248873"/>
                  <a:pt x="9400889" y="5248873"/>
                </a:cubicBezTo>
                <a:cubicBezTo>
                  <a:pt x="9390375" y="5259385"/>
                  <a:pt x="9390375" y="5269897"/>
                  <a:pt x="9400889" y="5280408"/>
                </a:cubicBezTo>
                <a:cubicBezTo>
                  <a:pt x="9390375" y="5269897"/>
                  <a:pt x="9379866" y="5269897"/>
                  <a:pt x="9369354" y="5280408"/>
                </a:cubicBezTo>
                <a:lnTo>
                  <a:pt x="9353586" y="5296176"/>
                </a:lnTo>
                <a:lnTo>
                  <a:pt x="9369354" y="5264640"/>
                </a:lnTo>
                <a:lnTo>
                  <a:pt x="9385120" y="5248873"/>
                </a:lnTo>
                <a:lnTo>
                  <a:pt x="9337820" y="5264640"/>
                </a:lnTo>
                <a:cubicBezTo>
                  <a:pt x="9327308" y="5264640"/>
                  <a:pt x="9316796" y="5264640"/>
                  <a:pt x="9306285" y="5264640"/>
                </a:cubicBezTo>
                <a:cubicBezTo>
                  <a:pt x="9316796" y="5254129"/>
                  <a:pt x="9322053" y="5248873"/>
                  <a:pt x="9322053" y="5248873"/>
                </a:cubicBezTo>
                <a:cubicBezTo>
                  <a:pt x="9322053" y="5238363"/>
                  <a:pt x="9327308" y="5233106"/>
                  <a:pt x="9337820" y="5233106"/>
                </a:cubicBezTo>
                <a:cubicBezTo>
                  <a:pt x="9348331" y="5233106"/>
                  <a:pt x="9353586" y="5230479"/>
                  <a:pt x="9353586" y="5225222"/>
                </a:cubicBezTo>
                <a:cubicBezTo>
                  <a:pt x="9353586" y="5219966"/>
                  <a:pt x="9353586" y="5212084"/>
                  <a:pt x="9353586" y="5201572"/>
                </a:cubicBezTo>
                <a:lnTo>
                  <a:pt x="9353586" y="5185805"/>
                </a:lnTo>
                <a:cubicBezTo>
                  <a:pt x="9353586" y="5196315"/>
                  <a:pt x="9356215" y="5204199"/>
                  <a:pt x="9361470" y="5209455"/>
                </a:cubicBezTo>
                <a:cubicBezTo>
                  <a:pt x="9366725" y="5214712"/>
                  <a:pt x="9374609" y="5217341"/>
                  <a:pt x="9385120" y="5217341"/>
                </a:cubicBezTo>
                <a:lnTo>
                  <a:pt x="9400889" y="5233106"/>
                </a:lnTo>
                <a:lnTo>
                  <a:pt x="9416655" y="5217341"/>
                </a:lnTo>
                <a:cubicBezTo>
                  <a:pt x="9427167" y="5154271"/>
                  <a:pt x="9442935" y="5122737"/>
                  <a:pt x="9463956" y="5122737"/>
                </a:cubicBezTo>
                <a:lnTo>
                  <a:pt x="9479724" y="5106970"/>
                </a:lnTo>
                <a:lnTo>
                  <a:pt x="9479724" y="5091203"/>
                </a:lnTo>
                <a:lnTo>
                  <a:pt x="9495490" y="5043900"/>
                </a:lnTo>
                <a:cubicBezTo>
                  <a:pt x="9495490" y="5033392"/>
                  <a:pt x="9492861" y="5028135"/>
                  <a:pt x="9487606" y="5028135"/>
                </a:cubicBezTo>
                <a:cubicBezTo>
                  <a:pt x="9482352" y="5028135"/>
                  <a:pt x="9474469" y="5036019"/>
                  <a:pt x="9463956" y="5051785"/>
                </a:cubicBezTo>
                <a:cubicBezTo>
                  <a:pt x="9453444" y="5067552"/>
                  <a:pt x="9448190" y="5075436"/>
                  <a:pt x="9448190" y="5075436"/>
                </a:cubicBezTo>
                <a:lnTo>
                  <a:pt x="9448190" y="5091203"/>
                </a:lnTo>
                <a:cubicBezTo>
                  <a:pt x="9437676" y="5080693"/>
                  <a:pt x="9432421" y="5080693"/>
                  <a:pt x="9432421" y="5091203"/>
                </a:cubicBezTo>
                <a:lnTo>
                  <a:pt x="9432421" y="5106970"/>
                </a:lnTo>
                <a:cubicBezTo>
                  <a:pt x="9432421" y="5117481"/>
                  <a:pt x="9432421" y="5122737"/>
                  <a:pt x="9432421" y="5122737"/>
                </a:cubicBezTo>
                <a:cubicBezTo>
                  <a:pt x="9421910" y="5133248"/>
                  <a:pt x="9416655" y="5143758"/>
                  <a:pt x="9416655" y="5154271"/>
                </a:cubicBezTo>
                <a:cubicBezTo>
                  <a:pt x="9395632" y="5143758"/>
                  <a:pt x="9395632" y="5117481"/>
                  <a:pt x="9416655" y="5075436"/>
                </a:cubicBezTo>
                <a:cubicBezTo>
                  <a:pt x="9416655" y="5064923"/>
                  <a:pt x="9419284" y="5051785"/>
                  <a:pt x="9424539" y="5036019"/>
                </a:cubicBezTo>
                <a:cubicBezTo>
                  <a:pt x="9429794" y="5020250"/>
                  <a:pt x="9432421" y="5012369"/>
                  <a:pt x="9432421" y="5012369"/>
                </a:cubicBezTo>
                <a:cubicBezTo>
                  <a:pt x="9442935" y="5001856"/>
                  <a:pt x="9450817" y="4993973"/>
                  <a:pt x="9456074" y="4988716"/>
                </a:cubicBezTo>
                <a:cubicBezTo>
                  <a:pt x="9461328" y="4983459"/>
                  <a:pt x="9463956" y="4980834"/>
                  <a:pt x="9463956" y="4980834"/>
                </a:cubicBezTo>
                <a:lnTo>
                  <a:pt x="9495490" y="4949299"/>
                </a:lnTo>
                <a:cubicBezTo>
                  <a:pt x="9506002" y="4938788"/>
                  <a:pt x="9511257" y="4933531"/>
                  <a:pt x="9511257" y="4933531"/>
                </a:cubicBezTo>
                <a:lnTo>
                  <a:pt x="9527025" y="4933531"/>
                </a:lnTo>
                <a:lnTo>
                  <a:pt x="9542791" y="4949299"/>
                </a:lnTo>
                <a:lnTo>
                  <a:pt x="9558560" y="4949299"/>
                </a:lnTo>
                <a:lnTo>
                  <a:pt x="9574326" y="4933531"/>
                </a:lnTo>
                <a:cubicBezTo>
                  <a:pt x="9595349" y="4933531"/>
                  <a:pt x="9605861" y="4930903"/>
                  <a:pt x="9605861" y="4925648"/>
                </a:cubicBezTo>
                <a:cubicBezTo>
                  <a:pt x="9605861" y="4920391"/>
                  <a:pt x="9611115" y="4912508"/>
                  <a:pt x="9621627" y="4901998"/>
                </a:cubicBezTo>
                <a:cubicBezTo>
                  <a:pt x="9626884" y="4896744"/>
                  <a:pt x="9632138" y="4893458"/>
                  <a:pt x="9637395" y="4892144"/>
                </a:cubicBezTo>
                <a:close/>
                <a:moveTo>
                  <a:pt x="9274750" y="4886230"/>
                </a:moveTo>
                <a:cubicBezTo>
                  <a:pt x="9274750" y="4907253"/>
                  <a:pt x="9280005" y="4912508"/>
                  <a:pt x="9290519" y="4901998"/>
                </a:cubicBezTo>
                <a:cubicBezTo>
                  <a:pt x="9301030" y="4891487"/>
                  <a:pt x="9301030" y="4886230"/>
                  <a:pt x="9290519" y="4886230"/>
                </a:cubicBezTo>
                <a:close/>
                <a:moveTo>
                  <a:pt x="9117079" y="4870464"/>
                </a:moveTo>
                <a:cubicBezTo>
                  <a:pt x="9117079" y="4870464"/>
                  <a:pt x="9117079" y="4875721"/>
                  <a:pt x="9117079" y="4886230"/>
                </a:cubicBezTo>
                <a:cubicBezTo>
                  <a:pt x="9117079" y="4896741"/>
                  <a:pt x="9122334" y="4901998"/>
                  <a:pt x="9132848" y="4901998"/>
                </a:cubicBezTo>
                <a:lnTo>
                  <a:pt x="9132848" y="4886230"/>
                </a:lnTo>
                <a:close/>
                <a:moveTo>
                  <a:pt x="9668928" y="4838929"/>
                </a:moveTo>
                <a:cubicBezTo>
                  <a:pt x="9668928" y="4838929"/>
                  <a:pt x="9668928" y="4844186"/>
                  <a:pt x="9668928" y="4854696"/>
                </a:cubicBezTo>
                <a:lnTo>
                  <a:pt x="9668928" y="4870464"/>
                </a:lnTo>
                <a:lnTo>
                  <a:pt x="9668928" y="4886230"/>
                </a:lnTo>
                <a:cubicBezTo>
                  <a:pt x="9668928" y="4886230"/>
                  <a:pt x="9663673" y="4880974"/>
                  <a:pt x="9653161" y="4870464"/>
                </a:cubicBezTo>
                <a:cubicBezTo>
                  <a:pt x="9642650" y="4849441"/>
                  <a:pt x="9647907" y="4838929"/>
                  <a:pt x="9668928" y="4838929"/>
                </a:cubicBezTo>
                <a:close/>
                <a:moveTo>
                  <a:pt x="9180149" y="4838929"/>
                </a:moveTo>
                <a:lnTo>
                  <a:pt x="9164380" y="4854696"/>
                </a:lnTo>
                <a:lnTo>
                  <a:pt x="9148614" y="4870464"/>
                </a:lnTo>
                <a:cubicBezTo>
                  <a:pt x="9148614" y="4870464"/>
                  <a:pt x="9148614" y="4875721"/>
                  <a:pt x="9148614" y="4886230"/>
                </a:cubicBezTo>
                <a:lnTo>
                  <a:pt x="9164380" y="4870464"/>
                </a:lnTo>
                <a:lnTo>
                  <a:pt x="9180149" y="4854696"/>
                </a:lnTo>
                <a:cubicBezTo>
                  <a:pt x="9180149" y="4854696"/>
                  <a:pt x="9180149" y="4849441"/>
                  <a:pt x="9180149" y="4838929"/>
                </a:cubicBezTo>
                <a:close/>
                <a:moveTo>
                  <a:pt x="8423326" y="4823163"/>
                </a:moveTo>
                <a:lnTo>
                  <a:pt x="8407560" y="4886230"/>
                </a:lnTo>
                <a:cubicBezTo>
                  <a:pt x="8397049" y="4886230"/>
                  <a:pt x="8391794" y="4880974"/>
                  <a:pt x="8391794" y="4870464"/>
                </a:cubicBezTo>
                <a:close/>
                <a:moveTo>
                  <a:pt x="8533696" y="4807395"/>
                </a:moveTo>
                <a:cubicBezTo>
                  <a:pt x="8533696" y="4807395"/>
                  <a:pt x="8528442" y="4815279"/>
                  <a:pt x="8517930" y="4831045"/>
                </a:cubicBezTo>
                <a:lnTo>
                  <a:pt x="8508468" y="4848390"/>
                </a:lnTo>
                <a:lnTo>
                  <a:pt x="8513987" y="4842869"/>
                </a:lnTo>
                <a:cubicBezTo>
                  <a:pt x="8516617" y="4840242"/>
                  <a:pt x="8517930" y="4838929"/>
                  <a:pt x="8517930" y="4838929"/>
                </a:cubicBezTo>
                <a:cubicBezTo>
                  <a:pt x="8517930" y="4838929"/>
                  <a:pt x="8523185" y="4833673"/>
                  <a:pt x="8533696" y="4823163"/>
                </a:cubicBezTo>
                <a:close/>
                <a:moveTo>
                  <a:pt x="9731997" y="4791629"/>
                </a:moveTo>
                <a:lnTo>
                  <a:pt x="9747765" y="4791629"/>
                </a:lnTo>
                <a:cubicBezTo>
                  <a:pt x="9747765" y="4802139"/>
                  <a:pt x="9747765" y="4812652"/>
                  <a:pt x="9747765" y="4823163"/>
                </a:cubicBezTo>
                <a:cubicBezTo>
                  <a:pt x="9747765" y="4833673"/>
                  <a:pt x="9742508" y="4833673"/>
                  <a:pt x="9731997" y="4823163"/>
                </a:cubicBezTo>
                <a:cubicBezTo>
                  <a:pt x="9731997" y="4823163"/>
                  <a:pt x="9731997" y="4817906"/>
                  <a:pt x="9731997" y="4807395"/>
                </a:cubicBezTo>
                <a:close/>
                <a:moveTo>
                  <a:pt x="9605861" y="4760093"/>
                </a:moveTo>
                <a:cubicBezTo>
                  <a:pt x="9605861" y="4760093"/>
                  <a:pt x="9605861" y="4765350"/>
                  <a:pt x="9605861" y="4775859"/>
                </a:cubicBezTo>
                <a:lnTo>
                  <a:pt x="9590092" y="4791629"/>
                </a:lnTo>
                <a:cubicBezTo>
                  <a:pt x="9590092" y="4802139"/>
                  <a:pt x="9584837" y="4812652"/>
                  <a:pt x="9574326" y="4823163"/>
                </a:cubicBezTo>
                <a:lnTo>
                  <a:pt x="9558560" y="4823163"/>
                </a:lnTo>
                <a:cubicBezTo>
                  <a:pt x="9558560" y="4812652"/>
                  <a:pt x="9558560" y="4804766"/>
                  <a:pt x="9558560" y="4799513"/>
                </a:cubicBezTo>
                <a:cubicBezTo>
                  <a:pt x="9558560" y="4794256"/>
                  <a:pt x="9563814" y="4791629"/>
                  <a:pt x="9574326" y="4791629"/>
                </a:cubicBezTo>
                <a:cubicBezTo>
                  <a:pt x="9574326" y="4770606"/>
                  <a:pt x="9584837" y="4760093"/>
                  <a:pt x="9605861" y="4760093"/>
                </a:cubicBezTo>
                <a:close/>
                <a:moveTo>
                  <a:pt x="9810832" y="4712792"/>
                </a:moveTo>
                <a:cubicBezTo>
                  <a:pt x="9810832" y="4712792"/>
                  <a:pt x="9816087" y="4712792"/>
                  <a:pt x="9826601" y="4712792"/>
                </a:cubicBezTo>
                <a:lnTo>
                  <a:pt x="9826601" y="4728559"/>
                </a:lnTo>
                <a:cubicBezTo>
                  <a:pt x="9805578" y="4739071"/>
                  <a:pt x="9795066" y="4749582"/>
                  <a:pt x="9795066" y="4760093"/>
                </a:cubicBezTo>
                <a:cubicBezTo>
                  <a:pt x="9795066" y="4760093"/>
                  <a:pt x="9792437" y="4762721"/>
                  <a:pt x="9787182" y="4767978"/>
                </a:cubicBezTo>
                <a:cubicBezTo>
                  <a:pt x="9781927" y="4773232"/>
                  <a:pt x="9779298" y="4775859"/>
                  <a:pt x="9779298" y="4775859"/>
                </a:cubicBezTo>
                <a:lnTo>
                  <a:pt x="9779298" y="4760093"/>
                </a:lnTo>
                <a:cubicBezTo>
                  <a:pt x="9789811" y="4760093"/>
                  <a:pt x="9792437" y="4757466"/>
                  <a:pt x="9787182" y="4752209"/>
                </a:cubicBezTo>
                <a:cubicBezTo>
                  <a:pt x="9781927" y="4746954"/>
                  <a:pt x="9784552" y="4739071"/>
                  <a:pt x="9795066" y="4728559"/>
                </a:cubicBezTo>
                <a:close/>
                <a:moveTo>
                  <a:pt x="9779298" y="4712792"/>
                </a:moveTo>
                <a:cubicBezTo>
                  <a:pt x="9768786" y="4723304"/>
                  <a:pt x="9763531" y="4731187"/>
                  <a:pt x="9763531" y="4736444"/>
                </a:cubicBezTo>
                <a:lnTo>
                  <a:pt x="9763531" y="4728559"/>
                </a:lnTo>
                <a:cubicBezTo>
                  <a:pt x="9763531" y="4718047"/>
                  <a:pt x="9768786" y="4712792"/>
                  <a:pt x="9779298" y="4712792"/>
                </a:cubicBezTo>
                <a:close/>
                <a:moveTo>
                  <a:pt x="9795066" y="4697025"/>
                </a:moveTo>
                <a:lnTo>
                  <a:pt x="9795066" y="4712792"/>
                </a:lnTo>
                <a:lnTo>
                  <a:pt x="9779298" y="4712792"/>
                </a:lnTo>
                <a:cubicBezTo>
                  <a:pt x="9789811" y="4702281"/>
                  <a:pt x="9795066" y="4697025"/>
                  <a:pt x="9795066" y="4697025"/>
                </a:cubicBezTo>
                <a:close/>
                <a:moveTo>
                  <a:pt x="8588882" y="4681258"/>
                </a:moveTo>
                <a:cubicBezTo>
                  <a:pt x="8583627" y="4681258"/>
                  <a:pt x="8580997" y="4686515"/>
                  <a:pt x="8580997" y="4697025"/>
                </a:cubicBezTo>
                <a:lnTo>
                  <a:pt x="8549465" y="4744328"/>
                </a:lnTo>
                <a:lnTo>
                  <a:pt x="8565231" y="4760093"/>
                </a:lnTo>
                <a:cubicBezTo>
                  <a:pt x="8586254" y="4728559"/>
                  <a:pt x="8596766" y="4707535"/>
                  <a:pt x="8596766" y="4697025"/>
                </a:cubicBezTo>
                <a:cubicBezTo>
                  <a:pt x="8596766" y="4686515"/>
                  <a:pt x="8594136" y="4681258"/>
                  <a:pt x="8588882" y="4681258"/>
                </a:cubicBezTo>
                <a:close/>
                <a:moveTo>
                  <a:pt x="8454861" y="4681258"/>
                </a:moveTo>
                <a:lnTo>
                  <a:pt x="8454861" y="4697025"/>
                </a:lnTo>
                <a:cubicBezTo>
                  <a:pt x="8454861" y="4707535"/>
                  <a:pt x="8454861" y="4712792"/>
                  <a:pt x="8454861" y="4712792"/>
                </a:cubicBezTo>
                <a:cubicBezTo>
                  <a:pt x="8454861" y="4712792"/>
                  <a:pt x="8449606" y="4712792"/>
                  <a:pt x="8439095" y="4712792"/>
                </a:cubicBezTo>
                <a:lnTo>
                  <a:pt x="8439095" y="4697025"/>
                </a:lnTo>
                <a:close/>
                <a:moveTo>
                  <a:pt x="9840396" y="4660564"/>
                </a:moveTo>
                <a:cubicBezTo>
                  <a:pt x="9852222" y="4658592"/>
                  <a:pt x="9858133" y="4665491"/>
                  <a:pt x="9858133" y="4681258"/>
                </a:cubicBezTo>
                <a:lnTo>
                  <a:pt x="9842367" y="4697025"/>
                </a:lnTo>
                <a:cubicBezTo>
                  <a:pt x="9821344" y="4697025"/>
                  <a:pt x="9810832" y="4697025"/>
                  <a:pt x="9810832" y="4697025"/>
                </a:cubicBezTo>
                <a:cubicBezTo>
                  <a:pt x="9810832" y="4686515"/>
                  <a:pt x="9813462" y="4681258"/>
                  <a:pt x="9818716" y="4681258"/>
                </a:cubicBezTo>
                <a:cubicBezTo>
                  <a:pt x="9823971" y="4681258"/>
                  <a:pt x="9826601" y="4676001"/>
                  <a:pt x="9826601" y="4665491"/>
                </a:cubicBezTo>
                <a:cubicBezTo>
                  <a:pt x="9831855" y="4662865"/>
                  <a:pt x="9836453" y="4661222"/>
                  <a:pt x="9840396" y="4660564"/>
                </a:cubicBezTo>
                <a:close/>
                <a:moveTo>
                  <a:pt x="9676812" y="4618189"/>
                </a:moveTo>
                <a:cubicBezTo>
                  <a:pt x="9682067" y="4618189"/>
                  <a:pt x="9689951" y="4618189"/>
                  <a:pt x="9700462" y="4618189"/>
                </a:cubicBezTo>
                <a:lnTo>
                  <a:pt x="9700462" y="4633958"/>
                </a:lnTo>
                <a:lnTo>
                  <a:pt x="9684696" y="4665491"/>
                </a:lnTo>
                <a:cubicBezTo>
                  <a:pt x="9684696" y="4676001"/>
                  <a:pt x="9684696" y="4686515"/>
                  <a:pt x="9684696" y="4697025"/>
                </a:cubicBezTo>
                <a:cubicBezTo>
                  <a:pt x="9684696" y="4697025"/>
                  <a:pt x="9684696" y="4702281"/>
                  <a:pt x="9684696" y="4712792"/>
                </a:cubicBezTo>
                <a:cubicBezTo>
                  <a:pt x="9684696" y="4723304"/>
                  <a:pt x="9684696" y="4728559"/>
                  <a:pt x="9684696" y="4728559"/>
                </a:cubicBezTo>
                <a:cubicBezTo>
                  <a:pt x="9695208" y="4739071"/>
                  <a:pt x="9703092" y="4741699"/>
                  <a:pt x="9708346" y="4736444"/>
                </a:cubicBezTo>
                <a:cubicBezTo>
                  <a:pt x="9713601" y="4731187"/>
                  <a:pt x="9716231" y="4723304"/>
                  <a:pt x="9716231" y="4712792"/>
                </a:cubicBezTo>
                <a:cubicBezTo>
                  <a:pt x="9747765" y="4670745"/>
                  <a:pt x="9763531" y="4660234"/>
                  <a:pt x="9763531" y="4681258"/>
                </a:cubicBezTo>
                <a:cubicBezTo>
                  <a:pt x="9753020" y="4681258"/>
                  <a:pt x="9747765" y="4681258"/>
                  <a:pt x="9747765" y="4681258"/>
                </a:cubicBezTo>
                <a:lnTo>
                  <a:pt x="9747765" y="4697025"/>
                </a:lnTo>
                <a:lnTo>
                  <a:pt x="9731997" y="4728559"/>
                </a:lnTo>
                <a:cubicBezTo>
                  <a:pt x="9721485" y="4739071"/>
                  <a:pt x="9713601" y="4746954"/>
                  <a:pt x="9708346" y="4752209"/>
                </a:cubicBezTo>
                <a:cubicBezTo>
                  <a:pt x="9703092" y="4757466"/>
                  <a:pt x="9695208" y="4760093"/>
                  <a:pt x="9684696" y="4760093"/>
                </a:cubicBezTo>
                <a:lnTo>
                  <a:pt x="9653161" y="4791629"/>
                </a:lnTo>
                <a:cubicBezTo>
                  <a:pt x="9663673" y="4802139"/>
                  <a:pt x="9668928" y="4802139"/>
                  <a:pt x="9668928" y="4791629"/>
                </a:cubicBezTo>
                <a:lnTo>
                  <a:pt x="9668928" y="4807395"/>
                </a:lnTo>
                <a:cubicBezTo>
                  <a:pt x="9668928" y="4817906"/>
                  <a:pt x="9663673" y="4823163"/>
                  <a:pt x="9653161" y="4823163"/>
                </a:cubicBezTo>
                <a:cubicBezTo>
                  <a:pt x="9642650" y="4823163"/>
                  <a:pt x="9637395" y="4817906"/>
                  <a:pt x="9637395" y="4807395"/>
                </a:cubicBezTo>
                <a:lnTo>
                  <a:pt x="9637395" y="4823163"/>
                </a:lnTo>
                <a:lnTo>
                  <a:pt x="9621627" y="4838929"/>
                </a:lnTo>
                <a:cubicBezTo>
                  <a:pt x="9611115" y="4838929"/>
                  <a:pt x="9605861" y="4844186"/>
                  <a:pt x="9605861" y="4854696"/>
                </a:cubicBezTo>
                <a:lnTo>
                  <a:pt x="9590092" y="4854696"/>
                </a:lnTo>
                <a:cubicBezTo>
                  <a:pt x="9590092" y="4844186"/>
                  <a:pt x="9595349" y="4828417"/>
                  <a:pt x="9605861" y="4807395"/>
                </a:cubicBezTo>
                <a:cubicBezTo>
                  <a:pt x="9637395" y="4765350"/>
                  <a:pt x="9642650" y="4744328"/>
                  <a:pt x="9621627" y="4744328"/>
                </a:cubicBezTo>
                <a:cubicBezTo>
                  <a:pt x="9621627" y="4744328"/>
                  <a:pt x="9621627" y="4739071"/>
                  <a:pt x="9621627" y="4728559"/>
                </a:cubicBezTo>
                <a:cubicBezTo>
                  <a:pt x="9632140" y="4728559"/>
                  <a:pt x="9637395" y="4728559"/>
                  <a:pt x="9637395" y="4728559"/>
                </a:cubicBezTo>
                <a:cubicBezTo>
                  <a:pt x="9637395" y="4728559"/>
                  <a:pt x="9637395" y="4723304"/>
                  <a:pt x="9637395" y="4712792"/>
                </a:cubicBezTo>
                <a:lnTo>
                  <a:pt x="9637395" y="4697025"/>
                </a:lnTo>
                <a:cubicBezTo>
                  <a:pt x="9616372" y="4686515"/>
                  <a:pt x="9616372" y="4681258"/>
                  <a:pt x="9637395" y="4681258"/>
                </a:cubicBezTo>
                <a:cubicBezTo>
                  <a:pt x="9637395" y="4681258"/>
                  <a:pt x="9640022" y="4681258"/>
                  <a:pt x="9645277" y="4681258"/>
                </a:cubicBezTo>
                <a:cubicBezTo>
                  <a:pt x="9650532" y="4681258"/>
                  <a:pt x="9653161" y="4676001"/>
                  <a:pt x="9653161" y="4665491"/>
                </a:cubicBezTo>
                <a:cubicBezTo>
                  <a:pt x="9653161" y="4665491"/>
                  <a:pt x="9647907" y="4665491"/>
                  <a:pt x="9637395" y="4665491"/>
                </a:cubicBezTo>
                <a:cubicBezTo>
                  <a:pt x="9626881" y="4665491"/>
                  <a:pt x="9621627" y="4660234"/>
                  <a:pt x="9621627" y="4649724"/>
                </a:cubicBezTo>
                <a:cubicBezTo>
                  <a:pt x="9632140" y="4639211"/>
                  <a:pt x="9637395" y="4639211"/>
                  <a:pt x="9637395" y="4649724"/>
                </a:cubicBezTo>
                <a:cubicBezTo>
                  <a:pt x="9637395" y="4649724"/>
                  <a:pt x="9642650" y="4644468"/>
                  <a:pt x="9653161" y="4633958"/>
                </a:cubicBezTo>
                <a:cubicBezTo>
                  <a:pt x="9663673" y="4623446"/>
                  <a:pt x="9671557" y="4618189"/>
                  <a:pt x="9676812" y="4618189"/>
                </a:cubicBezTo>
                <a:close/>
                <a:moveTo>
                  <a:pt x="8659833" y="4618189"/>
                </a:moveTo>
                <a:cubicBezTo>
                  <a:pt x="8649321" y="4628701"/>
                  <a:pt x="8644067" y="4633958"/>
                  <a:pt x="8644067" y="4633958"/>
                </a:cubicBezTo>
                <a:cubicBezTo>
                  <a:pt x="8644067" y="4633958"/>
                  <a:pt x="8649321" y="4633958"/>
                  <a:pt x="8659833" y="4633958"/>
                </a:cubicBezTo>
                <a:cubicBezTo>
                  <a:pt x="8670346" y="4633958"/>
                  <a:pt x="8675601" y="4633958"/>
                  <a:pt x="8675601" y="4633958"/>
                </a:cubicBezTo>
                <a:close/>
                <a:moveTo>
                  <a:pt x="8281424" y="4602423"/>
                </a:moveTo>
                <a:cubicBezTo>
                  <a:pt x="8281424" y="4612934"/>
                  <a:pt x="8276169" y="4623446"/>
                  <a:pt x="8265655" y="4633958"/>
                </a:cubicBezTo>
                <a:lnTo>
                  <a:pt x="8249889" y="4649724"/>
                </a:lnTo>
                <a:lnTo>
                  <a:pt x="8265655" y="4618189"/>
                </a:lnTo>
                <a:close/>
                <a:moveTo>
                  <a:pt x="8171054" y="4602423"/>
                </a:moveTo>
                <a:lnTo>
                  <a:pt x="8123753" y="4633958"/>
                </a:lnTo>
                <a:lnTo>
                  <a:pt x="8155285" y="4633958"/>
                </a:lnTo>
                <a:cubicBezTo>
                  <a:pt x="8155285" y="4623446"/>
                  <a:pt x="8157915" y="4615560"/>
                  <a:pt x="8163170" y="4610307"/>
                </a:cubicBezTo>
                <a:cubicBezTo>
                  <a:pt x="8168424" y="4605050"/>
                  <a:pt x="8171054" y="4602423"/>
                  <a:pt x="8171054" y="4602423"/>
                </a:cubicBezTo>
                <a:close/>
                <a:moveTo>
                  <a:pt x="8691367" y="4555122"/>
                </a:moveTo>
                <a:lnTo>
                  <a:pt x="8691367" y="4570887"/>
                </a:lnTo>
                <a:cubicBezTo>
                  <a:pt x="8701881" y="4560376"/>
                  <a:pt x="8707136" y="4555122"/>
                  <a:pt x="8707136" y="4555122"/>
                </a:cubicBezTo>
                <a:close/>
                <a:moveTo>
                  <a:pt x="9936969" y="4476287"/>
                </a:moveTo>
                <a:cubicBezTo>
                  <a:pt x="9936969" y="4478914"/>
                  <a:pt x="9936640" y="4480885"/>
                  <a:pt x="9935983" y="4482198"/>
                </a:cubicBezTo>
                <a:lnTo>
                  <a:pt x="9935392" y="4482591"/>
                </a:lnTo>
                <a:close/>
                <a:moveTo>
                  <a:pt x="9905436" y="4476287"/>
                </a:moveTo>
                <a:lnTo>
                  <a:pt x="9921202" y="4476287"/>
                </a:lnTo>
                <a:cubicBezTo>
                  <a:pt x="9926459" y="4481540"/>
                  <a:pt x="9930400" y="4484168"/>
                  <a:pt x="9933028" y="4484168"/>
                </a:cubicBezTo>
                <a:lnTo>
                  <a:pt x="9935392" y="4482591"/>
                </a:lnTo>
                <a:lnTo>
                  <a:pt x="9933028" y="4492052"/>
                </a:lnTo>
                <a:cubicBezTo>
                  <a:pt x="9930400" y="4497309"/>
                  <a:pt x="9926459" y="4502565"/>
                  <a:pt x="9921202" y="4507821"/>
                </a:cubicBezTo>
                <a:cubicBezTo>
                  <a:pt x="9910691" y="4518331"/>
                  <a:pt x="9900179" y="4523588"/>
                  <a:pt x="9889668" y="4523588"/>
                </a:cubicBezTo>
                <a:lnTo>
                  <a:pt x="9889668" y="4507821"/>
                </a:lnTo>
                <a:cubicBezTo>
                  <a:pt x="9889668" y="4507821"/>
                  <a:pt x="9894922" y="4502565"/>
                  <a:pt x="9905436" y="4492052"/>
                </a:cubicBezTo>
                <a:close/>
                <a:moveTo>
                  <a:pt x="8249889" y="4460518"/>
                </a:moveTo>
                <a:lnTo>
                  <a:pt x="8218355" y="4476287"/>
                </a:lnTo>
                <a:lnTo>
                  <a:pt x="8202588" y="4492052"/>
                </a:lnTo>
                <a:lnTo>
                  <a:pt x="8186820" y="4523588"/>
                </a:lnTo>
                <a:cubicBezTo>
                  <a:pt x="8186820" y="4534098"/>
                  <a:pt x="8181565" y="4544610"/>
                  <a:pt x="8171054" y="4555122"/>
                </a:cubicBezTo>
                <a:lnTo>
                  <a:pt x="8171054" y="4586657"/>
                </a:lnTo>
                <a:cubicBezTo>
                  <a:pt x="8181565" y="4565632"/>
                  <a:pt x="8192075" y="4549865"/>
                  <a:pt x="8202588" y="4539353"/>
                </a:cubicBezTo>
                <a:cubicBezTo>
                  <a:pt x="8223609" y="4497309"/>
                  <a:pt x="8236750" y="4473659"/>
                  <a:pt x="8242005" y="4468402"/>
                </a:cubicBezTo>
                <a:cubicBezTo>
                  <a:pt x="8247260" y="4463145"/>
                  <a:pt x="8249889" y="4460518"/>
                  <a:pt x="8249889" y="4460518"/>
                </a:cubicBezTo>
                <a:close/>
                <a:moveTo>
                  <a:pt x="8517930" y="4444752"/>
                </a:moveTo>
                <a:cubicBezTo>
                  <a:pt x="8528442" y="4455264"/>
                  <a:pt x="8528442" y="4471029"/>
                  <a:pt x="8517930" y="4492052"/>
                </a:cubicBezTo>
                <a:lnTo>
                  <a:pt x="8533696" y="4507821"/>
                </a:lnTo>
                <a:cubicBezTo>
                  <a:pt x="8544210" y="4497309"/>
                  <a:pt x="8549465" y="4507821"/>
                  <a:pt x="8549465" y="4539353"/>
                </a:cubicBezTo>
                <a:cubicBezTo>
                  <a:pt x="8549465" y="4602423"/>
                  <a:pt x="8523185" y="4633958"/>
                  <a:pt x="8470629" y="4633958"/>
                </a:cubicBezTo>
                <a:cubicBezTo>
                  <a:pt x="8460116" y="4633958"/>
                  <a:pt x="8457490" y="4628701"/>
                  <a:pt x="8462745" y="4618189"/>
                </a:cubicBezTo>
                <a:cubicBezTo>
                  <a:pt x="8468000" y="4607680"/>
                  <a:pt x="8470629" y="4591910"/>
                  <a:pt x="8470629" y="4570887"/>
                </a:cubicBezTo>
                <a:cubicBezTo>
                  <a:pt x="8470629" y="4549865"/>
                  <a:pt x="8470629" y="4528843"/>
                  <a:pt x="8470629" y="4507821"/>
                </a:cubicBezTo>
                <a:cubicBezTo>
                  <a:pt x="8481141" y="4476287"/>
                  <a:pt x="8496907" y="4455264"/>
                  <a:pt x="8517930" y="4444752"/>
                </a:cubicBezTo>
                <a:close/>
                <a:moveTo>
                  <a:pt x="9905436" y="4428983"/>
                </a:moveTo>
                <a:cubicBezTo>
                  <a:pt x="9915948" y="4428983"/>
                  <a:pt x="9921202" y="4431611"/>
                  <a:pt x="9921202" y="4436868"/>
                </a:cubicBezTo>
                <a:cubicBezTo>
                  <a:pt x="9921202" y="4442125"/>
                  <a:pt x="9918573" y="4444752"/>
                  <a:pt x="9913318" y="4444752"/>
                </a:cubicBezTo>
                <a:cubicBezTo>
                  <a:pt x="9908063" y="4444752"/>
                  <a:pt x="9905436" y="4439495"/>
                  <a:pt x="9905436" y="4428983"/>
                </a:cubicBezTo>
                <a:close/>
                <a:moveTo>
                  <a:pt x="9938941" y="4424058"/>
                </a:moveTo>
                <a:cubicBezTo>
                  <a:pt x="9942882" y="4424715"/>
                  <a:pt x="9947482" y="4426357"/>
                  <a:pt x="9952737" y="4428983"/>
                </a:cubicBezTo>
                <a:cubicBezTo>
                  <a:pt x="9952737" y="4428983"/>
                  <a:pt x="9950108" y="4428983"/>
                  <a:pt x="9944853" y="4428983"/>
                </a:cubicBezTo>
                <a:cubicBezTo>
                  <a:pt x="9939598" y="4428983"/>
                  <a:pt x="9936969" y="4434240"/>
                  <a:pt x="9936969" y="4444752"/>
                </a:cubicBezTo>
                <a:lnTo>
                  <a:pt x="9921202" y="4444752"/>
                </a:lnTo>
                <a:cubicBezTo>
                  <a:pt x="9921202" y="4428983"/>
                  <a:pt x="9927116" y="4422087"/>
                  <a:pt x="9938941" y="4424058"/>
                </a:cubicBezTo>
                <a:close/>
                <a:moveTo>
                  <a:pt x="9921202" y="4318616"/>
                </a:moveTo>
                <a:lnTo>
                  <a:pt x="9921202" y="4334382"/>
                </a:lnTo>
                <a:cubicBezTo>
                  <a:pt x="9910691" y="4355403"/>
                  <a:pt x="9915948" y="4365917"/>
                  <a:pt x="9936969" y="4365917"/>
                </a:cubicBezTo>
                <a:lnTo>
                  <a:pt x="9936969" y="4381683"/>
                </a:lnTo>
                <a:lnTo>
                  <a:pt x="9921202" y="4381683"/>
                </a:lnTo>
                <a:lnTo>
                  <a:pt x="9905436" y="4381683"/>
                </a:lnTo>
                <a:cubicBezTo>
                  <a:pt x="9894922" y="4392194"/>
                  <a:pt x="9889668" y="4397451"/>
                  <a:pt x="9889668" y="4397451"/>
                </a:cubicBezTo>
                <a:cubicBezTo>
                  <a:pt x="9889668" y="4386939"/>
                  <a:pt x="9889668" y="4379054"/>
                  <a:pt x="9889668" y="4373801"/>
                </a:cubicBezTo>
                <a:cubicBezTo>
                  <a:pt x="9889668" y="4368544"/>
                  <a:pt x="9894922" y="4360660"/>
                  <a:pt x="9905436" y="4350147"/>
                </a:cubicBezTo>
                <a:close/>
                <a:moveTo>
                  <a:pt x="8864807" y="4287081"/>
                </a:moveTo>
                <a:cubicBezTo>
                  <a:pt x="8854293" y="4297593"/>
                  <a:pt x="8849038" y="4302846"/>
                  <a:pt x="8849038" y="4302846"/>
                </a:cubicBezTo>
                <a:lnTo>
                  <a:pt x="8864807" y="4302846"/>
                </a:lnTo>
                <a:close/>
                <a:moveTo>
                  <a:pt x="10031572" y="4271312"/>
                </a:moveTo>
                <a:cubicBezTo>
                  <a:pt x="10042084" y="4271312"/>
                  <a:pt x="10042084" y="4276569"/>
                  <a:pt x="10031572" y="4287081"/>
                </a:cubicBezTo>
                <a:lnTo>
                  <a:pt x="10031572" y="4302846"/>
                </a:lnTo>
                <a:cubicBezTo>
                  <a:pt x="10021061" y="4302846"/>
                  <a:pt x="10015804" y="4297593"/>
                  <a:pt x="10015804" y="4287081"/>
                </a:cubicBezTo>
                <a:cubicBezTo>
                  <a:pt x="10015804" y="4276569"/>
                  <a:pt x="10021061" y="4271312"/>
                  <a:pt x="10031572" y="4271312"/>
                </a:cubicBezTo>
                <a:close/>
                <a:moveTo>
                  <a:pt x="8864807" y="4208245"/>
                </a:moveTo>
                <a:lnTo>
                  <a:pt x="8849038" y="4224012"/>
                </a:lnTo>
                <a:cubicBezTo>
                  <a:pt x="8849038" y="4245034"/>
                  <a:pt x="8849038" y="4260803"/>
                  <a:pt x="8849038" y="4271312"/>
                </a:cubicBezTo>
                <a:lnTo>
                  <a:pt x="8833272" y="4287081"/>
                </a:lnTo>
                <a:cubicBezTo>
                  <a:pt x="8822761" y="4287081"/>
                  <a:pt x="8817506" y="4281825"/>
                  <a:pt x="8817506" y="4271312"/>
                </a:cubicBezTo>
                <a:cubicBezTo>
                  <a:pt x="8817506" y="4229269"/>
                  <a:pt x="8833272" y="4208245"/>
                  <a:pt x="8864807" y="4208245"/>
                </a:cubicBezTo>
                <a:close/>
                <a:moveTo>
                  <a:pt x="10094640" y="4176710"/>
                </a:moveTo>
                <a:cubicBezTo>
                  <a:pt x="10094640" y="4176710"/>
                  <a:pt x="10099896" y="4176710"/>
                  <a:pt x="10110408" y="4176710"/>
                </a:cubicBezTo>
                <a:cubicBezTo>
                  <a:pt x="10110408" y="4187223"/>
                  <a:pt x="10107778" y="4192476"/>
                  <a:pt x="10102524" y="4192476"/>
                </a:cubicBezTo>
                <a:cubicBezTo>
                  <a:pt x="10097269" y="4192476"/>
                  <a:pt x="10094640" y="4192476"/>
                  <a:pt x="10094640" y="4192476"/>
                </a:cubicBezTo>
                <a:cubicBezTo>
                  <a:pt x="10094640" y="4192476"/>
                  <a:pt x="10094640" y="4187223"/>
                  <a:pt x="10094640" y="4176710"/>
                </a:cubicBezTo>
                <a:close/>
                <a:moveTo>
                  <a:pt x="10094640" y="4082109"/>
                </a:moveTo>
                <a:cubicBezTo>
                  <a:pt x="10105153" y="4082109"/>
                  <a:pt x="10110408" y="4087362"/>
                  <a:pt x="10110408" y="4097875"/>
                </a:cubicBezTo>
                <a:cubicBezTo>
                  <a:pt x="10120919" y="4097875"/>
                  <a:pt x="10126174" y="4100502"/>
                  <a:pt x="10126174" y="4105759"/>
                </a:cubicBezTo>
                <a:cubicBezTo>
                  <a:pt x="10126174" y="4111014"/>
                  <a:pt x="10118292" y="4113640"/>
                  <a:pt x="10102524" y="4113640"/>
                </a:cubicBezTo>
                <a:cubicBezTo>
                  <a:pt x="10086758" y="4113640"/>
                  <a:pt x="10078873" y="4108386"/>
                  <a:pt x="10078873" y="4097875"/>
                </a:cubicBezTo>
                <a:cubicBezTo>
                  <a:pt x="10078873" y="4087362"/>
                  <a:pt x="10084128" y="4082109"/>
                  <a:pt x="10094640" y="4082109"/>
                </a:cubicBezTo>
                <a:close/>
                <a:moveTo>
                  <a:pt x="8975177" y="4082109"/>
                </a:moveTo>
                <a:lnTo>
                  <a:pt x="8927874" y="4160943"/>
                </a:lnTo>
                <a:lnTo>
                  <a:pt x="8927874" y="4145176"/>
                </a:lnTo>
                <a:cubicBezTo>
                  <a:pt x="8938387" y="4134664"/>
                  <a:pt x="8948897" y="4118897"/>
                  <a:pt x="8959408" y="4097875"/>
                </a:cubicBezTo>
                <a:close/>
                <a:moveTo>
                  <a:pt x="10173475" y="4066339"/>
                </a:moveTo>
                <a:lnTo>
                  <a:pt x="10189243" y="4082109"/>
                </a:lnTo>
                <a:cubicBezTo>
                  <a:pt x="10189243" y="4082109"/>
                  <a:pt x="10183989" y="4082109"/>
                  <a:pt x="10173475" y="4082109"/>
                </a:cubicBezTo>
                <a:cubicBezTo>
                  <a:pt x="10173475" y="4082109"/>
                  <a:pt x="10173475" y="4076852"/>
                  <a:pt x="10173475" y="4066339"/>
                </a:cubicBezTo>
                <a:close/>
                <a:moveTo>
                  <a:pt x="10126174" y="4050573"/>
                </a:moveTo>
                <a:cubicBezTo>
                  <a:pt x="10126174" y="4061082"/>
                  <a:pt x="10126174" y="4066339"/>
                  <a:pt x="10126174" y="4066339"/>
                </a:cubicBezTo>
                <a:lnTo>
                  <a:pt x="10110408" y="4066339"/>
                </a:lnTo>
                <a:cubicBezTo>
                  <a:pt x="10110408" y="4055829"/>
                  <a:pt x="10115663" y="4050573"/>
                  <a:pt x="10126174" y="4050573"/>
                </a:cubicBezTo>
                <a:close/>
                <a:moveTo>
                  <a:pt x="9022478" y="4050573"/>
                </a:moveTo>
                <a:lnTo>
                  <a:pt x="9006709" y="4066339"/>
                </a:lnTo>
                <a:lnTo>
                  <a:pt x="9022478" y="4066339"/>
                </a:lnTo>
                <a:close/>
                <a:moveTo>
                  <a:pt x="10070989" y="4019038"/>
                </a:moveTo>
                <a:cubicBezTo>
                  <a:pt x="10076244" y="4019038"/>
                  <a:pt x="10078873" y="4019038"/>
                  <a:pt x="10078873" y="4019038"/>
                </a:cubicBezTo>
                <a:lnTo>
                  <a:pt x="10063107" y="4034805"/>
                </a:lnTo>
                <a:cubicBezTo>
                  <a:pt x="10063107" y="4024295"/>
                  <a:pt x="10065734" y="4019038"/>
                  <a:pt x="10070989" y="4019038"/>
                </a:cubicBezTo>
                <a:close/>
                <a:moveTo>
                  <a:pt x="10094640" y="4003272"/>
                </a:moveTo>
                <a:lnTo>
                  <a:pt x="10094640" y="4019038"/>
                </a:lnTo>
                <a:cubicBezTo>
                  <a:pt x="10089385" y="4019038"/>
                  <a:pt x="10085442" y="4019038"/>
                  <a:pt x="10082814" y="4019038"/>
                </a:cubicBezTo>
                <a:lnTo>
                  <a:pt x="10078873" y="4019038"/>
                </a:lnTo>
                <a:close/>
                <a:moveTo>
                  <a:pt x="9164380" y="4003272"/>
                </a:moveTo>
                <a:lnTo>
                  <a:pt x="9132848" y="4019038"/>
                </a:lnTo>
                <a:cubicBezTo>
                  <a:pt x="9122334" y="4040062"/>
                  <a:pt x="9111825" y="4050573"/>
                  <a:pt x="9101313" y="4050573"/>
                </a:cubicBezTo>
                <a:cubicBezTo>
                  <a:pt x="9101313" y="4061082"/>
                  <a:pt x="9096058" y="4071596"/>
                  <a:pt x="9085545" y="4082109"/>
                </a:cubicBezTo>
                <a:cubicBezTo>
                  <a:pt x="9075033" y="4092618"/>
                  <a:pt x="9069778" y="4097875"/>
                  <a:pt x="9069778" y="4097875"/>
                </a:cubicBezTo>
                <a:cubicBezTo>
                  <a:pt x="9080290" y="4118897"/>
                  <a:pt x="9075033" y="4129409"/>
                  <a:pt x="9054012" y="4129409"/>
                </a:cubicBezTo>
                <a:cubicBezTo>
                  <a:pt x="9043499" y="4129409"/>
                  <a:pt x="9038244" y="4134664"/>
                  <a:pt x="9038244" y="4145176"/>
                </a:cubicBezTo>
                <a:cubicBezTo>
                  <a:pt x="9038244" y="4155687"/>
                  <a:pt x="9043499" y="4160943"/>
                  <a:pt x="9054012" y="4160943"/>
                </a:cubicBezTo>
                <a:lnTo>
                  <a:pt x="9054012" y="4176710"/>
                </a:lnTo>
                <a:lnTo>
                  <a:pt x="9069778" y="4145176"/>
                </a:lnTo>
                <a:cubicBezTo>
                  <a:pt x="9069778" y="4145176"/>
                  <a:pt x="9075033" y="4134664"/>
                  <a:pt x="9085545" y="4113640"/>
                </a:cubicBezTo>
                <a:cubicBezTo>
                  <a:pt x="9096058" y="4103132"/>
                  <a:pt x="9111825" y="4084736"/>
                  <a:pt x="9132848" y="4058455"/>
                </a:cubicBezTo>
                <a:cubicBezTo>
                  <a:pt x="9153869" y="4032178"/>
                  <a:pt x="9164380" y="4013782"/>
                  <a:pt x="9164380" y="4003272"/>
                </a:cubicBezTo>
                <a:close/>
                <a:moveTo>
                  <a:pt x="10220778" y="3971738"/>
                </a:moveTo>
                <a:cubicBezTo>
                  <a:pt x="10220778" y="3971738"/>
                  <a:pt x="10226033" y="3971738"/>
                  <a:pt x="10236544" y="3971738"/>
                </a:cubicBezTo>
                <a:lnTo>
                  <a:pt x="10252313" y="3971738"/>
                </a:lnTo>
                <a:cubicBezTo>
                  <a:pt x="10252313" y="3971738"/>
                  <a:pt x="10249683" y="3974367"/>
                  <a:pt x="10244428" y="3979620"/>
                </a:cubicBezTo>
                <a:cubicBezTo>
                  <a:pt x="10239174" y="3984877"/>
                  <a:pt x="10231290" y="3982247"/>
                  <a:pt x="10220778" y="3971738"/>
                </a:cubicBezTo>
                <a:close/>
                <a:moveTo>
                  <a:pt x="10189243" y="3940203"/>
                </a:moveTo>
                <a:lnTo>
                  <a:pt x="10173475" y="3971738"/>
                </a:lnTo>
                <a:lnTo>
                  <a:pt x="10141943" y="3971738"/>
                </a:lnTo>
                <a:lnTo>
                  <a:pt x="10110408" y="3971738"/>
                </a:lnTo>
                <a:lnTo>
                  <a:pt x="10110408" y="3955970"/>
                </a:lnTo>
                <a:cubicBezTo>
                  <a:pt x="10120919" y="3955970"/>
                  <a:pt x="10131429" y="3955970"/>
                  <a:pt x="10141943" y="3955970"/>
                </a:cubicBezTo>
                <a:cubicBezTo>
                  <a:pt x="10152454" y="3955970"/>
                  <a:pt x="10162963" y="3953343"/>
                  <a:pt x="10173475" y="3948087"/>
                </a:cubicBezTo>
                <a:cubicBezTo>
                  <a:pt x="10183989" y="3942830"/>
                  <a:pt x="10189243" y="3940203"/>
                  <a:pt x="10189243" y="3940203"/>
                </a:cubicBezTo>
                <a:close/>
                <a:moveTo>
                  <a:pt x="10157709" y="3908669"/>
                </a:moveTo>
                <a:cubicBezTo>
                  <a:pt x="10168220" y="3908669"/>
                  <a:pt x="10173475" y="3908669"/>
                  <a:pt x="10173475" y="3908669"/>
                </a:cubicBezTo>
                <a:cubicBezTo>
                  <a:pt x="10173475" y="3908669"/>
                  <a:pt x="10168220" y="3913926"/>
                  <a:pt x="10157709" y="3924436"/>
                </a:cubicBezTo>
                <a:lnTo>
                  <a:pt x="10141943" y="3924436"/>
                </a:lnTo>
                <a:cubicBezTo>
                  <a:pt x="10141943" y="3913926"/>
                  <a:pt x="10147197" y="3908669"/>
                  <a:pt x="10157709" y="3908669"/>
                </a:cubicBezTo>
                <a:close/>
                <a:moveTo>
                  <a:pt x="9195915" y="3908669"/>
                </a:moveTo>
                <a:cubicBezTo>
                  <a:pt x="9195915" y="3908669"/>
                  <a:pt x="9190660" y="3913926"/>
                  <a:pt x="9180149" y="3924436"/>
                </a:cubicBezTo>
                <a:cubicBezTo>
                  <a:pt x="9169637" y="3934946"/>
                  <a:pt x="9164380" y="3940203"/>
                  <a:pt x="9164380" y="3940203"/>
                </a:cubicBezTo>
                <a:cubicBezTo>
                  <a:pt x="9164380" y="3950717"/>
                  <a:pt x="9164380" y="3955970"/>
                  <a:pt x="9164380" y="3955970"/>
                </a:cubicBezTo>
                <a:cubicBezTo>
                  <a:pt x="9164380" y="3955970"/>
                  <a:pt x="9161753" y="3961227"/>
                  <a:pt x="9156498" y="3971738"/>
                </a:cubicBezTo>
                <a:cubicBezTo>
                  <a:pt x="9151243" y="3982247"/>
                  <a:pt x="9148614" y="3987504"/>
                  <a:pt x="9148614" y="3987504"/>
                </a:cubicBezTo>
                <a:cubicBezTo>
                  <a:pt x="9159125" y="3998017"/>
                  <a:pt x="9174894" y="3982247"/>
                  <a:pt x="9195915" y="3940203"/>
                </a:cubicBezTo>
                <a:cubicBezTo>
                  <a:pt x="9195915" y="3940203"/>
                  <a:pt x="9198544" y="3937576"/>
                  <a:pt x="9203799" y="3932320"/>
                </a:cubicBezTo>
                <a:cubicBezTo>
                  <a:pt x="9209054" y="3927066"/>
                  <a:pt x="9206428" y="3919180"/>
                  <a:pt x="9195915" y="3908669"/>
                </a:cubicBezTo>
                <a:close/>
                <a:moveTo>
                  <a:pt x="8549465" y="3908669"/>
                </a:moveTo>
                <a:cubicBezTo>
                  <a:pt x="8538951" y="3919180"/>
                  <a:pt x="8533696" y="3929691"/>
                  <a:pt x="8533696" y="3940203"/>
                </a:cubicBezTo>
                <a:cubicBezTo>
                  <a:pt x="8533696" y="3940203"/>
                  <a:pt x="8538951" y="3940203"/>
                  <a:pt x="8549465" y="3940203"/>
                </a:cubicBezTo>
                <a:cubicBezTo>
                  <a:pt x="8549465" y="3929691"/>
                  <a:pt x="8549465" y="3924436"/>
                  <a:pt x="8549465" y="3924436"/>
                </a:cubicBezTo>
                <a:cubicBezTo>
                  <a:pt x="8549465" y="3913926"/>
                  <a:pt x="8549465" y="3908669"/>
                  <a:pt x="8549465" y="3908669"/>
                </a:cubicBezTo>
                <a:close/>
                <a:moveTo>
                  <a:pt x="10189243" y="3892902"/>
                </a:moveTo>
                <a:cubicBezTo>
                  <a:pt x="10189243" y="3892902"/>
                  <a:pt x="10189243" y="3898159"/>
                  <a:pt x="10189243" y="3908669"/>
                </a:cubicBezTo>
                <a:cubicBezTo>
                  <a:pt x="10189243" y="3908669"/>
                  <a:pt x="10186614" y="3908669"/>
                  <a:pt x="10181359" y="3908669"/>
                </a:cubicBezTo>
                <a:cubicBezTo>
                  <a:pt x="10176105" y="3908669"/>
                  <a:pt x="10173475" y="3908669"/>
                  <a:pt x="10173475" y="3908669"/>
                </a:cubicBezTo>
                <a:close/>
                <a:moveTo>
                  <a:pt x="10378449" y="3877135"/>
                </a:moveTo>
                <a:lnTo>
                  <a:pt x="10331148" y="3908669"/>
                </a:lnTo>
                <a:cubicBezTo>
                  <a:pt x="10331148" y="3887645"/>
                  <a:pt x="10346914" y="3877135"/>
                  <a:pt x="10378449" y="3877135"/>
                </a:cubicBezTo>
                <a:close/>
                <a:moveTo>
                  <a:pt x="9022478" y="3877135"/>
                </a:moveTo>
                <a:lnTo>
                  <a:pt x="9022478" y="3908669"/>
                </a:lnTo>
                <a:cubicBezTo>
                  <a:pt x="9022478" y="3908669"/>
                  <a:pt x="9019848" y="3911296"/>
                  <a:pt x="9014593" y="3916553"/>
                </a:cubicBezTo>
                <a:cubicBezTo>
                  <a:pt x="9009339" y="3921809"/>
                  <a:pt x="9006709" y="3924436"/>
                  <a:pt x="9006709" y="3924436"/>
                </a:cubicBezTo>
                <a:lnTo>
                  <a:pt x="8990943" y="3955970"/>
                </a:lnTo>
                <a:cubicBezTo>
                  <a:pt x="8990943" y="3955970"/>
                  <a:pt x="8990943" y="3958597"/>
                  <a:pt x="8990943" y="3963853"/>
                </a:cubicBezTo>
                <a:cubicBezTo>
                  <a:pt x="8990943" y="3969110"/>
                  <a:pt x="8990943" y="3976993"/>
                  <a:pt x="8990943" y="3987504"/>
                </a:cubicBezTo>
                <a:lnTo>
                  <a:pt x="8959408" y="3987504"/>
                </a:lnTo>
                <a:cubicBezTo>
                  <a:pt x="8959408" y="3976993"/>
                  <a:pt x="8969922" y="3955970"/>
                  <a:pt x="8990943" y="3924436"/>
                </a:cubicBezTo>
                <a:cubicBezTo>
                  <a:pt x="9011966" y="3892902"/>
                  <a:pt x="9022478" y="3877135"/>
                  <a:pt x="9022478" y="3877135"/>
                </a:cubicBezTo>
                <a:close/>
                <a:moveTo>
                  <a:pt x="9054012" y="3861369"/>
                </a:moveTo>
                <a:lnTo>
                  <a:pt x="9069778" y="3861369"/>
                </a:lnTo>
                <a:cubicBezTo>
                  <a:pt x="9069778" y="3871880"/>
                  <a:pt x="9064524" y="3877135"/>
                  <a:pt x="9054012" y="3877135"/>
                </a:cubicBezTo>
                <a:cubicBezTo>
                  <a:pt x="9043499" y="3877135"/>
                  <a:pt x="9038244" y="3877135"/>
                  <a:pt x="9038244" y="3877135"/>
                </a:cubicBezTo>
                <a:cubicBezTo>
                  <a:pt x="9038244" y="3866624"/>
                  <a:pt x="9043499" y="3861369"/>
                  <a:pt x="9054012" y="3861369"/>
                </a:cubicBezTo>
                <a:close/>
                <a:moveTo>
                  <a:pt x="8699252" y="3861369"/>
                </a:moveTo>
                <a:cubicBezTo>
                  <a:pt x="8693997" y="3861369"/>
                  <a:pt x="8691367" y="3866624"/>
                  <a:pt x="8691367" y="3877135"/>
                </a:cubicBezTo>
                <a:cubicBezTo>
                  <a:pt x="8691367" y="3877135"/>
                  <a:pt x="8693997" y="3874506"/>
                  <a:pt x="8699252" y="3869252"/>
                </a:cubicBezTo>
                <a:cubicBezTo>
                  <a:pt x="8704506" y="3863995"/>
                  <a:pt x="8704506" y="3861369"/>
                  <a:pt x="8699252" y="3861369"/>
                </a:cubicBezTo>
                <a:close/>
                <a:moveTo>
                  <a:pt x="10362681" y="3845599"/>
                </a:moveTo>
                <a:cubicBezTo>
                  <a:pt x="10362681" y="3845599"/>
                  <a:pt x="10365310" y="3845599"/>
                  <a:pt x="10370565" y="3845599"/>
                </a:cubicBezTo>
                <a:cubicBezTo>
                  <a:pt x="10375819" y="3845599"/>
                  <a:pt x="10378449" y="3850856"/>
                  <a:pt x="10378449" y="3861369"/>
                </a:cubicBezTo>
                <a:cubicBezTo>
                  <a:pt x="10378449" y="3861369"/>
                  <a:pt x="10373194" y="3861369"/>
                  <a:pt x="10362681" y="3861369"/>
                </a:cubicBezTo>
                <a:cubicBezTo>
                  <a:pt x="10362681" y="3861369"/>
                  <a:pt x="10362681" y="3856112"/>
                  <a:pt x="10362681" y="3845599"/>
                </a:cubicBezTo>
                <a:close/>
                <a:moveTo>
                  <a:pt x="9243218" y="3829833"/>
                </a:moveTo>
                <a:cubicBezTo>
                  <a:pt x="9232704" y="3840345"/>
                  <a:pt x="9232704" y="3845599"/>
                  <a:pt x="9243218" y="3845599"/>
                </a:cubicBezTo>
                <a:cubicBezTo>
                  <a:pt x="9253729" y="3856112"/>
                  <a:pt x="9258984" y="3850856"/>
                  <a:pt x="9258984" y="3829833"/>
                </a:cubicBezTo>
                <a:close/>
                <a:moveTo>
                  <a:pt x="10323264" y="3798298"/>
                </a:moveTo>
                <a:cubicBezTo>
                  <a:pt x="10328519" y="3798298"/>
                  <a:pt x="10331148" y="3803555"/>
                  <a:pt x="10331148" y="3814068"/>
                </a:cubicBezTo>
                <a:lnTo>
                  <a:pt x="10315380" y="3814068"/>
                </a:lnTo>
                <a:cubicBezTo>
                  <a:pt x="10315380" y="3803555"/>
                  <a:pt x="10318009" y="3798298"/>
                  <a:pt x="10323264" y="3798298"/>
                </a:cubicBezTo>
                <a:close/>
                <a:moveTo>
                  <a:pt x="9258984" y="3798298"/>
                </a:moveTo>
                <a:cubicBezTo>
                  <a:pt x="9258984" y="3808811"/>
                  <a:pt x="9264239" y="3814068"/>
                  <a:pt x="9274750" y="3814068"/>
                </a:cubicBezTo>
                <a:lnTo>
                  <a:pt x="9274750" y="3798298"/>
                </a:lnTo>
                <a:close/>
                <a:moveTo>
                  <a:pt x="9211683" y="3798298"/>
                </a:moveTo>
                <a:lnTo>
                  <a:pt x="9211683" y="3845599"/>
                </a:lnTo>
                <a:cubicBezTo>
                  <a:pt x="9211683" y="3845599"/>
                  <a:pt x="9216938" y="3835090"/>
                  <a:pt x="9227449" y="3814068"/>
                </a:cubicBezTo>
                <a:close/>
                <a:moveTo>
                  <a:pt x="9306285" y="3766764"/>
                </a:moveTo>
                <a:cubicBezTo>
                  <a:pt x="9306285" y="3766764"/>
                  <a:pt x="9306285" y="3772022"/>
                  <a:pt x="9306285" y="3782532"/>
                </a:cubicBezTo>
                <a:cubicBezTo>
                  <a:pt x="9316796" y="3782532"/>
                  <a:pt x="9322053" y="3782532"/>
                  <a:pt x="9322053" y="3782532"/>
                </a:cubicBezTo>
                <a:close/>
                <a:moveTo>
                  <a:pt x="9132848" y="3766764"/>
                </a:moveTo>
                <a:cubicBezTo>
                  <a:pt x="9122334" y="3777275"/>
                  <a:pt x="9117079" y="3782532"/>
                  <a:pt x="9117079" y="3782532"/>
                </a:cubicBezTo>
                <a:lnTo>
                  <a:pt x="9132848" y="3782532"/>
                </a:lnTo>
                <a:close/>
                <a:moveTo>
                  <a:pt x="9006709" y="3719463"/>
                </a:moveTo>
                <a:lnTo>
                  <a:pt x="9022478" y="3719463"/>
                </a:lnTo>
                <a:cubicBezTo>
                  <a:pt x="9022478" y="3729974"/>
                  <a:pt x="9017223" y="3735231"/>
                  <a:pt x="9006709" y="3735231"/>
                </a:cubicBezTo>
                <a:cubicBezTo>
                  <a:pt x="9006709" y="3735231"/>
                  <a:pt x="9006709" y="3729974"/>
                  <a:pt x="9006709" y="3719463"/>
                </a:cubicBezTo>
                <a:close/>
                <a:moveTo>
                  <a:pt x="10457284" y="3703697"/>
                </a:moveTo>
                <a:cubicBezTo>
                  <a:pt x="10457284" y="3724720"/>
                  <a:pt x="10446771" y="3735231"/>
                  <a:pt x="10425750" y="3735231"/>
                </a:cubicBezTo>
                <a:lnTo>
                  <a:pt x="10425750" y="3719463"/>
                </a:lnTo>
                <a:close/>
                <a:moveTo>
                  <a:pt x="9393005" y="3656396"/>
                </a:moveTo>
                <a:cubicBezTo>
                  <a:pt x="9387750" y="3656396"/>
                  <a:pt x="9385120" y="3661650"/>
                  <a:pt x="9385120" y="3672163"/>
                </a:cubicBezTo>
                <a:cubicBezTo>
                  <a:pt x="9395632" y="3672163"/>
                  <a:pt x="9400889" y="3669536"/>
                  <a:pt x="9400889" y="3664279"/>
                </a:cubicBezTo>
                <a:cubicBezTo>
                  <a:pt x="9400889" y="3659024"/>
                  <a:pt x="9398259" y="3656396"/>
                  <a:pt x="9393005" y="3656396"/>
                </a:cubicBezTo>
                <a:close/>
                <a:moveTo>
                  <a:pt x="9385120" y="3624862"/>
                </a:moveTo>
                <a:lnTo>
                  <a:pt x="9389470" y="3624862"/>
                </a:lnTo>
                <a:lnTo>
                  <a:pt x="9388530" y="3628271"/>
                </a:lnTo>
                <a:close/>
                <a:moveTo>
                  <a:pt x="9322053" y="3624862"/>
                </a:moveTo>
                <a:lnTo>
                  <a:pt x="9337820" y="3640627"/>
                </a:lnTo>
                <a:cubicBezTo>
                  <a:pt x="9337820" y="3640627"/>
                  <a:pt x="9337820" y="3635374"/>
                  <a:pt x="9337820" y="3624862"/>
                </a:cubicBezTo>
                <a:cubicBezTo>
                  <a:pt x="9327308" y="3624862"/>
                  <a:pt x="9322053" y="3624862"/>
                  <a:pt x="9322053" y="3624862"/>
                </a:cubicBezTo>
                <a:close/>
                <a:moveTo>
                  <a:pt x="9085545" y="3577561"/>
                </a:moveTo>
                <a:lnTo>
                  <a:pt x="9085545" y="3624862"/>
                </a:lnTo>
                <a:cubicBezTo>
                  <a:pt x="9075033" y="3624862"/>
                  <a:pt x="9069778" y="3619605"/>
                  <a:pt x="9069778" y="3609093"/>
                </a:cubicBezTo>
                <a:close/>
                <a:moveTo>
                  <a:pt x="9400889" y="3561792"/>
                </a:moveTo>
                <a:cubicBezTo>
                  <a:pt x="9390375" y="3572304"/>
                  <a:pt x="9379866" y="3582816"/>
                  <a:pt x="9369354" y="3593328"/>
                </a:cubicBezTo>
                <a:lnTo>
                  <a:pt x="9337820" y="3656396"/>
                </a:lnTo>
                <a:cubicBezTo>
                  <a:pt x="9337820" y="3656396"/>
                  <a:pt x="9335190" y="3656396"/>
                  <a:pt x="9329935" y="3656396"/>
                </a:cubicBezTo>
                <a:cubicBezTo>
                  <a:pt x="9324681" y="3656396"/>
                  <a:pt x="9316796" y="3656396"/>
                  <a:pt x="9306285" y="3656396"/>
                </a:cubicBezTo>
                <a:cubicBezTo>
                  <a:pt x="9306285" y="3666906"/>
                  <a:pt x="9301030" y="3666906"/>
                  <a:pt x="9290519" y="3656396"/>
                </a:cubicBezTo>
                <a:lnTo>
                  <a:pt x="9290519" y="3672163"/>
                </a:lnTo>
                <a:cubicBezTo>
                  <a:pt x="9301030" y="3672163"/>
                  <a:pt x="9311540" y="3677420"/>
                  <a:pt x="9322053" y="3687929"/>
                </a:cubicBezTo>
                <a:lnTo>
                  <a:pt x="9290519" y="3719463"/>
                </a:lnTo>
                <a:lnTo>
                  <a:pt x="9243218" y="3735231"/>
                </a:lnTo>
                <a:lnTo>
                  <a:pt x="9243218" y="3766764"/>
                </a:lnTo>
                <a:cubicBezTo>
                  <a:pt x="9243218" y="3766764"/>
                  <a:pt x="9243218" y="3772022"/>
                  <a:pt x="9243218" y="3782532"/>
                </a:cubicBezTo>
                <a:lnTo>
                  <a:pt x="9258984" y="3766764"/>
                </a:lnTo>
                <a:lnTo>
                  <a:pt x="9274750" y="3735231"/>
                </a:lnTo>
                <a:cubicBezTo>
                  <a:pt x="9274750" y="3735231"/>
                  <a:pt x="9280005" y="3729974"/>
                  <a:pt x="9290519" y="3719463"/>
                </a:cubicBezTo>
                <a:lnTo>
                  <a:pt x="9306285" y="3719463"/>
                </a:lnTo>
                <a:cubicBezTo>
                  <a:pt x="9306285" y="3729974"/>
                  <a:pt x="9306285" y="3735231"/>
                  <a:pt x="9306285" y="3735231"/>
                </a:cubicBezTo>
                <a:cubicBezTo>
                  <a:pt x="9306285" y="3735231"/>
                  <a:pt x="9308914" y="3735231"/>
                  <a:pt x="9314169" y="3735231"/>
                </a:cubicBezTo>
                <a:cubicBezTo>
                  <a:pt x="9319424" y="3735231"/>
                  <a:pt x="9322053" y="3729974"/>
                  <a:pt x="9322053" y="3719463"/>
                </a:cubicBezTo>
                <a:cubicBezTo>
                  <a:pt x="9332565" y="3708953"/>
                  <a:pt x="9343074" y="3708953"/>
                  <a:pt x="9353586" y="3719463"/>
                </a:cubicBezTo>
                <a:cubicBezTo>
                  <a:pt x="9364099" y="3729974"/>
                  <a:pt x="9364099" y="3724720"/>
                  <a:pt x="9353586" y="3703697"/>
                </a:cubicBezTo>
                <a:cubicBezTo>
                  <a:pt x="9353586" y="3703697"/>
                  <a:pt x="9356215" y="3695813"/>
                  <a:pt x="9361470" y="3680046"/>
                </a:cubicBezTo>
                <a:cubicBezTo>
                  <a:pt x="9366725" y="3664279"/>
                  <a:pt x="9374609" y="3651139"/>
                  <a:pt x="9385120" y="3640627"/>
                </a:cubicBezTo>
                <a:lnTo>
                  <a:pt x="9388530" y="3628271"/>
                </a:lnTo>
                <a:lnTo>
                  <a:pt x="9400889" y="3640627"/>
                </a:lnTo>
                <a:cubicBezTo>
                  <a:pt x="9400889" y="3640627"/>
                  <a:pt x="9403516" y="3640627"/>
                  <a:pt x="9408771" y="3640627"/>
                </a:cubicBezTo>
                <a:cubicBezTo>
                  <a:pt x="9414025" y="3640627"/>
                  <a:pt x="9416655" y="3635374"/>
                  <a:pt x="9416655" y="3624862"/>
                </a:cubicBezTo>
                <a:cubicBezTo>
                  <a:pt x="9416655" y="3624862"/>
                  <a:pt x="9411400" y="3624862"/>
                  <a:pt x="9400889" y="3624862"/>
                </a:cubicBezTo>
                <a:lnTo>
                  <a:pt x="9389470" y="3624862"/>
                </a:lnTo>
                <a:lnTo>
                  <a:pt x="9393005" y="3612051"/>
                </a:lnTo>
                <a:cubicBezTo>
                  <a:pt x="9400889" y="3586428"/>
                  <a:pt x="9408771" y="3569676"/>
                  <a:pt x="9416655" y="3561792"/>
                </a:cubicBezTo>
                <a:close/>
                <a:moveTo>
                  <a:pt x="9361470" y="3546026"/>
                </a:moveTo>
                <a:cubicBezTo>
                  <a:pt x="9356215" y="3546026"/>
                  <a:pt x="9353586" y="3551281"/>
                  <a:pt x="9353586" y="3561792"/>
                </a:cubicBezTo>
                <a:lnTo>
                  <a:pt x="9369354" y="3561792"/>
                </a:lnTo>
                <a:cubicBezTo>
                  <a:pt x="9369354" y="3561792"/>
                  <a:pt x="9364099" y="3567049"/>
                  <a:pt x="9353586" y="3577561"/>
                </a:cubicBezTo>
                <a:cubicBezTo>
                  <a:pt x="9364099" y="3577561"/>
                  <a:pt x="9369354" y="3577561"/>
                  <a:pt x="9369354" y="3577561"/>
                </a:cubicBezTo>
                <a:lnTo>
                  <a:pt x="9369354" y="3561792"/>
                </a:lnTo>
                <a:cubicBezTo>
                  <a:pt x="9369354" y="3551281"/>
                  <a:pt x="9366725" y="3546026"/>
                  <a:pt x="9361470" y="3546026"/>
                </a:cubicBezTo>
                <a:close/>
                <a:moveTo>
                  <a:pt x="10500642" y="3514491"/>
                </a:moveTo>
                <a:cubicBezTo>
                  <a:pt x="10508526" y="3514491"/>
                  <a:pt x="10515097" y="3519747"/>
                  <a:pt x="10520352" y="3530257"/>
                </a:cubicBezTo>
                <a:lnTo>
                  <a:pt x="10504585" y="3530257"/>
                </a:lnTo>
                <a:lnTo>
                  <a:pt x="10488819" y="3530257"/>
                </a:lnTo>
                <a:lnTo>
                  <a:pt x="10488819" y="3546026"/>
                </a:lnTo>
                <a:lnTo>
                  <a:pt x="10473051" y="3530257"/>
                </a:lnTo>
                <a:cubicBezTo>
                  <a:pt x="10483562" y="3519747"/>
                  <a:pt x="10492760" y="3514491"/>
                  <a:pt x="10500642" y="3514491"/>
                </a:cubicBezTo>
                <a:close/>
                <a:moveTo>
                  <a:pt x="8943642" y="3506607"/>
                </a:moveTo>
                <a:lnTo>
                  <a:pt x="8945894" y="3507735"/>
                </a:lnTo>
                <a:lnTo>
                  <a:pt x="8943642" y="3514491"/>
                </a:lnTo>
                <a:close/>
                <a:moveTo>
                  <a:pt x="10409984" y="3498725"/>
                </a:moveTo>
                <a:cubicBezTo>
                  <a:pt x="10431005" y="3498725"/>
                  <a:pt x="10446771" y="3498725"/>
                  <a:pt x="10457284" y="3498725"/>
                </a:cubicBezTo>
                <a:cubicBezTo>
                  <a:pt x="10457284" y="3509234"/>
                  <a:pt x="10446771" y="3514491"/>
                  <a:pt x="10425750" y="3514491"/>
                </a:cubicBezTo>
                <a:close/>
                <a:moveTo>
                  <a:pt x="10504585" y="3482956"/>
                </a:moveTo>
                <a:cubicBezTo>
                  <a:pt x="10504585" y="3482956"/>
                  <a:pt x="10504585" y="3485584"/>
                  <a:pt x="10504585" y="3490841"/>
                </a:cubicBezTo>
                <a:cubicBezTo>
                  <a:pt x="10504585" y="3496097"/>
                  <a:pt x="10499331" y="3498725"/>
                  <a:pt x="10488819" y="3498725"/>
                </a:cubicBezTo>
                <a:cubicBezTo>
                  <a:pt x="10488819" y="3498725"/>
                  <a:pt x="10491446" y="3496097"/>
                  <a:pt x="10496701" y="3490841"/>
                </a:cubicBezTo>
                <a:cubicBezTo>
                  <a:pt x="10501956" y="3485584"/>
                  <a:pt x="10504585" y="3482956"/>
                  <a:pt x="10504585" y="3482956"/>
                </a:cubicBezTo>
                <a:close/>
                <a:moveTo>
                  <a:pt x="9448190" y="3482956"/>
                </a:moveTo>
                <a:cubicBezTo>
                  <a:pt x="9448190" y="3482956"/>
                  <a:pt x="9442935" y="3488213"/>
                  <a:pt x="9432421" y="3498725"/>
                </a:cubicBezTo>
                <a:lnTo>
                  <a:pt x="9416655" y="3546026"/>
                </a:lnTo>
                <a:lnTo>
                  <a:pt x="9432421" y="3530257"/>
                </a:lnTo>
                <a:cubicBezTo>
                  <a:pt x="9432421" y="3530257"/>
                  <a:pt x="9440305" y="3527631"/>
                  <a:pt x="9456074" y="3522375"/>
                </a:cubicBezTo>
                <a:cubicBezTo>
                  <a:pt x="9471840" y="3517118"/>
                  <a:pt x="9479724" y="3509234"/>
                  <a:pt x="9479724" y="3498725"/>
                </a:cubicBezTo>
                <a:cubicBezTo>
                  <a:pt x="9479724" y="3498725"/>
                  <a:pt x="9474469" y="3498725"/>
                  <a:pt x="9463956" y="3498725"/>
                </a:cubicBezTo>
                <a:lnTo>
                  <a:pt x="9448190" y="3498725"/>
                </a:lnTo>
                <a:cubicBezTo>
                  <a:pt x="9448190" y="3488213"/>
                  <a:pt x="9448190" y="3482956"/>
                  <a:pt x="9448190" y="3482956"/>
                </a:cubicBezTo>
                <a:close/>
                <a:moveTo>
                  <a:pt x="9385120" y="3482956"/>
                </a:moveTo>
                <a:cubicBezTo>
                  <a:pt x="9385120" y="3493468"/>
                  <a:pt x="9385120" y="3498725"/>
                  <a:pt x="9385120" y="3498725"/>
                </a:cubicBezTo>
                <a:cubicBezTo>
                  <a:pt x="9374609" y="3509234"/>
                  <a:pt x="9379866" y="3514491"/>
                  <a:pt x="9400889" y="3514491"/>
                </a:cubicBezTo>
                <a:lnTo>
                  <a:pt x="9400889" y="3498725"/>
                </a:lnTo>
                <a:cubicBezTo>
                  <a:pt x="9400889" y="3498725"/>
                  <a:pt x="9400889" y="3493468"/>
                  <a:pt x="9400889" y="3482956"/>
                </a:cubicBezTo>
                <a:close/>
                <a:moveTo>
                  <a:pt x="9322053" y="3467190"/>
                </a:moveTo>
                <a:cubicBezTo>
                  <a:pt x="9322053" y="3477700"/>
                  <a:pt x="9322053" y="3482956"/>
                  <a:pt x="9322053" y="3482956"/>
                </a:cubicBezTo>
                <a:lnTo>
                  <a:pt x="9337820" y="3467190"/>
                </a:lnTo>
                <a:close/>
                <a:moveTo>
                  <a:pt x="9117079" y="3451421"/>
                </a:moveTo>
                <a:cubicBezTo>
                  <a:pt x="9117079" y="3461933"/>
                  <a:pt x="9117079" y="3467190"/>
                  <a:pt x="9117079" y="3467190"/>
                </a:cubicBezTo>
                <a:cubicBezTo>
                  <a:pt x="9106568" y="3467190"/>
                  <a:pt x="9101313" y="3467190"/>
                  <a:pt x="9101313" y="3467190"/>
                </a:cubicBezTo>
                <a:close/>
                <a:moveTo>
                  <a:pt x="9527025" y="3435656"/>
                </a:moveTo>
                <a:lnTo>
                  <a:pt x="9495490" y="3451421"/>
                </a:lnTo>
                <a:cubicBezTo>
                  <a:pt x="9484979" y="3461933"/>
                  <a:pt x="9479724" y="3472447"/>
                  <a:pt x="9479724" y="3482956"/>
                </a:cubicBezTo>
                <a:lnTo>
                  <a:pt x="9495490" y="3467190"/>
                </a:lnTo>
                <a:cubicBezTo>
                  <a:pt x="9516514" y="3446167"/>
                  <a:pt x="9527025" y="3435656"/>
                  <a:pt x="9527025" y="3435656"/>
                </a:cubicBezTo>
                <a:close/>
                <a:moveTo>
                  <a:pt x="9258984" y="3404122"/>
                </a:moveTo>
                <a:lnTo>
                  <a:pt x="9274750" y="3419887"/>
                </a:lnTo>
                <a:lnTo>
                  <a:pt x="9258984" y="3419887"/>
                </a:lnTo>
                <a:cubicBezTo>
                  <a:pt x="9258984" y="3419887"/>
                  <a:pt x="9258984" y="3414633"/>
                  <a:pt x="9258984" y="3404122"/>
                </a:cubicBezTo>
                <a:close/>
                <a:moveTo>
                  <a:pt x="10394215" y="3372586"/>
                </a:moveTo>
                <a:cubicBezTo>
                  <a:pt x="10394215" y="3372586"/>
                  <a:pt x="10388960" y="3377843"/>
                  <a:pt x="10378449" y="3388355"/>
                </a:cubicBezTo>
                <a:lnTo>
                  <a:pt x="10394215" y="3404122"/>
                </a:lnTo>
                <a:cubicBezTo>
                  <a:pt x="10404727" y="3393610"/>
                  <a:pt x="10409984" y="3388355"/>
                  <a:pt x="10409984" y="3388355"/>
                </a:cubicBezTo>
                <a:close/>
                <a:moveTo>
                  <a:pt x="9353586" y="3356820"/>
                </a:moveTo>
                <a:cubicBezTo>
                  <a:pt x="9343074" y="3367332"/>
                  <a:pt x="9337820" y="3372586"/>
                  <a:pt x="9337820" y="3372586"/>
                </a:cubicBezTo>
                <a:lnTo>
                  <a:pt x="9337820" y="3388355"/>
                </a:lnTo>
                <a:lnTo>
                  <a:pt x="9353586" y="3372586"/>
                </a:lnTo>
                <a:close/>
                <a:moveTo>
                  <a:pt x="8959408" y="3356820"/>
                </a:moveTo>
                <a:lnTo>
                  <a:pt x="8943642" y="3372586"/>
                </a:lnTo>
                <a:cubicBezTo>
                  <a:pt x="8912108" y="3404122"/>
                  <a:pt x="8906853" y="3425146"/>
                  <a:pt x="8927874" y="3435656"/>
                </a:cubicBezTo>
                <a:cubicBezTo>
                  <a:pt x="8938387" y="3435656"/>
                  <a:pt x="8943642" y="3446167"/>
                  <a:pt x="8943642" y="3467190"/>
                </a:cubicBezTo>
                <a:lnTo>
                  <a:pt x="8943642" y="3506607"/>
                </a:lnTo>
                <a:lnTo>
                  <a:pt x="8927874" y="3498725"/>
                </a:lnTo>
                <a:lnTo>
                  <a:pt x="8912108" y="3498725"/>
                </a:lnTo>
                <a:cubicBezTo>
                  <a:pt x="8901596" y="3498725"/>
                  <a:pt x="8896341" y="3488213"/>
                  <a:pt x="8896341" y="3467190"/>
                </a:cubicBezTo>
                <a:lnTo>
                  <a:pt x="8896341" y="3451421"/>
                </a:lnTo>
                <a:cubicBezTo>
                  <a:pt x="8885828" y="3451421"/>
                  <a:pt x="8880573" y="3456680"/>
                  <a:pt x="8880573" y="3467190"/>
                </a:cubicBezTo>
                <a:cubicBezTo>
                  <a:pt x="8880573" y="3435656"/>
                  <a:pt x="8870061" y="3440913"/>
                  <a:pt x="8849038" y="3482956"/>
                </a:cubicBezTo>
                <a:cubicBezTo>
                  <a:pt x="8870061" y="3472447"/>
                  <a:pt x="8880573" y="3467190"/>
                  <a:pt x="8880573" y="3467190"/>
                </a:cubicBezTo>
                <a:lnTo>
                  <a:pt x="8864807" y="3498725"/>
                </a:lnTo>
                <a:lnTo>
                  <a:pt x="8880573" y="3498725"/>
                </a:lnTo>
                <a:cubicBezTo>
                  <a:pt x="8880573" y="3498725"/>
                  <a:pt x="8883202" y="3498725"/>
                  <a:pt x="8888457" y="3498725"/>
                </a:cubicBezTo>
                <a:cubicBezTo>
                  <a:pt x="8893712" y="3498725"/>
                  <a:pt x="8896341" y="3503981"/>
                  <a:pt x="8896341" y="3514491"/>
                </a:cubicBezTo>
                <a:cubicBezTo>
                  <a:pt x="8896341" y="3525004"/>
                  <a:pt x="8896341" y="3532885"/>
                  <a:pt x="8896341" y="3538141"/>
                </a:cubicBezTo>
                <a:cubicBezTo>
                  <a:pt x="8896341" y="3543398"/>
                  <a:pt x="8896341" y="3546026"/>
                  <a:pt x="8896341" y="3546026"/>
                </a:cubicBezTo>
                <a:cubicBezTo>
                  <a:pt x="8885828" y="3546026"/>
                  <a:pt x="8885828" y="3548654"/>
                  <a:pt x="8896341" y="3553909"/>
                </a:cubicBezTo>
                <a:cubicBezTo>
                  <a:pt x="8906853" y="3559166"/>
                  <a:pt x="8906853" y="3567049"/>
                  <a:pt x="8896341" y="3577561"/>
                </a:cubicBezTo>
                <a:cubicBezTo>
                  <a:pt x="8906853" y="3577561"/>
                  <a:pt x="8912108" y="3582816"/>
                  <a:pt x="8912108" y="3593328"/>
                </a:cubicBezTo>
                <a:lnTo>
                  <a:pt x="8943642" y="3577561"/>
                </a:lnTo>
                <a:cubicBezTo>
                  <a:pt x="8964663" y="3546026"/>
                  <a:pt x="8969922" y="3525004"/>
                  <a:pt x="8959408" y="3514491"/>
                </a:cubicBezTo>
                <a:lnTo>
                  <a:pt x="8945894" y="3507735"/>
                </a:lnTo>
                <a:lnTo>
                  <a:pt x="8959408" y="3467190"/>
                </a:lnTo>
                <a:cubicBezTo>
                  <a:pt x="8959408" y="3446167"/>
                  <a:pt x="8959408" y="3419887"/>
                  <a:pt x="8959408" y="3388355"/>
                </a:cubicBezTo>
                <a:close/>
                <a:moveTo>
                  <a:pt x="10520352" y="3277985"/>
                </a:moveTo>
                <a:cubicBezTo>
                  <a:pt x="10520352" y="3277985"/>
                  <a:pt x="10520352" y="3280612"/>
                  <a:pt x="10520352" y="3285869"/>
                </a:cubicBezTo>
                <a:cubicBezTo>
                  <a:pt x="10520352" y="3291125"/>
                  <a:pt x="10522981" y="3293751"/>
                  <a:pt x="10528236" y="3293751"/>
                </a:cubicBezTo>
                <a:cubicBezTo>
                  <a:pt x="10533490" y="3293751"/>
                  <a:pt x="10536120" y="3288497"/>
                  <a:pt x="10536120" y="3277985"/>
                </a:cubicBezTo>
                <a:cubicBezTo>
                  <a:pt x="10525608" y="3277985"/>
                  <a:pt x="10520352" y="3277985"/>
                  <a:pt x="10520352" y="3277985"/>
                </a:cubicBezTo>
                <a:close/>
                <a:moveTo>
                  <a:pt x="9590092" y="3277985"/>
                </a:moveTo>
                <a:lnTo>
                  <a:pt x="9590092" y="3293751"/>
                </a:lnTo>
                <a:cubicBezTo>
                  <a:pt x="9590092" y="3293751"/>
                  <a:pt x="9595349" y="3288497"/>
                  <a:pt x="9605861" y="3277985"/>
                </a:cubicBezTo>
                <a:cubicBezTo>
                  <a:pt x="9595349" y="3277985"/>
                  <a:pt x="9590092" y="3277985"/>
                  <a:pt x="9590092" y="3277985"/>
                </a:cubicBezTo>
                <a:close/>
                <a:moveTo>
                  <a:pt x="9558560" y="3277985"/>
                </a:moveTo>
                <a:cubicBezTo>
                  <a:pt x="9558560" y="3277985"/>
                  <a:pt x="9553305" y="3283240"/>
                  <a:pt x="9542791" y="3293751"/>
                </a:cubicBezTo>
                <a:lnTo>
                  <a:pt x="9527025" y="3309519"/>
                </a:lnTo>
                <a:lnTo>
                  <a:pt x="9558560" y="3293751"/>
                </a:lnTo>
                <a:close/>
                <a:moveTo>
                  <a:pt x="10394215" y="3262217"/>
                </a:moveTo>
                <a:lnTo>
                  <a:pt x="10409984" y="3277985"/>
                </a:lnTo>
                <a:cubicBezTo>
                  <a:pt x="10420495" y="3277985"/>
                  <a:pt x="10425750" y="3272728"/>
                  <a:pt x="10425750" y="3262217"/>
                </a:cubicBezTo>
                <a:cubicBezTo>
                  <a:pt x="10415238" y="3262217"/>
                  <a:pt x="10409984" y="3262217"/>
                  <a:pt x="10409984" y="3262217"/>
                </a:cubicBezTo>
                <a:close/>
                <a:moveTo>
                  <a:pt x="10678022" y="3230683"/>
                </a:moveTo>
                <a:cubicBezTo>
                  <a:pt x="10688536" y="3230683"/>
                  <a:pt x="10696420" y="3233311"/>
                  <a:pt x="10701675" y="3238567"/>
                </a:cubicBezTo>
                <a:cubicBezTo>
                  <a:pt x="10706930" y="3243824"/>
                  <a:pt x="10704302" y="3249081"/>
                  <a:pt x="10693791" y="3254334"/>
                </a:cubicBezTo>
                <a:cubicBezTo>
                  <a:pt x="10683279" y="3259590"/>
                  <a:pt x="10678022" y="3256962"/>
                  <a:pt x="10678022" y="3246450"/>
                </a:cubicBezTo>
                <a:cubicBezTo>
                  <a:pt x="10667511" y="3235940"/>
                  <a:pt x="10667511" y="3230683"/>
                  <a:pt x="10678022" y="3230683"/>
                </a:cubicBezTo>
                <a:close/>
                <a:moveTo>
                  <a:pt x="9085545" y="3230683"/>
                </a:moveTo>
                <a:lnTo>
                  <a:pt x="9054012" y="3246450"/>
                </a:lnTo>
                <a:cubicBezTo>
                  <a:pt x="9043499" y="3256962"/>
                  <a:pt x="9038244" y="3262217"/>
                  <a:pt x="9038244" y="3262217"/>
                </a:cubicBezTo>
                <a:lnTo>
                  <a:pt x="9022478" y="3309519"/>
                </a:lnTo>
                <a:cubicBezTo>
                  <a:pt x="9022478" y="3320029"/>
                  <a:pt x="9030362" y="3317401"/>
                  <a:pt x="9046128" y="3301635"/>
                </a:cubicBezTo>
                <a:cubicBezTo>
                  <a:pt x="9061894" y="3285869"/>
                  <a:pt x="9069778" y="3275357"/>
                  <a:pt x="9069778" y="3270100"/>
                </a:cubicBezTo>
                <a:cubicBezTo>
                  <a:pt x="9069778" y="3264844"/>
                  <a:pt x="9072408" y="3259590"/>
                  <a:pt x="9077663" y="3254334"/>
                </a:cubicBezTo>
                <a:cubicBezTo>
                  <a:pt x="9082917" y="3249081"/>
                  <a:pt x="9085545" y="3241193"/>
                  <a:pt x="9085545" y="3230683"/>
                </a:cubicBezTo>
                <a:close/>
                <a:moveTo>
                  <a:pt x="10476994" y="3205062"/>
                </a:moveTo>
                <a:cubicBezTo>
                  <a:pt x="10474366" y="3203751"/>
                  <a:pt x="10473051" y="3204404"/>
                  <a:pt x="10473051" y="3207033"/>
                </a:cubicBezTo>
                <a:cubicBezTo>
                  <a:pt x="10473051" y="3212290"/>
                  <a:pt x="10473051" y="3220173"/>
                  <a:pt x="10473051" y="3230683"/>
                </a:cubicBezTo>
                <a:cubicBezTo>
                  <a:pt x="10473051" y="3241193"/>
                  <a:pt x="10478305" y="3241193"/>
                  <a:pt x="10488819" y="3230683"/>
                </a:cubicBezTo>
                <a:cubicBezTo>
                  <a:pt x="10499331" y="3230683"/>
                  <a:pt x="10504585" y="3228057"/>
                  <a:pt x="10504585" y="3222800"/>
                </a:cubicBezTo>
                <a:cubicBezTo>
                  <a:pt x="10504585" y="3217543"/>
                  <a:pt x="10499331" y="3214916"/>
                  <a:pt x="10488819" y="3214916"/>
                </a:cubicBezTo>
                <a:cubicBezTo>
                  <a:pt x="10483562" y="3209661"/>
                  <a:pt x="10479621" y="3206377"/>
                  <a:pt x="10476994" y="3205062"/>
                </a:cubicBezTo>
                <a:close/>
                <a:moveTo>
                  <a:pt x="9385120" y="3151849"/>
                </a:moveTo>
                <a:cubicBezTo>
                  <a:pt x="9385120" y="3162357"/>
                  <a:pt x="9379866" y="3172872"/>
                  <a:pt x="9369354" y="3183382"/>
                </a:cubicBezTo>
                <a:cubicBezTo>
                  <a:pt x="9379866" y="3183382"/>
                  <a:pt x="9385120" y="3180754"/>
                  <a:pt x="9385120" y="3175499"/>
                </a:cubicBezTo>
                <a:cubicBezTo>
                  <a:pt x="9385120" y="3170246"/>
                  <a:pt x="9385120" y="3167616"/>
                  <a:pt x="9385120" y="3167616"/>
                </a:cubicBezTo>
                <a:cubicBezTo>
                  <a:pt x="9395632" y="3157104"/>
                  <a:pt x="9395632" y="3151849"/>
                  <a:pt x="9385120" y="3151849"/>
                </a:cubicBezTo>
                <a:close/>
                <a:moveTo>
                  <a:pt x="9621627" y="3136080"/>
                </a:moveTo>
                <a:cubicBezTo>
                  <a:pt x="9590092" y="3146592"/>
                  <a:pt x="9574326" y="3162357"/>
                  <a:pt x="9574326" y="3183382"/>
                </a:cubicBezTo>
                <a:cubicBezTo>
                  <a:pt x="9574326" y="3193892"/>
                  <a:pt x="9571696" y="3204404"/>
                  <a:pt x="9566442" y="3214916"/>
                </a:cubicBezTo>
                <a:cubicBezTo>
                  <a:pt x="9561187" y="3225427"/>
                  <a:pt x="9558560" y="3235940"/>
                  <a:pt x="9558560" y="3246450"/>
                </a:cubicBezTo>
                <a:lnTo>
                  <a:pt x="9590092" y="3230683"/>
                </a:lnTo>
                <a:cubicBezTo>
                  <a:pt x="9590092" y="3230683"/>
                  <a:pt x="9592722" y="3228057"/>
                  <a:pt x="9597976" y="3222800"/>
                </a:cubicBezTo>
                <a:cubicBezTo>
                  <a:pt x="9603231" y="3217543"/>
                  <a:pt x="9605861" y="3209661"/>
                  <a:pt x="9605861" y="3199149"/>
                </a:cubicBezTo>
                <a:lnTo>
                  <a:pt x="9621627" y="3183382"/>
                </a:lnTo>
                <a:cubicBezTo>
                  <a:pt x="9632140" y="3172872"/>
                  <a:pt x="9637395" y="3162357"/>
                  <a:pt x="9637395" y="3151849"/>
                </a:cubicBezTo>
                <a:cubicBezTo>
                  <a:pt x="9637395" y="3141339"/>
                  <a:pt x="9632140" y="3136080"/>
                  <a:pt x="9621627" y="3136080"/>
                </a:cubicBezTo>
                <a:close/>
                <a:moveTo>
                  <a:pt x="9290519" y="3136080"/>
                </a:moveTo>
                <a:lnTo>
                  <a:pt x="9258984" y="3151849"/>
                </a:lnTo>
                <a:cubicBezTo>
                  <a:pt x="9237961" y="3172872"/>
                  <a:pt x="9227449" y="3183382"/>
                  <a:pt x="9227449" y="3183382"/>
                </a:cubicBezTo>
                <a:close/>
                <a:moveTo>
                  <a:pt x="9653161" y="3104545"/>
                </a:moveTo>
                <a:cubicBezTo>
                  <a:pt x="9642650" y="3104545"/>
                  <a:pt x="9637395" y="3107173"/>
                  <a:pt x="9637395" y="3112430"/>
                </a:cubicBezTo>
                <a:cubicBezTo>
                  <a:pt x="9637395" y="3117686"/>
                  <a:pt x="9642650" y="3120315"/>
                  <a:pt x="9653161" y="3120315"/>
                </a:cubicBezTo>
                <a:cubicBezTo>
                  <a:pt x="9653161" y="3109805"/>
                  <a:pt x="9653161" y="3104545"/>
                  <a:pt x="9653161" y="3104545"/>
                </a:cubicBezTo>
                <a:close/>
                <a:moveTo>
                  <a:pt x="9605861" y="3104545"/>
                </a:moveTo>
                <a:cubicBezTo>
                  <a:pt x="9605861" y="3104545"/>
                  <a:pt x="9605861" y="3109805"/>
                  <a:pt x="9605861" y="3120315"/>
                </a:cubicBezTo>
                <a:cubicBezTo>
                  <a:pt x="9605861" y="3120315"/>
                  <a:pt x="9611115" y="3120315"/>
                  <a:pt x="9621627" y="3120315"/>
                </a:cubicBezTo>
                <a:close/>
                <a:moveTo>
                  <a:pt x="9227449" y="3088779"/>
                </a:moveTo>
                <a:lnTo>
                  <a:pt x="9195915" y="3120315"/>
                </a:lnTo>
                <a:cubicBezTo>
                  <a:pt x="9185403" y="3130826"/>
                  <a:pt x="9180149" y="3138708"/>
                  <a:pt x="9180149" y="3143965"/>
                </a:cubicBezTo>
                <a:cubicBezTo>
                  <a:pt x="9180149" y="3149222"/>
                  <a:pt x="9180149" y="3151849"/>
                  <a:pt x="9180149" y="3151849"/>
                </a:cubicBezTo>
                <a:cubicBezTo>
                  <a:pt x="9180149" y="3151849"/>
                  <a:pt x="9174894" y="3157104"/>
                  <a:pt x="9164380" y="3167616"/>
                </a:cubicBezTo>
                <a:lnTo>
                  <a:pt x="9101313" y="3246450"/>
                </a:lnTo>
                <a:cubicBezTo>
                  <a:pt x="9101313" y="3256962"/>
                  <a:pt x="9096058" y="3262217"/>
                  <a:pt x="9085545" y="3262217"/>
                </a:cubicBezTo>
                <a:lnTo>
                  <a:pt x="9101313" y="3277985"/>
                </a:lnTo>
                <a:lnTo>
                  <a:pt x="9085545" y="3293751"/>
                </a:lnTo>
                <a:lnTo>
                  <a:pt x="9085545" y="3309519"/>
                </a:lnTo>
                <a:cubicBezTo>
                  <a:pt x="9085545" y="3299009"/>
                  <a:pt x="9080290" y="3293751"/>
                  <a:pt x="9069778" y="3293751"/>
                </a:cubicBezTo>
                <a:cubicBezTo>
                  <a:pt x="9059267" y="3293751"/>
                  <a:pt x="9054012" y="3296378"/>
                  <a:pt x="9054012" y="3301635"/>
                </a:cubicBezTo>
                <a:cubicBezTo>
                  <a:pt x="9054012" y="3306892"/>
                  <a:pt x="9056640" y="3312148"/>
                  <a:pt x="9061894" y="3317401"/>
                </a:cubicBezTo>
                <a:cubicBezTo>
                  <a:pt x="9067149" y="3322658"/>
                  <a:pt x="9069778" y="3330542"/>
                  <a:pt x="9069778" y="3341053"/>
                </a:cubicBezTo>
                <a:cubicBezTo>
                  <a:pt x="9069778" y="3351563"/>
                  <a:pt x="9064524" y="3356820"/>
                  <a:pt x="9054012" y="3356820"/>
                </a:cubicBezTo>
                <a:lnTo>
                  <a:pt x="9054012" y="3341053"/>
                </a:lnTo>
                <a:lnTo>
                  <a:pt x="9054012" y="3325286"/>
                </a:lnTo>
                <a:cubicBezTo>
                  <a:pt x="9043499" y="3335798"/>
                  <a:pt x="9038244" y="3348935"/>
                  <a:pt x="9038244" y="3364705"/>
                </a:cubicBezTo>
                <a:cubicBezTo>
                  <a:pt x="9038244" y="3380472"/>
                  <a:pt x="9035617" y="3390982"/>
                  <a:pt x="9030362" y="3396239"/>
                </a:cubicBezTo>
                <a:cubicBezTo>
                  <a:pt x="9025105" y="3401496"/>
                  <a:pt x="9022478" y="3409379"/>
                  <a:pt x="9022478" y="3419887"/>
                </a:cubicBezTo>
                <a:cubicBezTo>
                  <a:pt x="9022478" y="3430399"/>
                  <a:pt x="9019848" y="3435656"/>
                  <a:pt x="9014593" y="3435656"/>
                </a:cubicBezTo>
                <a:cubicBezTo>
                  <a:pt x="9009339" y="3435656"/>
                  <a:pt x="9006709" y="3440913"/>
                  <a:pt x="9006709" y="3451421"/>
                </a:cubicBezTo>
                <a:cubicBezTo>
                  <a:pt x="9006709" y="3482956"/>
                  <a:pt x="9017223" y="3477700"/>
                  <a:pt x="9038244" y="3435656"/>
                </a:cubicBezTo>
                <a:cubicBezTo>
                  <a:pt x="9048758" y="3414633"/>
                  <a:pt x="9061894" y="3396239"/>
                  <a:pt x="9077663" y="3380472"/>
                </a:cubicBezTo>
                <a:cubicBezTo>
                  <a:pt x="9093429" y="3364705"/>
                  <a:pt x="9101313" y="3351563"/>
                  <a:pt x="9101313" y="3341053"/>
                </a:cubicBezTo>
                <a:cubicBezTo>
                  <a:pt x="9101313" y="3330542"/>
                  <a:pt x="9101313" y="3325286"/>
                  <a:pt x="9101313" y="3325286"/>
                </a:cubicBezTo>
                <a:cubicBezTo>
                  <a:pt x="9101313" y="3325286"/>
                  <a:pt x="9106568" y="3320029"/>
                  <a:pt x="9117079" y="3309519"/>
                </a:cubicBezTo>
                <a:cubicBezTo>
                  <a:pt x="9117079" y="3320029"/>
                  <a:pt x="9122334" y="3325286"/>
                  <a:pt x="9132848" y="3325286"/>
                </a:cubicBezTo>
                <a:cubicBezTo>
                  <a:pt x="9143359" y="3314775"/>
                  <a:pt x="9148614" y="3309519"/>
                  <a:pt x="9148614" y="3309519"/>
                </a:cubicBezTo>
                <a:cubicBezTo>
                  <a:pt x="9148614" y="3309519"/>
                  <a:pt x="9148614" y="3304262"/>
                  <a:pt x="9148614" y="3293751"/>
                </a:cubicBezTo>
                <a:cubicBezTo>
                  <a:pt x="9159125" y="3283240"/>
                  <a:pt x="9167010" y="3275357"/>
                  <a:pt x="9172264" y="3270100"/>
                </a:cubicBezTo>
                <a:cubicBezTo>
                  <a:pt x="9177519" y="3264844"/>
                  <a:pt x="9180149" y="3259590"/>
                  <a:pt x="9180149" y="3254334"/>
                </a:cubicBezTo>
                <a:cubicBezTo>
                  <a:pt x="9180149" y="3249081"/>
                  <a:pt x="9180149" y="3243824"/>
                  <a:pt x="9180149" y="3238567"/>
                </a:cubicBezTo>
                <a:cubicBezTo>
                  <a:pt x="9180149" y="3233311"/>
                  <a:pt x="9182778" y="3228057"/>
                  <a:pt x="9188033" y="3222800"/>
                </a:cubicBezTo>
                <a:cubicBezTo>
                  <a:pt x="9193287" y="3217543"/>
                  <a:pt x="9195915" y="3214916"/>
                  <a:pt x="9195915" y="3214916"/>
                </a:cubicBezTo>
                <a:cubicBezTo>
                  <a:pt x="9195915" y="3214916"/>
                  <a:pt x="9195915" y="3204404"/>
                  <a:pt x="9195915" y="3183382"/>
                </a:cubicBezTo>
                <a:lnTo>
                  <a:pt x="9227449" y="3120315"/>
                </a:lnTo>
                <a:close/>
                <a:moveTo>
                  <a:pt x="10835695" y="3073014"/>
                </a:moveTo>
                <a:lnTo>
                  <a:pt x="10851462" y="3073014"/>
                </a:lnTo>
                <a:lnTo>
                  <a:pt x="10835695" y="3088779"/>
                </a:lnTo>
                <a:cubicBezTo>
                  <a:pt x="10835695" y="3088779"/>
                  <a:pt x="10835695" y="3083522"/>
                  <a:pt x="10835695" y="3073014"/>
                </a:cubicBezTo>
                <a:close/>
                <a:moveTo>
                  <a:pt x="10551886" y="3073014"/>
                </a:moveTo>
                <a:lnTo>
                  <a:pt x="10551886" y="3104545"/>
                </a:lnTo>
                <a:lnTo>
                  <a:pt x="10567654" y="3088779"/>
                </a:lnTo>
                <a:lnTo>
                  <a:pt x="10567654" y="3104545"/>
                </a:lnTo>
                <a:lnTo>
                  <a:pt x="10583421" y="3088779"/>
                </a:lnTo>
                <a:cubicBezTo>
                  <a:pt x="10583421" y="3078269"/>
                  <a:pt x="10578166" y="3073014"/>
                  <a:pt x="10567654" y="3073014"/>
                </a:cubicBezTo>
                <a:lnTo>
                  <a:pt x="10567654" y="3088779"/>
                </a:lnTo>
                <a:close/>
                <a:moveTo>
                  <a:pt x="10567654" y="2994177"/>
                </a:moveTo>
                <a:cubicBezTo>
                  <a:pt x="10578166" y="2994177"/>
                  <a:pt x="10583421" y="2994177"/>
                  <a:pt x="10583421" y="2994177"/>
                </a:cubicBezTo>
                <a:cubicBezTo>
                  <a:pt x="10583421" y="3004687"/>
                  <a:pt x="10578166" y="3009944"/>
                  <a:pt x="10567654" y="3009944"/>
                </a:cubicBezTo>
                <a:close/>
                <a:moveTo>
                  <a:pt x="10678022" y="2978410"/>
                </a:moveTo>
                <a:lnTo>
                  <a:pt x="10693791" y="2978410"/>
                </a:lnTo>
                <a:cubicBezTo>
                  <a:pt x="10693791" y="2988921"/>
                  <a:pt x="10691161" y="2994177"/>
                  <a:pt x="10685907" y="2994177"/>
                </a:cubicBezTo>
                <a:cubicBezTo>
                  <a:pt x="10680652" y="2994177"/>
                  <a:pt x="10678022" y="2988921"/>
                  <a:pt x="10678022" y="2978410"/>
                </a:cubicBezTo>
                <a:close/>
                <a:moveTo>
                  <a:pt x="9432421" y="2978410"/>
                </a:moveTo>
                <a:cubicBezTo>
                  <a:pt x="9432421" y="2978410"/>
                  <a:pt x="9424539" y="2986293"/>
                  <a:pt x="9408771" y="3002060"/>
                </a:cubicBezTo>
                <a:cubicBezTo>
                  <a:pt x="9393005" y="3017828"/>
                  <a:pt x="9379866" y="3041478"/>
                  <a:pt x="9369354" y="3073014"/>
                </a:cubicBezTo>
                <a:cubicBezTo>
                  <a:pt x="9358840" y="3094036"/>
                  <a:pt x="9348331" y="3109805"/>
                  <a:pt x="9337820" y="3120315"/>
                </a:cubicBezTo>
                <a:lnTo>
                  <a:pt x="9322053" y="3136080"/>
                </a:lnTo>
                <a:cubicBezTo>
                  <a:pt x="9322053" y="3136080"/>
                  <a:pt x="9316796" y="3141339"/>
                  <a:pt x="9306285" y="3151849"/>
                </a:cubicBezTo>
                <a:lnTo>
                  <a:pt x="9274750" y="3183382"/>
                </a:lnTo>
                <a:lnTo>
                  <a:pt x="9243218" y="3277985"/>
                </a:lnTo>
                <a:lnTo>
                  <a:pt x="9227449" y="3309519"/>
                </a:lnTo>
                <a:cubicBezTo>
                  <a:pt x="9216938" y="3320029"/>
                  <a:pt x="9211683" y="3330542"/>
                  <a:pt x="9211683" y="3341053"/>
                </a:cubicBezTo>
                <a:lnTo>
                  <a:pt x="9180149" y="3372586"/>
                </a:lnTo>
                <a:cubicBezTo>
                  <a:pt x="9180149" y="3372586"/>
                  <a:pt x="9180149" y="3377843"/>
                  <a:pt x="9180149" y="3388355"/>
                </a:cubicBezTo>
                <a:lnTo>
                  <a:pt x="9164380" y="3419887"/>
                </a:lnTo>
                <a:cubicBezTo>
                  <a:pt x="9164380" y="3430399"/>
                  <a:pt x="9159125" y="3440913"/>
                  <a:pt x="9148614" y="3451421"/>
                </a:cubicBezTo>
                <a:lnTo>
                  <a:pt x="9132848" y="3482956"/>
                </a:lnTo>
                <a:lnTo>
                  <a:pt x="9132848" y="3451421"/>
                </a:lnTo>
                <a:cubicBezTo>
                  <a:pt x="9143359" y="3430399"/>
                  <a:pt x="9148614" y="3414633"/>
                  <a:pt x="9148614" y="3404122"/>
                </a:cubicBezTo>
                <a:lnTo>
                  <a:pt x="9164380" y="3388355"/>
                </a:lnTo>
                <a:lnTo>
                  <a:pt x="9180149" y="3341053"/>
                </a:lnTo>
                <a:lnTo>
                  <a:pt x="9164380" y="3309519"/>
                </a:lnTo>
                <a:cubicBezTo>
                  <a:pt x="9153869" y="3330542"/>
                  <a:pt x="9145984" y="3341053"/>
                  <a:pt x="9140730" y="3341053"/>
                </a:cubicBezTo>
                <a:cubicBezTo>
                  <a:pt x="9135475" y="3341053"/>
                  <a:pt x="9127593" y="3354193"/>
                  <a:pt x="9117079" y="3380472"/>
                </a:cubicBezTo>
                <a:cubicBezTo>
                  <a:pt x="9106568" y="3406749"/>
                  <a:pt x="9098684" y="3419887"/>
                  <a:pt x="9093429" y="3419887"/>
                </a:cubicBezTo>
                <a:cubicBezTo>
                  <a:pt x="9088174" y="3419887"/>
                  <a:pt x="9082917" y="3422517"/>
                  <a:pt x="9077663" y="3427772"/>
                </a:cubicBezTo>
                <a:cubicBezTo>
                  <a:pt x="9072408" y="3433029"/>
                  <a:pt x="9067149" y="3443540"/>
                  <a:pt x="9061894" y="3459306"/>
                </a:cubicBezTo>
                <a:cubicBezTo>
                  <a:pt x="9056640" y="3475073"/>
                  <a:pt x="9054012" y="3488213"/>
                  <a:pt x="9054012" y="3498725"/>
                </a:cubicBezTo>
                <a:cubicBezTo>
                  <a:pt x="9032989" y="3582816"/>
                  <a:pt x="8990943" y="3630117"/>
                  <a:pt x="8927874" y="3640627"/>
                </a:cubicBezTo>
                <a:cubicBezTo>
                  <a:pt x="8906853" y="3640627"/>
                  <a:pt x="8896341" y="3638002"/>
                  <a:pt x="8896341" y="3632743"/>
                </a:cubicBezTo>
                <a:cubicBezTo>
                  <a:pt x="8896341" y="3627489"/>
                  <a:pt x="8901596" y="3624862"/>
                  <a:pt x="8912108" y="3624862"/>
                </a:cubicBezTo>
                <a:lnTo>
                  <a:pt x="8896341" y="3609093"/>
                </a:lnTo>
                <a:cubicBezTo>
                  <a:pt x="8885828" y="3619605"/>
                  <a:pt x="8880573" y="3619605"/>
                  <a:pt x="8880573" y="3609093"/>
                </a:cubicBezTo>
                <a:cubicBezTo>
                  <a:pt x="8880573" y="3598583"/>
                  <a:pt x="8877946" y="3590699"/>
                  <a:pt x="8872689" y="3585442"/>
                </a:cubicBezTo>
                <a:cubicBezTo>
                  <a:pt x="8867434" y="3580188"/>
                  <a:pt x="8856923" y="3567049"/>
                  <a:pt x="8841156" y="3546026"/>
                </a:cubicBezTo>
                <a:cubicBezTo>
                  <a:pt x="8825388" y="3525004"/>
                  <a:pt x="8814876" y="3519747"/>
                  <a:pt x="8809622" y="3530257"/>
                </a:cubicBezTo>
                <a:cubicBezTo>
                  <a:pt x="8804367" y="3540769"/>
                  <a:pt x="8804367" y="3548654"/>
                  <a:pt x="8809622" y="3553909"/>
                </a:cubicBezTo>
                <a:cubicBezTo>
                  <a:pt x="8814876" y="3559166"/>
                  <a:pt x="8812249" y="3567049"/>
                  <a:pt x="8801737" y="3577561"/>
                </a:cubicBezTo>
                <a:lnTo>
                  <a:pt x="8801737" y="3593328"/>
                </a:lnTo>
                <a:cubicBezTo>
                  <a:pt x="8812249" y="3582816"/>
                  <a:pt x="8817506" y="3582816"/>
                  <a:pt x="8817506" y="3593328"/>
                </a:cubicBezTo>
                <a:lnTo>
                  <a:pt x="8833272" y="3640627"/>
                </a:lnTo>
                <a:lnTo>
                  <a:pt x="8801737" y="3656396"/>
                </a:lnTo>
                <a:cubicBezTo>
                  <a:pt x="8791226" y="3656396"/>
                  <a:pt x="8785971" y="3651139"/>
                  <a:pt x="8785971" y="3640627"/>
                </a:cubicBezTo>
                <a:cubicBezTo>
                  <a:pt x="8785971" y="3640627"/>
                  <a:pt x="8783342" y="3643255"/>
                  <a:pt x="8778087" y="3648512"/>
                </a:cubicBezTo>
                <a:cubicBezTo>
                  <a:pt x="8772832" y="3653769"/>
                  <a:pt x="8775458" y="3656396"/>
                  <a:pt x="8785971" y="3656396"/>
                </a:cubicBezTo>
                <a:lnTo>
                  <a:pt x="8785971" y="3703697"/>
                </a:lnTo>
                <a:cubicBezTo>
                  <a:pt x="8775458" y="3703697"/>
                  <a:pt x="8770203" y="3708953"/>
                  <a:pt x="8770203" y="3719463"/>
                </a:cubicBezTo>
                <a:cubicBezTo>
                  <a:pt x="8770203" y="3719463"/>
                  <a:pt x="8770203" y="3724720"/>
                  <a:pt x="8770203" y="3735231"/>
                </a:cubicBezTo>
                <a:cubicBezTo>
                  <a:pt x="8770203" y="3745741"/>
                  <a:pt x="8767576" y="3753625"/>
                  <a:pt x="8762321" y="3758882"/>
                </a:cubicBezTo>
                <a:cubicBezTo>
                  <a:pt x="8757066" y="3764137"/>
                  <a:pt x="8754437" y="3772022"/>
                  <a:pt x="8754437" y="3782532"/>
                </a:cubicBezTo>
                <a:lnTo>
                  <a:pt x="8770203" y="3798298"/>
                </a:lnTo>
                <a:cubicBezTo>
                  <a:pt x="8780717" y="3787788"/>
                  <a:pt x="8785971" y="3777275"/>
                  <a:pt x="8785971" y="3766764"/>
                </a:cubicBezTo>
                <a:lnTo>
                  <a:pt x="8801737" y="3735231"/>
                </a:lnTo>
                <a:lnTo>
                  <a:pt x="8849038" y="3687929"/>
                </a:lnTo>
                <a:lnTo>
                  <a:pt x="8880573" y="3656396"/>
                </a:lnTo>
                <a:cubicBezTo>
                  <a:pt x="8891084" y="3656396"/>
                  <a:pt x="8885828" y="3672163"/>
                  <a:pt x="8864807" y="3703697"/>
                </a:cubicBezTo>
                <a:cubicBezTo>
                  <a:pt x="8864807" y="3714210"/>
                  <a:pt x="8862177" y="3724720"/>
                  <a:pt x="8856923" y="3735231"/>
                </a:cubicBezTo>
                <a:cubicBezTo>
                  <a:pt x="8851668" y="3745741"/>
                  <a:pt x="8849038" y="3750997"/>
                  <a:pt x="8849038" y="3750997"/>
                </a:cubicBezTo>
                <a:cubicBezTo>
                  <a:pt x="8849038" y="3772022"/>
                  <a:pt x="8843784" y="3787788"/>
                  <a:pt x="8833272" y="3798298"/>
                </a:cubicBezTo>
                <a:cubicBezTo>
                  <a:pt x="8822761" y="3808811"/>
                  <a:pt x="8812249" y="3814068"/>
                  <a:pt x="8801737" y="3814068"/>
                </a:cubicBezTo>
                <a:cubicBezTo>
                  <a:pt x="8791226" y="3814068"/>
                  <a:pt x="8778087" y="3821949"/>
                  <a:pt x="8762321" y="3837718"/>
                </a:cubicBezTo>
                <a:cubicBezTo>
                  <a:pt x="8746552" y="3853483"/>
                  <a:pt x="8733414" y="3871880"/>
                  <a:pt x="8722902" y="3892902"/>
                </a:cubicBezTo>
                <a:cubicBezTo>
                  <a:pt x="8712390" y="3913926"/>
                  <a:pt x="8707136" y="3929691"/>
                  <a:pt x="8707136" y="3940203"/>
                </a:cubicBezTo>
                <a:cubicBezTo>
                  <a:pt x="8707136" y="3950717"/>
                  <a:pt x="8701881" y="3961227"/>
                  <a:pt x="8691367" y="3971738"/>
                </a:cubicBezTo>
                <a:cubicBezTo>
                  <a:pt x="8691367" y="3971738"/>
                  <a:pt x="8688740" y="3976993"/>
                  <a:pt x="8683485" y="3987504"/>
                </a:cubicBezTo>
                <a:cubicBezTo>
                  <a:pt x="8678231" y="3998017"/>
                  <a:pt x="8670346" y="4008527"/>
                  <a:pt x="8659833" y="4019038"/>
                </a:cubicBezTo>
                <a:cubicBezTo>
                  <a:pt x="8649321" y="4040062"/>
                  <a:pt x="8638812" y="4055829"/>
                  <a:pt x="8628300" y="4066339"/>
                </a:cubicBezTo>
                <a:cubicBezTo>
                  <a:pt x="8607277" y="4087362"/>
                  <a:pt x="8591511" y="4108386"/>
                  <a:pt x="8580997" y="4129409"/>
                </a:cubicBezTo>
                <a:cubicBezTo>
                  <a:pt x="8570486" y="4150433"/>
                  <a:pt x="8565231" y="4181967"/>
                  <a:pt x="8565231" y="4224012"/>
                </a:cubicBezTo>
                <a:cubicBezTo>
                  <a:pt x="8554720" y="4276569"/>
                  <a:pt x="8538951" y="4310732"/>
                  <a:pt x="8517930" y="4326496"/>
                </a:cubicBezTo>
                <a:cubicBezTo>
                  <a:pt x="8496907" y="4342266"/>
                  <a:pt x="8486396" y="4355403"/>
                  <a:pt x="8486396" y="4365917"/>
                </a:cubicBezTo>
                <a:cubicBezTo>
                  <a:pt x="8486396" y="4376427"/>
                  <a:pt x="8481141" y="4384311"/>
                  <a:pt x="8470629" y="4389567"/>
                </a:cubicBezTo>
                <a:cubicBezTo>
                  <a:pt x="8460116" y="4394824"/>
                  <a:pt x="8452234" y="4402704"/>
                  <a:pt x="8446979" y="4413218"/>
                </a:cubicBezTo>
                <a:cubicBezTo>
                  <a:pt x="8441722" y="4423728"/>
                  <a:pt x="8428581" y="4431611"/>
                  <a:pt x="8407560" y="4436868"/>
                </a:cubicBezTo>
                <a:cubicBezTo>
                  <a:pt x="8386537" y="4442125"/>
                  <a:pt x="8370771" y="4450009"/>
                  <a:pt x="8360259" y="4460518"/>
                </a:cubicBezTo>
                <a:lnTo>
                  <a:pt x="8328725" y="4460518"/>
                </a:lnTo>
                <a:lnTo>
                  <a:pt x="8312958" y="4460518"/>
                </a:lnTo>
                <a:cubicBezTo>
                  <a:pt x="8323470" y="4471029"/>
                  <a:pt x="8323470" y="4478914"/>
                  <a:pt x="8312958" y="4484168"/>
                </a:cubicBezTo>
                <a:cubicBezTo>
                  <a:pt x="8302445" y="4489425"/>
                  <a:pt x="8291935" y="4502565"/>
                  <a:pt x="8281424" y="4523588"/>
                </a:cubicBezTo>
                <a:cubicBezTo>
                  <a:pt x="8270910" y="4544610"/>
                  <a:pt x="8260401" y="4560376"/>
                  <a:pt x="8249889" y="4570887"/>
                </a:cubicBezTo>
                <a:lnTo>
                  <a:pt x="8202588" y="4633958"/>
                </a:lnTo>
                <a:lnTo>
                  <a:pt x="8171054" y="4681258"/>
                </a:lnTo>
                <a:lnTo>
                  <a:pt x="8202588" y="4712792"/>
                </a:lnTo>
                <a:cubicBezTo>
                  <a:pt x="8234123" y="4733816"/>
                  <a:pt x="8249889" y="4744328"/>
                  <a:pt x="8249889" y="4744328"/>
                </a:cubicBezTo>
                <a:cubicBezTo>
                  <a:pt x="8270910" y="4744328"/>
                  <a:pt x="8286679" y="4712792"/>
                  <a:pt x="8297190" y="4649724"/>
                </a:cubicBezTo>
                <a:lnTo>
                  <a:pt x="8312958" y="4602423"/>
                </a:lnTo>
                <a:lnTo>
                  <a:pt x="8312958" y="4586657"/>
                </a:lnTo>
                <a:lnTo>
                  <a:pt x="8328725" y="4586657"/>
                </a:lnTo>
                <a:lnTo>
                  <a:pt x="8360259" y="4586657"/>
                </a:lnTo>
                <a:cubicBezTo>
                  <a:pt x="8370771" y="4597166"/>
                  <a:pt x="8370771" y="4615560"/>
                  <a:pt x="8360259" y="4641839"/>
                </a:cubicBezTo>
                <a:cubicBezTo>
                  <a:pt x="8349746" y="4668120"/>
                  <a:pt x="8339236" y="4681258"/>
                  <a:pt x="8328725" y="4681258"/>
                </a:cubicBezTo>
                <a:cubicBezTo>
                  <a:pt x="8328725" y="4681258"/>
                  <a:pt x="8326095" y="4683885"/>
                  <a:pt x="8320840" y="4689142"/>
                </a:cubicBezTo>
                <a:cubicBezTo>
                  <a:pt x="8315586" y="4694395"/>
                  <a:pt x="8312958" y="4697025"/>
                  <a:pt x="8312958" y="4697025"/>
                </a:cubicBezTo>
                <a:cubicBezTo>
                  <a:pt x="8291935" y="4739071"/>
                  <a:pt x="8289306" y="4765350"/>
                  <a:pt x="8305074" y="4775859"/>
                </a:cubicBezTo>
                <a:cubicBezTo>
                  <a:pt x="8320840" y="4786372"/>
                  <a:pt x="8328725" y="4802139"/>
                  <a:pt x="8328725" y="4823163"/>
                </a:cubicBezTo>
                <a:cubicBezTo>
                  <a:pt x="8328725" y="4833673"/>
                  <a:pt x="8328725" y="4841557"/>
                  <a:pt x="8328725" y="4846814"/>
                </a:cubicBezTo>
                <a:cubicBezTo>
                  <a:pt x="8328725" y="4852067"/>
                  <a:pt x="8328725" y="4854696"/>
                  <a:pt x="8328725" y="4854696"/>
                </a:cubicBezTo>
                <a:cubicBezTo>
                  <a:pt x="8297190" y="4886230"/>
                  <a:pt x="8276169" y="4896741"/>
                  <a:pt x="8265655" y="4886230"/>
                </a:cubicBezTo>
                <a:lnTo>
                  <a:pt x="8234123" y="4901998"/>
                </a:lnTo>
                <a:lnTo>
                  <a:pt x="8202588" y="4901998"/>
                </a:lnTo>
                <a:cubicBezTo>
                  <a:pt x="8181565" y="4923022"/>
                  <a:pt x="8165799" y="4938788"/>
                  <a:pt x="8155285" y="4949299"/>
                </a:cubicBezTo>
                <a:cubicBezTo>
                  <a:pt x="8155285" y="4959809"/>
                  <a:pt x="8165799" y="4980834"/>
                  <a:pt x="8186820" y="5012369"/>
                </a:cubicBezTo>
                <a:cubicBezTo>
                  <a:pt x="8228866" y="5043900"/>
                  <a:pt x="8255144" y="5064923"/>
                  <a:pt x="8265655" y="5075436"/>
                </a:cubicBezTo>
                <a:cubicBezTo>
                  <a:pt x="8286679" y="5075436"/>
                  <a:pt x="8299820" y="5075436"/>
                  <a:pt x="8305074" y="5075436"/>
                </a:cubicBezTo>
                <a:cubicBezTo>
                  <a:pt x="8310329" y="5075436"/>
                  <a:pt x="8312958" y="5075436"/>
                  <a:pt x="8312958" y="5075436"/>
                </a:cubicBezTo>
                <a:lnTo>
                  <a:pt x="8344491" y="5075436"/>
                </a:lnTo>
                <a:cubicBezTo>
                  <a:pt x="8355005" y="5064923"/>
                  <a:pt x="8362887" y="5051785"/>
                  <a:pt x="8368141" y="5036019"/>
                </a:cubicBezTo>
                <a:cubicBezTo>
                  <a:pt x="8373398" y="5020250"/>
                  <a:pt x="8376026" y="5009738"/>
                  <a:pt x="8376026" y="5004485"/>
                </a:cubicBezTo>
                <a:cubicBezTo>
                  <a:pt x="8376026" y="4999228"/>
                  <a:pt x="8376026" y="4993973"/>
                  <a:pt x="8376026" y="4988716"/>
                </a:cubicBezTo>
                <a:cubicBezTo>
                  <a:pt x="8376026" y="4983459"/>
                  <a:pt x="8381280" y="4980834"/>
                  <a:pt x="8391794" y="4980834"/>
                </a:cubicBezTo>
                <a:lnTo>
                  <a:pt x="8391794" y="4965065"/>
                </a:lnTo>
                <a:cubicBezTo>
                  <a:pt x="8391794" y="4954555"/>
                  <a:pt x="8394421" y="4949299"/>
                  <a:pt x="8399676" y="4949299"/>
                </a:cubicBezTo>
                <a:cubicBezTo>
                  <a:pt x="8404931" y="4949299"/>
                  <a:pt x="8407560" y="4938788"/>
                  <a:pt x="8407560" y="4917765"/>
                </a:cubicBezTo>
                <a:lnTo>
                  <a:pt x="8423326" y="4886230"/>
                </a:lnTo>
                <a:cubicBezTo>
                  <a:pt x="8433840" y="4886230"/>
                  <a:pt x="8439095" y="4880974"/>
                  <a:pt x="8439095" y="4870464"/>
                </a:cubicBezTo>
                <a:lnTo>
                  <a:pt x="8439095" y="4854696"/>
                </a:lnTo>
                <a:cubicBezTo>
                  <a:pt x="8449606" y="4854696"/>
                  <a:pt x="8460116" y="4844186"/>
                  <a:pt x="8470629" y="4823163"/>
                </a:cubicBezTo>
                <a:lnTo>
                  <a:pt x="8470629" y="4791629"/>
                </a:lnTo>
                <a:lnTo>
                  <a:pt x="8470629" y="4775859"/>
                </a:lnTo>
                <a:cubicBezTo>
                  <a:pt x="8481141" y="4765350"/>
                  <a:pt x="8491650" y="4760093"/>
                  <a:pt x="8502162" y="4760093"/>
                </a:cubicBezTo>
                <a:cubicBezTo>
                  <a:pt x="8512676" y="4760093"/>
                  <a:pt x="8517930" y="4744328"/>
                  <a:pt x="8517930" y="4712792"/>
                </a:cubicBezTo>
                <a:lnTo>
                  <a:pt x="8533696" y="4712792"/>
                </a:lnTo>
                <a:cubicBezTo>
                  <a:pt x="8533696" y="4712792"/>
                  <a:pt x="8536326" y="4707535"/>
                  <a:pt x="8541581" y="4697025"/>
                </a:cubicBezTo>
                <a:cubicBezTo>
                  <a:pt x="8546835" y="4686515"/>
                  <a:pt x="8554720" y="4670745"/>
                  <a:pt x="8565231" y="4649724"/>
                </a:cubicBezTo>
                <a:lnTo>
                  <a:pt x="8644067" y="4570887"/>
                </a:lnTo>
                <a:lnTo>
                  <a:pt x="8722902" y="4460518"/>
                </a:lnTo>
                <a:lnTo>
                  <a:pt x="8785971" y="4334382"/>
                </a:lnTo>
                <a:cubicBezTo>
                  <a:pt x="8796483" y="4334382"/>
                  <a:pt x="8801737" y="4329125"/>
                  <a:pt x="8801737" y="4318616"/>
                </a:cubicBezTo>
                <a:cubicBezTo>
                  <a:pt x="8801737" y="4318616"/>
                  <a:pt x="8801737" y="4315989"/>
                  <a:pt x="8801737" y="4310732"/>
                </a:cubicBezTo>
                <a:cubicBezTo>
                  <a:pt x="8801737" y="4305475"/>
                  <a:pt x="8806992" y="4302846"/>
                  <a:pt x="8817506" y="4302846"/>
                </a:cubicBezTo>
                <a:cubicBezTo>
                  <a:pt x="8817506" y="4313359"/>
                  <a:pt x="8817506" y="4321243"/>
                  <a:pt x="8817506" y="4326496"/>
                </a:cubicBezTo>
                <a:cubicBezTo>
                  <a:pt x="8817506" y="4331753"/>
                  <a:pt x="8812249" y="4334382"/>
                  <a:pt x="8801737" y="4334382"/>
                </a:cubicBezTo>
                <a:cubicBezTo>
                  <a:pt x="8801737" y="4334382"/>
                  <a:pt x="8804367" y="4339639"/>
                  <a:pt x="8809622" y="4350147"/>
                </a:cubicBezTo>
                <a:cubicBezTo>
                  <a:pt x="8814876" y="4360660"/>
                  <a:pt x="8828017" y="4339639"/>
                  <a:pt x="8849038" y="4287081"/>
                </a:cubicBezTo>
                <a:lnTo>
                  <a:pt x="8896341" y="4208245"/>
                </a:lnTo>
                <a:lnTo>
                  <a:pt x="8896341" y="4239781"/>
                </a:lnTo>
                <a:lnTo>
                  <a:pt x="8912108" y="4255546"/>
                </a:lnTo>
                <a:lnTo>
                  <a:pt x="8927874" y="4239781"/>
                </a:lnTo>
                <a:lnTo>
                  <a:pt x="8959408" y="4176710"/>
                </a:lnTo>
                <a:cubicBezTo>
                  <a:pt x="8969922" y="4155687"/>
                  <a:pt x="8975177" y="4139921"/>
                  <a:pt x="8975177" y="4129409"/>
                </a:cubicBezTo>
                <a:cubicBezTo>
                  <a:pt x="8975177" y="4129409"/>
                  <a:pt x="8977804" y="4124152"/>
                  <a:pt x="8983059" y="4113640"/>
                </a:cubicBezTo>
                <a:cubicBezTo>
                  <a:pt x="8988314" y="4103132"/>
                  <a:pt x="8990943" y="4092618"/>
                  <a:pt x="8990943" y="4082109"/>
                </a:cubicBezTo>
                <a:cubicBezTo>
                  <a:pt x="8990943" y="4050573"/>
                  <a:pt x="8990943" y="4034805"/>
                  <a:pt x="8990943" y="4034805"/>
                </a:cubicBezTo>
                <a:lnTo>
                  <a:pt x="8990943" y="4019038"/>
                </a:lnTo>
                <a:cubicBezTo>
                  <a:pt x="8990943" y="4008527"/>
                  <a:pt x="9001455" y="3987504"/>
                  <a:pt x="9022478" y="3955970"/>
                </a:cubicBezTo>
                <a:cubicBezTo>
                  <a:pt x="9043499" y="3924436"/>
                  <a:pt x="9054012" y="3903412"/>
                  <a:pt x="9054012" y="3892902"/>
                </a:cubicBezTo>
                <a:cubicBezTo>
                  <a:pt x="9064524" y="3892902"/>
                  <a:pt x="9069778" y="3887645"/>
                  <a:pt x="9069778" y="3877135"/>
                </a:cubicBezTo>
                <a:cubicBezTo>
                  <a:pt x="9080290" y="3856112"/>
                  <a:pt x="9075033" y="3850856"/>
                  <a:pt x="9054012" y="3861369"/>
                </a:cubicBezTo>
                <a:lnTo>
                  <a:pt x="9054012" y="3829833"/>
                </a:lnTo>
                <a:cubicBezTo>
                  <a:pt x="9054012" y="3808811"/>
                  <a:pt x="9059267" y="3793045"/>
                  <a:pt x="9069778" y="3782532"/>
                </a:cubicBezTo>
                <a:lnTo>
                  <a:pt x="9069778" y="3798298"/>
                </a:lnTo>
                <a:lnTo>
                  <a:pt x="9085545" y="3814068"/>
                </a:lnTo>
                <a:cubicBezTo>
                  <a:pt x="9096058" y="3803555"/>
                  <a:pt x="9101313" y="3793045"/>
                  <a:pt x="9101313" y="3782532"/>
                </a:cubicBezTo>
                <a:cubicBezTo>
                  <a:pt x="9101313" y="3782532"/>
                  <a:pt x="9103940" y="3777275"/>
                  <a:pt x="9109197" y="3766764"/>
                </a:cubicBezTo>
                <a:cubicBezTo>
                  <a:pt x="9114452" y="3756254"/>
                  <a:pt x="9122334" y="3750997"/>
                  <a:pt x="9132848" y="3750997"/>
                </a:cubicBezTo>
                <a:lnTo>
                  <a:pt x="9117079" y="3735231"/>
                </a:lnTo>
                <a:lnTo>
                  <a:pt x="9101313" y="3735231"/>
                </a:lnTo>
                <a:cubicBezTo>
                  <a:pt x="9101313" y="3735231"/>
                  <a:pt x="9103940" y="3729974"/>
                  <a:pt x="9109197" y="3719463"/>
                </a:cubicBezTo>
                <a:cubicBezTo>
                  <a:pt x="9114452" y="3708953"/>
                  <a:pt x="9117079" y="3698440"/>
                  <a:pt x="9117079" y="3687929"/>
                </a:cubicBezTo>
                <a:lnTo>
                  <a:pt x="9148614" y="3687929"/>
                </a:lnTo>
                <a:lnTo>
                  <a:pt x="9164380" y="3687929"/>
                </a:lnTo>
                <a:cubicBezTo>
                  <a:pt x="9164380" y="3677420"/>
                  <a:pt x="9169637" y="3677420"/>
                  <a:pt x="9180149" y="3687929"/>
                </a:cubicBezTo>
                <a:lnTo>
                  <a:pt x="9195915" y="3672163"/>
                </a:lnTo>
                <a:cubicBezTo>
                  <a:pt x="9206428" y="3661650"/>
                  <a:pt x="9211683" y="3651139"/>
                  <a:pt x="9211683" y="3640627"/>
                </a:cubicBezTo>
                <a:cubicBezTo>
                  <a:pt x="9211683" y="3630117"/>
                  <a:pt x="9206428" y="3630117"/>
                  <a:pt x="9195915" y="3640627"/>
                </a:cubicBezTo>
                <a:cubicBezTo>
                  <a:pt x="9185403" y="3651139"/>
                  <a:pt x="9180149" y="3656396"/>
                  <a:pt x="9180149" y="3656396"/>
                </a:cubicBezTo>
                <a:cubicBezTo>
                  <a:pt x="9180149" y="3656396"/>
                  <a:pt x="9180149" y="3651139"/>
                  <a:pt x="9180149" y="3640627"/>
                </a:cubicBezTo>
                <a:cubicBezTo>
                  <a:pt x="9180149" y="3640627"/>
                  <a:pt x="9185403" y="3635374"/>
                  <a:pt x="9195915" y="3624862"/>
                </a:cubicBezTo>
                <a:cubicBezTo>
                  <a:pt x="9206428" y="3614352"/>
                  <a:pt x="9211683" y="3598583"/>
                  <a:pt x="9211683" y="3577561"/>
                </a:cubicBezTo>
                <a:cubicBezTo>
                  <a:pt x="9232704" y="3546026"/>
                  <a:pt x="9237961" y="3525004"/>
                  <a:pt x="9227449" y="3514491"/>
                </a:cubicBezTo>
                <a:cubicBezTo>
                  <a:pt x="9216938" y="3503981"/>
                  <a:pt x="9222195" y="3498725"/>
                  <a:pt x="9243218" y="3498725"/>
                </a:cubicBezTo>
                <a:lnTo>
                  <a:pt x="9258984" y="3498725"/>
                </a:lnTo>
                <a:lnTo>
                  <a:pt x="9258984" y="3482956"/>
                </a:lnTo>
                <a:cubicBezTo>
                  <a:pt x="9269496" y="3482956"/>
                  <a:pt x="9280005" y="3482956"/>
                  <a:pt x="9290519" y="3482956"/>
                </a:cubicBezTo>
                <a:cubicBezTo>
                  <a:pt x="9301030" y="3482956"/>
                  <a:pt x="9301030" y="3472447"/>
                  <a:pt x="9290519" y="3451421"/>
                </a:cubicBezTo>
                <a:lnTo>
                  <a:pt x="9274750" y="3451421"/>
                </a:lnTo>
                <a:cubicBezTo>
                  <a:pt x="9253729" y="3451421"/>
                  <a:pt x="9264239" y="3435656"/>
                  <a:pt x="9306285" y="3404122"/>
                </a:cubicBezTo>
                <a:cubicBezTo>
                  <a:pt x="9316796" y="3393610"/>
                  <a:pt x="9316796" y="3388355"/>
                  <a:pt x="9306285" y="3388355"/>
                </a:cubicBezTo>
                <a:cubicBezTo>
                  <a:pt x="9295773" y="3388355"/>
                  <a:pt x="9285264" y="3388355"/>
                  <a:pt x="9274750" y="3388355"/>
                </a:cubicBezTo>
                <a:lnTo>
                  <a:pt x="9306285" y="3356820"/>
                </a:lnTo>
                <a:cubicBezTo>
                  <a:pt x="9316796" y="3356820"/>
                  <a:pt x="9322053" y="3351563"/>
                  <a:pt x="9322053" y="3341053"/>
                </a:cubicBezTo>
                <a:cubicBezTo>
                  <a:pt x="9322053" y="3341053"/>
                  <a:pt x="9322053" y="3338425"/>
                  <a:pt x="9322053" y="3333171"/>
                </a:cubicBezTo>
                <a:cubicBezTo>
                  <a:pt x="9322053" y="3327916"/>
                  <a:pt x="9327308" y="3320029"/>
                  <a:pt x="9337820" y="3309519"/>
                </a:cubicBezTo>
                <a:lnTo>
                  <a:pt x="9322053" y="3309519"/>
                </a:lnTo>
                <a:lnTo>
                  <a:pt x="9322053" y="3293751"/>
                </a:lnTo>
                <a:cubicBezTo>
                  <a:pt x="9353586" y="3241193"/>
                  <a:pt x="9364099" y="3204404"/>
                  <a:pt x="9353586" y="3183382"/>
                </a:cubicBezTo>
                <a:cubicBezTo>
                  <a:pt x="9353586" y="3183382"/>
                  <a:pt x="9356215" y="3178126"/>
                  <a:pt x="9361470" y="3167616"/>
                </a:cubicBezTo>
                <a:cubicBezTo>
                  <a:pt x="9366725" y="3157104"/>
                  <a:pt x="9374609" y="3141339"/>
                  <a:pt x="9385120" y="3120315"/>
                </a:cubicBezTo>
                <a:cubicBezTo>
                  <a:pt x="9395632" y="3088779"/>
                  <a:pt x="9406143" y="3073014"/>
                  <a:pt x="9416655" y="3073014"/>
                </a:cubicBezTo>
                <a:cubicBezTo>
                  <a:pt x="9427167" y="3073014"/>
                  <a:pt x="9432421" y="3067756"/>
                  <a:pt x="9432421" y="3057246"/>
                </a:cubicBezTo>
                <a:cubicBezTo>
                  <a:pt x="9432421" y="3057246"/>
                  <a:pt x="9427167" y="3057246"/>
                  <a:pt x="9416655" y="3057246"/>
                </a:cubicBezTo>
                <a:lnTo>
                  <a:pt x="9432421" y="3025711"/>
                </a:lnTo>
                <a:close/>
                <a:moveTo>
                  <a:pt x="9400889" y="2978410"/>
                </a:moveTo>
                <a:cubicBezTo>
                  <a:pt x="9400889" y="2988921"/>
                  <a:pt x="9400889" y="2994177"/>
                  <a:pt x="9400889" y="2994177"/>
                </a:cubicBezTo>
                <a:cubicBezTo>
                  <a:pt x="9400889" y="2994177"/>
                  <a:pt x="9406143" y="2988921"/>
                  <a:pt x="9416655" y="2978410"/>
                </a:cubicBezTo>
                <a:cubicBezTo>
                  <a:pt x="9416655" y="2978410"/>
                  <a:pt x="9411400" y="2978410"/>
                  <a:pt x="9400889" y="2978410"/>
                </a:cubicBezTo>
                <a:close/>
                <a:moveTo>
                  <a:pt x="10622840" y="2915342"/>
                </a:moveTo>
                <a:cubicBezTo>
                  <a:pt x="10617583" y="2915342"/>
                  <a:pt x="10614955" y="2920599"/>
                  <a:pt x="10614955" y="2931109"/>
                </a:cubicBezTo>
                <a:cubicBezTo>
                  <a:pt x="10614955" y="2941619"/>
                  <a:pt x="10620210" y="2941619"/>
                  <a:pt x="10630722" y="2931109"/>
                </a:cubicBezTo>
                <a:cubicBezTo>
                  <a:pt x="10630722" y="2920599"/>
                  <a:pt x="10628094" y="2915342"/>
                  <a:pt x="10622840" y="2915342"/>
                </a:cubicBezTo>
                <a:close/>
                <a:moveTo>
                  <a:pt x="10646490" y="2883808"/>
                </a:moveTo>
                <a:cubicBezTo>
                  <a:pt x="10646490" y="2894318"/>
                  <a:pt x="10646490" y="2899575"/>
                  <a:pt x="10646490" y="2899575"/>
                </a:cubicBezTo>
                <a:cubicBezTo>
                  <a:pt x="10657001" y="2899575"/>
                  <a:pt x="10662256" y="2896947"/>
                  <a:pt x="10662256" y="2891690"/>
                </a:cubicBezTo>
                <a:cubicBezTo>
                  <a:pt x="10662256" y="2886435"/>
                  <a:pt x="10662256" y="2883808"/>
                  <a:pt x="10662256" y="2883808"/>
                </a:cubicBezTo>
                <a:close/>
                <a:moveTo>
                  <a:pt x="9763531" y="2868040"/>
                </a:moveTo>
                <a:cubicBezTo>
                  <a:pt x="9763531" y="2868040"/>
                  <a:pt x="9763531" y="2878552"/>
                  <a:pt x="9763531" y="2899575"/>
                </a:cubicBezTo>
                <a:lnTo>
                  <a:pt x="9763531" y="2915342"/>
                </a:lnTo>
                <a:cubicBezTo>
                  <a:pt x="9774043" y="2904830"/>
                  <a:pt x="9779298" y="2894318"/>
                  <a:pt x="9779298" y="2883808"/>
                </a:cubicBezTo>
                <a:close/>
                <a:moveTo>
                  <a:pt x="10882996" y="2852273"/>
                </a:moveTo>
                <a:cubicBezTo>
                  <a:pt x="10893508" y="2852273"/>
                  <a:pt x="10893508" y="2862785"/>
                  <a:pt x="10882996" y="2883808"/>
                </a:cubicBezTo>
                <a:lnTo>
                  <a:pt x="10882996" y="2915342"/>
                </a:lnTo>
                <a:lnTo>
                  <a:pt x="10851462" y="2931109"/>
                </a:lnTo>
                <a:lnTo>
                  <a:pt x="10835695" y="2915342"/>
                </a:lnTo>
                <a:cubicBezTo>
                  <a:pt x="10835695" y="2873299"/>
                  <a:pt x="10851462" y="2852273"/>
                  <a:pt x="10882996" y="2852273"/>
                </a:cubicBezTo>
                <a:close/>
                <a:moveTo>
                  <a:pt x="10914531" y="2820738"/>
                </a:moveTo>
                <a:cubicBezTo>
                  <a:pt x="10925043" y="2820738"/>
                  <a:pt x="10930297" y="2820738"/>
                  <a:pt x="10930297" y="2820738"/>
                </a:cubicBezTo>
                <a:cubicBezTo>
                  <a:pt x="10930297" y="2831251"/>
                  <a:pt x="10927668" y="2836505"/>
                  <a:pt x="10922413" y="2836505"/>
                </a:cubicBezTo>
                <a:cubicBezTo>
                  <a:pt x="10917158" y="2836505"/>
                  <a:pt x="10914531" y="2831251"/>
                  <a:pt x="10914531" y="2820738"/>
                </a:cubicBezTo>
                <a:close/>
                <a:moveTo>
                  <a:pt x="11151037" y="2032383"/>
                </a:moveTo>
                <a:cubicBezTo>
                  <a:pt x="11151037" y="2042895"/>
                  <a:pt x="11151037" y="2048150"/>
                  <a:pt x="11151037" y="2048150"/>
                </a:cubicBezTo>
                <a:lnTo>
                  <a:pt x="11166804" y="2048150"/>
                </a:lnTo>
                <a:close/>
                <a:moveTo>
                  <a:pt x="10378449" y="1748574"/>
                </a:moveTo>
                <a:cubicBezTo>
                  <a:pt x="10367935" y="1748574"/>
                  <a:pt x="10362681" y="1751203"/>
                  <a:pt x="10362681" y="1756458"/>
                </a:cubicBezTo>
                <a:cubicBezTo>
                  <a:pt x="10362681" y="1761713"/>
                  <a:pt x="10362681" y="1764342"/>
                  <a:pt x="10362681" y="1764342"/>
                </a:cubicBezTo>
                <a:lnTo>
                  <a:pt x="10378449" y="1764342"/>
                </a:lnTo>
                <a:close/>
                <a:moveTo>
                  <a:pt x="11434843" y="1590903"/>
                </a:moveTo>
                <a:lnTo>
                  <a:pt x="11466379" y="1606672"/>
                </a:lnTo>
                <a:cubicBezTo>
                  <a:pt x="11466379" y="1606672"/>
                  <a:pt x="11466379" y="1601417"/>
                  <a:pt x="11466379" y="1590903"/>
                </a:cubicBezTo>
                <a:close/>
                <a:moveTo>
                  <a:pt x="11584631" y="1575137"/>
                </a:moveTo>
                <a:cubicBezTo>
                  <a:pt x="11595143" y="1575137"/>
                  <a:pt x="11608282" y="1580394"/>
                  <a:pt x="11624050" y="1590903"/>
                </a:cubicBezTo>
                <a:cubicBezTo>
                  <a:pt x="11655583" y="1611926"/>
                  <a:pt x="11650328" y="1638206"/>
                  <a:pt x="11608282" y="1669739"/>
                </a:cubicBezTo>
                <a:lnTo>
                  <a:pt x="11560981" y="1748574"/>
                </a:lnTo>
                <a:lnTo>
                  <a:pt x="11529446" y="1780109"/>
                </a:lnTo>
                <a:lnTo>
                  <a:pt x="11497912" y="1795877"/>
                </a:lnTo>
                <a:cubicBezTo>
                  <a:pt x="11497912" y="1806389"/>
                  <a:pt x="11492657" y="1814270"/>
                  <a:pt x="11482145" y="1819528"/>
                </a:cubicBezTo>
                <a:cubicBezTo>
                  <a:pt x="11471634" y="1824783"/>
                  <a:pt x="11466379" y="1832666"/>
                  <a:pt x="11466379" y="1843177"/>
                </a:cubicBezTo>
                <a:lnTo>
                  <a:pt x="11434843" y="1827410"/>
                </a:lnTo>
                <a:cubicBezTo>
                  <a:pt x="11434843" y="1816898"/>
                  <a:pt x="11440099" y="1803759"/>
                  <a:pt x="11450611" y="1787993"/>
                </a:cubicBezTo>
                <a:cubicBezTo>
                  <a:pt x="11461125" y="1772227"/>
                  <a:pt x="11471634" y="1759085"/>
                  <a:pt x="11482145" y="1748574"/>
                </a:cubicBezTo>
                <a:lnTo>
                  <a:pt x="11513680" y="1685508"/>
                </a:lnTo>
                <a:cubicBezTo>
                  <a:pt x="11545213" y="1632949"/>
                  <a:pt x="11560981" y="1601417"/>
                  <a:pt x="11560981" y="1590903"/>
                </a:cubicBezTo>
                <a:cubicBezTo>
                  <a:pt x="11566236" y="1580394"/>
                  <a:pt x="11574122" y="1575137"/>
                  <a:pt x="11584631" y="1575137"/>
                </a:cubicBezTo>
                <a:close/>
                <a:moveTo>
                  <a:pt x="11718652" y="1275562"/>
                </a:moveTo>
                <a:lnTo>
                  <a:pt x="11734420" y="1307096"/>
                </a:lnTo>
                <a:lnTo>
                  <a:pt x="11702884" y="1307096"/>
                </a:lnTo>
                <a:cubicBezTo>
                  <a:pt x="11702884" y="1307096"/>
                  <a:pt x="11705515" y="1301841"/>
                  <a:pt x="11710770" y="1291330"/>
                </a:cubicBezTo>
                <a:cubicBezTo>
                  <a:pt x="11716025" y="1280819"/>
                  <a:pt x="11718652" y="1275562"/>
                  <a:pt x="11718652" y="1275562"/>
                </a:cubicBezTo>
                <a:close/>
                <a:moveTo>
                  <a:pt x="11182570" y="1007520"/>
                </a:moveTo>
                <a:cubicBezTo>
                  <a:pt x="11172058" y="1018032"/>
                  <a:pt x="11172058" y="1023289"/>
                  <a:pt x="11182570" y="1023289"/>
                </a:cubicBezTo>
                <a:cubicBezTo>
                  <a:pt x="11193084" y="1023289"/>
                  <a:pt x="11198338" y="1018032"/>
                  <a:pt x="11198338" y="1007520"/>
                </a:cubicBezTo>
                <a:close/>
                <a:moveTo>
                  <a:pt x="11214104" y="991754"/>
                </a:moveTo>
                <a:cubicBezTo>
                  <a:pt x="11203593" y="991754"/>
                  <a:pt x="11198338" y="994381"/>
                  <a:pt x="11198338" y="999638"/>
                </a:cubicBezTo>
                <a:cubicBezTo>
                  <a:pt x="11198338" y="1004893"/>
                  <a:pt x="11200966" y="1007520"/>
                  <a:pt x="11206220" y="1007520"/>
                </a:cubicBezTo>
                <a:cubicBezTo>
                  <a:pt x="11211475" y="1007520"/>
                  <a:pt x="11214104" y="1002266"/>
                  <a:pt x="11214104" y="991754"/>
                </a:cubicBezTo>
                <a:close/>
                <a:moveTo>
                  <a:pt x="12617377" y="881384"/>
                </a:moveTo>
                <a:lnTo>
                  <a:pt x="12633145" y="897150"/>
                </a:lnTo>
                <a:lnTo>
                  <a:pt x="12617377" y="944453"/>
                </a:lnTo>
                <a:lnTo>
                  <a:pt x="12585844" y="944453"/>
                </a:lnTo>
                <a:cubicBezTo>
                  <a:pt x="12585844" y="944453"/>
                  <a:pt x="12580589" y="944453"/>
                  <a:pt x="12570076" y="944453"/>
                </a:cubicBezTo>
                <a:lnTo>
                  <a:pt x="12585844" y="912919"/>
                </a:lnTo>
                <a:cubicBezTo>
                  <a:pt x="12596354" y="891896"/>
                  <a:pt x="12606865" y="881384"/>
                  <a:pt x="12617377" y="881384"/>
                </a:cubicBezTo>
                <a:close/>
                <a:moveTo>
                  <a:pt x="12144364" y="841967"/>
                </a:moveTo>
                <a:lnTo>
                  <a:pt x="12144364" y="849849"/>
                </a:lnTo>
                <a:cubicBezTo>
                  <a:pt x="12144364" y="849849"/>
                  <a:pt x="12139109" y="849849"/>
                  <a:pt x="12128595" y="849849"/>
                </a:cubicBezTo>
                <a:close/>
                <a:moveTo>
                  <a:pt x="12148305" y="808462"/>
                </a:moveTo>
                <a:cubicBezTo>
                  <a:pt x="12150932" y="807149"/>
                  <a:pt x="12154875" y="807805"/>
                  <a:pt x="12160132" y="810433"/>
                </a:cubicBezTo>
                <a:cubicBezTo>
                  <a:pt x="12170642" y="815687"/>
                  <a:pt x="12170642" y="823572"/>
                  <a:pt x="12160132" y="834083"/>
                </a:cubicBezTo>
                <a:lnTo>
                  <a:pt x="12144364" y="841967"/>
                </a:lnTo>
                <a:lnTo>
                  <a:pt x="12144364" y="818315"/>
                </a:lnTo>
                <a:cubicBezTo>
                  <a:pt x="12144364" y="813060"/>
                  <a:pt x="12145678" y="809776"/>
                  <a:pt x="12148305" y="808462"/>
                </a:cubicBezTo>
                <a:close/>
                <a:moveTo>
                  <a:pt x="12570076" y="802549"/>
                </a:moveTo>
                <a:lnTo>
                  <a:pt x="12554307" y="865618"/>
                </a:lnTo>
                <a:lnTo>
                  <a:pt x="12538541" y="897150"/>
                </a:lnTo>
                <a:lnTo>
                  <a:pt x="12538541" y="865618"/>
                </a:lnTo>
                <a:cubicBezTo>
                  <a:pt x="12538541" y="823572"/>
                  <a:pt x="12549053" y="802549"/>
                  <a:pt x="12570076" y="802549"/>
                </a:cubicBezTo>
                <a:close/>
                <a:moveTo>
                  <a:pt x="10930297" y="786782"/>
                </a:moveTo>
                <a:lnTo>
                  <a:pt x="10946063" y="802549"/>
                </a:lnTo>
                <a:cubicBezTo>
                  <a:pt x="10946063" y="792037"/>
                  <a:pt x="10946063" y="786782"/>
                  <a:pt x="10946063" y="786782"/>
                </a:cubicBezTo>
                <a:close/>
                <a:moveTo>
                  <a:pt x="12093122" y="749334"/>
                </a:moveTo>
                <a:cubicBezTo>
                  <a:pt x="12095749" y="750650"/>
                  <a:pt x="12097063" y="755248"/>
                  <a:pt x="12097063" y="763132"/>
                </a:cubicBezTo>
                <a:cubicBezTo>
                  <a:pt x="12097063" y="778898"/>
                  <a:pt x="12091808" y="781525"/>
                  <a:pt x="12081295" y="771014"/>
                </a:cubicBezTo>
                <a:lnTo>
                  <a:pt x="12097063" y="818315"/>
                </a:lnTo>
                <a:cubicBezTo>
                  <a:pt x="12107575" y="818315"/>
                  <a:pt x="12110200" y="823572"/>
                  <a:pt x="12104945" y="834083"/>
                </a:cubicBezTo>
                <a:cubicBezTo>
                  <a:pt x="12099690" y="844595"/>
                  <a:pt x="12097063" y="849849"/>
                  <a:pt x="12097063" y="849849"/>
                </a:cubicBezTo>
                <a:lnTo>
                  <a:pt x="12081295" y="849849"/>
                </a:lnTo>
                <a:lnTo>
                  <a:pt x="12049762" y="865618"/>
                </a:lnTo>
                <a:lnTo>
                  <a:pt x="12033994" y="865618"/>
                </a:lnTo>
                <a:cubicBezTo>
                  <a:pt x="12033994" y="844595"/>
                  <a:pt x="12031366" y="834083"/>
                  <a:pt x="12026112" y="834083"/>
                </a:cubicBezTo>
                <a:cubicBezTo>
                  <a:pt x="12020857" y="834083"/>
                  <a:pt x="12018228" y="828826"/>
                  <a:pt x="12018228" y="818315"/>
                </a:cubicBezTo>
                <a:cubicBezTo>
                  <a:pt x="12018228" y="807803"/>
                  <a:pt x="12018228" y="802549"/>
                  <a:pt x="12018228" y="802549"/>
                </a:cubicBezTo>
                <a:cubicBezTo>
                  <a:pt x="12028739" y="802549"/>
                  <a:pt x="12033994" y="799921"/>
                  <a:pt x="12033994" y="794666"/>
                </a:cubicBezTo>
                <a:cubicBezTo>
                  <a:pt x="12033994" y="789410"/>
                  <a:pt x="12033994" y="786782"/>
                  <a:pt x="12033994" y="786782"/>
                </a:cubicBezTo>
                <a:cubicBezTo>
                  <a:pt x="12033994" y="786782"/>
                  <a:pt x="12033994" y="781525"/>
                  <a:pt x="12033994" y="771014"/>
                </a:cubicBezTo>
                <a:lnTo>
                  <a:pt x="12049762" y="755248"/>
                </a:lnTo>
                <a:lnTo>
                  <a:pt x="12065528" y="771014"/>
                </a:lnTo>
                <a:cubicBezTo>
                  <a:pt x="12065528" y="771014"/>
                  <a:pt x="12070783" y="765759"/>
                  <a:pt x="12081295" y="755248"/>
                </a:cubicBezTo>
                <a:cubicBezTo>
                  <a:pt x="12086551" y="749991"/>
                  <a:pt x="12090495" y="748020"/>
                  <a:pt x="12093122" y="749334"/>
                </a:cubicBezTo>
                <a:close/>
                <a:moveTo>
                  <a:pt x="11482145" y="739479"/>
                </a:moveTo>
                <a:cubicBezTo>
                  <a:pt x="11482145" y="739479"/>
                  <a:pt x="11487400" y="739479"/>
                  <a:pt x="11497912" y="739479"/>
                </a:cubicBezTo>
                <a:cubicBezTo>
                  <a:pt x="11487400" y="749991"/>
                  <a:pt x="11482145" y="755248"/>
                  <a:pt x="11482145" y="755248"/>
                </a:cubicBezTo>
                <a:cubicBezTo>
                  <a:pt x="11482145" y="755248"/>
                  <a:pt x="11482145" y="749991"/>
                  <a:pt x="11482145" y="739479"/>
                </a:cubicBezTo>
                <a:close/>
                <a:moveTo>
                  <a:pt x="11797487" y="707947"/>
                </a:moveTo>
                <a:lnTo>
                  <a:pt x="11797487" y="739479"/>
                </a:lnTo>
                <a:cubicBezTo>
                  <a:pt x="11807999" y="728968"/>
                  <a:pt x="11813254" y="718458"/>
                  <a:pt x="11813254" y="707947"/>
                </a:cubicBezTo>
                <a:close/>
                <a:moveTo>
                  <a:pt x="11624050" y="692178"/>
                </a:moveTo>
                <a:lnTo>
                  <a:pt x="11624050" y="707947"/>
                </a:lnTo>
                <a:cubicBezTo>
                  <a:pt x="11634562" y="707947"/>
                  <a:pt x="11639816" y="702692"/>
                  <a:pt x="11639816" y="692178"/>
                </a:cubicBezTo>
                <a:cubicBezTo>
                  <a:pt x="11639816" y="692178"/>
                  <a:pt x="11634562" y="692178"/>
                  <a:pt x="11624050" y="692178"/>
                </a:cubicBezTo>
                <a:close/>
                <a:moveTo>
                  <a:pt x="10930297" y="644878"/>
                </a:moveTo>
                <a:cubicBezTo>
                  <a:pt x="10930297" y="655389"/>
                  <a:pt x="10925043" y="660644"/>
                  <a:pt x="10914531" y="660644"/>
                </a:cubicBezTo>
                <a:lnTo>
                  <a:pt x="10914531" y="676412"/>
                </a:lnTo>
                <a:cubicBezTo>
                  <a:pt x="10925043" y="676412"/>
                  <a:pt x="10930297" y="673783"/>
                  <a:pt x="10930297" y="668528"/>
                </a:cubicBezTo>
                <a:cubicBezTo>
                  <a:pt x="10930297" y="663273"/>
                  <a:pt x="10935552" y="655389"/>
                  <a:pt x="10946063" y="644878"/>
                </a:cubicBezTo>
                <a:close/>
                <a:moveTo>
                  <a:pt x="11687117" y="613343"/>
                </a:moveTo>
                <a:cubicBezTo>
                  <a:pt x="11666096" y="613343"/>
                  <a:pt x="11655583" y="629111"/>
                  <a:pt x="11655583" y="660644"/>
                </a:cubicBezTo>
                <a:lnTo>
                  <a:pt x="11671351" y="644878"/>
                </a:lnTo>
                <a:close/>
                <a:moveTo>
                  <a:pt x="11292940" y="613343"/>
                </a:moveTo>
                <a:cubicBezTo>
                  <a:pt x="11292940" y="613343"/>
                  <a:pt x="11298195" y="613343"/>
                  <a:pt x="11308708" y="613343"/>
                </a:cubicBezTo>
                <a:cubicBezTo>
                  <a:pt x="11308708" y="613343"/>
                  <a:pt x="11308708" y="618600"/>
                  <a:pt x="11308708" y="629111"/>
                </a:cubicBezTo>
                <a:close/>
                <a:moveTo>
                  <a:pt x="10441516" y="587722"/>
                </a:moveTo>
                <a:cubicBezTo>
                  <a:pt x="10446773" y="589036"/>
                  <a:pt x="10452028" y="592320"/>
                  <a:pt x="10457284" y="597577"/>
                </a:cubicBezTo>
                <a:cubicBezTo>
                  <a:pt x="10457284" y="608088"/>
                  <a:pt x="10454655" y="621227"/>
                  <a:pt x="10449400" y="636993"/>
                </a:cubicBezTo>
                <a:cubicBezTo>
                  <a:pt x="10444146" y="652762"/>
                  <a:pt x="10436261" y="660644"/>
                  <a:pt x="10425750" y="660644"/>
                </a:cubicBezTo>
                <a:cubicBezTo>
                  <a:pt x="10415238" y="660644"/>
                  <a:pt x="10409984" y="658017"/>
                  <a:pt x="10409984" y="652762"/>
                </a:cubicBezTo>
                <a:cubicBezTo>
                  <a:pt x="10409984" y="647505"/>
                  <a:pt x="10409984" y="639623"/>
                  <a:pt x="10409984" y="629111"/>
                </a:cubicBezTo>
                <a:cubicBezTo>
                  <a:pt x="10409984" y="608088"/>
                  <a:pt x="10415238" y="594947"/>
                  <a:pt x="10425750" y="589693"/>
                </a:cubicBezTo>
                <a:cubicBezTo>
                  <a:pt x="10431007" y="587065"/>
                  <a:pt x="10436261" y="586408"/>
                  <a:pt x="10441516" y="587722"/>
                </a:cubicBezTo>
                <a:close/>
                <a:moveTo>
                  <a:pt x="11923624" y="566042"/>
                </a:moveTo>
                <a:lnTo>
                  <a:pt x="11844790" y="597577"/>
                </a:lnTo>
                <a:cubicBezTo>
                  <a:pt x="11823767" y="618600"/>
                  <a:pt x="11807999" y="634366"/>
                  <a:pt x="11797487" y="644878"/>
                </a:cubicBezTo>
                <a:cubicBezTo>
                  <a:pt x="11786976" y="655389"/>
                  <a:pt x="11781721" y="660644"/>
                  <a:pt x="11781721" y="660644"/>
                </a:cubicBezTo>
                <a:cubicBezTo>
                  <a:pt x="11781721" y="660644"/>
                  <a:pt x="11786976" y="660644"/>
                  <a:pt x="11797487" y="660644"/>
                </a:cubicBezTo>
                <a:cubicBezTo>
                  <a:pt x="11807999" y="671155"/>
                  <a:pt x="11813254" y="681667"/>
                  <a:pt x="11813254" y="692178"/>
                </a:cubicBezTo>
                <a:lnTo>
                  <a:pt x="11844790" y="692178"/>
                </a:lnTo>
                <a:lnTo>
                  <a:pt x="11860554" y="644878"/>
                </a:lnTo>
                <a:lnTo>
                  <a:pt x="11860554" y="660644"/>
                </a:lnTo>
                <a:lnTo>
                  <a:pt x="11923624" y="581808"/>
                </a:lnTo>
                <a:cubicBezTo>
                  <a:pt x="11923624" y="571297"/>
                  <a:pt x="11923624" y="566042"/>
                  <a:pt x="11923624" y="566042"/>
                </a:cubicBezTo>
                <a:close/>
                <a:moveTo>
                  <a:pt x="172696" y="498047"/>
                </a:moveTo>
                <a:cubicBezTo>
                  <a:pt x="171711" y="498703"/>
                  <a:pt x="170563" y="500346"/>
                  <a:pt x="169249" y="502973"/>
                </a:cubicBezTo>
                <a:cubicBezTo>
                  <a:pt x="163992" y="513484"/>
                  <a:pt x="163992" y="521369"/>
                  <a:pt x="169249" y="526623"/>
                </a:cubicBezTo>
                <a:cubicBezTo>
                  <a:pt x="174504" y="531880"/>
                  <a:pt x="177131" y="534508"/>
                  <a:pt x="177131" y="534508"/>
                </a:cubicBezTo>
                <a:lnTo>
                  <a:pt x="192899" y="550276"/>
                </a:lnTo>
                <a:cubicBezTo>
                  <a:pt x="192899" y="539764"/>
                  <a:pt x="192899" y="531880"/>
                  <a:pt x="192899" y="526623"/>
                </a:cubicBezTo>
                <a:cubicBezTo>
                  <a:pt x="192899" y="521369"/>
                  <a:pt x="187642" y="518741"/>
                  <a:pt x="177131" y="518741"/>
                </a:cubicBezTo>
                <a:cubicBezTo>
                  <a:pt x="177131" y="502975"/>
                  <a:pt x="175654" y="496076"/>
                  <a:pt x="172696" y="498047"/>
                </a:cubicBezTo>
                <a:close/>
                <a:moveTo>
                  <a:pt x="11103734" y="471440"/>
                </a:moveTo>
                <a:cubicBezTo>
                  <a:pt x="11093223" y="471440"/>
                  <a:pt x="11090598" y="479323"/>
                  <a:pt x="11095852" y="495091"/>
                </a:cubicBezTo>
                <a:cubicBezTo>
                  <a:pt x="11101107" y="510857"/>
                  <a:pt x="11095852" y="516112"/>
                  <a:pt x="11080084" y="510857"/>
                </a:cubicBezTo>
                <a:cubicBezTo>
                  <a:pt x="11064318" y="505602"/>
                  <a:pt x="11051179" y="508230"/>
                  <a:pt x="11040667" y="518741"/>
                </a:cubicBezTo>
                <a:cubicBezTo>
                  <a:pt x="11040667" y="529253"/>
                  <a:pt x="11038038" y="534508"/>
                  <a:pt x="11032783" y="534508"/>
                </a:cubicBezTo>
                <a:cubicBezTo>
                  <a:pt x="11027528" y="534508"/>
                  <a:pt x="11024899" y="534508"/>
                  <a:pt x="11024899" y="534508"/>
                </a:cubicBezTo>
                <a:lnTo>
                  <a:pt x="11009133" y="581808"/>
                </a:lnTo>
                <a:cubicBezTo>
                  <a:pt x="11009133" y="602831"/>
                  <a:pt x="11009133" y="618600"/>
                  <a:pt x="11009133" y="629111"/>
                </a:cubicBezTo>
                <a:cubicBezTo>
                  <a:pt x="11030156" y="639623"/>
                  <a:pt x="11045922" y="634366"/>
                  <a:pt x="11056434" y="613343"/>
                </a:cubicBezTo>
                <a:cubicBezTo>
                  <a:pt x="11056434" y="602831"/>
                  <a:pt x="11059063" y="600204"/>
                  <a:pt x="11064318" y="605459"/>
                </a:cubicBezTo>
                <a:cubicBezTo>
                  <a:pt x="11069572" y="610716"/>
                  <a:pt x="11077457" y="608088"/>
                  <a:pt x="11087968" y="597577"/>
                </a:cubicBezTo>
                <a:cubicBezTo>
                  <a:pt x="11108991" y="566042"/>
                  <a:pt x="11119503" y="529253"/>
                  <a:pt x="11119503" y="487207"/>
                </a:cubicBezTo>
                <a:cubicBezTo>
                  <a:pt x="11119503" y="476695"/>
                  <a:pt x="11114248" y="471440"/>
                  <a:pt x="11103734" y="471440"/>
                </a:cubicBezTo>
                <a:close/>
                <a:moveTo>
                  <a:pt x="10394215" y="455672"/>
                </a:moveTo>
                <a:cubicBezTo>
                  <a:pt x="10394215" y="466184"/>
                  <a:pt x="10396845" y="471440"/>
                  <a:pt x="10402099" y="471440"/>
                </a:cubicBezTo>
                <a:cubicBezTo>
                  <a:pt x="10407354" y="471440"/>
                  <a:pt x="10409984" y="466184"/>
                  <a:pt x="10409984" y="455672"/>
                </a:cubicBezTo>
                <a:cubicBezTo>
                  <a:pt x="10409984" y="455672"/>
                  <a:pt x="10404727" y="455672"/>
                  <a:pt x="10394215" y="455672"/>
                </a:cubicBezTo>
                <a:close/>
                <a:moveTo>
                  <a:pt x="200784" y="455672"/>
                </a:moveTo>
                <a:cubicBezTo>
                  <a:pt x="195527" y="455672"/>
                  <a:pt x="190270" y="458299"/>
                  <a:pt x="185015" y="463556"/>
                </a:cubicBezTo>
                <a:cubicBezTo>
                  <a:pt x="179760" y="468811"/>
                  <a:pt x="177131" y="471440"/>
                  <a:pt x="177131" y="471440"/>
                </a:cubicBezTo>
                <a:cubicBezTo>
                  <a:pt x="198154" y="481952"/>
                  <a:pt x="208665" y="481952"/>
                  <a:pt x="208665" y="471440"/>
                </a:cubicBezTo>
                <a:cubicBezTo>
                  <a:pt x="208665" y="460927"/>
                  <a:pt x="206038" y="455672"/>
                  <a:pt x="200784" y="455672"/>
                </a:cubicBezTo>
                <a:close/>
                <a:moveTo>
                  <a:pt x="11093882" y="403443"/>
                </a:moveTo>
                <a:cubicBezTo>
                  <a:pt x="11097823" y="404100"/>
                  <a:pt x="11101107" y="405742"/>
                  <a:pt x="11103734" y="408371"/>
                </a:cubicBezTo>
                <a:lnTo>
                  <a:pt x="11087968" y="424137"/>
                </a:lnTo>
                <a:cubicBezTo>
                  <a:pt x="11066947" y="424137"/>
                  <a:pt x="11051179" y="424137"/>
                  <a:pt x="11040667" y="424137"/>
                </a:cubicBezTo>
                <a:cubicBezTo>
                  <a:pt x="11064318" y="408371"/>
                  <a:pt x="11082057" y="401472"/>
                  <a:pt x="11093882" y="403443"/>
                </a:cubicBezTo>
                <a:close/>
                <a:moveTo>
                  <a:pt x="10425750" y="392603"/>
                </a:moveTo>
                <a:lnTo>
                  <a:pt x="10409984" y="408371"/>
                </a:lnTo>
                <a:cubicBezTo>
                  <a:pt x="10420495" y="418883"/>
                  <a:pt x="10428379" y="418883"/>
                  <a:pt x="10433634" y="408371"/>
                </a:cubicBezTo>
                <a:cubicBezTo>
                  <a:pt x="10438889" y="397860"/>
                  <a:pt x="10436261" y="392603"/>
                  <a:pt x="10425750" y="392603"/>
                </a:cubicBezTo>
                <a:close/>
                <a:moveTo>
                  <a:pt x="12168014" y="376837"/>
                </a:moveTo>
                <a:cubicBezTo>
                  <a:pt x="12173269" y="376837"/>
                  <a:pt x="12170642" y="382093"/>
                  <a:pt x="12160132" y="392603"/>
                </a:cubicBezTo>
                <a:lnTo>
                  <a:pt x="12128595" y="392603"/>
                </a:lnTo>
                <a:cubicBezTo>
                  <a:pt x="12128595" y="392603"/>
                  <a:pt x="12133850" y="389976"/>
                  <a:pt x="12144364" y="384721"/>
                </a:cubicBezTo>
                <a:cubicBezTo>
                  <a:pt x="12154877" y="379464"/>
                  <a:pt x="12162760" y="376837"/>
                  <a:pt x="12168014" y="376837"/>
                </a:cubicBezTo>
                <a:close/>
                <a:moveTo>
                  <a:pt x="12097063" y="376837"/>
                </a:moveTo>
                <a:lnTo>
                  <a:pt x="12112829" y="392603"/>
                </a:lnTo>
                <a:lnTo>
                  <a:pt x="12081295" y="392603"/>
                </a:lnTo>
                <a:cubicBezTo>
                  <a:pt x="12081295" y="392603"/>
                  <a:pt x="12086549" y="387348"/>
                  <a:pt x="12097063" y="376837"/>
                </a:cubicBezTo>
                <a:close/>
                <a:moveTo>
                  <a:pt x="10301584" y="366982"/>
                </a:moveTo>
                <a:cubicBezTo>
                  <a:pt x="10300270" y="368296"/>
                  <a:pt x="10299613" y="371582"/>
                  <a:pt x="10299613" y="376837"/>
                </a:cubicBezTo>
                <a:cubicBezTo>
                  <a:pt x="10299613" y="376837"/>
                  <a:pt x="10304868" y="376837"/>
                  <a:pt x="10315380" y="376837"/>
                </a:cubicBezTo>
                <a:cubicBezTo>
                  <a:pt x="10315380" y="376837"/>
                  <a:pt x="10312752" y="374209"/>
                  <a:pt x="10307496" y="368952"/>
                </a:cubicBezTo>
                <a:cubicBezTo>
                  <a:pt x="10304868" y="366325"/>
                  <a:pt x="10302898" y="365668"/>
                  <a:pt x="10301584" y="366982"/>
                </a:cubicBezTo>
                <a:close/>
                <a:moveTo>
                  <a:pt x="10764742" y="361070"/>
                </a:moveTo>
                <a:cubicBezTo>
                  <a:pt x="10769997" y="361070"/>
                  <a:pt x="10772626" y="366325"/>
                  <a:pt x="10772626" y="376837"/>
                </a:cubicBezTo>
                <a:cubicBezTo>
                  <a:pt x="10762115" y="376837"/>
                  <a:pt x="10756860" y="374209"/>
                  <a:pt x="10756860" y="368952"/>
                </a:cubicBezTo>
                <a:cubicBezTo>
                  <a:pt x="10756860" y="363698"/>
                  <a:pt x="10759487" y="361070"/>
                  <a:pt x="10764742" y="361070"/>
                </a:cubicBezTo>
                <a:close/>
                <a:moveTo>
                  <a:pt x="10488819" y="298001"/>
                </a:moveTo>
                <a:cubicBezTo>
                  <a:pt x="10467796" y="319024"/>
                  <a:pt x="10457284" y="334790"/>
                  <a:pt x="10457284" y="345302"/>
                </a:cubicBezTo>
                <a:cubicBezTo>
                  <a:pt x="10446771" y="345302"/>
                  <a:pt x="10441516" y="350559"/>
                  <a:pt x="10441516" y="361070"/>
                </a:cubicBezTo>
                <a:lnTo>
                  <a:pt x="10473051" y="345302"/>
                </a:lnTo>
                <a:cubicBezTo>
                  <a:pt x="10494074" y="324279"/>
                  <a:pt x="10504585" y="308513"/>
                  <a:pt x="10504585" y="298001"/>
                </a:cubicBezTo>
                <a:close/>
                <a:moveTo>
                  <a:pt x="9574326" y="282235"/>
                </a:moveTo>
                <a:cubicBezTo>
                  <a:pt x="9574326" y="282235"/>
                  <a:pt x="9569071" y="287490"/>
                  <a:pt x="9558560" y="298001"/>
                </a:cubicBezTo>
                <a:lnTo>
                  <a:pt x="9558560" y="313767"/>
                </a:lnTo>
                <a:cubicBezTo>
                  <a:pt x="9558560" y="313767"/>
                  <a:pt x="9563814" y="308513"/>
                  <a:pt x="9574326" y="298001"/>
                </a:cubicBezTo>
                <a:close/>
                <a:moveTo>
                  <a:pt x="10520352" y="234932"/>
                </a:moveTo>
                <a:cubicBezTo>
                  <a:pt x="10520352" y="245445"/>
                  <a:pt x="10509840" y="250700"/>
                  <a:pt x="10488819" y="250700"/>
                </a:cubicBezTo>
                <a:cubicBezTo>
                  <a:pt x="10478305" y="261212"/>
                  <a:pt x="10467796" y="271721"/>
                  <a:pt x="10457284" y="282235"/>
                </a:cubicBezTo>
                <a:cubicBezTo>
                  <a:pt x="10467796" y="292746"/>
                  <a:pt x="10475680" y="292746"/>
                  <a:pt x="10480935" y="282235"/>
                </a:cubicBezTo>
                <a:cubicBezTo>
                  <a:pt x="10486190" y="271721"/>
                  <a:pt x="10488819" y="266467"/>
                  <a:pt x="10488819" y="266467"/>
                </a:cubicBezTo>
                <a:cubicBezTo>
                  <a:pt x="10488819" y="266467"/>
                  <a:pt x="10499331" y="266467"/>
                  <a:pt x="10520352" y="266467"/>
                </a:cubicBezTo>
                <a:cubicBezTo>
                  <a:pt x="10520352" y="255955"/>
                  <a:pt x="10520352" y="245445"/>
                  <a:pt x="10520352" y="234932"/>
                </a:cubicBezTo>
                <a:close/>
                <a:moveTo>
                  <a:pt x="12223199" y="219166"/>
                </a:moveTo>
                <a:lnTo>
                  <a:pt x="12223199" y="250700"/>
                </a:lnTo>
                <a:cubicBezTo>
                  <a:pt x="12223199" y="250700"/>
                  <a:pt x="12220570" y="248071"/>
                  <a:pt x="12215315" y="242816"/>
                </a:cubicBezTo>
                <a:cubicBezTo>
                  <a:pt x="12210060" y="237561"/>
                  <a:pt x="12207433" y="234932"/>
                  <a:pt x="12207433" y="234932"/>
                </a:cubicBezTo>
                <a:cubicBezTo>
                  <a:pt x="12207433" y="224420"/>
                  <a:pt x="12212688" y="219166"/>
                  <a:pt x="12223199" y="219166"/>
                </a:cubicBezTo>
                <a:close/>
                <a:moveTo>
                  <a:pt x="10331148" y="203397"/>
                </a:moveTo>
                <a:lnTo>
                  <a:pt x="10331148" y="234932"/>
                </a:lnTo>
                <a:cubicBezTo>
                  <a:pt x="10331148" y="234932"/>
                  <a:pt x="10331148" y="240187"/>
                  <a:pt x="10331148" y="250700"/>
                </a:cubicBezTo>
                <a:cubicBezTo>
                  <a:pt x="10331148" y="261212"/>
                  <a:pt x="10331148" y="266467"/>
                  <a:pt x="10331148" y="266467"/>
                </a:cubicBezTo>
                <a:lnTo>
                  <a:pt x="10331148" y="282235"/>
                </a:lnTo>
                <a:cubicBezTo>
                  <a:pt x="10341660" y="292746"/>
                  <a:pt x="10341660" y="298001"/>
                  <a:pt x="10331148" y="298001"/>
                </a:cubicBezTo>
                <a:lnTo>
                  <a:pt x="10315380" y="313767"/>
                </a:lnTo>
                <a:lnTo>
                  <a:pt x="10299613" y="313767"/>
                </a:lnTo>
                <a:lnTo>
                  <a:pt x="10299613" y="298001"/>
                </a:lnTo>
                <a:lnTo>
                  <a:pt x="10299613" y="282235"/>
                </a:lnTo>
                <a:lnTo>
                  <a:pt x="10283845" y="266467"/>
                </a:lnTo>
                <a:cubicBezTo>
                  <a:pt x="10273334" y="266467"/>
                  <a:pt x="10273334" y="271721"/>
                  <a:pt x="10283845" y="282235"/>
                </a:cubicBezTo>
                <a:lnTo>
                  <a:pt x="10268079" y="313767"/>
                </a:lnTo>
                <a:lnTo>
                  <a:pt x="10252313" y="329536"/>
                </a:lnTo>
                <a:cubicBezTo>
                  <a:pt x="10252313" y="319024"/>
                  <a:pt x="10257567" y="308513"/>
                  <a:pt x="10268079" y="298001"/>
                </a:cubicBezTo>
                <a:cubicBezTo>
                  <a:pt x="10257567" y="298001"/>
                  <a:pt x="10249683" y="305885"/>
                  <a:pt x="10244428" y="321652"/>
                </a:cubicBezTo>
                <a:cubicBezTo>
                  <a:pt x="10239174" y="337418"/>
                  <a:pt x="10236544" y="350559"/>
                  <a:pt x="10236544" y="361070"/>
                </a:cubicBezTo>
                <a:cubicBezTo>
                  <a:pt x="10257567" y="361070"/>
                  <a:pt x="10273334" y="355814"/>
                  <a:pt x="10283845" y="345302"/>
                </a:cubicBezTo>
                <a:cubicBezTo>
                  <a:pt x="10294359" y="324279"/>
                  <a:pt x="10304868" y="324279"/>
                  <a:pt x="10315380" y="345302"/>
                </a:cubicBezTo>
                <a:lnTo>
                  <a:pt x="10346914" y="329536"/>
                </a:lnTo>
                <a:cubicBezTo>
                  <a:pt x="10346914" y="319024"/>
                  <a:pt x="10352169" y="311140"/>
                  <a:pt x="10362681" y="305885"/>
                </a:cubicBezTo>
                <a:cubicBezTo>
                  <a:pt x="10373194" y="300629"/>
                  <a:pt x="10373194" y="292746"/>
                  <a:pt x="10362681" y="282235"/>
                </a:cubicBezTo>
                <a:cubicBezTo>
                  <a:pt x="10362681" y="271721"/>
                  <a:pt x="10365310" y="266467"/>
                  <a:pt x="10370565" y="266467"/>
                </a:cubicBezTo>
                <a:cubicBezTo>
                  <a:pt x="10375819" y="266467"/>
                  <a:pt x="10378449" y="266467"/>
                  <a:pt x="10378449" y="266467"/>
                </a:cubicBezTo>
                <a:cubicBezTo>
                  <a:pt x="10388960" y="255955"/>
                  <a:pt x="10394215" y="250700"/>
                  <a:pt x="10394215" y="250700"/>
                </a:cubicBezTo>
                <a:cubicBezTo>
                  <a:pt x="10404727" y="229677"/>
                  <a:pt x="10404727" y="216536"/>
                  <a:pt x="10394215" y="211282"/>
                </a:cubicBezTo>
                <a:cubicBezTo>
                  <a:pt x="10383704" y="206027"/>
                  <a:pt x="10373194" y="208654"/>
                  <a:pt x="10362681" y="219166"/>
                </a:cubicBezTo>
                <a:lnTo>
                  <a:pt x="10346914" y="219166"/>
                </a:lnTo>
                <a:lnTo>
                  <a:pt x="10339030" y="219166"/>
                </a:lnTo>
                <a:cubicBezTo>
                  <a:pt x="10344285" y="219166"/>
                  <a:pt x="10346914" y="213911"/>
                  <a:pt x="10346914" y="203397"/>
                </a:cubicBezTo>
                <a:close/>
                <a:moveTo>
                  <a:pt x="10567654" y="171865"/>
                </a:moveTo>
                <a:lnTo>
                  <a:pt x="10583421" y="171865"/>
                </a:lnTo>
                <a:cubicBezTo>
                  <a:pt x="10583421" y="182376"/>
                  <a:pt x="10583421" y="187631"/>
                  <a:pt x="10583421" y="187631"/>
                </a:cubicBezTo>
                <a:cubicBezTo>
                  <a:pt x="10583421" y="187631"/>
                  <a:pt x="10578166" y="182376"/>
                  <a:pt x="10567654" y="171865"/>
                </a:cubicBezTo>
                <a:close/>
                <a:moveTo>
                  <a:pt x="10409984" y="171865"/>
                </a:moveTo>
                <a:cubicBezTo>
                  <a:pt x="10399470" y="171865"/>
                  <a:pt x="10396845" y="174492"/>
                  <a:pt x="10402099" y="179747"/>
                </a:cubicBezTo>
                <a:cubicBezTo>
                  <a:pt x="10407354" y="185001"/>
                  <a:pt x="10404727" y="187631"/>
                  <a:pt x="10394215" y="187631"/>
                </a:cubicBezTo>
                <a:cubicBezTo>
                  <a:pt x="10383704" y="187631"/>
                  <a:pt x="10378449" y="187631"/>
                  <a:pt x="10378449" y="187631"/>
                </a:cubicBezTo>
                <a:lnTo>
                  <a:pt x="10394215" y="203397"/>
                </a:lnTo>
                <a:cubicBezTo>
                  <a:pt x="10404727" y="213911"/>
                  <a:pt x="10409984" y="208654"/>
                  <a:pt x="10409984" y="187631"/>
                </a:cubicBezTo>
                <a:cubicBezTo>
                  <a:pt x="10409984" y="177119"/>
                  <a:pt x="10409984" y="171865"/>
                  <a:pt x="10409984" y="171865"/>
                </a:cubicBezTo>
                <a:close/>
                <a:moveTo>
                  <a:pt x="10461225" y="98941"/>
                </a:moveTo>
                <a:cubicBezTo>
                  <a:pt x="10463853" y="97627"/>
                  <a:pt x="10467796" y="98284"/>
                  <a:pt x="10473051" y="100912"/>
                </a:cubicBezTo>
                <a:cubicBezTo>
                  <a:pt x="10483564" y="106166"/>
                  <a:pt x="10483564" y="114050"/>
                  <a:pt x="10473051" y="124562"/>
                </a:cubicBezTo>
                <a:lnTo>
                  <a:pt x="10457284" y="108796"/>
                </a:lnTo>
                <a:cubicBezTo>
                  <a:pt x="10457284" y="103539"/>
                  <a:pt x="10458598" y="100254"/>
                  <a:pt x="10461225" y="98941"/>
                </a:cubicBezTo>
                <a:close/>
                <a:moveTo>
                  <a:pt x="11482145" y="93030"/>
                </a:moveTo>
                <a:cubicBezTo>
                  <a:pt x="11482145" y="93030"/>
                  <a:pt x="11482145" y="98284"/>
                  <a:pt x="11482145" y="108796"/>
                </a:cubicBezTo>
                <a:cubicBezTo>
                  <a:pt x="11482145" y="119307"/>
                  <a:pt x="11476891" y="124562"/>
                  <a:pt x="11466379" y="124562"/>
                </a:cubicBezTo>
                <a:cubicBezTo>
                  <a:pt x="11466379" y="114050"/>
                  <a:pt x="11466379" y="108796"/>
                  <a:pt x="11466379" y="108796"/>
                </a:cubicBezTo>
                <a:close/>
                <a:moveTo>
                  <a:pt x="11419078" y="93030"/>
                </a:moveTo>
                <a:cubicBezTo>
                  <a:pt x="11419078" y="93030"/>
                  <a:pt x="11424333" y="93030"/>
                  <a:pt x="11434843" y="93030"/>
                </a:cubicBezTo>
                <a:cubicBezTo>
                  <a:pt x="11445356" y="93030"/>
                  <a:pt x="11450611" y="95657"/>
                  <a:pt x="11450611" y="100912"/>
                </a:cubicBezTo>
                <a:cubicBezTo>
                  <a:pt x="11450611" y="106166"/>
                  <a:pt x="11447984" y="111425"/>
                  <a:pt x="11442729" y="116680"/>
                </a:cubicBezTo>
                <a:cubicBezTo>
                  <a:pt x="11437474" y="121934"/>
                  <a:pt x="11429588" y="119307"/>
                  <a:pt x="11419078" y="108796"/>
                </a:cubicBezTo>
                <a:cubicBezTo>
                  <a:pt x="11419078" y="108796"/>
                  <a:pt x="11419078" y="103541"/>
                  <a:pt x="11419078" y="93030"/>
                </a:cubicBezTo>
                <a:close/>
                <a:moveTo>
                  <a:pt x="10630722" y="93030"/>
                </a:moveTo>
                <a:lnTo>
                  <a:pt x="10630722" y="108796"/>
                </a:lnTo>
                <a:lnTo>
                  <a:pt x="10614955" y="108796"/>
                </a:lnTo>
                <a:cubicBezTo>
                  <a:pt x="10614955" y="108796"/>
                  <a:pt x="10617583" y="106166"/>
                  <a:pt x="10622840" y="100912"/>
                </a:cubicBezTo>
                <a:cubicBezTo>
                  <a:pt x="10628094" y="95657"/>
                  <a:pt x="10630722" y="93030"/>
                  <a:pt x="10630722" y="93030"/>
                </a:cubicBezTo>
                <a:close/>
                <a:moveTo>
                  <a:pt x="98295" y="77261"/>
                </a:moveTo>
                <a:cubicBezTo>
                  <a:pt x="77273" y="77261"/>
                  <a:pt x="66761" y="79890"/>
                  <a:pt x="66761" y="85145"/>
                </a:cubicBezTo>
                <a:cubicBezTo>
                  <a:pt x="66761" y="90400"/>
                  <a:pt x="61506" y="103541"/>
                  <a:pt x="50995" y="124562"/>
                </a:cubicBezTo>
                <a:lnTo>
                  <a:pt x="82529" y="156097"/>
                </a:lnTo>
                <a:cubicBezTo>
                  <a:pt x="93041" y="156097"/>
                  <a:pt x="103552" y="156097"/>
                  <a:pt x="114064" y="156097"/>
                </a:cubicBezTo>
                <a:cubicBezTo>
                  <a:pt x="114064" y="156097"/>
                  <a:pt x="116691" y="153469"/>
                  <a:pt x="121948" y="148215"/>
                </a:cubicBezTo>
                <a:cubicBezTo>
                  <a:pt x="127203" y="142958"/>
                  <a:pt x="129831" y="135075"/>
                  <a:pt x="129831" y="124562"/>
                </a:cubicBezTo>
                <a:cubicBezTo>
                  <a:pt x="140342" y="103541"/>
                  <a:pt x="140342" y="87775"/>
                  <a:pt x="129831" y="77261"/>
                </a:cubicBezTo>
                <a:cubicBezTo>
                  <a:pt x="119319" y="77261"/>
                  <a:pt x="108807" y="77261"/>
                  <a:pt x="98295" y="77261"/>
                </a:cubicBezTo>
                <a:close/>
                <a:moveTo>
                  <a:pt x="11466379" y="29960"/>
                </a:moveTo>
                <a:cubicBezTo>
                  <a:pt x="11455866" y="29960"/>
                  <a:pt x="11450611" y="32590"/>
                  <a:pt x="11450611" y="37844"/>
                </a:cubicBezTo>
                <a:cubicBezTo>
                  <a:pt x="11450611" y="43099"/>
                  <a:pt x="11453240" y="45726"/>
                  <a:pt x="11458495" y="45726"/>
                </a:cubicBezTo>
                <a:cubicBezTo>
                  <a:pt x="11463750" y="45726"/>
                  <a:pt x="11466379" y="40472"/>
                  <a:pt x="11466379" y="29960"/>
                </a:cubicBezTo>
                <a:close/>
                <a:moveTo>
                  <a:pt x="476707" y="29960"/>
                </a:moveTo>
                <a:lnTo>
                  <a:pt x="445172" y="45726"/>
                </a:lnTo>
                <a:lnTo>
                  <a:pt x="476707" y="45726"/>
                </a:lnTo>
                <a:cubicBezTo>
                  <a:pt x="476707" y="45726"/>
                  <a:pt x="476707" y="40472"/>
                  <a:pt x="476707" y="29960"/>
                </a:cubicBezTo>
                <a:close/>
                <a:moveTo>
                  <a:pt x="192899" y="14194"/>
                </a:moveTo>
                <a:cubicBezTo>
                  <a:pt x="182388" y="14194"/>
                  <a:pt x="179760" y="16821"/>
                  <a:pt x="185015" y="22076"/>
                </a:cubicBezTo>
                <a:cubicBezTo>
                  <a:pt x="190270" y="27331"/>
                  <a:pt x="195527" y="29960"/>
                  <a:pt x="200784" y="29960"/>
                </a:cubicBezTo>
                <a:cubicBezTo>
                  <a:pt x="206038" y="29960"/>
                  <a:pt x="208665" y="24706"/>
                  <a:pt x="208665" y="14194"/>
                </a:cubicBezTo>
                <a:cubicBezTo>
                  <a:pt x="208665" y="14194"/>
                  <a:pt x="203411" y="14194"/>
                  <a:pt x="192899" y="14194"/>
                </a:cubicBezTo>
                <a:close/>
                <a:moveTo>
                  <a:pt x="11394639" y="0"/>
                </a:moveTo>
                <a:lnTo>
                  <a:pt x="11524715" y="0"/>
                </a:lnTo>
                <a:lnTo>
                  <a:pt x="11529446" y="14194"/>
                </a:lnTo>
                <a:lnTo>
                  <a:pt x="11545213" y="14194"/>
                </a:lnTo>
                <a:cubicBezTo>
                  <a:pt x="11545213" y="24706"/>
                  <a:pt x="11542585" y="27331"/>
                  <a:pt x="11537331" y="22076"/>
                </a:cubicBezTo>
                <a:cubicBezTo>
                  <a:pt x="11532076" y="16821"/>
                  <a:pt x="11524192" y="14194"/>
                  <a:pt x="11513680" y="14194"/>
                </a:cubicBezTo>
                <a:lnTo>
                  <a:pt x="11497912" y="14194"/>
                </a:lnTo>
                <a:cubicBezTo>
                  <a:pt x="11497912" y="14194"/>
                  <a:pt x="11492657" y="14194"/>
                  <a:pt x="11482145" y="14194"/>
                </a:cubicBezTo>
                <a:lnTo>
                  <a:pt x="11482145" y="29960"/>
                </a:lnTo>
                <a:cubicBezTo>
                  <a:pt x="11503166" y="29960"/>
                  <a:pt x="11513680" y="32590"/>
                  <a:pt x="11513680" y="37844"/>
                </a:cubicBezTo>
                <a:cubicBezTo>
                  <a:pt x="11513680" y="43099"/>
                  <a:pt x="11513680" y="50981"/>
                  <a:pt x="11513680" y="61495"/>
                </a:cubicBezTo>
                <a:cubicBezTo>
                  <a:pt x="11513680" y="61495"/>
                  <a:pt x="11511051" y="61495"/>
                  <a:pt x="11505796" y="61495"/>
                </a:cubicBezTo>
                <a:cubicBezTo>
                  <a:pt x="11500541" y="61495"/>
                  <a:pt x="11492657" y="61495"/>
                  <a:pt x="11482145" y="61495"/>
                </a:cubicBezTo>
                <a:cubicBezTo>
                  <a:pt x="11461125" y="61495"/>
                  <a:pt x="11445356" y="66749"/>
                  <a:pt x="11434843" y="77261"/>
                </a:cubicBezTo>
                <a:lnTo>
                  <a:pt x="11434843" y="61495"/>
                </a:lnTo>
                <a:lnTo>
                  <a:pt x="11419078" y="61495"/>
                </a:lnTo>
                <a:lnTo>
                  <a:pt x="11403310" y="61495"/>
                </a:lnTo>
                <a:lnTo>
                  <a:pt x="11403310" y="45726"/>
                </a:lnTo>
                <a:cubicBezTo>
                  <a:pt x="11403310" y="45726"/>
                  <a:pt x="11398055" y="43099"/>
                  <a:pt x="11387542" y="37844"/>
                </a:cubicBezTo>
                <a:cubicBezTo>
                  <a:pt x="11377030" y="32590"/>
                  <a:pt x="11377030" y="24706"/>
                  <a:pt x="11387542" y="14194"/>
                </a:cubicBezTo>
                <a:close/>
                <a:moveTo>
                  <a:pt x="0" y="0"/>
                </a:moveTo>
                <a:lnTo>
                  <a:pt x="9780873" y="0"/>
                </a:lnTo>
                <a:lnTo>
                  <a:pt x="9795066" y="14194"/>
                </a:lnTo>
                <a:cubicBezTo>
                  <a:pt x="9800322" y="14194"/>
                  <a:pt x="9804263" y="12880"/>
                  <a:pt x="9806891" y="10253"/>
                </a:cubicBezTo>
                <a:lnTo>
                  <a:pt x="9810307" y="0"/>
                </a:lnTo>
                <a:lnTo>
                  <a:pt x="10022901" y="0"/>
                </a:lnTo>
                <a:lnTo>
                  <a:pt x="10019746" y="6310"/>
                </a:lnTo>
                <a:cubicBezTo>
                  <a:pt x="10017118" y="11566"/>
                  <a:pt x="10015804" y="14194"/>
                  <a:pt x="10015804" y="14194"/>
                </a:cubicBezTo>
                <a:lnTo>
                  <a:pt x="10027159" y="0"/>
                </a:lnTo>
                <a:lnTo>
                  <a:pt x="10504585" y="0"/>
                </a:lnTo>
                <a:lnTo>
                  <a:pt x="10504585" y="14194"/>
                </a:lnTo>
                <a:cubicBezTo>
                  <a:pt x="10515097" y="14194"/>
                  <a:pt x="10520352" y="19449"/>
                  <a:pt x="10520352" y="29960"/>
                </a:cubicBezTo>
                <a:lnTo>
                  <a:pt x="10520352" y="45726"/>
                </a:lnTo>
                <a:lnTo>
                  <a:pt x="10488819" y="45726"/>
                </a:lnTo>
                <a:cubicBezTo>
                  <a:pt x="10467796" y="45726"/>
                  <a:pt x="10452030" y="56240"/>
                  <a:pt x="10441516" y="77261"/>
                </a:cubicBezTo>
                <a:cubicBezTo>
                  <a:pt x="10431005" y="87775"/>
                  <a:pt x="10425750" y="93030"/>
                  <a:pt x="10425750" y="93030"/>
                </a:cubicBezTo>
                <a:lnTo>
                  <a:pt x="10425750" y="124562"/>
                </a:lnTo>
                <a:lnTo>
                  <a:pt x="10425750" y="140330"/>
                </a:lnTo>
                <a:cubicBezTo>
                  <a:pt x="10415238" y="140330"/>
                  <a:pt x="10409984" y="140330"/>
                  <a:pt x="10409984" y="140330"/>
                </a:cubicBezTo>
                <a:lnTo>
                  <a:pt x="10394215" y="140330"/>
                </a:lnTo>
                <a:lnTo>
                  <a:pt x="10394215" y="171865"/>
                </a:lnTo>
                <a:cubicBezTo>
                  <a:pt x="10415238" y="161351"/>
                  <a:pt x="10431005" y="156097"/>
                  <a:pt x="10441516" y="156097"/>
                </a:cubicBezTo>
                <a:cubicBezTo>
                  <a:pt x="10473051" y="156097"/>
                  <a:pt x="10499331" y="140330"/>
                  <a:pt x="10520352" y="108796"/>
                </a:cubicBezTo>
                <a:cubicBezTo>
                  <a:pt x="10530865" y="87775"/>
                  <a:pt x="10541375" y="72006"/>
                  <a:pt x="10551886" y="61495"/>
                </a:cubicBezTo>
                <a:lnTo>
                  <a:pt x="10576485" y="0"/>
                </a:lnTo>
                <a:lnTo>
                  <a:pt x="10652167" y="0"/>
                </a:lnTo>
                <a:lnTo>
                  <a:pt x="10646490" y="14194"/>
                </a:lnTo>
                <a:lnTo>
                  <a:pt x="10640182" y="4733"/>
                </a:lnTo>
                <a:lnTo>
                  <a:pt x="10630722" y="14194"/>
                </a:lnTo>
                <a:cubicBezTo>
                  <a:pt x="10630722" y="24706"/>
                  <a:pt x="10625467" y="32590"/>
                  <a:pt x="10614955" y="37844"/>
                </a:cubicBezTo>
                <a:cubicBezTo>
                  <a:pt x="10604444" y="43099"/>
                  <a:pt x="10599187" y="45726"/>
                  <a:pt x="10599187" y="45726"/>
                </a:cubicBezTo>
                <a:lnTo>
                  <a:pt x="10583421" y="45726"/>
                </a:lnTo>
                <a:lnTo>
                  <a:pt x="10599187" y="61495"/>
                </a:lnTo>
                <a:lnTo>
                  <a:pt x="10599187" y="93030"/>
                </a:lnTo>
                <a:lnTo>
                  <a:pt x="10583421" y="77261"/>
                </a:lnTo>
                <a:cubicBezTo>
                  <a:pt x="10572909" y="66749"/>
                  <a:pt x="10572909" y="72006"/>
                  <a:pt x="10583421" y="93030"/>
                </a:cubicBezTo>
                <a:lnTo>
                  <a:pt x="10583421" y="124562"/>
                </a:lnTo>
                <a:lnTo>
                  <a:pt x="10551886" y="140330"/>
                </a:lnTo>
                <a:cubicBezTo>
                  <a:pt x="10530865" y="150842"/>
                  <a:pt x="10520352" y="158726"/>
                  <a:pt x="10520352" y="163981"/>
                </a:cubicBezTo>
                <a:cubicBezTo>
                  <a:pt x="10520352" y="169235"/>
                  <a:pt x="10520352" y="171865"/>
                  <a:pt x="10520352" y="171865"/>
                </a:cubicBezTo>
                <a:cubicBezTo>
                  <a:pt x="10520352" y="182376"/>
                  <a:pt x="10520352" y="190260"/>
                  <a:pt x="10520352" y="195515"/>
                </a:cubicBezTo>
                <a:cubicBezTo>
                  <a:pt x="10520352" y="200770"/>
                  <a:pt x="10520352" y="203397"/>
                  <a:pt x="10520352" y="203397"/>
                </a:cubicBezTo>
                <a:lnTo>
                  <a:pt x="10536120" y="203397"/>
                </a:lnTo>
                <a:cubicBezTo>
                  <a:pt x="10546631" y="203397"/>
                  <a:pt x="10551886" y="206027"/>
                  <a:pt x="10551886" y="211282"/>
                </a:cubicBezTo>
                <a:cubicBezTo>
                  <a:pt x="10551886" y="216536"/>
                  <a:pt x="10557141" y="219166"/>
                  <a:pt x="10567654" y="219166"/>
                </a:cubicBezTo>
                <a:lnTo>
                  <a:pt x="10583421" y="219166"/>
                </a:lnTo>
                <a:cubicBezTo>
                  <a:pt x="10572909" y="219166"/>
                  <a:pt x="10567654" y="221795"/>
                  <a:pt x="10567654" y="227050"/>
                </a:cubicBezTo>
                <a:cubicBezTo>
                  <a:pt x="10567654" y="232304"/>
                  <a:pt x="10567654" y="237561"/>
                  <a:pt x="10567654" y="242816"/>
                </a:cubicBezTo>
                <a:cubicBezTo>
                  <a:pt x="10567654" y="248071"/>
                  <a:pt x="10567654" y="253328"/>
                  <a:pt x="10567654" y="258582"/>
                </a:cubicBezTo>
                <a:cubicBezTo>
                  <a:pt x="10567654" y="263837"/>
                  <a:pt x="10565025" y="266467"/>
                  <a:pt x="10559770" y="266467"/>
                </a:cubicBezTo>
                <a:cubicBezTo>
                  <a:pt x="10554516" y="266467"/>
                  <a:pt x="10551886" y="271721"/>
                  <a:pt x="10551886" y="282235"/>
                </a:cubicBezTo>
                <a:cubicBezTo>
                  <a:pt x="10551886" y="303258"/>
                  <a:pt x="10554516" y="308513"/>
                  <a:pt x="10559770" y="298001"/>
                </a:cubicBezTo>
                <a:cubicBezTo>
                  <a:pt x="10565025" y="287490"/>
                  <a:pt x="10567654" y="276978"/>
                  <a:pt x="10567654" y="266467"/>
                </a:cubicBezTo>
                <a:lnTo>
                  <a:pt x="10599187" y="234932"/>
                </a:lnTo>
                <a:cubicBezTo>
                  <a:pt x="10609701" y="213911"/>
                  <a:pt x="10614955" y="198143"/>
                  <a:pt x="10614955" y="187631"/>
                </a:cubicBezTo>
                <a:cubicBezTo>
                  <a:pt x="10614955" y="177119"/>
                  <a:pt x="10620210" y="166610"/>
                  <a:pt x="10630722" y="156097"/>
                </a:cubicBezTo>
                <a:lnTo>
                  <a:pt x="10646490" y="171865"/>
                </a:lnTo>
                <a:cubicBezTo>
                  <a:pt x="10646490" y="182376"/>
                  <a:pt x="10643860" y="192886"/>
                  <a:pt x="10638606" y="203397"/>
                </a:cubicBezTo>
                <a:cubicBezTo>
                  <a:pt x="10633351" y="213911"/>
                  <a:pt x="10630722" y="224420"/>
                  <a:pt x="10630722" y="234932"/>
                </a:cubicBezTo>
                <a:cubicBezTo>
                  <a:pt x="10630722" y="245445"/>
                  <a:pt x="10630722" y="250700"/>
                  <a:pt x="10630722" y="250700"/>
                </a:cubicBezTo>
                <a:cubicBezTo>
                  <a:pt x="10630722" y="250700"/>
                  <a:pt x="10625467" y="250700"/>
                  <a:pt x="10614955" y="250700"/>
                </a:cubicBezTo>
                <a:lnTo>
                  <a:pt x="10599187" y="266467"/>
                </a:lnTo>
                <a:lnTo>
                  <a:pt x="10599187" y="282235"/>
                </a:lnTo>
                <a:cubicBezTo>
                  <a:pt x="10609701" y="282235"/>
                  <a:pt x="10614955" y="287490"/>
                  <a:pt x="10614955" y="298001"/>
                </a:cubicBezTo>
                <a:cubicBezTo>
                  <a:pt x="10614955" y="298001"/>
                  <a:pt x="10612326" y="303258"/>
                  <a:pt x="10607071" y="313767"/>
                </a:cubicBezTo>
                <a:cubicBezTo>
                  <a:pt x="10601816" y="324279"/>
                  <a:pt x="10596560" y="329536"/>
                  <a:pt x="10591305" y="329536"/>
                </a:cubicBezTo>
                <a:cubicBezTo>
                  <a:pt x="10586050" y="329536"/>
                  <a:pt x="10578166" y="334790"/>
                  <a:pt x="10567654" y="345302"/>
                </a:cubicBezTo>
                <a:lnTo>
                  <a:pt x="10567654" y="361070"/>
                </a:lnTo>
                <a:cubicBezTo>
                  <a:pt x="10567654" y="361070"/>
                  <a:pt x="10567654" y="366325"/>
                  <a:pt x="10567654" y="376837"/>
                </a:cubicBezTo>
                <a:cubicBezTo>
                  <a:pt x="10557141" y="376837"/>
                  <a:pt x="10554516" y="384721"/>
                  <a:pt x="10559770" y="400487"/>
                </a:cubicBezTo>
                <a:cubicBezTo>
                  <a:pt x="10565025" y="416253"/>
                  <a:pt x="10562400" y="424137"/>
                  <a:pt x="10551886" y="424137"/>
                </a:cubicBezTo>
                <a:cubicBezTo>
                  <a:pt x="10541375" y="424137"/>
                  <a:pt x="10536120" y="418883"/>
                  <a:pt x="10536120" y="408371"/>
                </a:cubicBezTo>
                <a:cubicBezTo>
                  <a:pt x="10536120" y="408371"/>
                  <a:pt x="10536120" y="405742"/>
                  <a:pt x="10536120" y="400487"/>
                </a:cubicBezTo>
                <a:cubicBezTo>
                  <a:pt x="10536120" y="395232"/>
                  <a:pt x="10536120" y="392603"/>
                  <a:pt x="10536120" y="392603"/>
                </a:cubicBezTo>
                <a:lnTo>
                  <a:pt x="10520352" y="392603"/>
                </a:lnTo>
                <a:cubicBezTo>
                  <a:pt x="10499331" y="403114"/>
                  <a:pt x="10488819" y="418883"/>
                  <a:pt x="10488819" y="439906"/>
                </a:cubicBezTo>
                <a:lnTo>
                  <a:pt x="10504585" y="487207"/>
                </a:lnTo>
                <a:lnTo>
                  <a:pt x="10488819" y="518741"/>
                </a:lnTo>
                <a:lnTo>
                  <a:pt x="10441516" y="534508"/>
                </a:lnTo>
                <a:cubicBezTo>
                  <a:pt x="10441516" y="545019"/>
                  <a:pt x="10438889" y="550276"/>
                  <a:pt x="10433634" y="550276"/>
                </a:cubicBezTo>
                <a:cubicBezTo>
                  <a:pt x="10428379" y="550276"/>
                  <a:pt x="10415238" y="560787"/>
                  <a:pt x="10394215" y="581808"/>
                </a:cubicBezTo>
                <a:lnTo>
                  <a:pt x="10362681" y="613343"/>
                </a:lnTo>
                <a:lnTo>
                  <a:pt x="10362681" y="629111"/>
                </a:lnTo>
                <a:cubicBezTo>
                  <a:pt x="10362681" y="639623"/>
                  <a:pt x="10362681" y="644878"/>
                  <a:pt x="10362681" y="644878"/>
                </a:cubicBezTo>
                <a:lnTo>
                  <a:pt x="10346914" y="739479"/>
                </a:lnTo>
                <a:lnTo>
                  <a:pt x="10362681" y="771014"/>
                </a:lnTo>
                <a:cubicBezTo>
                  <a:pt x="10373194" y="760502"/>
                  <a:pt x="10383704" y="755248"/>
                  <a:pt x="10394215" y="755248"/>
                </a:cubicBezTo>
                <a:cubicBezTo>
                  <a:pt x="10394215" y="755248"/>
                  <a:pt x="10402099" y="747364"/>
                  <a:pt x="10417866" y="731597"/>
                </a:cubicBezTo>
                <a:cubicBezTo>
                  <a:pt x="10433634" y="715831"/>
                  <a:pt x="10441516" y="702692"/>
                  <a:pt x="10441516" y="692178"/>
                </a:cubicBezTo>
                <a:cubicBezTo>
                  <a:pt x="10441516" y="671155"/>
                  <a:pt x="10449400" y="658017"/>
                  <a:pt x="10465169" y="652762"/>
                </a:cubicBezTo>
                <a:cubicBezTo>
                  <a:pt x="10480935" y="647505"/>
                  <a:pt x="10494074" y="639623"/>
                  <a:pt x="10504585" y="629111"/>
                </a:cubicBezTo>
                <a:lnTo>
                  <a:pt x="10536120" y="613343"/>
                </a:lnTo>
                <a:cubicBezTo>
                  <a:pt x="10546631" y="613343"/>
                  <a:pt x="10562400" y="597577"/>
                  <a:pt x="10583421" y="566042"/>
                </a:cubicBezTo>
                <a:cubicBezTo>
                  <a:pt x="10593932" y="555531"/>
                  <a:pt x="10601816" y="547646"/>
                  <a:pt x="10607071" y="542392"/>
                </a:cubicBezTo>
                <a:cubicBezTo>
                  <a:pt x="10612326" y="537135"/>
                  <a:pt x="10614955" y="534508"/>
                  <a:pt x="10614955" y="534508"/>
                </a:cubicBezTo>
                <a:cubicBezTo>
                  <a:pt x="10625467" y="534508"/>
                  <a:pt x="10630722" y="531880"/>
                  <a:pt x="10630722" y="526623"/>
                </a:cubicBezTo>
                <a:cubicBezTo>
                  <a:pt x="10630722" y="521369"/>
                  <a:pt x="10625467" y="518741"/>
                  <a:pt x="10614955" y="518741"/>
                </a:cubicBezTo>
                <a:lnTo>
                  <a:pt x="10599187" y="518741"/>
                </a:lnTo>
                <a:cubicBezTo>
                  <a:pt x="10599187" y="518741"/>
                  <a:pt x="10601816" y="516112"/>
                  <a:pt x="10607071" y="510857"/>
                </a:cubicBezTo>
                <a:cubicBezTo>
                  <a:pt x="10612326" y="505602"/>
                  <a:pt x="10620210" y="505602"/>
                  <a:pt x="10630722" y="510857"/>
                </a:cubicBezTo>
                <a:cubicBezTo>
                  <a:pt x="10641235" y="516112"/>
                  <a:pt x="10651745" y="513484"/>
                  <a:pt x="10662256" y="502973"/>
                </a:cubicBezTo>
                <a:cubicBezTo>
                  <a:pt x="10662256" y="502973"/>
                  <a:pt x="10664886" y="500346"/>
                  <a:pt x="10670140" y="495091"/>
                </a:cubicBezTo>
                <a:cubicBezTo>
                  <a:pt x="10675395" y="489834"/>
                  <a:pt x="10683279" y="487207"/>
                  <a:pt x="10693791" y="487207"/>
                </a:cubicBezTo>
                <a:cubicBezTo>
                  <a:pt x="10693791" y="487207"/>
                  <a:pt x="10693791" y="481952"/>
                  <a:pt x="10693791" y="471440"/>
                </a:cubicBezTo>
                <a:cubicBezTo>
                  <a:pt x="10693791" y="460927"/>
                  <a:pt x="10701675" y="458299"/>
                  <a:pt x="10717441" y="463556"/>
                </a:cubicBezTo>
                <a:cubicBezTo>
                  <a:pt x="10733207" y="468811"/>
                  <a:pt x="10741092" y="468811"/>
                  <a:pt x="10741092" y="463556"/>
                </a:cubicBezTo>
                <a:cubicBezTo>
                  <a:pt x="10741092" y="458299"/>
                  <a:pt x="10751603" y="450417"/>
                  <a:pt x="10772626" y="439906"/>
                </a:cubicBezTo>
                <a:cubicBezTo>
                  <a:pt x="10783138" y="429394"/>
                  <a:pt x="10791022" y="424137"/>
                  <a:pt x="10796277" y="424137"/>
                </a:cubicBezTo>
                <a:cubicBezTo>
                  <a:pt x="10801531" y="424137"/>
                  <a:pt x="10804161" y="418883"/>
                  <a:pt x="10804161" y="408371"/>
                </a:cubicBezTo>
                <a:lnTo>
                  <a:pt x="10804161" y="392603"/>
                </a:lnTo>
                <a:lnTo>
                  <a:pt x="10819927" y="376837"/>
                </a:lnTo>
                <a:cubicBezTo>
                  <a:pt x="10819927" y="376837"/>
                  <a:pt x="10819927" y="371582"/>
                  <a:pt x="10819927" y="361070"/>
                </a:cubicBezTo>
                <a:cubicBezTo>
                  <a:pt x="10830439" y="361070"/>
                  <a:pt x="10835695" y="355814"/>
                  <a:pt x="10835695" y="345302"/>
                </a:cubicBezTo>
                <a:lnTo>
                  <a:pt x="10851462" y="329536"/>
                </a:lnTo>
                <a:lnTo>
                  <a:pt x="10851462" y="345302"/>
                </a:lnTo>
                <a:lnTo>
                  <a:pt x="10867228" y="361070"/>
                </a:lnTo>
                <a:cubicBezTo>
                  <a:pt x="10867228" y="361070"/>
                  <a:pt x="10875112" y="358441"/>
                  <a:pt x="10890878" y="353186"/>
                </a:cubicBezTo>
                <a:cubicBezTo>
                  <a:pt x="10906647" y="347929"/>
                  <a:pt x="10909274" y="350559"/>
                  <a:pt x="10898763" y="361070"/>
                </a:cubicBezTo>
                <a:lnTo>
                  <a:pt x="10930297" y="376837"/>
                </a:lnTo>
                <a:lnTo>
                  <a:pt x="10930297" y="392603"/>
                </a:lnTo>
                <a:cubicBezTo>
                  <a:pt x="10919786" y="403114"/>
                  <a:pt x="10919786" y="413626"/>
                  <a:pt x="10930297" y="424137"/>
                </a:cubicBezTo>
                <a:cubicBezTo>
                  <a:pt x="10940809" y="434649"/>
                  <a:pt x="10961832" y="424137"/>
                  <a:pt x="10993366" y="392603"/>
                </a:cubicBezTo>
                <a:cubicBezTo>
                  <a:pt x="11003878" y="382093"/>
                  <a:pt x="11014387" y="376837"/>
                  <a:pt x="11024899" y="376837"/>
                </a:cubicBezTo>
                <a:cubicBezTo>
                  <a:pt x="11014387" y="387348"/>
                  <a:pt x="11014387" y="392603"/>
                  <a:pt x="11024899" y="392603"/>
                </a:cubicBezTo>
                <a:lnTo>
                  <a:pt x="11056434" y="376837"/>
                </a:lnTo>
                <a:lnTo>
                  <a:pt x="11056434" y="392603"/>
                </a:lnTo>
                <a:lnTo>
                  <a:pt x="11009133" y="439906"/>
                </a:lnTo>
                <a:cubicBezTo>
                  <a:pt x="11019644" y="439906"/>
                  <a:pt x="11024899" y="442533"/>
                  <a:pt x="11024899" y="447788"/>
                </a:cubicBezTo>
                <a:cubicBezTo>
                  <a:pt x="11024899" y="453045"/>
                  <a:pt x="11024899" y="455672"/>
                  <a:pt x="11024899" y="455672"/>
                </a:cubicBezTo>
                <a:lnTo>
                  <a:pt x="11087968" y="439906"/>
                </a:lnTo>
                <a:lnTo>
                  <a:pt x="11135269" y="455672"/>
                </a:lnTo>
                <a:cubicBezTo>
                  <a:pt x="11145783" y="466184"/>
                  <a:pt x="11156292" y="471440"/>
                  <a:pt x="11166804" y="471440"/>
                </a:cubicBezTo>
                <a:cubicBezTo>
                  <a:pt x="11166804" y="471440"/>
                  <a:pt x="11166804" y="463556"/>
                  <a:pt x="11166804" y="447788"/>
                </a:cubicBezTo>
                <a:cubicBezTo>
                  <a:pt x="11166804" y="432022"/>
                  <a:pt x="11166804" y="424137"/>
                  <a:pt x="11166804" y="424137"/>
                </a:cubicBezTo>
                <a:cubicBezTo>
                  <a:pt x="11156292" y="424137"/>
                  <a:pt x="11156292" y="418883"/>
                  <a:pt x="11166804" y="408371"/>
                </a:cubicBezTo>
                <a:lnTo>
                  <a:pt x="11135269" y="329536"/>
                </a:lnTo>
                <a:lnTo>
                  <a:pt x="11151037" y="329536"/>
                </a:lnTo>
                <a:cubicBezTo>
                  <a:pt x="11161549" y="329536"/>
                  <a:pt x="11166804" y="329536"/>
                  <a:pt x="11166804" y="329536"/>
                </a:cubicBezTo>
                <a:cubicBezTo>
                  <a:pt x="11166804" y="319024"/>
                  <a:pt x="11151037" y="303258"/>
                  <a:pt x="11119503" y="282235"/>
                </a:cubicBezTo>
                <a:cubicBezTo>
                  <a:pt x="11130014" y="282235"/>
                  <a:pt x="11140524" y="282235"/>
                  <a:pt x="11151037" y="282235"/>
                </a:cubicBezTo>
                <a:cubicBezTo>
                  <a:pt x="11161549" y="282235"/>
                  <a:pt x="11177315" y="292746"/>
                  <a:pt x="11198338" y="313767"/>
                </a:cubicBezTo>
                <a:cubicBezTo>
                  <a:pt x="11219359" y="334790"/>
                  <a:pt x="11235125" y="350559"/>
                  <a:pt x="11245639" y="361070"/>
                </a:cubicBezTo>
                <a:cubicBezTo>
                  <a:pt x="11245639" y="392603"/>
                  <a:pt x="11245639" y="410999"/>
                  <a:pt x="11245639" y="416253"/>
                </a:cubicBezTo>
                <a:cubicBezTo>
                  <a:pt x="11245639" y="421510"/>
                  <a:pt x="11240384" y="424137"/>
                  <a:pt x="11229871" y="424137"/>
                </a:cubicBezTo>
                <a:cubicBezTo>
                  <a:pt x="11219359" y="424137"/>
                  <a:pt x="11208850" y="432022"/>
                  <a:pt x="11198338" y="447788"/>
                </a:cubicBezTo>
                <a:cubicBezTo>
                  <a:pt x="11187827" y="463556"/>
                  <a:pt x="11177315" y="476695"/>
                  <a:pt x="11166804" y="487207"/>
                </a:cubicBezTo>
                <a:cubicBezTo>
                  <a:pt x="11145783" y="508230"/>
                  <a:pt x="11145783" y="529253"/>
                  <a:pt x="11166804" y="550276"/>
                </a:cubicBezTo>
                <a:cubicBezTo>
                  <a:pt x="11177315" y="560787"/>
                  <a:pt x="11185199" y="568670"/>
                  <a:pt x="11190454" y="573926"/>
                </a:cubicBezTo>
                <a:cubicBezTo>
                  <a:pt x="11195709" y="579181"/>
                  <a:pt x="11198338" y="581808"/>
                  <a:pt x="11198338" y="581808"/>
                </a:cubicBezTo>
                <a:lnTo>
                  <a:pt x="11214104" y="534508"/>
                </a:lnTo>
                <a:cubicBezTo>
                  <a:pt x="11214104" y="523996"/>
                  <a:pt x="11219359" y="518741"/>
                  <a:pt x="11229871" y="518741"/>
                </a:cubicBezTo>
                <a:cubicBezTo>
                  <a:pt x="11240384" y="518741"/>
                  <a:pt x="11245639" y="502973"/>
                  <a:pt x="11245639" y="471440"/>
                </a:cubicBezTo>
                <a:lnTo>
                  <a:pt x="11277172" y="392603"/>
                </a:lnTo>
                <a:cubicBezTo>
                  <a:pt x="11277172" y="392603"/>
                  <a:pt x="11279803" y="395232"/>
                  <a:pt x="11285058" y="400487"/>
                </a:cubicBezTo>
                <a:cubicBezTo>
                  <a:pt x="11290313" y="405742"/>
                  <a:pt x="11292940" y="413626"/>
                  <a:pt x="11292940" y="424137"/>
                </a:cubicBezTo>
                <a:lnTo>
                  <a:pt x="11277172" y="455672"/>
                </a:lnTo>
                <a:lnTo>
                  <a:pt x="11277172" y="534508"/>
                </a:lnTo>
                <a:cubicBezTo>
                  <a:pt x="11277172" y="555531"/>
                  <a:pt x="11277172" y="587065"/>
                  <a:pt x="11277172" y="629111"/>
                </a:cubicBezTo>
                <a:cubicBezTo>
                  <a:pt x="11287685" y="660644"/>
                  <a:pt x="11298195" y="676412"/>
                  <a:pt x="11308708" y="676412"/>
                </a:cubicBezTo>
                <a:cubicBezTo>
                  <a:pt x="11319220" y="655389"/>
                  <a:pt x="11337613" y="652762"/>
                  <a:pt x="11363891" y="668528"/>
                </a:cubicBezTo>
                <a:cubicBezTo>
                  <a:pt x="11390171" y="684294"/>
                  <a:pt x="11403310" y="702692"/>
                  <a:pt x="11403310" y="723713"/>
                </a:cubicBezTo>
                <a:cubicBezTo>
                  <a:pt x="11392796" y="734225"/>
                  <a:pt x="11384914" y="739479"/>
                  <a:pt x="11379660" y="739479"/>
                </a:cubicBezTo>
                <a:cubicBezTo>
                  <a:pt x="11374405" y="739479"/>
                  <a:pt x="11366521" y="744736"/>
                  <a:pt x="11356009" y="755248"/>
                </a:cubicBezTo>
                <a:cubicBezTo>
                  <a:pt x="11345496" y="765759"/>
                  <a:pt x="11340241" y="776271"/>
                  <a:pt x="11340241" y="786782"/>
                </a:cubicBezTo>
                <a:cubicBezTo>
                  <a:pt x="11340241" y="797294"/>
                  <a:pt x="11345496" y="802549"/>
                  <a:pt x="11356009" y="802549"/>
                </a:cubicBezTo>
                <a:lnTo>
                  <a:pt x="11356009" y="818315"/>
                </a:lnTo>
                <a:lnTo>
                  <a:pt x="11371775" y="865618"/>
                </a:lnTo>
                <a:cubicBezTo>
                  <a:pt x="11413822" y="907664"/>
                  <a:pt x="11424333" y="928685"/>
                  <a:pt x="11403310" y="928685"/>
                </a:cubicBezTo>
                <a:lnTo>
                  <a:pt x="11356009" y="897150"/>
                </a:lnTo>
                <a:cubicBezTo>
                  <a:pt x="11356009" y="886639"/>
                  <a:pt x="11350754" y="870872"/>
                  <a:pt x="11340241" y="849849"/>
                </a:cubicBezTo>
                <a:cubicBezTo>
                  <a:pt x="11340241" y="849849"/>
                  <a:pt x="11337613" y="844595"/>
                  <a:pt x="11332359" y="834083"/>
                </a:cubicBezTo>
                <a:cubicBezTo>
                  <a:pt x="11327104" y="823572"/>
                  <a:pt x="11324475" y="818315"/>
                  <a:pt x="11324475" y="818315"/>
                </a:cubicBezTo>
                <a:lnTo>
                  <a:pt x="11324475" y="802549"/>
                </a:lnTo>
                <a:lnTo>
                  <a:pt x="11292940" y="818315"/>
                </a:lnTo>
                <a:cubicBezTo>
                  <a:pt x="11250894" y="870872"/>
                  <a:pt x="11245639" y="918173"/>
                  <a:pt x="11277172" y="960219"/>
                </a:cubicBezTo>
                <a:cubicBezTo>
                  <a:pt x="11287685" y="981243"/>
                  <a:pt x="11292940" y="1002266"/>
                  <a:pt x="11292940" y="1023289"/>
                </a:cubicBezTo>
                <a:cubicBezTo>
                  <a:pt x="11303454" y="1023289"/>
                  <a:pt x="11313963" y="1023289"/>
                  <a:pt x="11324475" y="1023289"/>
                </a:cubicBezTo>
                <a:cubicBezTo>
                  <a:pt x="11324475" y="1012777"/>
                  <a:pt x="11327104" y="1004893"/>
                  <a:pt x="11332359" y="999638"/>
                </a:cubicBezTo>
                <a:cubicBezTo>
                  <a:pt x="11337613" y="994381"/>
                  <a:pt x="11340241" y="991754"/>
                  <a:pt x="11340241" y="991754"/>
                </a:cubicBezTo>
                <a:lnTo>
                  <a:pt x="11340241" y="1007520"/>
                </a:lnTo>
                <a:cubicBezTo>
                  <a:pt x="11329729" y="1007520"/>
                  <a:pt x="11329729" y="1012777"/>
                  <a:pt x="11340241" y="1023289"/>
                </a:cubicBezTo>
                <a:lnTo>
                  <a:pt x="11356009" y="1007520"/>
                </a:lnTo>
                <a:lnTo>
                  <a:pt x="11403310" y="960219"/>
                </a:lnTo>
                <a:cubicBezTo>
                  <a:pt x="11455866" y="897150"/>
                  <a:pt x="11476891" y="865618"/>
                  <a:pt x="11466379" y="865618"/>
                </a:cubicBezTo>
                <a:cubicBezTo>
                  <a:pt x="11466379" y="855106"/>
                  <a:pt x="11466379" y="844595"/>
                  <a:pt x="11466379" y="834083"/>
                </a:cubicBezTo>
                <a:lnTo>
                  <a:pt x="11497912" y="834083"/>
                </a:lnTo>
                <a:lnTo>
                  <a:pt x="11513680" y="834083"/>
                </a:lnTo>
                <a:cubicBezTo>
                  <a:pt x="11513680" y="823572"/>
                  <a:pt x="11516307" y="813060"/>
                  <a:pt x="11521562" y="802549"/>
                </a:cubicBezTo>
                <a:cubicBezTo>
                  <a:pt x="11526817" y="792037"/>
                  <a:pt x="11534703" y="781525"/>
                  <a:pt x="11545213" y="771014"/>
                </a:cubicBezTo>
                <a:lnTo>
                  <a:pt x="11576749" y="692178"/>
                </a:lnTo>
                <a:cubicBezTo>
                  <a:pt x="11576749" y="692178"/>
                  <a:pt x="11576749" y="684294"/>
                  <a:pt x="11576749" y="668528"/>
                </a:cubicBezTo>
                <a:cubicBezTo>
                  <a:pt x="11576749" y="652762"/>
                  <a:pt x="11571495" y="634366"/>
                  <a:pt x="11560981" y="613343"/>
                </a:cubicBezTo>
                <a:cubicBezTo>
                  <a:pt x="11560981" y="581808"/>
                  <a:pt x="11571495" y="576554"/>
                  <a:pt x="11592516" y="597577"/>
                </a:cubicBezTo>
                <a:cubicBezTo>
                  <a:pt x="11613537" y="608088"/>
                  <a:pt x="11621421" y="623855"/>
                  <a:pt x="11616166" y="644878"/>
                </a:cubicBezTo>
                <a:cubicBezTo>
                  <a:pt x="11610911" y="665901"/>
                  <a:pt x="11605654" y="681667"/>
                  <a:pt x="11600400" y="692178"/>
                </a:cubicBezTo>
                <a:cubicBezTo>
                  <a:pt x="11595145" y="702692"/>
                  <a:pt x="11592516" y="707947"/>
                  <a:pt x="11592516" y="707947"/>
                </a:cubicBezTo>
                <a:lnTo>
                  <a:pt x="11639816" y="660644"/>
                </a:lnTo>
                <a:cubicBezTo>
                  <a:pt x="11660837" y="618600"/>
                  <a:pt x="11673978" y="597577"/>
                  <a:pt x="11679233" y="597577"/>
                </a:cubicBezTo>
                <a:cubicBezTo>
                  <a:pt x="11684488" y="597577"/>
                  <a:pt x="11687117" y="592320"/>
                  <a:pt x="11687117" y="581808"/>
                </a:cubicBezTo>
                <a:lnTo>
                  <a:pt x="11702884" y="597577"/>
                </a:lnTo>
                <a:lnTo>
                  <a:pt x="11734420" y="566042"/>
                </a:lnTo>
                <a:cubicBezTo>
                  <a:pt x="11734420" y="555531"/>
                  <a:pt x="11737048" y="545019"/>
                  <a:pt x="11742302" y="534508"/>
                </a:cubicBezTo>
                <a:cubicBezTo>
                  <a:pt x="11747557" y="523996"/>
                  <a:pt x="11750186" y="518741"/>
                  <a:pt x="11750186" y="518741"/>
                </a:cubicBezTo>
                <a:cubicBezTo>
                  <a:pt x="11750186" y="518741"/>
                  <a:pt x="11755441" y="513484"/>
                  <a:pt x="11765953" y="502973"/>
                </a:cubicBezTo>
                <a:cubicBezTo>
                  <a:pt x="11776466" y="492461"/>
                  <a:pt x="11792233" y="471440"/>
                  <a:pt x="11813254" y="439906"/>
                </a:cubicBezTo>
                <a:lnTo>
                  <a:pt x="11860554" y="376837"/>
                </a:lnTo>
                <a:cubicBezTo>
                  <a:pt x="11871068" y="366325"/>
                  <a:pt x="11876323" y="358441"/>
                  <a:pt x="11876323" y="353186"/>
                </a:cubicBezTo>
                <a:cubicBezTo>
                  <a:pt x="11876323" y="347929"/>
                  <a:pt x="11881578" y="337418"/>
                  <a:pt x="11892091" y="321652"/>
                </a:cubicBezTo>
                <a:cubicBezTo>
                  <a:pt x="11902603" y="305885"/>
                  <a:pt x="11907857" y="292746"/>
                  <a:pt x="11907857" y="282235"/>
                </a:cubicBezTo>
                <a:lnTo>
                  <a:pt x="11907857" y="266467"/>
                </a:lnTo>
                <a:cubicBezTo>
                  <a:pt x="11907857" y="266467"/>
                  <a:pt x="11918369" y="258582"/>
                  <a:pt x="11939392" y="242816"/>
                </a:cubicBezTo>
                <a:cubicBezTo>
                  <a:pt x="11960413" y="227050"/>
                  <a:pt x="11970925" y="211282"/>
                  <a:pt x="11970925" y="195515"/>
                </a:cubicBezTo>
                <a:cubicBezTo>
                  <a:pt x="11970925" y="179747"/>
                  <a:pt x="11976179" y="166610"/>
                  <a:pt x="11986693" y="156097"/>
                </a:cubicBezTo>
                <a:lnTo>
                  <a:pt x="11986693" y="187631"/>
                </a:lnTo>
                <a:lnTo>
                  <a:pt x="11986693" y="203397"/>
                </a:lnTo>
                <a:lnTo>
                  <a:pt x="12002461" y="187631"/>
                </a:lnTo>
                <a:cubicBezTo>
                  <a:pt x="12012971" y="161353"/>
                  <a:pt x="12022168" y="132447"/>
                  <a:pt x="12030051" y="100913"/>
                </a:cubicBezTo>
                <a:lnTo>
                  <a:pt x="12049459" y="0"/>
                </a:lnTo>
                <a:lnTo>
                  <a:pt x="12175898" y="0"/>
                </a:lnTo>
                <a:lnTo>
                  <a:pt x="12175898" y="6310"/>
                </a:lnTo>
                <a:cubicBezTo>
                  <a:pt x="12175898" y="16821"/>
                  <a:pt x="12175898" y="29960"/>
                  <a:pt x="12175898" y="45726"/>
                </a:cubicBezTo>
                <a:cubicBezTo>
                  <a:pt x="12175898" y="87775"/>
                  <a:pt x="12165387" y="108796"/>
                  <a:pt x="12144364" y="108796"/>
                </a:cubicBezTo>
                <a:cubicBezTo>
                  <a:pt x="12133850" y="108796"/>
                  <a:pt x="12123341" y="119307"/>
                  <a:pt x="12112829" y="140330"/>
                </a:cubicBezTo>
                <a:cubicBezTo>
                  <a:pt x="12112829" y="140330"/>
                  <a:pt x="12107575" y="148215"/>
                  <a:pt x="12097063" y="163981"/>
                </a:cubicBezTo>
                <a:cubicBezTo>
                  <a:pt x="12086549" y="179747"/>
                  <a:pt x="12081295" y="192886"/>
                  <a:pt x="12081295" y="203397"/>
                </a:cubicBezTo>
                <a:cubicBezTo>
                  <a:pt x="12060274" y="224420"/>
                  <a:pt x="12055017" y="240187"/>
                  <a:pt x="12065528" y="250700"/>
                </a:cubicBezTo>
                <a:cubicBezTo>
                  <a:pt x="12076040" y="261212"/>
                  <a:pt x="12076040" y="271721"/>
                  <a:pt x="12065528" y="282235"/>
                </a:cubicBezTo>
                <a:lnTo>
                  <a:pt x="12049762" y="313767"/>
                </a:lnTo>
                <a:cubicBezTo>
                  <a:pt x="12049762" y="324279"/>
                  <a:pt x="12044507" y="334790"/>
                  <a:pt x="12033994" y="345302"/>
                </a:cubicBezTo>
                <a:lnTo>
                  <a:pt x="12018228" y="376837"/>
                </a:lnTo>
                <a:cubicBezTo>
                  <a:pt x="12018228" y="387348"/>
                  <a:pt x="12012971" y="397860"/>
                  <a:pt x="12002461" y="408371"/>
                </a:cubicBezTo>
                <a:lnTo>
                  <a:pt x="11970925" y="455672"/>
                </a:lnTo>
                <a:lnTo>
                  <a:pt x="11939392" y="502973"/>
                </a:lnTo>
                <a:cubicBezTo>
                  <a:pt x="11928878" y="513484"/>
                  <a:pt x="11928878" y="523996"/>
                  <a:pt x="11939392" y="534508"/>
                </a:cubicBezTo>
                <a:lnTo>
                  <a:pt x="11970925" y="518741"/>
                </a:lnTo>
                <a:cubicBezTo>
                  <a:pt x="11970925" y="518741"/>
                  <a:pt x="11976179" y="521369"/>
                  <a:pt x="11986693" y="526623"/>
                </a:cubicBezTo>
                <a:cubicBezTo>
                  <a:pt x="11997207" y="531880"/>
                  <a:pt x="12005089" y="531880"/>
                  <a:pt x="12010343" y="526623"/>
                </a:cubicBezTo>
                <a:cubicBezTo>
                  <a:pt x="12015598" y="521369"/>
                  <a:pt x="12012971" y="513484"/>
                  <a:pt x="12002461" y="502973"/>
                </a:cubicBezTo>
                <a:cubicBezTo>
                  <a:pt x="12002461" y="502973"/>
                  <a:pt x="12002461" y="497718"/>
                  <a:pt x="12002461" y="487207"/>
                </a:cubicBezTo>
                <a:cubicBezTo>
                  <a:pt x="12002461" y="476695"/>
                  <a:pt x="12007716" y="466184"/>
                  <a:pt x="12018228" y="455672"/>
                </a:cubicBezTo>
                <a:lnTo>
                  <a:pt x="12033994" y="455672"/>
                </a:lnTo>
                <a:cubicBezTo>
                  <a:pt x="12023482" y="476695"/>
                  <a:pt x="12020857" y="489834"/>
                  <a:pt x="12026112" y="495091"/>
                </a:cubicBezTo>
                <a:cubicBezTo>
                  <a:pt x="12031366" y="500346"/>
                  <a:pt x="12039248" y="492461"/>
                  <a:pt x="12049762" y="471440"/>
                </a:cubicBezTo>
                <a:lnTo>
                  <a:pt x="12081295" y="471440"/>
                </a:lnTo>
                <a:lnTo>
                  <a:pt x="12081295" y="487207"/>
                </a:lnTo>
                <a:cubicBezTo>
                  <a:pt x="12091808" y="487207"/>
                  <a:pt x="12097063" y="492461"/>
                  <a:pt x="12097063" y="502973"/>
                </a:cubicBezTo>
                <a:cubicBezTo>
                  <a:pt x="12107575" y="513484"/>
                  <a:pt x="12107575" y="518741"/>
                  <a:pt x="12097063" y="518741"/>
                </a:cubicBezTo>
                <a:lnTo>
                  <a:pt x="12065528" y="550276"/>
                </a:lnTo>
                <a:lnTo>
                  <a:pt x="12002461" y="613343"/>
                </a:lnTo>
                <a:cubicBezTo>
                  <a:pt x="12002461" y="623855"/>
                  <a:pt x="11997207" y="629111"/>
                  <a:pt x="11986693" y="629111"/>
                </a:cubicBezTo>
                <a:cubicBezTo>
                  <a:pt x="11976179" y="629111"/>
                  <a:pt x="11960413" y="644878"/>
                  <a:pt x="11939392" y="676412"/>
                </a:cubicBezTo>
                <a:cubicBezTo>
                  <a:pt x="11886836" y="749991"/>
                  <a:pt x="11871068" y="786782"/>
                  <a:pt x="11892091" y="786782"/>
                </a:cubicBezTo>
                <a:cubicBezTo>
                  <a:pt x="11892091" y="786782"/>
                  <a:pt x="11902603" y="773643"/>
                  <a:pt x="11923624" y="747364"/>
                </a:cubicBezTo>
                <a:cubicBezTo>
                  <a:pt x="11944647" y="721086"/>
                  <a:pt x="11955158" y="702692"/>
                  <a:pt x="11955158" y="692178"/>
                </a:cubicBezTo>
                <a:cubicBezTo>
                  <a:pt x="11955158" y="681667"/>
                  <a:pt x="11957788" y="673783"/>
                  <a:pt x="11963042" y="668528"/>
                </a:cubicBezTo>
                <a:cubicBezTo>
                  <a:pt x="11968297" y="663273"/>
                  <a:pt x="11970925" y="660644"/>
                  <a:pt x="11970925" y="660644"/>
                </a:cubicBezTo>
                <a:cubicBezTo>
                  <a:pt x="11970925" y="671155"/>
                  <a:pt x="11976179" y="671155"/>
                  <a:pt x="11986693" y="660644"/>
                </a:cubicBezTo>
                <a:cubicBezTo>
                  <a:pt x="11986693" y="650132"/>
                  <a:pt x="11997207" y="639623"/>
                  <a:pt x="12018228" y="629111"/>
                </a:cubicBezTo>
                <a:lnTo>
                  <a:pt x="12065528" y="644878"/>
                </a:lnTo>
                <a:cubicBezTo>
                  <a:pt x="12086549" y="655389"/>
                  <a:pt x="12097063" y="668528"/>
                  <a:pt x="12097063" y="684294"/>
                </a:cubicBezTo>
                <a:cubicBezTo>
                  <a:pt x="12097063" y="700063"/>
                  <a:pt x="12086549" y="705317"/>
                  <a:pt x="12065528" y="700063"/>
                </a:cubicBezTo>
                <a:cubicBezTo>
                  <a:pt x="12044507" y="694808"/>
                  <a:pt x="12028739" y="697435"/>
                  <a:pt x="12018228" y="707947"/>
                </a:cubicBezTo>
                <a:cubicBezTo>
                  <a:pt x="11997207" y="728968"/>
                  <a:pt x="11976179" y="760502"/>
                  <a:pt x="11955158" y="802549"/>
                </a:cubicBezTo>
                <a:lnTo>
                  <a:pt x="11939392" y="834083"/>
                </a:lnTo>
                <a:lnTo>
                  <a:pt x="11955158" y="849849"/>
                </a:lnTo>
                <a:lnTo>
                  <a:pt x="11986693" y="865618"/>
                </a:lnTo>
                <a:cubicBezTo>
                  <a:pt x="11986693" y="876129"/>
                  <a:pt x="11997207" y="884011"/>
                  <a:pt x="12018228" y="889268"/>
                </a:cubicBezTo>
                <a:cubicBezTo>
                  <a:pt x="12039248" y="894523"/>
                  <a:pt x="12049762" y="891896"/>
                  <a:pt x="12049762" y="881384"/>
                </a:cubicBezTo>
                <a:lnTo>
                  <a:pt x="12065528" y="881384"/>
                </a:lnTo>
                <a:cubicBezTo>
                  <a:pt x="12065528" y="891896"/>
                  <a:pt x="12062899" y="902407"/>
                  <a:pt x="12057644" y="912919"/>
                </a:cubicBezTo>
                <a:cubicBezTo>
                  <a:pt x="12052389" y="923430"/>
                  <a:pt x="12049762" y="933942"/>
                  <a:pt x="12049762" y="944453"/>
                </a:cubicBezTo>
                <a:cubicBezTo>
                  <a:pt x="12039248" y="965476"/>
                  <a:pt x="12031366" y="978615"/>
                  <a:pt x="12026112" y="983870"/>
                </a:cubicBezTo>
                <a:cubicBezTo>
                  <a:pt x="12020857" y="989127"/>
                  <a:pt x="11999830" y="994381"/>
                  <a:pt x="11963042" y="999638"/>
                </a:cubicBezTo>
                <a:cubicBezTo>
                  <a:pt x="11926253" y="1004893"/>
                  <a:pt x="11899973" y="1004893"/>
                  <a:pt x="11884207" y="999638"/>
                </a:cubicBezTo>
                <a:cubicBezTo>
                  <a:pt x="11868441" y="994381"/>
                  <a:pt x="11844790" y="994381"/>
                  <a:pt x="11813254" y="999638"/>
                </a:cubicBezTo>
                <a:cubicBezTo>
                  <a:pt x="11781721" y="1004893"/>
                  <a:pt x="11755441" y="1018032"/>
                  <a:pt x="11734420" y="1039055"/>
                </a:cubicBezTo>
                <a:cubicBezTo>
                  <a:pt x="11692374" y="1070590"/>
                  <a:pt x="11687117" y="1086356"/>
                  <a:pt x="11718652" y="1086356"/>
                </a:cubicBezTo>
                <a:cubicBezTo>
                  <a:pt x="11729166" y="1096867"/>
                  <a:pt x="11734420" y="1117890"/>
                  <a:pt x="11734420" y="1149425"/>
                </a:cubicBezTo>
                <a:cubicBezTo>
                  <a:pt x="11734420" y="1180961"/>
                  <a:pt x="11729166" y="1201983"/>
                  <a:pt x="11718652" y="1212495"/>
                </a:cubicBezTo>
                <a:lnTo>
                  <a:pt x="11671351" y="1212495"/>
                </a:lnTo>
                <a:cubicBezTo>
                  <a:pt x="11671351" y="1201983"/>
                  <a:pt x="11663467" y="1196726"/>
                  <a:pt x="11647701" y="1196726"/>
                </a:cubicBezTo>
                <a:cubicBezTo>
                  <a:pt x="11631932" y="1196726"/>
                  <a:pt x="11624050" y="1201983"/>
                  <a:pt x="11624050" y="1212495"/>
                </a:cubicBezTo>
                <a:lnTo>
                  <a:pt x="11592516" y="1259795"/>
                </a:lnTo>
                <a:cubicBezTo>
                  <a:pt x="11592516" y="1259795"/>
                  <a:pt x="11592516" y="1265050"/>
                  <a:pt x="11592516" y="1275562"/>
                </a:cubicBezTo>
                <a:cubicBezTo>
                  <a:pt x="11592516" y="1286073"/>
                  <a:pt x="11587259" y="1296584"/>
                  <a:pt x="11576749" y="1307096"/>
                </a:cubicBezTo>
                <a:lnTo>
                  <a:pt x="11592516" y="1307096"/>
                </a:lnTo>
                <a:cubicBezTo>
                  <a:pt x="11613537" y="1275562"/>
                  <a:pt x="11639816" y="1259795"/>
                  <a:pt x="11671351" y="1259795"/>
                </a:cubicBezTo>
                <a:cubicBezTo>
                  <a:pt x="11681863" y="1259795"/>
                  <a:pt x="11681863" y="1275562"/>
                  <a:pt x="11671351" y="1307096"/>
                </a:cubicBezTo>
                <a:cubicBezTo>
                  <a:pt x="11671351" y="1338631"/>
                  <a:pt x="11673978" y="1357026"/>
                  <a:pt x="11679233" y="1362281"/>
                </a:cubicBezTo>
                <a:cubicBezTo>
                  <a:pt x="11684488" y="1367536"/>
                  <a:pt x="11702884" y="1354397"/>
                  <a:pt x="11734420" y="1322862"/>
                </a:cubicBezTo>
                <a:lnTo>
                  <a:pt x="11765953" y="1291330"/>
                </a:lnTo>
                <a:cubicBezTo>
                  <a:pt x="11776466" y="1291330"/>
                  <a:pt x="11784348" y="1288700"/>
                  <a:pt x="11789603" y="1283446"/>
                </a:cubicBezTo>
                <a:cubicBezTo>
                  <a:pt x="11794858" y="1278191"/>
                  <a:pt x="11802742" y="1270307"/>
                  <a:pt x="11813254" y="1259795"/>
                </a:cubicBezTo>
                <a:cubicBezTo>
                  <a:pt x="11844790" y="1238772"/>
                  <a:pt x="11865811" y="1228260"/>
                  <a:pt x="11876323" y="1228260"/>
                </a:cubicBezTo>
                <a:cubicBezTo>
                  <a:pt x="11886836" y="1228260"/>
                  <a:pt x="11892091" y="1233515"/>
                  <a:pt x="11892091" y="1244027"/>
                </a:cubicBezTo>
                <a:cubicBezTo>
                  <a:pt x="11892091" y="1254538"/>
                  <a:pt x="11886836" y="1259795"/>
                  <a:pt x="11876323" y="1259795"/>
                </a:cubicBezTo>
                <a:lnTo>
                  <a:pt x="11860554" y="1291330"/>
                </a:lnTo>
                <a:lnTo>
                  <a:pt x="11813254" y="1322862"/>
                </a:lnTo>
                <a:cubicBezTo>
                  <a:pt x="11802742" y="1333374"/>
                  <a:pt x="11784348" y="1349142"/>
                  <a:pt x="11758071" y="1370167"/>
                </a:cubicBezTo>
                <a:cubicBezTo>
                  <a:pt x="11731791" y="1391187"/>
                  <a:pt x="11713397" y="1406954"/>
                  <a:pt x="11702884" y="1417466"/>
                </a:cubicBezTo>
                <a:lnTo>
                  <a:pt x="11718652" y="1480535"/>
                </a:lnTo>
                <a:cubicBezTo>
                  <a:pt x="11718652" y="1480535"/>
                  <a:pt x="11721279" y="1483163"/>
                  <a:pt x="11726536" y="1488417"/>
                </a:cubicBezTo>
                <a:cubicBezTo>
                  <a:pt x="11731791" y="1493674"/>
                  <a:pt x="11731791" y="1501556"/>
                  <a:pt x="11726536" y="1512068"/>
                </a:cubicBezTo>
                <a:cubicBezTo>
                  <a:pt x="11721279" y="1522581"/>
                  <a:pt x="11702884" y="1533091"/>
                  <a:pt x="11671351" y="1543602"/>
                </a:cubicBezTo>
                <a:cubicBezTo>
                  <a:pt x="11639816" y="1554113"/>
                  <a:pt x="11624050" y="1554113"/>
                  <a:pt x="11624050" y="1543602"/>
                </a:cubicBezTo>
                <a:cubicBezTo>
                  <a:pt x="11603027" y="1533091"/>
                  <a:pt x="11576749" y="1548859"/>
                  <a:pt x="11545213" y="1590903"/>
                </a:cubicBezTo>
                <a:cubicBezTo>
                  <a:pt x="11524192" y="1632949"/>
                  <a:pt x="11503166" y="1664484"/>
                  <a:pt x="11482145" y="1685508"/>
                </a:cubicBezTo>
                <a:lnTo>
                  <a:pt x="11450611" y="1748574"/>
                </a:lnTo>
                <a:cubicBezTo>
                  <a:pt x="11450611" y="1759085"/>
                  <a:pt x="11445356" y="1769597"/>
                  <a:pt x="11434843" y="1780109"/>
                </a:cubicBezTo>
                <a:cubicBezTo>
                  <a:pt x="11424333" y="1790620"/>
                  <a:pt x="11419078" y="1801132"/>
                  <a:pt x="11419078" y="1811643"/>
                </a:cubicBezTo>
                <a:cubicBezTo>
                  <a:pt x="11419078" y="1811643"/>
                  <a:pt x="11419078" y="1814270"/>
                  <a:pt x="11419078" y="1819528"/>
                </a:cubicBezTo>
                <a:cubicBezTo>
                  <a:pt x="11419078" y="1824783"/>
                  <a:pt x="11413822" y="1827410"/>
                  <a:pt x="11403310" y="1827410"/>
                </a:cubicBezTo>
                <a:cubicBezTo>
                  <a:pt x="11392796" y="1827410"/>
                  <a:pt x="11387542" y="1832666"/>
                  <a:pt x="11387542" y="1843177"/>
                </a:cubicBezTo>
                <a:cubicBezTo>
                  <a:pt x="11387542" y="1853689"/>
                  <a:pt x="11379660" y="1872083"/>
                  <a:pt x="11363891" y="1898362"/>
                </a:cubicBezTo>
                <a:cubicBezTo>
                  <a:pt x="11348125" y="1924643"/>
                  <a:pt x="11334986" y="1937780"/>
                  <a:pt x="11324475" y="1937780"/>
                </a:cubicBezTo>
                <a:lnTo>
                  <a:pt x="11292940" y="2000848"/>
                </a:lnTo>
                <a:cubicBezTo>
                  <a:pt x="11271917" y="2042895"/>
                  <a:pt x="11266662" y="2063918"/>
                  <a:pt x="11277172" y="2063918"/>
                </a:cubicBezTo>
                <a:cubicBezTo>
                  <a:pt x="11287685" y="2053407"/>
                  <a:pt x="11292940" y="2048150"/>
                  <a:pt x="11292940" y="2048150"/>
                </a:cubicBezTo>
                <a:lnTo>
                  <a:pt x="11371775" y="1969315"/>
                </a:lnTo>
                <a:lnTo>
                  <a:pt x="11387542" y="1937780"/>
                </a:lnTo>
                <a:lnTo>
                  <a:pt x="11403310" y="1937780"/>
                </a:lnTo>
                <a:cubicBezTo>
                  <a:pt x="11403310" y="1937780"/>
                  <a:pt x="11403310" y="1932525"/>
                  <a:pt x="11403310" y="1922014"/>
                </a:cubicBezTo>
                <a:lnTo>
                  <a:pt x="11387542" y="1937780"/>
                </a:lnTo>
                <a:lnTo>
                  <a:pt x="11434843" y="1858944"/>
                </a:lnTo>
                <a:lnTo>
                  <a:pt x="11450611" y="1874712"/>
                </a:lnTo>
                <a:lnTo>
                  <a:pt x="11466379" y="1874712"/>
                </a:lnTo>
                <a:cubicBezTo>
                  <a:pt x="11455866" y="1895734"/>
                  <a:pt x="11442729" y="1919386"/>
                  <a:pt x="11426960" y="1945663"/>
                </a:cubicBezTo>
                <a:cubicBezTo>
                  <a:pt x="11411192" y="1971944"/>
                  <a:pt x="11392796" y="2000848"/>
                  <a:pt x="11371775" y="2032383"/>
                </a:cubicBezTo>
                <a:cubicBezTo>
                  <a:pt x="11361264" y="2042895"/>
                  <a:pt x="11353380" y="2056033"/>
                  <a:pt x="11348125" y="2071800"/>
                </a:cubicBezTo>
                <a:cubicBezTo>
                  <a:pt x="11342870" y="2087568"/>
                  <a:pt x="11340241" y="2100708"/>
                  <a:pt x="11340241" y="2111219"/>
                </a:cubicBezTo>
                <a:cubicBezTo>
                  <a:pt x="11329729" y="2142753"/>
                  <a:pt x="11308708" y="2174288"/>
                  <a:pt x="11277172" y="2205822"/>
                </a:cubicBezTo>
                <a:cubicBezTo>
                  <a:pt x="11266662" y="2216336"/>
                  <a:pt x="11261407" y="2221589"/>
                  <a:pt x="11261407" y="2221589"/>
                </a:cubicBezTo>
                <a:cubicBezTo>
                  <a:pt x="11261407" y="2221589"/>
                  <a:pt x="11258776" y="2226844"/>
                  <a:pt x="11253521" y="2237356"/>
                </a:cubicBezTo>
                <a:cubicBezTo>
                  <a:pt x="11248266" y="2247867"/>
                  <a:pt x="11240384" y="2258380"/>
                  <a:pt x="11229871" y="2268890"/>
                </a:cubicBezTo>
                <a:cubicBezTo>
                  <a:pt x="11219359" y="2289914"/>
                  <a:pt x="11214104" y="2303052"/>
                  <a:pt x="11214104" y="2308307"/>
                </a:cubicBezTo>
                <a:cubicBezTo>
                  <a:pt x="11214104" y="2313564"/>
                  <a:pt x="11200966" y="2337214"/>
                  <a:pt x="11174688" y="2379261"/>
                </a:cubicBezTo>
                <a:cubicBezTo>
                  <a:pt x="11148408" y="2421306"/>
                  <a:pt x="11124757" y="2447584"/>
                  <a:pt x="11103734" y="2458096"/>
                </a:cubicBezTo>
                <a:cubicBezTo>
                  <a:pt x="11093223" y="2468607"/>
                  <a:pt x="11087968" y="2479120"/>
                  <a:pt x="11087968" y="2489630"/>
                </a:cubicBezTo>
                <a:cubicBezTo>
                  <a:pt x="11087968" y="2489630"/>
                  <a:pt x="11087968" y="2492257"/>
                  <a:pt x="11087968" y="2497513"/>
                </a:cubicBezTo>
                <a:cubicBezTo>
                  <a:pt x="11087968" y="2502770"/>
                  <a:pt x="11082713" y="2505396"/>
                  <a:pt x="11072202" y="2505396"/>
                </a:cubicBezTo>
                <a:cubicBezTo>
                  <a:pt x="11061688" y="2505396"/>
                  <a:pt x="11056434" y="2515908"/>
                  <a:pt x="11056434" y="2536931"/>
                </a:cubicBezTo>
                <a:cubicBezTo>
                  <a:pt x="11066947" y="2557955"/>
                  <a:pt x="11066947" y="2576349"/>
                  <a:pt x="11056434" y="2592116"/>
                </a:cubicBezTo>
                <a:cubicBezTo>
                  <a:pt x="11045922" y="2607882"/>
                  <a:pt x="11030156" y="2626278"/>
                  <a:pt x="11009133" y="2647302"/>
                </a:cubicBezTo>
                <a:lnTo>
                  <a:pt x="10977598" y="2678835"/>
                </a:lnTo>
                <a:cubicBezTo>
                  <a:pt x="10977598" y="2689345"/>
                  <a:pt x="10959202" y="2715626"/>
                  <a:pt x="10922413" y="2757670"/>
                </a:cubicBezTo>
                <a:cubicBezTo>
                  <a:pt x="10885624" y="2799715"/>
                  <a:pt x="10861973" y="2815481"/>
                  <a:pt x="10851462" y="2804972"/>
                </a:cubicBezTo>
                <a:lnTo>
                  <a:pt x="10835695" y="2836505"/>
                </a:lnTo>
                <a:cubicBezTo>
                  <a:pt x="10846207" y="2857530"/>
                  <a:pt x="10840950" y="2873299"/>
                  <a:pt x="10819927" y="2883808"/>
                </a:cubicBezTo>
                <a:lnTo>
                  <a:pt x="10756860" y="2899575"/>
                </a:lnTo>
                <a:cubicBezTo>
                  <a:pt x="10767372" y="2899575"/>
                  <a:pt x="10777881" y="2899575"/>
                  <a:pt x="10788393" y="2899575"/>
                </a:cubicBezTo>
                <a:lnTo>
                  <a:pt x="10804161" y="2899575"/>
                </a:lnTo>
                <a:cubicBezTo>
                  <a:pt x="10804161" y="2899575"/>
                  <a:pt x="10801531" y="2902202"/>
                  <a:pt x="10796277" y="2907459"/>
                </a:cubicBezTo>
                <a:cubicBezTo>
                  <a:pt x="10791022" y="2912716"/>
                  <a:pt x="10783138" y="2915342"/>
                  <a:pt x="10772626" y="2915342"/>
                </a:cubicBezTo>
                <a:cubicBezTo>
                  <a:pt x="10751603" y="2925852"/>
                  <a:pt x="10735837" y="2936366"/>
                  <a:pt x="10725325" y="2946874"/>
                </a:cubicBezTo>
                <a:lnTo>
                  <a:pt x="10693791" y="2946874"/>
                </a:lnTo>
                <a:cubicBezTo>
                  <a:pt x="10693791" y="2936366"/>
                  <a:pt x="10701675" y="2925852"/>
                  <a:pt x="10717441" y="2915342"/>
                </a:cubicBezTo>
                <a:cubicBezTo>
                  <a:pt x="10733207" y="2904830"/>
                  <a:pt x="10735837" y="2899575"/>
                  <a:pt x="10725325" y="2899575"/>
                </a:cubicBezTo>
                <a:lnTo>
                  <a:pt x="10709557" y="2899575"/>
                </a:lnTo>
                <a:cubicBezTo>
                  <a:pt x="10709557" y="2910085"/>
                  <a:pt x="10706930" y="2912716"/>
                  <a:pt x="10701675" y="2907459"/>
                </a:cubicBezTo>
                <a:cubicBezTo>
                  <a:pt x="10696420" y="2902202"/>
                  <a:pt x="10693791" y="2894318"/>
                  <a:pt x="10693791" y="2883808"/>
                </a:cubicBezTo>
                <a:lnTo>
                  <a:pt x="10678022" y="2883808"/>
                </a:lnTo>
                <a:cubicBezTo>
                  <a:pt x="10678022" y="2883808"/>
                  <a:pt x="10678022" y="2889062"/>
                  <a:pt x="10678022" y="2899575"/>
                </a:cubicBezTo>
                <a:cubicBezTo>
                  <a:pt x="10678022" y="2910085"/>
                  <a:pt x="10672768" y="2910085"/>
                  <a:pt x="10662256" y="2899575"/>
                </a:cubicBezTo>
                <a:cubicBezTo>
                  <a:pt x="10662256" y="2899575"/>
                  <a:pt x="10657001" y="2907459"/>
                  <a:pt x="10646490" y="2923225"/>
                </a:cubicBezTo>
                <a:cubicBezTo>
                  <a:pt x="10635976" y="2938992"/>
                  <a:pt x="10630722" y="2952133"/>
                  <a:pt x="10630722" y="2962643"/>
                </a:cubicBezTo>
                <a:lnTo>
                  <a:pt x="10662256" y="2946874"/>
                </a:lnTo>
                <a:cubicBezTo>
                  <a:pt x="10662256" y="2936366"/>
                  <a:pt x="10667511" y="2931109"/>
                  <a:pt x="10678022" y="2931109"/>
                </a:cubicBezTo>
                <a:cubicBezTo>
                  <a:pt x="10688536" y="2952133"/>
                  <a:pt x="10672768" y="2967898"/>
                  <a:pt x="10630722" y="2978410"/>
                </a:cubicBezTo>
                <a:cubicBezTo>
                  <a:pt x="10630722" y="2978410"/>
                  <a:pt x="10630722" y="2975783"/>
                  <a:pt x="10630722" y="2970526"/>
                </a:cubicBezTo>
                <a:cubicBezTo>
                  <a:pt x="10630722" y="2965270"/>
                  <a:pt x="10628094" y="2960016"/>
                  <a:pt x="10622840" y="2954759"/>
                </a:cubicBezTo>
                <a:cubicBezTo>
                  <a:pt x="10617583" y="2949502"/>
                  <a:pt x="10612326" y="2946874"/>
                  <a:pt x="10607071" y="2946874"/>
                </a:cubicBezTo>
                <a:cubicBezTo>
                  <a:pt x="10601816" y="2946874"/>
                  <a:pt x="10599187" y="2952133"/>
                  <a:pt x="10599187" y="2962643"/>
                </a:cubicBezTo>
                <a:cubicBezTo>
                  <a:pt x="10588675" y="2962643"/>
                  <a:pt x="10583421" y="2967898"/>
                  <a:pt x="10583421" y="2978410"/>
                </a:cubicBezTo>
                <a:cubicBezTo>
                  <a:pt x="10572909" y="2978410"/>
                  <a:pt x="10562400" y="2986293"/>
                  <a:pt x="10551886" y="3002060"/>
                </a:cubicBezTo>
                <a:cubicBezTo>
                  <a:pt x="10541375" y="3017828"/>
                  <a:pt x="10541375" y="3030969"/>
                  <a:pt x="10551886" y="3041478"/>
                </a:cubicBezTo>
                <a:lnTo>
                  <a:pt x="10599187" y="3025711"/>
                </a:lnTo>
                <a:cubicBezTo>
                  <a:pt x="10588675" y="3046734"/>
                  <a:pt x="10588675" y="3062501"/>
                  <a:pt x="10599187" y="3073014"/>
                </a:cubicBezTo>
                <a:cubicBezTo>
                  <a:pt x="10620210" y="3094036"/>
                  <a:pt x="10625467" y="3109805"/>
                  <a:pt x="10614955" y="3120315"/>
                </a:cubicBezTo>
                <a:lnTo>
                  <a:pt x="10583421" y="3167616"/>
                </a:lnTo>
                <a:lnTo>
                  <a:pt x="10614955" y="3136080"/>
                </a:lnTo>
                <a:cubicBezTo>
                  <a:pt x="10614955" y="3136080"/>
                  <a:pt x="10617583" y="3128198"/>
                  <a:pt x="10622840" y="3112430"/>
                </a:cubicBezTo>
                <a:cubicBezTo>
                  <a:pt x="10628094" y="3096663"/>
                  <a:pt x="10635976" y="3083522"/>
                  <a:pt x="10646490" y="3073014"/>
                </a:cubicBezTo>
                <a:cubicBezTo>
                  <a:pt x="10657001" y="3062501"/>
                  <a:pt x="10662256" y="3051991"/>
                  <a:pt x="10662256" y="3041478"/>
                </a:cubicBezTo>
                <a:lnTo>
                  <a:pt x="10662256" y="3025711"/>
                </a:lnTo>
                <a:cubicBezTo>
                  <a:pt x="10672768" y="3025711"/>
                  <a:pt x="10678022" y="3030969"/>
                  <a:pt x="10678022" y="3041478"/>
                </a:cubicBezTo>
                <a:cubicBezTo>
                  <a:pt x="10678022" y="3051991"/>
                  <a:pt x="10688536" y="3041478"/>
                  <a:pt x="10709557" y="3009944"/>
                </a:cubicBezTo>
                <a:cubicBezTo>
                  <a:pt x="10730580" y="2999433"/>
                  <a:pt x="10746346" y="2991550"/>
                  <a:pt x="10756860" y="2986293"/>
                </a:cubicBezTo>
                <a:cubicBezTo>
                  <a:pt x="10767372" y="2981036"/>
                  <a:pt x="10772626" y="2978410"/>
                  <a:pt x="10772626" y="2978410"/>
                </a:cubicBezTo>
                <a:lnTo>
                  <a:pt x="10756860" y="3041478"/>
                </a:lnTo>
                <a:cubicBezTo>
                  <a:pt x="10746346" y="3051991"/>
                  <a:pt x="10741092" y="3057246"/>
                  <a:pt x="10741092" y="3057246"/>
                </a:cubicBezTo>
                <a:lnTo>
                  <a:pt x="10741092" y="3073014"/>
                </a:lnTo>
                <a:lnTo>
                  <a:pt x="10741092" y="3088779"/>
                </a:lnTo>
                <a:cubicBezTo>
                  <a:pt x="10741092" y="3099291"/>
                  <a:pt x="10735837" y="3115058"/>
                  <a:pt x="10725325" y="3136080"/>
                </a:cubicBezTo>
                <a:cubicBezTo>
                  <a:pt x="10714812" y="3157104"/>
                  <a:pt x="10693791" y="3178126"/>
                  <a:pt x="10662256" y="3199149"/>
                </a:cubicBezTo>
                <a:cubicBezTo>
                  <a:pt x="10641235" y="3220173"/>
                  <a:pt x="10630722" y="3230683"/>
                  <a:pt x="10630722" y="3230683"/>
                </a:cubicBezTo>
                <a:cubicBezTo>
                  <a:pt x="10630722" y="3251707"/>
                  <a:pt x="10620210" y="3262217"/>
                  <a:pt x="10599187" y="3262217"/>
                </a:cubicBezTo>
                <a:cubicBezTo>
                  <a:pt x="10599187" y="3262217"/>
                  <a:pt x="10593932" y="3267474"/>
                  <a:pt x="10583421" y="3277985"/>
                </a:cubicBezTo>
                <a:cubicBezTo>
                  <a:pt x="10572909" y="3288497"/>
                  <a:pt x="10567654" y="3299009"/>
                  <a:pt x="10567654" y="3309519"/>
                </a:cubicBezTo>
                <a:lnTo>
                  <a:pt x="10551886" y="3325286"/>
                </a:lnTo>
                <a:cubicBezTo>
                  <a:pt x="10551886" y="3335798"/>
                  <a:pt x="10551886" y="3343679"/>
                  <a:pt x="10551886" y="3348935"/>
                </a:cubicBezTo>
                <a:cubicBezTo>
                  <a:pt x="10551886" y="3354193"/>
                  <a:pt x="10546631" y="3356820"/>
                  <a:pt x="10536120" y="3356820"/>
                </a:cubicBezTo>
                <a:cubicBezTo>
                  <a:pt x="10525608" y="3356820"/>
                  <a:pt x="10517724" y="3362077"/>
                  <a:pt x="10512469" y="3372586"/>
                </a:cubicBezTo>
                <a:cubicBezTo>
                  <a:pt x="10507215" y="3383098"/>
                  <a:pt x="10499331" y="3388355"/>
                  <a:pt x="10488819" y="3388355"/>
                </a:cubicBezTo>
                <a:lnTo>
                  <a:pt x="10473051" y="3404122"/>
                </a:lnTo>
                <a:cubicBezTo>
                  <a:pt x="10473051" y="3414633"/>
                  <a:pt x="10483564" y="3419887"/>
                  <a:pt x="10504585" y="3419887"/>
                </a:cubicBezTo>
                <a:cubicBezTo>
                  <a:pt x="10525608" y="3419887"/>
                  <a:pt x="10541375" y="3409379"/>
                  <a:pt x="10551886" y="3388355"/>
                </a:cubicBezTo>
                <a:cubicBezTo>
                  <a:pt x="10562400" y="3377843"/>
                  <a:pt x="10578166" y="3372586"/>
                  <a:pt x="10599187" y="3372586"/>
                </a:cubicBezTo>
                <a:cubicBezTo>
                  <a:pt x="10599187" y="3383098"/>
                  <a:pt x="10593932" y="3393610"/>
                  <a:pt x="10583421" y="3404122"/>
                </a:cubicBezTo>
                <a:cubicBezTo>
                  <a:pt x="10572909" y="3404122"/>
                  <a:pt x="10565025" y="3406749"/>
                  <a:pt x="10559770" y="3412006"/>
                </a:cubicBezTo>
                <a:cubicBezTo>
                  <a:pt x="10554516" y="3417261"/>
                  <a:pt x="10546631" y="3419887"/>
                  <a:pt x="10536120" y="3419887"/>
                </a:cubicBezTo>
                <a:lnTo>
                  <a:pt x="10520352" y="3435656"/>
                </a:lnTo>
                <a:lnTo>
                  <a:pt x="10488819" y="3451421"/>
                </a:lnTo>
                <a:lnTo>
                  <a:pt x="10457284" y="3451421"/>
                </a:lnTo>
                <a:lnTo>
                  <a:pt x="10425750" y="3451421"/>
                </a:lnTo>
                <a:cubicBezTo>
                  <a:pt x="10425750" y="3440913"/>
                  <a:pt x="10425750" y="3433029"/>
                  <a:pt x="10425750" y="3427772"/>
                </a:cubicBezTo>
                <a:cubicBezTo>
                  <a:pt x="10425750" y="3422517"/>
                  <a:pt x="10425750" y="3419887"/>
                  <a:pt x="10425750" y="3419887"/>
                </a:cubicBezTo>
                <a:cubicBezTo>
                  <a:pt x="10425750" y="3419887"/>
                  <a:pt x="10431005" y="3419887"/>
                  <a:pt x="10441516" y="3419887"/>
                </a:cubicBezTo>
                <a:cubicBezTo>
                  <a:pt x="10452030" y="3419887"/>
                  <a:pt x="10459912" y="3412006"/>
                  <a:pt x="10465169" y="3396239"/>
                </a:cubicBezTo>
                <a:cubicBezTo>
                  <a:pt x="10470423" y="3380472"/>
                  <a:pt x="10478305" y="3367332"/>
                  <a:pt x="10488819" y="3356820"/>
                </a:cubicBezTo>
                <a:lnTo>
                  <a:pt x="10504585" y="3293751"/>
                </a:lnTo>
                <a:lnTo>
                  <a:pt x="10473051" y="3325286"/>
                </a:lnTo>
                <a:cubicBezTo>
                  <a:pt x="10473051" y="3325286"/>
                  <a:pt x="10473051" y="3327916"/>
                  <a:pt x="10473051" y="3333171"/>
                </a:cubicBezTo>
                <a:cubicBezTo>
                  <a:pt x="10473051" y="3338425"/>
                  <a:pt x="10467796" y="3346310"/>
                  <a:pt x="10457284" y="3356820"/>
                </a:cubicBezTo>
                <a:lnTo>
                  <a:pt x="10441516" y="3388355"/>
                </a:lnTo>
                <a:lnTo>
                  <a:pt x="10378449" y="3435656"/>
                </a:lnTo>
                <a:lnTo>
                  <a:pt x="10362681" y="3467190"/>
                </a:lnTo>
                <a:lnTo>
                  <a:pt x="10362681" y="3482956"/>
                </a:lnTo>
                <a:cubicBezTo>
                  <a:pt x="10352169" y="3482956"/>
                  <a:pt x="10344285" y="3485584"/>
                  <a:pt x="10339030" y="3490841"/>
                </a:cubicBezTo>
                <a:cubicBezTo>
                  <a:pt x="10333775" y="3496097"/>
                  <a:pt x="10336403" y="3498725"/>
                  <a:pt x="10346914" y="3498725"/>
                </a:cubicBezTo>
                <a:cubicBezTo>
                  <a:pt x="10357426" y="3498725"/>
                  <a:pt x="10362681" y="3503981"/>
                  <a:pt x="10362681" y="3514491"/>
                </a:cubicBezTo>
                <a:cubicBezTo>
                  <a:pt x="10373194" y="3514491"/>
                  <a:pt x="10378449" y="3517118"/>
                  <a:pt x="10378449" y="3522375"/>
                </a:cubicBezTo>
                <a:cubicBezTo>
                  <a:pt x="10378449" y="3527631"/>
                  <a:pt x="10370565" y="3532885"/>
                  <a:pt x="10354799" y="3538141"/>
                </a:cubicBezTo>
                <a:cubicBezTo>
                  <a:pt x="10339030" y="3543398"/>
                  <a:pt x="10331148" y="3548654"/>
                  <a:pt x="10331148" y="3553909"/>
                </a:cubicBezTo>
                <a:cubicBezTo>
                  <a:pt x="10331148" y="3559166"/>
                  <a:pt x="10339030" y="3559166"/>
                  <a:pt x="10354799" y="3553909"/>
                </a:cubicBezTo>
                <a:cubicBezTo>
                  <a:pt x="10370565" y="3548654"/>
                  <a:pt x="10378449" y="3551281"/>
                  <a:pt x="10378449" y="3561792"/>
                </a:cubicBezTo>
                <a:lnTo>
                  <a:pt x="10441516" y="3577561"/>
                </a:lnTo>
                <a:cubicBezTo>
                  <a:pt x="10452030" y="3577561"/>
                  <a:pt x="10462539" y="3580188"/>
                  <a:pt x="10473051" y="3585442"/>
                </a:cubicBezTo>
                <a:cubicBezTo>
                  <a:pt x="10483564" y="3590699"/>
                  <a:pt x="10483564" y="3595955"/>
                  <a:pt x="10473051" y="3601212"/>
                </a:cubicBezTo>
                <a:cubicBezTo>
                  <a:pt x="10462539" y="3606466"/>
                  <a:pt x="10457284" y="3609093"/>
                  <a:pt x="10457284" y="3609093"/>
                </a:cubicBezTo>
                <a:lnTo>
                  <a:pt x="10457284" y="3640627"/>
                </a:lnTo>
                <a:cubicBezTo>
                  <a:pt x="10446771" y="3640627"/>
                  <a:pt x="10441516" y="3645884"/>
                  <a:pt x="10441516" y="3656396"/>
                </a:cubicBezTo>
                <a:lnTo>
                  <a:pt x="10409984" y="3687929"/>
                </a:lnTo>
                <a:cubicBezTo>
                  <a:pt x="10399470" y="3687929"/>
                  <a:pt x="10391588" y="3690556"/>
                  <a:pt x="10386331" y="3695813"/>
                </a:cubicBezTo>
                <a:cubicBezTo>
                  <a:pt x="10381076" y="3701070"/>
                  <a:pt x="10378449" y="3708953"/>
                  <a:pt x="10378449" y="3719463"/>
                </a:cubicBezTo>
                <a:cubicBezTo>
                  <a:pt x="10378449" y="3719463"/>
                  <a:pt x="10370565" y="3727347"/>
                  <a:pt x="10354799" y="3743113"/>
                </a:cubicBezTo>
                <a:cubicBezTo>
                  <a:pt x="10339030" y="3758882"/>
                  <a:pt x="10331148" y="3766764"/>
                  <a:pt x="10331148" y="3766764"/>
                </a:cubicBezTo>
                <a:lnTo>
                  <a:pt x="10315380" y="3798298"/>
                </a:lnTo>
                <a:cubicBezTo>
                  <a:pt x="10315380" y="3798298"/>
                  <a:pt x="10312752" y="3803555"/>
                  <a:pt x="10307496" y="3814068"/>
                </a:cubicBezTo>
                <a:cubicBezTo>
                  <a:pt x="10302241" y="3824576"/>
                  <a:pt x="10299613" y="3835090"/>
                  <a:pt x="10299613" y="3845599"/>
                </a:cubicBezTo>
                <a:cubicBezTo>
                  <a:pt x="10299613" y="3856112"/>
                  <a:pt x="10296984" y="3863995"/>
                  <a:pt x="10291729" y="3869252"/>
                </a:cubicBezTo>
                <a:cubicBezTo>
                  <a:pt x="10286475" y="3874506"/>
                  <a:pt x="10278590" y="3874506"/>
                  <a:pt x="10268079" y="3869252"/>
                </a:cubicBezTo>
                <a:cubicBezTo>
                  <a:pt x="10257567" y="3863995"/>
                  <a:pt x="10247056" y="3866624"/>
                  <a:pt x="10236544" y="3877135"/>
                </a:cubicBezTo>
                <a:lnTo>
                  <a:pt x="10189243" y="3877135"/>
                </a:lnTo>
                <a:cubicBezTo>
                  <a:pt x="10189243" y="3866624"/>
                  <a:pt x="10205010" y="3835090"/>
                  <a:pt x="10236544" y="3782532"/>
                </a:cubicBezTo>
                <a:lnTo>
                  <a:pt x="10236544" y="3766764"/>
                </a:lnTo>
                <a:cubicBezTo>
                  <a:pt x="10194498" y="3766764"/>
                  <a:pt x="10173475" y="3787788"/>
                  <a:pt x="10173475" y="3829833"/>
                </a:cubicBezTo>
                <a:cubicBezTo>
                  <a:pt x="10173475" y="3829833"/>
                  <a:pt x="10173475" y="3835090"/>
                  <a:pt x="10173475" y="3845599"/>
                </a:cubicBezTo>
                <a:cubicBezTo>
                  <a:pt x="10162963" y="3845599"/>
                  <a:pt x="10157709" y="3850856"/>
                  <a:pt x="10157709" y="3861369"/>
                </a:cubicBezTo>
                <a:cubicBezTo>
                  <a:pt x="10147197" y="3861369"/>
                  <a:pt x="10141943" y="3866624"/>
                  <a:pt x="10141943" y="3877135"/>
                </a:cubicBezTo>
                <a:cubicBezTo>
                  <a:pt x="10141943" y="3887645"/>
                  <a:pt x="10141943" y="3895530"/>
                  <a:pt x="10141943" y="3900784"/>
                </a:cubicBezTo>
                <a:cubicBezTo>
                  <a:pt x="10141943" y="3906041"/>
                  <a:pt x="10141943" y="3908669"/>
                  <a:pt x="10141943" y="3908669"/>
                </a:cubicBezTo>
                <a:cubicBezTo>
                  <a:pt x="10131429" y="3908669"/>
                  <a:pt x="10128804" y="3913926"/>
                  <a:pt x="10134058" y="3924436"/>
                </a:cubicBezTo>
                <a:cubicBezTo>
                  <a:pt x="10139313" y="3934946"/>
                  <a:pt x="10136688" y="3940203"/>
                  <a:pt x="10126174" y="3940203"/>
                </a:cubicBezTo>
                <a:lnTo>
                  <a:pt x="10110408" y="3955970"/>
                </a:lnTo>
                <a:lnTo>
                  <a:pt x="10094640" y="3971738"/>
                </a:lnTo>
                <a:cubicBezTo>
                  <a:pt x="10094640" y="3982247"/>
                  <a:pt x="10089385" y="3992761"/>
                  <a:pt x="10078873" y="4003272"/>
                </a:cubicBezTo>
                <a:cubicBezTo>
                  <a:pt x="10047339" y="4024295"/>
                  <a:pt x="10036827" y="4045316"/>
                  <a:pt x="10047339" y="4066339"/>
                </a:cubicBezTo>
                <a:cubicBezTo>
                  <a:pt x="10057852" y="4066339"/>
                  <a:pt x="10065734" y="4066339"/>
                  <a:pt x="10070989" y="4066339"/>
                </a:cubicBezTo>
                <a:cubicBezTo>
                  <a:pt x="10076244" y="4066339"/>
                  <a:pt x="10078873" y="4061082"/>
                  <a:pt x="10078873" y="4050573"/>
                </a:cubicBezTo>
                <a:lnTo>
                  <a:pt x="10141943" y="4003272"/>
                </a:lnTo>
                <a:lnTo>
                  <a:pt x="10126174" y="4034805"/>
                </a:lnTo>
                <a:cubicBezTo>
                  <a:pt x="10115663" y="4034805"/>
                  <a:pt x="10105153" y="4042689"/>
                  <a:pt x="10094640" y="4058455"/>
                </a:cubicBezTo>
                <a:cubicBezTo>
                  <a:pt x="10084128" y="4074223"/>
                  <a:pt x="10070989" y="4082109"/>
                  <a:pt x="10055223" y="4082109"/>
                </a:cubicBezTo>
                <a:cubicBezTo>
                  <a:pt x="10039457" y="4082109"/>
                  <a:pt x="10031572" y="4089990"/>
                  <a:pt x="10031572" y="4105759"/>
                </a:cubicBezTo>
                <a:cubicBezTo>
                  <a:pt x="10031572" y="4121525"/>
                  <a:pt x="10031572" y="4129409"/>
                  <a:pt x="10031572" y="4129409"/>
                </a:cubicBezTo>
                <a:lnTo>
                  <a:pt x="10015804" y="4145176"/>
                </a:lnTo>
                <a:cubicBezTo>
                  <a:pt x="10005293" y="4145176"/>
                  <a:pt x="9994783" y="4150433"/>
                  <a:pt x="9984272" y="4160943"/>
                </a:cubicBezTo>
                <a:cubicBezTo>
                  <a:pt x="9973758" y="4171453"/>
                  <a:pt x="9973758" y="4176710"/>
                  <a:pt x="9984272" y="4176710"/>
                </a:cubicBezTo>
                <a:lnTo>
                  <a:pt x="9992154" y="4175134"/>
                </a:lnTo>
                <a:lnTo>
                  <a:pt x="9990183" y="4174739"/>
                </a:lnTo>
                <a:cubicBezTo>
                  <a:pt x="9988869" y="4173427"/>
                  <a:pt x="9989526" y="4171457"/>
                  <a:pt x="9992154" y="4168826"/>
                </a:cubicBezTo>
                <a:cubicBezTo>
                  <a:pt x="9997408" y="4163571"/>
                  <a:pt x="10000038" y="4160943"/>
                  <a:pt x="10000038" y="4160943"/>
                </a:cubicBezTo>
                <a:cubicBezTo>
                  <a:pt x="10000038" y="4166198"/>
                  <a:pt x="10000038" y="4170141"/>
                  <a:pt x="10000038" y="4172769"/>
                </a:cubicBezTo>
                <a:lnTo>
                  <a:pt x="10000038" y="4173071"/>
                </a:lnTo>
                <a:lnTo>
                  <a:pt x="10011863" y="4164884"/>
                </a:lnTo>
                <a:cubicBezTo>
                  <a:pt x="10019745" y="4157001"/>
                  <a:pt x="10026316" y="4145176"/>
                  <a:pt x="10031572" y="4129409"/>
                </a:cubicBezTo>
                <a:lnTo>
                  <a:pt x="10063107" y="4129409"/>
                </a:lnTo>
                <a:cubicBezTo>
                  <a:pt x="10084128" y="4129409"/>
                  <a:pt x="10084128" y="4134664"/>
                  <a:pt x="10063107" y="4145176"/>
                </a:cubicBezTo>
                <a:cubicBezTo>
                  <a:pt x="10063107" y="4155687"/>
                  <a:pt x="10063107" y="4160943"/>
                  <a:pt x="10063107" y="4160943"/>
                </a:cubicBezTo>
                <a:cubicBezTo>
                  <a:pt x="10073619" y="4171453"/>
                  <a:pt x="10076244" y="4179337"/>
                  <a:pt x="10070989" y="4184594"/>
                </a:cubicBezTo>
                <a:cubicBezTo>
                  <a:pt x="10065734" y="4189848"/>
                  <a:pt x="10063107" y="4197733"/>
                  <a:pt x="10063107" y="4208245"/>
                </a:cubicBezTo>
                <a:lnTo>
                  <a:pt x="10047339" y="4224012"/>
                </a:lnTo>
                <a:cubicBezTo>
                  <a:pt x="10047339" y="4224012"/>
                  <a:pt x="10042084" y="4229269"/>
                  <a:pt x="10031572" y="4239781"/>
                </a:cubicBezTo>
                <a:cubicBezTo>
                  <a:pt x="10021061" y="4250289"/>
                  <a:pt x="10010549" y="4250289"/>
                  <a:pt x="10000038" y="4239781"/>
                </a:cubicBezTo>
                <a:lnTo>
                  <a:pt x="9984272" y="4239781"/>
                </a:lnTo>
                <a:cubicBezTo>
                  <a:pt x="9994783" y="4250289"/>
                  <a:pt x="10005293" y="4255546"/>
                  <a:pt x="10015804" y="4255546"/>
                </a:cubicBezTo>
                <a:lnTo>
                  <a:pt x="10015804" y="4271312"/>
                </a:lnTo>
                <a:lnTo>
                  <a:pt x="9984272" y="4287081"/>
                </a:lnTo>
                <a:cubicBezTo>
                  <a:pt x="9994783" y="4266058"/>
                  <a:pt x="9992154" y="4255546"/>
                  <a:pt x="9976387" y="4255546"/>
                </a:cubicBezTo>
                <a:cubicBezTo>
                  <a:pt x="9960621" y="4255546"/>
                  <a:pt x="9947482" y="4255546"/>
                  <a:pt x="9936969" y="4255546"/>
                </a:cubicBezTo>
                <a:lnTo>
                  <a:pt x="9936969" y="4271312"/>
                </a:lnTo>
                <a:lnTo>
                  <a:pt x="9952737" y="4271312"/>
                </a:lnTo>
                <a:cubicBezTo>
                  <a:pt x="9973758" y="4260803"/>
                  <a:pt x="9984272" y="4260803"/>
                  <a:pt x="9984272" y="4271312"/>
                </a:cubicBezTo>
                <a:cubicBezTo>
                  <a:pt x="9984272" y="4281825"/>
                  <a:pt x="9973758" y="4292336"/>
                  <a:pt x="9952737" y="4302846"/>
                </a:cubicBezTo>
                <a:lnTo>
                  <a:pt x="9936969" y="4302846"/>
                </a:lnTo>
                <a:lnTo>
                  <a:pt x="9921202" y="4287081"/>
                </a:lnTo>
                <a:lnTo>
                  <a:pt x="9905436" y="4318616"/>
                </a:lnTo>
                <a:cubicBezTo>
                  <a:pt x="9905436" y="4329125"/>
                  <a:pt x="9905436" y="4334382"/>
                  <a:pt x="9905436" y="4334382"/>
                </a:cubicBezTo>
                <a:cubicBezTo>
                  <a:pt x="9894922" y="4334382"/>
                  <a:pt x="9889668" y="4334382"/>
                  <a:pt x="9889668" y="4334382"/>
                </a:cubicBezTo>
                <a:lnTo>
                  <a:pt x="9873902" y="4334382"/>
                </a:lnTo>
                <a:cubicBezTo>
                  <a:pt x="9873902" y="4323870"/>
                  <a:pt x="9871272" y="4318616"/>
                  <a:pt x="9866017" y="4318616"/>
                </a:cubicBezTo>
                <a:cubicBezTo>
                  <a:pt x="9860763" y="4318616"/>
                  <a:pt x="9855506" y="4323870"/>
                  <a:pt x="9850251" y="4334382"/>
                </a:cubicBezTo>
                <a:cubicBezTo>
                  <a:pt x="9844996" y="4344894"/>
                  <a:pt x="9842367" y="4344894"/>
                  <a:pt x="9842367" y="4334382"/>
                </a:cubicBezTo>
                <a:lnTo>
                  <a:pt x="9810832" y="4350147"/>
                </a:lnTo>
                <a:cubicBezTo>
                  <a:pt x="9810832" y="4360660"/>
                  <a:pt x="9816087" y="4365917"/>
                  <a:pt x="9826601" y="4365917"/>
                </a:cubicBezTo>
                <a:lnTo>
                  <a:pt x="9826601" y="4397451"/>
                </a:lnTo>
                <a:cubicBezTo>
                  <a:pt x="9805578" y="4407961"/>
                  <a:pt x="9800321" y="4418475"/>
                  <a:pt x="9810832" y="4428983"/>
                </a:cubicBezTo>
                <a:cubicBezTo>
                  <a:pt x="9821344" y="4428983"/>
                  <a:pt x="9826601" y="4428983"/>
                  <a:pt x="9826601" y="4428983"/>
                </a:cubicBezTo>
                <a:cubicBezTo>
                  <a:pt x="9826601" y="4428983"/>
                  <a:pt x="9831855" y="4428983"/>
                  <a:pt x="9842367" y="4428983"/>
                </a:cubicBezTo>
                <a:lnTo>
                  <a:pt x="9842367" y="4437995"/>
                </a:lnTo>
                <a:lnTo>
                  <a:pt x="9845323" y="4435883"/>
                </a:lnTo>
                <a:cubicBezTo>
                  <a:pt x="9848609" y="4433912"/>
                  <a:pt x="9852878" y="4431611"/>
                  <a:pt x="9858133" y="4428983"/>
                </a:cubicBezTo>
                <a:lnTo>
                  <a:pt x="9873902" y="4428983"/>
                </a:lnTo>
                <a:cubicBezTo>
                  <a:pt x="9884413" y="4439495"/>
                  <a:pt x="9879156" y="4455264"/>
                  <a:pt x="9858133" y="4476287"/>
                </a:cubicBezTo>
                <a:cubicBezTo>
                  <a:pt x="9847622" y="4497309"/>
                  <a:pt x="9842367" y="4507821"/>
                  <a:pt x="9842367" y="4507821"/>
                </a:cubicBezTo>
                <a:lnTo>
                  <a:pt x="9858133" y="4507821"/>
                </a:lnTo>
                <a:cubicBezTo>
                  <a:pt x="9858133" y="4518331"/>
                  <a:pt x="9852878" y="4528843"/>
                  <a:pt x="9842367" y="4539353"/>
                </a:cubicBezTo>
                <a:cubicBezTo>
                  <a:pt x="9842367" y="4539353"/>
                  <a:pt x="9837112" y="4544610"/>
                  <a:pt x="9826601" y="4555122"/>
                </a:cubicBezTo>
                <a:lnTo>
                  <a:pt x="9842367" y="4555122"/>
                </a:lnTo>
                <a:cubicBezTo>
                  <a:pt x="9852878" y="4544610"/>
                  <a:pt x="9858133" y="4544610"/>
                  <a:pt x="9858133" y="4555122"/>
                </a:cubicBezTo>
                <a:cubicBezTo>
                  <a:pt x="9868647" y="4565632"/>
                  <a:pt x="9868647" y="4570887"/>
                  <a:pt x="9858133" y="4570887"/>
                </a:cubicBezTo>
                <a:lnTo>
                  <a:pt x="9842367" y="4586657"/>
                </a:lnTo>
                <a:cubicBezTo>
                  <a:pt x="9842367" y="4607680"/>
                  <a:pt x="9842367" y="4618189"/>
                  <a:pt x="9842367" y="4618189"/>
                </a:cubicBezTo>
                <a:cubicBezTo>
                  <a:pt x="9831855" y="4618189"/>
                  <a:pt x="9826601" y="4618189"/>
                  <a:pt x="9826601" y="4618189"/>
                </a:cubicBezTo>
                <a:lnTo>
                  <a:pt x="9763531" y="4618189"/>
                </a:lnTo>
                <a:lnTo>
                  <a:pt x="9747765" y="4618189"/>
                </a:lnTo>
                <a:lnTo>
                  <a:pt x="9731997" y="4618189"/>
                </a:lnTo>
                <a:cubicBezTo>
                  <a:pt x="9721485" y="4618189"/>
                  <a:pt x="9716231" y="4612934"/>
                  <a:pt x="9716231" y="4602423"/>
                </a:cubicBezTo>
                <a:lnTo>
                  <a:pt x="9716231" y="4570887"/>
                </a:lnTo>
                <a:cubicBezTo>
                  <a:pt x="9716231" y="4570887"/>
                  <a:pt x="9705717" y="4578773"/>
                  <a:pt x="9684696" y="4594539"/>
                </a:cubicBezTo>
                <a:cubicBezTo>
                  <a:pt x="9663673" y="4610307"/>
                  <a:pt x="9647907" y="4618189"/>
                  <a:pt x="9637395" y="4618189"/>
                </a:cubicBezTo>
                <a:cubicBezTo>
                  <a:pt x="9637395" y="4628701"/>
                  <a:pt x="9632140" y="4633958"/>
                  <a:pt x="9621627" y="4633958"/>
                </a:cubicBezTo>
                <a:cubicBezTo>
                  <a:pt x="9621627" y="4644468"/>
                  <a:pt x="9613745" y="4652351"/>
                  <a:pt x="9597976" y="4657608"/>
                </a:cubicBezTo>
                <a:cubicBezTo>
                  <a:pt x="9582210" y="4662865"/>
                  <a:pt x="9574326" y="4670745"/>
                  <a:pt x="9574326" y="4681258"/>
                </a:cubicBezTo>
                <a:cubicBezTo>
                  <a:pt x="9563814" y="4681258"/>
                  <a:pt x="9558560" y="4681258"/>
                  <a:pt x="9558560" y="4681258"/>
                </a:cubicBezTo>
                <a:cubicBezTo>
                  <a:pt x="9558560" y="4681258"/>
                  <a:pt x="9561187" y="4683885"/>
                  <a:pt x="9566442" y="4689142"/>
                </a:cubicBezTo>
                <a:cubicBezTo>
                  <a:pt x="9571696" y="4694395"/>
                  <a:pt x="9574326" y="4697025"/>
                  <a:pt x="9574326" y="4697025"/>
                </a:cubicBezTo>
                <a:cubicBezTo>
                  <a:pt x="9574326" y="4697025"/>
                  <a:pt x="9569071" y="4697025"/>
                  <a:pt x="9558560" y="4697025"/>
                </a:cubicBezTo>
                <a:cubicBezTo>
                  <a:pt x="9558560" y="4697025"/>
                  <a:pt x="9558560" y="4702281"/>
                  <a:pt x="9558560" y="4712792"/>
                </a:cubicBezTo>
                <a:cubicBezTo>
                  <a:pt x="9558560" y="4723304"/>
                  <a:pt x="9550675" y="4733816"/>
                  <a:pt x="9534909" y="4744328"/>
                </a:cubicBezTo>
                <a:cubicBezTo>
                  <a:pt x="9519141" y="4754836"/>
                  <a:pt x="9511257" y="4770606"/>
                  <a:pt x="9511257" y="4791629"/>
                </a:cubicBezTo>
                <a:cubicBezTo>
                  <a:pt x="9511257" y="4812652"/>
                  <a:pt x="9506002" y="4823163"/>
                  <a:pt x="9495490" y="4823163"/>
                </a:cubicBezTo>
                <a:cubicBezTo>
                  <a:pt x="9495490" y="4854696"/>
                  <a:pt x="9479724" y="4880974"/>
                  <a:pt x="9448190" y="4901998"/>
                </a:cubicBezTo>
                <a:cubicBezTo>
                  <a:pt x="9437676" y="4912508"/>
                  <a:pt x="9432421" y="4917765"/>
                  <a:pt x="9432421" y="4917765"/>
                </a:cubicBezTo>
                <a:cubicBezTo>
                  <a:pt x="9432421" y="4928275"/>
                  <a:pt x="9432421" y="4936160"/>
                  <a:pt x="9432421" y="4941415"/>
                </a:cubicBezTo>
                <a:cubicBezTo>
                  <a:pt x="9432421" y="4946672"/>
                  <a:pt x="9427167" y="4954555"/>
                  <a:pt x="9416655" y="4965065"/>
                </a:cubicBezTo>
                <a:lnTo>
                  <a:pt x="9400889" y="4996599"/>
                </a:lnTo>
                <a:cubicBezTo>
                  <a:pt x="9411400" y="4996599"/>
                  <a:pt x="9414025" y="5001856"/>
                  <a:pt x="9408771" y="5012369"/>
                </a:cubicBezTo>
                <a:cubicBezTo>
                  <a:pt x="9403516" y="5022878"/>
                  <a:pt x="9400889" y="5028135"/>
                  <a:pt x="9400889" y="5028135"/>
                </a:cubicBezTo>
                <a:cubicBezTo>
                  <a:pt x="9369354" y="5028135"/>
                  <a:pt x="9353586" y="5043900"/>
                  <a:pt x="9353586" y="5075436"/>
                </a:cubicBezTo>
                <a:cubicBezTo>
                  <a:pt x="9353586" y="5075436"/>
                  <a:pt x="9353586" y="5078063"/>
                  <a:pt x="9353586" y="5083320"/>
                </a:cubicBezTo>
                <a:cubicBezTo>
                  <a:pt x="9353586" y="5088574"/>
                  <a:pt x="9348331" y="5091203"/>
                  <a:pt x="9337820" y="5091203"/>
                </a:cubicBezTo>
                <a:cubicBezTo>
                  <a:pt x="9327308" y="5101714"/>
                  <a:pt x="9327308" y="5106970"/>
                  <a:pt x="9337820" y="5106970"/>
                </a:cubicBezTo>
                <a:cubicBezTo>
                  <a:pt x="9348331" y="5127994"/>
                  <a:pt x="9337820" y="5138505"/>
                  <a:pt x="9306285" y="5138505"/>
                </a:cubicBezTo>
                <a:cubicBezTo>
                  <a:pt x="9295773" y="5138505"/>
                  <a:pt x="9293146" y="5143758"/>
                  <a:pt x="9298401" y="5154271"/>
                </a:cubicBezTo>
                <a:cubicBezTo>
                  <a:pt x="9303658" y="5164782"/>
                  <a:pt x="9301030" y="5172665"/>
                  <a:pt x="9290519" y="5177922"/>
                </a:cubicBezTo>
                <a:cubicBezTo>
                  <a:pt x="9280005" y="5183179"/>
                  <a:pt x="9274750" y="5191062"/>
                  <a:pt x="9274750" y="5201572"/>
                </a:cubicBezTo>
                <a:lnTo>
                  <a:pt x="9274750" y="5217341"/>
                </a:lnTo>
                <a:lnTo>
                  <a:pt x="9290519" y="5201572"/>
                </a:lnTo>
                <a:lnTo>
                  <a:pt x="9290519" y="5233106"/>
                </a:lnTo>
                <a:lnTo>
                  <a:pt x="9274750" y="5264640"/>
                </a:lnTo>
                <a:cubicBezTo>
                  <a:pt x="9264239" y="5264640"/>
                  <a:pt x="9264239" y="5259385"/>
                  <a:pt x="9274750" y="5248873"/>
                </a:cubicBezTo>
                <a:lnTo>
                  <a:pt x="9258984" y="5233106"/>
                </a:lnTo>
                <a:cubicBezTo>
                  <a:pt x="9258984" y="5233106"/>
                  <a:pt x="9258984" y="5238363"/>
                  <a:pt x="9258984" y="5248873"/>
                </a:cubicBezTo>
                <a:cubicBezTo>
                  <a:pt x="9248473" y="5259385"/>
                  <a:pt x="9240588" y="5267269"/>
                  <a:pt x="9235334" y="5272526"/>
                </a:cubicBezTo>
                <a:cubicBezTo>
                  <a:pt x="9230079" y="5277780"/>
                  <a:pt x="9227449" y="5285663"/>
                  <a:pt x="9227449" y="5296176"/>
                </a:cubicBezTo>
                <a:cubicBezTo>
                  <a:pt x="9185403" y="5327711"/>
                  <a:pt x="9164380" y="5359243"/>
                  <a:pt x="9164380" y="5390778"/>
                </a:cubicBezTo>
                <a:cubicBezTo>
                  <a:pt x="9174894" y="5390778"/>
                  <a:pt x="9180149" y="5390778"/>
                  <a:pt x="9180149" y="5390778"/>
                </a:cubicBezTo>
                <a:lnTo>
                  <a:pt x="9164380" y="5422312"/>
                </a:lnTo>
                <a:lnTo>
                  <a:pt x="9132848" y="5438079"/>
                </a:lnTo>
                <a:lnTo>
                  <a:pt x="9117079" y="5453846"/>
                </a:lnTo>
                <a:lnTo>
                  <a:pt x="9148614" y="5453846"/>
                </a:lnTo>
                <a:cubicBezTo>
                  <a:pt x="9159125" y="5453846"/>
                  <a:pt x="9169637" y="5453846"/>
                  <a:pt x="9180149" y="5453846"/>
                </a:cubicBezTo>
                <a:cubicBezTo>
                  <a:pt x="9169637" y="5453846"/>
                  <a:pt x="9164380" y="5459103"/>
                  <a:pt x="9164380" y="5469612"/>
                </a:cubicBezTo>
                <a:cubicBezTo>
                  <a:pt x="9164380" y="5480125"/>
                  <a:pt x="9159125" y="5485382"/>
                  <a:pt x="9148614" y="5485382"/>
                </a:cubicBezTo>
                <a:lnTo>
                  <a:pt x="9132848" y="5485382"/>
                </a:lnTo>
                <a:lnTo>
                  <a:pt x="9101313" y="5485382"/>
                </a:lnTo>
                <a:cubicBezTo>
                  <a:pt x="9101313" y="5495891"/>
                  <a:pt x="9103940" y="5503775"/>
                  <a:pt x="9109197" y="5509032"/>
                </a:cubicBezTo>
                <a:cubicBezTo>
                  <a:pt x="9114452" y="5514286"/>
                  <a:pt x="9117079" y="5511658"/>
                  <a:pt x="9117079" y="5501148"/>
                </a:cubicBezTo>
                <a:lnTo>
                  <a:pt x="9117079" y="5516915"/>
                </a:lnTo>
                <a:lnTo>
                  <a:pt x="9085545" y="5516915"/>
                </a:lnTo>
                <a:cubicBezTo>
                  <a:pt x="9075033" y="5516915"/>
                  <a:pt x="9069778" y="5519543"/>
                  <a:pt x="9069778" y="5524798"/>
                </a:cubicBezTo>
                <a:cubicBezTo>
                  <a:pt x="9069778" y="5530055"/>
                  <a:pt x="9075033" y="5537939"/>
                  <a:pt x="9085545" y="5548449"/>
                </a:cubicBezTo>
                <a:cubicBezTo>
                  <a:pt x="9085545" y="5548449"/>
                  <a:pt x="9082917" y="5553704"/>
                  <a:pt x="9077663" y="5564217"/>
                </a:cubicBezTo>
                <a:cubicBezTo>
                  <a:pt x="9072408" y="5574726"/>
                  <a:pt x="9064524" y="5579983"/>
                  <a:pt x="9054012" y="5579983"/>
                </a:cubicBezTo>
                <a:cubicBezTo>
                  <a:pt x="9043499" y="5579983"/>
                  <a:pt x="9038244" y="5585240"/>
                  <a:pt x="9038244" y="5595751"/>
                </a:cubicBezTo>
                <a:cubicBezTo>
                  <a:pt x="9027732" y="5616775"/>
                  <a:pt x="9017223" y="5627284"/>
                  <a:pt x="9006709" y="5627284"/>
                </a:cubicBezTo>
                <a:lnTo>
                  <a:pt x="8990943" y="5674585"/>
                </a:lnTo>
                <a:cubicBezTo>
                  <a:pt x="9001455" y="5674585"/>
                  <a:pt x="9006709" y="5674585"/>
                  <a:pt x="9006709" y="5674585"/>
                </a:cubicBezTo>
                <a:cubicBezTo>
                  <a:pt x="9006709" y="5674585"/>
                  <a:pt x="9011966" y="5674585"/>
                  <a:pt x="9022478" y="5674585"/>
                </a:cubicBezTo>
                <a:cubicBezTo>
                  <a:pt x="9022478" y="5685095"/>
                  <a:pt x="9022478" y="5692979"/>
                  <a:pt x="9022478" y="5698236"/>
                </a:cubicBezTo>
                <a:cubicBezTo>
                  <a:pt x="9022478" y="5703492"/>
                  <a:pt x="9017223" y="5700864"/>
                  <a:pt x="9006709" y="5690352"/>
                </a:cubicBezTo>
                <a:lnTo>
                  <a:pt x="8990943" y="5690352"/>
                </a:lnTo>
                <a:lnTo>
                  <a:pt x="8975177" y="5706119"/>
                </a:lnTo>
                <a:cubicBezTo>
                  <a:pt x="8954154" y="5727143"/>
                  <a:pt x="8948897" y="5742910"/>
                  <a:pt x="8959408" y="5753422"/>
                </a:cubicBezTo>
                <a:cubicBezTo>
                  <a:pt x="8959408" y="5763932"/>
                  <a:pt x="8959408" y="5774446"/>
                  <a:pt x="8959408" y="5784955"/>
                </a:cubicBezTo>
                <a:cubicBezTo>
                  <a:pt x="8959408" y="5795467"/>
                  <a:pt x="8954154" y="5800722"/>
                  <a:pt x="8943642" y="5800722"/>
                </a:cubicBezTo>
                <a:cubicBezTo>
                  <a:pt x="8912108" y="5832257"/>
                  <a:pt x="8896341" y="5858534"/>
                  <a:pt x="8896341" y="5879558"/>
                </a:cubicBezTo>
                <a:cubicBezTo>
                  <a:pt x="8896341" y="5900582"/>
                  <a:pt x="8891084" y="5916348"/>
                  <a:pt x="8880573" y="5926859"/>
                </a:cubicBezTo>
                <a:cubicBezTo>
                  <a:pt x="8870061" y="5937371"/>
                  <a:pt x="8864807" y="5945255"/>
                  <a:pt x="8864807" y="5950509"/>
                </a:cubicBezTo>
                <a:cubicBezTo>
                  <a:pt x="8864807" y="5955766"/>
                  <a:pt x="8859552" y="5958392"/>
                  <a:pt x="8849038" y="5958392"/>
                </a:cubicBezTo>
                <a:cubicBezTo>
                  <a:pt x="8838527" y="5958392"/>
                  <a:pt x="8833272" y="5961021"/>
                  <a:pt x="8833272" y="5966276"/>
                </a:cubicBezTo>
                <a:cubicBezTo>
                  <a:pt x="8833272" y="5971533"/>
                  <a:pt x="8833272" y="5974160"/>
                  <a:pt x="8833272" y="5974160"/>
                </a:cubicBezTo>
                <a:lnTo>
                  <a:pt x="8817506" y="5989928"/>
                </a:lnTo>
                <a:cubicBezTo>
                  <a:pt x="8806992" y="5989928"/>
                  <a:pt x="8801737" y="5995183"/>
                  <a:pt x="8801737" y="6005695"/>
                </a:cubicBezTo>
                <a:cubicBezTo>
                  <a:pt x="8812249" y="6005695"/>
                  <a:pt x="8817506" y="6005695"/>
                  <a:pt x="8817506" y="6005695"/>
                </a:cubicBezTo>
                <a:cubicBezTo>
                  <a:pt x="8838527" y="6005695"/>
                  <a:pt x="8833272" y="6016206"/>
                  <a:pt x="8801737" y="6037230"/>
                </a:cubicBezTo>
                <a:lnTo>
                  <a:pt x="8785971" y="6052996"/>
                </a:lnTo>
                <a:lnTo>
                  <a:pt x="8770203" y="6037230"/>
                </a:lnTo>
                <a:cubicBezTo>
                  <a:pt x="8770203" y="6026717"/>
                  <a:pt x="8770203" y="6021463"/>
                  <a:pt x="8770203" y="6021463"/>
                </a:cubicBezTo>
                <a:lnTo>
                  <a:pt x="8770203" y="5974160"/>
                </a:lnTo>
                <a:cubicBezTo>
                  <a:pt x="8770203" y="5974160"/>
                  <a:pt x="8772832" y="5974160"/>
                  <a:pt x="8778087" y="5974160"/>
                </a:cubicBezTo>
                <a:cubicBezTo>
                  <a:pt x="8783342" y="5974160"/>
                  <a:pt x="8785971" y="5979416"/>
                  <a:pt x="8785971" y="5989928"/>
                </a:cubicBezTo>
                <a:lnTo>
                  <a:pt x="8785971" y="5974160"/>
                </a:lnTo>
                <a:cubicBezTo>
                  <a:pt x="8796483" y="5963650"/>
                  <a:pt x="8801737" y="5950509"/>
                  <a:pt x="8801737" y="5934742"/>
                </a:cubicBezTo>
                <a:cubicBezTo>
                  <a:pt x="8801737" y="5918975"/>
                  <a:pt x="8806992" y="5913719"/>
                  <a:pt x="8817506" y="5918975"/>
                </a:cubicBezTo>
                <a:cubicBezTo>
                  <a:pt x="8828017" y="5924232"/>
                  <a:pt x="8833272" y="5916348"/>
                  <a:pt x="8833272" y="5895325"/>
                </a:cubicBezTo>
                <a:lnTo>
                  <a:pt x="8833272" y="5879558"/>
                </a:lnTo>
                <a:lnTo>
                  <a:pt x="8849038" y="5863790"/>
                </a:lnTo>
                <a:lnTo>
                  <a:pt x="8817506" y="5863790"/>
                </a:lnTo>
                <a:lnTo>
                  <a:pt x="8801737" y="5863790"/>
                </a:lnTo>
                <a:cubicBezTo>
                  <a:pt x="8801737" y="5853281"/>
                  <a:pt x="8801737" y="5848024"/>
                  <a:pt x="8801737" y="5848024"/>
                </a:cubicBezTo>
                <a:lnTo>
                  <a:pt x="8785971" y="5863790"/>
                </a:lnTo>
                <a:lnTo>
                  <a:pt x="8770203" y="5879558"/>
                </a:lnTo>
                <a:cubicBezTo>
                  <a:pt x="8770203" y="5879558"/>
                  <a:pt x="8770203" y="5884815"/>
                  <a:pt x="8770203" y="5895325"/>
                </a:cubicBezTo>
                <a:cubicBezTo>
                  <a:pt x="8770203" y="5895325"/>
                  <a:pt x="8764948" y="5900582"/>
                  <a:pt x="8754437" y="5911092"/>
                </a:cubicBezTo>
                <a:cubicBezTo>
                  <a:pt x="8743925" y="5921602"/>
                  <a:pt x="8728157" y="5942626"/>
                  <a:pt x="8707136" y="5974160"/>
                </a:cubicBezTo>
                <a:cubicBezTo>
                  <a:pt x="8707136" y="5984671"/>
                  <a:pt x="8701881" y="5989928"/>
                  <a:pt x="8691367" y="5989928"/>
                </a:cubicBezTo>
                <a:lnTo>
                  <a:pt x="8675601" y="6005695"/>
                </a:lnTo>
                <a:lnTo>
                  <a:pt x="8675601" y="6021463"/>
                </a:lnTo>
                <a:lnTo>
                  <a:pt x="8675601" y="6037230"/>
                </a:lnTo>
                <a:cubicBezTo>
                  <a:pt x="8675601" y="6047741"/>
                  <a:pt x="8675601" y="6060880"/>
                  <a:pt x="8675601" y="6076646"/>
                </a:cubicBezTo>
                <a:cubicBezTo>
                  <a:pt x="8675601" y="6092414"/>
                  <a:pt x="8662462" y="6110807"/>
                  <a:pt x="8636182" y="6131830"/>
                </a:cubicBezTo>
                <a:cubicBezTo>
                  <a:pt x="8609905" y="6152854"/>
                  <a:pt x="8596766" y="6168622"/>
                  <a:pt x="8596766" y="6179132"/>
                </a:cubicBezTo>
                <a:cubicBezTo>
                  <a:pt x="8596766" y="6189642"/>
                  <a:pt x="8591511" y="6194899"/>
                  <a:pt x="8580997" y="6194899"/>
                </a:cubicBezTo>
                <a:lnTo>
                  <a:pt x="8565231" y="6194899"/>
                </a:lnTo>
                <a:lnTo>
                  <a:pt x="8549465" y="6210666"/>
                </a:lnTo>
                <a:cubicBezTo>
                  <a:pt x="8549465" y="6221176"/>
                  <a:pt x="8552092" y="6231689"/>
                  <a:pt x="8557347" y="6242200"/>
                </a:cubicBezTo>
                <a:cubicBezTo>
                  <a:pt x="8562602" y="6252712"/>
                  <a:pt x="8559976" y="6255342"/>
                  <a:pt x="8549465" y="6250085"/>
                </a:cubicBezTo>
                <a:cubicBezTo>
                  <a:pt x="8538951" y="6244828"/>
                  <a:pt x="8528442" y="6247457"/>
                  <a:pt x="8517930" y="6257969"/>
                </a:cubicBezTo>
                <a:cubicBezTo>
                  <a:pt x="8507419" y="6268477"/>
                  <a:pt x="8499535" y="6273734"/>
                  <a:pt x="8494280" y="6273734"/>
                </a:cubicBezTo>
                <a:cubicBezTo>
                  <a:pt x="8489025" y="6273734"/>
                  <a:pt x="8486396" y="6273734"/>
                  <a:pt x="8486396" y="6273734"/>
                </a:cubicBezTo>
                <a:cubicBezTo>
                  <a:pt x="8475884" y="6273734"/>
                  <a:pt x="8470629" y="6278992"/>
                  <a:pt x="8470629" y="6289500"/>
                </a:cubicBezTo>
                <a:cubicBezTo>
                  <a:pt x="8470629" y="6300013"/>
                  <a:pt x="8468000" y="6305270"/>
                  <a:pt x="8462745" y="6305270"/>
                </a:cubicBezTo>
                <a:cubicBezTo>
                  <a:pt x="8457490" y="6305270"/>
                  <a:pt x="8454861" y="6300013"/>
                  <a:pt x="8454861" y="6289500"/>
                </a:cubicBezTo>
                <a:cubicBezTo>
                  <a:pt x="8454861" y="6278992"/>
                  <a:pt x="8449606" y="6278992"/>
                  <a:pt x="8439095" y="6289500"/>
                </a:cubicBezTo>
                <a:lnTo>
                  <a:pt x="8439095" y="6273734"/>
                </a:lnTo>
                <a:cubicBezTo>
                  <a:pt x="8439095" y="6273734"/>
                  <a:pt x="8444349" y="6273734"/>
                  <a:pt x="8454861" y="6273734"/>
                </a:cubicBezTo>
                <a:lnTo>
                  <a:pt x="8454861" y="6257969"/>
                </a:lnTo>
                <a:cubicBezTo>
                  <a:pt x="8454861" y="6247457"/>
                  <a:pt x="8460116" y="6226433"/>
                  <a:pt x="8470629" y="6194899"/>
                </a:cubicBezTo>
                <a:lnTo>
                  <a:pt x="8533696" y="6131830"/>
                </a:lnTo>
                <a:cubicBezTo>
                  <a:pt x="8544210" y="6110807"/>
                  <a:pt x="8549465" y="6095041"/>
                  <a:pt x="8549465" y="6084531"/>
                </a:cubicBezTo>
                <a:cubicBezTo>
                  <a:pt x="8549465" y="6074018"/>
                  <a:pt x="8554720" y="6063507"/>
                  <a:pt x="8565231" y="6052996"/>
                </a:cubicBezTo>
                <a:cubicBezTo>
                  <a:pt x="8565231" y="6052996"/>
                  <a:pt x="8567861" y="6050369"/>
                  <a:pt x="8573115" y="6045113"/>
                </a:cubicBezTo>
                <a:cubicBezTo>
                  <a:pt x="8578370" y="6039856"/>
                  <a:pt x="8580997" y="6037230"/>
                  <a:pt x="8580997" y="6037230"/>
                </a:cubicBezTo>
                <a:cubicBezTo>
                  <a:pt x="8580997" y="6037230"/>
                  <a:pt x="8583627" y="6034602"/>
                  <a:pt x="8588882" y="6029346"/>
                </a:cubicBezTo>
                <a:cubicBezTo>
                  <a:pt x="8594136" y="6024090"/>
                  <a:pt x="8596766" y="6021463"/>
                  <a:pt x="8596766" y="6021463"/>
                </a:cubicBezTo>
                <a:cubicBezTo>
                  <a:pt x="8607277" y="6010952"/>
                  <a:pt x="8607277" y="6003067"/>
                  <a:pt x="8596766" y="5997810"/>
                </a:cubicBezTo>
                <a:cubicBezTo>
                  <a:pt x="8586254" y="5992556"/>
                  <a:pt x="8578370" y="5992556"/>
                  <a:pt x="8573115" y="5997810"/>
                </a:cubicBezTo>
                <a:cubicBezTo>
                  <a:pt x="8567861" y="6003067"/>
                  <a:pt x="8554720" y="6024090"/>
                  <a:pt x="8533696" y="6060880"/>
                </a:cubicBezTo>
                <a:cubicBezTo>
                  <a:pt x="8512676" y="6097670"/>
                  <a:pt x="8502162" y="6121322"/>
                  <a:pt x="8502162" y="6131830"/>
                </a:cubicBezTo>
                <a:cubicBezTo>
                  <a:pt x="8491650" y="6131830"/>
                  <a:pt x="8486396" y="6131830"/>
                  <a:pt x="8486396" y="6131830"/>
                </a:cubicBezTo>
                <a:cubicBezTo>
                  <a:pt x="8486396" y="6142342"/>
                  <a:pt x="8486396" y="6147599"/>
                  <a:pt x="8486396" y="6147599"/>
                </a:cubicBezTo>
                <a:cubicBezTo>
                  <a:pt x="8486396" y="6158109"/>
                  <a:pt x="8481141" y="6168622"/>
                  <a:pt x="8470629" y="6179132"/>
                </a:cubicBezTo>
                <a:cubicBezTo>
                  <a:pt x="8460116" y="6179132"/>
                  <a:pt x="8454861" y="6184388"/>
                  <a:pt x="8454861" y="6194899"/>
                </a:cubicBezTo>
                <a:lnTo>
                  <a:pt x="8454861" y="6210666"/>
                </a:lnTo>
                <a:cubicBezTo>
                  <a:pt x="8444349" y="6210666"/>
                  <a:pt x="8439095" y="6205411"/>
                  <a:pt x="8439095" y="6194899"/>
                </a:cubicBezTo>
                <a:lnTo>
                  <a:pt x="8407560" y="6210666"/>
                </a:lnTo>
                <a:cubicBezTo>
                  <a:pt x="8397049" y="6231689"/>
                  <a:pt x="8389164" y="6242200"/>
                  <a:pt x="8383910" y="6242200"/>
                </a:cubicBezTo>
                <a:cubicBezTo>
                  <a:pt x="8378655" y="6242200"/>
                  <a:pt x="8376026" y="6247457"/>
                  <a:pt x="8376026" y="6257969"/>
                </a:cubicBezTo>
                <a:cubicBezTo>
                  <a:pt x="8386537" y="6268477"/>
                  <a:pt x="8376026" y="6284247"/>
                  <a:pt x="8344491" y="6305270"/>
                </a:cubicBezTo>
                <a:lnTo>
                  <a:pt x="8297190" y="6305270"/>
                </a:lnTo>
                <a:cubicBezTo>
                  <a:pt x="8307702" y="6305270"/>
                  <a:pt x="8307702" y="6300013"/>
                  <a:pt x="8297190" y="6289500"/>
                </a:cubicBezTo>
                <a:cubicBezTo>
                  <a:pt x="8286679" y="6278992"/>
                  <a:pt x="8281424" y="6281619"/>
                  <a:pt x="8281424" y="6297386"/>
                </a:cubicBezTo>
                <a:cubicBezTo>
                  <a:pt x="8281424" y="6313154"/>
                  <a:pt x="8281424" y="6321036"/>
                  <a:pt x="8281424" y="6321036"/>
                </a:cubicBezTo>
                <a:lnTo>
                  <a:pt x="8265655" y="6336804"/>
                </a:lnTo>
                <a:lnTo>
                  <a:pt x="8249889" y="6336804"/>
                </a:lnTo>
                <a:lnTo>
                  <a:pt x="8218355" y="6352571"/>
                </a:lnTo>
                <a:cubicBezTo>
                  <a:pt x="8218355" y="6352571"/>
                  <a:pt x="8213100" y="6355198"/>
                  <a:pt x="8202588" y="6360455"/>
                </a:cubicBezTo>
                <a:cubicBezTo>
                  <a:pt x="8192075" y="6365710"/>
                  <a:pt x="8186820" y="6368337"/>
                  <a:pt x="8186820" y="6368337"/>
                </a:cubicBezTo>
                <a:cubicBezTo>
                  <a:pt x="8186820" y="6368337"/>
                  <a:pt x="8186820" y="6373594"/>
                  <a:pt x="8186820" y="6384105"/>
                </a:cubicBezTo>
                <a:lnTo>
                  <a:pt x="8202588" y="6368337"/>
                </a:lnTo>
                <a:cubicBezTo>
                  <a:pt x="8202588" y="6368337"/>
                  <a:pt x="8202588" y="6373594"/>
                  <a:pt x="8202588" y="6384105"/>
                </a:cubicBezTo>
                <a:cubicBezTo>
                  <a:pt x="8202588" y="6394617"/>
                  <a:pt x="8197334" y="6399871"/>
                  <a:pt x="8186820" y="6399871"/>
                </a:cubicBezTo>
                <a:cubicBezTo>
                  <a:pt x="8186820" y="6399871"/>
                  <a:pt x="8184193" y="6399871"/>
                  <a:pt x="8178938" y="6399871"/>
                </a:cubicBezTo>
                <a:cubicBezTo>
                  <a:pt x="8173683" y="6399871"/>
                  <a:pt x="8171054" y="6405128"/>
                  <a:pt x="8171054" y="6415639"/>
                </a:cubicBezTo>
                <a:lnTo>
                  <a:pt x="8155285" y="6431406"/>
                </a:lnTo>
                <a:lnTo>
                  <a:pt x="8139519" y="6431406"/>
                </a:lnTo>
                <a:cubicBezTo>
                  <a:pt x="8150031" y="6431406"/>
                  <a:pt x="8152658" y="6426149"/>
                  <a:pt x="8147403" y="6415639"/>
                </a:cubicBezTo>
                <a:cubicBezTo>
                  <a:pt x="8142149" y="6405128"/>
                  <a:pt x="8134264" y="6405128"/>
                  <a:pt x="8123753" y="6415639"/>
                </a:cubicBezTo>
                <a:cubicBezTo>
                  <a:pt x="8113239" y="6426149"/>
                  <a:pt x="8113239" y="6436663"/>
                  <a:pt x="8123753" y="6447172"/>
                </a:cubicBezTo>
                <a:cubicBezTo>
                  <a:pt x="8123753" y="6447172"/>
                  <a:pt x="8121123" y="6447172"/>
                  <a:pt x="8115869" y="6447172"/>
                </a:cubicBezTo>
                <a:cubicBezTo>
                  <a:pt x="8110614" y="6447172"/>
                  <a:pt x="8107985" y="6452429"/>
                  <a:pt x="8107985" y="6462940"/>
                </a:cubicBezTo>
                <a:cubicBezTo>
                  <a:pt x="8107985" y="6473452"/>
                  <a:pt x="8102730" y="6486590"/>
                  <a:pt x="8092218" y="6502356"/>
                </a:cubicBezTo>
                <a:cubicBezTo>
                  <a:pt x="8081707" y="6518126"/>
                  <a:pt x="8076450" y="6526010"/>
                  <a:pt x="8076450" y="6526010"/>
                </a:cubicBezTo>
                <a:lnTo>
                  <a:pt x="8092218" y="6541776"/>
                </a:lnTo>
                <a:lnTo>
                  <a:pt x="8060684" y="6589077"/>
                </a:lnTo>
                <a:lnTo>
                  <a:pt x="8044917" y="6589077"/>
                </a:lnTo>
                <a:cubicBezTo>
                  <a:pt x="8044917" y="6589077"/>
                  <a:pt x="8047545" y="6591705"/>
                  <a:pt x="8052799" y="6596961"/>
                </a:cubicBezTo>
                <a:cubicBezTo>
                  <a:pt x="8058054" y="6602215"/>
                  <a:pt x="8071195" y="6599588"/>
                  <a:pt x="8092218" y="6589077"/>
                </a:cubicBezTo>
                <a:lnTo>
                  <a:pt x="8107985" y="6573311"/>
                </a:lnTo>
                <a:cubicBezTo>
                  <a:pt x="8107985" y="6594334"/>
                  <a:pt x="8100102" y="6607472"/>
                  <a:pt x="8084334" y="6612727"/>
                </a:cubicBezTo>
                <a:cubicBezTo>
                  <a:pt x="8068568" y="6617984"/>
                  <a:pt x="8055429" y="6615357"/>
                  <a:pt x="8044917" y="6604845"/>
                </a:cubicBezTo>
                <a:lnTo>
                  <a:pt x="8013383" y="6636378"/>
                </a:lnTo>
                <a:cubicBezTo>
                  <a:pt x="8013383" y="6636378"/>
                  <a:pt x="8008128" y="6636378"/>
                  <a:pt x="7997614" y="6636378"/>
                </a:cubicBezTo>
                <a:cubicBezTo>
                  <a:pt x="8008128" y="6646892"/>
                  <a:pt x="8005499" y="6662658"/>
                  <a:pt x="7989732" y="6683681"/>
                </a:cubicBezTo>
                <a:cubicBezTo>
                  <a:pt x="7973964" y="6704703"/>
                  <a:pt x="7968709" y="6717843"/>
                  <a:pt x="7973964" y="6723097"/>
                </a:cubicBezTo>
                <a:cubicBezTo>
                  <a:pt x="7979219" y="6728353"/>
                  <a:pt x="7973964" y="6736236"/>
                  <a:pt x="7958198" y="6746747"/>
                </a:cubicBezTo>
                <a:cubicBezTo>
                  <a:pt x="7942432" y="6757261"/>
                  <a:pt x="7934547" y="6767770"/>
                  <a:pt x="7934547" y="6778283"/>
                </a:cubicBezTo>
                <a:cubicBezTo>
                  <a:pt x="7934547" y="6778283"/>
                  <a:pt x="7934547" y="6780911"/>
                  <a:pt x="7934547" y="6786167"/>
                </a:cubicBezTo>
                <a:cubicBezTo>
                  <a:pt x="7934547" y="6791421"/>
                  <a:pt x="7929293" y="6794049"/>
                  <a:pt x="7918779" y="6794049"/>
                </a:cubicBezTo>
                <a:cubicBezTo>
                  <a:pt x="7908267" y="6794049"/>
                  <a:pt x="7903013" y="6799306"/>
                  <a:pt x="7903013" y="6809817"/>
                </a:cubicBezTo>
                <a:cubicBezTo>
                  <a:pt x="7903013" y="6820328"/>
                  <a:pt x="7900383" y="6825583"/>
                  <a:pt x="7895129" y="6825583"/>
                </a:cubicBezTo>
                <a:cubicBezTo>
                  <a:pt x="7889874" y="6825583"/>
                  <a:pt x="7889874" y="6822955"/>
                  <a:pt x="7895129" y="6817701"/>
                </a:cubicBezTo>
                <a:cubicBezTo>
                  <a:pt x="7900383" y="6812444"/>
                  <a:pt x="7897758" y="6809817"/>
                  <a:pt x="7887246" y="6809817"/>
                </a:cubicBezTo>
                <a:cubicBezTo>
                  <a:pt x="7876733" y="6809817"/>
                  <a:pt x="7871478" y="6825583"/>
                  <a:pt x="7871478" y="6857118"/>
                </a:cubicBezTo>
                <a:cubicBezTo>
                  <a:pt x="7871478" y="6878141"/>
                  <a:pt x="7866223" y="6888652"/>
                  <a:pt x="7855712" y="6888652"/>
                </a:cubicBezTo>
                <a:lnTo>
                  <a:pt x="7871478" y="6904419"/>
                </a:lnTo>
                <a:lnTo>
                  <a:pt x="7887246" y="6904419"/>
                </a:lnTo>
                <a:lnTo>
                  <a:pt x="7871478" y="6920186"/>
                </a:lnTo>
                <a:cubicBezTo>
                  <a:pt x="7860967" y="6920186"/>
                  <a:pt x="7855712" y="6922815"/>
                  <a:pt x="7855712" y="6928069"/>
                </a:cubicBezTo>
                <a:cubicBezTo>
                  <a:pt x="7855712" y="6933326"/>
                  <a:pt x="7855712" y="6941210"/>
                  <a:pt x="7855712" y="6951719"/>
                </a:cubicBezTo>
                <a:lnTo>
                  <a:pt x="7839944" y="6951719"/>
                </a:lnTo>
                <a:cubicBezTo>
                  <a:pt x="7839944" y="6941210"/>
                  <a:pt x="7834689" y="6941210"/>
                  <a:pt x="7824177" y="6951719"/>
                </a:cubicBezTo>
                <a:lnTo>
                  <a:pt x="7808411" y="6935953"/>
                </a:lnTo>
                <a:cubicBezTo>
                  <a:pt x="7808411" y="6935953"/>
                  <a:pt x="7808411" y="6941210"/>
                  <a:pt x="7808411" y="6951719"/>
                </a:cubicBezTo>
                <a:cubicBezTo>
                  <a:pt x="7808411" y="6962233"/>
                  <a:pt x="7813666" y="6967487"/>
                  <a:pt x="7824177" y="6967487"/>
                </a:cubicBezTo>
                <a:cubicBezTo>
                  <a:pt x="7824177" y="6967487"/>
                  <a:pt x="7826807" y="6970117"/>
                  <a:pt x="7832061" y="6975372"/>
                </a:cubicBezTo>
                <a:cubicBezTo>
                  <a:pt x="7837316" y="6980627"/>
                  <a:pt x="7839944" y="6988510"/>
                  <a:pt x="7839944" y="6999023"/>
                </a:cubicBezTo>
                <a:cubicBezTo>
                  <a:pt x="7839944" y="6999023"/>
                  <a:pt x="7839944" y="7001650"/>
                  <a:pt x="7839944" y="7006904"/>
                </a:cubicBezTo>
                <a:cubicBezTo>
                  <a:pt x="7839944" y="7012161"/>
                  <a:pt x="7834689" y="7014789"/>
                  <a:pt x="7824177" y="7014789"/>
                </a:cubicBezTo>
                <a:lnTo>
                  <a:pt x="7808411" y="7030557"/>
                </a:lnTo>
                <a:lnTo>
                  <a:pt x="7808411" y="6983253"/>
                </a:lnTo>
                <a:lnTo>
                  <a:pt x="7792643" y="6967487"/>
                </a:lnTo>
                <a:lnTo>
                  <a:pt x="7776876" y="6999023"/>
                </a:lnTo>
                <a:cubicBezTo>
                  <a:pt x="7776876" y="7020046"/>
                  <a:pt x="7771622" y="7035811"/>
                  <a:pt x="7761108" y="7046324"/>
                </a:cubicBezTo>
                <a:cubicBezTo>
                  <a:pt x="7750597" y="7046324"/>
                  <a:pt x="7745342" y="7051580"/>
                  <a:pt x="7745342" y="7062090"/>
                </a:cubicBezTo>
                <a:cubicBezTo>
                  <a:pt x="7745342" y="7072602"/>
                  <a:pt x="7750597" y="7077858"/>
                  <a:pt x="7761108" y="7077858"/>
                </a:cubicBezTo>
                <a:cubicBezTo>
                  <a:pt x="7771622" y="7077858"/>
                  <a:pt x="7779504" y="7072602"/>
                  <a:pt x="7784758" y="7062090"/>
                </a:cubicBezTo>
                <a:cubicBezTo>
                  <a:pt x="7790015" y="7051580"/>
                  <a:pt x="7792643" y="7046324"/>
                  <a:pt x="7792643" y="7046324"/>
                </a:cubicBezTo>
                <a:lnTo>
                  <a:pt x="7776876" y="7093624"/>
                </a:lnTo>
                <a:cubicBezTo>
                  <a:pt x="7776876" y="7093624"/>
                  <a:pt x="7774247" y="7096254"/>
                  <a:pt x="7768992" y="7101509"/>
                </a:cubicBezTo>
                <a:cubicBezTo>
                  <a:pt x="7763738" y="7106762"/>
                  <a:pt x="7761108" y="7112019"/>
                  <a:pt x="7761108" y="7117275"/>
                </a:cubicBezTo>
                <a:cubicBezTo>
                  <a:pt x="7761108" y="7122532"/>
                  <a:pt x="7761108" y="7125159"/>
                  <a:pt x="7761108" y="7125159"/>
                </a:cubicBezTo>
                <a:cubicBezTo>
                  <a:pt x="7761108" y="7125159"/>
                  <a:pt x="7758481" y="7127788"/>
                  <a:pt x="7753226" y="7133042"/>
                </a:cubicBezTo>
                <a:cubicBezTo>
                  <a:pt x="7747971" y="7138298"/>
                  <a:pt x="7742712" y="7146182"/>
                  <a:pt x="7737458" y="7156693"/>
                </a:cubicBezTo>
                <a:cubicBezTo>
                  <a:pt x="7732203" y="7167205"/>
                  <a:pt x="7724319" y="7172459"/>
                  <a:pt x="7713807" y="7172459"/>
                </a:cubicBezTo>
                <a:lnTo>
                  <a:pt x="7698041" y="7203993"/>
                </a:lnTo>
                <a:lnTo>
                  <a:pt x="7698041" y="7172459"/>
                </a:lnTo>
                <a:lnTo>
                  <a:pt x="7713807" y="7156693"/>
                </a:lnTo>
                <a:lnTo>
                  <a:pt x="7698041" y="7125159"/>
                </a:lnTo>
                <a:lnTo>
                  <a:pt x="7698041" y="7109392"/>
                </a:lnTo>
                <a:cubicBezTo>
                  <a:pt x="7698041" y="7109392"/>
                  <a:pt x="7695411" y="7112019"/>
                  <a:pt x="7690157" y="7117275"/>
                </a:cubicBezTo>
                <a:cubicBezTo>
                  <a:pt x="7684902" y="7122532"/>
                  <a:pt x="7682273" y="7125159"/>
                  <a:pt x="7682273" y="7125159"/>
                </a:cubicBezTo>
                <a:lnTo>
                  <a:pt x="7666506" y="7140925"/>
                </a:lnTo>
                <a:lnTo>
                  <a:pt x="7650738" y="7172459"/>
                </a:lnTo>
                <a:cubicBezTo>
                  <a:pt x="7640226" y="7172459"/>
                  <a:pt x="7632342" y="7182971"/>
                  <a:pt x="7627088" y="7203993"/>
                </a:cubicBezTo>
                <a:cubicBezTo>
                  <a:pt x="7621833" y="7225017"/>
                  <a:pt x="7613951" y="7243410"/>
                  <a:pt x="7603437" y="7259180"/>
                </a:cubicBezTo>
                <a:cubicBezTo>
                  <a:pt x="7592926" y="7274946"/>
                  <a:pt x="7587671" y="7282830"/>
                  <a:pt x="7587671" y="7282830"/>
                </a:cubicBezTo>
                <a:cubicBezTo>
                  <a:pt x="7587671" y="7293341"/>
                  <a:pt x="7587671" y="7298596"/>
                  <a:pt x="7587671" y="7298596"/>
                </a:cubicBezTo>
                <a:cubicBezTo>
                  <a:pt x="7587671" y="7298596"/>
                  <a:pt x="7585041" y="7298596"/>
                  <a:pt x="7579787" y="7298596"/>
                </a:cubicBezTo>
                <a:cubicBezTo>
                  <a:pt x="7574532" y="7298596"/>
                  <a:pt x="7571902" y="7303853"/>
                  <a:pt x="7571902" y="7314365"/>
                </a:cubicBezTo>
                <a:cubicBezTo>
                  <a:pt x="7571902" y="7324875"/>
                  <a:pt x="7566648" y="7330131"/>
                  <a:pt x="7556136" y="7330131"/>
                </a:cubicBezTo>
                <a:lnTo>
                  <a:pt x="7524602" y="7377432"/>
                </a:lnTo>
                <a:cubicBezTo>
                  <a:pt x="7514090" y="7419480"/>
                  <a:pt x="7503581" y="7440500"/>
                  <a:pt x="7493067" y="7440500"/>
                </a:cubicBezTo>
                <a:cubicBezTo>
                  <a:pt x="7493067" y="7440500"/>
                  <a:pt x="7490440" y="7445757"/>
                  <a:pt x="7485185" y="7456266"/>
                </a:cubicBezTo>
                <a:cubicBezTo>
                  <a:pt x="7479930" y="7466780"/>
                  <a:pt x="7477301" y="7477291"/>
                  <a:pt x="7477301" y="7487802"/>
                </a:cubicBezTo>
                <a:lnTo>
                  <a:pt x="7445766" y="7566637"/>
                </a:lnTo>
                <a:cubicBezTo>
                  <a:pt x="7435255" y="7566637"/>
                  <a:pt x="7424745" y="7579778"/>
                  <a:pt x="7414232" y="7606055"/>
                </a:cubicBezTo>
                <a:cubicBezTo>
                  <a:pt x="7403720" y="7632336"/>
                  <a:pt x="7393211" y="7650729"/>
                  <a:pt x="7382699" y="7661240"/>
                </a:cubicBezTo>
                <a:cubicBezTo>
                  <a:pt x="7372185" y="7671753"/>
                  <a:pt x="7366931" y="7682263"/>
                  <a:pt x="7366931" y="7692776"/>
                </a:cubicBezTo>
                <a:cubicBezTo>
                  <a:pt x="7366931" y="7703287"/>
                  <a:pt x="7351164" y="7734821"/>
                  <a:pt x="7319630" y="7787377"/>
                </a:cubicBezTo>
                <a:cubicBezTo>
                  <a:pt x="7277585" y="7871469"/>
                  <a:pt x="7256562" y="7918770"/>
                  <a:pt x="7256562" y="7929282"/>
                </a:cubicBezTo>
                <a:lnTo>
                  <a:pt x="7256562" y="7945047"/>
                </a:lnTo>
                <a:cubicBezTo>
                  <a:pt x="7256562" y="7934537"/>
                  <a:pt x="7251307" y="7934537"/>
                  <a:pt x="7240795" y="7945047"/>
                </a:cubicBezTo>
                <a:lnTo>
                  <a:pt x="7225029" y="7960814"/>
                </a:lnTo>
                <a:cubicBezTo>
                  <a:pt x="7235541" y="7950304"/>
                  <a:pt x="7240795" y="7950304"/>
                  <a:pt x="7240795" y="7960814"/>
                </a:cubicBezTo>
                <a:lnTo>
                  <a:pt x="7240795" y="7976583"/>
                </a:lnTo>
                <a:lnTo>
                  <a:pt x="7225029" y="8071185"/>
                </a:lnTo>
                <a:cubicBezTo>
                  <a:pt x="7204006" y="8113231"/>
                  <a:pt x="7182983" y="8160533"/>
                  <a:pt x="7161960" y="8213089"/>
                </a:cubicBezTo>
                <a:cubicBezTo>
                  <a:pt x="7161960" y="8213089"/>
                  <a:pt x="7159333" y="8215718"/>
                  <a:pt x="7154076" y="8220973"/>
                </a:cubicBezTo>
                <a:cubicBezTo>
                  <a:pt x="7148821" y="8226227"/>
                  <a:pt x="7146192" y="8228856"/>
                  <a:pt x="7146192" y="8228856"/>
                </a:cubicBezTo>
                <a:lnTo>
                  <a:pt x="7114659" y="8260390"/>
                </a:lnTo>
                <a:cubicBezTo>
                  <a:pt x="7104148" y="8281413"/>
                  <a:pt x="7096263" y="8299809"/>
                  <a:pt x="7091009" y="8315575"/>
                </a:cubicBezTo>
                <a:cubicBezTo>
                  <a:pt x="7085752" y="8331343"/>
                  <a:pt x="7077870" y="8349739"/>
                  <a:pt x="7067356" y="8370759"/>
                </a:cubicBezTo>
                <a:cubicBezTo>
                  <a:pt x="7067356" y="8381272"/>
                  <a:pt x="7064729" y="8389155"/>
                  <a:pt x="7059473" y="8394410"/>
                </a:cubicBezTo>
                <a:cubicBezTo>
                  <a:pt x="7054219" y="8399666"/>
                  <a:pt x="7051590" y="8404921"/>
                  <a:pt x="7051590" y="8410178"/>
                </a:cubicBezTo>
                <a:cubicBezTo>
                  <a:pt x="7051590" y="8415433"/>
                  <a:pt x="7046335" y="8428574"/>
                  <a:pt x="7035824" y="8449595"/>
                </a:cubicBezTo>
                <a:cubicBezTo>
                  <a:pt x="7025312" y="8470618"/>
                  <a:pt x="7017428" y="8491641"/>
                  <a:pt x="7012173" y="8512664"/>
                </a:cubicBezTo>
                <a:cubicBezTo>
                  <a:pt x="7006916" y="8533687"/>
                  <a:pt x="7004289" y="8549453"/>
                  <a:pt x="7004289" y="8559965"/>
                </a:cubicBezTo>
                <a:cubicBezTo>
                  <a:pt x="6993777" y="8602011"/>
                  <a:pt x="6978011" y="8628289"/>
                  <a:pt x="6956988" y="8638800"/>
                </a:cubicBezTo>
                <a:cubicBezTo>
                  <a:pt x="6956988" y="8649312"/>
                  <a:pt x="6954361" y="8654566"/>
                  <a:pt x="6949104" y="8654566"/>
                </a:cubicBezTo>
                <a:cubicBezTo>
                  <a:pt x="6943849" y="8654566"/>
                  <a:pt x="6941220" y="8654566"/>
                  <a:pt x="6941220" y="8654566"/>
                </a:cubicBezTo>
                <a:lnTo>
                  <a:pt x="6925454" y="8686101"/>
                </a:lnTo>
                <a:cubicBezTo>
                  <a:pt x="6925454" y="8696613"/>
                  <a:pt x="6922826" y="8704497"/>
                  <a:pt x="6917569" y="8709751"/>
                </a:cubicBezTo>
                <a:cubicBezTo>
                  <a:pt x="6912315" y="8715008"/>
                  <a:pt x="6912315" y="8720263"/>
                  <a:pt x="6917569" y="8725520"/>
                </a:cubicBezTo>
                <a:cubicBezTo>
                  <a:pt x="6922826" y="8730775"/>
                  <a:pt x="6922826" y="8733402"/>
                  <a:pt x="6917569" y="8733402"/>
                </a:cubicBezTo>
                <a:cubicBezTo>
                  <a:pt x="6912315" y="8733402"/>
                  <a:pt x="6904429" y="8743913"/>
                  <a:pt x="6893919" y="8764937"/>
                </a:cubicBezTo>
                <a:lnTo>
                  <a:pt x="6878153" y="8764937"/>
                </a:lnTo>
                <a:cubicBezTo>
                  <a:pt x="6888664" y="8743913"/>
                  <a:pt x="6899175" y="8717636"/>
                  <a:pt x="6909687" y="8686101"/>
                </a:cubicBezTo>
                <a:cubicBezTo>
                  <a:pt x="6930708" y="8644057"/>
                  <a:pt x="6946477" y="8591499"/>
                  <a:pt x="6956988" y="8528430"/>
                </a:cubicBezTo>
                <a:cubicBezTo>
                  <a:pt x="6978011" y="8486386"/>
                  <a:pt x="6996405" y="8446967"/>
                  <a:pt x="7012173" y="8410178"/>
                </a:cubicBezTo>
                <a:cubicBezTo>
                  <a:pt x="7027939" y="8373390"/>
                  <a:pt x="7041078" y="8344482"/>
                  <a:pt x="7051590" y="8323459"/>
                </a:cubicBezTo>
                <a:cubicBezTo>
                  <a:pt x="7051590" y="8323459"/>
                  <a:pt x="7051590" y="8318205"/>
                  <a:pt x="7051590" y="8307691"/>
                </a:cubicBezTo>
                <a:cubicBezTo>
                  <a:pt x="7051590" y="8297182"/>
                  <a:pt x="7056846" y="8286670"/>
                  <a:pt x="7067356" y="8276158"/>
                </a:cubicBezTo>
                <a:lnTo>
                  <a:pt x="7083124" y="8244624"/>
                </a:lnTo>
                <a:cubicBezTo>
                  <a:pt x="7072612" y="8234111"/>
                  <a:pt x="7072612" y="8218346"/>
                  <a:pt x="7083124" y="8197323"/>
                </a:cubicBezTo>
                <a:cubicBezTo>
                  <a:pt x="7093636" y="8176300"/>
                  <a:pt x="7109403" y="8150020"/>
                  <a:pt x="7130425" y="8118488"/>
                </a:cubicBezTo>
                <a:cubicBezTo>
                  <a:pt x="7140937" y="8097464"/>
                  <a:pt x="7146192" y="8071185"/>
                  <a:pt x="7146192" y="8039652"/>
                </a:cubicBezTo>
                <a:lnTo>
                  <a:pt x="7146192" y="8023884"/>
                </a:lnTo>
                <a:lnTo>
                  <a:pt x="7161960" y="8008117"/>
                </a:lnTo>
                <a:cubicBezTo>
                  <a:pt x="7161960" y="8008117"/>
                  <a:pt x="7167217" y="8002863"/>
                  <a:pt x="7177726" y="7992349"/>
                </a:cubicBezTo>
                <a:cubicBezTo>
                  <a:pt x="7177726" y="7981840"/>
                  <a:pt x="7177726" y="7973956"/>
                  <a:pt x="7177726" y="7968699"/>
                </a:cubicBezTo>
                <a:cubicBezTo>
                  <a:pt x="7177726" y="7963444"/>
                  <a:pt x="7182983" y="7960814"/>
                  <a:pt x="7193495" y="7960814"/>
                </a:cubicBezTo>
                <a:cubicBezTo>
                  <a:pt x="7214518" y="7897746"/>
                  <a:pt x="7225029" y="7850446"/>
                  <a:pt x="7225029" y="7818912"/>
                </a:cubicBezTo>
                <a:cubicBezTo>
                  <a:pt x="7225029" y="7808400"/>
                  <a:pt x="7227656" y="7803144"/>
                  <a:pt x="7232910" y="7803144"/>
                </a:cubicBezTo>
                <a:cubicBezTo>
                  <a:pt x="7238166" y="7803144"/>
                  <a:pt x="7246050" y="7795262"/>
                  <a:pt x="7256562" y="7779493"/>
                </a:cubicBezTo>
                <a:cubicBezTo>
                  <a:pt x="7267075" y="7763727"/>
                  <a:pt x="7269701" y="7753214"/>
                  <a:pt x="7264446" y="7747959"/>
                </a:cubicBezTo>
                <a:cubicBezTo>
                  <a:pt x="7259191" y="7742704"/>
                  <a:pt x="7259191" y="7740076"/>
                  <a:pt x="7264446" y="7740076"/>
                </a:cubicBezTo>
                <a:cubicBezTo>
                  <a:pt x="7269701" y="7740076"/>
                  <a:pt x="7272330" y="7732192"/>
                  <a:pt x="7272330" y="7716426"/>
                </a:cubicBezTo>
                <a:cubicBezTo>
                  <a:pt x="7272330" y="7700657"/>
                  <a:pt x="7269701" y="7695403"/>
                  <a:pt x="7264446" y="7700657"/>
                </a:cubicBezTo>
                <a:cubicBezTo>
                  <a:pt x="7259191" y="7705914"/>
                  <a:pt x="7256562" y="7711170"/>
                  <a:pt x="7256562" y="7716426"/>
                </a:cubicBezTo>
                <a:cubicBezTo>
                  <a:pt x="7256562" y="7721680"/>
                  <a:pt x="7251307" y="7724307"/>
                  <a:pt x="7240795" y="7724307"/>
                </a:cubicBezTo>
                <a:cubicBezTo>
                  <a:pt x="7230283" y="7724307"/>
                  <a:pt x="7227656" y="7729564"/>
                  <a:pt x="7232910" y="7740076"/>
                </a:cubicBezTo>
                <a:cubicBezTo>
                  <a:pt x="7238166" y="7750588"/>
                  <a:pt x="7235541" y="7761100"/>
                  <a:pt x="7225029" y="7771611"/>
                </a:cubicBezTo>
                <a:lnTo>
                  <a:pt x="7209261" y="7787377"/>
                </a:lnTo>
                <a:cubicBezTo>
                  <a:pt x="7209261" y="7787377"/>
                  <a:pt x="7209261" y="7792634"/>
                  <a:pt x="7209261" y="7803144"/>
                </a:cubicBezTo>
                <a:cubicBezTo>
                  <a:pt x="7209261" y="7803144"/>
                  <a:pt x="7204006" y="7805772"/>
                  <a:pt x="7193495" y="7811028"/>
                </a:cubicBezTo>
                <a:cubicBezTo>
                  <a:pt x="7182983" y="7816285"/>
                  <a:pt x="7177726" y="7824167"/>
                  <a:pt x="7177726" y="7834678"/>
                </a:cubicBezTo>
                <a:lnTo>
                  <a:pt x="7161960" y="7850446"/>
                </a:lnTo>
                <a:lnTo>
                  <a:pt x="7161960" y="7834678"/>
                </a:lnTo>
                <a:cubicBezTo>
                  <a:pt x="7151448" y="7824167"/>
                  <a:pt x="7148821" y="7818912"/>
                  <a:pt x="7154076" y="7818912"/>
                </a:cubicBezTo>
                <a:cubicBezTo>
                  <a:pt x="7159333" y="7818912"/>
                  <a:pt x="7164589" y="7816285"/>
                  <a:pt x="7169844" y="7811028"/>
                </a:cubicBezTo>
                <a:cubicBezTo>
                  <a:pt x="7175099" y="7805772"/>
                  <a:pt x="7180356" y="7803144"/>
                  <a:pt x="7185610" y="7803144"/>
                </a:cubicBezTo>
                <a:lnTo>
                  <a:pt x="7177726" y="7803144"/>
                </a:lnTo>
                <a:lnTo>
                  <a:pt x="7177726" y="7771611"/>
                </a:lnTo>
                <a:lnTo>
                  <a:pt x="7193495" y="7692776"/>
                </a:lnTo>
                <a:lnTo>
                  <a:pt x="7177726" y="7708542"/>
                </a:lnTo>
                <a:cubicBezTo>
                  <a:pt x="7177726" y="7719053"/>
                  <a:pt x="7175099" y="7724307"/>
                  <a:pt x="7169844" y="7724307"/>
                </a:cubicBezTo>
                <a:cubicBezTo>
                  <a:pt x="7164589" y="7724307"/>
                  <a:pt x="7161960" y="7724307"/>
                  <a:pt x="7161960" y="7724307"/>
                </a:cubicBezTo>
                <a:cubicBezTo>
                  <a:pt x="7161960" y="7724307"/>
                  <a:pt x="7161960" y="7729564"/>
                  <a:pt x="7161960" y="7740076"/>
                </a:cubicBezTo>
                <a:cubicBezTo>
                  <a:pt x="7151448" y="7740076"/>
                  <a:pt x="7148821" y="7734821"/>
                  <a:pt x="7154076" y="7724307"/>
                </a:cubicBezTo>
                <a:cubicBezTo>
                  <a:pt x="7159333" y="7713799"/>
                  <a:pt x="7161960" y="7698030"/>
                  <a:pt x="7161960" y="7677006"/>
                </a:cubicBezTo>
                <a:cubicBezTo>
                  <a:pt x="7182983" y="7634963"/>
                  <a:pt x="7198749" y="7598172"/>
                  <a:pt x="7209261" y="7566637"/>
                </a:cubicBezTo>
                <a:cubicBezTo>
                  <a:pt x="7219772" y="7556128"/>
                  <a:pt x="7230283" y="7532474"/>
                  <a:pt x="7240795" y="7495686"/>
                </a:cubicBezTo>
                <a:cubicBezTo>
                  <a:pt x="7251307" y="7458897"/>
                  <a:pt x="7256562" y="7440500"/>
                  <a:pt x="7256562" y="7440500"/>
                </a:cubicBezTo>
                <a:lnTo>
                  <a:pt x="7240795" y="7440500"/>
                </a:lnTo>
                <a:lnTo>
                  <a:pt x="7256562" y="7424735"/>
                </a:lnTo>
                <a:cubicBezTo>
                  <a:pt x="7267075" y="7403712"/>
                  <a:pt x="7269701" y="7382688"/>
                  <a:pt x="7264446" y="7361665"/>
                </a:cubicBezTo>
                <a:cubicBezTo>
                  <a:pt x="7259191" y="7340644"/>
                  <a:pt x="7259191" y="7327503"/>
                  <a:pt x="7264446" y="7322248"/>
                </a:cubicBezTo>
                <a:cubicBezTo>
                  <a:pt x="7269701" y="7316991"/>
                  <a:pt x="7272330" y="7309110"/>
                  <a:pt x="7272330" y="7298596"/>
                </a:cubicBezTo>
                <a:lnTo>
                  <a:pt x="7288096" y="7298596"/>
                </a:lnTo>
                <a:cubicBezTo>
                  <a:pt x="7288096" y="7309110"/>
                  <a:pt x="7288096" y="7314365"/>
                  <a:pt x="7288096" y="7314365"/>
                </a:cubicBezTo>
                <a:cubicBezTo>
                  <a:pt x="7288096" y="7314365"/>
                  <a:pt x="7282842" y="7319618"/>
                  <a:pt x="7272330" y="7330131"/>
                </a:cubicBezTo>
                <a:lnTo>
                  <a:pt x="7303864" y="7330131"/>
                </a:lnTo>
                <a:lnTo>
                  <a:pt x="7303864" y="7314365"/>
                </a:lnTo>
                <a:cubicBezTo>
                  <a:pt x="7303864" y="7314365"/>
                  <a:pt x="7303864" y="7309110"/>
                  <a:pt x="7303864" y="7298596"/>
                </a:cubicBezTo>
                <a:cubicBezTo>
                  <a:pt x="7303864" y="7298596"/>
                  <a:pt x="7303864" y="7295968"/>
                  <a:pt x="7303864" y="7290714"/>
                </a:cubicBezTo>
                <a:cubicBezTo>
                  <a:pt x="7303864" y="7285458"/>
                  <a:pt x="7309118" y="7282830"/>
                  <a:pt x="7319630" y="7282830"/>
                </a:cubicBezTo>
                <a:cubicBezTo>
                  <a:pt x="7330141" y="7293341"/>
                  <a:pt x="7335396" y="7293341"/>
                  <a:pt x="7335396" y="7282830"/>
                </a:cubicBezTo>
                <a:cubicBezTo>
                  <a:pt x="7324885" y="7282830"/>
                  <a:pt x="7319630" y="7280203"/>
                  <a:pt x="7319630" y="7274946"/>
                </a:cubicBezTo>
                <a:cubicBezTo>
                  <a:pt x="7319630" y="7269691"/>
                  <a:pt x="7309118" y="7267064"/>
                  <a:pt x="7288096" y="7267064"/>
                </a:cubicBezTo>
                <a:cubicBezTo>
                  <a:pt x="7267075" y="7267064"/>
                  <a:pt x="7256562" y="7272317"/>
                  <a:pt x="7256562" y="7282830"/>
                </a:cubicBezTo>
                <a:cubicBezTo>
                  <a:pt x="7256562" y="7293341"/>
                  <a:pt x="7248680" y="7301225"/>
                  <a:pt x="7232910" y="7306480"/>
                </a:cubicBezTo>
                <a:cubicBezTo>
                  <a:pt x="7217145" y="7311737"/>
                  <a:pt x="7209261" y="7314365"/>
                  <a:pt x="7209261" y="7314365"/>
                </a:cubicBezTo>
                <a:lnTo>
                  <a:pt x="7193495" y="7330131"/>
                </a:lnTo>
                <a:cubicBezTo>
                  <a:pt x="7182983" y="7330131"/>
                  <a:pt x="7177726" y="7330131"/>
                  <a:pt x="7177726" y="7330131"/>
                </a:cubicBezTo>
                <a:cubicBezTo>
                  <a:pt x="7177726" y="7319618"/>
                  <a:pt x="7175099" y="7316991"/>
                  <a:pt x="7169844" y="7322248"/>
                </a:cubicBezTo>
                <a:cubicBezTo>
                  <a:pt x="7164589" y="7327503"/>
                  <a:pt x="7156705" y="7330131"/>
                  <a:pt x="7146192" y="7330131"/>
                </a:cubicBezTo>
                <a:lnTo>
                  <a:pt x="7130425" y="7345899"/>
                </a:lnTo>
                <a:lnTo>
                  <a:pt x="7098891" y="7377432"/>
                </a:lnTo>
                <a:lnTo>
                  <a:pt x="7083124" y="7393199"/>
                </a:lnTo>
                <a:cubicBezTo>
                  <a:pt x="7072612" y="7393199"/>
                  <a:pt x="7064729" y="7398456"/>
                  <a:pt x="7059473" y="7408966"/>
                </a:cubicBezTo>
                <a:cubicBezTo>
                  <a:pt x="7054219" y="7419480"/>
                  <a:pt x="7046335" y="7424735"/>
                  <a:pt x="7035824" y="7424735"/>
                </a:cubicBezTo>
                <a:cubicBezTo>
                  <a:pt x="7025312" y="7424735"/>
                  <a:pt x="7004289" y="7440500"/>
                  <a:pt x="6972754" y="7472034"/>
                </a:cubicBezTo>
                <a:cubicBezTo>
                  <a:pt x="6962243" y="7482547"/>
                  <a:pt x="6951732" y="7493059"/>
                  <a:pt x="6941220" y="7503570"/>
                </a:cubicBezTo>
                <a:cubicBezTo>
                  <a:pt x="6930708" y="7514081"/>
                  <a:pt x="6925454" y="7519336"/>
                  <a:pt x="6925454" y="7519336"/>
                </a:cubicBezTo>
                <a:lnTo>
                  <a:pt x="6925454" y="7535105"/>
                </a:lnTo>
                <a:cubicBezTo>
                  <a:pt x="6925454" y="7535105"/>
                  <a:pt x="6909687" y="7548244"/>
                  <a:pt x="6878153" y="7574521"/>
                </a:cubicBezTo>
                <a:cubicBezTo>
                  <a:pt x="6846618" y="7600801"/>
                  <a:pt x="6833479" y="7616568"/>
                  <a:pt x="6838734" y="7621822"/>
                </a:cubicBezTo>
                <a:cubicBezTo>
                  <a:pt x="6843991" y="7627079"/>
                  <a:pt x="6841363" y="7634963"/>
                  <a:pt x="6830852" y="7645473"/>
                </a:cubicBezTo>
                <a:lnTo>
                  <a:pt x="6815083" y="7629706"/>
                </a:lnTo>
                <a:lnTo>
                  <a:pt x="6783549" y="7645473"/>
                </a:lnTo>
                <a:lnTo>
                  <a:pt x="6783549" y="7661240"/>
                </a:lnTo>
                <a:cubicBezTo>
                  <a:pt x="6794060" y="7661240"/>
                  <a:pt x="6796690" y="7663868"/>
                  <a:pt x="6791433" y="7669123"/>
                </a:cubicBezTo>
                <a:cubicBezTo>
                  <a:pt x="6786178" y="7674380"/>
                  <a:pt x="6778294" y="7682263"/>
                  <a:pt x="6767783" y="7692776"/>
                </a:cubicBezTo>
                <a:cubicBezTo>
                  <a:pt x="6757271" y="7703287"/>
                  <a:pt x="6749387" y="7713799"/>
                  <a:pt x="6744132" y="7724307"/>
                </a:cubicBezTo>
                <a:cubicBezTo>
                  <a:pt x="6738877" y="7734821"/>
                  <a:pt x="6736248" y="7740076"/>
                  <a:pt x="6736248" y="7740076"/>
                </a:cubicBezTo>
                <a:cubicBezTo>
                  <a:pt x="6736248" y="7740076"/>
                  <a:pt x="6730992" y="7745331"/>
                  <a:pt x="6720482" y="7755843"/>
                </a:cubicBezTo>
                <a:cubicBezTo>
                  <a:pt x="6720482" y="7745331"/>
                  <a:pt x="6725736" y="7729564"/>
                  <a:pt x="6736248" y="7708542"/>
                </a:cubicBezTo>
                <a:lnTo>
                  <a:pt x="6752016" y="7677006"/>
                </a:lnTo>
                <a:cubicBezTo>
                  <a:pt x="6752016" y="7677006"/>
                  <a:pt x="6749387" y="7677006"/>
                  <a:pt x="6744132" y="7677006"/>
                </a:cubicBezTo>
                <a:cubicBezTo>
                  <a:pt x="6738877" y="7677006"/>
                  <a:pt x="6736248" y="7674380"/>
                  <a:pt x="6736248" y="7669123"/>
                </a:cubicBezTo>
                <a:cubicBezTo>
                  <a:pt x="6736248" y="7663868"/>
                  <a:pt x="6736248" y="7655986"/>
                  <a:pt x="6736248" y="7645473"/>
                </a:cubicBezTo>
                <a:lnTo>
                  <a:pt x="6720482" y="7645473"/>
                </a:lnTo>
                <a:lnTo>
                  <a:pt x="6720482" y="7629706"/>
                </a:lnTo>
                <a:lnTo>
                  <a:pt x="6673181" y="7613939"/>
                </a:lnTo>
                <a:lnTo>
                  <a:pt x="6641646" y="7629706"/>
                </a:lnTo>
                <a:cubicBezTo>
                  <a:pt x="6631135" y="7629706"/>
                  <a:pt x="6625878" y="7629706"/>
                  <a:pt x="6625878" y="7629706"/>
                </a:cubicBezTo>
                <a:cubicBezTo>
                  <a:pt x="6615366" y="7629706"/>
                  <a:pt x="6602227" y="7634963"/>
                  <a:pt x="6586461" y="7645473"/>
                </a:cubicBezTo>
                <a:cubicBezTo>
                  <a:pt x="6570693" y="7655986"/>
                  <a:pt x="6562811" y="7663868"/>
                  <a:pt x="6562811" y="7669123"/>
                </a:cubicBezTo>
                <a:cubicBezTo>
                  <a:pt x="6562811" y="7674380"/>
                  <a:pt x="6552299" y="7692776"/>
                  <a:pt x="6531276" y="7724307"/>
                </a:cubicBezTo>
                <a:lnTo>
                  <a:pt x="6483975" y="7787377"/>
                </a:lnTo>
                <a:cubicBezTo>
                  <a:pt x="6494487" y="7787377"/>
                  <a:pt x="6499742" y="7787377"/>
                  <a:pt x="6499742" y="7787377"/>
                </a:cubicBezTo>
                <a:cubicBezTo>
                  <a:pt x="6499742" y="7797888"/>
                  <a:pt x="6494487" y="7803144"/>
                  <a:pt x="6483975" y="7803144"/>
                </a:cubicBezTo>
                <a:cubicBezTo>
                  <a:pt x="6473464" y="7803144"/>
                  <a:pt x="6470836" y="7805772"/>
                  <a:pt x="6476091" y="7811028"/>
                </a:cubicBezTo>
                <a:cubicBezTo>
                  <a:pt x="6481346" y="7816285"/>
                  <a:pt x="6483975" y="7818912"/>
                  <a:pt x="6483975" y="7818912"/>
                </a:cubicBezTo>
                <a:lnTo>
                  <a:pt x="6483975" y="7834678"/>
                </a:lnTo>
                <a:cubicBezTo>
                  <a:pt x="6483975" y="7834678"/>
                  <a:pt x="6486603" y="7832051"/>
                  <a:pt x="6491857" y="7826795"/>
                </a:cubicBezTo>
                <a:cubicBezTo>
                  <a:pt x="6497114" y="7821538"/>
                  <a:pt x="6502369" y="7816285"/>
                  <a:pt x="6507625" y="7811028"/>
                </a:cubicBezTo>
                <a:cubicBezTo>
                  <a:pt x="6512880" y="7805772"/>
                  <a:pt x="6518137" y="7800515"/>
                  <a:pt x="6523391" y="7795262"/>
                </a:cubicBezTo>
                <a:cubicBezTo>
                  <a:pt x="6528649" y="7790007"/>
                  <a:pt x="6536531" y="7787377"/>
                  <a:pt x="6547042" y="7787377"/>
                </a:cubicBezTo>
                <a:lnTo>
                  <a:pt x="6562811" y="7787377"/>
                </a:lnTo>
                <a:cubicBezTo>
                  <a:pt x="6573321" y="7808400"/>
                  <a:pt x="6583834" y="7818912"/>
                  <a:pt x="6594345" y="7818912"/>
                </a:cubicBezTo>
                <a:cubicBezTo>
                  <a:pt x="6594345" y="7839935"/>
                  <a:pt x="6604857" y="7845192"/>
                  <a:pt x="6625878" y="7834678"/>
                </a:cubicBezTo>
                <a:cubicBezTo>
                  <a:pt x="6646901" y="7824167"/>
                  <a:pt x="6657413" y="7818912"/>
                  <a:pt x="6657413" y="7818912"/>
                </a:cubicBezTo>
                <a:lnTo>
                  <a:pt x="6673181" y="7929282"/>
                </a:lnTo>
                <a:cubicBezTo>
                  <a:pt x="6673181" y="7981840"/>
                  <a:pt x="6667924" y="8023884"/>
                  <a:pt x="6657413" y="8055418"/>
                </a:cubicBezTo>
                <a:cubicBezTo>
                  <a:pt x="6646901" y="8065929"/>
                  <a:pt x="6641646" y="8076441"/>
                  <a:pt x="6641646" y="8086952"/>
                </a:cubicBezTo>
                <a:cubicBezTo>
                  <a:pt x="6641646" y="8097464"/>
                  <a:pt x="6641646" y="8102719"/>
                  <a:pt x="6641646" y="8102719"/>
                </a:cubicBezTo>
                <a:lnTo>
                  <a:pt x="6641646" y="8118488"/>
                </a:lnTo>
                <a:cubicBezTo>
                  <a:pt x="6631135" y="8118488"/>
                  <a:pt x="6620623" y="8128999"/>
                  <a:pt x="6610112" y="8150020"/>
                </a:cubicBezTo>
                <a:cubicBezTo>
                  <a:pt x="6568065" y="8223601"/>
                  <a:pt x="6536531" y="8260390"/>
                  <a:pt x="6515510" y="8260390"/>
                </a:cubicBezTo>
                <a:cubicBezTo>
                  <a:pt x="6504996" y="8260390"/>
                  <a:pt x="6504996" y="8244624"/>
                  <a:pt x="6515510" y="8213089"/>
                </a:cubicBezTo>
                <a:cubicBezTo>
                  <a:pt x="6547042" y="8118488"/>
                  <a:pt x="6552299" y="8055418"/>
                  <a:pt x="6531276" y="8023884"/>
                </a:cubicBezTo>
                <a:cubicBezTo>
                  <a:pt x="6520765" y="8002863"/>
                  <a:pt x="6504996" y="7997606"/>
                  <a:pt x="6483975" y="8008117"/>
                </a:cubicBezTo>
                <a:cubicBezTo>
                  <a:pt x="6473464" y="8008117"/>
                  <a:pt x="6470836" y="7992349"/>
                  <a:pt x="6476091" y="7960814"/>
                </a:cubicBezTo>
                <a:cubicBezTo>
                  <a:pt x="6481346" y="7929282"/>
                  <a:pt x="6478718" y="7913513"/>
                  <a:pt x="6468207" y="7913513"/>
                </a:cubicBezTo>
                <a:cubicBezTo>
                  <a:pt x="6468207" y="7913513"/>
                  <a:pt x="6465580" y="7913513"/>
                  <a:pt x="6460325" y="7913513"/>
                </a:cubicBezTo>
                <a:cubicBezTo>
                  <a:pt x="6455068" y="7913513"/>
                  <a:pt x="6447186" y="7913513"/>
                  <a:pt x="6436672" y="7913513"/>
                </a:cubicBezTo>
                <a:cubicBezTo>
                  <a:pt x="6426161" y="7903003"/>
                  <a:pt x="6415651" y="7903003"/>
                  <a:pt x="6405140" y="7913513"/>
                </a:cubicBezTo>
                <a:cubicBezTo>
                  <a:pt x="6394628" y="7924027"/>
                  <a:pt x="6389371" y="7924027"/>
                  <a:pt x="6389371" y="7913513"/>
                </a:cubicBezTo>
                <a:cubicBezTo>
                  <a:pt x="6389371" y="7903003"/>
                  <a:pt x="6386744" y="7903003"/>
                  <a:pt x="6381489" y="7913513"/>
                </a:cubicBezTo>
                <a:cubicBezTo>
                  <a:pt x="6376233" y="7924027"/>
                  <a:pt x="6373605" y="7929282"/>
                  <a:pt x="6373605" y="7929282"/>
                </a:cubicBezTo>
                <a:cubicBezTo>
                  <a:pt x="6373605" y="7929282"/>
                  <a:pt x="6378860" y="7929282"/>
                  <a:pt x="6389371" y="7929282"/>
                </a:cubicBezTo>
                <a:cubicBezTo>
                  <a:pt x="6399883" y="7929282"/>
                  <a:pt x="6405140" y="7934537"/>
                  <a:pt x="6405140" y="7945047"/>
                </a:cubicBezTo>
                <a:lnTo>
                  <a:pt x="6389371" y="7945047"/>
                </a:lnTo>
                <a:cubicBezTo>
                  <a:pt x="6389371" y="7945047"/>
                  <a:pt x="6389371" y="7950304"/>
                  <a:pt x="6389371" y="7960814"/>
                </a:cubicBezTo>
                <a:cubicBezTo>
                  <a:pt x="6389371" y="7971327"/>
                  <a:pt x="6384117" y="7976583"/>
                  <a:pt x="6373605" y="7976583"/>
                </a:cubicBezTo>
                <a:cubicBezTo>
                  <a:pt x="6363094" y="7966070"/>
                  <a:pt x="6352581" y="7960814"/>
                  <a:pt x="6342071" y="7960814"/>
                </a:cubicBezTo>
                <a:lnTo>
                  <a:pt x="6326304" y="8008117"/>
                </a:lnTo>
                <a:cubicBezTo>
                  <a:pt x="6315793" y="8018628"/>
                  <a:pt x="6310536" y="8029141"/>
                  <a:pt x="6310536" y="8039652"/>
                </a:cubicBezTo>
                <a:lnTo>
                  <a:pt x="6294770" y="8055418"/>
                </a:lnTo>
                <a:cubicBezTo>
                  <a:pt x="6294770" y="8065929"/>
                  <a:pt x="6297397" y="8071185"/>
                  <a:pt x="6302654" y="8071185"/>
                </a:cubicBezTo>
                <a:cubicBezTo>
                  <a:pt x="6307909" y="8071185"/>
                  <a:pt x="6315793" y="8071185"/>
                  <a:pt x="6326304" y="8071185"/>
                </a:cubicBezTo>
                <a:lnTo>
                  <a:pt x="6342071" y="8071185"/>
                </a:lnTo>
                <a:cubicBezTo>
                  <a:pt x="6342071" y="8081698"/>
                  <a:pt x="6339443" y="8086952"/>
                  <a:pt x="6334186" y="8086952"/>
                </a:cubicBezTo>
                <a:cubicBezTo>
                  <a:pt x="6328932" y="8086952"/>
                  <a:pt x="6321048" y="8086952"/>
                  <a:pt x="6310536" y="8086952"/>
                </a:cubicBezTo>
                <a:lnTo>
                  <a:pt x="6279001" y="8102719"/>
                </a:lnTo>
                <a:cubicBezTo>
                  <a:pt x="6289513" y="8113231"/>
                  <a:pt x="6289513" y="8118488"/>
                  <a:pt x="6279001" y="8118488"/>
                </a:cubicBezTo>
                <a:cubicBezTo>
                  <a:pt x="6279001" y="8118488"/>
                  <a:pt x="6279001" y="8123742"/>
                  <a:pt x="6279001" y="8134253"/>
                </a:cubicBezTo>
                <a:cubicBezTo>
                  <a:pt x="6279001" y="8144765"/>
                  <a:pt x="6273747" y="8155277"/>
                  <a:pt x="6263235" y="8165787"/>
                </a:cubicBezTo>
                <a:cubicBezTo>
                  <a:pt x="6252724" y="8176300"/>
                  <a:pt x="6247469" y="8186810"/>
                  <a:pt x="6247469" y="8197323"/>
                </a:cubicBezTo>
                <a:cubicBezTo>
                  <a:pt x="6247469" y="8197323"/>
                  <a:pt x="6247469" y="8199950"/>
                  <a:pt x="6247469" y="8205204"/>
                </a:cubicBezTo>
                <a:cubicBezTo>
                  <a:pt x="6247469" y="8210461"/>
                  <a:pt x="6242212" y="8213089"/>
                  <a:pt x="6231701" y="8213089"/>
                </a:cubicBezTo>
                <a:lnTo>
                  <a:pt x="6231701" y="8276158"/>
                </a:lnTo>
                <a:lnTo>
                  <a:pt x="6215934" y="8307691"/>
                </a:lnTo>
                <a:lnTo>
                  <a:pt x="6247469" y="8260390"/>
                </a:lnTo>
                <a:cubicBezTo>
                  <a:pt x="6268490" y="8218346"/>
                  <a:pt x="6284258" y="8197323"/>
                  <a:pt x="6294770" y="8197323"/>
                </a:cubicBezTo>
                <a:lnTo>
                  <a:pt x="6294770" y="8260390"/>
                </a:lnTo>
                <a:lnTo>
                  <a:pt x="6279001" y="8291925"/>
                </a:lnTo>
                <a:lnTo>
                  <a:pt x="6263235" y="8307691"/>
                </a:lnTo>
                <a:lnTo>
                  <a:pt x="6215934" y="8370759"/>
                </a:lnTo>
                <a:cubicBezTo>
                  <a:pt x="6226446" y="8381272"/>
                  <a:pt x="6231701" y="8386526"/>
                  <a:pt x="6231701" y="8386526"/>
                </a:cubicBezTo>
                <a:cubicBezTo>
                  <a:pt x="6242212" y="8386526"/>
                  <a:pt x="6236957" y="8402294"/>
                  <a:pt x="6215934" y="8433828"/>
                </a:cubicBezTo>
                <a:lnTo>
                  <a:pt x="6200166" y="8512664"/>
                </a:lnTo>
                <a:cubicBezTo>
                  <a:pt x="6200166" y="8512664"/>
                  <a:pt x="6200166" y="8517919"/>
                  <a:pt x="6200166" y="8528430"/>
                </a:cubicBezTo>
                <a:cubicBezTo>
                  <a:pt x="6189654" y="8528430"/>
                  <a:pt x="6184400" y="8533687"/>
                  <a:pt x="6184400" y="8544198"/>
                </a:cubicBezTo>
                <a:lnTo>
                  <a:pt x="6152865" y="8512664"/>
                </a:lnTo>
                <a:cubicBezTo>
                  <a:pt x="6152865" y="8481129"/>
                  <a:pt x="6142354" y="8475875"/>
                  <a:pt x="6121330" y="8496896"/>
                </a:cubicBezTo>
                <a:cubicBezTo>
                  <a:pt x="6100310" y="8507409"/>
                  <a:pt x="6084541" y="8523175"/>
                  <a:pt x="6074030" y="8544198"/>
                </a:cubicBezTo>
                <a:cubicBezTo>
                  <a:pt x="6063518" y="8554710"/>
                  <a:pt x="6053007" y="8575731"/>
                  <a:pt x="6042495" y="8607266"/>
                </a:cubicBezTo>
                <a:cubicBezTo>
                  <a:pt x="6031983" y="8638800"/>
                  <a:pt x="6026729" y="8659823"/>
                  <a:pt x="6026729" y="8670335"/>
                </a:cubicBezTo>
                <a:lnTo>
                  <a:pt x="6026729" y="8686101"/>
                </a:lnTo>
                <a:cubicBezTo>
                  <a:pt x="6026729" y="8696613"/>
                  <a:pt x="6026729" y="8701869"/>
                  <a:pt x="6026729" y="8701869"/>
                </a:cubicBezTo>
                <a:lnTo>
                  <a:pt x="6042495" y="8686101"/>
                </a:lnTo>
                <a:lnTo>
                  <a:pt x="6074030" y="8654566"/>
                </a:lnTo>
                <a:cubicBezTo>
                  <a:pt x="6074030" y="8665078"/>
                  <a:pt x="6074030" y="8670335"/>
                  <a:pt x="6074030" y="8670335"/>
                </a:cubicBezTo>
                <a:lnTo>
                  <a:pt x="6074030" y="8717636"/>
                </a:lnTo>
                <a:lnTo>
                  <a:pt x="6089798" y="8701869"/>
                </a:lnTo>
                <a:cubicBezTo>
                  <a:pt x="6089798" y="8691358"/>
                  <a:pt x="6089798" y="8686101"/>
                  <a:pt x="6089798" y="8686101"/>
                </a:cubicBezTo>
                <a:cubicBezTo>
                  <a:pt x="6089798" y="8686101"/>
                  <a:pt x="6095053" y="8691358"/>
                  <a:pt x="6105564" y="8701869"/>
                </a:cubicBezTo>
                <a:cubicBezTo>
                  <a:pt x="6105564" y="8712379"/>
                  <a:pt x="6102937" y="8720263"/>
                  <a:pt x="6097680" y="8725520"/>
                </a:cubicBezTo>
                <a:cubicBezTo>
                  <a:pt x="6092425" y="8730775"/>
                  <a:pt x="6089798" y="8733402"/>
                  <a:pt x="6089798" y="8733402"/>
                </a:cubicBezTo>
                <a:lnTo>
                  <a:pt x="6074030" y="8764937"/>
                </a:lnTo>
                <a:lnTo>
                  <a:pt x="6058263" y="8780705"/>
                </a:lnTo>
                <a:lnTo>
                  <a:pt x="6042495" y="8812237"/>
                </a:lnTo>
                <a:cubicBezTo>
                  <a:pt x="6010963" y="8854286"/>
                  <a:pt x="5989939" y="8875307"/>
                  <a:pt x="5979428" y="8875307"/>
                </a:cubicBezTo>
                <a:cubicBezTo>
                  <a:pt x="5968916" y="8875307"/>
                  <a:pt x="5974170" y="8849029"/>
                  <a:pt x="5995194" y="8796471"/>
                </a:cubicBezTo>
                <a:cubicBezTo>
                  <a:pt x="5995194" y="8785960"/>
                  <a:pt x="5992567" y="8780705"/>
                  <a:pt x="5987310" y="8780705"/>
                </a:cubicBezTo>
                <a:cubicBezTo>
                  <a:pt x="5982055" y="8780705"/>
                  <a:pt x="5979428" y="8780705"/>
                  <a:pt x="5979428" y="8780705"/>
                </a:cubicBezTo>
                <a:cubicBezTo>
                  <a:pt x="5979428" y="8780705"/>
                  <a:pt x="5976797" y="8788587"/>
                  <a:pt x="5971544" y="8804355"/>
                </a:cubicBezTo>
                <a:cubicBezTo>
                  <a:pt x="5966289" y="8820122"/>
                  <a:pt x="5961032" y="8828006"/>
                  <a:pt x="5955777" y="8828006"/>
                </a:cubicBezTo>
                <a:cubicBezTo>
                  <a:pt x="5950521" y="8828006"/>
                  <a:pt x="5947893" y="8838517"/>
                  <a:pt x="5947893" y="8859540"/>
                </a:cubicBezTo>
                <a:lnTo>
                  <a:pt x="5932125" y="8906841"/>
                </a:lnTo>
                <a:cubicBezTo>
                  <a:pt x="5921613" y="8896330"/>
                  <a:pt x="5916359" y="8891073"/>
                  <a:pt x="5916359" y="8891073"/>
                </a:cubicBezTo>
                <a:cubicBezTo>
                  <a:pt x="5916359" y="8891073"/>
                  <a:pt x="5916359" y="8880563"/>
                  <a:pt x="5916359" y="8859540"/>
                </a:cubicBezTo>
                <a:cubicBezTo>
                  <a:pt x="5916359" y="8838517"/>
                  <a:pt x="5916359" y="8828006"/>
                  <a:pt x="5916359" y="8828006"/>
                </a:cubicBezTo>
                <a:cubicBezTo>
                  <a:pt x="5916359" y="8828006"/>
                  <a:pt x="5911104" y="8828006"/>
                  <a:pt x="5900592" y="8828006"/>
                </a:cubicBezTo>
                <a:cubicBezTo>
                  <a:pt x="5890081" y="8828006"/>
                  <a:pt x="5884824" y="8833260"/>
                  <a:pt x="5884824" y="8843772"/>
                </a:cubicBezTo>
                <a:cubicBezTo>
                  <a:pt x="5884824" y="8843772"/>
                  <a:pt x="5884824" y="8849029"/>
                  <a:pt x="5884824" y="8859540"/>
                </a:cubicBezTo>
                <a:lnTo>
                  <a:pt x="5884824" y="8938376"/>
                </a:lnTo>
                <a:lnTo>
                  <a:pt x="5900592" y="8954142"/>
                </a:lnTo>
                <a:lnTo>
                  <a:pt x="5916359" y="8969908"/>
                </a:lnTo>
                <a:lnTo>
                  <a:pt x="5900592" y="9017211"/>
                </a:lnTo>
                <a:lnTo>
                  <a:pt x="5916359" y="9064512"/>
                </a:lnTo>
                <a:cubicBezTo>
                  <a:pt x="5916359" y="9075024"/>
                  <a:pt x="5913731" y="9085535"/>
                  <a:pt x="5908474" y="9096047"/>
                </a:cubicBezTo>
                <a:cubicBezTo>
                  <a:pt x="5903220" y="9106556"/>
                  <a:pt x="5903220" y="9114440"/>
                  <a:pt x="5908474" y="9119697"/>
                </a:cubicBezTo>
                <a:cubicBezTo>
                  <a:pt x="5913731" y="9124952"/>
                  <a:pt x="5911104" y="9127581"/>
                  <a:pt x="5900592" y="9127581"/>
                </a:cubicBezTo>
                <a:cubicBezTo>
                  <a:pt x="5900592" y="9127581"/>
                  <a:pt x="5900592" y="9122325"/>
                  <a:pt x="5900592" y="9111813"/>
                </a:cubicBezTo>
                <a:cubicBezTo>
                  <a:pt x="5890081" y="9080278"/>
                  <a:pt x="5884824" y="9059255"/>
                  <a:pt x="5884824" y="9048746"/>
                </a:cubicBezTo>
                <a:lnTo>
                  <a:pt x="5869058" y="9064512"/>
                </a:lnTo>
                <a:lnTo>
                  <a:pt x="5853289" y="9096047"/>
                </a:lnTo>
                <a:lnTo>
                  <a:pt x="5837523" y="9064512"/>
                </a:lnTo>
                <a:lnTo>
                  <a:pt x="5805989" y="9080278"/>
                </a:lnTo>
                <a:cubicBezTo>
                  <a:pt x="5816500" y="9090790"/>
                  <a:pt x="5816500" y="9101301"/>
                  <a:pt x="5805989" y="9111813"/>
                </a:cubicBezTo>
                <a:cubicBezTo>
                  <a:pt x="5795477" y="9111813"/>
                  <a:pt x="5784966" y="9130209"/>
                  <a:pt x="5774454" y="9166998"/>
                </a:cubicBezTo>
                <a:cubicBezTo>
                  <a:pt x="5763942" y="9203789"/>
                  <a:pt x="5761315" y="9222183"/>
                  <a:pt x="5766572" y="9222183"/>
                </a:cubicBezTo>
                <a:cubicBezTo>
                  <a:pt x="5771827" y="9222183"/>
                  <a:pt x="5769199" y="9243206"/>
                  <a:pt x="5758688" y="9285252"/>
                </a:cubicBezTo>
                <a:cubicBezTo>
                  <a:pt x="5748176" y="9316785"/>
                  <a:pt x="5742922" y="9345692"/>
                  <a:pt x="5742922" y="9371970"/>
                </a:cubicBezTo>
                <a:cubicBezTo>
                  <a:pt x="5742922" y="9398250"/>
                  <a:pt x="5748176" y="9427155"/>
                  <a:pt x="5758688" y="9458689"/>
                </a:cubicBezTo>
                <a:cubicBezTo>
                  <a:pt x="5748176" y="9469201"/>
                  <a:pt x="5737665" y="9479713"/>
                  <a:pt x="5727153" y="9490224"/>
                </a:cubicBezTo>
                <a:cubicBezTo>
                  <a:pt x="5695619" y="9458689"/>
                  <a:pt x="5679852" y="9432412"/>
                  <a:pt x="5679852" y="9411389"/>
                </a:cubicBezTo>
                <a:cubicBezTo>
                  <a:pt x="5679852" y="9379854"/>
                  <a:pt x="5669341" y="9358831"/>
                  <a:pt x="5648318" y="9348319"/>
                </a:cubicBezTo>
                <a:cubicBezTo>
                  <a:pt x="5637806" y="9348319"/>
                  <a:pt x="5632550" y="9337808"/>
                  <a:pt x="5632550" y="9316785"/>
                </a:cubicBezTo>
                <a:cubicBezTo>
                  <a:pt x="5632550" y="9285252"/>
                  <a:pt x="5622040" y="9279998"/>
                  <a:pt x="5601017" y="9301019"/>
                </a:cubicBezTo>
                <a:lnTo>
                  <a:pt x="5590880" y="9351699"/>
                </a:lnTo>
                <a:lnTo>
                  <a:pt x="5601017" y="9348319"/>
                </a:lnTo>
                <a:cubicBezTo>
                  <a:pt x="5601017" y="9364086"/>
                  <a:pt x="5598061" y="9370985"/>
                  <a:pt x="5592147" y="9369014"/>
                </a:cubicBezTo>
                <a:lnTo>
                  <a:pt x="5588009" y="9366058"/>
                </a:lnTo>
                <a:lnTo>
                  <a:pt x="5585251" y="9379854"/>
                </a:lnTo>
                <a:cubicBezTo>
                  <a:pt x="5585251" y="9390366"/>
                  <a:pt x="5590505" y="9390366"/>
                  <a:pt x="5601017" y="9379854"/>
                </a:cubicBezTo>
                <a:lnTo>
                  <a:pt x="5601017" y="9395620"/>
                </a:lnTo>
                <a:cubicBezTo>
                  <a:pt x="5601017" y="9406134"/>
                  <a:pt x="5601017" y="9414016"/>
                  <a:pt x="5601017" y="9419271"/>
                </a:cubicBezTo>
                <a:cubicBezTo>
                  <a:pt x="5601017" y="9424527"/>
                  <a:pt x="5601017" y="9432412"/>
                  <a:pt x="5601017" y="9442921"/>
                </a:cubicBezTo>
                <a:lnTo>
                  <a:pt x="5585251" y="9458689"/>
                </a:lnTo>
                <a:cubicBezTo>
                  <a:pt x="5574737" y="9458689"/>
                  <a:pt x="5569482" y="9456062"/>
                  <a:pt x="5569482" y="9450805"/>
                </a:cubicBezTo>
                <a:cubicBezTo>
                  <a:pt x="5569482" y="9445551"/>
                  <a:pt x="5569482" y="9432412"/>
                  <a:pt x="5569482" y="9411389"/>
                </a:cubicBezTo>
                <a:lnTo>
                  <a:pt x="5569482" y="9364086"/>
                </a:lnTo>
                <a:lnTo>
                  <a:pt x="5537948" y="9379854"/>
                </a:lnTo>
                <a:cubicBezTo>
                  <a:pt x="5537948" y="9390366"/>
                  <a:pt x="5532693" y="9400877"/>
                  <a:pt x="5522181" y="9411389"/>
                </a:cubicBezTo>
                <a:cubicBezTo>
                  <a:pt x="5511670" y="9421898"/>
                  <a:pt x="5501158" y="9427155"/>
                  <a:pt x="5490647" y="9427155"/>
                </a:cubicBezTo>
                <a:cubicBezTo>
                  <a:pt x="5490647" y="9427155"/>
                  <a:pt x="5490647" y="9429784"/>
                  <a:pt x="5490647" y="9435039"/>
                </a:cubicBezTo>
                <a:cubicBezTo>
                  <a:pt x="5490647" y="9440294"/>
                  <a:pt x="5490647" y="9448178"/>
                  <a:pt x="5490647" y="9458689"/>
                </a:cubicBezTo>
                <a:lnTo>
                  <a:pt x="5506413" y="9474456"/>
                </a:lnTo>
                <a:cubicBezTo>
                  <a:pt x="5516925" y="9474456"/>
                  <a:pt x="5519552" y="9479713"/>
                  <a:pt x="5514297" y="9490224"/>
                </a:cubicBezTo>
                <a:cubicBezTo>
                  <a:pt x="5509042" y="9500733"/>
                  <a:pt x="5506413" y="9511247"/>
                  <a:pt x="5506413" y="9521757"/>
                </a:cubicBezTo>
                <a:lnTo>
                  <a:pt x="5522181" y="9537525"/>
                </a:lnTo>
                <a:cubicBezTo>
                  <a:pt x="5522181" y="9579569"/>
                  <a:pt x="5511670" y="9590083"/>
                  <a:pt x="5490647" y="9569060"/>
                </a:cubicBezTo>
                <a:cubicBezTo>
                  <a:pt x="5469623" y="9558548"/>
                  <a:pt x="5461741" y="9545409"/>
                  <a:pt x="5466996" y="9529641"/>
                </a:cubicBezTo>
                <a:cubicBezTo>
                  <a:pt x="5472251" y="9513874"/>
                  <a:pt x="5474880" y="9500733"/>
                  <a:pt x="5474880" y="9490224"/>
                </a:cubicBezTo>
                <a:cubicBezTo>
                  <a:pt x="5474880" y="9479713"/>
                  <a:pt x="5472251" y="9471828"/>
                  <a:pt x="5466996" y="9466574"/>
                </a:cubicBezTo>
                <a:cubicBezTo>
                  <a:pt x="5461741" y="9461317"/>
                  <a:pt x="5459112" y="9442921"/>
                  <a:pt x="5459112" y="9411389"/>
                </a:cubicBezTo>
                <a:cubicBezTo>
                  <a:pt x="5459112" y="9400877"/>
                  <a:pt x="5459112" y="9392993"/>
                  <a:pt x="5459112" y="9387736"/>
                </a:cubicBezTo>
                <a:cubicBezTo>
                  <a:pt x="5459112" y="9382481"/>
                  <a:pt x="5453857" y="9379854"/>
                  <a:pt x="5443346" y="9379854"/>
                </a:cubicBezTo>
                <a:lnTo>
                  <a:pt x="5427577" y="9379854"/>
                </a:lnTo>
                <a:lnTo>
                  <a:pt x="5411811" y="9474456"/>
                </a:lnTo>
                <a:lnTo>
                  <a:pt x="5396045" y="9490224"/>
                </a:lnTo>
                <a:cubicBezTo>
                  <a:pt x="5396045" y="9479713"/>
                  <a:pt x="5396045" y="9471828"/>
                  <a:pt x="5396045" y="9466574"/>
                </a:cubicBezTo>
                <a:cubicBezTo>
                  <a:pt x="5396045" y="9461317"/>
                  <a:pt x="5396045" y="9458689"/>
                  <a:pt x="5396045" y="9458689"/>
                </a:cubicBezTo>
                <a:cubicBezTo>
                  <a:pt x="5396045" y="9448178"/>
                  <a:pt x="5396045" y="9437666"/>
                  <a:pt x="5396045" y="9427155"/>
                </a:cubicBezTo>
                <a:cubicBezTo>
                  <a:pt x="5396045" y="9427155"/>
                  <a:pt x="5396045" y="9421898"/>
                  <a:pt x="5396045" y="9411389"/>
                </a:cubicBezTo>
                <a:lnTo>
                  <a:pt x="5396045" y="9395620"/>
                </a:lnTo>
                <a:cubicBezTo>
                  <a:pt x="5364510" y="9406134"/>
                  <a:pt x="5353999" y="9416643"/>
                  <a:pt x="5364510" y="9427155"/>
                </a:cubicBezTo>
                <a:cubicBezTo>
                  <a:pt x="5364510" y="9437666"/>
                  <a:pt x="5361881" y="9442921"/>
                  <a:pt x="5356626" y="9442921"/>
                </a:cubicBezTo>
                <a:cubicBezTo>
                  <a:pt x="5351371" y="9442921"/>
                  <a:pt x="5351371" y="9448178"/>
                  <a:pt x="5356626" y="9458689"/>
                </a:cubicBezTo>
                <a:cubicBezTo>
                  <a:pt x="5361881" y="9469201"/>
                  <a:pt x="5364510" y="9474456"/>
                  <a:pt x="5364510" y="9474456"/>
                </a:cubicBezTo>
                <a:cubicBezTo>
                  <a:pt x="5375022" y="9474456"/>
                  <a:pt x="5380276" y="9474456"/>
                  <a:pt x="5380276" y="9474456"/>
                </a:cubicBezTo>
                <a:cubicBezTo>
                  <a:pt x="5380276" y="9474456"/>
                  <a:pt x="5380276" y="9479713"/>
                  <a:pt x="5380276" y="9490224"/>
                </a:cubicBezTo>
                <a:cubicBezTo>
                  <a:pt x="5380276" y="9511247"/>
                  <a:pt x="5380276" y="9521757"/>
                  <a:pt x="5380276" y="9521757"/>
                </a:cubicBezTo>
                <a:lnTo>
                  <a:pt x="5364510" y="9521757"/>
                </a:lnTo>
                <a:cubicBezTo>
                  <a:pt x="5353999" y="9511247"/>
                  <a:pt x="5348742" y="9505990"/>
                  <a:pt x="5348742" y="9505990"/>
                </a:cubicBezTo>
                <a:lnTo>
                  <a:pt x="5332976" y="9505990"/>
                </a:lnTo>
                <a:lnTo>
                  <a:pt x="5317209" y="9490224"/>
                </a:lnTo>
                <a:cubicBezTo>
                  <a:pt x="5317209" y="9511247"/>
                  <a:pt x="5319837" y="9529641"/>
                  <a:pt x="5325091" y="9545409"/>
                </a:cubicBezTo>
                <a:cubicBezTo>
                  <a:pt x="5330348" y="9561175"/>
                  <a:pt x="5338230" y="9569060"/>
                  <a:pt x="5348742" y="9569060"/>
                </a:cubicBezTo>
                <a:lnTo>
                  <a:pt x="5360567" y="9565116"/>
                </a:lnTo>
                <a:lnTo>
                  <a:pt x="5356626" y="9576942"/>
                </a:lnTo>
                <a:cubicBezTo>
                  <a:pt x="5351371" y="9592710"/>
                  <a:pt x="5343487" y="9600592"/>
                  <a:pt x="5332976" y="9600592"/>
                </a:cubicBezTo>
                <a:cubicBezTo>
                  <a:pt x="5322464" y="9600592"/>
                  <a:pt x="5311952" y="9595337"/>
                  <a:pt x="5301441" y="9584826"/>
                </a:cubicBezTo>
                <a:cubicBezTo>
                  <a:pt x="5311952" y="9605849"/>
                  <a:pt x="5317209" y="9624245"/>
                  <a:pt x="5317209" y="9640011"/>
                </a:cubicBezTo>
                <a:cubicBezTo>
                  <a:pt x="5317209" y="9655777"/>
                  <a:pt x="5311952" y="9663661"/>
                  <a:pt x="5301441" y="9663661"/>
                </a:cubicBezTo>
                <a:cubicBezTo>
                  <a:pt x="5290929" y="9674173"/>
                  <a:pt x="5285675" y="9682057"/>
                  <a:pt x="5285675" y="9687312"/>
                </a:cubicBezTo>
                <a:cubicBezTo>
                  <a:pt x="5285675" y="9692568"/>
                  <a:pt x="5285675" y="9695196"/>
                  <a:pt x="5285675" y="9695196"/>
                </a:cubicBezTo>
                <a:cubicBezTo>
                  <a:pt x="5285675" y="9695196"/>
                  <a:pt x="5277791" y="9700453"/>
                  <a:pt x="5262024" y="9710962"/>
                </a:cubicBezTo>
                <a:cubicBezTo>
                  <a:pt x="5246256" y="9721476"/>
                  <a:pt x="5238372" y="9729358"/>
                  <a:pt x="5238372" y="9734612"/>
                </a:cubicBezTo>
                <a:cubicBezTo>
                  <a:pt x="5238372" y="9739869"/>
                  <a:pt x="5235744" y="9745126"/>
                  <a:pt x="5230490" y="9750381"/>
                </a:cubicBezTo>
                <a:cubicBezTo>
                  <a:pt x="5225233" y="9755636"/>
                  <a:pt x="5222605" y="9768777"/>
                  <a:pt x="5222605" y="9789798"/>
                </a:cubicBezTo>
                <a:cubicBezTo>
                  <a:pt x="5222605" y="9810821"/>
                  <a:pt x="5219978" y="9821332"/>
                  <a:pt x="5214721" y="9821332"/>
                </a:cubicBezTo>
                <a:cubicBezTo>
                  <a:pt x="5209467" y="9821332"/>
                  <a:pt x="5201582" y="9834473"/>
                  <a:pt x="5191071" y="9860751"/>
                </a:cubicBezTo>
                <a:cubicBezTo>
                  <a:pt x="5180559" y="9887029"/>
                  <a:pt x="5172677" y="9897540"/>
                  <a:pt x="5167420" y="9892283"/>
                </a:cubicBezTo>
                <a:cubicBezTo>
                  <a:pt x="5162166" y="9887029"/>
                  <a:pt x="5159536" y="9892283"/>
                  <a:pt x="5159536" y="9908052"/>
                </a:cubicBezTo>
                <a:cubicBezTo>
                  <a:pt x="5159536" y="9923818"/>
                  <a:pt x="5167420" y="9934332"/>
                  <a:pt x="5183189" y="9939586"/>
                </a:cubicBezTo>
                <a:cubicBezTo>
                  <a:pt x="5198955" y="9944841"/>
                  <a:pt x="5206839" y="9942214"/>
                  <a:pt x="5206839" y="9931702"/>
                </a:cubicBezTo>
                <a:lnTo>
                  <a:pt x="5206839" y="9947468"/>
                </a:lnTo>
                <a:cubicBezTo>
                  <a:pt x="5206839" y="9957982"/>
                  <a:pt x="5198955" y="9963237"/>
                  <a:pt x="5183189" y="9963237"/>
                </a:cubicBezTo>
                <a:cubicBezTo>
                  <a:pt x="5167420" y="9963237"/>
                  <a:pt x="5154282" y="9957982"/>
                  <a:pt x="5143770" y="9947468"/>
                </a:cubicBezTo>
                <a:cubicBezTo>
                  <a:pt x="5143770" y="9947468"/>
                  <a:pt x="5138515" y="9947468"/>
                  <a:pt x="5128004" y="9947468"/>
                </a:cubicBezTo>
                <a:lnTo>
                  <a:pt x="5096469" y="9947468"/>
                </a:lnTo>
                <a:cubicBezTo>
                  <a:pt x="5075446" y="9926448"/>
                  <a:pt x="5059680" y="9926448"/>
                  <a:pt x="5049168" y="9947468"/>
                </a:cubicBezTo>
                <a:cubicBezTo>
                  <a:pt x="5049168" y="9957982"/>
                  <a:pt x="5054423" y="9973748"/>
                  <a:pt x="5064935" y="9994771"/>
                </a:cubicBezTo>
                <a:cubicBezTo>
                  <a:pt x="5064935" y="10026304"/>
                  <a:pt x="5062307" y="10044700"/>
                  <a:pt x="5057050" y="10049956"/>
                </a:cubicBezTo>
                <a:cubicBezTo>
                  <a:pt x="5051796" y="10055211"/>
                  <a:pt x="5038657" y="10057839"/>
                  <a:pt x="5017634" y="10057839"/>
                </a:cubicBezTo>
                <a:cubicBezTo>
                  <a:pt x="5007122" y="10057839"/>
                  <a:pt x="4993983" y="10052584"/>
                  <a:pt x="4978215" y="10042072"/>
                </a:cubicBezTo>
                <a:cubicBezTo>
                  <a:pt x="4962449" y="10031561"/>
                  <a:pt x="4949310" y="10028933"/>
                  <a:pt x="4938798" y="10034188"/>
                </a:cubicBezTo>
                <a:cubicBezTo>
                  <a:pt x="4928287" y="10039445"/>
                  <a:pt x="4917775" y="10036818"/>
                  <a:pt x="4907264" y="10026304"/>
                </a:cubicBezTo>
                <a:cubicBezTo>
                  <a:pt x="4886241" y="9994771"/>
                  <a:pt x="4875728" y="10000026"/>
                  <a:pt x="4875728" y="10042072"/>
                </a:cubicBezTo>
                <a:cubicBezTo>
                  <a:pt x="4875728" y="10042072"/>
                  <a:pt x="4875728" y="10047329"/>
                  <a:pt x="4875728" y="10057839"/>
                </a:cubicBezTo>
                <a:cubicBezTo>
                  <a:pt x="4875728" y="10068352"/>
                  <a:pt x="4875728" y="10073607"/>
                  <a:pt x="4875728" y="10073607"/>
                </a:cubicBezTo>
                <a:lnTo>
                  <a:pt x="4875728" y="10089373"/>
                </a:lnTo>
                <a:cubicBezTo>
                  <a:pt x="4886241" y="10099885"/>
                  <a:pt x="4880986" y="10110396"/>
                  <a:pt x="4859962" y="10120908"/>
                </a:cubicBezTo>
                <a:lnTo>
                  <a:pt x="4844194" y="10136674"/>
                </a:lnTo>
                <a:cubicBezTo>
                  <a:pt x="4844194" y="10126165"/>
                  <a:pt x="4838940" y="10115653"/>
                  <a:pt x="4828428" y="10105139"/>
                </a:cubicBezTo>
                <a:cubicBezTo>
                  <a:pt x="4817917" y="10094630"/>
                  <a:pt x="4812662" y="10086746"/>
                  <a:pt x="4812662" y="10081489"/>
                </a:cubicBezTo>
                <a:cubicBezTo>
                  <a:pt x="4812662" y="10076234"/>
                  <a:pt x="4812662" y="10068352"/>
                  <a:pt x="4812662" y="10057839"/>
                </a:cubicBezTo>
                <a:cubicBezTo>
                  <a:pt x="4823171" y="10047329"/>
                  <a:pt x="4823171" y="10042072"/>
                  <a:pt x="4812662" y="10042072"/>
                </a:cubicBezTo>
                <a:cubicBezTo>
                  <a:pt x="4791639" y="10042072"/>
                  <a:pt x="4781127" y="10057839"/>
                  <a:pt x="4781127" y="10089373"/>
                </a:cubicBezTo>
                <a:cubicBezTo>
                  <a:pt x="4781127" y="10110396"/>
                  <a:pt x="4778500" y="10120908"/>
                  <a:pt x="4773243" y="10120908"/>
                </a:cubicBezTo>
                <a:cubicBezTo>
                  <a:pt x="4767986" y="10120908"/>
                  <a:pt x="4754849" y="10110396"/>
                  <a:pt x="4733826" y="10089373"/>
                </a:cubicBezTo>
                <a:cubicBezTo>
                  <a:pt x="4702291" y="10068352"/>
                  <a:pt x="4702291" y="10036818"/>
                  <a:pt x="4733826" y="9994771"/>
                </a:cubicBezTo>
                <a:lnTo>
                  <a:pt x="4749593" y="9979003"/>
                </a:lnTo>
                <a:lnTo>
                  <a:pt x="4733826" y="9931702"/>
                </a:lnTo>
                <a:cubicBezTo>
                  <a:pt x="4723315" y="9921191"/>
                  <a:pt x="4718058" y="9908052"/>
                  <a:pt x="4718058" y="9892283"/>
                </a:cubicBezTo>
                <a:cubicBezTo>
                  <a:pt x="4718058" y="9876517"/>
                  <a:pt x="4723315" y="9863378"/>
                  <a:pt x="4733826" y="9852867"/>
                </a:cubicBezTo>
                <a:cubicBezTo>
                  <a:pt x="4733826" y="9842355"/>
                  <a:pt x="4733826" y="9837101"/>
                  <a:pt x="4733826" y="9837101"/>
                </a:cubicBezTo>
                <a:cubicBezTo>
                  <a:pt x="4733826" y="9837101"/>
                  <a:pt x="4731197" y="9834473"/>
                  <a:pt x="4725942" y="9829216"/>
                </a:cubicBezTo>
                <a:cubicBezTo>
                  <a:pt x="4720685" y="9823962"/>
                  <a:pt x="4718058" y="9818705"/>
                  <a:pt x="4718058" y="9813448"/>
                </a:cubicBezTo>
                <a:cubicBezTo>
                  <a:pt x="4718058" y="9808193"/>
                  <a:pt x="4718058" y="9805566"/>
                  <a:pt x="4718058" y="9805566"/>
                </a:cubicBezTo>
                <a:cubicBezTo>
                  <a:pt x="4728570" y="9805566"/>
                  <a:pt x="4739081" y="9805566"/>
                  <a:pt x="4749593" y="9805566"/>
                </a:cubicBezTo>
                <a:lnTo>
                  <a:pt x="4765359" y="9789798"/>
                </a:lnTo>
                <a:cubicBezTo>
                  <a:pt x="4765359" y="9737242"/>
                  <a:pt x="4775870" y="9710962"/>
                  <a:pt x="4796894" y="9710962"/>
                </a:cubicBezTo>
                <a:cubicBezTo>
                  <a:pt x="4807405" y="9710962"/>
                  <a:pt x="4812662" y="9716219"/>
                  <a:pt x="4812662" y="9726730"/>
                </a:cubicBezTo>
                <a:cubicBezTo>
                  <a:pt x="4812662" y="9737242"/>
                  <a:pt x="4812662" y="9742497"/>
                  <a:pt x="4812662" y="9742497"/>
                </a:cubicBezTo>
                <a:lnTo>
                  <a:pt x="4796894" y="9789798"/>
                </a:lnTo>
                <a:cubicBezTo>
                  <a:pt x="4796894" y="9789798"/>
                  <a:pt x="4802150" y="9784543"/>
                  <a:pt x="4812662" y="9774031"/>
                </a:cubicBezTo>
                <a:cubicBezTo>
                  <a:pt x="4823171" y="9763520"/>
                  <a:pt x="4831055" y="9758265"/>
                  <a:pt x="4836312" y="9758265"/>
                </a:cubicBezTo>
                <a:cubicBezTo>
                  <a:pt x="4841567" y="9758265"/>
                  <a:pt x="4838940" y="9766147"/>
                  <a:pt x="4828428" y="9781915"/>
                </a:cubicBezTo>
                <a:cubicBezTo>
                  <a:pt x="4817917" y="9797682"/>
                  <a:pt x="4817917" y="9805566"/>
                  <a:pt x="4828428" y="9805566"/>
                </a:cubicBezTo>
                <a:cubicBezTo>
                  <a:pt x="4838940" y="9805566"/>
                  <a:pt x="4838940" y="9813448"/>
                  <a:pt x="4828428" y="9829216"/>
                </a:cubicBezTo>
                <a:cubicBezTo>
                  <a:pt x="4817917" y="9844983"/>
                  <a:pt x="4812662" y="9852867"/>
                  <a:pt x="4812662" y="9852867"/>
                </a:cubicBezTo>
                <a:cubicBezTo>
                  <a:pt x="4833685" y="9873890"/>
                  <a:pt x="4854706" y="9858124"/>
                  <a:pt x="4875728" y="9805566"/>
                </a:cubicBezTo>
                <a:lnTo>
                  <a:pt x="4923030" y="9742497"/>
                </a:lnTo>
                <a:cubicBezTo>
                  <a:pt x="4923030" y="9742497"/>
                  <a:pt x="4915148" y="9758265"/>
                  <a:pt x="4899379" y="9789798"/>
                </a:cubicBezTo>
                <a:cubicBezTo>
                  <a:pt x="4883613" y="9821332"/>
                  <a:pt x="4873102" y="9842355"/>
                  <a:pt x="4867845" y="9852867"/>
                </a:cubicBezTo>
                <a:cubicBezTo>
                  <a:pt x="4862590" y="9863378"/>
                  <a:pt x="4859962" y="9868633"/>
                  <a:pt x="4859962" y="9868633"/>
                </a:cubicBezTo>
                <a:lnTo>
                  <a:pt x="4875728" y="9868633"/>
                </a:lnTo>
                <a:lnTo>
                  <a:pt x="4891497" y="9837101"/>
                </a:lnTo>
                <a:lnTo>
                  <a:pt x="4891497" y="9884401"/>
                </a:lnTo>
                <a:cubicBezTo>
                  <a:pt x="4880986" y="9905424"/>
                  <a:pt x="4878356" y="9913309"/>
                  <a:pt x="4883613" y="9908052"/>
                </a:cubicBezTo>
                <a:cubicBezTo>
                  <a:pt x="4888870" y="9902797"/>
                  <a:pt x="4894125" y="9905424"/>
                  <a:pt x="4899379" y="9915936"/>
                </a:cubicBezTo>
                <a:cubicBezTo>
                  <a:pt x="4904636" y="9926448"/>
                  <a:pt x="4899379" y="9936959"/>
                  <a:pt x="4883613" y="9947468"/>
                </a:cubicBezTo>
                <a:cubicBezTo>
                  <a:pt x="4867845" y="9957982"/>
                  <a:pt x="4865217" y="9968492"/>
                  <a:pt x="4875728" y="9979003"/>
                </a:cubicBezTo>
                <a:lnTo>
                  <a:pt x="4907264" y="9979003"/>
                </a:lnTo>
                <a:cubicBezTo>
                  <a:pt x="4917775" y="9968492"/>
                  <a:pt x="4923030" y="9957982"/>
                  <a:pt x="4923030" y="9947468"/>
                </a:cubicBezTo>
                <a:lnTo>
                  <a:pt x="4938798" y="9915936"/>
                </a:lnTo>
                <a:cubicBezTo>
                  <a:pt x="4949310" y="9889657"/>
                  <a:pt x="4954566" y="9867321"/>
                  <a:pt x="4954566" y="9848926"/>
                </a:cubicBezTo>
                <a:lnTo>
                  <a:pt x="4950928" y="9826192"/>
                </a:lnTo>
                <a:lnTo>
                  <a:pt x="4954564" y="9837101"/>
                </a:lnTo>
                <a:cubicBezTo>
                  <a:pt x="4954564" y="9847612"/>
                  <a:pt x="4962449" y="9852867"/>
                  <a:pt x="4978215" y="9852867"/>
                </a:cubicBezTo>
                <a:cubicBezTo>
                  <a:pt x="4993983" y="9852867"/>
                  <a:pt x="4996611" y="9858124"/>
                  <a:pt x="4986099" y="9868633"/>
                </a:cubicBezTo>
                <a:lnTo>
                  <a:pt x="5001865" y="9884401"/>
                </a:lnTo>
                <a:lnTo>
                  <a:pt x="5001865" y="9868633"/>
                </a:lnTo>
                <a:lnTo>
                  <a:pt x="5017634" y="9837101"/>
                </a:lnTo>
                <a:cubicBezTo>
                  <a:pt x="5049168" y="9826589"/>
                  <a:pt x="5054423" y="9816077"/>
                  <a:pt x="5033399" y="9805566"/>
                </a:cubicBezTo>
                <a:cubicBezTo>
                  <a:pt x="5022888" y="9805566"/>
                  <a:pt x="5017634" y="9800311"/>
                  <a:pt x="5017634" y="9789798"/>
                </a:cubicBezTo>
                <a:cubicBezTo>
                  <a:pt x="5017634" y="9779288"/>
                  <a:pt x="5012377" y="9774031"/>
                  <a:pt x="5001865" y="9774031"/>
                </a:cubicBezTo>
                <a:cubicBezTo>
                  <a:pt x="5012377" y="9774031"/>
                  <a:pt x="5017634" y="9774031"/>
                  <a:pt x="5017634" y="9774031"/>
                </a:cubicBezTo>
                <a:lnTo>
                  <a:pt x="5064935" y="9774031"/>
                </a:lnTo>
                <a:cubicBezTo>
                  <a:pt x="5075446" y="9763520"/>
                  <a:pt x="5080701" y="9755636"/>
                  <a:pt x="5080701" y="9750381"/>
                </a:cubicBezTo>
                <a:cubicBezTo>
                  <a:pt x="5080701" y="9745126"/>
                  <a:pt x="5085958" y="9742497"/>
                  <a:pt x="5096469" y="9742497"/>
                </a:cubicBezTo>
                <a:lnTo>
                  <a:pt x="5096469" y="9710962"/>
                </a:lnTo>
                <a:cubicBezTo>
                  <a:pt x="5096469" y="9700453"/>
                  <a:pt x="5091212" y="9700453"/>
                  <a:pt x="5080701" y="9710962"/>
                </a:cubicBezTo>
                <a:lnTo>
                  <a:pt x="5064935" y="9679430"/>
                </a:lnTo>
                <a:cubicBezTo>
                  <a:pt x="5075446" y="9679430"/>
                  <a:pt x="5080701" y="9674173"/>
                  <a:pt x="5080701" y="9663661"/>
                </a:cubicBezTo>
                <a:cubicBezTo>
                  <a:pt x="5070189" y="9642640"/>
                  <a:pt x="5075446" y="9611106"/>
                  <a:pt x="5096469" y="9569060"/>
                </a:cubicBezTo>
                <a:cubicBezTo>
                  <a:pt x="5128004" y="9527013"/>
                  <a:pt x="5133258" y="9500733"/>
                  <a:pt x="5112235" y="9490224"/>
                </a:cubicBezTo>
                <a:cubicBezTo>
                  <a:pt x="5101724" y="9479713"/>
                  <a:pt x="5096469" y="9474456"/>
                  <a:pt x="5096469" y="9474456"/>
                </a:cubicBezTo>
                <a:cubicBezTo>
                  <a:pt x="5096469" y="9463944"/>
                  <a:pt x="5091212" y="9463944"/>
                  <a:pt x="5080701" y="9474456"/>
                </a:cubicBezTo>
                <a:lnTo>
                  <a:pt x="5064935" y="9474456"/>
                </a:lnTo>
                <a:cubicBezTo>
                  <a:pt x="5054423" y="9484969"/>
                  <a:pt x="5049168" y="9490224"/>
                  <a:pt x="5049168" y="9490224"/>
                </a:cubicBezTo>
                <a:cubicBezTo>
                  <a:pt x="5038657" y="9500733"/>
                  <a:pt x="5033399" y="9505990"/>
                  <a:pt x="5033399" y="9505990"/>
                </a:cubicBezTo>
                <a:lnTo>
                  <a:pt x="5017634" y="9537525"/>
                </a:lnTo>
                <a:cubicBezTo>
                  <a:pt x="5017634" y="9548036"/>
                  <a:pt x="5017634" y="9558548"/>
                  <a:pt x="5017634" y="9569060"/>
                </a:cubicBezTo>
                <a:lnTo>
                  <a:pt x="5017634" y="9632127"/>
                </a:lnTo>
                <a:lnTo>
                  <a:pt x="4986099" y="9632127"/>
                </a:lnTo>
                <a:lnTo>
                  <a:pt x="4986099" y="9647895"/>
                </a:lnTo>
                <a:lnTo>
                  <a:pt x="4970333" y="9663661"/>
                </a:lnTo>
                <a:cubicBezTo>
                  <a:pt x="4959821" y="9621617"/>
                  <a:pt x="4959821" y="9600592"/>
                  <a:pt x="4970333" y="9600592"/>
                </a:cubicBezTo>
                <a:lnTo>
                  <a:pt x="4986099" y="9569060"/>
                </a:lnTo>
                <a:cubicBezTo>
                  <a:pt x="4986099" y="9558548"/>
                  <a:pt x="4986099" y="9553291"/>
                  <a:pt x="4986099" y="9553291"/>
                </a:cubicBezTo>
                <a:cubicBezTo>
                  <a:pt x="4986099" y="9553291"/>
                  <a:pt x="4991354" y="9553291"/>
                  <a:pt x="5001865" y="9553291"/>
                </a:cubicBezTo>
                <a:cubicBezTo>
                  <a:pt x="5001865" y="9542782"/>
                  <a:pt x="4999238" y="9537525"/>
                  <a:pt x="4993983" y="9537525"/>
                </a:cubicBezTo>
                <a:cubicBezTo>
                  <a:pt x="4988726" y="9537525"/>
                  <a:pt x="4986099" y="9540152"/>
                  <a:pt x="4986099" y="9545409"/>
                </a:cubicBezTo>
                <a:cubicBezTo>
                  <a:pt x="4986099" y="9550664"/>
                  <a:pt x="4983472" y="9555921"/>
                  <a:pt x="4978215" y="9561175"/>
                </a:cubicBezTo>
                <a:cubicBezTo>
                  <a:pt x="4972960" y="9566432"/>
                  <a:pt x="4970333" y="9569060"/>
                  <a:pt x="4970333" y="9569060"/>
                </a:cubicBezTo>
                <a:cubicBezTo>
                  <a:pt x="4959821" y="9579569"/>
                  <a:pt x="4954564" y="9584826"/>
                  <a:pt x="4954564" y="9584826"/>
                </a:cubicBezTo>
                <a:lnTo>
                  <a:pt x="4954564" y="9553291"/>
                </a:lnTo>
                <a:lnTo>
                  <a:pt x="4938798" y="9505990"/>
                </a:lnTo>
                <a:lnTo>
                  <a:pt x="4907264" y="9474456"/>
                </a:lnTo>
                <a:lnTo>
                  <a:pt x="4875728" y="9458689"/>
                </a:lnTo>
                <a:lnTo>
                  <a:pt x="4859962" y="9474456"/>
                </a:lnTo>
                <a:cubicBezTo>
                  <a:pt x="4859962" y="9474456"/>
                  <a:pt x="4867845" y="9474456"/>
                  <a:pt x="4883613" y="9474456"/>
                </a:cubicBezTo>
                <a:cubicBezTo>
                  <a:pt x="4899379" y="9474456"/>
                  <a:pt x="4904636" y="9482340"/>
                  <a:pt x="4899379" y="9498106"/>
                </a:cubicBezTo>
                <a:cubicBezTo>
                  <a:pt x="4894125" y="9513874"/>
                  <a:pt x="4902007" y="9521757"/>
                  <a:pt x="4923030" y="9521757"/>
                </a:cubicBezTo>
                <a:lnTo>
                  <a:pt x="4938798" y="9505990"/>
                </a:lnTo>
                <a:lnTo>
                  <a:pt x="4923030" y="9537525"/>
                </a:lnTo>
                <a:lnTo>
                  <a:pt x="4907264" y="9584826"/>
                </a:lnTo>
                <a:cubicBezTo>
                  <a:pt x="4907264" y="9584826"/>
                  <a:pt x="4902007" y="9595337"/>
                  <a:pt x="4891497" y="9616360"/>
                </a:cubicBezTo>
                <a:cubicBezTo>
                  <a:pt x="4880986" y="9616360"/>
                  <a:pt x="4875728" y="9621617"/>
                  <a:pt x="4875728" y="9632127"/>
                </a:cubicBezTo>
                <a:lnTo>
                  <a:pt x="4859962" y="9647895"/>
                </a:lnTo>
                <a:lnTo>
                  <a:pt x="4844194" y="9647895"/>
                </a:lnTo>
                <a:cubicBezTo>
                  <a:pt x="4854706" y="9658407"/>
                  <a:pt x="4854706" y="9668918"/>
                  <a:pt x="4844194" y="9679430"/>
                </a:cubicBezTo>
                <a:cubicBezTo>
                  <a:pt x="4833685" y="9689941"/>
                  <a:pt x="4823171" y="9695196"/>
                  <a:pt x="4812662" y="9695196"/>
                </a:cubicBezTo>
                <a:cubicBezTo>
                  <a:pt x="4802150" y="9695196"/>
                  <a:pt x="4796894" y="9695196"/>
                  <a:pt x="4796894" y="9695196"/>
                </a:cubicBezTo>
                <a:cubicBezTo>
                  <a:pt x="4796894" y="9695196"/>
                  <a:pt x="4796894" y="9684684"/>
                  <a:pt x="4796894" y="9663661"/>
                </a:cubicBezTo>
                <a:cubicBezTo>
                  <a:pt x="4796894" y="9663661"/>
                  <a:pt x="4796894" y="9658407"/>
                  <a:pt x="4796894" y="9647895"/>
                </a:cubicBezTo>
                <a:cubicBezTo>
                  <a:pt x="4796894" y="9637383"/>
                  <a:pt x="4796894" y="9632127"/>
                  <a:pt x="4796894" y="9632127"/>
                </a:cubicBezTo>
                <a:cubicBezTo>
                  <a:pt x="4786382" y="9632127"/>
                  <a:pt x="4781127" y="9624245"/>
                  <a:pt x="4781127" y="9608476"/>
                </a:cubicBezTo>
                <a:cubicBezTo>
                  <a:pt x="4781127" y="9592710"/>
                  <a:pt x="4786382" y="9584826"/>
                  <a:pt x="4796894" y="9584826"/>
                </a:cubicBezTo>
                <a:cubicBezTo>
                  <a:pt x="4807405" y="9584826"/>
                  <a:pt x="4812662" y="9579569"/>
                  <a:pt x="4812662" y="9569060"/>
                </a:cubicBezTo>
                <a:cubicBezTo>
                  <a:pt x="4802150" y="9516502"/>
                  <a:pt x="4807405" y="9490224"/>
                  <a:pt x="4828428" y="9490224"/>
                </a:cubicBezTo>
                <a:lnTo>
                  <a:pt x="4844194" y="9490224"/>
                </a:lnTo>
                <a:cubicBezTo>
                  <a:pt x="4844194" y="9479713"/>
                  <a:pt x="4844194" y="9471828"/>
                  <a:pt x="4844194" y="9466574"/>
                </a:cubicBezTo>
                <a:cubicBezTo>
                  <a:pt x="4844194" y="9461317"/>
                  <a:pt x="4849451" y="9458689"/>
                  <a:pt x="4859962" y="9458689"/>
                </a:cubicBezTo>
                <a:lnTo>
                  <a:pt x="4844194" y="9458689"/>
                </a:lnTo>
                <a:lnTo>
                  <a:pt x="4812662" y="9490224"/>
                </a:lnTo>
                <a:lnTo>
                  <a:pt x="4828428" y="9458689"/>
                </a:lnTo>
                <a:cubicBezTo>
                  <a:pt x="4828428" y="9437666"/>
                  <a:pt x="4831055" y="9424527"/>
                  <a:pt x="4836312" y="9419271"/>
                </a:cubicBezTo>
                <a:cubicBezTo>
                  <a:pt x="4841567" y="9414016"/>
                  <a:pt x="4844194" y="9406134"/>
                  <a:pt x="4844194" y="9395620"/>
                </a:cubicBezTo>
                <a:cubicBezTo>
                  <a:pt x="4844194" y="9353576"/>
                  <a:pt x="4849451" y="9327296"/>
                  <a:pt x="4859962" y="9316785"/>
                </a:cubicBezTo>
                <a:lnTo>
                  <a:pt x="4859962" y="9379854"/>
                </a:lnTo>
                <a:cubicBezTo>
                  <a:pt x="4859962" y="9379854"/>
                  <a:pt x="4859962" y="9385109"/>
                  <a:pt x="4859962" y="9395620"/>
                </a:cubicBezTo>
                <a:cubicBezTo>
                  <a:pt x="4859962" y="9406134"/>
                  <a:pt x="4859962" y="9411389"/>
                  <a:pt x="4859962" y="9411389"/>
                </a:cubicBezTo>
                <a:lnTo>
                  <a:pt x="4875728" y="9411389"/>
                </a:lnTo>
                <a:cubicBezTo>
                  <a:pt x="4886241" y="9411389"/>
                  <a:pt x="4888870" y="9414016"/>
                  <a:pt x="4883613" y="9419271"/>
                </a:cubicBezTo>
                <a:cubicBezTo>
                  <a:pt x="4878356" y="9424527"/>
                  <a:pt x="4880986" y="9427155"/>
                  <a:pt x="4891497" y="9427155"/>
                </a:cubicBezTo>
                <a:cubicBezTo>
                  <a:pt x="4902007" y="9427155"/>
                  <a:pt x="4907264" y="9432412"/>
                  <a:pt x="4907264" y="9442921"/>
                </a:cubicBezTo>
                <a:cubicBezTo>
                  <a:pt x="4907264" y="9453435"/>
                  <a:pt x="4915148" y="9456062"/>
                  <a:pt x="4930914" y="9450805"/>
                </a:cubicBezTo>
                <a:cubicBezTo>
                  <a:pt x="4946680" y="9445551"/>
                  <a:pt x="4954564" y="9442921"/>
                  <a:pt x="4954564" y="9442921"/>
                </a:cubicBezTo>
                <a:lnTo>
                  <a:pt x="4954564" y="9427155"/>
                </a:lnTo>
                <a:lnTo>
                  <a:pt x="4954564" y="9411389"/>
                </a:lnTo>
                <a:cubicBezTo>
                  <a:pt x="4965076" y="9411389"/>
                  <a:pt x="4970333" y="9416643"/>
                  <a:pt x="4970333" y="9427155"/>
                </a:cubicBezTo>
                <a:cubicBezTo>
                  <a:pt x="4970333" y="9427155"/>
                  <a:pt x="4975588" y="9424527"/>
                  <a:pt x="4986099" y="9419271"/>
                </a:cubicBezTo>
                <a:cubicBezTo>
                  <a:pt x="4996611" y="9414016"/>
                  <a:pt x="5007122" y="9406134"/>
                  <a:pt x="5017634" y="9395620"/>
                </a:cubicBezTo>
                <a:cubicBezTo>
                  <a:pt x="5028145" y="9385109"/>
                  <a:pt x="5036029" y="9377227"/>
                  <a:pt x="5041284" y="9371970"/>
                </a:cubicBezTo>
                <a:cubicBezTo>
                  <a:pt x="5046539" y="9366715"/>
                  <a:pt x="5049168" y="9364086"/>
                  <a:pt x="5049168" y="9364086"/>
                </a:cubicBezTo>
                <a:cubicBezTo>
                  <a:pt x="5049168" y="9364086"/>
                  <a:pt x="5043911" y="9356204"/>
                  <a:pt x="5033399" y="9340437"/>
                </a:cubicBezTo>
                <a:cubicBezTo>
                  <a:pt x="5022888" y="9324669"/>
                  <a:pt x="5015004" y="9322042"/>
                  <a:pt x="5009750" y="9332553"/>
                </a:cubicBezTo>
                <a:cubicBezTo>
                  <a:pt x="5004495" y="9343065"/>
                  <a:pt x="4991354" y="9348319"/>
                  <a:pt x="4970333" y="9348319"/>
                </a:cubicBezTo>
                <a:lnTo>
                  <a:pt x="4986099" y="9316785"/>
                </a:lnTo>
                <a:cubicBezTo>
                  <a:pt x="4996611" y="9306275"/>
                  <a:pt x="5001865" y="9295762"/>
                  <a:pt x="5001865" y="9285252"/>
                </a:cubicBezTo>
                <a:cubicBezTo>
                  <a:pt x="5001865" y="9285252"/>
                  <a:pt x="5004495" y="9282625"/>
                  <a:pt x="5009750" y="9277368"/>
                </a:cubicBezTo>
                <a:cubicBezTo>
                  <a:pt x="5015004" y="9272111"/>
                  <a:pt x="5022888" y="9269484"/>
                  <a:pt x="5033399" y="9269484"/>
                </a:cubicBezTo>
                <a:cubicBezTo>
                  <a:pt x="5043911" y="9258972"/>
                  <a:pt x="5049168" y="9248461"/>
                  <a:pt x="5049168" y="9237949"/>
                </a:cubicBezTo>
                <a:cubicBezTo>
                  <a:pt x="5049168" y="9227440"/>
                  <a:pt x="5049168" y="9219556"/>
                  <a:pt x="5049168" y="9214299"/>
                </a:cubicBezTo>
                <a:cubicBezTo>
                  <a:pt x="5049168" y="9209044"/>
                  <a:pt x="5049168" y="9201160"/>
                  <a:pt x="5049168" y="9190648"/>
                </a:cubicBezTo>
                <a:cubicBezTo>
                  <a:pt x="5059680" y="9190648"/>
                  <a:pt x="5064935" y="9185394"/>
                  <a:pt x="5064935" y="9174882"/>
                </a:cubicBezTo>
                <a:lnTo>
                  <a:pt x="5064935" y="9111813"/>
                </a:lnTo>
                <a:cubicBezTo>
                  <a:pt x="5075446" y="9111813"/>
                  <a:pt x="5070189" y="9096047"/>
                  <a:pt x="5049168" y="9064512"/>
                </a:cubicBezTo>
                <a:lnTo>
                  <a:pt x="5033399" y="9048746"/>
                </a:lnTo>
                <a:cubicBezTo>
                  <a:pt x="5043911" y="9048746"/>
                  <a:pt x="5049168" y="9048746"/>
                  <a:pt x="5049168" y="9048746"/>
                </a:cubicBezTo>
                <a:cubicBezTo>
                  <a:pt x="5049168" y="9048746"/>
                  <a:pt x="5051796" y="9051373"/>
                  <a:pt x="5057050" y="9056628"/>
                </a:cubicBezTo>
                <a:cubicBezTo>
                  <a:pt x="5062307" y="9061885"/>
                  <a:pt x="5070189" y="9064512"/>
                  <a:pt x="5080701" y="9064512"/>
                </a:cubicBezTo>
                <a:lnTo>
                  <a:pt x="5080701" y="9096047"/>
                </a:lnTo>
                <a:lnTo>
                  <a:pt x="5096469" y="9111813"/>
                </a:lnTo>
                <a:cubicBezTo>
                  <a:pt x="5106981" y="9101301"/>
                  <a:pt x="5117492" y="9096047"/>
                  <a:pt x="5128004" y="9096047"/>
                </a:cubicBezTo>
                <a:cubicBezTo>
                  <a:pt x="5138515" y="9096047"/>
                  <a:pt x="5143770" y="9093419"/>
                  <a:pt x="5143770" y="9088163"/>
                </a:cubicBezTo>
                <a:cubicBezTo>
                  <a:pt x="5143770" y="9082906"/>
                  <a:pt x="5143770" y="9075024"/>
                  <a:pt x="5143770" y="9064512"/>
                </a:cubicBezTo>
                <a:cubicBezTo>
                  <a:pt x="5143770" y="9032978"/>
                  <a:pt x="5133258" y="9032978"/>
                  <a:pt x="5112235" y="9064512"/>
                </a:cubicBezTo>
                <a:lnTo>
                  <a:pt x="5096469" y="9064512"/>
                </a:lnTo>
                <a:cubicBezTo>
                  <a:pt x="5096469" y="9054001"/>
                  <a:pt x="5091212" y="9048746"/>
                  <a:pt x="5080701" y="9048746"/>
                </a:cubicBezTo>
                <a:lnTo>
                  <a:pt x="5143770" y="9017211"/>
                </a:lnTo>
                <a:cubicBezTo>
                  <a:pt x="5154282" y="9017211"/>
                  <a:pt x="5159536" y="9014584"/>
                  <a:pt x="5159536" y="9009327"/>
                </a:cubicBezTo>
                <a:cubicBezTo>
                  <a:pt x="5159536" y="9004070"/>
                  <a:pt x="5159536" y="8998816"/>
                  <a:pt x="5159536" y="8993561"/>
                </a:cubicBezTo>
                <a:cubicBezTo>
                  <a:pt x="5159536" y="8988304"/>
                  <a:pt x="5162166" y="8985677"/>
                  <a:pt x="5167420" y="8985677"/>
                </a:cubicBezTo>
                <a:cubicBezTo>
                  <a:pt x="5172677" y="8985677"/>
                  <a:pt x="5175305" y="8980420"/>
                  <a:pt x="5175305" y="8969908"/>
                </a:cubicBezTo>
                <a:cubicBezTo>
                  <a:pt x="5185816" y="8969908"/>
                  <a:pt x="5188444" y="8975165"/>
                  <a:pt x="5183189" y="8985677"/>
                </a:cubicBezTo>
                <a:cubicBezTo>
                  <a:pt x="5177932" y="8996188"/>
                  <a:pt x="5180559" y="9006700"/>
                  <a:pt x="5191071" y="9017211"/>
                </a:cubicBezTo>
                <a:cubicBezTo>
                  <a:pt x="5201582" y="9017211"/>
                  <a:pt x="5206839" y="9011954"/>
                  <a:pt x="5206839" y="9001443"/>
                </a:cubicBezTo>
                <a:cubicBezTo>
                  <a:pt x="5217351" y="8990933"/>
                  <a:pt x="5222605" y="8985677"/>
                  <a:pt x="5222605" y="8985677"/>
                </a:cubicBezTo>
                <a:cubicBezTo>
                  <a:pt x="5222605" y="8964654"/>
                  <a:pt x="5238372" y="8959399"/>
                  <a:pt x="5269906" y="8969908"/>
                </a:cubicBezTo>
                <a:cubicBezTo>
                  <a:pt x="5280418" y="8969908"/>
                  <a:pt x="5283045" y="8972538"/>
                  <a:pt x="5277791" y="8977792"/>
                </a:cubicBezTo>
                <a:cubicBezTo>
                  <a:pt x="5272536" y="8983049"/>
                  <a:pt x="5264652" y="8985677"/>
                  <a:pt x="5254140" y="8985677"/>
                </a:cubicBezTo>
                <a:cubicBezTo>
                  <a:pt x="5243629" y="8985677"/>
                  <a:pt x="5243629" y="8990933"/>
                  <a:pt x="5254140" y="9001443"/>
                </a:cubicBezTo>
                <a:lnTo>
                  <a:pt x="5238372" y="9017211"/>
                </a:lnTo>
                <a:cubicBezTo>
                  <a:pt x="5217351" y="9017211"/>
                  <a:pt x="5212094" y="9022466"/>
                  <a:pt x="5222605" y="9032978"/>
                </a:cubicBezTo>
                <a:cubicBezTo>
                  <a:pt x="5222605" y="9043489"/>
                  <a:pt x="5219978" y="9051373"/>
                  <a:pt x="5214721" y="9056628"/>
                </a:cubicBezTo>
                <a:cubicBezTo>
                  <a:pt x="5209467" y="9061885"/>
                  <a:pt x="5206839" y="9069769"/>
                  <a:pt x="5206839" y="9080278"/>
                </a:cubicBezTo>
                <a:cubicBezTo>
                  <a:pt x="5196328" y="9111813"/>
                  <a:pt x="5193700" y="9127581"/>
                  <a:pt x="5198955" y="9127581"/>
                </a:cubicBezTo>
                <a:cubicBezTo>
                  <a:pt x="5204209" y="9127581"/>
                  <a:pt x="5201582" y="9132836"/>
                  <a:pt x="5191071" y="9143348"/>
                </a:cubicBezTo>
                <a:lnTo>
                  <a:pt x="5191071" y="9159114"/>
                </a:lnTo>
                <a:lnTo>
                  <a:pt x="5191071" y="9174882"/>
                </a:lnTo>
                <a:cubicBezTo>
                  <a:pt x="5191071" y="9185394"/>
                  <a:pt x="5185816" y="9195905"/>
                  <a:pt x="5175305" y="9206417"/>
                </a:cubicBezTo>
                <a:lnTo>
                  <a:pt x="5159536" y="9237949"/>
                </a:lnTo>
                <a:lnTo>
                  <a:pt x="5167795" y="9270986"/>
                </a:lnTo>
                <a:lnTo>
                  <a:pt x="5159536" y="9269484"/>
                </a:lnTo>
                <a:lnTo>
                  <a:pt x="5143770" y="9285252"/>
                </a:lnTo>
                <a:lnTo>
                  <a:pt x="5128004" y="9301019"/>
                </a:lnTo>
                <a:lnTo>
                  <a:pt x="5112235" y="9316785"/>
                </a:lnTo>
                <a:cubicBezTo>
                  <a:pt x="5112235" y="9316785"/>
                  <a:pt x="5117492" y="9316785"/>
                  <a:pt x="5128004" y="9316785"/>
                </a:cubicBezTo>
                <a:cubicBezTo>
                  <a:pt x="5138515" y="9316785"/>
                  <a:pt x="5143770" y="9311530"/>
                  <a:pt x="5143770" y="9301019"/>
                </a:cubicBezTo>
                <a:cubicBezTo>
                  <a:pt x="5151654" y="9295764"/>
                  <a:pt x="5157894" y="9291164"/>
                  <a:pt x="5162494" y="9287223"/>
                </a:cubicBezTo>
                <a:lnTo>
                  <a:pt x="5169821" y="9279082"/>
                </a:lnTo>
                <a:lnTo>
                  <a:pt x="5173552" y="9294012"/>
                </a:lnTo>
                <a:lnTo>
                  <a:pt x="5191071" y="9285252"/>
                </a:lnTo>
                <a:cubicBezTo>
                  <a:pt x="5191071" y="9285252"/>
                  <a:pt x="5193700" y="9282625"/>
                  <a:pt x="5198955" y="9277368"/>
                </a:cubicBezTo>
                <a:cubicBezTo>
                  <a:pt x="5204209" y="9272111"/>
                  <a:pt x="5212094" y="9264229"/>
                  <a:pt x="5222605" y="9253718"/>
                </a:cubicBezTo>
                <a:cubicBezTo>
                  <a:pt x="5233117" y="9243206"/>
                  <a:pt x="5238372" y="9232695"/>
                  <a:pt x="5238372" y="9222183"/>
                </a:cubicBezTo>
                <a:cubicBezTo>
                  <a:pt x="5238372" y="9211672"/>
                  <a:pt x="5238372" y="9203789"/>
                  <a:pt x="5238372" y="9198533"/>
                </a:cubicBezTo>
                <a:cubicBezTo>
                  <a:pt x="5238372" y="9193276"/>
                  <a:pt x="5238372" y="9185394"/>
                  <a:pt x="5238372" y="9174882"/>
                </a:cubicBezTo>
                <a:cubicBezTo>
                  <a:pt x="5248885" y="9164371"/>
                  <a:pt x="5248885" y="9156486"/>
                  <a:pt x="5238372" y="9151232"/>
                </a:cubicBezTo>
                <a:cubicBezTo>
                  <a:pt x="5227860" y="9145975"/>
                  <a:pt x="5227860" y="9132836"/>
                  <a:pt x="5238372" y="9111813"/>
                </a:cubicBezTo>
                <a:lnTo>
                  <a:pt x="5254140" y="9064512"/>
                </a:lnTo>
                <a:cubicBezTo>
                  <a:pt x="5264652" y="9064512"/>
                  <a:pt x="5267279" y="9069769"/>
                  <a:pt x="5262024" y="9080278"/>
                </a:cubicBezTo>
                <a:cubicBezTo>
                  <a:pt x="5256767" y="9090790"/>
                  <a:pt x="5254140" y="9101301"/>
                  <a:pt x="5254140" y="9111813"/>
                </a:cubicBezTo>
                <a:cubicBezTo>
                  <a:pt x="5254140" y="9122325"/>
                  <a:pt x="5259395" y="9127581"/>
                  <a:pt x="5269906" y="9127581"/>
                </a:cubicBezTo>
                <a:lnTo>
                  <a:pt x="5285675" y="9096047"/>
                </a:lnTo>
                <a:cubicBezTo>
                  <a:pt x="5285675" y="9096047"/>
                  <a:pt x="5288302" y="9093419"/>
                  <a:pt x="5293557" y="9088163"/>
                </a:cubicBezTo>
                <a:cubicBezTo>
                  <a:pt x="5298814" y="9082906"/>
                  <a:pt x="5301441" y="9080278"/>
                  <a:pt x="5301441" y="9080278"/>
                </a:cubicBezTo>
                <a:cubicBezTo>
                  <a:pt x="5311952" y="9069769"/>
                  <a:pt x="5317209" y="9056628"/>
                  <a:pt x="5317209" y="9040862"/>
                </a:cubicBezTo>
                <a:cubicBezTo>
                  <a:pt x="5317209" y="9025093"/>
                  <a:pt x="5314580" y="9014584"/>
                  <a:pt x="5309325" y="9009327"/>
                </a:cubicBezTo>
                <a:cubicBezTo>
                  <a:pt x="5304068" y="9004070"/>
                  <a:pt x="5301441" y="8996188"/>
                  <a:pt x="5301441" y="8985677"/>
                </a:cubicBezTo>
                <a:lnTo>
                  <a:pt x="5269906" y="8954142"/>
                </a:lnTo>
                <a:lnTo>
                  <a:pt x="5269906" y="8922607"/>
                </a:lnTo>
                <a:lnTo>
                  <a:pt x="5283922" y="8922607"/>
                </a:lnTo>
                <a:lnTo>
                  <a:pt x="5283704" y="8920637"/>
                </a:lnTo>
                <a:cubicBezTo>
                  <a:pt x="5282391" y="8914069"/>
                  <a:pt x="5280418" y="8906841"/>
                  <a:pt x="5277791" y="8898957"/>
                </a:cubicBezTo>
                <a:cubicBezTo>
                  <a:pt x="5272536" y="8883191"/>
                  <a:pt x="5275163" y="8875307"/>
                  <a:pt x="5285675" y="8875307"/>
                </a:cubicBezTo>
                <a:lnTo>
                  <a:pt x="5269906" y="8828006"/>
                </a:lnTo>
                <a:cubicBezTo>
                  <a:pt x="5269906" y="8828006"/>
                  <a:pt x="5264652" y="8828006"/>
                  <a:pt x="5254140" y="8828006"/>
                </a:cubicBezTo>
                <a:cubicBezTo>
                  <a:pt x="5243629" y="8828006"/>
                  <a:pt x="5238372" y="8828006"/>
                  <a:pt x="5238372" y="8828006"/>
                </a:cubicBezTo>
                <a:cubicBezTo>
                  <a:pt x="5238372" y="8817494"/>
                  <a:pt x="5238372" y="8812237"/>
                  <a:pt x="5238372" y="8812237"/>
                </a:cubicBezTo>
                <a:cubicBezTo>
                  <a:pt x="5248885" y="8812237"/>
                  <a:pt x="5254140" y="8812237"/>
                  <a:pt x="5254140" y="8812237"/>
                </a:cubicBezTo>
                <a:cubicBezTo>
                  <a:pt x="5254140" y="8812237"/>
                  <a:pt x="5259395" y="8806983"/>
                  <a:pt x="5269906" y="8796471"/>
                </a:cubicBezTo>
                <a:cubicBezTo>
                  <a:pt x="5280418" y="8785960"/>
                  <a:pt x="5280418" y="8775450"/>
                  <a:pt x="5269906" y="8764937"/>
                </a:cubicBezTo>
                <a:lnTo>
                  <a:pt x="5254140" y="8764937"/>
                </a:lnTo>
                <a:lnTo>
                  <a:pt x="5254140" y="8780705"/>
                </a:lnTo>
                <a:lnTo>
                  <a:pt x="5238372" y="8780705"/>
                </a:lnTo>
                <a:cubicBezTo>
                  <a:pt x="5238372" y="8770193"/>
                  <a:pt x="5238372" y="8762309"/>
                  <a:pt x="5238372" y="8757052"/>
                </a:cubicBezTo>
                <a:cubicBezTo>
                  <a:pt x="5238372" y="8751798"/>
                  <a:pt x="5235744" y="8749170"/>
                  <a:pt x="5230490" y="8749170"/>
                </a:cubicBezTo>
                <a:cubicBezTo>
                  <a:pt x="5225233" y="8749170"/>
                  <a:pt x="5222605" y="8754425"/>
                  <a:pt x="5222605" y="8764937"/>
                </a:cubicBezTo>
                <a:cubicBezTo>
                  <a:pt x="5222605" y="8775450"/>
                  <a:pt x="5214721" y="8785960"/>
                  <a:pt x="5198955" y="8796471"/>
                </a:cubicBezTo>
                <a:cubicBezTo>
                  <a:pt x="5183189" y="8806983"/>
                  <a:pt x="5177932" y="8817494"/>
                  <a:pt x="5183189" y="8828006"/>
                </a:cubicBezTo>
                <a:cubicBezTo>
                  <a:pt x="5188444" y="8838517"/>
                  <a:pt x="5185816" y="8846399"/>
                  <a:pt x="5175305" y="8851656"/>
                </a:cubicBezTo>
                <a:cubicBezTo>
                  <a:pt x="5164793" y="8856913"/>
                  <a:pt x="5154282" y="8859540"/>
                  <a:pt x="5143770" y="8859540"/>
                </a:cubicBezTo>
                <a:cubicBezTo>
                  <a:pt x="5133258" y="8859540"/>
                  <a:pt x="5128004" y="8870050"/>
                  <a:pt x="5128004" y="8891073"/>
                </a:cubicBezTo>
                <a:cubicBezTo>
                  <a:pt x="5128004" y="8912098"/>
                  <a:pt x="5122747" y="8919980"/>
                  <a:pt x="5112235" y="8914725"/>
                </a:cubicBezTo>
                <a:cubicBezTo>
                  <a:pt x="5101724" y="8909469"/>
                  <a:pt x="5096469" y="8912098"/>
                  <a:pt x="5096469" y="8922607"/>
                </a:cubicBezTo>
                <a:lnTo>
                  <a:pt x="5096469" y="8906841"/>
                </a:lnTo>
                <a:cubicBezTo>
                  <a:pt x="5096469" y="8885818"/>
                  <a:pt x="5104353" y="8856913"/>
                  <a:pt x="5120120" y="8820122"/>
                </a:cubicBezTo>
                <a:cubicBezTo>
                  <a:pt x="5135886" y="8783332"/>
                  <a:pt x="5143770" y="8759682"/>
                  <a:pt x="5143770" y="8749170"/>
                </a:cubicBezTo>
                <a:lnTo>
                  <a:pt x="5128004" y="8733402"/>
                </a:lnTo>
                <a:cubicBezTo>
                  <a:pt x="5117492" y="8743913"/>
                  <a:pt x="5112235" y="8754425"/>
                  <a:pt x="5112235" y="8764937"/>
                </a:cubicBezTo>
                <a:cubicBezTo>
                  <a:pt x="5112235" y="8775450"/>
                  <a:pt x="5109608" y="8780705"/>
                  <a:pt x="5104353" y="8780705"/>
                </a:cubicBezTo>
                <a:cubicBezTo>
                  <a:pt x="5099097" y="8780705"/>
                  <a:pt x="5096469" y="8785960"/>
                  <a:pt x="5096469" y="8796471"/>
                </a:cubicBezTo>
                <a:lnTo>
                  <a:pt x="5096469" y="8749170"/>
                </a:lnTo>
                <a:lnTo>
                  <a:pt x="5096469" y="8733402"/>
                </a:lnTo>
                <a:cubicBezTo>
                  <a:pt x="5106981" y="8701869"/>
                  <a:pt x="5112235" y="8675590"/>
                  <a:pt x="5112235" y="8654566"/>
                </a:cubicBezTo>
                <a:cubicBezTo>
                  <a:pt x="5101724" y="8644057"/>
                  <a:pt x="5091212" y="8644057"/>
                  <a:pt x="5080701" y="8654566"/>
                </a:cubicBezTo>
                <a:lnTo>
                  <a:pt x="5080701" y="8638800"/>
                </a:lnTo>
                <a:cubicBezTo>
                  <a:pt x="5091212" y="8617777"/>
                  <a:pt x="5099097" y="8612522"/>
                  <a:pt x="5104353" y="8623034"/>
                </a:cubicBezTo>
                <a:cubicBezTo>
                  <a:pt x="5109608" y="8633543"/>
                  <a:pt x="5117492" y="8638800"/>
                  <a:pt x="5128004" y="8638800"/>
                </a:cubicBezTo>
                <a:cubicBezTo>
                  <a:pt x="5128004" y="8638800"/>
                  <a:pt x="5133258" y="8638800"/>
                  <a:pt x="5143770" y="8638800"/>
                </a:cubicBezTo>
                <a:cubicBezTo>
                  <a:pt x="5143770" y="8649312"/>
                  <a:pt x="5149025" y="8649312"/>
                  <a:pt x="5159536" y="8638800"/>
                </a:cubicBezTo>
                <a:lnTo>
                  <a:pt x="5159536" y="8670335"/>
                </a:lnTo>
                <a:cubicBezTo>
                  <a:pt x="5138515" y="8712379"/>
                  <a:pt x="5143770" y="8733402"/>
                  <a:pt x="5175305" y="8733402"/>
                </a:cubicBezTo>
                <a:lnTo>
                  <a:pt x="5159536" y="8796471"/>
                </a:lnTo>
                <a:lnTo>
                  <a:pt x="5159536" y="8812237"/>
                </a:lnTo>
                <a:cubicBezTo>
                  <a:pt x="5170048" y="8822749"/>
                  <a:pt x="5180559" y="8817494"/>
                  <a:pt x="5191071" y="8796471"/>
                </a:cubicBezTo>
                <a:lnTo>
                  <a:pt x="5191071" y="8764937"/>
                </a:lnTo>
                <a:cubicBezTo>
                  <a:pt x="5212094" y="8722892"/>
                  <a:pt x="5227860" y="8712379"/>
                  <a:pt x="5238372" y="8733402"/>
                </a:cubicBezTo>
                <a:lnTo>
                  <a:pt x="5254140" y="8733402"/>
                </a:lnTo>
                <a:cubicBezTo>
                  <a:pt x="5254140" y="8733402"/>
                  <a:pt x="5256767" y="8730775"/>
                  <a:pt x="5262024" y="8725520"/>
                </a:cubicBezTo>
                <a:cubicBezTo>
                  <a:pt x="5267279" y="8720263"/>
                  <a:pt x="5275163" y="8712379"/>
                  <a:pt x="5285675" y="8701869"/>
                </a:cubicBezTo>
                <a:cubicBezTo>
                  <a:pt x="5296186" y="8691358"/>
                  <a:pt x="5301441" y="8680846"/>
                  <a:pt x="5301441" y="8670335"/>
                </a:cubicBezTo>
                <a:cubicBezTo>
                  <a:pt x="5311952" y="8680846"/>
                  <a:pt x="5317209" y="8686101"/>
                  <a:pt x="5317209" y="8686101"/>
                </a:cubicBezTo>
                <a:lnTo>
                  <a:pt x="5332976" y="8686101"/>
                </a:lnTo>
                <a:cubicBezTo>
                  <a:pt x="5332976" y="8675590"/>
                  <a:pt x="5330348" y="8667707"/>
                  <a:pt x="5325091" y="8662451"/>
                </a:cubicBezTo>
                <a:cubicBezTo>
                  <a:pt x="5319837" y="8657196"/>
                  <a:pt x="5319837" y="8651939"/>
                  <a:pt x="5325091" y="8646684"/>
                </a:cubicBezTo>
                <a:cubicBezTo>
                  <a:pt x="5330348" y="8641428"/>
                  <a:pt x="5338230" y="8638800"/>
                  <a:pt x="5348742" y="8638800"/>
                </a:cubicBezTo>
                <a:cubicBezTo>
                  <a:pt x="5348742" y="8638800"/>
                  <a:pt x="5351371" y="8636173"/>
                  <a:pt x="5356626" y="8630916"/>
                </a:cubicBezTo>
                <a:cubicBezTo>
                  <a:pt x="5361881" y="8625661"/>
                  <a:pt x="5369765" y="8617777"/>
                  <a:pt x="5380276" y="8607266"/>
                </a:cubicBezTo>
                <a:cubicBezTo>
                  <a:pt x="5390788" y="8586245"/>
                  <a:pt x="5396045" y="8570476"/>
                  <a:pt x="5396045" y="8559965"/>
                </a:cubicBezTo>
                <a:cubicBezTo>
                  <a:pt x="5385533" y="8549453"/>
                  <a:pt x="5380276" y="8538942"/>
                  <a:pt x="5380276" y="8528430"/>
                </a:cubicBezTo>
                <a:lnTo>
                  <a:pt x="5364510" y="8528430"/>
                </a:lnTo>
                <a:cubicBezTo>
                  <a:pt x="5343487" y="8538942"/>
                  <a:pt x="5327721" y="8549453"/>
                  <a:pt x="5317209" y="8559965"/>
                </a:cubicBezTo>
                <a:cubicBezTo>
                  <a:pt x="5306696" y="8580988"/>
                  <a:pt x="5298814" y="8591499"/>
                  <a:pt x="5293557" y="8591499"/>
                </a:cubicBezTo>
                <a:cubicBezTo>
                  <a:pt x="5288302" y="8591499"/>
                  <a:pt x="5288302" y="8586245"/>
                  <a:pt x="5293557" y="8575731"/>
                </a:cubicBezTo>
                <a:cubicBezTo>
                  <a:pt x="5298814" y="8565222"/>
                  <a:pt x="5296186" y="8554710"/>
                  <a:pt x="5285675" y="8544198"/>
                </a:cubicBezTo>
                <a:cubicBezTo>
                  <a:pt x="5285675" y="8544198"/>
                  <a:pt x="5285675" y="8538942"/>
                  <a:pt x="5285675" y="8528430"/>
                </a:cubicBezTo>
                <a:cubicBezTo>
                  <a:pt x="5285675" y="8538942"/>
                  <a:pt x="5290929" y="8544198"/>
                  <a:pt x="5301441" y="8544198"/>
                </a:cubicBezTo>
                <a:cubicBezTo>
                  <a:pt x="5301441" y="8544198"/>
                  <a:pt x="5301441" y="8538942"/>
                  <a:pt x="5301441" y="8528430"/>
                </a:cubicBezTo>
                <a:lnTo>
                  <a:pt x="5301441" y="8496896"/>
                </a:lnTo>
                <a:cubicBezTo>
                  <a:pt x="5301441" y="8496896"/>
                  <a:pt x="5304068" y="8491641"/>
                  <a:pt x="5309325" y="8481129"/>
                </a:cubicBezTo>
                <a:cubicBezTo>
                  <a:pt x="5314580" y="8470618"/>
                  <a:pt x="5317209" y="8460106"/>
                  <a:pt x="5317209" y="8449595"/>
                </a:cubicBezTo>
                <a:cubicBezTo>
                  <a:pt x="5317209" y="8418060"/>
                  <a:pt x="5322464" y="8397039"/>
                  <a:pt x="5332976" y="8386526"/>
                </a:cubicBezTo>
                <a:cubicBezTo>
                  <a:pt x="5343487" y="8376016"/>
                  <a:pt x="5338230" y="8370759"/>
                  <a:pt x="5317209" y="8370759"/>
                </a:cubicBezTo>
                <a:lnTo>
                  <a:pt x="5332976" y="8339226"/>
                </a:lnTo>
                <a:lnTo>
                  <a:pt x="5364510" y="8323459"/>
                </a:lnTo>
                <a:lnTo>
                  <a:pt x="5364510" y="8213089"/>
                </a:lnTo>
                <a:cubicBezTo>
                  <a:pt x="5364510" y="8181555"/>
                  <a:pt x="5364510" y="8152650"/>
                  <a:pt x="5364510" y="8126369"/>
                </a:cubicBezTo>
                <a:cubicBezTo>
                  <a:pt x="5364510" y="8113231"/>
                  <a:pt x="5364510" y="8102062"/>
                  <a:pt x="5364510" y="8092864"/>
                </a:cubicBezTo>
                <a:lnTo>
                  <a:pt x="5364510" y="8086952"/>
                </a:lnTo>
                <a:lnTo>
                  <a:pt x="5364510" y="8071185"/>
                </a:lnTo>
                <a:lnTo>
                  <a:pt x="5364510" y="8039652"/>
                </a:lnTo>
                <a:lnTo>
                  <a:pt x="5348742" y="8008117"/>
                </a:lnTo>
                <a:cubicBezTo>
                  <a:pt x="5359253" y="7997606"/>
                  <a:pt x="5364510" y="7997606"/>
                  <a:pt x="5364510" y="8008117"/>
                </a:cubicBezTo>
                <a:lnTo>
                  <a:pt x="5380276" y="8008117"/>
                </a:lnTo>
                <a:cubicBezTo>
                  <a:pt x="5380276" y="7997606"/>
                  <a:pt x="5380276" y="7992349"/>
                  <a:pt x="5380276" y="7992349"/>
                </a:cubicBezTo>
                <a:cubicBezTo>
                  <a:pt x="5390788" y="7992349"/>
                  <a:pt x="5390788" y="7987094"/>
                  <a:pt x="5380276" y="7976583"/>
                </a:cubicBezTo>
                <a:lnTo>
                  <a:pt x="5411811" y="7913513"/>
                </a:lnTo>
                <a:cubicBezTo>
                  <a:pt x="5411811" y="7913513"/>
                  <a:pt x="5417066" y="7908259"/>
                  <a:pt x="5427577" y="7897746"/>
                </a:cubicBezTo>
                <a:cubicBezTo>
                  <a:pt x="5427577" y="7834678"/>
                  <a:pt x="5438089" y="7803144"/>
                  <a:pt x="5459112" y="7803144"/>
                </a:cubicBezTo>
                <a:cubicBezTo>
                  <a:pt x="5459112" y="7792634"/>
                  <a:pt x="5456485" y="7790007"/>
                  <a:pt x="5451228" y="7795262"/>
                </a:cubicBezTo>
                <a:cubicBezTo>
                  <a:pt x="5445973" y="7800515"/>
                  <a:pt x="5443346" y="7797888"/>
                  <a:pt x="5443346" y="7787377"/>
                </a:cubicBezTo>
                <a:cubicBezTo>
                  <a:pt x="5443346" y="7787377"/>
                  <a:pt x="5448600" y="7782123"/>
                  <a:pt x="5459112" y="7771611"/>
                </a:cubicBezTo>
                <a:lnTo>
                  <a:pt x="5459112" y="7755843"/>
                </a:lnTo>
                <a:cubicBezTo>
                  <a:pt x="5469623" y="7745331"/>
                  <a:pt x="5474880" y="7740076"/>
                  <a:pt x="5474880" y="7740076"/>
                </a:cubicBezTo>
                <a:cubicBezTo>
                  <a:pt x="5474880" y="7729564"/>
                  <a:pt x="5472251" y="7726937"/>
                  <a:pt x="5466996" y="7732192"/>
                </a:cubicBezTo>
                <a:cubicBezTo>
                  <a:pt x="5461741" y="7737449"/>
                  <a:pt x="5459112" y="7742704"/>
                  <a:pt x="5459112" y="7747959"/>
                </a:cubicBezTo>
                <a:cubicBezTo>
                  <a:pt x="5459112" y="7753214"/>
                  <a:pt x="5453857" y="7755843"/>
                  <a:pt x="5443346" y="7755843"/>
                </a:cubicBezTo>
                <a:lnTo>
                  <a:pt x="5443346" y="7771611"/>
                </a:lnTo>
                <a:cubicBezTo>
                  <a:pt x="5443346" y="7782123"/>
                  <a:pt x="5438089" y="7787377"/>
                  <a:pt x="5427577" y="7787377"/>
                </a:cubicBezTo>
                <a:cubicBezTo>
                  <a:pt x="5417066" y="7787377"/>
                  <a:pt x="5411811" y="7797888"/>
                  <a:pt x="5411811" y="7818912"/>
                </a:cubicBezTo>
                <a:cubicBezTo>
                  <a:pt x="5411811" y="7818912"/>
                  <a:pt x="5411811" y="7821538"/>
                  <a:pt x="5411811" y="7826795"/>
                </a:cubicBezTo>
                <a:cubicBezTo>
                  <a:pt x="5411811" y="7832051"/>
                  <a:pt x="5406556" y="7834678"/>
                  <a:pt x="5396045" y="7834678"/>
                </a:cubicBezTo>
                <a:lnTo>
                  <a:pt x="5380276" y="7850446"/>
                </a:lnTo>
                <a:lnTo>
                  <a:pt x="5364510" y="7897746"/>
                </a:lnTo>
                <a:lnTo>
                  <a:pt x="5364510" y="7913513"/>
                </a:lnTo>
                <a:lnTo>
                  <a:pt x="5348742" y="7913513"/>
                </a:lnTo>
                <a:cubicBezTo>
                  <a:pt x="5338230" y="7913513"/>
                  <a:pt x="5330348" y="7918770"/>
                  <a:pt x="5325091" y="7929282"/>
                </a:cubicBezTo>
                <a:cubicBezTo>
                  <a:pt x="5319837" y="7939794"/>
                  <a:pt x="5311952" y="7950304"/>
                  <a:pt x="5301441" y="7960814"/>
                </a:cubicBezTo>
                <a:cubicBezTo>
                  <a:pt x="5290929" y="7971327"/>
                  <a:pt x="5285675" y="7987094"/>
                  <a:pt x="5285675" y="8008117"/>
                </a:cubicBezTo>
                <a:cubicBezTo>
                  <a:pt x="5285675" y="8018628"/>
                  <a:pt x="5283045" y="8026512"/>
                  <a:pt x="5277791" y="8031768"/>
                </a:cubicBezTo>
                <a:cubicBezTo>
                  <a:pt x="5272536" y="8037023"/>
                  <a:pt x="5269906" y="8044907"/>
                  <a:pt x="5269906" y="8055418"/>
                </a:cubicBezTo>
                <a:cubicBezTo>
                  <a:pt x="5259395" y="8065929"/>
                  <a:pt x="5254140" y="8060675"/>
                  <a:pt x="5254140" y="8039652"/>
                </a:cubicBezTo>
                <a:cubicBezTo>
                  <a:pt x="5254140" y="8039652"/>
                  <a:pt x="5254140" y="8037023"/>
                  <a:pt x="5254140" y="8031768"/>
                </a:cubicBezTo>
                <a:cubicBezTo>
                  <a:pt x="5254140" y="8026512"/>
                  <a:pt x="5254140" y="8018628"/>
                  <a:pt x="5254140" y="8008117"/>
                </a:cubicBezTo>
                <a:cubicBezTo>
                  <a:pt x="5285675" y="7987094"/>
                  <a:pt x="5301441" y="7955560"/>
                  <a:pt x="5301441" y="7913513"/>
                </a:cubicBezTo>
                <a:cubicBezTo>
                  <a:pt x="5301441" y="7903003"/>
                  <a:pt x="5306696" y="7895120"/>
                  <a:pt x="5317209" y="7889863"/>
                </a:cubicBezTo>
                <a:cubicBezTo>
                  <a:pt x="5327721" y="7884609"/>
                  <a:pt x="5332976" y="7876723"/>
                  <a:pt x="5332976" y="7866212"/>
                </a:cubicBezTo>
                <a:lnTo>
                  <a:pt x="5348742" y="7866212"/>
                </a:lnTo>
                <a:cubicBezTo>
                  <a:pt x="5359253" y="7866212"/>
                  <a:pt x="5369765" y="7855701"/>
                  <a:pt x="5380276" y="7834678"/>
                </a:cubicBezTo>
                <a:lnTo>
                  <a:pt x="5367663" y="7822065"/>
                </a:lnTo>
                <a:lnTo>
                  <a:pt x="5380276" y="7803144"/>
                </a:lnTo>
                <a:lnTo>
                  <a:pt x="5380276" y="7771611"/>
                </a:lnTo>
                <a:cubicBezTo>
                  <a:pt x="5369765" y="7771611"/>
                  <a:pt x="5369765" y="7755843"/>
                  <a:pt x="5380276" y="7724307"/>
                </a:cubicBezTo>
                <a:cubicBezTo>
                  <a:pt x="5380276" y="7713799"/>
                  <a:pt x="5380276" y="7703287"/>
                  <a:pt x="5380276" y="7692776"/>
                </a:cubicBezTo>
                <a:cubicBezTo>
                  <a:pt x="5380276" y="7682263"/>
                  <a:pt x="5375022" y="7671753"/>
                  <a:pt x="5364510" y="7661240"/>
                </a:cubicBezTo>
                <a:cubicBezTo>
                  <a:pt x="5322464" y="7598172"/>
                  <a:pt x="5290929" y="7603429"/>
                  <a:pt x="5269906" y="7677006"/>
                </a:cubicBezTo>
                <a:cubicBezTo>
                  <a:pt x="5280418" y="7698030"/>
                  <a:pt x="5285675" y="7708542"/>
                  <a:pt x="5285675" y="7708542"/>
                </a:cubicBezTo>
                <a:lnTo>
                  <a:pt x="5285675" y="7724307"/>
                </a:lnTo>
                <a:lnTo>
                  <a:pt x="5269906" y="7740076"/>
                </a:lnTo>
                <a:cubicBezTo>
                  <a:pt x="5259395" y="7740076"/>
                  <a:pt x="5254140" y="7740076"/>
                  <a:pt x="5254140" y="7740076"/>
                </a:cubicBezTo>
                <a:cubicBezTo>
                  <a:pt x="5254140" y="7740076"/>
                  <a:pt x="5248885" y="7745331"/>
                  <a:pt x="5238372" y="7755843"/>
                </a:cubicBezTo>
                <a:cubicBezTo>
                  <a:pt x="5238372" y="7766355"/>
                  <a:pt x="5233117" y="7766355"/>
                  <a:pt x="5222605" y="7755843"/>
                </a:cubicBezTo>
                <a:lnTo>
                  <a:pt x="5222605" y="7787377"/>
                </a:lnTo>
                <a:cubicBezTo>
                  <a:pt x="5222605" y="7808400"/>
                  <a:pt x="5222605" y="7818912"/>
                  <a:pt x="5222605" y="7818912"/>
                </a:cubicBezTo>
                <a:cubicBezTo>
                  <a:pt x="5222605" y="7818912"/>
                  <a:pt x="5238372" y="7805772"/>
                  <a:pt x="5269906" y="7779493"/>
                </a:cubicBezTo>
                <a:cubicBezTo>
                  <a:pt x="5301441" y="7753214"/>
                  <a:pt x="5317209" y="7740076"/>
                  <a:pt x="5317209" y="7740076"/>
                </a:cubicBezTo>
                <a:cubicBezTo>
                  <a:pt x="5327721" y="7740076"/>
                  <a:pt x="5306696" y="7766355"/>
                  <a:pt x="5254140" y="7818912"/>
                </a:cubicBezTo>
                <a:cubicBezTo>
                  <a:pt x="5222605" y="7850446"/>
                  <a:pt x="5201582" y="7887236"/>
                  <a:pt x="5191071" y="7929282"/>
                </a:cubicBezTo>
                <a:cubicBezTo>
                  <a:pt x="5191071" y="7950304"/>
                  <a:pt x="5196328" y="7966070"/>
                  <a:pt x="5206839" y="7976583"/>
                </a:cubicBezTo>
                <a:cubicBezTo>
                  <a:pt x="5217351" y="7976583"/>
                  <a:pt x="5222605" y="7979211"/>
                  <a:pt x="5222605" y="7984467"/>
                </a:cubicBezTo>
                <a:cubicBezTo>
                  <a:pt x="5222605" y="7989721"/>
                  <a:pt x="5222605" y="7997606"/>
                  <a:pt x="5222605" y="8008117"/>
                </a:cubicBezTo>
                <a:cubicBezTo>
                  <a:pt x="5212094" y="8018628"/>
                  <a:pt x="5196328" y="8031768"/>
                  <a:pt x="5175305" y="8047534"/>
                </a:cubicBezTo>
                <a:cubicBezTo>
                  <a:pt x="5154282" y="8063302"/>
                  <a:pt x="5138515" y="8071185"/>
                  <a:pt x="5128004" y="8071185"/>
                </a:cubicBezTo>
                <a:cubicBezTo>
                  <a:pt x="5117492" y="8071185"/>
                  <a:pt x="5109608" y="8076441"/>
                  <a:pt x="5104353" y="8086952"/>
                </a:cubicBezTo>
                <a:cubicBezTo>
                  <a:pt x="5099097" y="8097464"/>
                  <a:pt x="5091212" y="8097464"/>
                  <a:pt x="5080701" y="8086952"/>
                </a:cubicBezTo>
                <a:cubicBezTo>
                  <a:pt x="5080701" y="8076441"/>
                  <a:pt x="5070189" y="8065929"/>
                  <a:pt x="5049168" y="8055418"/>
                </a:cubicBezTo>
                <a:cubicBezTo>
                  <a:pt x="5049168" y="8055418"/>
                  <a:pt x="5043911" y="8055418"/>
                  <a:pt x="5033399" y="8055418"/>
                </a:cubicBezTo>
                <a:cubicBezTo>
                  <a:pt x="5022888" y="8055418"/>
                  <a:pt x="5017634" y="8055418"/>
                  <a:pt x="5017634" y="8055418"/>
                </a:cubicBezTo>
                <a:cubicBezTo>
                  <a:pt x="5007122" y="8044907"/>
                  <a:pt x="5001865" y="8047534"/>
                  <a:pt x="5001865" y="8063302"/>
                </a:cubicBezTo>
                <a:cubicBezTo>
                  <a:pt x="5001865" y="8079069"/>
                  <a:pt x="4996611" y="8102719"/>
                  <a:pt x="4986099" y="8134253"/>
                </a:cubicBezTo>
                <a:lnTo>
                  <a:pt x="4986099" y="8213089"/>
                </a:lnTo>
                <a:lnTo>
                  <a:pt x="5017634" y="8181555"/>
                </a:lnTo>
                <a:lnTo>
                  <a:pt x="5033399" y="8150020"/>
                </a:lnTo>
                <a:lnTo>
                  <a:pt x="5033399" y="8197323"/>
                </a:lnTo>
                <a:lnTo>
                  <a:pt x="5033399" y="8228856"/>
                </a:lnTo>
                <a:lnTo>
                  <a:pt x="5001865" y="8276158"/>
                </a:lnTo>
                <a:lnTo>
                  <a:pt x="4938798" y="8323459"/>
                </a:lnTo>
                <a:cubicBezTo>
                  <a:pt x="4907264" y="8333971"/>
                  <a:pt x="4886241" y="8339226"/>
                  <a:pt x="4875728" y="8339226"/>
                </a:cubicBezTo>
                <a:cubicBezTo>
                  <a:pt x="4844194" y="8349739"/>
                  <a:pt x="4838940" y="8365505"/>
                  <a:pt x="4859962" y="8386526"/>
                </a:cubicBezTo>
                <a:cubicBezTo>
                  <a:pt x="4870472" y="8397039"/>
                  <a:pt x="4870472" y="8407551"/>
                  <a:pt x="4859962" y="8418060"/>
                </a:cubicBezTo>
                <a:lnTo>
                  <a:pt x="4844194" y="8418060"/>
                </a:lnTo>
                <a:lnTo>
                  <a:pt x="4812662" y="8433828"/>
                </a:lnTo>
                <a:cubicBezTo>
                  <a:pt x="4802150" y="8454851"/>
                  <a:pt x="4791639" y="8465361"/>
                  <a:pt x="4781127" y="8465361"/>
                </a:cubicBezTo>
                <a:lnTo>
                  <a:pt x="4781127" y="8418060"/>
                </a:lnTo>
                <a:lnTo>
                  <a:pt x="4781127" y="8402294"/>
                </a:lnTo>
                <a:cubicBezTo>
                  <a:pt x="4770616" y="8402294"/>
                  <a:pt x="4754849" y="8428574"/>
                  <a:pt x="4733826" y="8481129"/>
                </a:cubicBezTo>
                <a:lnTo>
                  <a:pt x="4718058" y="8481129"/>
                </a:lnTo>
                <a:lnTo>
                  <a:pt x="4702291" y="8559965"/>
                </a:lnTo>
                <a:lnTo>
                  <a:pt x="4686523" y="8559965"/>
                </a:lnTo>
                <a:cubicBezTo>
                  <a:pt x="4676014" y="8580988"/>
                  <a:pt x="4676014" y="8591499"/>
                  <a:pt x="4686523" y="8591499"/>
                </a:cubicBezTo>
                <a:lnTo>
                  <a:pt x="4670757" y="8607266"/>
                </a:lnTo>
                <a:cubicBezTo>
                  <a:pt x="4660246" y="8607266"/>
                  <a:pt x="4654988" y="8607266"/>
                  <a:pt x="4654988" y="8607266"/>
                </a:cubicBezTo>
                <a:cubicBezTo>
                  <a:pt x="4644479" y="8596754"/>
                  <a:pt x="4644479" y="8580988"/>
                  <a:pt x="4654988" y="8559965"/>
                </a:cubicBezTo>
                <a:lnTo>
                  <a:pt x="4686523" y="8481129"/>
                </a:lnTo>
                <a:lnTo>
                  <a:pt x="4670757" y="8481129"/>
                </a:lnTo>
                <a:cubicBezTo>
                  <a:pt x="4670757" y="8491641"/>
                  <a:pt x="4665500" y="8507409"/>
                  <a:pt x="4654988" y="8528430"/>
                </a:cubicBezTo>
                <a:cubicBezTo>
                  <a:pt x="4644479" y="8549453"/>
                  <a:pt x="4633966" y="8559965"/>
                  <a:pt x="4623456" y="8559965"/>
                </a:cubicBezTo>
                <a:cubicBezTo>
                  <a:pt x="4612945" y="8559965"/>
                  <a:pt x="4618200" y="8538942"/>
                  <a:pt x="4639223" y="8496896"/>
                </a:cubicBezTo>
                <a:cubicBezTo>
                  <a:pt x="4649734" y="8486386"/>
                  <a:pt x="4654988" y="8475875"/>
                  <a:pt x="4654988" y="8465361"/>
                </a:cubicBezTo>
                <a:cubicBezTo>
                  <a:pt x="4654988" y="8454851"/>
                  <a:pt x="4654988" y="8449595"/>
                  <a:pt x="4654988" y="8449595"/>
                </a:cubicBezTo>
                <a:cubicBezTo>
                  <a:pt x="4654988" y="8449595"/>
                  <a:pt x="4657618" y="8446967"/>
                  <a:pt x="4662873" y="8441710"/>
                </a:cubicBezTo>
                <a:cubicBezTo>
                  <a:pt x="4668130" y="8436456"/>
                  <a:pt x="4678641" y="8418060"/>
                  <a:pt x="4694408" y="8386526"/>
                </a:cubicBezTo>
                <a:cubicBezTo>
                  <a:pt x="4710174" y="8354993"/>
                  <a:pt x="4718058" y="8333971"/>
                  <a:pt x="4718058" y="8323459"/>
                </a:cubicBezTo>
                <a:lnTo>
                  <a:pt x="4686523" y="8339226"/>
                </a:lnTo>
                <a:cubicBezTo>
                  <a:pt x="4676014" y="8349739"/>
                  <a:pt x="4670757" y="8349739"/>
                  <a:pt x="4670757" y="8339226"/>
                </a:cubicBezTo>
                <a:lnTo>
                  <a:pt x="4654988" y="8370759"/>
                </a:lnTo>
                <a:cubicBezTo>
                  <a:pt x="4654988" y="8381272"/>
                  <a:pt x="4654988" y="8391782"/>
                  <a:pt x="4654988" y="8402294"/>
                </a:cubicBezTo>
                <a:cubicBezTo>
                  <a:pt x="4654988" y="8402294"/>
                  <a:pt x="4654988" y="8407551"/>
                  <a:pt x="4654988" y="8418060"/>
                </a:cubicBezTo>
                <a:cubicBezTo>
                  <a:pt x="4654988" y="8418060"/>
                  <a:pt x="4652361" y="8418060"/>
                  <a:pt x="4647107" y="8418060"/>
                </a:cubicBezTo>
                <a:cubicBezTo>
                  <a:pt x="4641850" y="8418060"/>
                  <a:pt x="4636595" y="8420690"/>
                  <a:pt x="4631338" y="8425944"/>
                </a:cubicBezTo>
                <a:cubicBezTo>
                  <a:pt x="4626084" y="8431201"/>
                  <a:pt x="4623456" y="8439083"/>
                  <a:pt x="4623456" y="8449595"/>
                </a:cubicBezTo>
                <a:lnTo>
                  <a:pt x="4623456" y="8418060"/>
                </a:lnTo>
                <a:cubicBezTo>
                  <a:pt x="4623456" y="8407551"/>
                  <a:pt x="4623456" y="8389155"/>
                  <a:pt x="4623456" y="8362876"/>
                </a:cubicBezTo>
                <a:cubicBezTo>
                  <a:pt x="4623456" y="8336598"/>
                  <a:pt x="4628713" y="8318205"/>
                  <a:pt x="4639223" y="8307691"/>
                </a:cubicBezTo>
                <a:cubicBezTo>
                  <a:pt x="4660246" y="8297182"/>
                  <a:pt x="4660246" y="8286670"/>
                  <a:pt x="4639223" y="8276158"/>
                </a:cubicBezTo>
                <a:cubicBezTo>
                  <a:pt x="4628713" y="8265647"/>
                  <a:pt x="4612945" y="8276158"/>
                  <a:pt x="4591922" y="8307691"/>
                </a:cubicBezTo>
                <a:lnTo>
                  <a:pt x="4576153" y="8433828"/>
                </a:lnTo>
                <a:cubicBezTo>
                  <a:pt x="4586665" y="8444340"/>
                  <a:pt x="4586665" y="8454851"/>
                  <a:pt x="4576153" y="8465361"/>
                </a:cubicBezTo>
                <a:cubicBezTo>
                  <a:pt x="4565644" y="8475875"/>
                  <a:pt x="4549876" y="8481129"/>
                  <a:pt x="4528853" y="8481129"/>
                </a:cubicBezTo>
                <a:cubicBezTo>
                  <a:pt x="4528853" y="8481129"/>
                  <a:pt x="4523598" y="8481129"/>
                  <a:pt x="4513086" y="8481129"/>
                </a:cubicBezTo>
                <a:cubicBezTo>
                  <a:pt x="4502575" y="8481129"/>
                  <a:pt x="4497318" y="8481129"/>
                  <a:pt x="4497318" y="8481129"/>
                </a:cubicBezTo>
                <a:cubicBezTo>
                  <a:pt x="4497318" y="8502152"/>
                  <a:pt x="4492063" y="8515291"/>
                  <a:pt x="4481551" y="8520546"/>
                </a:cubicBezTo>
                <a:cubicBezTo>
                  <a:pt x="4471040" y="8525803"/>
                  <a:pt x="4460529" y="8544198"/>
                  <a:pt x="4450017" y="8575731"/>
                </a:cubicBezTo>
                <a:cubicBezTo>
                  <a:pt x="4439506" y="8586245"/>
                  <a:pt x="4431623" y="8596754"/>
                  <a:pt x="4426367" y="8607266"/>
                </a:cubicBezTo>
                <a:cubicBezTo>
                  <a:pt x="4421110" y="8617777"/>
                  <a:pt x="4418482" y="8623034"/>
                  <a:pt x="4418482" y="8623034"/>
                </a:cubicBezTo>
                <a:cubicBezTo>
                  <a:pt x="4418482" y="8623034"/>
                  <a:pt x="4407973" y="8644057"/>
                  <a:pt x="4386950" y="8686101"/>
                </a:cubicBezTo>
                <a:lnTo>
                  <a:pt x="4339647" y="8733402"/>
                </a:lnTo>
                <a:lnTo>
                  <a:pt x="4355415" y="8670335"/>
                </a:lnTo>
                <a:cubicBezTo>
                  <a:pt x="4386950" y="8607266"/>
                  <a:pt x="4397459" y="8570476"/>
                  <a:pt x="4386950" y="8559965"/>
                </a:cubicBezTo>
                <a:cubicBezTo>
                  <a:pt x="4386950" y="8559965"/>
                  <a:pt x="4379066" y="8562594"/>
                  <a:pt x="4363297" y="8567849"/>
                </a:cubicBezTo>
                <a:cubicBezTo>
                  <a:pt x="4347531" y="8573104"/>
                  <a:pt x="4334392" y="8578360"/>
                  <a:pt x="4323881" y="8583615"/>
                </a:cubicBezTo>
                <a:cubicBezTo>
                  <a:pt x="4313369" y="8588872"/>
                  <a:pt x="4308114" y="8596754"/>
                  <a:pt x="4308114" y="8607266"/>
                </a:cubicBezTo>
                <a:cubicBezTo>
                  <a:pt x="4308114" y="8628289"/>
                  <a:pt x="4308114" y="8638800"/>
                  <a:pt x="4308114" y="8638800"/>
                </a:cubicBezTo>
                <a:cubicBezTo>
                  <a:pt x="4308114" y="8638800"/>
                  <a:pt x="4313369" y="8638800"/>
                  <a:pt x="4323881" y="8638800"/>
                </a:cubicBezTo>
                <a:cubicBezTo>
                  <a:pt x="4323881" y="8649312"/>
                  <a:pt x="4323881" y="8659823"/>
                  <a:pt x="4323881" y="8670335"/>
                </a:cubicBezTo>
                <a:lnTo>
                  <a:pt x="4292346" y="8686101"/>
                </a:lnTo>
                <a:cubicBezTo>
                  <a:pt x="4281837" y="8686101"/>
                  <a:pt x="4271323" y="8696613"/>
                  <a:pt x="4260811" y="8717636"/>
                </a:cubicBezTo>
                <a:lnTo>
                  <a:pt x="4150441" y="8812237"/>
                </a:lnTo>
                <a:cubicBezTo>
                  <a:pt x="4129418" y="8822749"/>
                  <a:pt x="4118909" y="8822749"/>
                  <a:pt x="4118909" y="8812237"/>
                </a:cubicBezTo>
                <a:cubicBezTo>
                  <a:pt x="4118909" y="8801728"/>
                  <a:pt x="4124164" y="8788587"/>
                  <a:pt x="4134675" y="8772821"/>
                </a:cubicBezTo>
                <a:cubicBezTo>
                  <a:pt x="4145187" y="8757052"/>
                  <a:pt x="4155698" y="8738659"/>
                  <a:pt x="4166209" y="8717636"/>
                </a:cubicBezTo>
                <a:cubicBezTo>
                  <a:pt x="4176721" y="8707124"/>
                  <a:pt x="4187233" y="8696613"/>
                  <a:pt x="4197744" y="8686101"/>
                </a:cubicBezTo>
                <a:cubicBezTo>
                  <a:pt x="4208256" y="8675590"/>
                  <a:pt x="4218767" y="8665078"/>
                  <a:pt x="4229277" y="8654566"/>
                </a:cubicBezTo>
                <a:lnTo>
                  <a:pt x="4260811" y="8607266"/>
                </a:lnTo>
                <a:lnTo>
                  <a:pt x="4276580" y="8591499"/>
                </a:lnTo>
                <a:cubicBezTo>
                  <a:pt x="4287089" y="8580988"/>
                  <a:pt x="4287089" y="8575731"/>
                  <a:pt x="4276580" y="8575731"/>
                </a:cubicBezTo>
                <a:cubicBezTo>
                  <a:pt x="4266068" y="8575731"/>
                  <a:pt x="4260811" y="8570476"/>
                  <a:pt x="4260811" y="8559965"/>
                </a:cubicBezTo>
                <a:cubicBezTo>
                  <a:pt x="4260811" y="8549453"/>
                  <a:pt x="4258184" y="8546826"/>
                  <a:pt x="4252929" y="8552081"/>
                </a:cubicBezTo>
                <a:cubicBezTo>
                  <a:pt x="4247673" y="8557337"/>
                  <a:pt x="4239788" y="8557337"/>
                  <a:pt x="4229277" y="8552081"/>
                </a:cubicBezTo>
                <a:cubicBezTo>
                  <a:pt x="4218767" y="8546826"/>
                  <a:pt x="4210883" y="8544198"/>
                  <a:pt x="4205626" y="8544198"/>
                </a:cubicBezTo>
                <a:cubicBezTo>
                  <a:pt x="4200372" y="8544198"/>
                  <a:pt x="4197744" y="8554710"/>
                  <a:pt x="4197744" y="8575731"/>
                </a:cubicBezTo>
                <a:lnTo>
                  <a:pt x="4213511" y="8575731"/>
                </a:lnTo>
                <a:lnTo>
                  <a:pt x="4229277" y="8591499"/>
                </a:lnTo>
                <a:cubicBezTo>
                  <a:pt x="4218767" y="8602011"/>
                  <a:pt x="4205626" y="8604638"/>
                  <a:pt x="4189860" y="8599381"/>
                </a:cubicBezTo>
                <a:cubicBezTo>
                  <a:pt x="4174094" y="8594127"/>
                  <a:pt x="4166209" y="8591499"/>
                  <a:pt x="4166209" y="8591499"/>
                </a:cubicBezTo>
                <a:lnTo>
                  <a:pt x="4103143" y="8591499"/>
                </a:lnTo>
                <a:lnTo>
                  <a:pt x="4103143" y="8654566"/>
                </a:lnTo>
                <a:cubicBezTo>
                  <a:pt x="4103143" y="8696613"/>
                  <a:pt x="4097885" y="8720263"/>
                  <a:pt x="4087374" y="8725520"/>
                </a:cubicBezTo>
                <a:cubicBezTo>
                  <a:pt x="4076863" y="8730775"/>
                  <a:pt x="4071606" y="8733402"/>
                  <a:pt x="4071606" y="8733402"/>
                </a:cubicBezTo>
                <a:lnTo>
                  <a:pt x="4040073" y="8796471"/>
                </a:lnTo>
                <a:cubicBezTo>
                  <a:pt x="4029562" y="8796471"/>
                  <a:pt x="4021677" y="8788587"/>
                  <a:pt x="4016423" y="8772821"/>
                </a:cubicBezTo>
                <a:cubicBezTo>
                  <a:pt x="4011166" y="8757052"/>
                  <a:pt x="4003282" y="8738659"/>
                  <a:pt x="3992770" y="8717636"/>
                </a:cubicBezTo>
                <a:cubicBezTo>
                  <a:pt x="3971747" y="8675590"/>
                  <a:pt x="3955981" y="8659823"/>
                  <a:pt x="3945469" y="8670335"/>
                </a:cubicBezTo>
                <a:cubicBezTo>
                  <a:pt x="3934960" y="8670335"/>
                  <a:pt x="3929703" y="8670335"/>
                  <a:pt x="3929703" y="8670335"/>
                </a:cubicBezTo>
                <a:cubicBezTo>
                  <a:pt x="3919192" y="8670335"/>
                  <a:pt x="3913935" y="8672962"/>
                  <a:pt x="3913935" y="8678217"/>
                </a:cubicBezTo>
                <a:cubicBezTo>
                  <a:pt x="3913935" y="8683474"/>
                  <a:pt x="3911308" y="8691358"/>
                  <a:pt x="3906053" y="8701869"/>
                </a:cubicBezTo>
                <a:cubicBezTo>
                  <a:pt x="3900796" y="8712379"/>
                  <a:pt x="3895541" y="8722892"/>
                  <a:pt x="3890284" y="8733402"/>
                </a:cubicBezTo>
                <a:cubicBezTo>
                  <a:pt x="3885030" y="8743913"/>
                  <a:pt x="3882403" y="8749170"/>
                  <a:pt x="3882403" y="8749170"/>
                </a:cubicBezTo>
                <a:lnTo>
                  <a:pt x="3866634" y="8749170"/>
                </a:lnTo>
                <a:cubicBezTo>
                  <a:pt x="3887657" y="8717636"/>
                  <a:pt x="3892911" y="8693985"/>
                  <a:pt x="3882403" y="8678217"/>
                </a:cubicBezTo>
                <a:cubicBezTo>
                  <a:pt x="3871891" y="8662451"/>
                  <a:pt x="3858750" y="8657196"/>
                  <a:pt x="3842984" y="8662451"/>
                </a:cubicBezTo>
                <a:cubicBezTo>
                  <a:pt x="3827217" y="8667707"/>
                  <a:pt x="3819333" y="8680846"/>
                  <a:pt x="3819333" y="8701869"/>
                </a:cubicBezTo>
                <a:cubicBezTo>
                  <a:pt x="3819333" y="8712379"/>
                  <a:pt x="3814076" y="8717636"/>
                  <a:pt x="3803567" y="8717636"/>
                </a:cubicBezTo>
                <a:cubicBezTo>
                  <a:pt x="3779915" y="8733402"/>
                  <a:pt x="3779915" y="8749170"/>
                  <a:pt x="3803567" y="8764937"/>
                </a:cubicBezTo>
                <a:lnTo>
                  <a:pt x="3819333" y="8772821"/>
                </a:lnTo>
                <a:cubicBezTo>
                  <a:pt x="3819333" y="8767564"/>
                  <a:pt x="3824590" y="8764937"/>
                  <a:pt x="3835100" y="8764937"/>
                </a:cubicBezTo>
                <a:cubicBezTo>
                  <a:pt x="3845611" y="8764937"/>
                  <a:pt x="3850867" y="8764937"/>
                  <a:pt x="3850867" y="8764937"/>
                </a:cubicBezTo>
                <a:lnTo>
                  <a:pt x="3835100" y="8780705"/>
                </a:lnTo>
                <a:lnTo>
                  <a:pt x="3850867" y="8796471"/>
                </a:lnTo>
                <a:lnTo>
                  <a:pt x="3835100" y="8828006"/>
                </a:lnTo>
                <a:lnTo>
                  <a:pt x="3803567" y="8859540"/>
                </a:lnTo>
                <a:cubicBezTo>
                  <a:pt x="3803567" y="8870050"/>
                  <a:pt x="3798310" y="8875307"/>
                  <a:pt x="3787798" y="8875307"/>
                </a:cubicBezTo>
                <a:cubicBezTo>
                  <a:pt x="3787798" y="8885818"/>
                  <a:pt x="3785171" y="8893702"/>
                  <a:pt x="3779915" y="8898957"/>
                </a:cubicBezTo>
                <a:cubicBezTo>
                  <a:pt x="3774659" y="8904214"/>
                  <a:pt x="3766776" y="8912098"/>
                  <a:pt x="3756264" y="8922607"/>
                </a:cubicBezTo>
                <a:cubicBezTo>
                  <a:pt x="3724729" y="8943631"/>
                  <a:pt x="3714220" y="8959399"/>
                  <a:pt x="3724729" y="8969908"/>
                </a:cubicBezTo>
                <a:cubicBezTo>
                  <a:pt x="3714220" y="8969908"/>
                  <a:pt x="3708963" y="8969908"/>
                  <a:pt x="3708963" y="8969908"/>
                </a:cubicBezTo>
                <a:cubicBezTo>
                  <a:pt x="3698454" y="8969908"/>
                  <a:pt x="3690569" y="8975165"/>
                  <a:pt x="3685313" y="8985677"/>
                </a:cubicBezTo>
                <a:cubicBezTo>
                  <a:pt x="3680056" y="8996188"/>
                  <a:pt x="3672174" y="8996188"/>
                  <a:pt x="3661662" y="8985677"/>
                </a:cubicBezTo>
                <a:lnTo>
                  <a:pt x="3645894" y="8985677"/>
                </a:lnTo>
                <a:cubicBezTo>
                  <a:pt x="3645894" y="8996188"/>
                  <a:pt x="3651151" y="9001443"/>
                  <a:pt x="3661662" y="9001443"/>
                </a:cubicBezTo>
                <a:cubicBezTo>
                  <a:pt x="3672174" y="9001443"/>
                  <a:pt x="3672174" y="9011954"/>
                  <a:pt x="3661662" y="9032978"/>
                </a:cubicBezTo>
                <a:lnTo>
                  <a:pt x="3661662" y="9064512"/>
                </a:lnTo>
                <a:lnTo>
                  <a:pt x="3630127" y="9080278"/>
                </a:lnTo>
                <a:lnTo>
                  <a:pt x="3582827" y="9080278"/>
                </a:lnTo>
                <a:cubicBezTo>
                  <a:pt x="3561804" y="9090790"/>
                  <a:pt x="3548664" y="9096047"/>
                  <a:pt x="3543408" y="9096047"/>
                </a:cubicBezTo>
                <a:cubicBezTo>
                  <a:pt x="3538153" y="9096047"/>
                  <a:pt x="3530269" y="9098674"/>
                  <a:pt x="3519759" y="9103929"/>
                </a:cubicBezTo>
                <a:cubicBezTo>
                  <a:pt x="3509246" y="9109186"/>
                  <a:pt x="3498735" y="9111813"/>
                  <a:pt x="3488223" y="9111813"/>
                </a:cubicBezTo>
                <a:lnTo>
                  <a:pt x="3488223" y="9143348"/>
                </a:lnTo>
                <a:cubicBezTo>
                  <a:pt x="3477714" y="9164371"/>
                  <a:pt x="3467200" y="9180137"/>
                  <a:pt x="3456691" y="9190648"/>
                </a:cubicBezTo>
                <a:cubicBezTo>
                  <a:pt x="3456691" y="9180137"/>
                  <a:pt x="3451435" y="9180137"/>
                  <a:pt x="3440922" y="9190648"/>
                </a:cubicBezTo>
                <a:lnTo>
                  <a:pt x="3456691" y="9237949"/>
                </a:lnTo>
                <a:cubicBezTo>
                  <a:pt x="3467200" y="9248461"/>
                  <a:pt x="3472456" y="9251090"/>
                  <a:pt x="3472456" y="9245833"/>
                </a:cubicBezTo>
                <a:cubicBezTo>
                  <a:pt x="3472456" y="9240579"/>
                  <a:pt x="3472456" y="9232695"/>
                  <a:pt x="3472456" y="9222183"/>
                </a:cubicBezTo>
                <a:cubicBezTo>
                  <a:pt x="3472456" y="9211672"/>
                  <a:pt x="3477714" y="9206417"/>
                  <a:pt x="3488223" y="9206417"/>
                </a:cubicBezTo>
                <a:lnTo>
                  <a:pt x="3488223" y="9190648"/>
                </a:lnTo>
                <a:cubicBezTo>
                  <a:pt x="3498735" y="9180137"/>
                  <a:pt x="3509246" y="9169625"/>
                  <a:pt x="3519759" y="9159114"/>
                </a:cubicBezTo>
                <a:lnTo>
                  <a:pt x="3519759" y="9143348"/>
                </a:lnTo>
                <a:lnTo>
                  <a:pt x="3519759" y="9127581"/>
                </a:lnTo>
                <a:cubicBezTo>
                  <a:pt x="3540781" y="9127581"/>
                  <a:pt x="3556549" y="9122325"/>
                  <a:pt x="3567058" y="9111813"/>
                </a:cubicBezTo>
                <a:lnTo>
                  <a:pt x="3598593" y="9096047"/>
                </a:lnTo>
                <a:lnTo>
                  <a:pt x="3614361" y="9096047"/>
                </a:lnTo>
                <a:cubicBezTo>
                  <a:pt x="3603849" y="9106556"/>
                  <a:pt x="3595966" y="9114440"/>
                  <a:pt x="3590711" y="9119697"/>
                </a:cubicBezTo>
                <a:cubicBezTo>
                  <a:pt x="3585454" y="9124952"/>
                  <a:pt x="3582827" y="9127581"/>
                  <a:pt x="3582827" y="9127581"/>
                </a:cubicBezTo>
                <a:cubicBezTo>
                  <a:pt x="3572315" y="9127581"/>
                  <a:pt x="3567058" y="9132836"/>
                  <a:pt x="3567058" y="9143348"/>
                </a:cubicBezTo>
                <a:lnTo>
                  <a:pt x="3535526" y="9190648"/>
                </a:lnTo>
                <a:cubicBezTo>
                  <a:pt x="3514504" y="9211672"/>
                  <a:pt x="3503992" y="9224810"/>
                  <a:pt x="3503992" y="9230067"/>
                </a:cubicBezTo>
                <a:cubicBezTo>
                  <a:pt x="3503992" y="9235322"/>
                  <a:pt x="3498735" y="9243206"/>
                  <a:pt x="3488223" y="9253718"/>
                </a:cubicBezTo>
                <a:lnTo>
                  <a:pt x="3456691" y="9301019"/>
                </a:lnTo>
                <a:cubicBezTo>
                  <a:pt x="3446179" y="9322042"/>
                  <a:pt x="3440922" y="9332553"/>
                  <a:pt x="3440922" y="9332553"/>
                </a:cubicBezTo>
                <a:cubicBezTo>
                  <a:pt x="3409387" y="9332553"/>
                  <a:pt x="3383109" y="9343065"/>
                  <a:pt x="3362087" y="9364086"/>
                </a:cubicBezTo>
                <a:lnTo>
                  <a:pt x="3362087" y="9348319"/>
                </a:lnTo>
                <a:lnTo>
                  <a:pt x="3346321" y="9316785"/>
                </a:lnTo>
                <a:cubicBezTo>
                  <a:pt x="3325298" y="9337808"/>
                  <a:pt x="3314786" y="9369342"/>
                  <a:pt x="3314786" y="9411389"/>
                </a:cubicBezTo>
                <a:cubicBezTo>
                  <a:pt x="3325298" y="9411389"/>
                  <a:pt x="3327924" y="9414016"/>
                  <a:pt x="3322671" y="9419271"/>
                </a:cubicBezTo>
                <a:cubicBezTo>
                  <a:pt x="3317414" y="9424527"/>
                  <a:pt x="3314786" y="9427155"/>
                  <a:pt x="3314786" y="9427155"/>
                </a:cubicBezTo>
                <a:lnTo>
                  <a:pt x="3283251" y="9442921"/>
                </a:lnTo>
                <a:cubicBezTo>
                  <a:pt x="3272741" y="9484969"/>
                  <a:pt x="3256974" y="9495479"/>
                  <a:pt x="3235950" y="9474456"/>
                </a:cubicBezTo>
                <a:lnTo>
                  <a:pt x="3251716" y="9458689"/>
                </a:lnTo>
                <a:cubicBezTo>
                  <a:pt x="3251716" y="9448178"/>
                  <a:pt x="3251716" y="9437666"/>
                  <a:pt x="3251716" y="9427155"/>
                </a:cubicBezTo>
                <a:cubicBezTo>
                  <a:pt x="3262229" y="9406134"/>
                  <a:pt x="3277998" y="9385109"/>
                  <a:pt x="3299020" y="9364086"/>
                </a:cubicBezTo>
                <a:cubicBezTo>
                  <a:pt x="3309529" y="9343065"/>
                  <a:pt x="3317414" y="9327296"/>
                  <a:pt x="3322671" y="9316785"/>
                </a:cubicBezTo>
                <a:cubicBezTo>
                  <a:pt x="3327924" y="9306275"/>
                  <a:pt x="3330552" y="9301019"/>
                  <a:pt x="3330552" y="9301019"/>
                </a:cubicBezTo>
                <a:cubicBezTo>
                  <a:pt x="3341064" y="9301019"/>
                  <a:pt x="3341064" y="9290507"/>
                  <a:pt x="3330552" y="9269484"/>
                </a:cubicBezTo>
                <a:lnTo>
                  <a:pt x="3314786" y="9269484"/>
                </a:lnTo>
                <a:cubicBezTo>
                  <a:pt x="3314786" y="9279998"/>
                  <a:pt x="3304274" y="9301019"/>
                  <a:pt x="3283251" y="9332553"/>
                </a:cubicBezTo>
                <a:lnTo>
                  <a:pt x="3251716" y="9427155"/>
                </a:lnTo>
                <a:cubicBezTo>
                  <a:pt x="3251716" y="9416643"/>
                  <a:pt x="3262229" y="9382481"/>
                  <a:pt x="3283251" y="9324669"/>
                </a:cubicBezTo>
                <a:cubicBezTo>
                  <a:pt x="3304274" y="9266857"/>
                  <a:pt x="3309529" y="9237949"/>
                  <a:pt x="3299020" y="9237949"/>
                </a:cubicBezTo>
                <a:lnTo>
                  <a:pt x="3299020" y="9253718"/>
                </a:lnTo>
                <a:cubicBezTo>
                  <a:pt x="3288508" y="9253718"/>
                  <a:pt x="3280624" y="9256345"/>
                  <a:pt x="3275367" y="9261600"/>
                </a:cubicBezTo>
                <a:cubicBezTo>
                  <a:pt x="3270113" y="9266857"/>
                  <a:pt x="3267485" y="9279998"/>
                  <a:pt x="3267485" y="9301019"/>
                </a:cubicBezTo>
                <a:cubicBezTo>
                  <a:pt x="3256974" y="9301019"/>
                  <a:pt x="3251716" y="9295762"/>
                  <a:pt x="3251716" y="9285252"/>
                </a:cubicBezTo>
                <a:lnTo>
                  <a:pt x="3235950" y="9301019"/>
                </a:lnTo>
                <a:cubicBezTo>
                  <a:pt x="3235950" y="9301019"/>
                  <a:pt x="3233323" y="9306275"/>
                  <a:pt x="3228066" y="9316785"/>
                </a:cubicBezTo>
                <a:cubicBezTo>
                  <a:pt x="3222811" y="9327296"/>
                  <a:pt x="3214928" y="9337808"/>
                  <a:pt x="3204416" y="9348319"/>
                </a:cubicBezTo>
                <a:cubicBezTo>
                  <a:pt x="3193904" y="9369342"/>
                  <a:pt x="3188650" y="9379854"/>
                  <a:pt x="3188650" y="9379854"/>
                </a:cubicBezTo>
                <a:lnTo>
                  <a:pt x="3172884" y="9379854"/>
                </a:lnTo>
                <a:cubicBezTo>
                  <a:pt x="3183393" y="9400877"/>
                  <a:pt x="3178138" y="9416643"/>
                  <a:pt x="3157115" y="9427155"/>
                </a:cubicBezTo>
                <a:cubicBezTo>
                  <a:pt x="3157115" y="9427155"/>
                  <a:pt x="3157115" y="9435039"/>
                  <a:pt x="3157115" y="9450805"/>
                </a:cubicBezTo>
                <a:cubicBezTo>
                  <a:pt x="3157115" y="9466574"/>
                  <a:pt x="3162372" y="9474456"/>
                  <a:pt x="3172884" y="9474456"/>
                </a:cubicBezTo>
                <a:cubicBezTo>
                  <a:pt x="3193904" y="9474456"/>
                  <a:pt x="3193904" y="9484969"/>
                  <a:pt x="3172884" y="9505990"/>
                </a:cubicBezTo>
                <a:lnTo>
                  <a:pt x="3157115" y="9521757"/>
                </a:lnTo>
                <a:lnTo>
                  <a:pt x="3141347" y="9505990"/>
                </a:lnTo>
                <a:cubicBezTo>
                  <a:pt x="3141347" y="9505990"/>
                  <a:pt x="3141347" y="9503363"/>
                  <a:pt x="3141347" y="9498106"/>
                </a:cubicBezTo>
                <a:cubicBezTo>
                  <a:pt x="3141347" y="9492851"/>
                  <a:pt x="3141347" y="9484969"/>
                  <a:pt x="3141347" y="9474456"/>
                </a:cubicBezTo>
                <a:lnTo>
                  <a:pt x="3125580" y="9474456"/>
                </a:lnTo>
                <a:cubicBezTo>
                  <a:pt x="3125580" y="9474456"/>
                  <a:pt x="3120323" y="9474456"/>
                  <a:pt x="3109814" y="9474456"/>
                </a:cubicBezTo>
                <a:lnTo>
                  <a:pt x="3109814" y="9490224"/>
                </a:lnTo>
                <a:cubicBezTo>
                  <a:pt x="3120323" y="9511247"/>
                  <a:pt x="3115071" y="9527013"/>
                  <a:pt x="3094045" y="9537525"/>
                </a:cubicBezTo>
                <a:lnTo>
                  <a:pt x="3062511" y="9537525"/>
                </a:lnTo>
                <a:cubicBezTo>
                  <a:pt x="3062511" y="9527013"/>
                  <a:pt x="3059886" y="9521757"/>
                  <a:pt x="3054629" y="9521757"/>
                </a:cubicBezTo>
                <a:cubicBezTo>
                  <a:pt x="3049372" y="9521757"/>
                  <a:pt x="3046745" y="9521757"/>
                  <a:pt x="3046745" y="9521757"/>
                </a:cubicBezTo>
                <a:lnTo>
                  <a:pt x="3015210" y="9521757"/>
                </a:lnTo>
                <a:lnTo>
                  <a:pt x="3015210" y="9505990"/>
                </a:lnTo>
                <a:lnTo>
                  <a:pt x="2999444" y="9521757"/>
                </a:lnTo>
                <a:cubicBezTo>
                  <a:pt x="2988932" y="9532270"/>
                  <a:pt x="2988932" y="9537525"/>
                  <a:pt x="2999444" y="9537525"/>
                </a:cubicBezTo>
                <a:lnTo>
                  <a:pt x="2967909" y="9584826"/>
                </a:lnTo>
                <a:cubicBezTo>
                  <a:pt x="2957398" y="9574314"/>
                  <a:pt x="2949516" y="9574314"/>
                  <a:pt x="2944259" y="9584826"/>
                </a:cubicBezTo>
                <a:cubicBezTo>
                  <a:pt x="2939002" y="9595337"/>
                  <a:pt x="2939002" y="9605849"/>
                  <a:pt x="2944259" y="9616360"/>
                </a:cubicBezTo>
                <a:cubicBezTo>
                  <a:pt x="2949516" y="9626872"/>
                  <a:pt x="2946887" y="9637383"/>
                  <a:pt x="2936374" y="9647895"/>
                </a:cubicBezTo>
                <a:lnTo>
                  <a:pt x="2920608" y="9663661"/>
                </a:lnTo>
                <a:cubicBezTo>
                  <a:pt x="2920608" y="9653150"/>
                  <a:pt x="2910097" y="9647895"/>
                  <a:pt x="2889074" y="9647895"/>
                </a:cubicBezTo>
                <a:lnTo>
                  <a:pt x="2873308" y="9663661"/>
                </a:lnTo>
                <a:cubicBezTo>
                  <a:pt x="2873308" y="9674173"/>
                  <a:pt x="2868051" y="9674173"/>
                  <a:pt x="2857539" y="9663661"/>
                </a:cubicBezTo>
                <a:cubicBezTo>
                  <a:pt x="2847027" y="9653150"/>
                  <a:pt x="2841773" y="9658407"/>
                  <a:pt x="2841773" y="9679430"/>
                </a:cubicBezTo>
                <a:lnTo>
                  <a:pt x="2857539" y="9695196"/>
                </a:lnTo>
                <a:lnTo>
                  <a:pt x="2857539" y="9758265"/>
                </a:lnTo>
                <a:cubicBezTo>
                  <a:pt x="2857539" y="9758265"/>
                  <a:pt x="2857539" y="9763520"/>
                  <a:pt x="2857539" y="9774031"/>
                </a:cubicBezTo>
                <a:lnTo>
                  <a:pt x="2857539" y="9789798"/>
                </a:lnTo>
                <a:cubicBezTo>
                  <a:pt x="2847027" y="9800311"/>
                  <a:pt x="2844401" y="9808193"/>
                  <a:pt x="2849655" y="9813448"/>
                </a:cubicBezTo>
                <a:cubicBezTo>
                  <a:pt x="2854912" y="9818705"/>
                  <a:pt x="2860166" y="9826589"/>
                  <a:pt x="2865424" y="9837101"/>
                </a:cubicBezTo>
                <a:cubicBezTo>
                  <a:pt x="2870680" y="9847612"/>
                  <a:pt x="2873308" y="9852867"/>
                  <a:pt x="2873308" y="9852867"/>
                </a:cubicBezTo>
                <a:lnTo>
                  <a:pt x="2841773" y="9852867"/>
                </a:lnTo>
                <a:cubicBezTo>
                  <a:pt x="2820751" y="9842355"/>
                  <a:pt x="2804982" y="9821332"/>
                  <a:pt x="2794473" y="9789798"/>
                </a:cubicBezTo>
                <a:lnTo>
                  <a:pt x="2778703" y="9774031"/>
                </a:lnTo>
                <a:cubicBezTo>
                  <a:pt x="2768194" y="9784543"/>
                  <a:pt x="2765565" y="9795054"/>
                  <a:pt x="2770820" y="9805566"/>
                </a:cubicBezTo>
                <a:cubicBezTo>
                  <a:pt x="2776076" y="9816077"/>
                  <a:pt x="2773447" y="9821332"/>
                  <a:pt x="2762937" y="9821332"/>
                </a:cubicBezTo>
                <a:cubicBezTo>
                  <a:pt x="2762937" y="9831844"/>
                  <a:pt x="2757681" y="9842355"/>
                  <a:pt x="2747169" y="9852867"/>
                </a:cubicBezTo>
                <a:lnTo>
                  <a:pt x="2762937" y="9884401"/>
                </a:lnTo>
                <a:cubicBezTo>
                  <a:pt x="2773447" y="9894913"/>
                  <a:pt x="2778703" y="9905424"/>
                  <a:pt x="2778703" y="9915936"/>
                </a:cubicBezTo>
                <a:lnTo>
                  <a:pt x="2778703" y="9947468"/>
                </a:lnTo>
                <a:cubicBezTo>
                  <a:pt x="2768194" y="9947468"/>
                  <a:pt x="2757681" y="9952725"/>
                  <a:pt x="2747169" y="9963237"/>
                </a:cubicBezTo>
                <a:cubicBezTo>
                  <a:pt x="2736659" y="9973748"/>
                  <a:pt x="2731403" y="9984260"/>
                  <a:pt x="2731403" y="9994771"/>
                </a:cubicBezTo>
                <a:cubicBezTo>
                  <a:pt x="2731403" y="10005283"/>
                  <a:pt x="2726146" y="10010538"/>
                  <a:pt x="2715634" y="10010538"/>
                </a:cubicBezTo>
                <a:lnTo>
                  <a:pt x="2684102" y="10010538"/>
                </a:lnTo>
                <a:cubicBezTo>
                  <a:pt x="2673590" y="10010538"/>
                  <a:pt x="2668334" y="10018422"/>
                  <a:pt x="2668334" y="10034188"/>
                </a:cubicBezTo>
                <a:cubicBezTo>
                  <a:pt x="2668334" y="10049956"/>
                  <a:pt x="2673590" y="10068352"/>
                  <a:pt x="2684102" y="10089373"/>
                </a:cubicBezTo>
                <a:cubicBezTo>
                  <a:pt x="2694612" y="10110396"/>
                  <a:pt x="2699868" y="10120908"/>
                  <a:pt x="2699868" y="10120908"/>
                </a:cubicBezTo>
                <a:cubicBezTo>
                  <a:pt x="2699868" y="10120908"/>
                  <a:pt x="2689356" y="10113024"/>
                  <a:pt x="2668334" y="10097257"/>
                </a:cubicBezTo>
                <a:cubicBezTo>
                  <a:pt x="2647311" y="10081489"/>
                  <a:pt x="2636799" y="10068352"/>
                  <a:pt x="2636799" y="10057839"/>
                </a:cubicBezTo>
                <a:lnTo>
                  <a:pt x="2621032" y="10057839"/>
                </a:lnTo>
                <a:cubicBezTo>
                  <a:pt x="2610521" y="10078862"/>
                  <a:pt x="2594755" y="10073607"/>
                  <a:pt x="2573732" y="10042072"/>
                </a:cubicBezTo>
                <a:cubicBezTo>
                  <a:pt x="2563222" y="10031561"/>
                  <a:pt x="2552710" y="10021049"/>
                  <a:pt x="2542197" y="10010538"/>
                </a:cubicBezTo>
                <a:cubicBezTo>
                  <a:pt x="2521174" y="9968492"/>
                  <a:pt x="2505409" y="9947468"/>
                  <a:pt x="2494897" y="9947468"/>
                </a:cubicBezTo>
                <a:lnTo>
                  <a:pt x="2494897" y="9931702"/>
                </a:lnTo>
                <a:cubicBezTo>
                  <a:pt x="2505409" y="9921191"/>
                  <a:pt x="2505409" y="9910681"/>
                  <a:pt x="2494897" y="9900168"/>
                </a:cubicBezTo>
                <a:cubicBezTo>
                  <a:pt x="2489640" y="9894913"/>
                  <a:pt x="2487012" y="9889656"/>
                  <a:pt x="2487012" y="9884401"/>
                </a:cubicBezTo>
                <a:lnTo>
                  <a:pt x="2494897" y="9868633"/>
                </a:lnTo>
                <a:lnTo>
                  <a:pt x="2447596" y="9915936"/>
                </a:lnTo>
                <a:lnTo>
                  <a:pt x="2463362" y="9963237"/>
                </a:lnTo>
                <a:cubicBezTo>
                  <a:pt x="2473874" y="9973748"/>
                  <a:pt x="2479131" y="9984260"/>
                  <a:pt x="2479131" y="9994771"/>
                </a:cubicBezTo>
                <a:cubicBezTo>
                  <a:pt x="2479131" y="10005283"/>
                  <a:pt x="2479131" y="10010538"/>
                  <a:pt x="2479131" y="10010538"/>
                </a:cubicBezTo>
                <a:lnTo>
                  <a:pt x="2494897" y="10042072"/>
                </a:lnTo>
                <a:cubicBezTo>
                  <a:pt x="2494897" y="10084118"/>
                  <a:pt x="2505409" y="10105139"/>
                  <a:pt x="2526431" y="10105139"/>
                </a:cubicBezTo>
                <a:cubicBezTo>
                  <a:pt x="2536941" y="10115653"/>
                  <a:pt x="2542197" y="10131419"/>
                  <a:pt x="2542197" y="10152442"/>
                </a:cubicBezTo>
                <a:cubicBezTo>
                  <a:pt x="2531685" y="10152442"/>
                  <a:pt x="2526431" y="10162952"/>
                  <a:pt x="2526431" y="10183977"/>
                </a:cubicBezTo>
                <a:cubicBezTo>
                  <a:pt x="2526431" y="10183977"/>
                  <a:pt x="2526431" y="10189232"/>
                  <a:pt x="2526431" y="10199743"/>
                </a:cubicBezTo>
                <a:cubicBezTo>
                  <a:pt x="2515919" y="10210255"/>
                  <a:pt x="2513290" y="10223394"/>
                  <a:pt x="2518547" y="10239160"/>
                </a:cubicBezTo>
                <a:cubicBezTo>
                  <a:pt x="2523804" y="10254928"/>
                  <a:pt x="2521174" y="10257556"/>
                  <a:pt x="2510663" y="10247044"/>
                </a:cubicBezTo>
                <a:cubicBezTo>
                  <a:pt x="2500152" y="10247044"/>
                  <a:pt x="2494897" y="10231278"/>
                  <a:pt x="2494897" y="10199743"/>
                </a:cubicBezTo>
                <a:cubicBezTo>
                  <a:pt x="2505409" y="10189232"/>
                  <a:pt x="2505409" y="10181347"/>
                  <a:pt x="2494897" y="10176093"/>
                </a:cubicBezTo>
                <a:cubicBezTo>
                  <a:pt x="2484385" y="10170836"/>
                  <a:pt x="2473874" y="10173465"/>
                  <a:pt x="2463362" y="10183977"/>
                </a:cubicBezTo>
                <a:lnTo>
                  <a:pt x="2400292" y="10152442"/>
                </a:lnTo>
                <a:cubicBezTo>
                  <a:pt x="2400292" y="10141931"/>
                  <a:pt x="2389783" y="10131419"/>
                  <a:pt x="2368760" y="10120908"/>
                </a:cubicBezTo>
                <a:cubicBezTo>
                  <a:pt x="2358248" y="10110396"/>
                  <a:pt x="2350366" y="10102512"/>
                  <a:pt x="2345108" y="10097257"/>
                </a:cubicBezTo>
                <a:cubicBezTo>
                  <a:pt x="2339853" y="10092000"/>
                  <a:pt x="2337226" y="10089373"/>
                  <a:pt x="2337226" y="10089373"/>
                </a:cubicBezTo>
                <a:lnTo>
                  <a:pt x="2368760" y="10057839"/>
                </a:lnTo>
                <a:cubicBezTo>
                  <a:pt x="2400292" y="10057839"/>
                  <a:pt x="2421317" y="10057839"/>
                  <a:pt x="2431827" y="10057839"/>
                </a:cubicBezTo>
                <a:cubicBezTo>
                  <a:pt x="2452850" y="10047329"/>
                  <a:pt x="2458105" y="10021049"/>
                  <a:pt x="2447596" y="9979003"/>
                </a:cubicBezTo>
                <a:cubicBezTo>
                  <a:pt x="2437084" y="9968492"/>
                  <a:pt x="2431827" y="9957982"/>
                  <a:pt x="2431827" y="9947468"/>
                </a:cubicBezTo>
                <a:lnTo>
                  <a:pt x="2416061" y="9931702"/>
                </a:lnTo>
                <a:cubicBezTo>
                  <a:pt x="2405550" y="9931702"/>
                  <a:pt x="2400292" y="9931702"/>
                  <a:pt x="2400292" y="9931702"/>
                </a:cubicBezTo>
                <a:cubicBezTo>
                  <a:pt x="2400292" y="9921191"/>
                  <a:pt x="2402920" y="9915936"/>
                  <a:pt x="2408177" y="9915936"/>
                </a:cubicBezTo>
                <a:cubicBezTo>
                  <a:pt x="2413434" y="9915936"/>
                  <a:pt x="2410804" y="9905424"/>
                  <a:pt x="2400292" y="9884401"/>
                </a:cubicBezTo>
                <a:cubicBezTo>
                  <a:pt x="2400292" y="9884401"/>
                  <a:pt x="2400292" y="9881774"/>
                  <a:pt x="2400292" y="9876517"/>
                </a:cubicBezTo>
                <a:cubicBezTo>
                  <a:pt x="2400292" y="9871262"/>
                  <a:pt x="2405550" y="9868633"/>
                  <a:pt x="2416061" y="9868633"/>
                </a:cubicBezTo>
                <a:lnTo>
                  <a:pt x="2416061" y="9884401"/>
                </a:lnTo>
                <a:cubicBezTo>
                  <a:pt x="2416061" y="9894913"/>
                  <a:pt x="2421317" y="9894913"/>
                  <a:pt x="2431827" y="9884401"/>
                </a:cubicBezTo>
                <a:cubicBezTo>
                  <a:pt x="2442339" y="9884401"/>
                  <a:pt x="2450224" y="9879147"/>
                  <a:pt x="2455477" y="9868633"/>
                </a:cubicBezTo>
                <a:cubicBezTo>
                  <a:pt x="2460735" y="9858124"/>
                  <a:pt x="2468619" y="9847612"/>
                  <a:pt x="2479131" y="9837101"/>
                </a:cubicBezTo>
                <a:cubicBezTo>
                  <a:pt x="2489640" y="9826589"/>
                  <a:pt x="2494897" y="9818705"/>
                  <a:pt x="2494897" y="9813448"/>
                </a:cubicBezTo>
                <a:cubicBezTo>
                  <a:pt x="2494897" y="9808193"/>
                  <a:pt x="2489640" y="9805566"/>
                  <a:pt x="2479131" y="9805566"/>
                </a:cubicBezTo>
                <a:cubicBezTo>
                  <a:pt x="2468619" y="9795054"/>
                  <a:pt x="2458105" y="9781915"/>
                  <a:pt x="2447596" y="9766147"/>
                </a:cubicBezTo>
                <a:cubicBezTo>
                  <a:pt x="2437084" y="9750381"/>
                  <a:pt x="2431827" y="9737242"/>
                  <a:pt x="2431827" y="9726730"/>
                </a:cubicBezTo>
                <a:lnTo>
                  <a:pt x="2463362" y="9695196"/>
                </a:lnTo>
                <a:lnTo>
                  <a:pt x="2479131" y="9663661"/>
                </a:lnTo>
                <a:lnTo>
                  <a:pt x="2463362" y="9632127"/>
                </a:lnTo>
                <a:cubicBezTo>
                  <a:pt x="2452850" y="9611106"/>
                  <a:pt x="2447596" y="9590083"/>
                  <a:pt x="2447596" y="9569060"/>
                </a:cubicBezTo>
                <a:cubicBezTo>
                  <a:pt x="2447596" y="9548036"/>
                  <a:pt x="2452850" y="9537525"/>
                  <a:pt x="2463362" y="9537525"/>
                </a:cubicBezTo>
                <a:cubicBezTo>
                  <a:pt x="2473874" y="9537525"/>
                  <a:pt x="2473874" y="9532270"/>
                  <a:pt x="2463362" y="9521757"/>
                </a:cubicBezTo>
                <a:lnTo>
                  <a:pt x="2463362" y="9490224"/>
                </a:lnTo>
                <a:cubicBezTo>
                  <a:pt x="2463362" y="9479713"/>
                  <a:pt x="2465989" y="9474456"/>
                  <a:pt x="2471246" y="9474456"/>
                </a:cubicBezTo>
                <a:cubicBezTo>
                  <a:pt x="2476503" y="9474456"/>
                  <a:pt x="2484385" y="9474456"/>
                  <a:pt x="2494897" y="9474456"/>
                </a:cubicBezTo>
                <a:cubicBezTo>
                  <a:pt x="2494897" y="9474456"/>
                  <a:pt x="2494897" y="9469201"/>
                  <a:pt x="2494897" y="9458689"/>
                </a:cubicBezTo>
                <a:cubicBezTo>
                  <a:pt x="2494897" y="9448178"/>
                  <a:pt x="2489640" y="9448178"/>
                  <a:pt x="2479131" y="9458689"/>
                </a:cubicBezTo>
                <a:cubicBezTo>
                  <a:pt x="2468619" y="9458689"/>
                  <a:pt x="2463362" y="9453435"/>
                  <a:pt x="2463362" y="9442921"/>
                </a:cubicBezTo>
                <a:cubicBezTo>
                  <a:pt x="2463362" y="9442921"/>
                  <a:pt x="2458105" y="9442921"/>
                  <a:pt x="2447596" y="9442921"/>
                </a:cubicBezTo>
                <a:cubicBezTo>
                  <a:pt x="2437084" y="9442921"/>
                  <a:pt x="2431827" y="9437666"/>
                  <a:pt x="2431827" y="9427155"/>
                </a:cubicBezTo>
                <a:lnTo>
                  <a:pt x="2416061" y="9411389"/>
                </a:lnTo>
                <a:lnTo>
                  <a:pt x="2400292" y="9458689"/>
                </a:lnTo>
                <a:cubicBezTo>
                  <a:pt x="2400292" y="9469201"/>
                  <a:pt x="2405550" y="9474456"/>
                  <a:pt x="2416061" y="9474456"/>
                </a:cubicBezTo>
                <a:cubicBezTo>
                  <a:pt x="2426574" y="9474456"/>
                  <a:pt x="2434455" y="9474456"/>
                  <a:pt x="2439712" y="9474456"/>
                </a:cubicBezTo>
                <a:cubicBezTo>
                  <a:pt x="2444968" y="9474456"/>
                  <a:pt x="2442339" y="9479713"/>
                  <a:pt x="2431827" y="9490224"/>
                </a:cubicBezTo>
                <a:cubicBezTo>
                  <a:pt x="2410804" y="9532270"/>
                  <a:pt x="2384526" y="9553291"/>
                  <a:pt x="2352992" y="9553291"/>
                </a:cubicBezTo>
                <a:cubicBezTo>
                  <a:pt x="2342481" y="9553291"/>
                  <a:pt x="2337226" y="9563805"/>
                  <a:pt x="2337226" y="9584826"/>
                </a:cubicBezTo>
                <a:cubicBezTo>
                  <a:pt x="2347738" y="9595337"/>
                  <a:pt x="2350366" y="9603221"/>
                  <a:pt x="2345108" y="9608476"/>
                </a:cubicBezTo>
                <a:cubicBezTo>
                  <a:pt x="2339853" y="9613733"/>
                  <a:pt x="2337226" y="9616360"/>
                  <a:pt x="2337226" y="9616360"/>
                </a:cubicBezTo>
                <a:cubicBezTo>
                  <a:pt x="2326714" y="9616360"/>
                  <a:pt x="2313575" y="9629499"/>
                  <a:pt x="2297810" y="9655777"/>
                </a:cubicBezTo>
                <a:cubicBezTo>
                  <a:pt x="2282040" y="9682057"/>
                  <a:pt x="2276784" y="9697825"/>
                  <a:pt x="2282040" y="9703080"/>
                </a:cubicBezTo>
                <a:cubicBezTo>
                  <a:pt x="2287296" y="9708335"/>
                  <a:pt x="2295179" y="9705707"/>
                  <a:pt x="2305691" y="9695196"/>
                </a:cubicBezTo>
                <a:cubicBezTo>
                  <a:pt x="2316203" y="9695196"/>
                  <a:pt x="2321457" y="9695196"/>
                  <a:pt x="2321457" y="9695196"/>
                </a:cubicBezTo>
                <a:lnTo>
                  <a:pt x="2305691" y="9742497"/>
                </a:lnTo>
                <a:cubicBezTo>
                  <a:pt x="2295179" y="9763520"/>
                  <a:pt x="2295179" y="9781915"/>
                  <a:pt x="2305691" y="9797682"/>
                </a:cubicBezTo>
                <a:cubicBezTo>
                  <a:pt x="2316203" y="9813448"/>
                  <a:pt x="2316203" y="9826589"/>
                  <a:pt x="2305691" y="9837101"/>
                </a:cubicBezTo>
                <a:cubicBezTo>
                  <a:pt x="2305691" y="9826589"/>
                  <a:pt x="2303064" y="9818705"/>
                  <a:pt x="2297810" y="9813448"/>
                </a:cubicBezTo>
                <a:cubicBezTo>
                  <a:pt x="2292553" y="9808193"/>
                  <a:pt x="2289925" y="9805566"/>
                  <a:pt x="2289925" y="9805566"/>
                </a:cubicBezTo>
                <a:cubicBezTo>
                  <a:pt x="2279413" y="9795054"/>
                  <a:pt x="2271529" y="9797682"/>
                  <a:pt x="2266275" y="9813448"/>
                </a:cubicBezTo>
                <a:cubicBezTo>
                  <a:pt x="2261018" y="9829216"/>
                  <a:pt x="2261018" y="9839728"/>
                  <a:pt x="2266275" y="9844983"/>
                </a:cubicBezTo>
                <a:cubicBezTo>
                  <a:pt x="2271529" y="9850239"/>
                  <a:pt x="2279413" y="9847612"/>
                  <a:pt x="2289925" y="9837101"/>
                </a:cubicBezTo>
                <a:lnTo>
                  <a:pt x="2274156" y="9868633"/>
                </a:lnTo>
                <a:cubicBezTo>
                  <a:pt x="2253133" y="9910681"/>
                  <a:pt x="2242624" y="9926448"/>
                  <a:pt x="2242624" y="9915936"/>
                </a:cubicBezTo>
                <a:lnTo>
                  <a:pt x="2211089" y="9915936"/>
                </a:lnTo>
                <a:cubicBezTo>
                  <a:pt x="2211089" y="9915936"/>
                  <a:pt x="2211089" y="9905424"/>
                  <a:pt x="2211089" y="9884401"/>
                </a:cubicBezTo>
                <a:cubicBezTo>
                  <a:pt x="2211089" y="9842355"/>
                  <a:pt x="2205833" y="9813448"/>
                  <a:pt x="2195321" y="9797682"/>
                </a:cubicBezTo>
                <a:cubicBezTo>
                  <a:pt x="2184811" y="9781915"/>
                  <a:pt x="2174300" y="9779288"/>
                  <a:pt x="2163786" y="9789798"/>
                </a:cubicBezTo>
                <a:cubicBezTo>
                  <a:pt x="2153277" y="9800311"/>
                  <a:pt x="2153277" y="9810821"/>
                  <a:pt x="2163786" y="9821332"/>
                </a:cubicBezTo>
                <a:lnTo>
                  <a:pt x="2148020" y="9884401"/>
                </a:lnTo>
                <a:cubicBezTo>
                  <a:pt x="2137508" y="9894913"/>
                  <a:pt x="2126997" y="9902797"/>
                  <a:pt x="2116486" y="9908052"/>
                </a:cubicBezTo>
                <a:cubicBezTo>
                  <a:pt x="2105976" y="9913309"/>
                  <a:pt x="2090208" y="9910681"/>
                  <a:pt x="2069184" y="9900168"/>
                </a:cubicBezTo>
                <a:lnTo>
                  <a:pt x="2037650" y="9884401"/>
                </a:lnTo>
                <a:lnTo>
                  <a:pt x="2037650" y="9900168"/>
                </a:lnTo>
                <a:cubicBezTo>
                  <a:pt x="2037650" y="9910681"/>
                  <a:pt x="2032396" y="9915936"/>
                  <a:pt x="2021884" y="9915936"/>
                </a:cubicBezTo>
                <a:cubicBezTo>
                  <a:pt x="2011372" y="9915936"/>
                  <a:pt x="2000861" y="9910681"/>
                  <a:pt x="1990349" y="9900168"/>
                </a:cubicBezTo>
                <a:cubicBezTo>
                  <a:pt x="1990349" y="9889656"/>
                  <a:pt x="1987721" y="9881774"/>
                  <a:pt x="1982465" y="9876517"/>
                </a:cubicBezTo>
                <a:cubicBezTo>
                  <a:pt x="1977208" y="9871262"/>
                  <a:pt x="1971955" y="9868633"/>
                  <a:pt x="1966698" y="9868633"/>
                </a:cubicBezTo>
                <a:cubicBezTo>
                  <a:pt x="1961444" y="9868633"/>
                  <a:pt x="1956187" y="9868633"/>
                  <a:pt x="1950930" y="9868633"/>
                </a:cubicBezTo>
                <a:cubicBezTo>
                  <a:pt x="1945676" y="9868633"/>
                  <a:pt x="1943048" y="9868633"/>
                  <a:pt x="1943048" y="9868633"/>
                </a:cubicBezTo>
                <a:cubicBezTo>
                  <a:pt x="1943048" y="9868633"/>
                  <a:pt x="1935164" y="9876517"/>
                  <a:pt x="1919398" y="9892283"/>
                </a:cubicBezTo>
                <a:cubicBezTo>
                  <a:pt x="1903629" y="9908052"/>
                  <a:pt x="1895745" y="9921191"/>
                  <a:pt x="1895745" y="9931702"/>
                </a:cubicBezTo>
                <a:cubicBezTo>
                  <a:pt x="1895745" y="9931702"/>
                  <a:pt x="1890491" y="9936959"/>
                  <a:pt x="1879979" y="9947468"/>
                </a:cubicBezTo>
                <a:lnTo>
                  <a:pt x="1848444" y="9963237"/>
                </a:lnTo>
                <a:cubicBezTo>
                  <a:pt x="1848444" y="9973748"/>
                  <a:pt x="1843190" y="9976376"/>
                  <a:pt x="1832678" y="9971121"/>
                </a:cubicBezTo>
                <a:cubicBezTo>
                  <a:pt x="1822166" y="9965864"/>
                  <a:pt x="1811655" y="9968492"/>
                  <a:pt x="1801144" y="9979003"/>
                </a:cubicBezTo>
                <a:cubicBezTo>
                  <a:pt x="1790633" y="9979003"/>
                  <a:pt x="1785377" y="9973748"/>
                  <a:pt x="1785377" y="9963237"/>
                </a:cubicBezTo>
                <a:cubicBezTo>
                  <a:pt x="1774866" y="9952725"/>
                  <a:pt x="1764354" y="9952725"/>
                  <a:pt x="1753842" y="9963237"/>
                </a:cubicBezTo>
                <a:cubicBezTo>
                  <a:pt x="1732819" y="9963237"/>
                  <a:pt x="1722308" y="9963237"/>
                  <a:pt x="1722308" y="9963237"/>
                </a:cubicBezTo>
                <a:cubicBezTo>
                  <a:pt x="1722308" y="9963237"/>
                  <a:pt x="1717054" y="9957982"/>
                  <a:pt x="1706542" y="9947468"/>
                </a:cubicBezTo>
                <a:cubicBezTo>
                  <a:pt x="1685519" y="9936959"/>
                  <a:pt x="1675007" y="9942214"/>
                  <a:pt x="1675007" y="9963237"/>
                </a:cubicBezTo>
                <a:lnTo>
                  <a:pt x="1643473" y="9963237"/>
                </a:lnTo>
                <a:cubicBezTo>
                  <a:pt x="1643473" y="9963237"/>
                  <a:pt x="1646100" y="9960609"/>
                  <a:pt x="1651356" y="9955353"/>
                </a:cubicBezTo>
                <a:cubicBezTo>
                  <a:pt x="1656612" y="9950098"/>
                  <a:pt x="1667123" y="9934332"/>
                  <a:pt x="1682892" y="9908052"/>
                </a:cubicBezTo>
                <a:cubicBezTo>
                  <a:pt x="1698658" y="9881774"/>
                  <a:pt x="1703915" y="9868633"/>
                  <a:pt x="1698658" y="9868633"/>
                </a:cubicBezTo>
                <a:cubicBezTo>
                  <a:pt x="1693400" y="9868633"/>
                  <a:pt x="1685519" y="9871262"/>
                  <a:pt x="1675007" y="9876517"/>
                </a:cubicBezTo>
                <a:cubicBezTo>
                  <a:pt x="1664495" y="9881774"/>
                  <a:pt x="1653984" y="9881774"/>
                  <a:pt x="1643473" y="9876517"/>
                </a:cubicBezTo>
                <a:cubicBezTo>
                  <a:pt x="1632962" y="9871262"/>
                  <a:pt x="1622450" y="9868633"/>
                  <a:pt x="1611938" y="9868633"/>
                </a:cubicBezTo>
                <a:lnTo>
                  <a:pt x="1564637" y="9821332"/>
                </a:lnTo>
                <a:lnTo>
                  <a:pt x="1548871" y="9837101"/>
                </a:lnTo>
                <a:cubicBezTo>
                  <a:pt x="1548871" y="9837101"/>
                  <a:pt x="1543614" y="9837101"/>
                  <a:pt x="1533102" y="9837101"/>
                </a:cubicBezTo>
                <a:cubicBezTo>
                  <a:pt x="1533102" y="9837101"/>
                  <a:pt x="1530475" y="9839728"/>
                  <a:pt x="1525221" y="9844983"/>
                </a:cubicBezTo>
                <a:cubicBezTo>
                  <a:pt x="1519963" y="9850239"/>
                  <a:pt x="1522591" y="9858124"/>
                  <a:pt x="1533102" y="9868633"/>
                </a:cubicBezTo>
                <a:lnTo>
                  <a:pt x="1548871" y="9868633"/>
                </a:lnTo>
                <a:lnTo>
                  <a:pt x="1564637" y="9868633"/>
                </a:lnTo>
                <a:cubicBezTo>
                  <a:pt x="1564637" y="9879147"/>
                  <a:pt x="1564637" y="9884401"/>
                  <a:pt x="1564637" y="9884401"/>
                </a:cubicBezTo>
                <a:cubicBezTo>
                  <a:pt x="1564637" y="9884401"/>
                  <a:pt x="1569894" y="9884401"/>
                  <a:pt x="1580405" y="9884401"/>
                </a:cubicBezTo>
                <a:cubicBezTo>
                  <a:pt x="1590917" y="9884401"/>
                  <a:pt x="1596171" y="9887029"/>
                  <a:pt x="1596171" y="9892283"/>
                </a:cubicBezTo>
                <a:cubicBezTo>
                  <a:pt x="1596171" y="9897540"/>
                  <a:pt x="1596171" y="9910681"/>
                  <a:pt x="1596171" y="9931702"/>
                </a:cubicBezTo>
                <a:cubicBezTo>
                  <a:pt x="1596171" y="9952725"/>
                  <a:pt x="1596171" y="9979003"/>
                  <a:pt x="1596171" y="10010538"/>
                </a:cubicBezTo>
                <a:cubicBezTo>
                  <a:pt x="1596171" y="10042072"/>
                  <a:pt x="1585660" y="10057839"/>
                  <a:pt x="1564637" y="10057839"/>
                </a:cubicBezTo>
                <a:cubicBezTo>
                  <a:pt x="1533102" y="10036818"/>
                  <a:pt x="1506824" y="10015795"/>
                  <a:pt x="1485802" y="9994771"/>
                </a:cubicBezTo>
                <a:cubicBezTo>
                  <a:pt x="1485802" y="9984260"/>
                  <a:pt x="1480547" y="9979003"/>
                  <a:pt x="1470036" y="9979003"/>
                </a:cubicBezTo>
                <a:cubicBezTo>
                  <a:pt x="1459524" y="9979003"/>
                  <a:pt x="1449012" y="9984260"/>
                  <a:pt x="1438500" y="9994771"/>
                </a:cubicBezTo>
                <a:cubicBezTo>
                  <a:pt x="1427989" y="10005283"/>
                  <a:pt x="1422734" y="10010538"/>
                  <a:pt x="1422734" y="10010538"/>
                </a:cubicBezTo>
                <a:cubicBezTo>
                  <a:pt x="1422734" y="10010538"/>
                  <a:pt x="1417477" y="10015795"/>
                  <a:pt x="1406966" y="10026304"/>
                </a:cubicBezTo>
                <a:lnTo>
                  <a:pt x="1391200" y="10010538"/>
                </a:lnTo>
                <a:lnTo>
                  <a:pt x="1406966" y="9979003"/>
                </a:lnTo>
                <a:cubicBezTo>
                  <a:pt x="1406966" y="9968492"/>
                  <a:pt x="1406966" y="9963237"/>
                  <a:pt x="1406966" y="9963237"/>
                </a:cubicBezTo>
                <a:lnTo>
                  <a:pt x="1454267" y="9947468"/>
                </a:lnTo>
                <a:lnTo>
                  <a:pt x="1470036" y="9915936"/>
                </a:lnTo>
                <a:cubicBezTo>
                  <a:pt x="1459524" y="9926448"/>
                  <a:pt x="1454267" y="9926448"/>
                  <a:pt x="1454267" y="9915936"/>
                </a:cubicBezTo>
                <a:lnTo>
                  <a:pt x="1422734" y="9900168"/>
                </a:lnTo>
                <a:lnTo>
                  <a:pt x="1422734" y="9884401"/>
                </a:lnTo>
                <a:cubicBezTo>
                  <a:pt x="1422734" y="9873890"/>
                  <a:pt x="1427989" y="9867321"/>
                  <a:pt x="1438500" y="9864692"/>
                </a:cubicBezTo>
                <a:lnTo>
                  <a:pt x="1442378" y="9864499"/>
                </a:lnTo>
                <a:lnTo>
                  <a:pt x="1438500" y="9852867"/>
                </a:lnTo>
                <a:cubicBezTo>
                  <a:pt x="1438500" y="9842355"/>
                  <a:pt x="1443756" y="9831844"/>
                  <a:pt x="1454267" y="9821332"/>
                </a:cubicBezTo>
                <a:cubicBezTo>
                  <a:pt x="1454267" y="9821332"/>
                  <a:pt x="1456894" y="9821332"/>
                  <a:pt x="1462151" y="9821332"/>
                </a:cubicBezTo>
                <a:cubicBezTo>
                  <a:pt x="1467408" y="9821332"/>
                  <a:pt x="1470036" y="9816077"/>
                  <a:pt x="1470036" y="9805566"/>
                </a:cubicBezTo>
                <a:cubicBezTo>
                  <a:pt x="1470036" y="9805566"/>
                  <a:pt x="1475291" y="9800311"/>
                  <a:pt x="1485802" y="9789798"/>
                </a:cubicBezTo>
                <a:lnTo>
                  <a:pt x="1501568" y="9774031"/>
                </a:lnTo>
                <a:cubicBezTo>
                  <a:pt x="1512079" y="9774031"/>
                  <a:pt x="1517336" y="9771404"/>
                  <a:pt x="1517336" y="9766147"/>
                </a:cubicBezTo>
                <a:cubicBezTo>
                  <a:pt x="1517336" y="9760892"/>
                  <a:pt x="1517336" y="9753008"/>
                  <a:pt x="1517336" y="9742497"/>
                </a:cubicBezTo>
                <a:cubicBezTo>
                  <a:pt x="1527848" y="9742497"/>
                  <a:pt x="1533102" y="9731985"/>
                  <a:pt x="1533102" y="9710962"/>
                </a:cubicBezTo>
                <a:cubicBezTo>
                  <a:pt x="1533102" y="9710962"/>
                  <a:pt x="1535733" y="9708335"/>
                  <a:pt x="1540987" y="9703080"/>
                </a:cubicBezTo>
                <a:cubicBezTo>
                  <a:pt x="1546241" y="9697825"/>
                  <a:pt x="1548871" y="9689941"/>
                  <a:pt x="1548871" y="9679430"/>
                </a:cubicBezTo>
                <a:lnTo>
                  <a:pt x="1611938" y="9647895"/>
                </a:lnTo>
                <a:lnTo>
                  <a:pt x="1643473" y="9616360"/>
                </a:lnTo>
                <a:cubicBezTo>
                  <a:pt x="1632962" y="9626872"/>
                  <a:pt x="1630334" y="9640011"/>
                  <a:pt x="1635590" y="9655777"/>
                </a:cubicBezTo>
                <a:cubicBezTo>
                  <a:pt x="1640845" y="9671545"/>
                  <a:pt x="1646100" y="9676800"/>
                  <a:pt x="1651356" y="9671545"/>
                </a:cubicBezTo>
                <a:cubicBezTo>
                  <a:pt x="1656612" y="9666291"/>
                  <a:pt x="1659241" y="9668918"/>
                  <a:pt x="1659241" y="9679430"/>
                </a:cubicBezTo>
                <a:lnTo>
                  <a:pt x="1659241" y="9695196"/>
                </a:lnTo>
                <a:lnTo>
                  <a:pt x="1675007" y="9679430"/>
                </a:lnTo>
                <a:cubicBezTo>
                  <a:pt x="1685519" y="9647895"/>
                  <a:pt x="1685519" y="9626872"/>
                  <a:pt x="1675007" y="9616360"/>
                </a:cubicBezTo>
                <a:cubicBezTo>
                  <a:pt x="1664495" y="9605849"/>
                  <a:pt x="1659241" y="9595337"/>
                  <a:pt x="1659241" y="9584826"/>
                </a:cubicBezTo>
                <a:cubicBezTo>
                  <a:pt x="1659241" y="9563805"/>
                  <a:pt x="1653984" y="9558548"/>
                  <a:pt x="1643473" y="9569060"/>
                </a:cubicBezTo>
                <a:cubicBezTo>
                  <a:pt x="1632962" y="9579569"/>
                  <a:pt x="1622450" y="9584826"/>
                  <a:pt x="1611938" y="9584826"/>
                </a:cubicBezTo>
                <a:lnTo>
                  <a:pt x="1643473" y="9553291"/>
                </a:lnTo>
                <a:cubicBezTo>
                  <a:pt x="1653984" y="9542782"/>
                  <a:pt x="1659241" y="9537525"/>
                  <a:pt x="1659241" y="9537525"/>
                </a:cubicBezTo>
                <a:cubicBezTo>
                  <a:pt x="1659241" y="9537525"/>
                  <a:pt x="1659241" y="9532270"/>
                  <a:pt x="1659241" y="9521757"/>
                </a:cubicBezTo>
                <a:lnTo>
                  <a:pt x="1675007" y="9458689"/>
                </a:lnTo>
                <a:cubicBezTo>
                  <a:pt x="1675007" y="9437666"/>
                  <a:pt x="1675007" y="9421898"/>
                  <a:pt x="1675007" y="9411389"/>
                </a:cubicBezTo>
                <a:cubicBezTo>
                  <a:pt x="1664495" y="9421898"/>
                  <a:pt x="1659241" y="9432412"/>
                  <a:pt x="1659241" y="9442921"/>
                </a:cubicBezTo>
                <a:cubicBezTo>
                  <a:pt x="1659241" y="9453435"/>
                  <a:pt x="1653984" y="9461317"/>
                  <a:pt x="1643473" y="9466574"/>
                </a:cubicBezTo>
                <a:cubicBezTo>
                  <a:pt x="1632962" y="9471828"/>
                  <a:pt x="1625079" y="9466574"/>
                  <a:pt x="1619822" y="9450805"/>
                </a:cubicBezTo>
                <a:cubicBezTo>
                  <a:pt x="1614568" y="9435039"/>
                  <a:pt x="1611938" y="9427155"/>
                  <a:pt x="1611938" y="9427155"/>
                </a:cubicBezTo>
                <a:cubicBezTo>
                  <a:pt x="1611938" y="9427155"/>
                  <a:pt x="1617195" y="9427155"/>
                  <a:pt x="1627706" y="9427155"/>
                </a:cubicBezTo>
                <a:cubicBezTo>
                  <a:pt x="1648729" y="9427155"/>
                  <a:pt x="1661869" y="9421898"/>
                  <a:pt x="1667123" y="9411389"/>
                </a:cubicBezTo>
                <a:cubicBezTo>
                  <a:pt x="1672380" y="9400877"/>
                  <a:pt x="1675007" y="9390366"/>
                  <a:pt x="1675007" y="9379854"/>
                </a:cubicBezTo>
                <a:cubicBezTo>
                  <a:pt x="1675007" y="9369342"/>
                  <a:pt x="1672380" y="9348319"/>
                  <a:pt x="1667123" y="9316785"/>
                </a:cubicBezTo>
                <a:cubicBezTo>
                  <a:pt x="1661869" y="9285252"/>
                  <a:pt x="1667123" y="9264229"/>
                  <a:pt x="1682892" y="9253718"/>
                </a:cubicBezTo>
                <a:cubicBezTo>
                  <a:pt x="1698658" y="9243206"/>
                  <a:pt x="1711797" y="9227440"/>
                  <a:pt x="1722308" y="9206417"/>
                </a:cubicBezTo>
                <a:cubicBezTo>
                  <a:pt x="1722308" y="9185394"/>
                  <a:pt x="1724936" y="9174882"/>
                  <a:pt x="1730192" y="9174882"/>
                </a:cubicBezTo>
                <a:cubicBezTo>
                  <a:pt x="1735447" y="9174882"/>
                  <a:pt x="1743331" y="9174882"/>
                  <a:pt x="1753842" y="9174882"/>
                </a:cubicBezTo>
                <a:cubicBezTo>
                  <a:pt x="1764354" y="9174882"/>
                  <a:pt x="1774866" y="9174882"/>
                  <a:pt x="1785377" y="9174882"/>
                </a:cubicBezTo>
                <a:lnTo>
                  <a:pt x="1801144" y="9159114"/>
                </a:lnTo>
                <a:cubicBezTo>
                  <a:pt x="1801144" y="9148604"/>
                  <a:pt x="1798516" y="9143348"/>
                  <a:pt x="1793261" y="9143348"/>
                </a:cubicBezTo>
                <a:cubicBezTo>
                  <a:pt x="1788005" y="9143348"/>
                  <a:pt x="1785377" y="9143348"/>
                  <a:pt x="1785377" y="9143348"/>
                </a:cubicBezTo>
                <a:cubicBezTo>
                  <a:pt x="1774866" y="9153859"/>
                  <a:pt x="1764354" y="9159114"/>
                  <a:pt x="1753842" y="9159114"/>
                </a:cubicBezTo>
                <a:cubicBezTo>
                  <a:pt x="1743331" y="9159114"/>
                  <a:pt x="1738076" y="9148604"/>
                  <a:pt x="1738076" y="9127581"/>
                </a:cubicBezTo>
                <a:cubicBezTo>
                  <a:pt x="1738076" y="9127581"/>
                  <a:pt x="1738076" y="9122325"/>
                  <a:pt x="1738076" y="9111813"/>
                </a:cubicBezTo>
                <a:cubicBezTo>
                  <a:pt x="1738076" y="9101301"/>
                  <a:pt x="1738076" y="9090790"/>
                  <a:pt x="1738076" y="9080278"/>
                </a:cubicBezTo>
                <a:cubicBezTo>
                  <a:pt x="1738076" y="9059255"/>
                  <a:pt x="1740704" y="9048746"/>
                  <a:pt x="1745958" y="9048746"/>
                </a:cubicBezTo>
                <a:cubicBezTo>
                  <a:pt x="1751215" y="9048746"/>
                  <a:pt x="1753842" y="9038234"/>
                  <a:pt x="1753842" y="9017211"/>
                </a:cubicBezTo>
                <a:cubicBezTo>
                  <a:pt x="1743331" y="8975165"/>
                  <a:pt x="1748589" y="8954142"/>
                  <a:pt x="1769611" y="8954142"/>
                </a:cubicBezTo>
                <a:cubicBezTo>
                  <a:pt x="1790633" y="8943631"/>
                  <a:pt x="1801144" y="8935748"/>
                  <a:pt x="1801144" y="8930492"/>
                </a:cubicBezTo>
                <a:cubicBezTo>
                  <a:pt x="1801144" y="8925235"/>
                  <a:pt x="1798516" y="8922607"/>
                  <a:pt x="1793261" y="8922607"/>
                </a:cubicBezTo>
                <a:cubicBezTo>
                  <a:pt x="1788005" y="8922607"/>
                  <a:pt x="1780121" y="8922607"/>
                  <a:pt x="1769611" y="8922607"/>
                </a:cubicBezTo>
                <a:lnTo>
                  <a:pt x="1769611" y="8906841"/>
                </a:lnTo>
                <a:cubicBezTo>
                  <a:pt x="1769611" y="8896330"/>
                  <a:pt x="1774866" y="8888445"/>
                  <a:pt x="1785377" y="8883191"/>
                </a:cubicBezTo>
                <a:cubicBezTo>
                  <a:pt x="1795888" y="8877934"/>
                  <a:pt x="1801144" y="8870050"/>
                  <a:pt x="1801144" y="8859540"/>
                </a:cubicBezTo>
                <a:cubicBezTo>
                  <a:pt x="1801144" y="8838517"/>
                  <a:pt x="1801144" y="8820122"/>
                  <a:pt x="1801144" y="8804355"/>
                </a:cubicBezTo>
                <a:cubicBezTo>
                  <a:pt x="1801144" y="8788587"/>
                  <a:pt x="1806400" y="8775450"/>
                  <a:pt x="1816910" y="8764937"/>
                </a:cubicBezTo>
                <a:lnTo>
                  <a:pt x="1816910" y="8780705"/>
                </a:lnTo>
                <a:lnTo>
                  <a:pt x="1832678" y="8796471"/>
                </a:lnTo>
                <a:lnTo>
                  <a:pt x="1864213" y="8812237"/>
                </a:lnTo>
                <a:cubicBezTo>
                  <a:pt x="1864213" y="8812237"/>
                  <a:pt x="1858956" y="8812237"/>
                  <a:pt x="1848444" y="8812237"/>
                </a:cubicBezTo>
                <a:cubicBezTo>
                  <a:pt x="1848444" y="8822749"/>
                  <a:pt x="1848444" y="8828006"/>
                  <a:pt x="1848444" y="8828006"/>
                </a:cubicBezTo>
                <a:cubicBezTo>
                  <a:pt x="1858956" y="8828006"/>
                  <a:pt x="1864213" y="8830633"/>
                  <a:pt x="1864213" y="8835890"/>
                </a:cubicBezTo>
                <a:cubicBezTo>
                  <a:pt x="1864213" y="8841145"/>
                  <a:pt x="1864213" y="8843772"/>
                  <a:pt x="1864213" y="8843772"/>
                </a:cubicBezTo>
                <a:cubicBezTo>
                  <a:pt x="1864213" y="8854286"/>
                  <a:pt x="1858956" y="8854286"/>
                  <a:pt x="1848444" y="8843772"/>
                </a:cubicBezTo>
                <a:lnTo>
                  <a:pt x="1832678" y="8843772"/>
                </a:lnTo>
                <a:cubicBezTo>
                  <a:pt x="1832678" y="8833260"/>
                  <a:pt x="1832678" y="8828006"/>
                  <a:pt x="1832678" y="8828006"/>
                </a:cubicBezTo>
                <a:cubicBezTo>
                  <a:pt x="1832678" y="8828006"/>
                  <a:pt x="1827424" y="8828006"/>
                  <a:pt x="1816910" y="8828006"/>
                </a:cubicBezTo>
                <a:cubicBezTo>
                  <a:pt x="1806400" y="8828006"/>
                  <a:pt x="1806400" y="8838517"/>
                  <a:pt x="1816910" y="8859540"/>
                </a:cubicBezTo>
                <a:lnTo>
                  <a:pt x="1816910" y="8875307"/>
                </a:lnTo>
                <a:cubicBezTo>
                  <a:pt x="1816910" y="8864795"/>
                  <a:pt x="1819539" y="8859540"/>
                  <a:pt x="1824794" y="8859540"/>
                </a:cubicBezTo>
                <a:cubicBezTo>
                  <a:pt x="1830051" y="8859540"/>
                  <a:pt x="1832678" y="8864795"/>
                  <a:pt x="1832678" y="8875307"/>
                </a:cubicBezTo>
                <a:cubicBezTo>
                  <a:pt x="1832678" y="8885818"/>
                  <a:pt x="1837935" y="8891073"/>
                  <a:pt x="1848444" y="8891073"/>
                </a:cubicBezTo>
                <a:cubicBezTo>
                  <a:pt x="1848444" y="8901584"/>
                  <a:pt x="1845818" y="8906841"/>
                  <a:pt x="1840562" y="8906841"/>
                </a:cubicBezTo>
                <a:cubicBezTo>
                  <a:pt x="1835305" y="8906841"/>
                  <a:pt x="1832678" y="8906841"/>
                  <a:pt x="1832678" y="8906841"/>
                </a:cubicBezTo>
                <a:cubicBezTo>
                  <a:pt x="1832678" y="8906841"/>
                  <a:pt x="1830051" y="8909469"/>
                  <a:pt x="1824794" y="8914725"/>
                </a:cubicBezTo>
                <a:cubicBezTo>
                  <a:pt x="1819539" y="8919980"/>
                  <a:pt x="1816910" y="8922607"/>
                  <a:pt x="1816910" y="8922607"/>
                </a:cubicBezTo>
                <a:cubicBezTo>
                  <a:pt x="1816910" y="8912098"/>
                  <a:pt x="1811655" y="8912098"/>
                  <a:pt x="1801144" y="8922607"/>
                </a:cubicBezTo>
                <a:cubicBezTo>
                  <a:pt x="1801144" y="8922607"/>
                  <a:pt x="1803771" y="8925235"/>
                  <a:pt x="1809027" y="8930492"/>
                </a:cubicBezTo>
                <a:cubicBezTo>
                  <a:pt x="1814284" y="8935748"/>
                  <a:pt x="1822166" y="8938376"/>
                  <a:pt x="1832678" y="8938376"/>
                </a:cubicBezTo>
                <a:lnTo>
                  <a:pt x="1848444" y="8922607"/>
                </a:lnTo>
                <a:cubicBezTo>
                  <a:pt x="1848444" y="8912098"/>
                  <a:pt x="1856329" y="8906841"/>
                  <a:pt x="1872097" y="8906841"/>
                </a:cubicBezTo>
                <a:cubicBezTo>
                  <a:pt x="1887863" y="8906841"/>
                  <a:pt x="1893118" y="8898957"/>
                  <a:pt x="1887863" y="8883191"/>
                </a:cubicBezTo>
                <a:cubicBezTo>
                  <a:pt x="1882608" y="8867422"/>
                  <a:pt x="1885235" y="8859540"/>
                  <a:pt x="1895745" y="8859540"/>
                </a:cubicBezTo>
                <a:lnTo>
                  <a:pt x="1911513" y="8859540"/>
                </a:lnTo>
                <a:lnTo>
                  <a:pt x="1895745" y="8812237"/>
                </a:lnTo>
                <a:cubicBezTo>
                  <a:pt x="1906256" y="8801728"/>
                  <a:pt x="1922025" y="8780705"/>
                  <a:pt x="1943048" y="8749170"/>
                </a:cubicBezTo>
                <a:cubicBezTo>
                  <a:pt x="1964071" y="8717636"/>
                  <a:pt x="1974582" y="8701869"/>
                  <a:pt x="1974582" y="8701869"/>
                </a:cubicBezTo>
                <a:lnTo>
                  <a:pt x="1974582" y="8686101"/>
                </a:lnTo>
                <a:cubicBezTo>
                  <a:pt x="1964071" y="8675590"/>
                  <a:pt x="1958815" y="8670335"/>
                  <a:pt x="1958815" y="8670335"/>
                </a:cubicBezTo>
                <a:lnTo>
                  <a:pt x="1974582" y="8623034"/>
                </a:lnTo>
                <a:cubicBezTo>
                  <a:pt x="1995604" y="8580988"/>
                  <a:pt x="2000861" y="8544198"/>
                  <a:pt x="1990349" y="8512664"/>
                </a:cubicBezTo>
                <a:lnTo>
                  <a:pt x="1990349" y="8496896"/>
                </a:lnTo>
                <a:cubicBezTo>
                  <a:pt x="2011372" y="8528430"/>
                  <a:pt x="2021884" y="8507409"/>
                  <a:pt x="2021884" y="8433828"/>
                </a:cubicBezTo>
                <a:cubicBezTo>
                  <a:pt x="2032396" y="8402294"/>
                  <a:pt x="2032396" y="8386526"/>
                  <a:pt x="2021884" y="8386526"/>
                </a:cubicBezTo>
                <a:lnTo>
                  <a:pt x="2006115" y="8402294"/>
                </a:lnTo>
                <a:lnTo>
                  <a:pt x="1943048" y="8465361"/>
                </a:lnTo>
                <a:cubicBezTo>
                  <a:pt x="1932537" y="8475875"/>
                  <a:pt x="1922025" y="8486386"/>
                  <a:pt x="1911513" y="8496896"/>
                </a:cubicBezTo>
                <a:cubicBezTo>
                  <a:pt x="1901002" y="8507409"/>
                  <a:pt x="1895745" y="8515291"/>
                  <a:pt x="1895745" y="8520546"/>
                </a:cubicBezTo>
                <a:cubicBezTo>
                  <a:pt x="1895745" y="8525803"/>
                  <a:pt x="1895745" y="8531057"/>
                  <a:pt x="1895745" y="8536314"/>
                </a:cubicBezTo>
                <a:cubicBezTo>
                  <a:pt x="1895745" y="8541569"/>
                  <a:pt x="1895745" y="8544198"/>
                  <a:pt x="1895745" y="8544198"/>
                </a:cubicBezTo>
                <a:lnTo>
                  <a:pt x="1879979" y="8591499"/>
                </a:lnTo>
                <a:lnTo>
                  <a:pt x="1832678" y="8717636"/>
                </a:lnTo>
                <a:lnTo>
                  <a:pt x="1816910" y="8717636"/>
                </a:lnTo>
                <a:cubicBezTo>
                  <a:pt x="1816910" y="8707124"/>
                  <a:pt x="1824794" y="8683474"/>
                  <a:pt x="1840562" y="8646684"/>
                </a:cubicBezTo>
                <a:cubicBezTo>
                  <a:pt x="1856329" y="8609893"/>
                  <a:pt x="1864213" y="8586245"/>
                  <a:pt x="1864213" y="8575731"/>
                </a:cubicBezTo>
                <a:lnTo>
                  <a:pt x="1864213" y="8512664"/>
                </a:lnTo>
                <a:lnTo>
                  <a:pt x="1848444" y="8496896"/>
                </a:lnTo>
                <a:cubicBezTo>
                  <a:pt x="1848444" y="8496896"/>
                  <a:pt x="1853701" y="8489013"/>
                  <a:pt x="1864213" y="8473245"/>
                </a:cubicBezTo>
                <a:cubicBezTo>
                  <a:pt x="1874725" y="8457479"/>
                  <a:pt x="1885235" y="8439083"/>
                  <a:pt x="1895745" y="8418060"/>
                </a:cubicBezTo>
                <a:cubicBezTo>
                  <a:pt x="1948303" y="8344482"/>
                  <a:pt x="1953559" y="8297182"/>
                  <a:pt x="1911513" y="8276158"/>
                </a:cubicBezTo>
                <a:lnTo>
                  <a:pt x="1832678" y="8276158"/>
                </a:lnTo>
                <a:cubicBezTo>
                  <a:pt x="1832678" y="8286670"/>
                  <a:pt x="1827424" y="8297182"/>
                  <a:pt x="1816910" y="8307691"/>
                </a:cubicBezTo>
                <a:lnTo>
                  <a:pt x="1801144" y="8323459"/>
                </a:lnTo>
                <a:cubicBezTo>
                  <a:pt x="1801144" y="8323459"/>
                  <a:pt x="1795888" y="8328714"/>
                  <a:pt x="1785377" y="8339226"/>
                </a:cubicBezTo>
                <a:lnTo>
                  <a:pt x="1753842" y="8339226"/>
                </a:lnTo>
                <a:lnTo>
                  <a:pt x="1738076" y="8339226"/>
                </a:lnTo>
                <a:lnTo>
                  <a:pt x="1706542" y="8339226"/>
                </a:lnTo>
                <a:cubicBezTo>
                  <a:pt x="1706542" y="8328714"/>
                  <a:pt x="1701285" y="8328714"/>
                  <a:pt x="1690773" y="8339226"/>
                </a:cubicBezTo>
                <a:cubicBezTo>
                  <a:pt x="1680264" y="8339226"/>
                  <a:pt x="1672380" y="8339226"/>
                  <a:pt x="1667123" y="8339226"/>
                </a:cubicBezTo>
                <a:cubicBezTo>
                  <a:pt x="1661869" y="8339226"/>
                  <a:pt x="1659241" y="8344482"/>
                  <a:pt x="1659241" y="8354993"/>
                </a:cubicBezTo>
                <a:lnTo>
                  <a:pt x="1659241" y="8370759"/>
                </a:lnTo>
                <a:cubicBezTo>
                  <a:pt x="1648729" y="8360249"/>
                  <a:pt x="1638216" y="8360249"/>
                  <a:pt x="1627706" y="8370759"/>
                </a:cubicBezTo>
                <a:lnTo>
                  <a:pt x="1627706" y="8339226"/>
                </a:lnTo>
                <a:lnTo>
                  <a:pt x="1643473" y="8323459"/>
                </a:lnTo>
                <a:lnTo>
                  <a:pt x="1675007" y="8291925"/>
                </a:lnTo>
                <a:cubicBezTo>
                  <a:pt x="1675007" y="8302435"/>
                  <a:pt x="1690773" y="8291925"/>
                  <a:pt x="1722308" y="8260390"/>
                </a:cubicBezTo>
                <a:lnTo>
                  <a:pt x="1753842" y="8228856"/>
                </a:lnTo>
                <a:cubicBezTo>
                  <a:pt x="1732819" y="8239368"/>
                  <a:pt x="1722308" y="8241997"/>
                  <a:pt x="1722308" y="8236740"/>
                </a:cubicBezTo>
                <a:cubicBezTo>
                  <a:pt x="1722308" y="8231484"/>
                  <a:pt x="1727565" y="8223601"/>
                  <a:pt x="1738076" y="8213089"/>
                </a:cubicBezTo>
                <a:cubicBezTo>
                  <a:pt x="1759100" y="8181555"/>
                  <a:pt x="1759100" y="8155277"/>
                  <a:pt x="1738076" y="8134253"/>
                </a:cubicBezTo>
                <a:lnTo>
                  <a:pt x="1722308" y="8165787"/>
                </a:lnTo>
                <a:cubicBezTo>
                  <a:pt x="1711797" y="8165787"/>
                  <a:pt x="1706542" y="8165787"/>
                  <a:pt x="1706542" y="8165787"/>
                </a:cubicBezTo>
                <a:cubicBezTo>
                  <a:pt x="1706542" y="8165787"/>
                  <a:pt x="1706542" y="8171043"/>
                  <a:pt x="1706542" y="8181555"/>
                </a:cubicBezTo>
                <a:cubicBezTo>
                  <a:pt x="1706542" y="8181555"/>
                  <a:pt x="1703915" y="8189439"/>
                  <a:pt x="1698658" y="8205204"/>
                </a:cubicBezTo>
                <a:cubicBezTo>
                  <a:pt x="1693400" y="8220973"/>
                  <a:pt x="1688146" y="8228856"/>
                  <a:pt x="1682892" y="8228856"/>
                </a:cubicBezTo>
                <a:cubicBezTo>
                  <a:pt x="1677634" y="8228856"/>
                  <a:pt x="1669754" y="8236740"/>
                  <a:pt x="1659241" y="8252506"/>
                </a:cubicBezTo>
                <a:cubicBezTo>
                  <a:pt x="1648729" y="8268274"/>
                  <a:pt x="1638216" y="8276158"/>
                  <a:pt x="1627706" y="8276158"/>
                </a:cubicBezTo>
                <a:lnTo>
                  <a:pt x="1611938" y="8323459"/>
                </a:lnTo>
                <a:cubicBezTo>
                  <a:pt x="1601427" y="8354993"/>
                  <a:pt x="1601427" y="8386526"/>
                  <a:pt x="1611938" y="8418060"/>
                </a:cubicBezTo>
                <a:cubicBezTo>
                  <a:pt x="1622450" y="8460106"/>
                  <a:pt x="1606683" y="8460106"/>
                  <a:pt x="1564637" y="8418060"/>
                </a:cubicBezTo>
                <a:cubicBezTo>
                  <a:pt x="1522591" y="8376016"/>
                  <a:pt x="1512079" y="8354993"/>
                  <a:pt x="1533102" y="8354993"/>
                </a:cubicBezTo>
                <a:lnTo>
                  <a:pt x="1533102" y="8339226"/>
                </a:lnTo>
                <a:lnTo>
                  <a:pt x="1517336" y="8354993"/>
                </a:lnTo>
                <a:cubicBezTo>
                  <a:pt x="1517336" y="8354993"/>
                  <a:pt x="1506824" y="8360249"/>
                  <a:pt x="1485802" y="8370759"/>
                </a:cubicBezTo>
                <a:cubicBezTo>
                  <a:pt x="1464779" y="8381272"/>
                  <a:pt x="1464779" y="8376016"/>
                  <a:pt x="1485802" y="8354993"/>
                </a:cubicBezTo>
                <a:cubicBezTo>
                  <a:pt x="1496313" y="8344482"/>
                  <a:pt x="1504198" y="8333971"/>
                  <a:pt x="1509452" y="8323459"/>
                </a:cubicBezTo>
                <a:cubicBezTo>
                  <a:pt x="1514709" y="8312948"/>
                  <a:pt x="1512079" y="8305064"/>
                  <a:pt x="1501568" y="8299809"/>
                </a:cubicBezTo>
                <a:cubicBezTo>
                  <a:pt x="1491058" y="8294554"/>
                  <a:pt x="1485802" y="8281413"/>
                  <a:pt x="1485802" y="8260390"/>
                </a:cubicBezTo>
                <a:cubicBezTo>
                  <a:pt x="1485802" y="8249878"/>
                  <a:pt x="1483174" y="8244624"/>
                  <a:pt x="1477918" y="8244624"/>
                </a:cubicBezTo>
                <a:cubicBezTo>
                  <a:pt x="1472663" y="8244624"/>
                  <a:pt x="1464779" y="8249878"/>
                  <a:pt x="1454267" y="8260390"/>
                </a:cubicBezTo>
                <a:lnTo>
                  <a:pt x="1454267" y="8276158"/>
                </a:lnTo>
                <a:cubicBezTo>
                  <a:pt x="1464779" y="8276158"/>
                  <a:pt x="1470036" y="8276158"/>
                  <a:pt x="1470036" y="8276158"/>
                </a:cubicBezTo>
                <a:lnTo>
                  <a:pt x="1470036" y="8291925"/>
                </a:lnTo>
                <a:cubicBezTo>
                  <a:pt x="1459524" y="8291925"/>
                  <a:pt x="1454267" y="8294554"/>
                  <a:pt x="1454267" y="8299809"/>
                </a:cubicBezTo>
                <a:cubicBezTo>
                  <a:pt x="1454267" y="8305064"/>
                  <a:pt x="1451641" y="8307691"/>
                  <a:pt x="1446385" y="8307691"/>
                </a:cubicBezTo>
                <a:cubicBezTo>
                  <a:pt x="1441128" y="8307691"/>
                  <a:pt x="1438500" y="8312948"/>
                  <a:pt x="1438500" y="8323459"/>
                </a:cubicBezTo>
                <a:cubicBezTo>
                  <a:pt x="1438500" y="8323459"/>
                  <a:pt x="1441128" y="8326086"/>
                  <a:pt x="1446385" y="8331343"/>
                </a:cubicBezTo>
                <a:cubicBezTo>
                  <a:pt x="1451641" y="8336598"/>
                  <a:pt x="1454267" y="8333971"/>
                  <a:pt x="1454267" y="8323459"/>
                </a:cubicBezTo>
                <a:lnTo>
                  <a:pt x="1454267" y="8339226"/>
                </a:lnTo>
                <a:lnTo>
                  <a:pt x="1454267" y="8386526"/>
                </a:lnTo>
                <a:lnTo>
                  <a:pt x="1438500" y="8418060"/>
                </a:lnTo>
                <a:lnTo>
                  <a:pt x="1422734" y="8418060"/>
                </a:lnTo>
                <a:lnTo>
                  <a:pt x="1406966" y="8433828"/>
                </a:lnTo>
                <a:cubicBezTo>
                  <a:pt x="1385943" y="8444340"/>
                  <a:pt x="1375431" y="8454851"/>
                  <a:pt x="1375431" y="8465361"/>
                </a:cubicBezTo>
                <a:cubicBezTo>
                  <a:pt x="1375431" y="8486386"/>
                  <a:pt x="1391200" y="8486386"/>
                  <a:pt x="1422734" y="8465361"/>
                </a:cubicBezTo>
                <a:cubicBezTo>
                  <a:pt x="1433244" y="8454851"/>
                  <a:pt x="1443756" y="8449595"/>
                  <a:pt x="1454267" y="8449595"/>
                </a:cubicBezTo>
                <a:cubicBezTo>
                  <a:pt x="1464779" y="8449595"/>
                  <a:pt x="1470036" y="8454851"/>
                  <a:pt x="1470036" y="8465361"/>
                </a:cubicBezTo>
                <a:lnTo>
                  <a:pt x="1485802" y="8465361"/>
                </a:lnTo>
                <a:cubicBezTo>
                  <a:pt x="1496313" y="8454851"/>
                  <a:pt x="1506824" y="8444340"/>
                  <a:pt x="1517336" y="8433828"/>
                </a:cubicBezTo>
                <a:cubicBezTo>
                  <a:pt x="1517336" y="8433828"/>
                  <a:pt x="1519963" y="8433828"/>
                  <a:pt x="1525221" y="8433828"/>
                </a:cubicBezTo>
                <a:cubicBezTo>
                  <a:pt x="1530475" y="8433828"/>
                  <a:pt x="1533102" y="8439083"/>
                  <a:pt x="1533102" y="8449595"/>
                </a:cubicBezTo>
                <a:cubicBezTo>
                  <a:pt x="1543614" y="8460106"/>
                  <a:pt x="1554126" y="8465361"/>
                  <a:pt x="1564637" y="8465361"/>
                </a:cubicBezTo>
                <a:lnTo>
                  <a:pt x="1580405" y="8481129"/>
                </a:lnTo>
                <a:cubicBezTo>
                  <a:pt x="1580405" y="8481129"/>
                  <a:pt x="1577776" y="8486386"/>
                  <a:pt x="1572521" y="8496896"/>
                </a:cubicBezTo>
                <a:cubicBezTo>
                  <a:pt x="1567265" y="8507409"/>
                  <a:pt x="1564637" y="8512664"/>
                  <a:pt x="1564637" y="8512664"/>
                </a:cubicBezTo>
                <a:cubicBezTo>
                  <a:pt x="1554126" y="8533687"/>
                  <a:pt x="1543614" y="8549453"/>
                  <a:pt x="1533102" y="8559965"/>
                </a:cubicBezTo>
                <a:lnTo>
                  <a:pt x="1517336" y="8559965"/>
                </a:lnTo>
                <a:cubicBezTo>
                  <a:pt x="1517336" y="8570476"/>
                  <a:pt x="1501568" y="8591499"/>
                  <a:pt x="1470036" y="8623034"/>
                </a:cubicBezTo>
                <a:cubicBezTo>
                  <a:pt x="1459524" y="8633543"/>
                  <a:pt x="1449012" y="8644057"/>
                  <a:pt x="1438500" y="8654566"/>
                </a:cubicBezTo>
                <a:cubicBezTo>
                  <a:pt x="1427989" y="8665078"/>
                  <a:pt x="1422734" y="8675590"/>
                  <a:pt x="1422734" y="8686101"/>
                </a:cubicBezTo>
                <a:cubicBezTo>
                  <a:pt x="1422734" y="8686101"/>
                  <a:pt x="1412223" y="8686101"/>
                  <a:pt x="1391200" y="8686101"/>
                </a:cubicBezTo>
                <a:cubicBezTo>
                  <a:pt x="1391200" y="8686101"/>
                  <a:pt x="1391200" y="8688728"/>
                  <a:pt x="1391200" y="8693985"/>
                </a:cubicBezTo>
                <a:cubicBezTo>
                  <a:pt x="1391200" y="8699242"/>
                  <a:pt x="1391200" y="8707124"/>
                  <a:pt x="1391200" y="8717636"/>
                </a:cubicBezTo>
                <a:lnTo>
                  <a:pt x="1391200" y="8733402"/>
                </a:lnTo>
                <a:lnTo>
                  <a:pt x="1391200" y="8749170"/>
                </a:lnTo>
                <a:lnTo>
                  <a:pt x="1359665" y="8780705"/>
                </a:lnTo>
                <a:cubicBezTo>
                  <a:pt x="1359665" y="8770193"/>
                  <a:pt x="1354408" y="8764937"/>
                  <a:pt x="1343897" y="8764937"/>
                </a:cubicBezTo>
                <a:cubicBezTo>
                  <a:pt x="1333387" y="8764937"/>
                  <a:pt x="1322877" y="8764937"/>
                  <a:pt x="1312365" y="8764937"/>
                </a:cubicBezTo>
                <a:cubicBezTo>
                  <a:pt x="1270318" y="8796471"/>
                  <a:pt x="1238784" y="8806983"/>
                  <a:pt x="1217760" y="8796471"/>
                </a:cubicBezTo>
                <a:cubicBezTo>
                  <a:pt x="1207249" y="8796471"/>
                  <a:pt x="1201994" y="8791214"/>
                  <a:pt x="1201994" y="8780705"/>
                </a:cubicBezTo>
                <a:cubicBezTo>
                  <a:pt x="1201994" y="8770193"/>
                  <a:pt x="1201994" y="8754425"/>
                  <a:pt x="1201994" y="8733402"/>
                </a:cubicBezTo>
                <a:lnTo>
                  <a:pt x="1186226" y="8733402"/>
                </a:lnTo>
                <a:cubicBezTo>
                  <a:pt x="1186226" y="8743913"/>
                  <a:pt x="1180971" y="8754425"/>
                  <a:pt x="1170460" y="8764937"/>
                </a:cubicBezTo>
                <a:cubicBezTo>
                  <a:pt x="1159948" y="8775450"/>
                  <a:pt x="1154694" y="8788587"/>
                  <a:pt x="1154694" y="8804355"/>
                </a:cubicBezTo>
                <a:cubicBezTo>
                  <a:pt x="1154694" y="8820122"/>
                  <a:pt x="1159948" y="8828006"/>
                  <a:pt x="1170460" y="8828006"/>
                </a:cubicBezTo>
                <a:cubicBezTo>
                  <a:pt x="1180971" y="8828006"/>
                  <a:pt x="1183598" y="8843772"/>
                  <a:pt x="1178344" y="8875307"/>
                </a:cubicBezTo>
                <a:cubicBezTo>
                  <a:pt x="1173087" y="8906841"/>
                  <a:pt x="1175715" y="8922607"/>
                  <a:pt x="1186226" y="8922607"/>
                </a:cubicBezTo>
                <a:cubicBezTo>
                  <a:pt x="1196737" y="8943631"/>
                  <a:pt x="1201994" y="8938376"/>
                  <a:pt x="1201994" y="8906841"/>
                </a:cubicBezTo>
                <a:cubicBezTo>
                  <a:pt x="1201994" y="8896330"/>
                  <a:pt x="1207249" y="8891073"/>
                  <a:pt x="1217760" y="8891073"/>
                </a:cubicBezTo>
                <a:cubicBezTo>
                  <a:pt x="1217760" y="8880563"/>
                  <a:pt x="1225645" y="8870050"/>
                  <a:pt x="1241411" y="8859540"/>
                </a:cubicBezTo>
                <a:cubicBezTo>
                  <a:pt x="1257179" y="8849029"/>
                  <a:pt x="1259807" y="8838517"/>
                  <a:pt x="1249295" y="8828006"/>
                </a:cubicBezTo>
                <a:lnTo>
                  <a:pt x="1265063" y="8812237"/>
                </a:lnTo>
                <a:cubicBezTo>
                  <a:pt x="1265063" y="8822749"/>
                  <a:pt x="1270318" y="8822749"/>
                  <a:pt x="1280830" y="8812237"/>
                </a:cubicBezTo>
                <a:cubicBezTo>
                  <a:pt x="1291342" y="8812237"/>
                  <a:pt x="1301853" y="8806983"/>
                  <a:pt x="1312365" y="8796471"/>
                </a:cubicBezTo>
                <a:lnTo>
                  <a:pt x="1343897" y="8780705"/>
                </a:lnTo>
                <a:lnTo>
                  <a:pt x="1312365" y="8812237"/>
                </a:lnTo>
                <a:cubicBezTo>
                  <a:pt x="1301853" y="8822749"/>
                  <a:pt x="1296596" y="8828006"/>
                  <a:pt x="1296596" y="8828006"/>
                </a:cubicBezTo>
                <a:cubicBezTo>
                  <a:pt x="1296596" y="8828006"/>
                  <a:pt x="1293970" y="8833260"/>
                  <a:pt x="1288714" y="8843772"/>
                </a:cubicBezTo>
                <a:cubicBezTo>
                  <a:pt x="1283457" y="8854286"/>
                  <a:pt x="1275573" y="8864795"/>
                  <a:pt x="1265063" y="8875307"/>
                </a:cubicBezTo>
                <a:cubicBezTo>
                  <a:pt x="1244040" y="8896330"/>
                  <a:pt x="1228272" y="8912098"/>
                  <a:pt x="1217760" y="8922607"/>
                </a:cubicBezTo>
                <a:cubicBezTo>
                  <a:pt x="1207249" y="8933119"/>
                  <a:pt x="1199367" y="8943631"/>
                  <a:pt x="1194110" y="8954142"/>
                </a:cubicBezTo>
                <a:cubicBezTo>
                  <a:pt x="1188856" y="8964654"/>
                  <a:pt x="1186226" y="8975165"/>
                  <a:pt x="1186226" y="8985677"/>
                </a:cubicBezTo>
                <a:cubicBezTo>
                  <a:pt x="1186226" y="8996188"/>
                  <a:pt x="1180971" y="9006700"/>
                  <a:pt x="1170460" y="9017211"/>
                </a:cubicBezTo>
                <a:lnTo>
                  <a:pt x="1091624" y="9064512"/>
                </a:lnTo>
                <a:lnTo>
                  <a:pt x="1091624" y="9048746"/>
                </a:lnTo>
                <a:cubicBezTo>
                  <a:pt x="1091624" y="9038234"/>
                  <a:pt x="1091624" y="9027721"/>
                  <a:pt x="1091624" y="9017211"/>
                </a:cubicBezTo>
                <a:cubicBezTo>
                  <a:pt x="1091624" y="9017211"/>
                  <a:pt x="1086367" y="9011954"/>
                  <a:pt x="1075858" y="9001443"/>
                </a:cubicBezTo>
                <a:lnTo>
                  <a:pt x="1075858" y="8985677"/>
                </a:lnTo>
                <a:lnTo>
                  <a:pt x="1075858" y="8969908"/>
                </a:lnTo>
                <a:lnTo>
                  <a:pt x="1060090" y="8938376"/>
                </a:lnTo>
                <a:lnTo>
                  <a:pt x="1075858" y="8938376"/>
                </a:lnTo>
                <a:lnTo>
                  <a:pt x="1091624" y="8906841"/>
                </a:lnTo>
                <a:cubicBezTo>
                  <a:pt x="1091624" y="8896330"/>
                  <a:pt x="1091624" y="8885818"/>
                  <a:pt x="1091624" y="8875307"/>
                </a:cubicBezTo>
                <a:cubicBezTo>
                  <a:pt x="1091624" y="8864795"/>
                  <a:pt x="1091624" y="8854286"/>
                  <a:pt x="1091624" y="8843772"/>
                </a:cubicBezTo>
                <a:cubicBezTo>
                  <a:pt x="1102136" y="8843772"/>
                  <a:pt x="1102136" y="8838517"/>
                  <a:pt x="1091624" y="8828006"/>
                </a:cubicBezTo>
                <a:lnTo>
                  <a:pt x="1075858" y="8828006"/>
                </a:lnTo>
                <a:lnTo>
                  <a:pt x="1075858" y="8843772"/>
                </a:lnTo>
                <a:lnTo>
                  <a:pt x="1044323" y="8922607"/>
                </a:lnTo>
                <a:cubicBezTo>
                  <a:pt x="1033812" y="8922607"/>
                  <a:pt x="1007532" y="8943631"/>
                  <a:pt x="965488" y="8985677"/>
                </a:cubicBezTo>
                <a:cubicBezTo>
                  <a:pt x="965488" y="8996188"/>
                  <a:pt x="954976" y="9011954"/>
                  <a:pt x="933953" y="9032978"/>
                </a:cubicBezTo>
                <a:lnTo>
                  <a:pt x="918186" y="9064512"/>
                </a:lnTo>
                <a:lnTo>
                  <a:pt x="902419" y="9064512"/>
                </a:lnTo>
                <a:lnTo>
                  <a:pt x="886652" y="9111813"/>
                </a:lnTo>
                <a:lnTo>
                  <a:pt x="902419" y="9159114"/>
                </a:lnTo>
                <a:lnTo>
                  <a:pt x="902419" y="9222183"/>
                </a:lnTo>
                <a:cubicBezTo>
                  <a:pt x="891907" y="9222183"/>
                  <a:pt x="886652" y="9216926"/>
                  <a:pt x="886652" y="9206417"/>
                </a:cubicBezTo>
                <a:lnTo>
                  <a:pt x="886652" y="9190648"/>
                </a:lnTo>
                <a:lnTo>
                  <a:pt x="870884" y="9174882"/>
                </a:lnTo>
                <a:lnTo>
                  <a:pt x="855118" y="9159114"/>
                </a:lnTo>
                <a:cubicBezTo>
                  <a:pt x="855118" y="9169625"/>
                  <a:pt x="852490" y="9169625"/>
                  <a:pt x="847234" y="9159114"/>
                </a:cubicBezTo>
                <a:cubicBezTo>
                  <a:pt x="841979" y="9148604"/>
                  <a:pt x="834095" y="9148604"/>
                  <a:pt x="823583" y="9159114"/>
                </a:cubicBezTo>
                <a:lnTo>
                  <a:pt x="839349" y="9190648"/>
                </a:lnTo>
                <a:cubicBezTo>
                  <a:pt x="839349" y="9190648"/>
                  <a:pt x="839349" y="9195905"/>
                  <a:pt x="839349" y="9206417"/>
                </a:cubicBezTo>
                <a:cubicBezTo>
                  <a:pt x="839349" y="9216926"/>
                  <a:pt x="834095" y="9227440"/>
                  <a:pt x="823583" y="9237949"/>
                </a:cubicBezTo>
                <a:lnTo>
                  <a:pt x="807817" y="9222183"/>
                </a:lnTo>
                <a:lnTo>
                  <a:pt x="823583" y="9190648"/>
                </a:lnTo>
                <a:lnTo>
                  <a:pt x="760514" y="9206417"/>
                </a:lnTo>
                <a:cubicBezTo>
                  <a:pt x="760514" y="9206417"/>
                  <a:pt x="755259" y="9203789"/>
                  <a:pt x="744748" y="9198533"/>
                </a:cubicBezTo>
                <a:cubicBezTo>
                  <a:pt x="734236" y="9193276"/>
                  <a:pt x="723725" y="9203789"/>
                  <a:pt x="713213" y="9230067"/>
                </a:cubicBezTo>
                <a:cubicBezTo>
                  <a:pt x="702703" y="9256345"/>
                  <a:pt x="697448" y="9269484"/>
                  <a:pt x="697448" y="9269484"/>
                </a:cubicBezTo>
                <a:cubicBezTo>
                  <a:pt x="686935" y="9269484"/>
                  <a:pt x="681678" y="9269484"/>
                  <a:pt x="681678" y="9269484"/>
                </a:cubicBezTo>
                <a:lnTo>
                  <a:pt x="650144" y="9301019"/>
                </a:lnTo>
                <a:cubicBezTo>
                  <a:pt x="629123" y="9311530"/>
                  <a:pt x="615982" y="9319414"/>
                  <a:pt x="610727" y="9324669"/>
                </a:cubicBezTo>
                <a:cubicBezTo>
                  <a:pt x="605473" y="9329926"/>
                  <a:pt x="597588" y="9327296"/>
                  <a:pt x="587077" y="9316785"/>
                </a:cubicBezTo>
                <a:lnTo>
                  <a:pt x="571309" y="9316785"/>
                </a:lnTo>
                <a:cubicBezTo>
                  <a:pt x="571309" y="9316785"/>
                  <a:pt x="568681" y="9329926"/>
                  <a:pt x="563426" y="9356204"/>
                </a:cubicBezTo>
                <a:cubicBezTo>
                  <a:pt x="558172" y="9382481"/>
                  <a:pt x="563426" y="9392993"/>
                  <a:pt x="579192" y="9387736"/>
                </a:cubicBezTo>
                <a:cubicBezTo>
                  <a:pt x="594961" y="9382481"/>
                  <a:pt x="600216" y="9387736"/>
                  <a:pt x="594961" y="9403504"/>
                </a:cubicBezTo>
                <a:cubicBezTo>
                  <a:pt x="589705" y="9419271"/>
                  <a:pt x="584451" y="9429784"/>
                  <a:pt x="579192" y="9435039"/>
                </a:cubicBezTo>
                <a:cubicBezTo>
                  <a:pt x="573938" y="9440294"/>
                  <a:pt x="576565" y="9448178"/>
                  <a:pt x="587077" y="9458689"/>
                </a:cubicBezTo>
                <a:cubicBezTo>
                  <a:pt x="587077" y="9458689"/>
                  <a:pt x="587077" y="9463944"/>
                  <a:pt x="587077" y="9474456"/>
                </a:cubicBezTo>
                <a:cubicBezTo>
                  <a:pt x="576565" y="9484969"/>
                  <a:pt x="576565" y="9492851"/>
                  <a:pt x="587077" y="9498106"/>
                </a:cubicBezTo>
                <a:cubicBezTo>
                  <a:pt x="597588" y="9503363"/>
                  <a:pt x="602843" y="9511247"/>
                  <a:pt x="602843" y="9521757"/>
                </a:cubicBezTo>
                <a:cubicBezTo>
                  <a:pt x="602843" y="9532270"/>
                  <a:pt x="597588" y="9542782"/>
                  <a:pt x="587077" y="9553291"/>
                </a:cubicBezTo>
                <a:cubicBezTo>
                  <a:pt x="566054" y="9542782"/>
                  <a:pt x="545031" y="9521757"/>
                  <a:pt x="524007" y="9490224"/>
                </a:cubicBezTo>
                <a:cubicBezTo>
                  <a:pt x="524007" y="9469201"/>
                  <a:pt x="518753" y="9453435"/>
                  <a:pt x="508241" y="9442921"/>
                </a:cubicBezTo>
                <a:lnTo>
                  <a:pt x="508241" y="9458689"/>
                </a:lnTo>
                <a:cubicBezTo>
                  <a:pt x="508241" y="9469201"/>
                  <a:pt x="502987" y="9474456"/>
                  <a:pt x="492474" y="9474456"/>
                </a:cubicBezTo>
                <a:cubicBezTo>
                  <a:pt x="481962" y="9474456"/>
                  <a:pt x="474079" y="9471828"/>
                  <a:pt x="468823" y="9466574"/>
                </a:cubicBezTo>
                <a:cubicBezTo>
                  <a:pt x="463568" y="9461317"/>
                  <a:pt x="458312" y="9461317"/>
                  <a:pt x="453057" y="9466574"/>
                </a:cubicBezTo>
                <a:cubicBezTo>
                  <a:pt x="447802" y="9471828"/>
                  <a:pt x="439918" y="9474456"/>
                  <a:pt x="429406" y="9474456"/>
                </a:cubicBezTo>
                <a:cubicBezTo>
                  <a:pt x="418894" y="9474456"/>
                  <a:pt x="413639" y="9479713"/>
                  <a:pt x="413639" y="9490224"/>
                </a:cubicBezTo>
                <a:cubicBezTo>
                  <a:pt x="413639" y="9500733"/>
                  <a:pt x="416267" y="9508620"/>
                  <a:pt x="421522" y="9513874"/>
                </a:cubicBezTo>
                <a:cubicBezTo>
                  <a:pt x="426776" y="9519129"/>
                  <a:pt x="439918" y="9516502"/>
                  <a:pt x="460940" y="9505990"/>
                </a:cubicBezTo>
                <a:cubicBezTo>
                  <a:pt x="492474" y="9474456"/>
                  <a:pt x="508241" y="9469201"/>
                  <a:pt x="508241" y="9490224"/>
                </a:cubicBezTo>
                <a:cubicBezTo>
                  <a:pt x="508241" y="9500733"/>
                  <a:pt x="502987" y="9505990"/>
                  <a:pt x="492474" y="9505990"/>
                </a:cubicBezTo>
                <a:cubicBezTo>
                  <a:pt x="481962" y="9505990"/>
                  <a:pt x="479334" y="9508620"/>
                  <a:pt x="484591" y="9513874"/>
                </a:cubicBezTo>
                <a:cubicBezTo>
                  <a:pt x="489845" y="9519129"/>
                  <a:pt x="489845" y="9527013"/>
                  <a:pt x="484591" y="9537525"/>
                </a:cubicBezTo>
                <a:cubicBezTo>
                  <a:pt x="479334" y="9548036"/>
                  <a:pt x="481962" y="9558548"/>
                  <a:pt x="492474" y="9569060"/>
                </a:cubicBezTo>
                <a:cubicBezTo>
                  <a:pt x="492474" y="9579569"/>
                  <a:pt x="495102" y="9587455"/>
                  <a:pt x="500357" y="9592710"/>
                </a:cubicBezTo>
                <a:cubicBezTo>
                  <a:pt x="505614" y="9597965"/>
                  <a:pt x="508241" y="9600592"/>
                  <a:pt x="508241" y="9600592"/>
                </a:cubicBezTo>
                <a:lnTo>
                  <a:pt x="508241" y="9632127"/>
                </a:lnTo>
                <a:cubicBezTo>
                  <a:pt x="497730" y="9632127"/>
                  <a:pt x="487219" y="9637383"/>
                  <a:pt x="476707" y="9647895"/>
                </a:cubicBezTo>
                <a:cubicBezTo>
                  <a:pt x="466195" y="9658407"/>
                  <a:pt x="460940" y="9668918"/>
                  <a:pt x="460940" y="9679430"/>
                </a:cubicBezTo>
                <a:cubicBezTo>
                  <a:pt x="460940" y="9689941"/>
                  <a:pt x="455684" y="9695196"/>
                  <a:pt x="445172" y="9695196"/>
                </a:cubicBezTo>
                <a:cubicBezTo>
                  <a:pt x="434660" y="9695196"/>
                  <a:pt x="424149" y="9695196"/>
                  <a:pt x="413639" y="9695196"/>
                </a:cubicBezTo>
                <a:cubicBezTo>
                  <a:pt x="403126" y="9705707"/>
                  <a:pt x="397871" y="9718846"/>
                  <a:pt x="397871" y="9734612"/>
                </a:cubicBezTo>
                <a:cubicBezTo>
                  <a:pt x="397871" y="9750381"/>
                  <a:pt x="403126" y="9763520"/>
                  <a:pt x="413639" y="9774031"/>
                </a:cubicBezTo>
                <a:cubicBezTo>
                  <a:pt x="424149" y="9795054"/>
                  <a:pt x="429406" y="9808193"/>
                  <a:pt x="429406" y="9813448"/>
                </a:cubicBezTo>
                <a:cubicBezTo>
                  <a:pt x="429406" y="9818705"/>
                  <a:pt x="418894" y="9810821"/>
                  <a:pt x="397871" y="9789798"/>
                </a:cubicBezTo>
                <a:cubicBezTo>
                  <a:pt x="376848" y="9768777"/>
                  <a:pt x="366337" y="9753008"/>
                  <a:pt x="366337" y="9742497"/>
                </a:cubicBezTo>
                <a:lnTo>
                  <a:pt x="350570" y="9758265"/>
                </a:lnTo>
                <a:cubicBezTo>
                  <a:pt x="340060" y="9768777"/>
                  <a:pt x="324291" y="9758265"/>
                  <a:pt x="303269" y="9726730"/>
                </a:cubicBezTo>
                <a:lnTo>
                  <a:pt x="271735" y="9695196"/>
                </a:lnTo>
                <a:lnTo>
                  <a:pt x="224432" y="9632127"/>
                </a:lnTo>
                <a:lnTo>
                  <a:pt x="224432" y="9616360"/>
                </a:lnTo>
                <a:cubicBezTo>
                  <a:pt x="234945" y="9616360"/>
                  <a:pt x="234945" y="9605849"/>
                  <a:pt x="224432" y="9584826"/>
                </a:cubicBezTo>
                <a:cubicBezTo>
                  <a:pt x="224432" y="9574314"/>
                  <a:pt x="224432" y="9569060"/>
                  <a:pt x="224432" y="9569060"/>
                </a:cubicBezTo>
                <a:cubicBezTo>
                  <a:pt x="224432" y="9569060"/>
                  <a:pt x="224432" y="9566432"/>
                  <a:pt x="224432" y="9561175"/>
                </a:cubicBezTo>
                <a:lnTo>
                  <a:pt x="232316" y="9545409"/>
                </a:lnTo>
                <a:lnTo>
                  <a:pt x="177131" y="9600592"/>
                </a:lnTo>
                <a:cubicBezTo>
                  <a:pt x="166620" y="9632127"/>
                  <a:pt x="171876" y="9653150"/>
                  <a:pt x="192899" y="9663661"/>
                </a:cubicBezTo>
                <a:cubicBezTo>
                  <a:pt x="203411" y="9663661"/>
                  <a:pt x="208665" y="9668918"/>
                  <a:pt x="208665" y="9679430"/>
                </a:cubicBezTo>
                <a:lnTo>
                  <a:pt x="208665" y="9695196"/>
                </a:lnTo>
                <a:lnTo>
                  <a:pt x="224432" y="9742497"/>
                </a:lnTo>
                <a:cubicBezTo>
                  <a:pt x="224432" y="9753008"/>
                  <a:pt x="227063" y="9763520"/>
                  <a:pt x="232316" y="9774031"/>
                </a:cubicBezTo>
                <a:cubicBezTo>
                  <a:pt x="237573" y="9784543"/>
                  <a:pt x="245455" y="9789798"/>
                  <a:pt x="255966" y="9789798"/>
                </a:cubicBezTo>
                <a:cubicBezTo>
                  <a:pt x="266478" y="9789798"/>
                  <a:pt x="274362" y="9797682"/>
                  <a:pt x="279617" y="9813448"/>
                </a:cubicBezTo>
                <a:cubicBezTo>
                  <a:pt x="284874" y="9829216"/>
                  <a:pt x="282247" y="9837101"/>
                  <a:pt x="271735" y="9837101"/>
                </a:cubicBezTo>
                <a:cubicBezTo>
                  <a:pt x="261223" y="9847612"/>
                  <a:pt x="255966" y="9858124"/>
                  <a:pt x="255966" y="9868633"/>
                </a:cubicBezTo>
                <a:lnTo>
                  <a:pt x="255966" y="9900168"/>
                </a:lnTo>
                <a:lnTo>
                  <a:pt x="255966" y="9931702"/>
                </a:lnTo>
                <a:cubicBezTo>
                  <a:pt x="255966" y="9931702"/>
                  <a:pt x="255966" y="9934332"/>
                  <a:pt x="255966" y="9939586"/>
                </a:cubicBezTo>
                <a:cubicBezTo>
                  <a:pt x="255966" y="9944841"/>
                  <a:pt x="250712" y="9947468"/>
                  <a:pt x="240200" y="9947468"/>
                </a:cubicBezTo>
                <a:cubicBezTo>
                  <a:pt x="229689" y="9936959"/>
                  <a:pt x="224432" y="9915936"/>
                  <a:pt x="224432" y="9884401"/>
                </a:cubicBezTo>
                <a:cubicBezTo>
                  <a:pt x="234945" y="9873890"/>
                  <a:pt x="234945" y="9866006"/>
                  <a:pt x="224432" y="9860751"/>
                </a:cubicBezTo>
                <a:cubicBezTo>
                  <a:pt x="213923" y="9855496"/>
                  <a:pt x="206038" y="9858124"/>
                  <a:pt x="200784" y="9868633"/>
                </a:cubicBezTo>
                <a:cubicBezTo>
                  <a:pt x="195527" y="9879147"/>
                  <a:pt x="185015" y="9879147"/>
                  <a:pt x="169249" y="9868633"/>
                </a:cubicBezTo>
                <a:cubicBezTo>
                  <a:pt x="153481" y="9858124"/>
                  <a:pt x="142969" y="9847612"/>
                  <a:pt x="137715" y="9837101"/>
                </a:cubicBezTo>
                <a:cubicBezTo>
                  <a:pt x="132460" y="9826589"/>
                  <a:pt x="119319" y="9816077"/>
                  <a:pt x="98295" y="9805566"/>
                </a:cubicBezTo>
                <a:cubicBezTo>
                  <a:pt x="87784" y="9784543"/>
                  <a:pt x="82529" y="9768777"/>
                  <a:pt x="82529" y="9758265"/>
                </a:cubicBezTo>
                <a:cubicBezTo>
                  <a:pt x="124576" y="9758265"/>
                  <a:pt x="150853" y="9753008"/>
                  <a:pt x="161365" y="9742497"/>
                </a:cubicBezTo>
                <a:cubicBezTo>
                  <a:pt x="171876" y="9742497"/>
                  <a:pt x="171876" y="9737242"/>
                  <a:pt x="161365" y="9726730"/>
                </a:cubicBezTo>
                <a:lnTo>
                  <a:pt x="177131" y="9710962"/>
                </a:lnTo>
                <a:lnTo>
                  <a:pt x="177131" y="9679430"/>
                </a:lnTo>
                <a:cubicBezTo>
                  <a:pt x="166620" y="9658407"/>
                  <a:pt x="161365" y="9642640"/>
                  <a:pt x="161365" y="9632127"/>
                </a:cubicBezTo>
                <a:cubicBezTo>
                  <a:pt x="161365" y="9621617"/>
                  <a:pt x="156110" y="9616360"/>
                  <a:pt x="145596" y="9616360"/>
                </a:cubicBezTo>
                <a:lnTo>
                  <a:pt x="129831" y="9616360"/>
                </a:lnTo>
                <a:cubicBezTo>
                  <a:pt x="129831" y="9605849"/>
                  <a:pt x="129831" y="9600592"/>
                  <a:pt x="129831" y="9600592"/>
                </a:cubicBezTo>
                <a:cubicBezTo>
                  <a:pt x="129831" y="9600592"/>
                  <a:pt x="129831" y="9590083"/>
                  <a:pt x="129831" y="9569060"/>
                </a:cubicBezTo>
                <a:cubicBezTo>
                  <a:pt x="129831" y="9548036"/>
                  <a:pt x="132460" y="9537525"/>
                  <a:pt x="137715" y="9537525"/>
                </a:cubicBezTo>
                <a:cubicBezTo>
                  <a:pt x="142969" y="9537525"/>
                  <a:pt x="145596" y="9545409"/>
                  <a:pt x="145596" y="9561175"/>
                </a:cubicBezTo>
                <a:cubicBezTo>
                  <a:pt x="145596" y="9576942"/>
                  <a:pt x="150853" y="9579569"/>
                  <a:pt x="161365" y="9569060"/>
                </a:cubicBezTo>
                <a:cubicBezTo>
                  <a:pt x="224432" y="9527013"/>
                  <a:pt x="245455" y="9500733"/>
                  <a:pt x="224432" y="9490224"/>
                </a:cubicBezTo>
                <a:cubicBezTo>
                  <a:pt x="224432" y="9490224"/>
                  <a:pt x="224432" y="9484969"/>
                  <a:pt x="224432" y="9474456"/>
                </a:cubicBezTo>
                <a:lnTo>
                  <a:pt x="192899" y="9474456"/>
                </a:lnTo>
                <a:lnTo>
                  <a:pt x="177131" y="9474456"/>
                </a:lnTo>
                <a:cubicBezTo>
                  <a:pt x="177131" y="9463944"/>
                  <a:pt x="179760" y="9461317"/>
                  <a:pt x="185015" y="9466574"/>
                </a:cubicBezTo>
                <a:cubicBezTo>
                  <a:pt x="190270" y="9471828"/>
                  <a:pt x="195527" y="9469201"/>
                  <a:pt x="200784" y="9458689"/>
                </a:cubicBezTo>
                <a:cubicBezTo>
                  <a:pt x="206038" y="9448178"/>
                  <a:pt x="216550" y="9442921"/>
                  <a:pt x="232316" y="9442921"/>
                </a:cubicBezTo>
                <a:cubicBezTo>
                  <a:pt x="248084" y="9442921"/>
                  <a:pt x="261223" y="9437666"/>
                  <a:pt x="271735" y="9427155"/>
                </a:cubicBezTo>
                <a:cubicBezTo>
                  <a:pt x="303269" y="9406134"/>
                  <a:pt x="308524" y="9390366"/>
                  <a:pt x="287501" y="9379854"/>
                </a:cubicBezTo>
                <a:cubicBezTo>
                  <a:pt x="276990" y="9379854"/>
                  <a:pt x="271735" y="9377227"/>
                  <a:pt x="271735" y="9371970"/>
                </a:cubicBezTo>
                <a:cubicBezTo>
                  <a:pt x="271735" y="9366715"/>
                  <a:pt x="276990" y="9353576"/>
                  <a:pt x="287501" y="9332553"/>
                </a:cubicBezTo>
                <a:cubicBezTo>
                  <a:pt x="287501" y="9322042"/>
                  <a:pt x="282247" y="9316785"/>
                  <a:pt x="271735" y="9316785"/>
                </a:cubicBezTo>
                <a:cubicBezTo>
                  <a:pt x="261223" y="9316785"/>
                  <a:pt x="255966" y="9316785"/>
                  <a:pt x="255966" y="9316785"/>
                </a:cubicBezTo>
                <a:lnTo>
                  <a:pt x="240200" y="9332553"/>
                </a:lnTo>
                <a:lnTo>
                  <a:pt x="208665" y="9364086"/>
                </a:lnTo>
                <a:cubicBezTo>
                  <a:pt x="187642" y="9385109"/>
                  <a:pt x="174504" y="9400877"/>
                  <a:pt x="169249" y="9411389"/>
                </a:cubicBezTo>
                <a:cubicBezTo>
                  <a:pt x="163992" y="9421898"/>
                  <a:pt x="161365" y="9432412"/>
                  <a:pt x="161365" y="9442921"/>
                </a:cubicBezTo>
                <a:cubicBezTo>
                  <a:pt x="161365" y="9442921"/>
                  <a:pt x="156110" y="9442921"/>
                  <a:pt x="145596" y="9442921"/>
                </a:cubicBezTo>
                <a:cubicBezTo>
                  <a:pt x="135086" y="9442921"/>
                  <a:pt x="135086" y="9437666"/>
                  <a:pt x="145596" y="9427155"/>
                </a:cubicBezTo>
                <a:cubicBezTo>
                  <a:pt x="156110" y="9406134"/>
                  <a:pt x="150853" y="9400877"/>
                  <a:pt x="129831" y="9411389"/>
                </a:cubicBezTo>
                <a:cubicBezTo>
                  <a:pt x="108807" y="9421898"/>
                  <a:pt x="108807" y="9411389"/>
                  <a:pt x="129831" y="9379854"/>
                </a:cubicBezTo>
                <a:lnTo>
                  <a:pt x="145596" y="9364086"/>
                </a:lnTo>
                <a:cubicBezTo>
                  <a:pt x="145596" y="9374599"/>
                  <a:pt x="148226" y="9377227"/>
                  <a:pt x="153481" y="9371970"/>
                </a:cubicBezTo>
                <a:cubicBezTo>
                  <a:pt x="158737" y="9366715"/>
                  <a:pt x="161365" y="9358831"/>
                  <a:pt x="161365" y="9348319"/>
                </a:cubicBezTo>
                <a:lnTo>
                  <a:pt x="114064" y="9364086"/>
                </a:lnTo>
                <a:cubicBezTo>
                  <a:pt x="114064" y="9374599"/>
                  <a:pt x="108807" y="9379854"/>
                  <a:pt x="98295" y="9379854"/>
                </a:cubicBezTo>
                <a:lnTo>
                  <a:pt x="98295" y="9395620"/>
                </a:lnTo>
                <a:cubicBezTo>
                  <a:pt x="98295" y="9406134"/>
                  <a:pt x="95669" y="9411389"/>
                  <a:pt x="90414" y="9411389"/>
                </a:cubicBezTo>
                <a:cubicBezTo>
                  <a:pt x="85157" y="9411389"/>
                  <a:pt x="77273" y="9416643"/>
                  <a:pt x="66761" y="9427155"/>
                </a:cubicBezTo>
                <a:cubicBezTo>
                  <a:pt x="56249" y="9427155"/>
                  <a:pt x="45740" y="9435039"/>
                  <a:pt x="35228" y="9450805"/>
                </a:cubicBezTo>
                <a:cubicBezTo>
                  <a:pt x="24717" y="9466574"/>
                  <a:pt x="19460" y="9474456"/>
                  <a:pt x="19460" y="9474456"/>
                </a:cubicBezTo>
                <a:cubicBezTo>
                  <a:pt x="19460" y="9474456"/>
                  <a:pt x="24717" y="9474456"/>
                  <a:pt x="35228" y="9474456"/>
                </a:cubicBezTo>
                <a:cubicBezTo>
                  <a:pt x="45740" y="9474456"/>
                  <a:pt x="50995" y="9471828"/>
                  <a:pt x="50995" y="9466574"/>
                </a:cubicBezTo>
                <a:cubicBezTo>
                  <a:pt x="50995" y="9461317"/>
                  <a:pt x="56249" y="9456062"/>
                  <a:pt x="66761" y="9450805"/>
                </a:cubicBezTo>
                <a:cubicBezTo>
                  <a:pt x="77273" y="9445551"/>
                  <a:pt x="82529" y="9445551"/>
                  <a:pt x="82529" y="9450805"/>
                </a:cubicBezTo>
                <a:cubicBezTo>
                  <a:pt x="82529" y="9456062"/>
                  <a:pt x="82529" y="9463944"/>
                  <a:pt x="82529" y="9474456"/>
                </a:cubicBezTo>
                <a:lnTo>
                  <a:pt x="98295" y="9458689"/>
                </a:lnTo>
                <a:lnTo>
                  <a:pt x="114064" y="9458689"/>
                </a:lnTo>
                <a:lnTo>
                  <a:pt x="129831" y="9474456"/>
                </a:lnTo>
                <a:lnTo>
                  <a:pt x="129831" y="9490224"/>
                </a:lnTo>
                <a:cubicBezTo>
                  <a:pt x="119319" y="9500733"/>
                  <a:pt x="114064" y="9511247"/>
                  <a:pt x="114064" y="9521757"/>
                </a:cubicBezTo>
                <a:lnTo>
                  <a:pt x="98295" y="9505990"/>
                </a:lnTo>
                <a:lnTo>
                  <a:pt x="114064" y="9490224"/>
                </a:lnTo>
                <a:cubicBezTo>
                  <a:pt x="82529" y="9490224"/>
                  <a:pt x="66761" y="9505990"/>
                  <a:pt x="66761" y="9537525"/>
                </a:cubicBezTo>
                <a:cubicBezTo>
                  <a:pt x="66761" y="9548036"/>
                  <a:pt x="66761" y="9553291"/>
                  <a:pt x="66761" y="9553291"/>
                </a:cubicBezTo>
                <a:cubicBezTo>
                  <a:pt x="66761" y="9553291"/>
                  <a:pt x="64134" y="9555921"/>
                  <a:pt x="58879" y="9561175"/>
                </a:cubicBezTo>
                <a:cubicBezTo>
                  <a:pt x="53624" y="9566432"/>
                  <a:pt x="48368" y="9571687"/>
                  <a:pt x="43110" y="9576942"/>
                </a:cubicBezTo>
                <a:cubicBezTo>
                  <a:pt x="37855" y="9582198"/>
                  <a:pt x="35228" y="9590083"/>
                  <a:pt x="35228" y="9600592"/>
                </a:cubicBezTo>
                <a:lnTo>
                  <a:pt x="19460" y="9616360"/>
                </a:lnTo>
                <a:lnTo>
                  <a:pt x="19460" y="9600592"/>
                </a:lnTo>
                <a:lnTo>
                  <a:pt x="19460" y="9569060"/>
                </a:lnTo>
                <a:lnTo>
                  <a:pt x="3694" y="9584826"/>
                </a:lnTo>
                <a:lnTo>
                  <a:pt x="0" y="9586673"/>
                </a:lnTo>
                <a:lnTo>
                  <a:pt x="0" y="9235608"/>
                </a:lnTo>
                <a:lnTo>
                  <a:pt x="3694" y="9230067"/>
                </a:lnTo>
                <a:cubicBezTo>
                  <a:pt x="3694" y="9224810"/>
                  <a:pt x="8949" y="9222183"/>
                  <a:pt x="19460" y="9222183"/>
                </a:cubicBezTo>
                <a:cubicBezTo>
                  <a:pt x="19460" y="9211672"/>
                  <a:pt x="19460" y="9201160"/>
                  <a:pt x="19460" y="9190648"/>
                </a:cubicBezTo>
                <a:lnTo>
                  <a:pt x="0" y="9210109"/>
                </a:lnTo>
                <a:lnTo>
                  <a:pt x="0" y="6488933"/>
                </a:lnTo>
                <a:lnTo>
                  <a:pt x="3694" y="6494475"/>
                </a:lnTo>
                <a:cubicBezTo>
                  <a:pt x="14205" y="6494475"/>
                  <a:pt x="22088" y="6494475"/>
                  <a:pt x="27344" y="6494475"/>
                </a:cubicBezTo>
                <a:cubicBezTo>
                  <a:pt x="32599" y="6494475"/>
                  <a:pt x="35228" y="6494475"/>
                  <a:pt x="35228" y="6494475"/>
                </a:cubicBezTo>
                <a:lnTo>
                  <a:pt x="35228" y="6478706"/>
                </a:lnTo>
                <a:cubicBezTo>
                  <a:pt x="24717" y="6478706"/>
                  <a:pt x="29972" y="6473452"/>
                  <a:pt x="50995" y="6462940"/>
                </a:cubicBezTo>
                <a:cubicBezTo>
                  <a:pt x="114064" y="6431406"/>
                  <a:pt x="145596" y="6399871"/>
                  <a:pt x="145596" y="6368337"/>
                </a:cubicBezTo>
                <a:lnTo>
                  <a:pt x="114064" y="6368337"/>
                </a:lnTo>
                <a:cubicBezTo>
                  <a:pt x="103552" y="6389362"/>
                  <a:pt x="93041" y="6399871"/>
                  <a:pt x="82529" y="6399871"/>
                </a:cubicBezTo>
                <a:cubicBezTo>
                  <a:pt x="82529" y="6410382"/>
                  <a:pt x="79902" y="6418266"/>
                  <a:pt x="74645" y="6423522"/>
                </a:cubicBezTo>
                <a:cubicBezTo>
                  <a:pt x="69391" y="6428779"/>
                  <a:pt x="66761" y="6431406"/>
                  <a:pt x="66761" y="6431406"/>
                </a:cubicBezTo>
                <a:cubicBezTo>
                  <a:pt x="56249" y="6420895"/>
                  <a:pt x="45740" y="6420895"/>
                  <a:pt x="35228" y="6431406"/>
                </a:cubicBezTo>
                <a:cubicBezTo>
                  <a:pt x="35228" y="6431406"/>
                  <a:pt x="32599" y="6428779"/>
                  <a:pt x="27344" y="6423522"/>
                </a:cubicBezTo>
                <a:cubicBezTo>
                  <a:pt x="22088" y="6418266"/>
                  <a:pt x="19460" y="6415639"/>
                  <a:pt x="19460" y="6415639"/>
                </a:cubicBezTo>
                <a:cubicBezTo>
                  <a:pt x="19460" y="6415639"/>
                  <a:pt x="16833" y="6418266"/>
                  <a:pt x="11578" y="6423522"/>
                </a:cubicBezTo>
                <a:cubicBezTo>
                  <a:pt x="6321" y="6428779"/>
                  <a:pt x="3694" y="6431406"/>
                  <a:pt x="3694" y="6431406"/>
                </a:cubicBezTo>
                <a:lnTo>
                  <a:pt x="3694" y="6478706"/>
                </a:lnTo>
                <a:lnTo>
                  <a:pt x="0" y="6475629"/>
                </a:lnTo>
                <a:lnTo>
                  <a:pt x="0" y="6054842"/>
                </a:lnTo>
                <a:lnTo>
                  <a:pt x="3694" y="6052996"/>
                </a:lnTo>
                <a:cubicBezTo>
                  <a:pt x="14205" y="6042487"/>
                  <a:pt x="27344" y="6024090"/>
                  <a:pt x="43110" y="5997810"/>
                </a:cubicBezTo>
                <a:cubicBezTo>
                  <a:pt x="58879" y="5971533"/>
                  <a:pt x="66761" y="5958392"/>
                  <a:pt x="66761" y="5958392"/>
                </a:cubicBezTo>
                <a:cubicBezTo>
                  <a:pt x="66761" y="5947883"/>
                  <a:pt x="72018" y="5942626"/>
                  <a:pt x="82529" y="5942626"/>
                </a:cubicBezTo>
                <a:lnTo>
                  <a:pt x="82529" y="5879558"/>
                </a:lnTo>
                <a:cubicBezTo>
                  <a:pt x="93041" y="5858534"/>
                  <a:pt x="82529" y="5853281"/>
                  <a:pt x="50995" y="5863790"/>
                </a:cubicBezTo>
                <a:cubicBezTo>
                  <a:pt x="50995" y="5853281"/>
                  <a:pt x="53624" y="5848024"/>
                  <a:pt x="58879" y="5848024"/>
                </a:cubicBezTo>
                <a:cubicBezTo>
                  <a:pt x="64134" y="5848024"/>
                  <a:pt x="61506" y="5842767"/>
                  <a:pt x="50995" y="5832257"/>
                </a:cubicBezTo>
                <a:lnTo>
                  <a:pt x="82529" y="5816490"/>
                </a:lnTo>
                <a:lnTo>
                  <a:pt x="98295" y="5832257"/>
                </a:lnTo>
                <a:lnTo>
                  <a:pt x="114064" y="5832257"/>
                </a:lnTo>
                <a:cubicBezTo>
                  <a:pt x="114064" y="5811234"/>
                  <a:pt x="108807" y="5800722"/>
                  <a:pt x="98295" y="5800722"/>
                </a:cubicBezTo>
                <a:lnTo>
                  <a:pt x="114064" y="5753422"/>
                </a:lnTo>
                <a:cubicBezTo>
                  <a:pt x="124576" y="5742910"/>
                  <a:pt x="129831" y="5732399"/>
                  <a:pt x="129831" y="5721888"/>
                </a:cubicBezTo>
                <a:cubicBezTo>
                  <a:pt x="140342" y="5721888"/>
                  <a:pt x="150853" y="5721888"/>
                  <a:pt x="161365" y="5721888"/>
                </a:cubicBezTo>
                <a:cubicBezTo>
                  <a:pt x="171876" y="5721888"/>
                  <a:pt x="177131" y="5716629"/>
                  <a:pt x="177131" y="5706119"/>
                </a:cubicBezTo>
                <a:cubicBezTo>
                  <a:pt x="177131" y="5695609"/>
                  <a:pt x="171876" y="5690352"/>
                  <a:pt x="161365" y="5690352"/>
                </a:cubicBezTo>
                <a:lnTo>
                  <a:pt x="129831" y="5690352"/>
                </a:lnTo>
                <a:lnTo>
                  <a:pt x="161365" y="5674585"/>
                </a:lnTo>
                <a:cubicBezTo>
                  <a:pt x="171876" y="5664075"/>
                  <a:pt x="177131" y="5658818"/>
                  <a:pt x="177131" y="5658818"/>
                </a:cubicBezTo>
                <a:cubicBezTo>
                  <a:pt x="166620" y="5658818"/>
                  <a:pt x="166620" y="5653564"/>
                  <a:pt x="177131" y="5643051"/>
                </a:cubicBezTo>
                <a:cubicBezTo>
                  <a:pt x="187642" y="5643051"/>
                  <a:pt x="192899" y="5645678"/>
                  <a:pt x="192899" y="5650935"/>
                </a:cubicBezTo>
                <a:cubicBezTo>
                  <a:pt x="192899" y="5656191"/>
                  <a:pt x="192899" y="5658818"/>
                  <a:pt x="192899" y="5658818"/>
                </a:cubicBezTo>
                <a:lnTo>
                  <a:pt x="224432" y="5643051"/>
                </a:lnTo>
                <a:cubicBezTo>
                  <a:pt x="245455" y="5601006"/>
                  <a:pt x="255966" y="5595751"/>
                  <a:pt x="255966" y="5627284"/>
                </a:cubicBezTo>
                <a:cubicBezTo>
                  <a:pt x="255966" y="5627284"/>
                  <a:pt x="250712" y="5637795"/>
                  <a:pt x="240200" y="5658818"/>
                </a:cubicBezTo>
                <a:cubicBezTo>
                  <a:pt x="229689" y="5679842"/>
                  <a:pt x="219177" y="5700864"/>
                  <a:pt x="208665" y="5721888"/>
                </a:cubicBezTo>
                <a:cubicBezTo>
                  <a:pt x="187642" y="5763932"/>
                  <a:pt x="182388" y="5790212"/>
                  <a:pt x="192899" y="5800722"/>
                </a:cubicBezTo>
                <a:lnTo>
                  <a:pt x="192899" y="5816490"/>
                </a:lnTo>
                <a:cubicBezTo>
                  <a:pt x="182388" y="5816490"/>
                  <a:pt x="171876" y="5816490"/>
                  <a:pt x="161365" y="5816490"/>
                </a:cubicBezTo>
                <a:cubicBezTo>
                  <a:pt x="161365" y="5827000"/>
                  <a:pt x="161365" y="5832257"/>
                  <a:pt x="161365" y="5832257"/>
                </a:cubicBezTo>
                <a:cubicBezTo>
                  <a:pt x="171876" y="5842767"/>
                  <a:pt x="177131" y="5853281"/>
                  <a:pt x="177131" y="5863790"/>
                </a:cubicBezTo>
                <a:cubicBezTo>
                  <a:pt x="219177" y="5832257"/>
                  <a:pt x="229689" y="5816490"/>
                  <a:pt x="208665" y="5816490"/>
                </a:cubicBezTo>
                <a:cubicBezTo>
                  <a:pt x="208665" y="5805977"/>
                  <a:pt x="208665" y="5798096"/>
                  <a:pt x="208665" y="5792839"/>
                </a:cubicBezTo>
                <a:cubicBezTo>
                  <a:pt x="208665" y="5787582"/>
                  <a:pt x="211295" y="5782327"/>
                  <a:pt x="216550" y="5777072"/>
                </a:cubicBezTo>
                <a:cubicBezTo>
                  <a:pt x="221805" y="5771815"/>
                  <a:pt x="224432" y="5763932"/>
                  <a:pt x="224432" y="5753422"/>
                </a:cubicBezTo>
                <a:cubicBezTo>
                  <a:pt x="224432" y="5742910"/>
                  <a:pt x="229689" y="5737653"/>
                  <a:pt x="240200" y="5737653"/>
                </a:cubicBezTo>
                <a:cubicBezTo>
                  <a:pt x="240200" y="5727143"/>
                  <a:pt x="242828" y="5719260"/>
                  <a:pt x="248084" y="5714003"/>
                </a:cubicBezTo>
                <a:cubicBezTo>
                  <a:pt x="253339" y="5708746"/>
                  <a:pt x="255966" y="5706119"/>
                  <a:pt x="255966" y="5706119"/>
                </a:cubicBezTo>
                <a:cubicBezTo>
                  <a:pt x="255966" y="5706119"/>
                  <a:pt x="261223" y="5700864"/>
                  <a:pt x="271735" y="5690352"/>
                </a:cubicBezTo>
                <a:cubicBezTo>
                  <a:pt x="271735" y="5679842"/>
                  <a:pt x="274362" y="5671959"/>
                  <a:pt x="279617" y="5666702"/>
                </a:cubicBezTo>
                <a:cubicBezTo>
                  <a:pt x="284874" y="5661445"/>
                  <a:pt x="287501" y="5653564"/>
                  <a:pt x="287501" y="5643051"/>
                </a:cubicBezTo>
                <a:lnTo>
                  <a:pt x="303269" y="5627284"/>
                </a:lnTo>
                <a:lnTo>
                  <a:pt x="319036" y="5627284"/>
                </a:lnTo>
                <a:cubicBezTo>
                  <a:pt x="319036" y="5616775"/>
                  <a:pt x="319036" y="5608890"/>
                  <a:pt x="319036" y="5603634"/>
                </a:cubicBezTo>
                <a:cubicBezTo>
                  <a:pt x="319036" y="5598378"/>
                  <a:pt x="321663" y="5593121"/>
                  <a:pt x="326920" y="5587866"/>
                </a:cubicBezTo>
                <a:cubicBezTo>
                  <a:pt x="332175" y="5582611"/>
                  <a:pt x="340060" y="5572099"/>
                  <a:pt x="350570" y="5556333"/>
                </a:cubicBezTo>
                <a:cubicBezTo>
                  <a:pt x="361082" y="5540567"/>
                  <a:pt x="371594" y="5522170"/>
                  <a:pt x="382105" y="5501148"/>
                </a:cubicBezTo>
                <a:lnTo>
                  <a:pt x="397871" y="5453846"/>
                </a:lnTo>
                <a:lnTo>
                  <a:pt x="413639" y="5438079"/>
                </a:lnTo>
                <a:cubicBezTo>
                  <a:pt x="403126" y="5438079"/>
                  <a:pt x="397871" y="5438079"/>
                  <a:pt x="397871" y="5438079"/>
                </a:cubicBezTo>
                <a:lnTo>
                  <a:pt x="366337" y="5438079"/>
                </a:lnTo>
                <a:cubicBezTo>
                  <a:pt x="366337" y="5448589"/>
                  <a:pt x="361082" y="5453846"/>
                  <a:pt x="350570" y="5453846"/>
                </a:cubicBezTo>
                <a:cubicBezTo>
                  <a:pt x="340060" y="5453846"/>
                  <a:pt x="332175" y="5451219"/>
                  <a:pt x="326920" y="5445962"/>
                </a:cubicBezTo>
                <a:cubicBezTo>
                  <a:pt x="321663" y="5440707"/>
                  <a:pt x="319036" y="5438079"/>
                  <a:pt x="319036" y="5438079"/>
                </a:cubicBezTo>
                <a:cubicBezTo>
                  <a:pt x="308524" y="5438079"/>
                  <a:pt x="298013" y="5443335"/>
                  <a:pt x="287501" y="5453846"/>
                </a:cubicBezTo>
                <a:lnTo>
                  <a:pt x="271735" y="5485382"/>
                </a:lnTo>
                <a:lnTo>
                  <a:pt x="255966" y="5501148"/>
                </a:lnTo>
                <a:cubicBezTo>
                  <a:pt x="255966" y="5501148"/>
                  <a:pt x="255966" y="5498520"/>
                  <a:pt x="255966" y="5493263"/>
                </a:cubicBezTo>
                <a:lnTo>
                  <a:pt x="258596" y="5489323"/>
                </a:lnTo>
                <a:lnTo>
                  <a:pt x="252026" y="5491292"/>
                </a:lnTo>
                <a:cubicBezTo>
                  <a:pt x="244141" y="5495234"/>
                  <a:pt x="234944" y="5501148"/>
                  <a:pt x="224432" y="5509032"/>
                </a:cubicBezTo>
                <a:cubicBezTo>
                  <a:pt x="203411" y="5524798"/>
                  <a:pt x="192899" y="5532682"/>
                  <a:pt x="192899" y="5532682"/>
                </a:cubicBezTo>
                <a:lnTo>
                  <a:pt x="161365" y="5579983"/>
                </a:lnTo>
                <a:cubicBezTo>
                  <a:pt x="150853" y="5590494"/>
                  <a:pt x="142969" y="5601006"/>
                  <a:pt x="137715" y="5611518"/>
                </a:cubicBezTo>
                <a:cubicBezTo>
                  <a:pt x="132460" y="5622028"/>
                  <a:pt x="129831" y="5627284"/>
                  <a:pt x="129831" y="5627284"/>
                </a:cubicBezTo>
                <a:lnTo>
                  <a:pt x="114064" y="5627284"/>
                </a:lnTo>
                <a:cubicBezTo>
                  <a:pt x="114064" y="5637795"/>
                  <a:pt x="108807" y="5653564"/>
                  <a:pt x="98295" y="5674585"/>
                </a:cubicBezTo>
                <a:cubicBezTo>
                  <a:pt x="87784" y="5695609"/>
                  <a:pt x="82529" y="5706119"/>
                  <a:pt x="82529" y="5706119"/>
                </a:cubicBezTo>
                <a:lnTo>
                  <a:pt x="66761" y="5706119"/>
                </a:lnTo>
                <a:cubicBezTo>
                  <a:pt x="66761" y="5685095"/>
                  <a:pt x="56249" y="5685095"/>
                  <a:pt x="35228" y="5706119"/>
                </a:cubicBezTo>
                <a:cubicBezTo>
                  <a:pt x="24717" y="5716629"/>
                  <a:pt x="16833" y="5721888"/>
                  <a:pt x="11578" y="5721888"/>
                </a:cubicBezTo>
                <a:cubicBezTo>
                  <a:pt x="6321" y="5721888"/>
                  <a:pt x="11578" y="5708746"/>
                  <a:pt x="27344" y="5682469"/>
                </a:cubicBezTo>
                <a:cubicBezTo>
                  <a:pt x="43110" y="5656191"/>
                  <a:pt x="56249" y="5637795"/>
                  <a:pt x="66761" y="5627284"/>
                </a:cubicBezTo>
                <a:lnTo>
                  <a:pt x="66761" y="5595751"/>
                </a:lnTo>
                <a:lnTo>
                  <a:pt x="98295" y="5532682"/>
                </a:lnTo>
                <a:cubicBezTo>
                  <a:pt x="119319" y="5501148"/>
                  <a:pt x="119319" y="5485382"/>
                  <a:pt x="98295" y="5485382"/>
                </a:cubicBezTo>
                <a:cubicBezTo>
                  <a:pt x="87784" y="5485382"/>
                  <a:pt x="82529" y="5474869"/>
                  <a:pt x="82529" y="5453846"/>
                </a:cubicBezTo>
                <a:cubicBezTo>
                  <a:pt x="93041" y="5453846"/>
                  <a:pt x="93041" y="5448589"/>
                  <a:pt x="82529" y="5438079"/>
                </a:cubicBezTo>
                <a:lnTo>
                  <a:pt x="66761" y="5438079"/>
                </a:lnTo>
                <a:lnTo>
                  <a:pt x="50995" y="5469612"/>
                </a:lnTo>
                <a:lnTo>
                  <a:pt x="35228" y="5532682"/>
                </a:lnTo>
                <a:lnTo>
                  <a:pt x="50995" y="5548449"/>
                </a:lnTo>
                <a:lnTo>
                  <a:pt x="35228" y="5564217"/>
                </a:lnTo>
                <a:cubicBezTo>
                  <a:pt x="29973" y="5579984"/>
                  <a:pt x="22089" y="5589181"/>
                  <a:pt x="11578" y="5591809"/>
                </a:cubicBezTo>
                <a:lnTo>
                  <a:pt x="0" y="5591165"/>
                </a:lnTo>
                <a:lnTo>
                  <a:pt x="0" y="5457013"/>
                </a:lnTo>
                <a:lnTo>
                  <a:pt x="3694" y="5453846"/>
                </a:lnTo>
                <a:lnTo>
                  <a:pt x="19460" y="5438079"/>
                </a:lnTo>
                <a:lnTo>
                  <a:pt x="35228" y="5422312"/>
                </a:lnTo>
                <a:lnTo>
                  <a:pt x="50995" y="5359243"/>
                </a:lnTo>
                <a:lnTo>
                  <a:pt x="50995" y="5327711"/>
                </a:lnTo>
                <a:lnTo>
                  <a:pt x="35228" y="5343477"/>
                </a:lnTo>
                <a:lnTo>
                  <a:pt x="19460" y="5327711"/>
                </a:lnTo>
                <a:cubicBezTo>
                  <a:pt x="19460" y="5327711"/>
                  <a:pt x="14205" y="5325083"/>
                  <a:pt x="3694" y="5319826"/>
                </a:cubicBezTo>
                <a:lnTo>
                  <a:pt x="0" y="5320286"/>
                </a:lnTo>
                <a:lnTo>
                  <a:pt x="0" y="5196888"/>
                </a:lnTo>
                <a:lnTo>
                  <a:pt x="3694" y="5185805"/>
                </a:lnTo>
                <a:cubicBezTo>
                  <a:pt x="3694" y="5175294"/>
                  <a:pt x="8949" y="5175294"/>
                  <a:pt x="19460" y="5185805"/>
                </a:cubicBezTo>
                <a:lnTo>
                  <a:pt x="35228" y="5170039"/>
                </a:lnTo>
                <a:cubicBezTo>
                  <a:pt x="24717" y="5170039"/>
                  <a:pt x="24717" y="5156898"/>
                  <a:pt x="35228" y="5130621"/>
                </a:cubicBezTo>
                <a:cubicBezTo>
                  <a:pt x="45740" y="5104343"/>
                  <a:pt x="45740" y="5091203"/>
                  <a:pt x="35228" y="5091203"/>
                </a:cubicBezTo>
                <a:lnTo>
                  <a:pt x="50995" y="5075436"/>
                </a:lnTo>
                <a:lnTo>
                  <a:pt x="66761" y="5091203"/>
                </a:lnTo>
                <a:lnTo>
                  <a:pt x="66761" y="5075436"/>
                </a:lnTo>
                <a:cubicBezTo>
                  <a:pt x="66761" y="5064923"/>
                  <a:pt x="72018" y="5059670"/>
                  <a:pt x="82529" y="5059670"/>
                </a:cubicBezTo>
                <a:lnTo>
                  <a:pt x="98295" y="5043900"/>
                </a:lnTo>
                <a:cubicBezTo>
                  <a:pt x="98295" y="5033392"/>
                  <a:pt x="98295" y="5022878"/>
                  <a:pt x="98295" y="5012369"/>
                </a:cubicBezTo>
                <a:lnTo>
                  <a:pt x="82529" y="5012369"/>
                </a:lnTo>
                <a:cubicBezTo>
                  <a:pt x="61506" y="5033392"/>
                  <a:pt x="50995" y="5049157"/>
                  <a:pt x="50995" y="5059670"/>
                </a:cubicBezTo>
                <a:cubicBezTo>
                  <a:pt x="40483" y="5059670"/>
                  <a:pt x="40483" y="5054413"/>
                  <a:pt x="50995" y="5043900"/>
                </a:cubicBezTo>
                <a:cubicBezTo>
                  <a:pt x="61506" y="5012369"/>
                  <a:pt x="61506" y="4996599"/>
                  <a:pt x="50995" y="4996599"/>
                </a:cubicBezTo>
                <a:lnTo>
                  <a:pt x="35228" y="5028135"/>
                </a:lnTo>
                <a:cubicBezTo>
                  <a:pt x="24717" y="5049157"/>
                  <a:pt x="22088" y="5062296"/>
                  <a:pt x="27344" y="5067552"/>
                </a:cubicBezTo>
                <a:cubicBezTo>
                  <a:pt x="32599" y="5072807"/>
                  <a:pt x="29972" y="5080693"/>
                  <a:pt x="19460" y="5091203"/>
                </a:cubicBezTo>
                <a:cubicBezTo>
                  <a:pt x="8949" y="5101714"/>
                  <a:pt x="3694" y="5112227"/>
                  <a:pt x="3694" y="5122737"/>
                </a:cubicBezTo>
                <a:cubicBezTo>
                  <a:pt x="3694" y="5122737"/>
                  <a:pt x="3694" y="5127994"/>
                  <a:pt x="3694" y="5138505"/>
                </a:cubicBezTo>
                <a:lnTo>
                  <a:pt x="0" y="5142197"/>
                </a:lnTo>
                <a:close/>
              </a:path>
            </a:pathLst>
          </a:custGeom>
          <a:solidFill>
            <a:srgbClr val="232C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6DBD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p4"/>
          <p:cNvSpPr>
            <a:spLocks noGrp="1"/>
          </p:cNvSpPr>
          <p:nvPr>
            <p:ph type="pic" idx="2"/>
          </p:nvPr>
        </p:nvSpPr>
        <p:spPr>
          <a:xfrm>
            <a:off x="0" y="1"/>
            <a:ext cx="11824371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850159" y="7450984"/>
            <a:ext cx="8374743" cy="83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89F"/>
              </a:buClr>
              <a:buSzPts val="4400"/>
              <a:buFont typeface="Bebas Neue"/>
              <a:buNone/>
              <a:defRPr sz="4400" b="1">
                <a:solidFill>
                  <a:srgbClr val="85989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8850158" y="8290092"/>
            <a:ext cx="8374743" cy="143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contents">
  <p:cSld name="No conten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955493" y="0"/>
            <a:ext cx="8938307" cy="2993922"/>
          </a:xfrm>
          <a:custGeom>
            <a:avLst/>
            <a:gdLst/>
            <a:ahLst/>
            <a:cxnLst/>
            <a:rect l="l" t="t" r="r" b="b"/>
            <a:pathLst>
              <a:path w="8938307" h="2993922" extrusionOk="0">
                <a:moveTo>
                  <a:pt x="6841406" y="2962151"/>
                </a:moveTo>
                <a:cubicBezTo>
                  <a:pt x="6883766" y="2969212"/>
                  <a:pt x="6912008" y="2979803"/>
                  <a:pt x="6926129" y="2993922"/>
                </a:cubicBezTo>
                <a:lnTo>
                  <a:pt x="6862587" y="2983332"/>
                </a:lnTo>
                <a:cubicBezTo>
                  <a:pt x="6855525" y="2976272"/>
                  <a:pt x="6848466" y="2969212"/>
                  <a:pt x="6841406" y="2962151"/>
                </a:cubicBezTo>
                <a:close/>
                <a:moveTo>
                  <a:pt x="7961341" y="2893314"/>
                </a:moveTo>
                <a:cubicBezTo>
                  <a:pt x="7963107" y="2893314"/>
                  <a:pt x="7963990" y="2895079"/>
                  <a:pt x="7963990" y="2898609"/>
                </a:cubicBezTo>
                <a:lnTo>
                  <a:pt x="7953398" y="2898609"/>
                </a:lnTo>
                <a:cubicBezTo>
                  <a:pt x="7956929" y="2895079"/>
                  <a:pt x="7959576" y="2893314"/>
                  <a:pt x="7961341" y="2893314"/>
                </a:cubicBezTo>
                <a:close/>
                <a:moveTo>
                  <a:pt x="7625096" y="2845657"/>
                </a:moveTo>
                <a:lnTo>
                  <a:pt x="7667457" y="2845657"/>
                </a:lnTo>
                <a:lnTo>
                  <a:pt x="7667457" y="2856247"/>
                </a:lnTo>
                <a:cubicBezTo>
                  <a:pt x="7660396" y="2856247"/>
                  <a:pt x="7653338" y="2856247"/>
                  <a:pt x="7646278" y="2856247"/>
                </a:cubicBezTo>
                <a:cubicBezTo>
                  <a:pt x="7639216" y="2849187"/>
                  <a:pt x="7632156" y="2845657"/>
                  <a:pt x="7625096" y="2845657"/>
                </a:cubicBezTo>
                <a:close/>
                <a:moveTo>
                  <a:pt x="7572144" y="2835066"/>
                </a:moveTo>
                <a:lnTo>
                  <a:pt x="7593326" y="2835066"/>
                </a:lnTo>
                <a:lnTo>
                  <a:pt x="7593326" y="2845657"/>
                </a:lnTo>
                <a:close/>
                <a:moveTo>
                  <a:pt x="7752182" y="2750343"/>
                </a:moveTo>
                <a:lnTo>
                  <a:pt x="7773361" y="2760933"/>
                </a:lnTo>
                <a:lnTo>
                  <a:pt x="7815724" y="2771524"/>
                </a:lnTo>
                <a:cubicBezTo>
                  <a:pt x="7829844" y="2778585"/>
                  <a:pt x="7845729" y="2787410"/>
                  <a:pt x="7863380" y="2798000"/>
                </a:cubicBezTo>
                <a:cubicBezTo>
                  <a:pt x="7881031" y="2808591"/>
                  <a:pt x="7907508" y="2820947"/>
                  <a:pt x="7942808" y="2835066"/>
                </a:cubicBezTo>
                <a:cubicBezTo>
                  <a:pt x="7985171" y="2856247"/>
                  <a:pt x="8020471" y="2873899"/>
                  <a:pt x="8048712" y="2888018"/>
                </a:cubicBezTo>
                <a:cubicBezTo>
                  <a:pt x="8062833" y="2888018"/>
                  <a:pt x="8078719" y="2895080"/>
                  <a:pt x="8096369" y="2909199"/>
                </a:cubicBezTo>
                <a:cubicBezTo>
                  <a:pt x="8114020" y="2923320"/>
                  <a:pt x="8124610" y="2930380"/>
                  <a:pt x="8128141" y="2930380"/>
                </a:cubicBezTo>
                <a:cubicBezTo>
                  <a:pt x="8131671" y="2930380"/>
                  <a:pt x="8133435" y="2933911"/>
                  <a:pt x="8133435" y="2940970"/>
                </a:cubicBezTo>
                <a:cubicBezTo>
                  <a:pt x="8133435" y="2948032"/>
                  <a:pt x="8133435" y="2955091"/>
                  <a:pt x="8133435" y="2962151"/>
                </a:cubicBezTo>
                <a:lnTo>
                  <a:pt x="8122846" y="2951561"/>
                </a:lnTo>
                <a:cubicBezTo>
                  <a:pt x="8115785" y="2951561"/>
                  <a:pt x="8110490" y="2949797"/>
                  <a:pt x="8106960" y="2946266"/>
                </a:cubicBezTo>
                <a:cubicBezTo>
                  <a:pt x="8103431" y="2942736"/>
                  <a:pt x="8101664" y="2940970"/>
                  <a:pt x="8101664" y="2940970"/>
                </a:cubicBezTo>
                <a:lnTo>
                  <a:pt x="8080483" y="2940970"/>
                </a:lnTo>
                <a:cubicBezTo>
                  <a:pt x="8080483" y="2933911"/>
                  <a:pt x="8073423" y="2926851"/>
                  <a:pt x="8059302" y="2919791"/>
                </a:cubicBezTo>
                <a:cubicBezTo>
                  <a:pt x="8045183" y="2912730"/>
                  <a:pt x="8036356" y="2909199"/>
                  <a:pt x="8032827" y="2909199"/>
                </a:cubicBezTo>
                <a:cubicBezTo>
                  <a:pt x="8029298" y="2909199"/>
                  <a:pt x="8029298" y="2910965"/>
                  <a:pt x="8032827" y="2914495"/>
                </a:cubicBezTo>
                <a:cubicBezTo>
                  <a:pt x="8036356" y="2918024"/>
                  <a:pt x="8038123" y="2921555"/>
                  <a:pt x="8038123" y="2925085"/>
                </a:cubicBezTo>
                <a:cubicBezTo>
                  <a:pt x="8038123" y="2928616"/>
                  <a:pt x="8029298" y="2923320"/>
                  <a:pt x="8011646" y="2909199"/>
                </a:cubicBezTo>
                <a:cubicBezTo>
                  <a:pt x="7993994" y="2895080"/>
                  <a:pt x="7985171" y="2884489"/>
                  <a:pt x="7985171" y="2877428"/>
                </a:cubicBezTo>
                <a:cubicBezTo>
                  <a:pt x="7985171" y="2870368"/>
                  <a:pt x="7963990" y="2859778"/>
                  <a:pt x="7921627" y="2845657"/>
                </a:cubicBezTo>
                <a:lnTo>
                  <a:pt x="7889856" y="2824476"/>
                </a:lnTo>
                <a:cubicBezTo>
                  <a:pt x="7889856" y="2824476"/>
                  <a:pt x="7886327" y="2824476"/>
                  <a:pt x="7879267" y="2824476"/>
                </a:cubicBezTo>
                <a:cubicBezTo>
                  <a:pt x="7872205" y="2824476"/>
                  <a:pt x="7868675" y="2824476"/>
                  <a:pt x="7868675" y="2824476"/>
                </a:cubicBezTo>
                <a:lnTo>
                  <a:pt x="7847494" y="2813885"/>
                </a:lnTo>
                <a:lnTo>
                  <a:pt x="7836904" y="2813885"/>
                </a:lnTo>
                <a:lnTo>
                  <a:pt x="7826313" y="2803295"/>
                </a:lnTo>
                <a:cubicBezTo>
                  <a:pt x="7826313" y="2803295"/>
                  <a:pt x="7822784" y="2803295"/>
                  <a:pt x="7815724" y="2803295"/>
                </a:cubicBezTo>
                <a:lnTo>
                  <a:pt x="7783952" y="2782114"/>
                </a:lnTo>
                <a:close/>
                <a:moveTo>
                  <a:pt x="6068305" y="2739753"/>
                </a:moveTo>
                <a:lnTo>
                  <a:pt x="6089486" y="2750343"/>
                </a:lnTo>
                <a:cubicBezTo>
                  <a:pt x="6082426" y="2750343"/>
                  <a:pt x="6077130" y="2748578"/>
                  <a:pt x="6073601" y="2745048"/>
                </a:cubicBezTo>
                <a:cubicBezTo>
                  <a:pt x="6070072" y="2741518"/>
                  <a:pt x="6068305" y="2739753"/>
                  <a:pt x="6068305" y="2739753"/>
                </a:cubicBezTo>
                <a:close/>
                <a:moveTo>
                  <a:pt x="7709820" y="2729162"/>
                </a:moveTo>
                <a:lnTo>
                  <a:pt x="7731000" y="2739753"/>
                </a:lnTo>
                <a:cubicBezTo>
                  <a:pt x="7738060" y="2746814"/>
                  <a:pt x="7738060" y="2750343"/>
                  <a:pt x="7731000" y="2750343"/>
                </a:cubicBezTo>
                <a:lnTo>
                  <a:pt x="7720409" y="2739753"/>
                </a:lnTo>
                <a:cubicBezTo>
                  <a:pt x="7720409" y="2739753"/>
                  <a:pt x="7718644" y="2737989"/>
                  <a:pt x="7715115" y="2734458"/>
                </a:cubicBezTo>
                <a:cubicBezTo>
                  <a:pt x="7711586" y="2730928"/>
                  <a:pt x="7709820" y="2729162"/>
                  <a:pt x="7709820" y="2729162"/>
                </a:cubicBezTo>
                <a:close/>
                <a:moveTo>
                  <a:pt x="7699230" y="2707981"/>
                </a:moveTo>
                <a:lnTo>
                  <a:pt x="7709820" y="2718572"/>
                </a:lnTo>
                <a:lnTo>
                  <a:pt x="7699230" y="2718572"/>
                </a:lnTo>
                <a:close/>
                <a:moveTo>
                  <a:pt x="5983582" y="2707981"/>
                </a:moveTo>
                <a:lnTo>
                  <a:pt x="5994172" y="2707981"/>
                </a:lnTo>
                <a:lnTo>
                  <a:pt x="6068305" y="2739753"/>
                </a:lnTo>
                <a:cubicBezTo>
                  <a:pt x="6061245" y="2746814"/>
                  <a:pt x="6033005" y="2736224"/>
                  <a:pt x="5983582" y="2707981"/>
                </a:cubicBezTo>
                <a:close/>
                <a:moveTo>
                  <a:pt x="7656867" y="2697391"/>
                </a:moveTo>
                <a:cubicBezTo>
                  <a:pt x="7663928" y="2697391"/>
                  <a:pt x="7667457" y="2699157"/>
                  <a:pt x="7667457" y="2702687"/>
                </a:cubicBezTo>
                <a:cubicBezTo>
                  <a:pt x="7667457" y="2706216"/>
                  <a:pt x="7669223" y="2707981"/>
                  <a:pt x="7672752" y="2707981"/>
                </a:cubicBezTo>
                <a:cubicBezTo>
                  <a:pt x="7676282" y="2707981"/>
                  <a:pt x="7681578" y="2711512"/>
                  <a:pt x="7688638" y="2718572"/>
                </a:cubicBezTo>
                <a:lnTo>
                  <a:pt x="7688638" y="2729162"/>
                </a:lnTo>
                <a:cubicBezTo>
                  <a:pt x="7688638" y="2729162"/>
                  <a:pt x="7686874" y="2729162"/>
                  <a:pt x="7683344" y="2729162"/>
                </a:cubicBezTo>
                <a:cubicBezTo>
                  <a:pt x="7679813" y="2729162"/>
                  <a:pt x="7678048" y="2725633"/>
                  <a:pt x="7678048" y="2718572"/>
                </a:cubicBezTo>
                <a:cubicBezTo>
                  <a:pt x="7670986" y="2718572"/>
                  <a:pt x="7663928" y="2715043"/>
                  <a:pt x="7656867" y="2707981"/>
                </a:cubicBezTo>
                <a:close/>
                <a:moveTo>
                  <a:pt x="6290704" y="2665620"/>
                </a:moveTo>
                <a:lnTo>
                  <a:pt x="6301294" y="2665620"/>
                </a:lnTo>
                <a:cubicBezTo>
                  <a:pt x="6315414" y="2672681"/>
                  <a:pt x="6322476" y="2676210"/>
                  <a:pt x="6322476" y="2676210"/>
                </a:cubicBezTo>
                <a:lnTo>
                  <a:pt x="6311884" y="2676210"/>
                </a:lnTo>
                <a:lnTo>
                  <a:pt x="6290704" y="2676210"/>
                </a:lnTo>
                <a:close/>
                <a:moveTo>
                  <a:pt x="6555464" y="2602077"/>
                </a:moveTo>
                <a:lnTo>
                  <a:pt x="6555464" y="2612668"/>
                </a:lnTo>
                <a:cubicBezTo>
                  <a:pt x="6548403" y="2612668"/>
                  <a:pt x="6544874" y="2612668"/>
                  <a:pt x="6544874" y="2612668"/>
                </a:cubicBezTo>
                <a:cubicBezTo>
                  <a:pt x="6544874" y="2605608"/>
                  <a:pt x="6548403" y="2602077"/>
                  <a:pt x="6555464" y="2602077"/>
                </a:cubicBezTo>
                <a:close/>
                <a:moveTo>
                  <a:pt x="7434468" y="2591487"/>
                </a:moveTo>
                <a:lnTo>
                  <a:pt x="7445059" y="2591487"/>
                </a:lnTo>
                <a:cubicBezTo>
                  <a:pt x="7452120" y="2598548"/>
                  <a:pt x="7453884" y="2602077"/>
                  <a:pt x="7450355" y="2602077"/>
                </a:cubicBezTo>
                <a:cubicBezTo>
                  <a:pt x="7446824" y="2602077"/>
                  <a:pt x="7441530" y="2598548"/>
                  <a:pt x="7434468" y="2591487"/>
                </a:cubicBezTo>
                <a:close/>
                <a:moveTo>
                  <a:pt x="6904948" y="2591487"/>
                </a:moveTo>
                <a:cubicBezTo>
                  <a:pt x="6912008" y="2591487"/>
                  <a:pt x="6922600" y="2595018"/>
                  <a:pt x="6936718" y="2602077"/>
                </a:cubicBezTo>
                <a:cubicBezTo>
                  <a:pt x="6943780" y="2602077"/>
                  <a:pt x="6949074" y="2602077"/>
                  <a:pt x="6952604" y="2602077"/>
                </a:cubicBezTo>
                <a:cubicBezTo>
                  <a:pt x="6956135" y="2602077"/>
                  <a:pt x="6957900" y="2602077"/>
                  <a:pt x="6957900" y="2602077"/>
                </a:cubicBezTo>
                <a:lnTo>
                  <a:pt x="6957900" y="2612668"/>
                </a:lnTo>
                <a:lnTo>
                  <a:pt x="6968491" y="2612668"/>
                </a:lnTo>
                <a:cubicBezTo>
                  <a:pt x="6968491" y="2612668"/>
                  <a:pt x="6973785" y="2612668"/>
                  <a:pt x="6984376" y="2612668"/>
                </a:cubicBezTo>
                <a:cubicBezTo>
                  <a:pt x="6994966" y="2612668"/>
                  <a:pt x="7003792" y="2612668"/>
                  <a:pt x="7010852" y="2612668"/>
                </a:cubicBezTo>
                <a:lnTo>
                  <a:pt x="7053214" y="2633849"/>
                </a:lnTo>
                <a:lnTo>
                  <a:pt x="7084985" y="2633849"/>
                </a:lnTo>
                <a:cubicBezTo>
                  <a:pt x="7092045" y="2633849"/>
                  <a:pt x="7095574" y="2637379"/>
                  <a:pt x="7095574" y="2644439"/>
                </a:cubicBezTo>
                <a:lnTo>
                  <a:pt x="7116756" y="2644439"/>
                </a:lnTo>
                <a:cubicBezTo>
                  <a:pt x="7123818" y="2644439"/>
                  <a:pt x="7127347" y="2647970"/>
                  <a:pt x="7127347" y="2655029"/>
                </a:cubicBezTo>
                <a:lnTo>
                  <a:pt x="7116756" y="2655029"/>
                </a:lnTo>
                <a:lnTo>
                  <a:pt x="7053214" y="2644439"/>
                </a:lnTo>
                <a:lnTo>
                  <a:pt x="7063804" y="2655029"/>
                </a:lnTo>
                <a:lnTo>
                  <a:pt x="7053214" y="2655029"/>
                </a:lnTo>
                <a:lnTo>
                  <a:pt x="7063804" y="2665620"/>
                </a:lnTo>
                <a:cubicBezTo>
                  <a:pt x="7084985" y="2665620"/>
                  <a:pt x="7095574" y="2663856"/>
                  <a:pt x="7095574" y="2660325"/>
                </a:cubicBezTo>
                <a:cubicBezTo>
                  <a:pt x="7095574" y="2656795"/>
                  <a:pt x="7097341" y="2655029"/>
                  <a:pt x="7100870" y="2655029"/>
                </a:cubicBezTo>
                <a:cubicBezTo>
                  <a:pt x="7104400" y="2655029"/>
                  <a:pt x="7102636" y="2658560"/>
                  <a:pt x="7095574" y="2665620"/>
                </a:cubicBezTo>
                <a:lnTo>
                  <a:pt x="7106166" y="2676210"/>
                </a:lnTo>
                <a:lnTo>
                  <a:pt x="7063804" y="2676210"/>
                </a:lnTo>
                <a:cubicBezTo>
                  <a:pt x="7035562" y="2676210"/>
                  <a:pt x="7017914" y="2672681"/>
                  <a:pt x="7010852" y="2665620"/>
                </a:cubicBezTo>
                <a:cubicBezTo>
                  <a:pt x="7010852" y="2665620"/>
                  <a:pt x="7010852" y="2662091"/>
                  <a:pt x="7010852" y="2655029"/>
                </a:cubicBezTo>
                <a:lnTo>
                  <a:pt x="7021443" y="2644439"/>
                </a:lnTo>
                <a:cubicBezTo>
                  <a:pt x="7021443" y="2644439"/>
                  <a:pt x="7019677" y="2644439"/>
                  <a:pt x="7016148" y="2644439"/>
                </a:cubicBezTo>
                <a:cubicBezTo>
                  <a:pt x="7012618" y="2644439"/>
                  <a:pt x="7007322" y="2644439"/>
                  <a:pt x="7000262" y="2644439"/>
                </a:cubicBezTo>
                <a:lnTo>
                  <a:pt x="6989670" y="2644439"/>
                </a:lnTo>
                <a:lnTo>
                  <a:pt x="6989670" y="2655029"/>
                </a:lnTo>
                <a:lnTo>
                  <a:pt x="6979081" y="2644439"/>
                </a:lnTo>
                <a:cubicBezTo>
                  <a:pt x="6979081" y="2630318"/>
                  <a:pt x="6975552" y="2626789"/>
                  <a:pt x="6968491" y="2633849"/>
                </a:cubicBezTo>
                <a:lnTo>
                  <a:pt x="6947310" y="2644439"/>
                </a:lnTo>
                <a:lnTo>
                  <a:pt x="6936718" y="2633849"/>
                </a:lnTo>
                <a:lnTo>
                  <a:pt x="6904948" y="2633849"/>
                </a:lnTo>
                <a:cubicBezTo>
                  <a:pt x="6904948" y="2633849"/>
                  <a:pt x="6903183" y="2633849"/>
                  <a:pt x="6899652" y="2633849"/>
                </a:cubicBezTo>
                <a:cubicBezTo>
                  <a:pt x="6896122" y="2633849"/>
                  <a:pt x="6890828" y="2633849"/>
                  <a:pt x="6883766" y="2633849"/>
                </a:cubicBezTo>
                <a:cubicBezTo>
                  <a:pt x="6869648" y="2633849"/>
                  <a:pt x="6862587" y="2637379"/>
                  <a:pt x="6862587" y="2644439"/>
                </a:cubicBezTo>
                <a:lnTo>
                  <a:pt x="6873177" y="2644439"/>
                </a:lnTo>
                <a:cubicBezTo>
                  <a:pt x="6880237" y="2644439"/>
                  <a:pt x="6880237" y="2646205"/>
                  <a:pt x="6873177" y="2649735"/>
                </a:cubicBezTo>
                <a:cubicBezTo>
                  <a:pt x="6866116" y="2653264"/>
                  <a:pt x="6857292" y="2653264"/>
                  <a:pt x="6846700" y="2649735"/>
                </a:cubicBezTo>
                <a:cubicBezTo>
                  <a:pt x="6836110" y="2646205"/>
                  <a:pt x="6820224" y="2640910"/>
                  <a:pt x="6799044" y="2633849"/>
                </a:cubicBezTo>
                <a:cubicBezTo>
                  <a:pt x="6777862" y="2626789"/>
                  <a:pt x="6767272" y="2619727"/>
                  <a:pt x="6767272" y="2612668"/>
                </a:cubicBezTo>
                <a:lnTo>
                  <a:pt x="6799044" y="2623258"/>
                </a:lnTo>
                <a:cubicBezTo>
                  <a:pt x="6806104" y="2630318"/>
                  <a:pt x="6811400" y="2632083"/>
                  <a:pt x="6814929" y="2628554"/>
                </a:cubicBezTo>
                <a:cubicBezTo>
                  <a:pt x="6818458" y="2625024"/>
                  <a:pt x="6823754" y="2626789"/>
                  <a:pt x="6830814" y="2633849"/>
                </a:cubicBezTo>
                <a:cubicBezTo>
                  <a:pt x="6837876" y="2626789"/>
                  <a:pt x="6841406" y="2623258"/>
                  <a:pt x="6841406" y="2623258"/>
                </a:cubicBezTo>
                <a:cubicBezTo>
                  <a:pt x="6841406" y="2623258"/>
                  <a:pt x="6844936" y="2623258"/>
                  <a:pt x="6851996" y="2623258"/>
                </a:cubicBezTo>
                <a:cubicBezTo>
                  <a:pt x="6859056" y="2623258"/>
                  <a:pt x="6862587" y="2623258"/>
                  <a:pt x="6862587" y="2623258"/>
                </a:cubicBezTo>
                <a:cubicBezTo>
                  <a:pt x="6876706" y="2623258"/>
                  <a:pt x="6883766" y="2621493"/>
                  <a:pt x="6883766" y="2617962"/>
                </a:cubicBezTo>
                <a:cubicBezTo>
                  <a:pt x="6883766" y="2614433"/>
                  <a:pt x="6885532" y="2609137"/>
                  <a:pt x="6889062" y="2602077"/>
                </a:cubicBezTo>
                <a:cubicBezTo>
                  <a:pt x="6892592" y="2595018"/>
                  <a:pt x="6897888" y="2591487"/>
                  <a:pt x="6904948" y="2591487"/>
                </a:cubicBezTo>
                <a:close/>
                <a:moveTo>
                  <a:pt x="6230187" y="2586949"/>
                </a:moveTo>
                <a:lnTo>
                  <a:pt x="6237752" y="2602077"/>
                </a:lnTo>
                <a:cubicBezTo>
                  <a:pt x="6237752" y="2602077"/>
                  <a:pt x="6234222" y="2598548"/>
                  <a:pt x="6227161" y="2591487"/>
                </a:cubicBezTo>
                <a:close/>
                <a:moveTo>
                  <a:pt x="7265022" y="2580897"/>
                </a:moveTo>
                <a:lnTo>
                  <a:pt x="7275612" y="2580897"/>
                </a:lnTo>
                <a:lnTo>
                  <a:pt x="7286203" y="2591487"/>
                </a:lnTo>
                <a:lnTo>
                  <a:pt x="7307384" y="2591487"/>
                </a:lnTo>
                <a:cubicBezTo>
                  <a:pt x="7314444" y="2591487"/>
                  <a:pt x="7317974" y="2595018"/>
                  <a:pt x="7317974" y="2602077"/>
                </a:cubicBezTo>
                <a:cubicBezTo>
                  <a:pt x="7317974" y="2602077"/>
                  <a:pt x="7314444" y="2602077"/>
                  <a:pt x="7307384" y="2602077"/>
                </a:cubicBezTo>
                <a:lnTo>
                  <a:pt x="7275612" y="2591487"/>
                </a:lnTo>
                <a:close/>
                <a:moveTo>
                  <a:pt x="6227161" y="2580897"/>
                </a:moveTo>
                <a:cubicBezTo>
                  <a:pt x="6230692" y="2580897"/>
                  <a:pt x="6232457" y="2581780"/>
                  <a:pt x="6232457" y="2583544"/>
                </a:cubicBezTo>
                <a:lnTo>
                  <a:pt x="6230187" y="2586949"/>
                </a:lnTo>
                <a:close/>
                <a:moveTo>
                  <a:pt x="7529782" y="2570306"/>
                </a:moveTo>
                <a:cubicBezTo>
                  <a:pt x="7529782" y="2577366"/>
                  <a:pt x="7533312" y="2580897"/>
                  <a:pt x="7540374" y="2580897"/>
                </a:cubicBezTo>
                <a:cubicBezTo>
                  <a:pt x="7547434" y="2580897"/>
                  <a:pt x="7550963" y="2580897"/>
                  <a:pt x="7550963" y="2580897"/>
                </a:cubicBezTo>
                <a:lnTo>
                  <a:pt x="7540374" y="2591487"/>
                </a:lnTo>
                <a:lnTo>
                  <a:pt x="7540374" y="2602077"/>
                </a:lnTo>
                <a:lnTo>
                  <a:pt x="7529782" y="2602077"/>
                </a:lnTo>
                <a:lnTo>
                  <a:pt x="7519192" y="2591487"/>
                </a:lnTo>
                <a:lnTo>
                  <a:pt x="7508601" y="2591487"/>
                </a:lnTo>
                <a:cubicBezTo>
                  <a:pt x="7515663" y="2591487"/>
                  <a:pt x="7519192" y="2587956"/>
                  <a:pt x="7519192" y="2580897"/>
                </a:cubicBezTo>
                <a:close/>
                <a:moveTo>
                  <a:pt x="7455649" y="2570306"/>
                </a:moveTo>
                <a:cubicBezTo>
                  <a:pt x="7455649" y="2570306"/>
                  <a:pt x="7459178" y="2573837"/>
                  <a:pt x="7466240" y="2580897"/>
                </a:cubicBezTo>
                <a:lnTo>
                  <a:pt x="7455649" y="2580897"/>
                </a:lnTo>
                <a:close/>
                <a:moveTo>
                  <a:pt x="6979081" y="2570306"/>
                </a:moveTo>
                <a:cubicBezTo>
                  <a:pt x="6986141" y="2577366"/>
                  <a:pt x="7000262" y="2582662"/>
                  <a:pt x="7021443" y="2586192"/>
                </a:cubicBezTo>
                <a:cubicBezTo>
                  <a:pt x="7042622" y="2589722"/>
                  <a:pt x="7053214" y="2591487"/>
                  <a:pt x="7053214" y="2591487"/>
                </a:cubicBezTo>
                <a:lnTo>
                  <a:pt x="6989670" y="2591487"/>
                </a:lnTo>
                <a:close/>
                <a:moveTo>
                  <a:pt x="5994172" y="2570306"/>
                </a:moveTo>
                <a:cubicBezTo>
                  <a:pt x="6001234" y="2570306"/>
                  <a:pt x="6008293" y="2572071"/>
                  <a:pt x="6015353" y="2575602"/>
                </a:cubicBezTo>
                <a:cubicBezTo>
                  <a:pt x="6022414" y="2579131"/>
                  <a:pt x="6027709" y="2579131"/>
                  <a:pt x="6031238" y="2575602"/>
                </a:cubicBezTo>
                <a:cubicBezTo>
                  <a:pt x="6034768" y="2572071"/>
                  <a:pt x="6052420" y="2575602"/>
                  <a:pt x="6084190" y="2586192"/>
                </a:cubicBezTo>
                <a:cubicBezTo>
                  <a:pt x="6115962" y="2596783"/>
                  <a:pt x="6135378" y="2605608"/>
                  <a:pt x="6142438" y="2612668"/>
                </a:cubicBezTo>
                <a:cubicBezTo>
                  <a:pt x="6149498" y="2619727"/>
                  <a:pt x="6156558" y="2623258"/>
                  <a:pt x="6163620" y="2623258"/>
                </a:cubicBezTo>
                <a:cubicBezTo>
                  <a:pt x="6163620" y="2623258"/>
                  <a:pt x="6167149" y="2623258"/>
                  <a:pt x="6174209" y="2623258"/>
                </a:cubicBezTo>
                <a:cubicBezTo>
                  <a:pt x="6181270" y="2623258"/>
                  <a:pt x="6184800" y="2626789"/>
                  <a:pt x="6184800" y="2633849"/>
                </a:cubicBezTo>
                <a:cubicBezTo>
                  <a:pt x="6198920" y="2633849"/>
                  <a:pt x="6211276" y="2637379"/>
                  <a:pt x="6221866" y="2644439"/>
                </a:cubicBezTo>
                <a:cubicBezTo>
                  <a:pt x="6232457" y="2651500"/>
                  <a:pt x="6237752" y="2655029"/>
                  <a:pt x="6237752" y="2655029"/>
                </a:cubicBezTo>
                <a:cubicBezTo>
                  <a:pt x="6230690" y="2655029"/>
                  <a:pt x="6216572" y="2651500"/>
                  <a:pt x="6195390" y="2644439"/>
                </a:cubicBezTo>
                <a:cubicBezTo>
                  <a:pt x="6174209" y="2637379"/>
                  <a:pt x="6158324" y="2632083"/>
                  <a:pt x="6147734" y="2628554"/>
                </a:cubicBezTo>
                <a:cubicBezTo>
                  <a:pt x="6137142" y="2625024"/>
                  <a:pt x="6128318" y="2623258"/>
                  <a:pt x="6121257" y="2623258"/>
                </a:cubicBezTo>
                <a:cubicBezTo>
                  <a:pt x="6114197" y="2623258"/>
                  <a:pt x="6110668" y="2623258"/>
                  <a:pt x="6110668" y="2623258"/>
                </a:cubicBezTo>
                <a:lnTo>
                  <a:pt x="6100076" y="2612668"/>
                </a:lnTo>
                <a:lnTo>
                  <a:pt x="6078895" y="2602077"/>
                </a:lnTo>
                <a:cubicBezTo>
                  <a:pt x="6078895" y="2595018"/>
                  <a:pt x="6061245" y="2591487"/>
                  <a:pt x="6025943" y="2591487"/>
                </a:cubicBezTo>
                <a:close/>
                <a:moveTo>
                  <a:pt x="5983582" y="2570306"/>
                </a:moveTo>
                <a:lnTo>
                  <a:pt x="5994172" y="2580897"/>
                </a:lnTo>
                <a:cubicBezTo>
                  <a:pt x="5987112" y="2580897"/>
                  <a:pt x="5983582" y="2579131"/>
                  <a:pt x="5983582" y="2575602"/>
                </a:cubicBezTo>
                <a:cubicBezTo>
                  <a:pt x="5983582" y="2572071"/>
                  <a:pt x="5983582" y="2570306"/>
                  <a:pt x="5983582" y="2570306"/>
                </a:cubicBezTo>
                <a:close/>
                <a:moveTo>
                  <a:pt x="7159118" y="2559716"/>
                </a:moveTo>
                <a:lnTo>
                  <a:pt x="7176327" y="2561040"/>
                </a:lnTo>
                <a:cubicBezTo>
                  <a:pt x="7194861" y="2563687"/>
                  <a:pt x="7217366" y="2570306"/>
                  <a:pt x="7243841" y="2580897"/>
                </a:cubicBezTo>
                <a:lnTo>
                  <a:pt x="7222660" y="2580897"/>
                </a:lnTo>
                <a:cubicBezTo>
                  <a:pt x="7205010" y="2577366"/>
                  <a:pt x="7189124" y="2572953"/>
                  <a:pt x="7175004" y="2567659"/>
                </a:cubicBezTo>
                <a:close/>
                <a:moveTo>
                  <a:pt x="7688638" y="2538535"/>
                </a:moveTo>
                <a:lnTo>
                  <a:pt x="7699230" y="2538535"/>
                </a:lnTo>
                <a:lnTo>
                  <a:pt x="7688638" y="2549125"/>
                </a:lnTo>
                <a:close/>
                <a:moveTo>
                  <a:pt x="7275612" y="2538535"/>
                </a:moveTo>
                <a:cubicBezTo>
                  <a:pt x="7282674" y="2538535"/>
                  <a:pt x="7289732" y="2538535"/>
                  <a:pt x="7296793" y="2538535"/>
                </a:cubicBezTo>
                <a:lnTo>
                  <a:pt x="7360336" y="2549125"/>
                </a:lnTo>
                <a:cubicBezTo>
                  <a:pt x="7360336" y="2549125"/>
                  <a:pt x="7363866" y="2545596"/>
                  <a:pt x="7370926" y="2538535"/>
                </a:cubicBezTo>
                <a:lnTo>
                  <a:pt x="7381516" y="2549125"/>
                </a:lnTo>
                <a:lnTo>
                  <a:pt x="7402697" y="2559716"/>
                </a:lnTo>
                <a:cubicBezTo>
                  <a:pt x="7416818" y="2566775"/>
                  <a:pt x="7423878" y="2568541"/>
                  <a:pt x="7423878" y="2565010"/>
                </a:cubicBezTo>
                <a:cubicBezTo>
                  <a:pt x="7423878" y="2561481"/>
                  <a:pt x="7427408" y="2559716"/>
                  <a:pt x="7434468" y="2559716"/>
                </a:cubicBezTo>
                <a:cubicBezTo>
                  <a:pt x="7434468" y="2566775"/>
                  <a:pt x="7434468" y="2570306"/>
                  <a:pt x="7434468" y="2570306"/>
                </a:cubicBezTo>
                <a:cubicBezTo>
                  <a:pt x="7434468" y="2577366"/>
                  <a:pt x="7430938" y="2580897"/>
                  <a:pt x="7423878" y="2580897"/>
                </a:cubicBezTo>
                <a:cubicBezTo>
                  <a:pt x="7416818" y="2580897"/>
                  <a:pt x="7406226" y="2577366"/>
                  <a:pt x="7392107" y="2570306"/>
                </a:cubicBezTo>
                <a:cubicBezTo>
                  <a:pt x="7370926" y="2570306"/>
                  <a:pt x="7360336" y="2570306"/>
                  <a:pt x="7360336" y="2570306"/>
                </a:cubicBezTo>
                <a:close/>
                <a:moveTo>
                  <a:pt x="7116756" y="2538535"/>
                </a:moveTo>
                <a:cubicBezTo>
                  <a:pt x="7123818" y="2538535"/>
                  <a:pt x="7129112" y="2540300"/>
                  <a:pt x="7132641" y="2543831"/>
                </a:cubicBezTo>
                <a:cubicBezTo>
                  <a:pt x="7134406" y="2545596"/>
                  <a:pt x="7137496" y="2547801"/>
                  <a:pt x="7141909" y="2550449"/>
                </a:cubicBezTo>
                <a:lnTo>
                  <a:pt x="7159116" y="2559715"/>
                </a:lnTo>
                <a:lnTo>
                  <a:pt x="7137937" y="2549125"/>
                </a:lnTo>
                <a:lnTo>
                  <a:pt x="7116756" y="2549125"/>
                </a:lnTo>
                <a:close/>
                <a:moveTo>
                  <a:pt x="6629598" y="2538535"/>
                </a:moveTo>
                <a:lnTo>
                  <a:pt x="6650778" y="2549125"/>
                </a:lnTo>
                <a:lnTo>
                  <a:pt x="6682550" y="2549125"/>
                </a:lnTo>
                <a:cubicBezTo>
                  <a:pt x="6668429" y="2542066"/>
                  <a:pt x="6671958" y="2538535"/>
                  <a:pt x="6693140" y="2538535"/>
                </a:cubicBezTo>
                <a:lnTo>
                  <a:pt x="6703730" y="2538535"/>
                </a:lnTo>
                <a:cubicBezTo>
                  <a:pt x="6696669" y="2538535"/>
                  <a:pt x="6696669" y="2542066"/>
                  <a:pt x="6703730" y="2549125"/>
                </a:cubicBezTo>
                <a:lnTo>
                  <a:pt x="6777862" y="2570306"/>
                </a:lnTo>
                <a:cubicBezTo>
                  <a:pt x="6806104" y="2577366"/>
                  <a:pt x="6816696" y="2584427"/>
                  <a:pt x="6809634" y="2591487"/>
                </a:cubicBezTo>
                <a:lnTo>
                  <a:pt x="6820224" y="2591487"/>
                </a:lnTo>
                <a:cubicBezTo>
                  <a:pt x="6820224" y="2584427"/>
                  <a:pt x="6829050" y="2584427"/>
                  <a:pt x="6846700" y="2591487"/>
                </a:cubicBezTo>
                <a:cubicBezTo>
                  <a:pt x="6864352" y="2598548"/>
                  <a:pt x="6873177" y="2602077"/>
                  <a:pt x="6873177" y="2602077"/>
                </a:cubicBezTo>
                <a:lnTo>
                  <a:pt x="6809634" y="2602077"/>
                </a:lnTo>
                <a:cubicBezTo>
                  <a:pt x="6802573" y="2595018"/>
                  <a:pt x="6793748" y="2591487"/>
                  <a:pt x="6783158" y="2591487"/>
                </a:cubicBezTo>
                <a:cubicBezTo>
                  <a:pt x="6772568" y="2591487"/>
                  <a:pt x="6763743" y="2595018"/>
                  <a:pt x="6756682" y="2602077"/>
                </a:cubicBezTo>
                <a:cubicBezTo>
                  <a:pt x="6749621" y="2602077"/>
                  <a:pt x="6742562" y="2602077"/>
                  <a:pt x="6735502" y="2602077"/>
                </a:cubicBezTo>
                <a:cubicBezTo>
                  <a:pt x="6721381" y="2602077"/>
                  <a:pt x="6714320" y="2603842"/>
                  <a:pt x="6714320" y="2607373"/>
                </a:cubicBezTo>
                <a:cubicBezTo>
                  <a:pt x="6714320" y="2610904"/>
                  <a:pt x="6710791" y="2612668"/>
                  <a:pt x="6703730" y="2612668"/>
                </a:cubicBezTo>
                <a:lnTo>
                  <a:pt x="6693140" y="2602077"/>
                </a:lnTo>
                <a:cubicBezTo>
                  <a:pt x="6693140" y="2595018"/>
                  <a:pt x="6689610" y="2591487"/>
                  <a:pt x="6682550" y="2591487"/>
                </a:cubicBezTo>
                <a:lnTo>
                  <a:pt x="6682550" y="2580897"/>
                </a:lnTo>
                <a:cubicBezTo>
                  <a:pt x="6675488" y="2580897"/>
                  <a:pt x="6671958" y="2577366"/>
                  <a:pt x="6671958" y="2570306"/>
                </a:cubicBezTo>
                <a:cubicBezTo>
                  <a:pt x="6671958" y="2570306"/>
                  <a:pt x="6668429" y="2570306"/>
                  <a:pt x="6661368" y="2570306"/>
                </a:cubicBezTo>
                <a:lnTo>
                  <a:pt x="6640188" y="2549125"/>
                </a:lnTo>
                <a:close/>
                <a:moveTo>
                  <a:pt x="6078895" y="2538535"/>
                </a:moveTo>
                <a:lnTo>
                  <a:pt x="6110668" y="2559716"/>
                </a:lnTo>
                <a:cubicBezTo>
                  <a:pt x="6124786" y="2573837"/>
                  <a:pt x="6131847" y="2573837"/>
                  <a:pt x="6131847" y="2559716"/>
                </a:cubicBezTo>
                <a:cubicBezTo>
                  <a:pt x="6131847" y="2559716"/>
                  <a:pt x="6137142" y="2559716"/>
                  <a:pt x="6147734" y="2559716"/>
                </a:cubicBezTo>
                <a:cubicBezTo>
                  <a:pt x="6158324" y="2559716"/>
                  <a:pt x="6167149" y="2559716"/>
                  <a:pt x="6174209" y="2559716"/>
                </a:cubicBezTo>
                <a:lnTo>
                  <a:pt x="6163620" y="2570306"/>
                </a:lnTo>
                <a:cubicBezTo>
                  <a:pt x="6156558" y="2570306"/>
                  <a:pt x="6151264" y="2572071"/>
                  <a:pt x="6147734" y="2575602"/>
                </a:cubicBezTo>
                <a:cubicBezTo>
                  <a:pt x="6144204" y="2579131"/>
                  <a:pt x="6142438" y="2580897"/>
                  <a:pt x="6142438" y="2580897"/>
                </a:cubicBezTo>
                <a:cubicBezTo>
                  <a:pt x="6135378" y="2573837"/>
                  <a:pt x="6131847" y="2573837"/>
                  <a:pt x="6131847" y="2580897"/>
                </a:cubicBezTo>
                <a:lnTo>
                  <a:pt x="6110668" y="2570306"/>
                </a:lnTo>
                <a:cubicBezTo>
                  <a:pt x="6103606" y="2563246"/>
                  <a:pt x="6100076" y="2559716"/>
                  <a:pt x="6100076" y="2559716"/>
                </a:cubicBezTo>
                <a:close/>
                <a:moveTo>
                  <a:pt x="5326977" y="2538535"/>
                </a:moveTo>
                <a:lnTo>
                  <a:pt x="5337566" y="2538535"/>
                </a:lnTo>
                <a:lnTo>
                  <a:pt x="5358748" y="2549125"/>
                </a:lnTo>
                <a:cubicBezTo>
                  <a:pt x="5344627" y="2549125"/>
                  <a:pt x="5334037" y="2545596"/>
                  <a:pt x="5326977" y="2538535"/>
                </a:cubicBezTo>
                <a:close/>
                <a:moveTo>
                  <a:pt x="6280114" y="2527944"/>
                </a:moveTo>
                <a:lnTo>
                  <a:pt x="6311884" y="2538535"/>
                </a:lnTo>
                <a:cubicBezTo>
                  <a:pt x="6304824" y="2545596"/>
                  <a:pt x="6297765" y="2545596"/>
                  <a:pt x="6290704" y="2538535"/>
                </a:cubicBezTo>
                <a:close/>
                <a:moveTo>
                  <a:pt x="7434468" y="2517354"/>
                </a:moveTo>
                <a:cubicBezTo>
                  <a:pt x="7448588" y="2517354"/>
                  <a:pt x="7448588" y="2524414"/>
                  <a:pt x="7434468" y="2538535"/>
                </a:cubicBezTo>
                <a:cubicBezTo>
                  <a:pt x="7427408" y="2538535"/>
                  <a:pt x="7423878" y="2535004"/>
                  <a:pt x="7423878" y="2527944"/>
                </a:cubicBezTo>
                <a:cubicBezTo>
                  <a:pt x="7423878" y="2520885"/>
                  <a:pt x="7427408" y="2517354"/>
                  <a:pt x="7434468" y="2517354"/>
                </a:cubicBezTo>
                <a:close/>
                <a:moveTo>
                  <a:pt x="6343656" y="2517354"/>
                </a:moveTo>
                <a:lnTo>
                  <a:pt x="6354246" y="2527944"/>
                </a:lnTo>
                <a:cubicBezTo>
                  <a:pt x="6354246" y="2527944"/>
                  <a:pt x="6350717" y="2527944"/>
                  <a:pt x="6343656" y="2527944"/>
                </a:cubicBezTo>
                <a:cubicBezTo>
                  <a:pt x="6343656" y="2520885"/>
                  <a:pt x="6343656" y="2517354"/>
                  <a:pt x="6343656" y="2517354"/>
                </a:cubicBezTo>
                <a:close/>
                <a:moveTo>
                  <a:pt x="7159118" y="2506764"/>
                </a:moveTo>
                <a:cubicBezTo>
                  <a:pt x="7166178" y="2506764"/>
                  <a:pt x="7169708" y="2506764"/>
                  <a:pt x="7169708" y="2506764"/>
                </a:cubicBezTo>
                <a:cubicBezTo>
                  <a:pt x="7169708" y="2506764"/>
                  <a:pt x="7173238" y="2506764"/>
                  <a:pt x="7180299" y="2506764"/>
                </a:cubicBezTo>
                <a:lnTo>
                  <a:pt x="7169708" y="2517354"/>
                </a:lnTo>
                <a:close/>
                <a:moveTo>
                  <a:pt x="7053214" y="2506764"/>
                </a:moveTo>
                <a:lnTo>
                  <a:pt x="7074395" y="2517354"/>
                </a:lnTo>
                <a:cubicBezTo>
                  <a:pt x="7074395" y="2517354"/>
                  <a:pt x="7077924" y="2520885"/>
                  <a:pt x="7084985" y="2527944"/>
                </a:cubicBezTo>
                <a:lnTo>
                  <a:pt x="7074395" y="2527944"/>
                </a:lnTo>
                <a:lnTo>
                  <a:pt x="7063804" y="2527944"/>
                </a:lnTo>
                <a:cubicBezTo>
                  <a:pt x="7056744" y="2527944"/>
                  <a:pt x="7049684" y="2527944"/>
                  <a:pt x="7042622" y="2527944"/>
                </a:cubicBezTo>
                <a:cubicBezTo>
                  <a:pt x="7035562" y="2527944"/>
                  <a:pt x="7032033" y="2527944"/>
                  <a:pt x="7032033" y="2527944"/>
                </a:cubicBezTo>
                <a:lnTo>
                  <a:pt x="7021443" y="2538535"/>
                </a:lnTo>
                <a:lnTo>
                  <a:pt x="7010852" y="2527944"/>
                </a:lnTo>
                <a:cubicBezTo>
                  <a:pt x="7010852" y="2527944"/>
                  <a:pt x="7014381" y="2527944"/>
                  <a:pt x="7021443" y="2527944"/>
                </a:cubicBezTo>
                <a:cubicBezTo>
                  <a:pt x="7028504" y="2527944"/>
                  <a:pt x="7035562" y="2524414"/>
                  <a:pt x="7042622" y="2517354"/>
                </a:cubicBezTo>
                <a:cubicBezTo>
                  <a:pt x="7049684" y="2510294"/>
                  <a:pt x="7053214" y="2506764"/>
                  <a:pt x="7053214" y="2506764"/>
                </a:cubicBezTo>
                <a:close/>
                <a:moveTo>
                  <a:pt x="6830814" y="2506764"/>
                </a:moveTo>
                <a:cubicBezTo>
                  <a:pt x="6837876" y="2506764"/>
                  <a:pt x="6844936" y="2506764"/>
                  <a:pt x="6851996" y="2506764"/>
                </a:cubicBezTo>
                <a:lnTo>
                  <a:pt x="6851996" y="2517354"/>
                </a:lnTo>
                <a:cubicBezTo>
                  <a:pt x="6844936" y="2517354"/>
                  <a:pt x="6837876" y="2513823"/>
                  <a:pt x="6830814" y="2506764"/>
                </a:cubicBezTo>
                <a:close/>
                <a:moveTo>
                  <a:pt x="6205980" y="2506764"/>
                </a:moveTo>
                <a:lnTo>
                  <a:pt x="6216572" y="2506764"/>
                </a:lnTo>
                <a:cubicBezTo>
                  <a:pt x="6230690" y="2506764"/>
                  <a:pt x="6237752" y="2510294"/>
                  <a:pt x="6237752" y="2517354"/>
                </a:cubicBezTo>
                <a:cubicBezTo>
                  <a:pt x="6223632" y="2517354"/>
                  <a:pt x="6213042" y="2513823"/>
                  <a:pt x="6205980" y="2506764"/>
                </a:cubicBezTo>
                <a:close/>
                <a:moveTo>
                  <a:pt x="8080483" y="2496173"/>
                </a:moveTo>
                <a:lnTo>
                  <a:pt x="8091075" y="2506764"/>
                </a:lnTo>
                <a:lnTo>
                  <a:pt x="8080483" y="2506764"/>
                </a:lnTo>
                <a:close/>
                <a:moveTo>
                  <a:pt x="7095574" y="2496173"/>
                </a:moveTo>
                <a:lnTo>
                  <a:pt x="7148526" y="2506764"/>
                </a:lnTo>
                <a:lnTo>
                  <a:pt x="7116756" y="2506764"/>
                </a:lnTo>
                <a:close/>
                <a:moveTo>
                  <a:pt x="6703730" y="2496173"/>
                </a:moveTo>
                <a:cubicBezTo>
                  <a:pt x="6710791" y="2496173"/>
                  <a:pt x="6714320" y="2497938"/>
                  <a:pt x="6714320" y="2501469"/>
                </a:cubicBezTo>
                <a:cubicBezTo>
                  <a:pt x="6714320" y="2504999"/>
                  <a:pt x="6712554" y="2506764"/>
                  <a:pt x="6709025" y="2506764"/>
                </a:cubicBezTo>
                <a:cubicBezTo>
                  <a:pt x="6705496" y="2506764"/>
                  <a:pt x="6703730" y="2503233"/>
                  <a:pt x="6703730" y="2496173"/>
                </a:cubicBezTo>
                <a:close/>
                <a:moveTo>
                  <a:pt x="5263434" y="2496173"/>
                </a:moveTo>
                <a:cubicBezTo>
                  <a:pt x="5270494" y="2503233"/>
                  <a:pt x="5274025" y="2510294"/>
                  <a:pt x="5274025" y="2517354"/>
                </a:cubicBezTo>
                <a:lnTo>
                  <a:pt x="5252844" y="2517354"/>
                </a:lnTo>
                <a:cubicBezTo>
                  <a:pt x="5245784" y="2517354"/>
                  <a:pt x="5242254" y="2513823"/>
                  <a:pt x="5242254" y="2506764"/>
                </a:cubicBezTo>
                <a:close/>
                <a:moveTo>
                  <a:pt x="7137937" y="2485583"/>
                </a:moveTo>
                <a:cubicBezTo>
                  <a:pt x="7144997" y="2485583"/>
                  <a:pt x="7152058" y="2487348"/>
                  <a:pt x="7159118" y="2490879"/>
                </a:cubicBezTo>
                <a:cubicBezTo>
                  <a:pt x="7166178" y="2494408"/>
                  <a:pt x="7169708" y="2496173"/>
                  <a:pt x="7169708" y="2496173"/>
                </a:cubicBezTo>
                <a:cubicBezTo>
                  <a:pt x="7162648" y="2503233"/>
                  <a:pt x="7159118" y="2506764"/>
                  <a:pt x="7159118" y="2506764"/>
                </a:cubicBezTo>
                <a:cubicBezTo>
                  <a:pt x="7159118" y="2506764"/>
                  <a:pt x="7159118" y="2503233"/>
                  <a:pt x="7159118" y="2496173"/>
                </a:cubicBezTo>
                <a:close/>
                <a:moveTo>
                  <a:pt x="6947310" y="2485583"/>
                </a:moveTo>
                <a:cubicBezTo>
                  <a:pt x="6954370" y="2485583"/>
                  <a:pt x="6959666" y="2485583"/>
                  <a:pt x="6963196" y="2485583"/>
                </a:cubicBezTo>
                <a:cubicBezTo>
                  <a:pt x="6966725" y="2485583"/>
                  <a:pt x="6968491" y="2485583"/>
                  <a:pt x="6968491" y="2485583"/>
                </a:cubicBezTo>
                <a:cubicBezTo>
                  <a:pt x="6968491" y="2492643"/>
                  <a:pt x="6961429" y="2496173"/>
                  <a:pt x="6947310" y="2496173"/>
                </a:cubicBezTo>
                <a:lnTo>
                  <a:pt x="6936718" y="2496173"/>
                </a:lnTo>
                <a:cubicBezTo>
                  <a:pt x="6936718" y="2489114"/>
                  <a:pt x="6940248" y="2485583"/>
                  <a:pt x="6947310" y="2485583"/>
                </a:cubicBezTo>
                <a:close/>
                <a:moveTo>
                  <a:pt x="5721469" y="2482273"/>
                </a:moveTo>
                <a:cubicBezTo>
                  <a:pt x="5742650" y="2480949"/>
                  <a:pt x="5755888" y="2485583"/>
                  <a:pt x="5761183" y="2496173"/>
                </a:cubicBezTo>
                <a:cubicBezTo>
                  <a:pt x="5747064" y="2496173"/>
                  <a:pt x="5736472" y="2496173"/>
                  <a:pt x="5729412" y="2496173"/>
                </a:cubicBezTo>
                <a:cubicBezTo>
                  <a:pt x="5715292" y="2489114"/>
                  <a:pt x="5704702" y="2485583"/>
                  <a:pt x="5697641" y="2485583"/>
                </a:cubicBezTo>
                <a:cubicBezTo>
                  <a:pt x="5706466" y="2483818"/>
                  <a:pt x="5714409" y="2482714"/>
                  <a:pt x="5721469" y="2482273"/>
                </a:cubicBezTo>
                <a:close/>
                <a:moveTo>
                  <a:pt x="5665870" y="2474992"/>
                </a:moveTo>
                <a:lnTo>
                  <a:pt x="5676460" y="2474992"/>
                </a:lnTo>
                <a:cubicBezTo>
                  <a:pt x="5676460" y="2482052"/>
                  <a:pt x="5674695" y="2485583"/>
                  <a:pt x="5671166" y="2485583"/>
                </a:cubicBezTo>
                <a:cubicBezTo>
                  <a:pt x="5667635" y="2485583"/>
                  <a:pt x="5665870" y="2482052"/>
                  <a:pt x="5665870" y="2474992"/>
                </a:cubicBezTo>
                <a:close/>
                <a:moveTo>
                  <a:pt x="7443736" y="2469698"/>
                </a:moveTo>
                <a:cubicBezTo>
                  <a:pt x="7444616" y="2469698"/>
                  <a:pt x="7445059" y="2471462"/>
                  <a:pt x="7445059" y="2474992"/>
                </a:cubicBezTo>
                <a:cubicBezTo>
                  <a:pt x="7452120" y="2474992"/>
                  <a:pt x="7452120" y="2478523"/>
                  <a:pt x="7445059" y="2485583"/>
                </a:cubicBezTo>
                <a:cubicBezTo>
                  <a:pt x="7437999" y="2485583"/>
                  <a:pt x="7436234" y="2482052"/>
                  <a:pt x="7439764" y="2474992"/>
                </a:cubicBezTo>
                <a:cubicBezTo>
                  <a:pt x="7441528" y="2471462"/>
                  <a:pt x="7442852" y="2469698"/>
                  <a:pt x="7443736" y="2469698"/>
                </a:cubicBezTo>
                <a:close/>
                <a:moveTo>
                  <a:pt x="7111462" y="2469698"/>
                </a:moveTo>
                <a:lnTo>
                  <a:pt x="7120728" y="2476317"/>
                </a:lnTo>
                <a:cubicBezTo>
                  <a:pt x="7125140" y="2478964"/>
                  <a:pt x="7130876" y="2482052"/>
                  <a:pt x="7137937" y="2485583"/>
                </a:cubicBezTo>
                <a:cubicBezTo>
                  <a:pt x="7130876" y="2485583"/>
                  <a:pt x="7125581" y="2485583"/>
                  <a:pt x="7122052" y="2485583"/>
                </a:cubicBezTo>
                <a:cubicBezTo>
                  <a:pt x="7118522" y="2485583"/>
                  <a:pt x="7116756" y="2482052"/>
                  <a:pt x="7116756" y="2474992"/>
                </a:cubicBezTo>
                <a:close/>
                <a:moveTo>
                  <a:pt x="6947310" y="2464402"/>
                </a:moveTo>
                <a:lnTo>
                  <a:pt x="6957900" y="2464402"/>
                </a:lnTo>
                <a:cubicBezTo>
                  <a:pt x="6957900" y="2471462"/>
                  <a:pt x="6956135" y="2474992"/>
                  <a:pt x="6952604" y="2474992"/>
                </a:cubicBezTo>
                <a:cubicBezTo>
                  <a:pt x="6949074" y="2474992"/>
                  <a:pt x="6947310" y="2471462"/>
                  <a:pt x="6947310" y="2464402"/>
                </a:cubicBezTo>
                <a:close/>
                <a:moveTo>
                  <a:pt x="6364836" y="2464402"/>
                </a:moveTo>
                <a:lnTo>
                  <a:pt x="6343656" y="2474992"/>
                </a:lnTo>
                <a:cubicBezTo>
                  <a:pt x="6357776" y="2474992"/>
                  <a:pt x="6364836" y="2474992"/>
                  <a:pt x="6364836" y="2474992"/>
                </a:cubicBezTo>
                <a:lnTo>
                  <a:pt x="6386018" y="2485583"/>
                </a:lnTo>
                <a:cubicBezTo>
                  <a:pt x="6386018" y="2492643"/>
                  <a:pt x="6384252" y="2496173"/>
                  <a:pt x="6380723" y="2496173"/>
                </a:cubicBezTo>
                <a:lnTo>
                  <a:pt x="6396608" y="2496173"/>
                </a:lnTo>
                <a:lnTo>
                  <a:pt x="6396608" y="2474992"/>
                </a:lnTo>
                <a:lnTo>
                  <a:pt x="6386018" y="2474992"/>
                </a:lnTo>
                <a:close/>
                <a:moveTo>
                  <a:pt x="6248342" y="2464402"/>
                </a:moveTo>
                <a:lnTo>
                  <a:pt x="6248342" y="2474992"/>
                </a:lnTo>
                <a:cubicBezTo>
                  <a:pt x="6248342" y="2474992"/>
                  <a:pt x="6244813" y="2474992"/>
                  <a:pt x="6237752" y="2474992"/>
                </a:cubicBezTo>
                <a:close/>
                <a:moveTo>
                  <a:pt x="6785806" y="2459106"/>
                </a:moveTo>
                <a:cubicBezTo>
                  <a:pt x="6787570" y="2459106"/>
                  <a:pt x="6788454" y="2460873"/>
                  <a:pt x="6788454" y="2464402"/>
                </a:cubicBezTo>
                <a:lnTo>
                  <a:pt x="6777862" y="2464402"/>
                </a:lnTo>
                <a:cubicBezTo>
                  <a:pt x="6781394" y="2460873"/>
                  <a:pt x="6784040" y="2459106"/>
                  <a:pt x="6785806" y="2459106"/>
                </a:cubicBezTo>
                <a:close/>
                <a:moveTo>
                  <a:pt x="6513102" y="2453812"/>
                </a:moveTo>
                <a:lnTo>
                  <a:pt x="6555464" y="2464402"/>
                </a:lnTo>
                <a:cubicBezTo>
                  <a:pt x="6548403" y="2464402"/>
                  <a:pt x="6541344" y="2464402"/>
                  <a:pt x="6534284" y="2464402"/>
                </a:cubicBezTo>
                <a:cubicBezTo>
                  <a:pt x="6527223" y="2464402"/>
                  <a:pt x="6520163" y="2460871"/>
                  <a:pt x="6513102" y="2453812"/>
                </a:cubicBezTo>
                <a:close/>
                <a:moveTo>
                  <a:pt x="6025943" y="2453812"/>
                </a:moveTo>
                <a:lnTo>
                  <a:pt x="6036534" y="2453812"/>
                </a:lnTo>
                <a:cubicBezTo>
                  <a:pt x="6050654" y="2453812"/>
                  <a:pt x="6061245" y="2457342"/>
                  <a:pt x="6068305" y="2464402"/>
                </a:cubicBezTo>
                <a:cubicBezTo>
                  <a:pt x="6054186" y="2464402"/>
                  <a:pt x="6043594" y="2464402"/>
                  <a:pt x="6036534" y="2464402"/>
                </a:cubicBezTo>
                <a:close/>
                <a:moveTo>
                  <a:pt x="7701876" y="2436602"/>
                </a:moveTo>
                <a:cubicBezTo>
                  <a:pt x="7703642" y="2435719"/>
                  <a:pt x="7706288" y="2436161"/>
                  <a:pt x="7709820" y="2437927"/>
                </a:cubicBezTo>
                <a:cubicBezTo>
                  <a:pt x="7716880" y="2441456"/>
                  <a:pt x="7731000" y="2443221"/>
                  <a:pt x="7752182" y="2443221"/>
                </a:cubicBezTo>
                <a:lnTo>
                  <a:pt x="7794542" y="2453812"/>
                </a:lnTo>
                <a:cubicBezTo>
                  <a:pt x="7794542" y="2460871"/>
                  <a:pt x="7791012" y="2464402"/>
                  <a:pt x="7783952" y="2464402"/>
                </a:cubicBezTo>
                <a:lnTo>
                  <a:pt x="7741590" y="2453812"/>
                </a:lnTo>
                <a:lnTo>
                  <a:pt x="7699230" y="2443221"/>
                </a:lnTo>
                <a:cubicBezTo>
                  <a:pt x="7699230" y="2439691"/>
                  <a:pt x="7700110" y="2437486"/>
                  <a:pt x="7701876" y="2436602"/>
                </a:cubicBezTo>
                <a:close/>
                <a:moveTo>
                  <a:pt x="7286203" y="2432631"/>
                </a:moveTo>
                <a:lnTo>
                  <a:pt x="7307384" y="2432631"/>
                </a:lnTo>
                <a:lnTo>
                  <a:pt x="7307384" y="2443221"/>
                </a:lnTo>
                <a:cubicBezTo>
                  <a:pt x="7300322" y="2443221"/>
                  <a:pt x="7295028" y="2443221"/>
                  <a:pt x="7291498" y="2443221"/>
                </a:cubicBezTo>
                <a:cubicBezTo>
                  <a:pt x="7287968" y="2443221"/>
                  <a:pt x="7286203" y="2439691"/>
                  <a:pt x="7286203" y="2432631"/>
                </a:cubicBezTo>
                <a:close/>
                <a:moveTo>
                  <a:pt x="7116756" y="2432631"/>
                </a:moveTo>
                <a:cubicBezTo>
                  <a:pt x="7116756" y="2432631"/>
                  <a:pt x="7120285" y="2436161"/>
                  <a:pt x="7127347" y="2443221"/>
                </a:cubicBezTo>
                <a:lnTo>
                  <a:pt x="7116756" y="2443221"/>
                </a:lnTo>
                <a:lnTo>
                  <a:pt x="7106166" y="2443221"/>
                </a:lnTo>
                <a:cubicBezTo>
                  <a:pt x="7113226" y="2436161"/>
                  <a:pt x="7116756" y="2432631"/>
                  <a:pt x="7116756" y="2432631"/>
                </a:cubicBezTo>
                <a:close/>
                <a:moveTo>
                  <a:pt x="5920039" y="2432631"/>
                </a:moveTo>
                <a:lnTo>
                  <a:pt x="5930630" y="2432631"/>
                </a:lnTo>
                <a:lnTo>
                  <a:pt x="6015353" y="2453812"/>
                </a:lnTo>
                <a:cubicBezTo>
                  <a:pt x="6001234" y="2453812"/>
                  <a:pt x="5994172" y="2453812"/>
                  <a:pt x="5994172" y="2453812"/>
                </a:cubicBezTo>
                <a:cubicBezTo>
                  <a:pt x="5980053" y="2446752"/>
                  <a:pt x="5965930" y="2443221"/>
                  <a:pt x="5951812" y="2443221"/>
                </a:cubicBezTo>
                <a:cubicBezTo>
                  <a:pt x="5944750" y="2443221"/>
                  <a:pt x="5937690" y="2441456"/>
                  <a:pt x="5930630" y="2437927"/>
                </a:cubicBezTo>
                <a:cubicBezTo>
                  <a:pt x="5923568" y="2434396"/>
                  <a:pt x="5920039" y="2432631"/>
                  <a:pt x="5920039" y="2432631"/>
                </a:cubicBezTo>
                <a:close/>
                <a:moveTo>
                  <a:pt x="6354246" y="2422040"/>
                </a:moveTo>
                <a:cubicBezTo>
                  <a:pt x="6361306" y="2429100"/>
                  <a:pt x="6364836" y="2432631"/>
                  <a:pt x="6364836" y="2432631"/>
                </a:cubicBezTo>
                <a:cubicBezTo>
                  <a:pt x="6364836" y="2432631"/>
                  <a:pt x="6364836" y="2434396"/>
                  <a:pt x="6364836" y="2437927"/>
                </a:cubicBezTo>
                <a:cubicBezTo>
                  <a:pt x="6364836" y="2441456"/>
                  <a:pt x="6368367" y="2443221"/>
                  <a:pt x="6375428" y="2443221"/>
                </a:cubicBezTo>
                <a:cubicBezTo>
                  <a:pt x="6382488" y="2443221"/>
                  <a:pt x="6386018" y="2446752"/>
                  <a:pt x="6386018" y="2453812"/>
                </a:cubicBezTo>
                <a:cubicBezTo>
                  <a:pt x="6393079" y="2460871"/>
                  <a:pt x="6414259" y="2467933"/>
                  <a:pt x="6449560" y="2474992"/>
                </a:cubicBezTo>
                <a:lnTo>
                  <a:pt x="6460150" y="2485583"/>
                </a:lnTo>
                <a:lnTo>
                  <a:pt x="6481332" y="2485583"/>
                </a:lnTo>
                <a:cubicBezTo>
                  <a:pt x="6495451" y="2485583"/>
                  <a:pt x="6513102" y="2489114"/>
                  <a:pt x="6534284" y="2496173"/>
                </a:cubicBezTo>
                <a:cubicBezTo>
                  <a:pt x="6555464" y="2503233"/>
                  <a:pt x="6573115" y="2506764"/>
                  <a:pt x="6587236" y="2506764"/>
                </a:cubicBezTo>
                <a:cubicBezTo>
                  <a:pt x="6594296" y="2513823"/>
                  <a:pt x="6601355" y="2517354"/>
                  <a:pt x="6608416" y="2517354"/>
                </a:cubicBezTo>
                <a:cubicBezTo>
                  <a:pt x="6608416" y="2517354"/>
                  <a:pt x="6611946" y="2517354"/>
                  <a:pt x="6619006" y="2517354"/>
                </a:cubicBezTo>
                <a:cubicBezTo>
                  <a:pt x="6626067" y="2517354"/>
                  <a:pt x="6633127" y="2520885"/>
                  <a:pt x="6640188" y="2527944"/>
                </a:cubicBezTo>
                <a:lnTo>
                  <a:pt x="6650778" y="2538535"/>
                </a:lnTo>
                <a:lnTo>
                  <a:pt x="6640188" y="2538535"/>
                </a:lnTo>
                <a:lnTo>
                  <a:pt x="6629598" y="2538535"/>
                </a:lnTo>
                <a:lnTo>
                  <a:pt x="6619006" y="2538535"/>
                </a:lnTo>
                <a:cubicBezTo>
                  <a:pt x="6626067" y="2545596"/>
                  <a:pt x="6627832" y="2550890"/>
                  <a:pt x="6624302" y="2554421"/>
                </a:cubicBezTo>
                <a:cubicBezTo>
                  <a:pt x="6620772" y="2557952"/>
                  <a:pt x="6617242" y="2559716"/>
                  <a:pt x="6613711" y="2559716"/>
                </a:cubicBezTo>
                <a:cubicBezTo>
                  <a:pt x="6610182" y="2559716"/>
                  <a:pt x="6608416" y="2556185"/>
                  <a:pt x="6608416" y="2549125"/>
                </a:cubicBezTo>
                <a:lnTo>
                  <a:pt x="6576646" y="2538535"/>
                </a:lnTo>
                <a:lnTo>
                  <a:pt x="6513102" y="2517354"/>
                </a:lnTo>
                <a:lnTo>
                  <a:pt x="6460150" y="2506764"/>
                </a:lnTo>
                <a:cubicBezTo>
                  <a:pt x="6460150" y="2506764"/>
                  <a:pt x="6458384" y="2503233"/>
                  <a:pt x="6454855" y="2496173"/>
                </a:cubicBezTo>
                <a:cubicBezTo>
                  <a:pt x="6451326" y="2489114"/>
                  <a:pt x="6449560" y="2483818"/>
                  <a:pt x="6449560" y="2480287"/>
                </a:cubicBezTo>
                <a:cubicBezTo>
                  <a:pt x="6449560" y="2476757"/>
                  <a:pt x="6446031" y="2474992"/>
                  <a:pt x="6438970" y="2474992"/>
                </a:cubicBezTo>
                <a:cubicBezTo>
                  <a:pt x="6431909" y="2474992"/>
                  <a:pt x="6430144" y="2478523"/>
                  <a:pt x="6433675" y="2485583"/>
                </a:cubicBezTo>
                <a:cubicBezTo>
                  <a:pt x="6437204" y="2492643"/>
                  <a:pt x="6433675" y="2497938"/>
                  <a:pt x="6423084" y="2501469"/>
                </a:cubicBezTo>
                <a:cubicBezTo>
                  <a:pt x="6412494" y="2504999"/>
                  <a:pt x="6407198" y="2506764"/>
                  <a:pt x="6407198" y="2506764"/>
                </a:cubicBezTo>
                <a:cubicBezTo>
                  <a:pt x="6400138" y="2506764"/>
                  <a:pt x="6396608" y="2510294"/>
                  <a:pt x="6396608" y="2517354"/>
                </a:cubicBezTo>
                <a:cubicBezTo>
                  <a:pt x="6389547" y="2524414"/>
                  <a:pt x="6382488" y="2524414"/>
                  <a:pt x="6375428" y="2517354"/>
                </a:cubicBezTo>
                <a:cubicBezTo>
                  <a:pt x="6368367" y="2517354"/>
                  <a:pt x="6364836" y="2517354"/>
                  <a:pt x="6364836" y="2517354"/>
                </a:cubicBezTo>
                <a:cubicBezTo>
                  <a:pt x="6364836" y="2517354"/>
                  <a:pt x="6363072" y="2515589"/>
                  <a:pt x="6359542" y="2512058"/>
                </a:cubicBezTo>
                <a:cubicBezTo>
                  <a:pt x="6356012" y="2508529"/>
                  <a:pt x="6354246" y="2506764"/>
                  <a:pt x="6354246" y="2506764"/>
                </a:cubicBezTo>
                <a:cubicBezTo>
                  <a:pt x="6354246" y="2499704"/>
                  <a:pt x="6352480" y="2496173"/>
                  <a:pt x="6348950" y="2496173"/>
                </a:cubicBezTo>
                <a:cubicBezTo>
                  <a:pt x="6345422" y="2496173"/>
                  <a:pt x="6343656" y="2496173"/>
                  <a:pt x="6343656" y="2496173"/>
                </a:cubicBezTo>
                <a:lnTo>
                  <a:pt x="6333066" y="2485583"/>
                </a:lnTo>
                <a:cubicBezTo>
                  <a:pt x="6333066" y="2478523"/>
                  <a:pt x="6333066" y="2471462"/>
                  <a:pt x="6333066" y="2464402"/>
                </a:cubicBezTo>
                <a:cubicBezTo>
                  <a:pt x="6333066" y="2450281"/>
                  <a:pt x="6322476" y="2443221"/>
                  <a:pt x="6301294" y="2443221"/>
                </a:cubicBezTo>
                <a:cubicBezTo>
                  <a:pt x="6294234" y="2443221"/>
                  <a:pt x="6287174" y="2439691"/>
                  <a:pt x="6280114" y="2432631"/>
                </a:cubicBezTo>
                <a:lnTo>
                  <a:pt x="6285409" y="2432631"/>
                </a:lnTo>
                <a:cubicBezTo>
                  <a:pt x="6288938" y="2432631"/>
                  <a:pt x="6290704" y="2432631"/>
                  <a:pt x="6290704" y="2432631"/>
                </a:cubicBezTo>
                <a:cubicBezTo>
                  <a:pt x="6297765" y="2432631"/>
                  <a:pt x="6311884" y="2432631"/>
                  <a:pt x="6333066" y="2432631"/>
                </a:cubicBezTo>
                <a:close/>
                <a:moveTo>
                  <a:pt x="6333066" y="2416746"/>
                </a:moveTo>
                <a:cubicBezTo>
                  <a:pt x="6336595" y="2416746"/>
                  <a:pt x="6340126" y="2418510"/>
                  <a:pt x="6343656" y="2422040"/>
                </a:cubicBezTo>
                <a:lnTo>
                  <a:pt x="6333066" y="2422040"/>
                </a:lnTo>
                <a:lnTo>
                  <a:pt x="6322476" y="2422040"/>
                </a:lnTo>
                <a:cubicBezTo>
                  <a:pt x="6326005" y="2418510"/>
                  <a:pt x="6329536" y="2416746"/>
                  <a:pt x="6333066" y="2416746"/>
                </a:cubicBezTo>
                <a:close/>
                <a:moveTo>
                  <a:pt x="6926129" y="2411450"/>
                </a:moveTo>
                <a:cubicBezTo>
                  <a:pt x="6933189" y="2411450"/>
                  <a:pt x="6943780" y="2413215"/>
                  <a:pt x="6957900" y="2416746"/>
                </a:cubicBezTo>
                <a:cubicBezTo>
                  <a:pt x="6972020" y="2420275"/>
                  <a:pt x="6982610" y="2422040"/>
                  <a:pt x="6989670" y="2422040"/>
                </a:cubicBezTo>
                <a:lnTo>
                  <a:pt x="6957900" y="2422040"/>
                </a:lnTo>
                <a:lnTo>
                  <a:pt x="6936718" y="2422040"/>
                </a:lnTo>
                <a:close/>
                <a:moveTo>
                  <a:pt x="6724910" y="2411450"/>
                </a:moveTo>
                <a:cubicBezTo>
                  <a:pt x="6724910" y="2418510"/>
                  <a:pt x="6726676" y="2422040"/>
                  <a:pt x="6730206" y="2422040"/>
                </a:cubicBezTo>
                <a:cubicBezTo>
                  <a:pt x="6733736" y="2422040"/>
                  <a:pt x="6735502" y="2422040"/>
                  <a:pt x="6735502" y="2422040"/>
                </a:cubicBezTo>
                <a:cubicBezTo>
                  <a:pt x="6735502" y="2429100"/>
                  <a:pt x="6733736" y="2432631"/>
                  <a:pt x="6730206" y="2432631"/>
                </a:cubicBezTo>
                <a:cubicBezTo>
                  <a:pt x="6726676" y="2432631"/>
                  <a:pt x="6724910" y="2432631"/>
                  <a:pt x="6724910" y="2432631"/>
                </a:cubicBezTo>
                <a:lnTo>
                  <a:pt x="6724910" y="2422040"/>
                </a:lnTo>
                <a:close/>
                <a:moveTo>
                  <a:pt x="6068305" y="2411450"/>
                </a:moveTo>
                <a:cubicBezTo>
                  <a:pt x="6068305" y="2411450"/>
                  <a:pt x="6073601" y="2411450"/>
                  <a:pt x="6084190" y="2411450"/>
                </a:cubicBezTo>
                <a:cubicBezTo>
                  <a:pt x="6094782" y="2411450"/>
                  <a:pt x="6103606" y="2411450"/>
                  <a:pt x="6110668" y="2411450"/>
                </a:cubicBezTo>
                <a:cubicBezTo>
                  <a:pt x="6124786" y="2418510"/>
                  <a:pt x="6135378" y="2422040"/>
                  <a:pt x="6142438" y="2422040"/>
                </a:cubicBezTo>
                <a:lnTo>
                  <a:pt x="6078895" y="2422040"/>
                </a:lnTo>
                <a:close/>
                <a:moveTo>
                  <a:pt x="5644689" y="2411450"/>
                </a:moveTo>
                <a:cubicBezTo>
                  <a:pt x="5651750" y="2411450"/>
                  <a:pt x="5655279" y="2414981"/>
                  <a:pt x="5655279" y="2422040"/>
                </a:cubicBezTo>
                <a:cubicBezTo>
                  <a:pt x="5655279" y="2422040"/>
                  <a:pt x="5653514" y="2423805"/>
                  <a:pt x="5649984" y="2427335"/>
                </a:cubicBezTo>
                <a:cubicBezTo>
                  <a:pt x="5646454" y="2430866"/>
                  <a:pt x="5641160" y="2429100"/>
                  <a:pt x="5634099" y="2422040"/>
                </a:cubicBezTo>
                <a:close/>
                <a:moveTo>
                  <a:pt x="7193536" y="2406154"/>
                </a:moveTo>
                <a:cubicBezTo>
                  <a:pt x="7195302" y="2406154"/>
                  <a:pt x="7197949" y="2407919"/>
                  <a:pt x="7201480" y="2411450"/>
                </a:cubicBezTo>
                <a:lnTo>
                  <a:pt x="7190889" y="2411450"/>
                </a:lnTo>
                <a:cubicBezTo>
                  <a:pt x="7190889" y="2407919"/>
                  <a:pt x="7191771" y="2406154"/>
                  <a:pt x="7193536" y="2406154"/>
                </a:cubicBezTo>
                <a:close/>
                <a:moveTo>
                  <a:pt x="6796396" y="2406154"/>
                </a:moveTo>
                <a:cubicBezTo>
                  <a:pt x="6798162" y="2406154"/>
                  <a:pt x="6799044" y="2407919"/>
                  <a:pt x="6799044" y="2411450"/>
                </a:cubicBezTo>
                <a:cubicBezTo>
                  <a:pt x="6799044" y="2411450"/>
                  <a:pt x="6795514" y="2411450"/>
                  <a:pt x="6788454" y="2411450"/>
                </a:cubicBezTo>
                <a:cubicBezTo>
                  <a:pt x="6791984" y="2407919"/>
                  <a:pt x="6794632" y="2406154"/>
                  <a:pt x="6796396" y="2406154"/>
                </a:cubicBezTo>
                <a:close/>
                <a:moveTo>
                  <a:pt x="6904948" y="2400860"/>
                </a:moveTo>
                <a:lnTo>
                  <a:pt x="6904948" y="2411450"/>
                </a:lnTo>
                <a:lnTo>
                  <a:pt x="6883766" y="2411450"/>
                </a:lnTo>
                <a:cubicBezTo>
                  <a:pt x="6890828" y="2404390"/>
                  <a:pt x="6897888" y="2400860"/>
                  <a:pt x="6904948" y="2400860"/>
                </a:cubicBezTo>
                <a:close/>
                <a:moveTo>
                  <a:pt x="6269524" y="2400860"/>
                </a:moveTo>
                <a:cubicBezTo>
                  <a:pt x="6276584" y="2400860"/>
                  <a:pt x="6280114" y="2402625"/>
                  <a:pt x="6280114" y="2406154"/>
                </a:cubicBezTo>
                <a:cubicBezTo>
                  <a:pt x="6280114" y="2409685"/>
                  <a:pt x="6276584" y="2411450"/>
                  <a:pt x="6269524" y="2411450"/>
                </a:cubicBezTo>
                <a:cubicBezTo>
                  <a:pt x="6269524" y="2404390"/>
                  <a:pt x="6269524" y="2400860"/>
                  <a:pt x="6269524" y="2400860"/>
                </a:cubicBezTo>
                <a:close/>
                <a:moveTo>
                  <a:pt x="6243046" y="2400860"/>
                </a:moveTo>
                <a:cubicBezTo>
                  <a:pt x="6246576" y="2400860"/>
                  <a:pt x="6250108" y="2400860"/>
                  <a:pt x="6253638" y="2400860"/>
                </a:cubicBezTo>
                <a:cubicBezTo>
                  <a:pt x="6257168" y="2400860"/>
                  <a:pt x="6255402" y="2404390"/>
                  <a:pt x="6248342" y="2411450"/>
                </a:cubicBezTo>
                <a:cubicBezTo>
                  <a:pt x="6241282" y="2418510"/>
                  <a:pt x="6237752" y="2418510"/>
                  <a:pt x="6237752" y="2411450"/>
                </a:cubicBezTo>
                <a:cubicBezTo>
                  <a:pt x="6237752" y="2404390"/>
                  <a:pt x="6239517" y="2400860"/>
                  <a:pt x="6243046" y="2400860"/>
                </a:cubicBezTo>
                <a:close/>
                <a:moveTo>
                  <a:pt x="6098752" y="2394241"/>
                </a:moveTo>
                <a:cubicBezTo>
                  <a:pt x="6099635" y="2395123"/>
                  <a:pt x="6100076" y="2397329"/>
                  <a:pt x="6100076" y="2400860"/>
                </a:cubicBezTo>
                <a:cubicBezTo>
                  <a:pt x="6093016" y="2400860"/>
                  <a:pt x="6089486" y="2400860"/>
                  <a:pt x="6089486" y="2400860"/>
                </a:cubicBezTo>
                <a:cubicBezTo>
                  <a:pt x="6089486" y="2400860"/>
                  <a:pt x="6091251" y="2399095"/>
                  <a:pt x="6094782" y="2395565"/>
                </a:cubicBezTo>
                <a:cubicBezTo>
                  <a:pt x="6096546" y="2393800"/>
                  <a:pt x="6097870" y="2393357"/>
                  <a:pt x="6098752" y="2394241"/>
                </a:cubicBezTo>
                <a:close/>
                <a:moveTo>
                  <a:pt x="6597826" y="2379679"/>
                </a:moveTo>
                <a:lnTo>
                  <a:pt x="6619006" y="2379679"/>
                </a:lnTo>
                <a:lnTo>
                  <a:pt x="6629598" y="2400860"/>
                </a:lnTo>
                <a:cubicBezTo>
                  <a:pt x="6629598" y="2400860"/>
                  <a:pt x="6631362" y="2400860"/>
                  <a:pt x="6634892" y="2400860"/>
                </a:cubicBezTo>
                <a:cubicBezTo>
                  <a:pt x="6638422" y="2400860"/>
                  <a:pt x="6643717" y="2400860"/>
                  <a:pt x="6650778" y="2400860"/>
                </a:cubicBezTo>
                <a:cubicBezTo>
                  <a:pt x="6657839" y="2400860"/>
                  <a:pt x="6661368" y="2400860"/>
                  <a:pt x="6661368" y="2400860"/>
                </a:cubicBezTo>
                <a:cubicBezTo>
                  <a:pt x="6661368" y="2400860"/>
                  <a:pt x="6661368" y="2397329"/>
                  <a:pt x="6661368" y="2390269"/>
                </a:cubicBezTo>
                <a:cubicBezTo>
                  <a:pt x="6661368" y="2390269"/>
                  <a:pt x="6664898" y="2390269"/>
                  <a:pt x="6671958" y="2390269"/>
                </a:cubicBezTo>
                <a:cubicBezTo>
                  <a:pt x="6679020" y="2390269"/>
                  <a:pt x="6679020" y="2393800"/>
                  <a:pt x="6671958" y="2400860"/>
                </a:cubicBezTo>
                <a:cubicBezTo>
                  <a:pt x="6671958" y="2400860"/>
                  <a:pt x="6675488" y="2400860"/>
                  <a:pt x="6682550" y="2400860"/>
                </a:cubicBezTo>
                <a:cubicBezTo>
                  <a:pt x="6689610" y="2400860"/>
                  <a:pt x="6693140" y="2404390"/>
                  <a:pt x="6693140" y="2411450"/>
                </a:cubicBezTo>
                <a:lnTo>
                  <a:pt x="6671958" y="2411450"/>
                </a:lnTo>
                <a:lnTo>
                  <a:pt x="6650778" y="2422040"/>
                </a:lnTo>
                <a:lnTo>
                  <a:pt x="6640188" y="2422040"/>
                </a:lnTo>
                <a:lnTo>
                  <a:pt x="6619006" y="2400860"/>
                </a:lnTo>
                <a:cubicBezTo>
                  <a:pt x="6619006" y="2393800"/>
                  <a:pt x="6615477" y="2388504"/>
                  <a:pt x="6608416" y="2384973"/>
                </a:cubicBezTo>
                <a:cubicBezTo>
                  <a:pt x="6601355" y="2381444"/>
                  <a:pt x="6597826" y="2379679"/>
                  <a:pt x="6597826" y="2379679"/>
                </a:cubicBezTo>
                <a:close/>
                <a:moveTo>
                  <a:pt x="6153028" y="2379679"/>
                </a:moveTo>
                <a:cubicBezTo>
                  <a:pt x="6153028" y="2379679"/>
                  <a:pt x="6167149" y="2383209"/>
                  <a:pt x="6195390" y="2390269"/>
                </a:cubicBezTo>
                <a:lnTo>
                  <a:pt x="6237752" y="2400860"/>
                </a:lnTo>
                <a:lnTo>
                  <a:pt x="6205980" y="2400860"/>
                </a:lnTo>
                <a:cubicBezTo>
                  <a:pt x="6198920" y="2400860"/>
                  <a:pt x="6191861" y="2400860"/>
                  <a:pt x="6184800" y="2400860"/>
                </a:cubicBezTo>
                <a:cubicBezTo>
                  <a:pt x="6177738" y="2400860"/>
                  <a:pt x="6170680" y="2400860"/>
                  <a:pt x="6163620" y="2400860"/>
                </a:cubicBezTo>
                <a:cubicBezTo>
                  <a:pt x="6163620" y="2400860"/>
                  <a:pt x="6163620" y="2399095"/>
                  <a:pt x="6163620" y="2395565"/>
                </a:cubicBezTo>
                <a:cubicBezTo>
                  <a:pt x="6163620" y="2392034"/>
                  <a:pt x="6160090" y="2390269"/>
                  <a:pt x="6153028" y="2390269"/>
                </a:cubicBezTo>
                <a:close/>
                <a:moveTo>
                  <a:pt x="6791101" y="2374383"/>
                </a:moveTo>
                <a:cubicBezTo>
                  <a:pt x="6789334" y="2374383"/>
                  <a:pt x="6788454" y="2376149"/>
                  <a:pt x="6788454" y="2379679"/>
                </a:cubicBezTo>
                <a:lnTo>
                  <a:pt x="6799044" y="2379679"/>
                </a:lnTo>
                <a:cubicBezTo>
                  <a:pt x="6795512" y="2376149"/>
                  <a:pt x="6792866" y="2374383"/>
                  <a:pt x="6791101" y="2374383"/>
                </a:cubicBezTo>
                <a:close/>
                <a:moveTo>
                  <a:pt x="7635686" y="2369088"/>
                </a:moveTo>
                <a:lnTo>
                  <a:pt x="7646278" y="2379679"/>
                </a:lnTo>
                <a:lnTo>
                  <a:pt x="7638334" y="2379679"/>
                </a:lnTo>
                <a:cubicBezTo>
                  <a:pt x="7633039" y="2379679"/>
                  <a:pt x="7628626" y="2379679"/>
                  <a:pt x="7625096" y="2379679"/>
                </a:cubicBezTo>
                <a:cubicBezTo>
                  <a:pt x="7632156" y="2379679"/>
                  <a:pt x="7633922" y="2377914"/>
                  <a:pt x="7630390" y="2374383"/>
                </a:cubicBezTo>
                <a:cubicBezTo>
                  <a:pt x="7626861" y="2370852"/>
                  <a:pt x="7628626" y="2369088"/>
                  <a:pt x="7635686" y="2369088"/>
                </a:cubicBezTo>
                <a:close/>
                <a:moveTo>
                  <a:pt x="7540374" y="2369088"/>
                </a:moveTo>
                <a:lnTo>
                  <a:pt x="7540374" y="2379679"/>
                </a:lnTo>
                <a:lnTo>
                  <a:pt x="7529782" y="2379679"/>
                </a:lnTo>
                <a:cubicBezTo>
                  <a:pt x="7529782" y="2372619"/>
                  <a:pt x="7533312" y="2369088"/>
                  <a:pt x="7540374" y="2369088"/>
                </a:cubicBezTo>
                <a:close/>
                <a:moveTo>
                  <a:pt x="7487420" y="2369088"/>
                </a:moveTo>
                <a:cubicBezTo>
                  <a:pt x="7487420" y="2369088"/>
                  <a:pt x="7490951" y="2369088"/>
                  <a:pt x="7498011" y="2369088"/>
                </a:cubicBezTo>
                <a:cubicBezTo>
                  <a:pt x="7505072" y="2369088"/>
                  <a:pt x="7508601" y="2369088"/>
                  <a:pt x="7508601" y="2369088"/>
                </a:cubicBezTo>
                <a:cubicBezTo>
                  <a:pt x="7508601" y="2369088"/>
                  <a:pt x="7505072" y="2372619"/>
                  <a:pt x="7498011" y="2379679"/>
                </a:cubicBezTo>
                <a:cubicBezTo>
                  <a:pt x="7490951" y="2379679"/>
                  <a:pt x="7487420" y="2379679"/>
                  <a:pt x="7487420" y="2379679"/>
                </a:cubicBezTo>
                <a:cubicBezTo>
                  <a:pt x="7487420" y="2379679"/>
                  <a:pt x="7487420" y="2376148"/>
                  <a:pt x="7487420" y="2369088"/>
                </a:cubicBezTo>
                <a:close/>
                <a:moveTo>
                  <a:pt x="5930630" y="2369088"/>
                </a:moveTo>
                <a:lnTo>
                  <a:pt x="5951812" y="2369088"/>
                </a:lnTo>
                <a:lnTo>
                  <a:pt x="5951812" y="2379679"/>
                </a:lnTo>
                <a:cubicBezTo>
                  <a:pt x="5944750" y="2379679"/>
                  <a:pt x="5937690" y="2376148"/>
                  <a:pt x="5930630" y="2369088"/>
                </a:cubicBezTo>
                <a:close/>
                <a:moveTo>
                  <a:pt x="5761183" y="2369088"/>
                </a:moveTo>
                <a:lnTo>
                  <a:pt x="5782364" y="2369088"/>
                </a:lnTo>
                <a:lnTo>
                  <a:pt x="5803545" y="2379679"/>
                </a:lnTo>
                <a:cubicBezTo>
                  <a:pt x="5803545" y="2379679"/>
                  <a:pt x="5801780" y="2381444"/>
                  <a:pt x="5798250" y="2384973"/>
                </a:cubicBezTo>
                <a:cubicBezTo>
                  <a:pt x="5794720" y="2388504"/>
                  <a:pt x="5791189" y="2388504"/>
                  <a:pt x="5787660" y="2384973"/>
                </a:cubicBezTo>
                <a:cubicBezTo>
                  <a:pt x="5784130" y="2381444"/>
                  <a:pt x="5778834" y="2379679"/>
                  <a:pt x="5771774" y="2379679"/>
                </a:cubicBezTo>
                <a:close/>
                <a:moveTo>
                  <a:pt x="5655279" y="2369088"/>
                </a:moveTo>
                <a:lnTo>
                  <a:pt x="5676460" y="2379679"/>
                </a:lnTo>
                <a:lnTo>
                  <a:pt x="5676460" y="2390269"/>
                </a:lnTo>
                <a:lnTo>
                  <a:pt x="5655279" y="2390269"/>
                </a:lnTo>
                <a:lnTo>
                  <a:pt x="5644689" y="2390269"/>
                </a:lnTo>
                <a:cubicBezTo>
                  <a:pt x="5644689" y="2390269"/>
                  <a:pt x="5648218" y="2386739"/>
                  <a:pt x="5655279" y="2379679"/>
                </a:cubicBezTo>
                <a:cubicBezTo>
                  <a:pt x="5655279" y="2372619"/>
                  <a:pt x="5655279" y="2369088"/>
                  <a:pt x="5655279" y="2369088"/>
                </a:cubicBezTo>
                <a:close/>
                <a:moveTo>
                  <a:pt x="5591737" y="2369088"/>
                </a:moveTo>
                <a:lnTo>
                  <a:pt x="5612918" y="2369088"/>
                </a:lnTo>
                <a:lnTo>
                  <a:pt x="5602327" y="2379679"/>
                </a:lnTo>
                <a:close/>
                <a:moveTo>
                  <a:pt x="7400050" y="2363793"/>
                </a:moveTo>
                <a:cubicBezTo>
                  <a:pt x="7401816" y="2363793"/>
                  <a:pt x="7402697" y="2365558"/>
                  <a:pt x="7402697" y="2369088"/>
                </a:cubicBezTo>
                <a:lnTo>
                  <a:pt x="7392107" y="2369088"/>
                </a:lnTo>
                <a:cubicBezTo>
                  <a:pt x="7395636" y="2365558"/>
                  <a:pt x="7398285" y="2363793"/>
                  <a:pt x="7400050" y="2363793"/>
                </a:cubicBezTo>
                <a:close/>
                <a:moveTo>
                  <a:pt x="7095574" y="2358498"/>
                </a:moveTo>
                <a:cubicBezTo>
                  <a:pt x="7095574" y="2358498"/>
                  <a:pt x="7099106" y="2358498"/>
                  <a:pt x="7106166" y="2358498"/>
                </a:cubicBezTo>
                <a:cubicBezTo>
                  <a:pt x="7113226" y="2358498"/>
                  <a:pt x="7116756" y="2358498"/>
                  <a:pt x="7116756" y="2358498"/>
                </a:cubicBezTo>
                <a:lnTo>
                  <a:pt x="7106166" y="2369088"/>
                </a:lnTo>
                <a:close/>
                <a:moveTo>
                  <a:pt x="6184800" y="2358498"/>
                </a:moveTo>
                <a:cubicBezTo>
                  <a:pt x="6184800" y="2358498"/>
                  <a:pt x="6188330" y="2358498"/>
                  <a:pt x="6195390" y="2358498"/>
                </a:cubicBezTo>
                <a:cubicBezTo>
                  <a:pt x="6195390" y="2358498"/>
                  <a:pt x="6195390" y="2360263"/>
                  <a:pt x="6195390" y="2363793"/>
                </a:cubicBezTo>
                <a:cubicBezTo>
                  <a:pt x="6195390" y="2367323"/>
                  <a:pt x="6195390" y="2369088"/>
                  <a:pt x="6195390" y="2369088"/>
                </a:cubicBezTo>
                <a:close/>
                <a:moveTo>
                  <a:pt x="6126553" y="2358498"/>
                </a:moveTo>
                <a:cubicBezTo>
                  <a:pt x="6130082" y="2358498"/>
                  <a:pt x="6133613" y="2362029"/>
                  <a:pt x="6137142" y="2369088"/>
                </a:cubicBezTo>
                <a:cubicBezTo>
                  <a:pt x="6140672" y="2376148"/>
                  <a:pt x="6135378" y="2379679"/>
                  <a:pt x="6121257" y="2379679"/>
                </a:cubicBezTo>
                <a:lnTo>
                  <a:pt x="6100076" y="2369088"/>
                </a:lnTo>
                <a:lnTo>
                  <a:pt x="6110668" y="2369088"/>
                </a:lnTo>
                <a:lnTo>
                  <a:pt x="6121257" y="2369088"/>
                </a:lnTo>
                <a:cubicBezTo>
                  <a:pt x="6121257" y="2362029"/>
                  <a:pt x="6123024" y="2358498"/>
                  <a:pt x="6126553" y="2358498"/>
                </a:cubicBezTo>
                <a:close/>
                <a:moveTo>
                  <a:pt x="5475243" y="2358498"/>
                </a:moveTo>
                <a:lnTo>
                  <a:pt x="5485833" y="2358498"/>
                </a:lnTo>
                <a:cubicBezTo>
                  <a:pt x="5499954" y="2365558"/>
                  <a:pt x="5507014" y="2369088"/>
                  <a:pt x="5507014" y="2369088"/>
                </a:cubicBezTo>
                <a:lnTo>
                  <a:pt x="5538785" y="2379679"/>
                </a:lnTo>
                <a:cubicBezTo>
                  <a:pt x="5545846" y="2379679"/>
                  <a:pt x="5552906" y="2379679"/>
                  <a:pt x="5559966" y="2379679"/>
                </a:cubicBezTo>
                <a:cubicBezTo>
                  <a:pt x="5567026" y="2379679"/>
                  <a:pt x="5574087" y="2379679"/>
                  <a:pt x="5581147" y="2379679"/>
                </a:cubicBezTo>
                <a:lnTo>
                  <a:pt x="5517604" y="2390269"/>
                </a:lnTo>
                <a:cubicBezTo>
                  <a:pt x="5510544" y="2383209"/>
                  <a:pt x="5503483" y="2379679"/>
                  <a:pt x="5496423" y="2379679"/>
                </a:cubicBezTo>
                <a:close/>
                <a:moveTo>
                  <a:pt x="7892505" y="2353202"/>
                </a:moveTo>
                <a:cubicBezTo>
                  <a:pt x="7897801" y="2353202"/>
                  <a:pt x="7903977" y="2354967"/>
                  <a:pt x="7911038" y="2358498"/>
                </a:cubicBezTo>
                <a:cubicBezTo>
                  <a:pt x="7925157" y="2365558"/>
                  <a:pt x="7932219" y="2369088"/>
                  <a:pt x="7932219" y="2369088"/>
                </a:cubicBezTo>
                <a:lnTo>
                  <a:pt x="7953398" y="2379679"/>
                </a:lnTo>
                <a:lnTo>
                  <a:pt x="7963990" y="2379679"/>
                </a:lnTo>
                <a:cubicBezTo>
                  <a:pt x="7956928" y="2379679"/>
                  <a:pt x="7953398" y="2383209"/>
                  <a:pt x="7953398" y="2390269"/>
                </a:cubicBezTo>
                <a:cubicBezTo>
                  <a:pt x="7953398" y="2390269"/>
                  <a:pt x="7956928" y="2392034"/>
                  <a:pt x="7963990" y="2395565"/>
                </a:cubicBezTo>
                <a:cubicBezTo>
                  <a:pt x="7971050" y="2399095"/>
                  <a:pt x="7978109" y="2400860"/>
                  <a:pt x="7985171" y="2400860"/>
                </a:cubicBezTo>
                <a:lnTo>
                  <a:pt x="8069894" y="2443221"/>
                </a:lnTo>
                <a:cubicBezTo>
                  <a:pt x="8112254" y="2464402"/>
                  <a:pt x="8147556" y="2478523"/>
                  <a:pt x="8175798" y="2485583"/>
                </a:cubicBezTo>
                <a:cubicBezTo>
                  <a:pt x="8189917" y="2492643"/>
                  <a:pt x="8205802" y="2503233"/>
                  <a:pt x="8223454" y="2517354"/>
                </a:cubicBezTo>
                <a:cubicBezTo>
                  <a:pt x="8241106" y="2531475"/>
                  <a:pt x="8249931" y="2538535"/>
                  <a:pt x="8249931" y="2538535"/>
                </a:cubicBezTo>
                <a:cubicBezTo>
                  <a:pt x="8249931" y="2538535"/>
                  <a:pt x="8251695" y="2542066"/>
                  <a:pt x="8255225" y="2549125"/>
                </a:cubicBezTo>
                <a:cubicBezTo>
                  <a:pt x="8258756" y="2556185"/>
                  <a:pt x="8260521" y="2559716"/>
                  <a:pt x="8260521" y="2559716"/>
                </a:cubicBezTo>
                <a:lnTo>
                  <a:pt x="8249931" y="2559716"/>
                </a:lnTo>
                <a:lnTo>
                  <a:pt x="8228750" y="2549125"/>
                </a:lnTo>
                <a:cubicBezTo>
                  <a:pt x="8221689" y="2556185"/>
                  <a:pt x="8216394" y="2557952"/>
                  <a:pt x="8212864" y="2554421"/>
                </a:cubicBezTo>
                <a:cubicBezTo>
                  <a:pt x="8209335" y="2550890"/>
                  <a:pt x="8207569" y="2547360"/>
                  <a:pt x="8207569" y="2543831"/>
                </a:cubicBezTo>
                <a:cubicBezTo>
                  <a:pt x="8207569" y="2540300"/>
                  <a:pt x="8200508" y="2533240"/>
                  <a:pt x="8186387" y="2522650"/>
                </a:cubicBezTo>
                <a:cubicBezTo>
                  <a:pt x="8172268" y="2512058"/>
                  <a:pt x="8161677" y="2510294"/>
                  <a:pt x="8154617" y="2517354"/>
                </a:cubicBezTo>
                <a:cubicBezTo>
                  <a:pt x="8161677" y="2524414"/>
                  <a:pt x="8165206" y="2527944"/>
                  <a:pt x="8165206" y="2527944"/>
                </a:cubicBezTo>
                <a:lnTo>
                  <a:pt x="8112254" y="2485583"/>
                </a:lnTo>
                <a:cubicBezTo>
                  <a:pt x="8112254" y="2478523"/>
                  <a:pt x="8091075" y="2467933"/>
                  <a:pt x="8048712" y="2453812"/>
                </a:cubicBezTo>
                <a:lnTo>
                  <a:pt x="8016942" y="2432631"/>
                </a:lnTo>
                <a:cubicBezTo>
                  <a:pt x="8009880" y="2432631"/>
                  <a:pt x="8004586" y="2430866"/>
                  <a:pt x="8001056" y="2427335"/>
                </a:cubicBezTo>
                <a:cubicBezTo>
                  <a:pt x="7997527" y="2423805"/>
                  <a:pt x="7993994" y="2422040"/>
                  <a:pt x="7990465" y="2422040"/>
                </a:cubicBezTo>
                <a:cubicBezTo>
                  <a:pt x="7986935" y="2422040"/>
                  <a:pt x="7981640" y="2422040"/>
                  <a:pt x="7974579" y="2422040"/>
                </a:cubicBezTo>
                <a:cubicBezTo>
                  <a:pt x="7974579" y="2414981"/>
                  <a:pt x="7971050" y="2411450"/>
                  <a:pt x="7963990" y="2411450"/>
                </a:cubicBezTo>
                <a:cubicBezTo>
                  <a:pt x="7956928" y="2411450"/>
                  <a:pt x="7953398" y="2411450"/>
                  <a:pt x="7953398" y="2411450"/>
                </a:cubicBezTo>
                <a:cubicBezTo>
                  <a:pt x="7946338" y="2404390"/>
                  <a:pt x="7942808" y="2400860"/>
                  <a:pt x="7942808" y="2400860"/>
                </a:cubicBezTo>
                <a:cubicBezTo>
                  <a:pt x="7935748" y="2400860"/>
                  <a:pt x="7928688" y="2397329"/>
                  <a:pt x="7921627" y="2390269"/>
                </a:cubicBezTo>
                <a:lnTo>
                  <a:pt x="7911038" y="2379679"/>
                </a:lnTo>
                <a:lnTo>
                  <a:pt x="7879267" y="2358498"/>
                </a:lnTo>
                <a:cubicBezTo>
                  <a:pt x="7882796" y="2354967"/>
                  <a:pt x="7887209" y="2353202"/>
                  <a:pt x="7892505" y="2353202"/>
                </a:cubicBezTo>
                <a:close/>
                <a:moveTo>
                  <a:pt x="7180299" y="2347908"/>
                </a:moveTo>
                <a:lnTo>
                  <a:pt x="7212070" y="2358498"/>
                </a:lnTo>
                <a:cubicBezTo>
                  <a:pt x="7219130" y="2365558"/>
                  <a:pt x="7224426" y="2369088"/>
                  <a:pt x="7227956" y="2369088"/>
                </a:cubicBezTo>
                <a:cubicBezTo>
                  <a:pt x="7231485" y="2369088"/>
                  <a:pt x="7233251" y="2372619"/>
                  <a:pt x="7233251" y="2379679"/>
                </a:cubicBezTo>
                <a:lnTo>
                  <a:pt x="7190889" y="2379679"/>
                </a:lnTo>
                <a:cubicBezTo>
                  <a:pt x="7190889" y="2372619"/>
                  <a:pt x="7187360" y="2369088"/>
                  <a:pt x="7180299" y="2369088"/>
                </a:cubicBezTo>
                <a:cubicBezTo>
                  <a:pt x="7180299" y="2362029"/>
                  <a:pt x="7183828" y="2358498"/>
                  <a:pt x="7190889" y="2358498"/>
                </a:cubicBezTo>
                <a:lnTo>
                  <a:pt x="7180299" y="2358498"/>
                </a:lnTo>
                <a:close/>
                <a:moveTo>
                  <a:pt x="5835316" y="2337317"/>
                </a:moveTo>
                <a:lnTo>
                  <a:pt x="5856497" y="2347908"/>
                </a:lnTo>
                <a:cubicBezTo>
                  <a:pt x="5849436" y="2347908"/>
                  <a:pt x="5838847" y="2347908"/>
                  <a:pt x="5824726" y="2347908"/>
                </a:cubicBezTo>
                <a:close/>
                <a:moveTo>
                  <a:pt x="5533490" y="2337317"/>
                </a:moveTo>
                <a:cubicBezTo>
                  <a:pt x="5537020" y="2337317"/>
                  <a:pt x="5538785" y="2337317"/>
                  <a:pt x="5538785" y="2337317"/>
                </a:cubicBezTo>
                <a:lnTo>
                  <a:pt x="5517604" y="2358498"/>
                </a:lnTo>
                <a:lnTo>
                  <a:pt x="5517604" y="2347908"/>
                </a:lnTo>
                <a:cubicBezTo>
                  <a:pt x="5524664" y="2340848"/>
                  <a:pt x="5529960" y="2337317"/>
                  <a:pt x="5533490" y="2337317"/>
                </a:cubicBezTo>
                <a:close/>
                <a:moveTo>
                  <a:pt x="7450355" y="2332021"/>
                </a:moveTo>
                <a:cubicBezTo>
                  <a:pt x="7453884" y="2332021"/>
                  <a:pt x="7455649" y="2333787"/>
                  <a:pt x="7455649" y="2337317"/>
                </a:cubicBezTo>
                <a:lnTo>
                  <a:pt x="7445059" y="2347908"/>
                </a:lnTo>
                <a:lnTo>
                  <a:pt x="7434468" y="2337317"/>
                </a:lnTo>
                <a:cubicBezTo>
                  <a:pt x="7441528" y="2333787"/>
                  <a:pt x="7446824" y="2332021"/>
                  <a:pt x="7450355" y="2332021"/>
                </a:cubicBezTo>
                <a:close/>
                <a:moveTo>
                  <a:pt x="7274290" y="2330698"/>
                </a:moveTo>
                <a:cubicBezTo>
                  <a:pt x="7276937" y="2329815"/>
                  <a:pt x="7279142" y="2330256"/>
                  <a:pt x="7280908" y="2332021"/>
                </a:cubicBezTo>
                <a:cubicBezTo>
                  <a:pt x="7284437" y="2335552"/>
                  <a:pt x="7284437" y="2339082"/>
                  <a:pt x="7280908" y="2342612"/>
                </a:cubicBezTo>
                <a:cubicBezTo>
                  <a:pt x="7277378" y="2346143"/>
                  <a:pt x="7272082" y="2347908"/>
                  <a:pt x="7265022" y="2347908"/>
                </a:cubicBezTo>
                <a:lnTo>
                  <a:pt x="7265022" y="2337317"/>
                </a:lnTo>
                <a:cubicBezTo>
                  <a:pt x="7268553" y="2333787"/>
                  <a:pt x="7271641" y="2331581"/>
                  <a:pt x="7274290" y="2330698"/>
                </a:cubicBezTo>
                <a:close/>
                <a:moveTo>
                  <a:pt x="7805134" y="2326727"/>
                </a:moveTo>
                <a:cubicBezTo>
                  <a:pt x="7805134" y="2326727"/>
                  <a:pt x="7808663" y="2326727"/>
                  <a:pt x="7815724" y="2326727"/>
                </a:cubicBezTo>
                <a:cubicBezTo>
                  <a:pt x="7815724" y="2326727"/>
                  <a:pt x="7815724" y="2330256"/>
                  <a:pt x="7815724" y="2337317"/>
                </a:cubicBezTo>
                <a:cubicBezTo>
                  <a:pt x="7815724" y="2337317"/>
                  <a:pt x="7813957" y="2337317"/>
                  <a:pt x="7810428" y="2337317"/>
                </a:cubicBezTo>
                <a:cubicBezTo>
                  <a:pt x="7806898" y="2337317"/>
                  <a:pt x="7805134" y="2337317"/>
                  <a:pt x="7805134" y="2337317"/>
                </a:cubicBezTo>
                <a:cubicBezTo>
                  <a:pt x="7805134" y="2330256"/>
                  <a:pt x="7805134" y="2326727"/>
                  <a:pt x="7805134" y="2326727"/>
                </a:cubicBezTo>
                <a:close/>
                <a:moveTo>
                  <a:pt x="7582734" y="2326727"/>
                </a:moveTo>
                <a:lnTo>
                  <a:pt x="7593326" y="2326727"/>
                </a:lnTo>
                <a:lnTo>
                  <a:pt x="7582734" y="2337317"/>
                </a:lnTo>
                <a:close/>
                <a:moveTo>
                  <a:pt x="7492716" y="2326727"/>
                </a:moveTo>
                <a:cubicBezTo>
                  <a:pt x="7503307" y="2326727"/>
                  <a:pt x="7512130" y="2326727"/>
                  <a:pt x="7519192" y="2326727"/>
                </a:cubicBezTo>
                <a:lnTo>
                  <a:pt x="7519192" y="2337317"/>
                </a:lnTo>
                <a:cubicBezTo>
                  <a:pt x="7490951" y="2344377"/>
                  <a:pt x="7476830" y="2344377"/>
                  <a:pt x="7476830" y="2337317"/>
                </a:cubicBezTo>
                <a:cubicBezTo>
                  <a:pt x="7476830" y="2330256"/>
                  <a:pt x="7482126" y="2326727"/>
                  <a:pt x="7492716" y="2326727"/>
                </a:cubicBezTo>
                <a:close/>
                <a:moveTo>
                  <a:pt x="7053214" y="2326727"/>
                </a:moveTo>
                <a:cubicBezTo>
                  <a:pt x="7060274" y="2326727"/>
                  <a:pt x="7063804" y="2330256"/>
                  <a:pt x="7063804" y="2337317"/>
                </a:cubicBezTo>
                <a:lnTo>
                  <a:pt x="7053214" y="2337317"/>
                </a:lnTo>
                <a:cubicBezTo>
                  <a:pt x="7046154" y="2330256"/>
                  <a:pt x="7046154" y="2326727"/>
                  <a:pt x="7053214" y="2326727"/>
                </a:cubicBezTo>
                <a:close/>
                <a:moveTo>
                  <a:pt x="5782364" y="2326727"/>
                </a:moveTo>
                <a:lnTo>
                  <a:pt x="5792954" y="2326727"/>
                </a:lnTo>
                <a:cubicBezTo>
                  <a:pt x="5800016" y="2326727"/>
                  <a:pt x="5805311" y="2328492"/>
                  <a:pt x="5808840" y="2332021"/>
                </a:cubicBezTo>
                <a:cubicBezTo>
                  <a:pt x="5812370" y="2335552"/>
                  <a:pt x="5814135" y="2337317"/>
                  <a:pt x="5814135" y="2337317"/>
                </a:cubicBezTo>
                <a:lnTo>
                  <a:pt x="5792954" y="2337317"/>
                </a:lnTo>
                <a:close/>
                <a:moveTo>
                  <a:pt x="5718822" y="2326727"/>
                </a:moveTo>
                <a:cubicBezTo>
                  <a:pt x="5725882" y="2326727"/>
                  <a:pt x="5725882" y="2330256"/>
                  <a:pt x="5718822" y="2337317"/>
                </a:cubicBezTo>
                <a:cubicBezTo>
                  <a:pt x="5718822" y="2337317"/>
                  <a:pt x="5718822" y="2339082"/>
                  <a:pt x="5718822" y="2342612"/>
                </a:cubicBezTo>
                <a:cubicBezTo>
                  <a:pt x="5718822" y="2346143"/>
                  <a:pt x="5722352" y="2347908"/>
                  <a:pt x="5729412" y="2347908"/>
                </a:cubicBezTo>
                <a:lnTo>
                  <a:pt x="5729412" y="2358498"/>
                </a:lnTo>
                <a:lnTo>
                  <a:pt x="5655279" y="2358498"/>
                </a:lnTo>
                <a:lnTo>
                  <a:pt x="5644689" y="2358498"/>
                </a:lnTo>
                <a:cubicBezTo>
                  <a:pt x="5644689" y="2358498"/>
                  <a:pt x="5644689" y="2356733"/>
                  <a:pt x="5644689" y="2353202"/>
                </a:cubicBezTo>
                <a:cubicBezTo>
                  <a:pt x="5644689" y="2349673"/>
                  <a:pt x="5641160" y="2347908"/>
                  <a:pt x="5634099" y="2347908"/>
                </a:cubicBezTo>
                <a:cubicBezTo>
                  <a:pt x="5627039" y="2347908"/>
                  <a:pt x="5623508" y="2347908"/>
                  <a:pt x="5623508" y="2347908"/>
                </a:cubicBezTo>
                <a:cubicBezTo>
                  <a:pt x="5623508" y="2347908"/>
                  <a:pt x="5621743" y="2347908"/>
                  <a:pt x="5618214" y="2347908"/>
                </a:cubicBezTo>
                <a:cubicBezTo>
                  <a:pt x="5614683" y="2347908"/>
                  <a:pt x="5609387" y="2344377"/>
                  <a:pt x="5602327" y="2337317"/>
                </a:cubicBezTo>
                <a:cubicBezTo>
                  <a:pt x="5616448" y="2337317"/>
                  <a:pt x="5634099" y="2340848"/>
                  <a:pt x="5655279" y="2347908"/>
                </a:cubicBezTo>
                <a:cubicBezTo>
                  <a:pt x="5690580" y="2347908"/>
                  <a:pt x="5708232" y="2344377"/>
                  <a:pt x="5708232" y="2337317"/>
                </a:cubicBezTo>
                <a:cubicBezTo>
                  <a:pt x="5708232" y="2330256"/>
                  <a:pt x="5711762" y="2326727"/>
                  <a:pt x="5718822" y="2326727"/>
                </a:cubicBezTo>
                <a:close/>
                <a:moveTo>
                  <a:pt x="5665870" y="2326727"/>
                </a:moveTo>
                <a:cubicBezTo>
                  <a:pt x="5665870" y="2326727"/>
                  <a:pt x="5665870" y="2330256"/>
                  <a:pt x="5665870" y="2337317"/>
                </a:cubicBezTo>
                <a:lnTo>
                  <a:pt x="5644689" y="2337317"/>
                </a:lnTo>
                <a:close/>
                <a:moveTo>
                  <a:pt x="6047124" y="2321431"/>
                </a:moveTo>
                <a:lnTo>
                  <a:pt x="6057716" y="2326727"/>
                </a:lnTo>
                <a:cubicBezTo>
                  <a:pt x="6054184" y="2326727"/>
                  <a:pt x="6051538" y="2326286"/>
                  <a:pt x="6049772" y="2325403"/>
                </a:cubicBezTo>
                <a:close/>
                <a:moveTo>
                  <a:pt x="7836904" y="2316136"/>
                </a:moveTo>
                <a:cubicBezTo>
                  <a:pt x="7836904" y="2323196"/>
                  <a:pt x="7843965" y="2330256"/>
                  <a:pt x="7858085" y="2337317"/>
                </a:cubicBezTo>
                <a:cubicBezTo>
                  <a:pt x="7865146" y="2344377"/>
                  <a:pt x="7868675" y="2349673"/>
                  <a:pt x="7868675" y="2353202"/>
                </a:cubicBezTo>
                <a:cubicBezTo>
                  <a:pt x="7868675" y="2356733"/>
                  <a:pt x="7865146" y="2358498"/>
                  <a:pt x="7858085" y="2358498"/>
                </a:cubicBezTo>
                <a:lnTo>
                  <a:pt x="7847494" y="2347908"/>
                </a:lnTo>
                <a:cubicBezTo>
                  <a:pt x="7840434" y="2340848"/>
                  <a:pt x="7836904" y="2335552"/>
                  <a:pt x="7836904" y="2332021"/>
                </a:cubicBezTo>
                <a:cubicBezTo>
                  <a:pt x="7836904" y="2328492"/>
                  <a:pt x="7833375" y="2326727"/>
                  <a:pt x="7826313" y="2326727"/>
                </a:cubicBezTo>
                <a:close/>
                <a:moveTo>
                  <a:pt x="7312678" y="2316136"/>
                </a:moveTo>
                <a:cubicBezTo>
                  <a:pt x="7316208" y="2316136"/>
                  <a:pt x="7317974" y="2316136"/>
                  <a:pt x="7317974" y="2316136"/>
                </a:cubicBezTo>
                <a:lnTo>
                  <a:pt x="7307384" y="2326727"/>
                </a:lnTo>
                <a:cubicBezTo>
                  <a:pt x="7300322" y="2326727"/>
                  <a:pt x="7298559" y="2324962"/>
                  <a:pt x="7302088" y="2321431"/>
                </a:cubicBezTo>
                <a:cubicBezTo>
                  <a:pt x="7305618" y="2317900"/>
                  <a:pt x="7309149" y="2316136"/>
                  <a:pt x="7312678" y="2316136"/>
                </a:cubicBezTo>
                <a:close/>
                <a:moveTo>
                  <a:pt x="7010852" y="2316136"/>
                </a:moveTo>
                <a:lnTo>
                  <a:pt x="7021443" y="2326727"/>
                </a:lnTo>
                <a:cubicBezTo>
                  <a:pt x="7021443" y="2333787"/>
                  <a:pt x="7017914" y="2337317"/>
                  <a:pt x="7010852" y="2337317"/>
                </a:cubicBezTo>
                <a:cubicBezTo>
                  <a:pt x="7003792" y="2330256"/>
                  <a:pt x="7000262" y="2326727"/>
                  <a:pt x="7000262" y="2326727"/>
                </a:cubicBezTo>
                <a:cubicBezTo>
                  <a:pt x="7000262" y="2319667"/>
                  <a:pt x="7003792" y="2316136"/>
                  <a:pt x="7010852" y="2316136"/>
                </a:cubicBezTo>
                <a:close/>
                <a:moveTo>
                  <a:pt x="6036534" y="2316136"/>
                </a:moveTo>
                <a:lnTo>
                  <a:pt x="6044477" y="2317461"/>
                </a:lnTo>
                <a:cubicBezTo>
                  <a:pt x="6046242" y="2318343"/>
                  <a:pt x="6047124" y="2319667"/>
                  <a:pt x="6047124" y="2321431"/>
                </a:cubicBezTo>
                <a:close/>
                <a:moveTo>
                  <a:pt x="6004764" y="2316136"/>
                </a:moveTo>
                <a:cubicBezTo>
                  <a:pt x="6004764" y="2323196"/>
                  <a:pt x="6004764" y="2326727"/>
                  <a:pt x="6004764" y="2326727"/>
                </a:cubicBezTo>
                <a:cubicBezTo>
                  <a:pt x="6011824" y="2326727"/>
                  <a:pt x="6015353" y="2324962"/>
                  <a:pt x="6015353" y="2321431"/>
                </a:cubicBezTo>
                <a:cubicBezTo>
                  <a:pt x="6015353" y="2317900"/>
                  <a:pt x="6011824" y="2316136"/>
                  <a:pt x="6004764" y="2316136"/>
                </a:cubicBezTo>
                <a:close/>
                <a:moveTo>
                  <a:pt x="5401110" y="2316136"/>
                </a:moveTo>
                <a:lnTo>
                  <a:pt x="5485833" y="2326727"/>
                </a:lnTo>
                <a:lnTo>
                  <a:pt x="5496423" y="2347908"/>
                </a:lnTo>
                <a:cubicBezTo>
                  <a:pt x="5496423" y="2347908"/>
                  <a:pt x="5491128" y="2346143"/>
                  <a:pt x="5480538" y="2342612"/>
                </a:cubicBezTo>
                <a:cubicBezTo>
                  <a:pt x="5469948" y="2339082"/>
                  <a:pt x="5459356" y="2335552"/>
                  <a:pt x="5448766" y="2332021"/>
                </a:cubicBezTo>
                <a:cubicBezTo>
                  <a:pt x="5438176" y="2328492"/>
                  <a:pt x="5427586" y="2324962"/>
                  <a:pt x="5416996" y="2321431"/>
                </a:cubicBezTo>
                <a:cubicBezTo>
                  <a:pt x="5406404" y="2317900"/>
                  <a:pt x="5401110" y="2316136"/>
                  <a:pt x="5401110" y="2316136"/>
                </a:cubicBezTo>
                <a:close/>
                <a:moveTo>
                  <a:pt x="7773361" y="2305546"/>
                </a:moveTo>
                <a:cubicBezTo>
                  <a:pt x="7780423" y="2305546"/>
                  <a:pt x="7783952" y="2305546"/>
                  <a:pt x="7783952" y="2305546"/>
                </a:cubicBezTo>
                <a:lnTo>
                  <a:pt x="7794542" y="2316136"/>
                </a:lnTo>
                <a:lnTo>
                  <a:pt x="7789248" y="2316136"/>
                </a:lnTo>
                <a:cubicBezTo>
                  <a:pt x="7785717" y="2316136"/>
                  <a:pt x="7783952" y="2316136"/>
                  <a:pt x="7783952" y="2316136"/>
                </a:cubicBezTo>
                <a:close/>
                <a:moveTo>
                  <a:pt x="7667457" y="2305546"/>
                </a:moveTo>
                <a:cubicBezTo>
                  <a:pt x="7674519" y="2305546"/>
                  <a:pt x="7678048" y="2305546"/>
                  <a:pt x="7678048" y="2305546"/>
                </a:cubicBezTo>
                <a:cubicBezTo>
                  <a:pt x="7678048" y="2305546"/>
                  <a:pt x="7679813" y="2307311"/>
                  <a:pt x="7683344" y="2310841"/>
                </a:cubicBezTo>
                <a:cubicBezTo>
                  <a:pt x="7686874" y="2314371"/>
                  <a:pt x="7692168" y="2316136"/>
                  <a:pt x="7699230" y="2316136"/>
                </a:cubicBezTo>
                <a:lnTo>
                  <a:pt x="7678048" y="2316136"/>
                </a:lnTo>
                <a:close/>
                <a:moveTo>
                  <a:pt x="7550963" y="2305546"/>
                </a:moveTo>
                <a:cubicBezTo>
                  <a:pt x="7550963" y="2305546"/>
                  <a:pt x="7554492" y="2305546"/>
                  <a:pt x="7561553" y="2305546"/>
                </a:cubicBezTo>
                <a:cubicBezTo>
                  <a:pt x="7561553" y="2312606"/>
                  <a:pt x="7558024" y="2316136"/>
                  <a:pt x="7550963" y="2316136"/>
                </a:cubicBezTo>
                <a:cubicBezTo>
                  <a:pt x="7550963" y="2309077"/>
                  <a:pt x="7550963" y="2305546"/>
                  <a:pt x="7550963" y="2305546"/>
                </a:cubicBezTo>
                <a:close/>
                <a:moveTo>
                  <a:pt x="5655279" y="2305546"/>
                </a:moveTo>
                <a:cubicBezTo>
                  <a:pt x="5662340" y="2305546"/>
                  <a:pt x="5669400" y="2309077"/>
                  <a:pt x="5676460" y="2316136"/>
                </a:cubicBezTo>
                <a:lnTo>
                  <a:pt x="5665870" y="2316136"/>
                </a:lnTo>
                <a:lnTo>
                  <a:pt x="5644689" y="2316136"/>
                </a:lnTo>
                <a:cubicBezTo>
                  <a:pt x="5644689" y="2309077"/>
                  <a:pt x="5648218" y="2305546"/>
                  <a:pt x="5655279" y="2305546"/>
                </a:cubicBezTo>
                <a:close/>
                <a:moveTo>
                  <a:pt x="4871588" y="2305546"/>
                </a:moveTo>
                <a:cubicBezTo>
                  <a:pt x="4878648" y="2305546"/>
                  <a:pt x="4882180" y="2309077"/>
                  <a:pt x="4882180" y="2316136"/>
                </a:cubicBezTo>
                <a:lnTo>
                  <a:pt x="4871588" y="2316136"/>
                </a:lnTo>
                <a:close/>
                <a:moveTo>
                  <a:pt x="4765684" y="2305546"/>
                </a:moveTo>
                <a:cubicBezTo>
                  <a:pt x="4772744" y="2305546"/>
                  <a:pt x="4776276" y="2305546"/>
                  <a:pt x="4776276" y="2305546"/>
                </a:cubicBezTo>
                <a:cubicBezTo>
                  <a:pt x="4776276" y="2305546"/>
                  <a:pt x="4776276" y="2309077"/>
                  <a:pt x="4776276" y="2316136"/>
                </a:cubicBezTo>
                <a:lnTo>
                  <a:pt x="4765684" y="2316136"/>
                </a:lnTo>
                <a:close/>
                <a:moveTo>
                  <a:pt x="6092134" y="2302237"/>
                </a:moveTo>
                <a:cubicBezTo>
                  <a:pt x="6097429" y="2300912"/>
                  <a:pt x="6110668" y="2305546"/>
                  <a:pt x="6131847" y="2316136"/>
                </a:cubicBezTo>
                <a:cubicBezTo>
                  <a:pt x="6167149" y="2330256"/>
                  <a:pt x="6188330" y="2337317"/>
                  <a:pt x="6195390" y="2337317"/>
                </a:cubicBezTo>
                <a:cubicBezTo>
                  <a:pt x="6202450" y="2337317"/>
                  <a:pt x="6205980" y="2340848"/>
                  <a:pt x="6205980" y="2347908"/>
                </a:cubicBezTo>
                <a:cubicBezTo>
                  <a:pt x="6198920" y="2347908"/>
                  <a:pt x="6191861" y="2347908"/>
                  <a:pt x="6184800" y="2347908"/>
                </a:cubicBezTo>
                <a:cubicBezTo>
                  <a:pt x="6177738" y="2347908"/>
                  <a:pt x="6168914" y="2346143"/>
                  <a:pt x="6158324" y="2342612"/>
                </a:cubicBezTo>
                <a:cubicBezTo>
                  <a:pt x="6147734" y="2339082"/>
                  <a:pt x="6135378" y="2333787"/>
                  <a:pt x="6121257" y="2326727"/>
                </a:cubicBezTo>
                <a:cubicBezTo>
                  <a:pt x="6100076" y="2312606"/>
                  <a:pt x="6089486" y="2305546"/>
                  <a:pt x="6089486" y="2305546"/>
                </a:cubicBezTo>
                <a:cubicBezTo>
                  <a:pt x="6089486" y="2303781"/>
                  <a:pt x="6090368" y="2302677"/>
                  <a:pt x="6092134" y="2302237"/>
                </a:cubicBezTo>
                <a:close/>
                <a:moveTo>
                  <a:pt x="6407198" y="2294956"/>
                </a:moveTo>
                <a:lnTo>
                  <a:pt x="6417788" y="2294956"/>
                </a:lnTo>
                <a:cubicBezTo>
                  <a:pt x="6424850" y="2302015"/>
                  <a:pt x="6426614" y="2305546"/>
                  <a:pt x="6423084" y="2305546"/>
                </a:cubicBezTo>
                <a:cubicBezTo>
                  <a:pt x="6419554" y="2305546"/>
                  <a:pt x="6417788" y="2305546"/>
                  <a:pt x="6417788" y="2305546"/>
                </a:cubicBezTo>
                <a:close/>
                <a:moveTo>
                  <a:pt x="5708232" y="2294956"/>
                </a:moveTo>
                <a:cubicBezTo>
                  <a:pt x="5708232" y="2294956"/>
                  <a:pt x="5711762" y="2294956"/>
                  <a:pt x="5718822" y="2294956"/>
                </a:cubicBezTo>
                <a:cubicBezTo>
                  <a:pt x="5725882" y="2294956"/>
                  <a:pt x="5729412" y="2296721"/>
                  <a:pt x="5729412" y="2300250"/>
                </a:cubicBezTo>
                <a:cubicBezTo>
                  <a:pt x="5729412" y="2303781"/>
                  <a:pt x="5725882" y="2305546"/>
                  <a:pt x="5718822" y="2305546"/>
                </a:cubicBezTo>
                <a:cubicBezTo>
                  <a:pt x="5718822" y="2305546"/>
                  <a:pt x="5717058" y="2303781"/>
                  <a:pt x="5713526" y="2300250"/>
                </a:cubicBezTo>
                <a:cubicBezTo>
                  <a:pt x="5709997" y="2296721"/>
                  <a:pt x="5708232" y="2294956"/>
                  <a:pt x="5708232" y="2294956"/>
                </a:cubicBezTo>
                <a:close/>
                <a:moveTo>
                  <a:pt x="7302088" y="2284365"/>
                </a:moveTo>
                <a:cubicBezTo>
                  <a:pt x="7305618" y="2284365"/>
                  <a:pt x="7307384" y="2284365"/>
                  <a:pt x="7307384" y="2284365"/>
                </a:cubicBezTo>
                <a:lnTo>
                  <a:pt x="7296793" y="2294956"/>
                </a:lnTo>
                <a:cubicBezTo>
                  <a:pt x="7296793" y="2287896"/>
                  <a:pt x="7298559" y="2284365"/>
                  <a:pt x="7302088" y="2284365"/>
                </a:cubicBezTo>
                <a:close/>
                <a:moveTo>
                  <a:pt x="5972991" y="2284365"/>
                </a:moveTo>
                <a:lnTo>
                  <a:pt x="5983582" y="2294956"/>
                </a:lnTo>
                <a:cubicBezTo>
                  <a:pt x="5997702" y="2302015"/>
                  <a:pt x="6008293" y="2305546"/>
                  <a:pt x="6015353" y="2305546"/>
                </a:cubicBezTo>
                <a:lnTo>
                  <a:pt x="6036534" y="2316136"/>
                </a:lnTo>
                <a:cubicBezTo>
                  <a:pt x="6036534" y="2316136"/>
                  <a:pt x="6036534" y="2319667"/>
                  <a:pt x="6036534" y="2326727"/>
                </a:cubicBezTo>
                <a:cubicBezTo>
                  <a:pt x="6036534" y="2333787"/>
                  <a:pt x="6036534" y="2337317"/>
                  <a:pt x="6036534" y="2337317"/>
                </a:cubicBezTo>
                <a:cubicBezTo>
                  <a:pt x="6036534" y="2337317"/>
                  <a:pt x="6040064" y="2337317"/>
                  <a:pt x="6047124" y="2337317"/>
                </a:cubicBezTo>
                <a:lnTo>
                  <a:pt x="6057716" y="2347908"/>
                </a:lnTo>
                <a:lnTo>
                  <a:pt x="6078895" y="2358498"/>
                </a:lnTo>
                <a:lnTo>
                  <a:pt x="6100076" y="2358498"/>
                </a:lnTo>
                <a:lnTo>
                  <a:pt x="6078895" y="2369088"/>
                </a:lnTo>
                <a:cubicBezTo>
                  <a:pt x="6064776" y="2362029"/>
                  <a:pt x="6054186" y="2358498"/>
                  <a:pt x="6047124" y="2358498"/>
                </a:cubicBezTo>
                <a:cubicBezTo>
                  <a:pt x="6047124" y="2358498"/>
                  <a:pt x="6047124" y="2354967"/>
                  <a:pt x="6047124" y="2347908"/>
                </a:cubicBezTo>
                <a:lnTo>
                  <a:pt x="6036534" y="2347908"/>
                </a:lnTo>
                <a:cubicBezTo>
                  <a:pt x="6036534" y="2354967"/>
                  <a:pt x="6029474" y="2356733"/>
                  <a:pt x="6015353" y="2353202"/>
                </a:cubicBezTo>
                <a:cubicBezTo>
                  <a:pt x="6001234" y="2349673"/>
                  <a:pt x="5992408" y="2346143"/>
                  <a:pt x="5988878" y="2342612"/>
                </a:cubicBezTo>
                <a:cubicBezTo>
                  <a:pt x="5985347" y="2339082"/>
                  <a:pt x="5976520" y="2337317"/>
                  <a:pt x="5962401" y="2337317"/>
                </a:cubicBezTo>
                <a:cubicBezTo>
                  <a:pt x="5948280" y="2337317"/>
                  <a:pt x="5941220" y="2337317"/>
                  <a:pt x="5941220" y="2337317"/>
                </a:cubicBezTo>
                <a:lnTo>
                  <a:pt x="5983582" y="2316136"/>
                </a:lnTo>
                <a:lnTo>
                  <a:pt x="5994172" y="2305546"/>
                </a:lnTo>
                <a:lnTo>
                  <a:pt x="5972991" y="2294956"/>
                </a:lnTo>
                <a:lnTo>
                  <a:pt x="5962401" y="2294956"/>
                </a:lnTo>
                <a:close/>
                <a:moveTo>
                  <a:pt x="4808046" y="2284365"/>
                </a:moveTo>
                <a:cubicBezTo>
                  <a:pt x="4808046" y="2291425"/>
                  <a:pt x="4808046" y="2294956"/>
                  <a:pt x="4808046" y="2294956"/>
                </a:cubicBezTo>
                <a:cubicBezTo>
                  <a:pt x="4800986" y="2294956"/>
                  <a:pt x="4797456" y="2294956"/>
                  <a:pt x="4797456" y="2294956"/>
                </a:cubicBezTo>
                <a:close/>
                <a:moveTo>
                  <a:pt x="7688638" y="2273775"/>
                </a:moveTo>
                <a:cubicBezTo>
                  <a:pt x="7695700" y="2273775"/>
                  <a:pt x="7702759" y="2273775"/>
                  <a:pt x="7709820" y="2273775"/>
                </a:cubicBezTo>
                <a:lnTo>
                  <a:pt x="7699230" y="2284365"/>
                </a:lnTo>
                <a:close/>
                <a:moveTo>
                  <a:pt x="7021443" y="2273775"/>
                </a:moveTo>
                <a:lnTo>
                  <a:pt x="7032033" y="2284365"/>
                </a:lnTo>
                <a:lnTo>
                  <a:pt x="7021443" y="2284365"/>
                </a:lnTo>
                <a:cubicBezTo>
                  <a:pt x="7021443" y="2284365"/>
                  <a:pt x="7021443" y="2280834"/>
                  <a:pt x="7021443" y="2273775"/>
                </a:cubicBezTo>
                <a:close/>
                <a:moveTo>
                  <a:pt x="6608416" y="2273775"/>
                </a:moveTo>
                <a:cubicBezTo>
                  <a:pt x="6608416" y="2273775"/>
                  <a:pt x="6611946" y="2277304"/>
                  <a:pt x="6619006" y="2284365"/>
                </a:cubicBezTo>
                <a:cubicBezTo>
                  <a:pt x="6611946" y="2284365"/>
                  <a:pt x="6608416" y="2284365"/>
                  <a:pt x="6608416" y="2284365"/>
                </a:cubicBezTo>
                <a:close/>
                <a:moveTo>
                  <a:pt x="5295206" y="2273775"/>
                </a:moveTo>
                <a:lnTo>
                  <a:pt x="5348158" y="2294956"/>
                </a:lnTo>
                <a:cubicBezTo>
                  <a:pt x="5355218" y="2294956"/>
                  <a:pt x="5358748" y="2294956"/>
                  <a:pt x="5358748" y="2294956"/>
                </a:cubicBezTo>
                <a:cubicBezTo>
                  <a:pt x="5358748" y="2294956"/>
                  <a:pt x="5362278" y="2294956"/>
                  <a:pt x="5369339" y="2294956"/>
                </a:cubicBezTo>
                <a:cubicBezTo>
                  <a:pt x="5369339" y="2294956"/>
                  <a:pt x="5369339" y="2298485"/>
                  <a:pt x="5369339" y="2305546"/>
                </a:cubicBezTo>
                <a:cubicBezTo>
                  <a:pt x="5369339" y="2305546"/>
                  <a:pt x="5360512" y="2305546"/>
                  <a:pt x="5342862" y="2305546"/>
                </a:cubicBezTo>
                <a:cubicBezTo>
                  <a:pt x="5325212" y="2305546"/>
                  <a:pt x="5314621" y="2302015"/>
                  <a:pt x="5311092" y="2294956"/>
                </a:cubicBezTo>
                <a:cubicBezTo>
                  <a:pt x="5307560" y="2287896"/>
                  <a:pt x="5302266" y="2284365"/>
                  <a:pt x="5295206" y="2284365"/>
                </a:cubicBezTo>
                <a:close/>
                <a:moveTo>
                  <a:pt x="8175798" y="2263184"/>
                </a:moveTo>
                <a:cubicBezTo>
                  <a:pt x="8175798" y="2263184"/>
                  <a:pt x="8177564" y="2263184"/>
                  <a:pt x="8181093" y="2263184"/>
                </a:cubicBezTo>
                <a:cubicBezTo>
                  <a:pt x="8184623" y="2263184"/>
                  <a:pt x="8186387" y="2264948"/>
                  <a:pt x="8186387" y="2268479"/>
                </a:cubicBezTo>
                <a:cubicBezTo>
                  <a:pt x="8186387" y="2272010"/>
                  <a:pt x="8182858" y="2273775"/>
                  <a:pt x="8175798" y="2273775"/>
                </a:cubicBezTo>
                <a:cubicBezTo>
                  <a:pt x="8175798" y="2266715"/>
                  <a:pt x="8175798" y="2263184"/>
                  <a:pt x="8175798" y="2263184"/>
                </a:cubicBezTo>
                <a:close/>
                <a:moveTo>
                  <a:pt x="6163620" y="2263184"/>
                </a:moveTo>
                <a:lnTo>
                  <a:pt x="6163620" y="2273775"/>
                </a:lnTo>
                <a:cubicBezTo>
                  <a:pt x="6170680" y="2273775"/>
                  <a:pt x="6174209" y="2272010"/>
                  <a:pt x="6174209" y="2268479"/>
                </a:cubicBezTo>
                <a:cubicBezTo>
                  <a:pt x="6174209" y="2264948"/>
                  <a:pt x="6174209" y="2263184"/>
                  <a:pt x="6174209" y="2263184"/>
                </a:cubicBezTo>
                <a:cubicBezTo>
                  <a:pt x="6174209" y="2263184"/>
                  <a:pt x="6170680" y="2263184"/>
                  <a:pt x="6163620" y="2263184"/>
                </a:cubicBezTo>
                <a:close/>
                <a:moveTo>
                  <a:pt x="5814135" y="2263184"/>
                </a:moveTo>
                <a:cubicBezTo>
                  <a:pt x="5814135" y="2270244"/>
                  <a:pt x="5821196" y="2273775"/>
                  <a:pt x="5835316" y="2273775"/>
                </a:cubicBezTo>
                <a:lnTo>
                  <a:pt x="5824726" y="2263184"/>
                </a:lnTo>
                <a:close/>
                <a:moveTo>
                  <a:pt x="5581147" y="2263184"/>
                </a:moveTo>
                <a:lnTo>
                  <a:pt x="5623508" y="2284365"/>
                </a:lnTo>
                <a:lnTo>
                  <a:pt x="5602327" y="2284365"/>
                </a:lnTo>
                <a:lnTo>
                  <a:pt x="5591737" y="2284365"/>
                </a:lnTo>
                <a:lnTo>
                  <a:pt x="5591737" y="2294956"/>
                </a:lnTo>
                <a:lnTo>
                  <a:pt x="5581147" y="2273775"/>
                </a:lnTo>
                <a:cubicBezTo>
                  <a:pt x="5581147" y="2266715"/>
                  <a:pt x="5581147" y="2263184"/>
                  <a:pt x="5581147" y="2263184"/>
                </a:cubicBezTo>
                <a:close/>
                <a:moveTo>
                  <a:pt x="5475243" y="2263184"/>
                </a:moveTo>
                <a:lnTo>
                  <a:pt x="5496423" y="2273775"/>
                </a:lnTo>
                <a:cubicBezTo>
                  <a:pt x="5489362" y="2273775"/>
                  <a:pt x="5485833" y="2273775"/>
                  <a:pt x="5485833" y="2273775"/>
                </a:cubicBezTo>
                <a:cubicBezTo>
                  <a:pt x="5471712" y="2273775"/>
                  <a:pt x="5468182" y="2277304"/>
                  <a:pt x="5475243" y="2284365"/>
                </a:cubicBezTo>
                <a:cubicBezTo>
                  <a:pt x="5482304" y="2291425"/>
                  <a:pt x="5482304" y="2294956"/>
                  <a:pt x="5475243" y="2294956"/>
                </a:cubicBezTo>
                <a:cubicBezTo>
                  <a:pt x="5468182" y="2294956"/>
                  <a:pt x="5464652" y="2293190"/>
                  <a:pt x="5464652" y="2289660"/>
                </a:cubicBezTo>
                <a:cubicBezTo>
                  <a:pt x="5464652" y="2286129"/>
                  <a:pt x="5464652" y="2284365"/>
                  <a:pt x="5464652" y="2284365"/>
                </a:cubicBezTo>
                <a:lnTo>
                  <a:pt x="5464652" y="2273775"/>
                </a:lnTo>
                <a:close/>
                <a:moveTo>
                  <a:pt x="8165206" y="2252594"/>
                </a:moveTo>
                <a:cubicBezTo>
                  <a:pt x="8165206" y="2252594"/>
                  <a:pt x="8165206" y="2256125"/>
                  <a:pt x="8165206" y="2263184"/>
                </a:cubicBezTo>
                <a:cubicBezTo>
                  <a:pt x="8158146" y="2263184"/>
                  <a:pt x="8154617" y="2263184"/>
                  <a:pt x="8154617" y="2263184"/>
                </a:cubicBezTo>
                <a:close/>
                <a:moveTo>
                  <a:pt x="7190889" y="2252594"/>
                </a:moveTo>
                <a:cubicBezTo>
                  <a:pt x="7190889" y="2252594"/>
                  <a:pt x="7190889" y="2256125"/>
                  <a:pt x="7190889" y="2263184"/>
                </a:cubicBezTo>
                <a:cubicBezTo>
                  <a:pt x="7190889" y="2270244"/>
                  <a:pt x="7194418" y="2270244"/>
                  <a:pt x="7201480" y="2263184"/>
                </a:cubicBezTo>
                <a:cubicBezTo>
                  <a:pt x="7208540" y="2263184"/>
                  <a:pt x="7212070" y="2259654"/>
                  <a:pt x="7212070" y="2252594"/>
                </a:cubicBezTo>
                <a:cubicBezTo>
                  <a:pt x="7212070" y="2252594"/>
                  <a:pt x="7208540" y="2252594"/>
                  <a:pt x="7201480" y="2252594"/>
                </a:cubicBezTo>
                <a:cubicBezTo>
                  <a:pt x="7194418" y="2252594"/>
                  <a:pt x="7190889" y="2252594"/>
                  <a:pt x="7190889" y="2252594"/>
                </a:cubicBezTo>
                <a:close/>
                <a:moveTo>
                  <a:pt x="7047918" y="2252594"/>
                </a:moveTo>
                <a:cubicBezTo>
                  <a:pt x="7051448" y="2252594"/>
                  <a:pt x="7053214" y="2252594"/>
                  <a:pt x="7053214" y="2252594"/>
                </a:cubicBezTo>
                <a:lnTo>
                  <a:pt x="7042622" y="2263184"/>
                </a:lnTo>
                <a:cubicBezTo>
                  <a:pt x="7035562" y="2263184"/>
                  <a:pt x="7033799" y="2261419"/>
                  <a:pt x="7037328" y="2257889"/>
                </a:cubicBezTo>
                <a:cubicBezTo>
                  <a:pt x="7040858" y="2254359"/>
                  <a:pt x="7044389" y="2252594"/>
                  <a:pt x="7047918" y="2252594"/>
                </a:cubicBezTo>
                <a:close/>
                <a:moveTo>
                  <a:pt x="6735502" y="2252594"/>
                </a:moveTo>
                <a:cubicBezTo>
                  <a:pt x="6735502" y="2252594"/>
                  <a:pt x="6737266" y="2254359"/>
                  <a:pt x="6740796" y="2257889"/>
                </a:cubicBezTo>
                <a:cubicBezTo>
                  <a:pt x="6744326" y="2261419"/>
                  <a:pt x="6746092" y="2263184"/>
                  <a:pt x="6746092" y="2263184"/>
                </a:cubicBezTo>
                <a:cubicBezTo>
                  <a:pt x="6739032" y="2263184"/>
                  <a:pt x="6735502" y="2263184"/>
                  <a:pt x="6735502" y="2263184"/>
                </a:cubicBezTo>
                <a:close/>
                <a:moveTo>
                  <a:pt x="6714320" y="2252594"/>
                </a:moveTo>
                <a:cubicBezTo>
                  <a:pt x="6721381" y="2252594"/>
                  <a:pt x="6724910" y="2254359"/>
                  <a:pt x="6724910" y="2257889"/>
                </a:cubicBezTo>
                <a:cubicBezTo>
                  <a:pt x="6724910" y="2261419"/>
                  <a:pt x="6721381" y="2263184"/>
                  <a:pt x="6714320" y="2263184"/>
                </a:cubicBezTo>
                <a:cubicBezTo>
                  <a:pt x="6714320" y="2263184"/>
                  <a:pt x="6714320" y="2259654"/>
                  <a:pt x="6714320" y="2252594"/>
                </a:cubicBezTo>
                <a:close/>
                <a:moveTo>
                  <a:pt x="6401903" y="2252594"/>
                </a:moveTo>
                <a:cubicBezTo>
                  <a:pt x="6405432" y="2252594"/>
                  <a:pt x="6407198" y="2254359"/>
                  <a:pt x="6407198" y="2257889"/>
                </a:cubicBezTo>
                <a:cubicBezTo>
                  <a:pt x="6407198" y="2261419"/>
                  <a:pt x="6410728" y="2263184"/>
                  <a:pt x="6417788" y="2263184"/>
                </a:cubicBezTo>
                <a:cubicBezTo>
                  <a:pt x="6424850" y="2263184"/>
                  <a:pt x="6430144" y="2266715"/>
                  <a:pt x="6433675" y="2273775"/>
                </a:cubicBezTo>
                <a:cubicBezTo>
                  <a:pt x="6437204" y="2280834"/>
                  <a:pt x="6444265" y="2284365"/>
                  <a:pt x="6454855" y="2284365"/>
                </a:cubicBezTo>
                <a:cubicBezTo>
                  <a:pt x="6465446" y="2284365"/>
                  <a:pt x="6472506" y="2286129"/>
                  <a:pt x="6476036" y="2289660"/>
                </a:cubicBezTo>
                <a:cubicBezTo>
                  <a:pt x="6479566" y="2293190"/>
                  <a:pt x="6483098" y="2294956"/>
                  <a:pt x="6486627" y="2294956"/>
                </a:cubicBezTo>
                <a:cubicBezTo>
                  <a:pt x="6490156" y="2294956"/>
                  <a:pt x="6502512" y="2296721"/>
                  <a:pt x="6523694" y="2300250"/>
                </a:cubicBezTo>
                <a:cubicBezTo>
                  <a:pt x="6544874" y="2303781"/>
                  <a:pt x="6558994" y="2309077"/>
                  <a:pt x="6566054" y="2316136"/>
                </a:cubicBezTo>
                <a:lnTo>
                  <a:pt x="6576646" y="2316136"/>
                </a:lnTo>
                <a:cubicBezTo>
                  <a:pt x="6583706" y="2316136"/>
                  <a:pt x="6592531" y="2317900"/>
                  <a:pt x="6603121" y="2321431"/>
                </a:cubicBezTo>
                <a:cubicBezTo>
                  <a:pt x="6613711" y="2324962"/>
                  <a:pt x="6622536" y="2326727"/>
                  <a:pt x="6629598" y="2326727"/>
                </a:cubicBezTo>
                <a:lnTo>
                  <a:pt x="6640188" y="2326727"/>
                </a:lnTo>
                <a:lnTo>
                  <a:pt x="6650778" y="2326727"/>
                </a:lnTo>
                <a:lnTo>
                  <a:pt x="6671958" y="2337317"/>
                </a:lnTo>
                <a:cubicBezTo>
                  <a:pt x="6686079" y="2337317"/>
                  <a:pt x="6696669" y="2340848"/>
                  <a:pt x="6703730" y="2347908"/>
                </a:cubicBezTo>
                <a:cubicBezTo>
                  <a:pt x="6710791" y="2347908"/>
                  <a:pt x="6716086" y="2347908"/>
                  <a:pt x="6719616" y="2347908"/>
                </a:cubicBezTo>
                <a:cubicBezTo>
                  <a:pt x="6723146" y="2347908"/>
                  <a:pt x="6724910" y="2347908"/>
                  <a:pt x="6724910" y="2347908"/>
                </a:cubicBezTo>
                <a:cubicBezTo>
                  <a:pt x="6731972" y="2347908"/>
                  <a:pt x="6735502" y="2351437"/>
                  <a:pt x="6735502" y="2358498"/>
                </a:cubicBezTo>
                <a:cubicBezTo>
                  <a:pt x="6742562" y="2365558"/>
                  <a:pt x="6746092" y="2369088"/>
                  <a:pt x="6746092" y="2369088"/>
                </a:cubicBezTo>
                <a:cubicBezTo>
                  <a:pt x="6753152" y="2369088"/>
                  <a:pt x="6753152" y="2372619"/>
                  <a:pt x="6746092" y="2379679"/>
                </a:cubicBezTo>
                <a:lnTo>
                  <a:pt x="6756682" y="2390269"/>
                </a:lnTo>
                <a:cubicBezTo>
                  <a:pt x="6763743" y="2390269"/>
                  <a:pt x="6767272" y="2388504"/>
                  <a:pt x="6767272" y="2384973"/>
                </a:cubicBezTo>
                <a:cubicBezTo>
                  <a:pt x="6767272" y="2381444"/>
                  <a:pt x="6770802" y="2376148"/>
                  <a:pt x="6777862" y="2369088"/>
                </a:cubicBezTo>
                <a:cubicBezTo>
                  <a:pt x="6784924" y="2362029"/>
                  <a:pt x="6777862" y="2354967"/>
                  <a:pt x="6756682" y="2347908"/>
                </a:cubicBezTo>
                <a:cubicBezTo>
                  <a:pt x="6749621" y="2340848"/>
                  <a:pt x="6740796" y="2335552"/>
                  <a:pt x="6730206" y="2332021"/>
                </a:cubicBezTo>
                <a:cubicBezTo>
                  <a:pt x="6719616" y="2328492"/>
                  <a:pt x="6710791" y="2326727"/>
                  <a:pt x="6703730" y="2326727"/>
                </a:cubicBezTo>
                <a:cubicBezTo>
                  <a:pt x="6689610" y="2326727"/>
                  <a:pt x="6682550" y="2326727"/>
                  <a:pt x="6682550" y="2326727"/>
                </a:cubicBezTo>
                <a:cubicBezTo>
                  <a:pt x="6689610" y="2326727"/>
                  <a:pt x="6696669" y="2324962"/>
                  <a:pt x="6703730" y="2321431"/>
                </a:cubicBezTo>
                <a:cubicBezTo>
                  <a:pt x="6710791" y="2317900"/>
                  <a:pt x="6717850" y="2316136"/>
                  <a:pt x="6724910" y="2316136"/>
                </a:cubicBezTo>
                <a:cubicBezTo>
                  <a:pt x="6724910" y="2323196"/>
                  <a:pt x="6726676" y="2326727"/>
                  <a:pt x="6730206" y="2326727"/>
                </a:cubicBezTo>
                <a:cubicBezTo>
                  <a:pt x="6733736" y="2326727"/>
                  <a:pt x="6739032" y="2326727"/>
                  <a:pt x="6746092" y="2326727"/>
                </a:cubicBezTo>
                <a:cubicBezTo>
                  <a:pt x="6753152" y="2326727"/>
                  <a:pt x="6760212" y="2330256"/>
                  <a:pt x="6767272" y="2337317"/>
                </a:cubicBezTo>
                <a:lnTo>
                  <a:pt x="6809634" y="2347908"/>
                </a:lnTo>
                <a:cubicBezTo>
                  <a:pt x="6859056" y="2362029"/>
                  <a:pt x="6887296" y="2372619"/>
                  <a:pt x="6894358" y="2379679"/>
                </a:cubicBezTo>
                <a:lnTo>
                  <a:pt x="6904948" y="2379679"/>
                </a:lnTo>
                <a:lnTo>
                  <a:pt x="6926129" y="2390269"/>
                </a:lnTo>
                <a:lnTo>
                  <a:pt x="6936718" y="2400860"/>
                </a:lnTo>
                <a:lnTo>
                  <a:pt x="6926129" y="2400860"/>
                </a:lnTo>
                <a:cubicBezTo>
                  <a:pt x="6912008" y="2393800"/>
                  <a:pt x="6901418" y="2390269"/>
                  <a:pt x="6894358" y="2390269"/>
                </a:cubicBezTo>
                <a:cubicBezTo>
                  <a:pt x="6887296" y="2390269"/>
                  <a:pt x="6883766" y="2393800"/>
                  <a:pt x="6883766" y="2400860"/>
                </a:cubicBezTo>
                <a:lnTo>
                  <a:pt x="6873177" y="2400860"/>
                </a:lnTo>
                <a:cubicBezTo>
                  <a:pt x="6873177" y="2400860"/>
                  <a:pt x="6867881" y="2400860"/>
                  <a:pt x="6857292" y="2400860"/>
                </a:cubicBezTo>
                <a:cubicBezTo>
                  <a:pt x="6846700" y="2400860"/>
                  <a:pt x="6841406" y="2402625"/>
                  <a:pt x="6841406" y="2406154"/>
                </a:cubicBezTo>
                <a:cubicBezTo>
                  <a:pt x="6841406" y="2409685"/>
                  <a:pt x="6844936" y="2411450"/>
                  <a:pt x="6851996" y="2411450"/>
                </a:cubicBezTo>
                <a:cubicBezTo>
                  <a:pt x="6851996" y="2411450"/>
                  <a:pt x="6853762" y="2413215"/>
                  <a:pt x="6857292" y="2416746"/>
                </a:cubicBezTo>
                <a:cubicBezTo>
                  <a:pt x="6860821" y="2420275"/>
                  <a:pt x="6862587" y="2422040"/>
                  <a:pt x="6862587" y="2422040"/>
                </a:cubicBezTo>
                <a:cubicBezTo>
                  <a:pt x="6862587" y="2429100"/>
                  <a:pt x="6866116" y="2429100"/>
                  <a:pt x="6873177" y="2422040"/>
                </a:cubicBezTo>
                <a:cubicBezTo>
                  <a:pt x="6880237" y="2422040"/>
                  <a:pt x="6885532" y="2423805"/>
                  <a:pt x="6889062" y="2427335"/>
                </a:cubicBezTo>
                <a:cubicBezTo>
                  <a:pt x="6892592" y="2430866"/>
                  <a:pt x="6894358" y="2432631"/>
                  <a:pt x="6894358" y="2432631"/>
                </a:cubicBezTo>
                <a:cubicBezTo>
                  <a:pt x="6894358" y="2432631"/>
                  <a:pt x="6897888" y="2436161"/>
                  <a:pt x="6904948" y="2443221"/>
                </a:cubicBezTo>
                <a:lnTo>
                  <a:pt x="6904948" y="2432631"/>
                </a:lnTo>
                <a:lnTo>
                  <a:pt x="6915539" y="2432631"/>
                </a:lnTo>
                <a:cubicBezTo>
                  <a:pt x="6922600" y="2432631"/>
                  <a:pt x="6929658" y="2432631"/>
                  <a:pt x="6936718" y="2432631"/>
                </a:cubicBezTo>
                <a:cubicBezTo>
                  <a:pt x="6936718" y="2432631"/>
                  <a:pt x="6940248" y="2434396"/>
                  <a:pt x="6947310" y="2437927"/>
                </a:cubicBezTo>
                <a:cubicBezTo>
                  <a:pt x="6954370" y="2441456"/>
                  <a:pt x="6961429" y="2443221"/>
                  <a:pt x="6968491" y="2443221"/>
                </a:cubicBezTo>
                <a:cubicBezTo>
                  <a:pt x="7003792" y="2443221"/>
                  <a:pt x="7024972" y="2446752"/>
                  <a:pt x="7032033" y="2453812"/>
                </a:cubicBezTo>
                <a:cubicBezTo>
                  <a:pt x="7032033" y="2453812"/>
                  <a:pt x="7035562" y="2453812"/>
                  <a:pt x="7042622" y="2453812"/>
                </a:cubicBezTo>
                <a:cubicBezTo>
                  <a:pt x="7049684" y="2453812"/>
                  <a:pt x="7056744" y="2453812"/>
                  <a:pt x="7063804" y="2453812"/>
                </a:cubicBezTo>
                <a:lnTo>
                  <a:pt x="7084985" y="2453812"/>
                </a:lnTo>
                <a:cubicBezTo>
                  <a:pt x="7084985" y="2460871"/>
                  <a:pt x="7088514" y="2467933"/>
                  <a:pt x="7095574" y="2474992"/>
                </a:cubicBezTo>
                <a:lnTo>
                  <a:pt x="7106166" y="2485583"/>
                </a:lnTo>
                <a:lnTo>
                  <a:pt x="7084985" y="2485583"/>
                </a:lnTo>
                <a:cubicBezTo>
                  <a:pt x="7077924" y="2471462"/>
                  <a:pt x="7067333" y="2464402"/>
                  <a:pt x="7053214" y="2464402"/>
                </a:cubicBezTo>
                <a:cubicBezTo>
                  <a:pt x="7046154" y="2464402"/>
                  <a:pt x="7039093" y="2462637"/>
                  <a:pt x="7032033" y="2459106"/>
                </a:cubicBezTo>
                <a:cubicBezTo>
                  <a:pt x="7024972" y="2455577"/>
                  <a:pt x="7014381" y="2453812"/>
                  <a:pt x="7000262" y="2453812"/>
                </a:cubicBezTo>
                <a:cubicBezTo>
                  <a:pt x="6979081" y="2460871"/>
                  <a:pt x="6954370" y="2462637"/>
                  <a:pt x="6926129" y="2459106"/>
                </a:cubicBezTo>
                <a:cubicBezTo>
                  <a:pt x="6897888" y="2455577"/>
                  <a:pt x="6883766" y="2452047"/>
                  <a:pt x="6883766" y="2448517"/>
                </a:cubicBezTo>
                <a:cubicBezTo>
                  <a:pt x="6883766" y="2444986"/>
                  <a:pt x="6880237" y="2446752"/>
                  <a:pt x="6873177" y="2453812"/>
                </a:cubicBezTo>
                <a:cubicBezTo>
                  <a:pt x="6866116" y="2460871"/>
                  <a:pt x="6859056" y="2464402"/>
                  <a:pt x="6851996" y="2464402"/>
                </a:cubicBezTo>
                <a:cubicBezTo>
                  <a:pt x="6844936" y="2464402"/>
                  <a:pt x="6841406" y="2460871"/>
                  <a:pt x="6841406" y="2453812"/>
                </a:cubicBezTo>
                <a:cubicBezTo>
                  <a:pt x="6841406" y="2453812"/>
                  <a:pt x="6843170" y="2452047"/>
                  <a:pt x="6846700" y="2448517"/>
                </a:cubicBezTo>
                <a:cubicBezTo>
                  <a:pt x="6850230" y="2444986"/>
                  <a:pt x="6855525" y="2443221"/>
                  <a:pt x="6862587" y="2443221"/>
                </a:cubicBezTo>
                <a:lnTo>
                  <a:pt x="6873177" y="2443221"/>
                </a:lnTo>
                <a:lnTo>
                  <a:pt x="6862587" y="2432631"/>
                </a:lnTo>
                <a:lnTo>
                  <a:pt x="6830814" y="2443221"/>
                </a:lnTo>
                <a:lnTo>
                  <a:pt x="6809634" y="2453812"/>
                </a:lnTo>
                <a:cubicBezTo>
                  <a:pt x="6809634" y="2446752"/>
                  <a:pt x="6802573" y="2443221"/>
                  <a:pt x="6788454" y="2443221"/>
                </a:cubicBezTo>
                <a:lnTo>
                  <a:pt x="6756682" y="2422040"/>
                </a:lnTo>
                <a:cubicBezTo>
                  <a:pt x="6756682" y="2422040"/>
                  <a:pt x="6760212" y="2423805"/>
                  <a:pt x="6767272" y="2427335"/>
                </a:cubicBezTo>
                <a:cubicBezTo>
                  <a:pt x="6774333" y="2430866"/>
                  <a:pt x="6788454" y="2432631"/>
                  <a:pt x="6809634" y="2432631"/>
                </a:cubicBezTo>
                <a:lnTo>
                  <a:pt x="6830814" y="2422040"/>
                </a:lnTo>
                <a:cubicBezTo>
                  <a:pt x="6830814" y="2422040"/>
                  <a:pt x="6827285" y="2422040"/>
                  <a:pt x="6820224" y="2422040"/>
                </a:cubicBezTo>
                <a:lnTo>
                  <a:pt x="6809634" y="2411450"/>
                </a:lnTo>
                <a:cubicBezTo>
                  <a:pt x="6809634" y="2404390"/>
                  <a:pt x="6813164" y="2400860"/>
                  <a:pt x="6820224" y="2400860"/>
                </a:cubicBezTo>
                <a:cubicBezTo>
                  <a:pt x="6820224" y="2400860"/>
                  <a:pt x="6821991" y="2400860"/>
                  <a:pt x="6825520" y="2400860"/>
                </a:cubicBezTo>
                <a:cubicBezTo>
                  <a:pt x="6829050" y="2400860"/>
                  <a:pt x="6830814" y="2397329"/>
                  <a:pt x="6830814" y="2390269"/>
                </a:cubicBezTo>
                <a:cubicBezTo>
                  <a:pt x="6837876" y="2390269"/>
                  <a:pt x="6837876" y="2386739"/>
                  <a:pt x="6830814" y="2379679"/>
                </a:cubicBezTo>
                <a:cubicBezTo>
                  <a:pt x="6823754" y="2372619"/>
                  <a:pt x="6818458" y="2370852"/>
                  <a:pt x="6814929" y="2374383"/>
                </a:cubicBezTo>
                <a:cubicBezTo>
                  <a:pt x="6811400" y="2377914"/>
                  <a:pt x="6809634" y="2381444"/>
                  <a:pt x="6809634" y="2384973"/>
                </a:cubicBezTo>
                <a:cubicBezTo>
                  <a:pt x="6809634" y="2388504"/>
                  <a:pt x="6806104" y="2388504"/>
                  <a:pt x="6799044" y="2384973"/>
                </a:cubicBezTo>
                <a:cubicBezTo>
                  <a:pt x="6791984" y="2381444"/>
                  <a:pt x="6786688" y="2383209"/>
                  <a:pt x="6783158" y="2390269"/>
                </a:cubicBezTo>
                <a:cubicBezTo>
                  <a:pt x="6779628" y="2397329"/>
                  <a:pt x="6772568" y="2400860"/>
                  <a:pt x="6761977" y="2400860"/>
                </a:cubicBezTo>
                <a:cubicBezTo>
                  <a:pt x="6751387" y="2400860"/>
                  <a:pt x="6742562" y="2397329"/>
                  <a:pt x="6735502" y="2390269"/>
                </a:cubicBezTo>
                <a:cubicBezTo>
                  <a:pt x="6728440" y="2390269"/>
                  <a:pt x="6724910" y="2390269"/>
                  <a:pt x="6724910" y="2390269"/>
                </a:cubicBezTo>
                <a:cubicBezTo>
                  <a:pt x="6703730" y="2397329"/>
                  <a:pt x="6675488" y="2393800"/>
                  <a:pt x="6640188" y="2379679"/>
                </a:cubicBezTo>
                <a:cubicBezTo>
                  <a:pt x="6626067" y="2372619"/>
                  <a:pt x="6608416" y="2365558"/>
                  <a:pt x="6587236" y="2358498"/>
                </a:cubicBezTo>
                <a:cubicBezTo>
                  <a:pt x="6573115" y="2358498"/>
                  <a:pt x="6562525" y="2354967"/>
                  <a:pt x="6555464" y="2347908"/>
                </a:cubicBezTo>
                <a:cubicBezTo>
                  <a:pt x="6548403" y="2347908"/>
                  <a:pt x="6541344" y="2347908"/>
                  <a:pt x="6534284" y="2347908"/>
                </a:cubicBezTo>
                <a:cubicBezTo>
                  <a:pt x="6534284" y="2354967"/>
                  <a:pt x="6537813" y="2362029"/>
                  <a:pt x="6544874" y="2369088"/>
                </a:cubicBezTo>
                <a:cubicBezTo>
                  <a:pt x="6551935" y="2376148"/>
                  <a:pt x="6548403" y="2379679"/>
                  <a:pt x="6534284" y="2379679"/>
                </a:cubicBezTo>
                <a:lnTo>
                  <a:pt x="6513102" y="2369088"/>
                </a:lnTo>
                <a:cubicBezTo>
                  <a:pt x="6513102" y="2369088"/>
                  <a:pt x="6516632" y="2369088"/>
                  <a:pt x="6523694" y="2369088"/>
                </a:cubicBezTo>
                <a:cubicBezTo>
                  <a:pt x="6523694" y="2369088"/>
                  <a:pt x="6523694" y="2365558"/>
                  <a:pt x="6523694" y="2358498"/>
                </a:cubicBezTo>
                <a:cubicBezTo>
                  <a:pt x="6523694" y="2351437"/>
                  <a:pt x="6523694" y="2347908"/>
                  <a:pt x="6523694" y="2347908"/>
                </a:cubicBezTo>
                <a:cubicBezTo>
                  <a:pt x="6523694" y="2347908"/>
                  <a:pt x="6520163" y="2347908"/>
                  <a:pt x="6513102" y="2347908"/>
                </a:cubicBezTo>
                <a:cubicBezTo>
                  <a:pt x="6513102" y="2354967"/>
                  <a:pt x="6509573" y="2358498"/>
                  <a:pt x="6502512" y="2358498"/>
                </a:cubicBezTo>
                <a:cubicBezTo>
                  <a:pt x="6495451" y="2358498"/>
                  <a:pt x="6491922" y="2354967"/>
                  <a:pt x="6491922" y="2347908"/>
                </a:cubicBezTo>
                <a:lnTo>
                  <a:pt x="6491922" y="2337317"/>
                </a:lnTo>
                <a:lnTo>
                  <a:pt x="6470740" y="2326727"/>
                </a:lnTo>
                <a:cubicBezTo>
                  <a:pt x="6463680" y="2326727"/>
                  <a:pt x="6460150" y="2326727"/>
                  <a:pt x="6460150" y="2326727"/>
                </a:cubicBezTo>
                <a:cubicBezTo>
                  <a:pt x="6460150" y="2333787"/>
                  <a:pt x="6460150" y="2337317"/>
                  <a:pt x="6460150" y="2337317"/>
                </a:cubicBezTo>
                <a:lnTo>
                  <a:pt x="6470740" y="2337317"/>
                </a:lnTo>
                <a:cubicBezTo>
                  <a:pt x="6470740" y="2351437"/>
                  <a:pt x="6442499" y="2351437"/>
                  <a:pt x="6386018" y="2337317"/>
                </a:cubicBezTo>
                <a:cubicBezTo>
                  <a:pt x="6371898" y="2330256"/>
                  <a:pt x="6357776" y="2330256"/>
                  <a:pt x="6343656" y="2337317"/>
                </a:cubicBezTo>
                <a:cubicBezTo>
                  <a:pt x="6343656" y="2337317"/>
                  <a:pt x="6338361" y="2335552"/>
                  <a:pt x="6327771" y="2332021"/>
                </a:cubicBezTo>
                <a:cubicBezTo>
                  <a:pt x="6317180" y="2328492"/>
                  <a:pt x="6308354" y="2324962"/>
                  <a:pt x="6301294" y="2321431"/>
                </a:cubicBezTo>
                <a:cubicBezTo>
                  <a:pt x="6294234" y="2317900"/>
                  <a:pt x="6287174" y="2316136"/>
                  <a:pt x="6280114" y="2316136"/>
                </a:cubicBezTo>
                <a:cubicBezTo>
                  <a:pt x="6273053" y="2316136"/>
                  <a:pt x="6269524" y="2316136"/>
                  <a:pt x="6269524" y="2316136"/>
                </a:cubicBezTo>
                <a:cubicBezTo>
                  <a:pt x="6269524" y="2316136"/>
                  <a:pt x="6267758" y="2316136"/>
                  <a:pt x="6264228" y="2316136"/>
                </a:cubicBezTo>
                <a:cubicBezTo>
                  <a:pt x="6260698" y="2316136"/>
                  <a:pt x="6255402" y="2312606"/>
                  <a:pt x="6248342" y="2305546"/>
                </a:cubicBezTo>
                <a:cubicBezTo>
                  <a:pt x="6255402" y="2305546"/>
                  <a:pt x="6260698" y="2305546"/>
                  <a:pt x="6264228" y="2305546"/>
                </a:cubicBezTo>
                <a:cubicBezTo>
                  <a:pt x="6267758" y="2305546"/>
                  <a:pt x="6265994" y="2302015"/>
                  <a:pt x="6258932" y="2294956"/>
                </a:cubicBezTo>
                <a:lnTo>
                  <a:pt x="6290704" y="2294956"/>
                </a:lnTo>
                <a:cubicBezTo>
                  <a:pt x="6297765" y="2294956"/>
                  <a:pt x="6306590" y="2296721"/>
                  <a:pt x="6317180" y="2300250"/>
                </a:cubicBezTo>
                <a:cubicBezTo>
                  <a:pt x="6327771" y="2303781"/>
                  <a:pt x="6336595" y="2305546"/>
                  <a:pt x="6343656" y="2305546"/>
                </a:cubicBezTo>
                <a:lnTo>
                  <a:pt x="6407198" y="2316136"/>
                </a:lnTo>
                <a:cubicBezTo>
                  <a:pt x="6421319" y="2316136"/>
                  <a:pt x="6431909" y="2316136"/>
                  <a:pt x="6438970" y="2316136"/>
                </a:cubicBezTo>
                <a:cubicBezTo>
                  <a:pt x="6431909" y="2309077"/>
                  <a:pt x="6428380" y="2303781"/>
                  <a:pt x="6428380" y="2300250"/>
                </a:cubicBezTo>
                <a:cubicBezTo>
                  <a:pt x="6428380" y="2296721"/>
                  <a:pt x="6428380" y="2294956"/>
                  <a:pt x="6428380" y="2294956"/>
                </a:cubicBezTo>
                <a:lnTo>
                  <a:pt x="6438970" y="2305546"/>
                </a:lnTo>
                <a:cubicBezTo>
                  <a:pt x="6446031" y="2305546"/>
                  <a:pt x="6449560" y="2303781"/>
                  <a:pt x="6449560" y="2300250"/>
                </a:cubicBezTo>
                <a:cubicBezTo>
                  <a:pt x="6449560" y="2296721"/>
                  <a:pt x="6449560" y="2294956"/>
                  <a:pt x="6449560" y="2294956"/>
                </a:cubicBezTo>
                <a:cubicBezTo>
                  <a:pt x="6449560" y="2294956"/>
                  <a:pt x="6446031" y="2294956"/>
                  <a:pt x="6438970" y="2294956"/>
                </a:cubicBezTo>
                <a:cubicBezTo>
                  <a:pt x="6431909" y="2294956"/>
                  <a:pt x="6428380" y="2294956"/>
                  <a:pt x="6428380" y="2294956"/>
                </a:cubicBezTo>
                <a:cubicBezTo>
                  <a:pt x="6428380" y="2287896"/>
                  <a:pt x="6424850" y="2284365"/>
                  <a:pt x="6417788" y="2284365"/>
                </a:cubicBezTo>
                <a:cubicBezTo>
                  <a:pt x="6410728" y="2284365"/>
                  <a:pt x="6405432" y="2282600"/>
                  <a:pt x="6401903" y="2279069"/>
                </a:cubicBezTo>
                <a:cubicBezTo>
                  <a:pt x="6398374" y="2275540"/>
                  <a:pt x="6396608" y="2270244"/>
                  <a:pt x="6396608" y="2263184"/>
                </a:cubicBezTo>
                <a:cubicBezTo>
                  <a:pt x="6396608" y="2256125"/>
                  <a:pt x="6398374" y="2252594"/>
                  <a:pt x="6401903" y="2252594"/>
                </a:cubicBezTo>
                <a:close/>
                <a:moveTo>
                  <a:pt x="5994172" y="2252594"/>
                </a:moveTo>
                <a:cubicBezTo>
                  <a:pt x="5994172" y="2252594"/>
                  <a:pt x="5997702" y="2252594"/>
                  <a:pt x="6004764" y="2252594"/>
                </a:cubicBezTo>
                <a:lnTo>
                  <a:pt x="5994172" y="2263184"/>
                </a:lnTo>
                <a:close/>
                <a:moveTo>
                  <a:pt x="4702142" y="2252594"/>
                </a:moveTo>
                <a:cubicBezTo>
                  <a:pt x="4709203" y="2252594"/>
                  <a:pt x="4716263" y="2252594"/>
                  <a:pt x="4723324" y="2252594"/>
                </a:cubicBezTo>
                <a:lnTo>
                  <a:pt x="4765684" y="2273775"/>
                </a:lnTo>
                <a:lnTo>
                  <a:pt x="4765684" y="2284365"/>
                </a:lnTo>
                <a:cubicBezTo>
                  <a:pt x="4758624" y="2284365"/>
                  <a:pt x="4751565" y="2282600"/>
                  <a:pt x="4744504" y="2279069"/>
                </a:cubicBezTo>
                <a:cubicBezTo>
                  <a:pt x="4737443" y="2275540"/>
                  <a:pt x="4733914" y="2273775"/>
                  <a:pt x="4733914" y="2273775"/>
                </a:cubicBezTo>
                <a:cubicBezTo>
                  <a:pt x="4726853" y="2266715"/>
                  <a:pt x="4716263" y="2263184"/>
                  <a:pt x="4702142" y="2263184"/>
                </a:cubicBezTo>
                <a:close/>
                <a:moveTo>
                  <a:pt x="7847494" y="2242004"/>
                </a:moveTo>
                <a:cubicBezTo>
                  <a:pt x="7854556" y="2242004"/>
                  <a:pt x="7858085" y="2242004"/>
                  <a:pt x="7858085" y="2242004"/>
                </a:cubicBezTo>
                <a:lnTo>
                  <a:pt x="7847494" y="2252594"/>
                </a:lnTo>
                <a:close/>
                <a:moveTo>
                  <a:pt x="7720409" y="2242004"/>
                </a:moveTo>
                <a:lnTo>
                  <a:pt x="7773361" y="2252594"/>
                </a:lnTo>
                <a:cubicBezTo>
                  <a:pt x="7773361" y="2259654"/>
                  <a:pt x="7762772" y="2259654"/>
                  <a:pt x="7741590" y="2252594"/>
                </a:cubicBezTo>
                <a:cubicBezTo>
                  <a:pt x="7734530" y="2252594"/>
                  <a:pt x="7727471" y="2249063"/>
                  <a:pt x="7720409" y="2242004"/>
                </a:cubicBezTo>
                <a:close/>
                <a:moveTo>
                  <a:pt x="7127347" y="2242004"/>
                </a:moveTo>
                <a:lnTo>
                  <a:pt x="7127347" y="2252594"/>
                </a:lnTo>
                <a:cubicBezTo>
                  <a:pt x="7141466" y="2259654"/>
                  <a:pt x="7148526" y="2259654"/>
                  <a:pt x="7148526" y="2252594"/>
                </a:cubicBezTo>
                <a:cubicBezTo>
                  <a:pt x="7148526" y="2245533"/>
                  <a:pt x="7141466" y="2242004"/>
                  <a:pt x="7127347" y="2242004"/>
                </a:cubicBezTo>
                <a:close/>
                <a:moveTo>
                  <a:pt x="6904948" y="2242004"/>
                </a:moveTo>
                <a:cubicBezTo>
                  <a:pt x="6904948" y="2249063"/>
                  <a:pt x="6904948" y="2252594"/>
                  <a:pt x="6904948" y="2252594"/>
                </a:cubicBezTo>
                <a:cubicBezTo>
                  <a:pt x="6904948" y="2252594"/>
                  <a:pt x="6908477" y="2254359"/>
                  <a:pt x="6915539" y="2257889"/>
                </a:cubicBezTo>
                <a:cubicBezTo>
                  <a:pt x="6922600" y="2261419"/>
                  <a:pt x="6922600" y="2266715"/>
                  <a:pt x="6915539" y="2273775"/>
                </a:cubicBezTo>
                <a:cubicBezTo>
                  <a:pt x="6908477" y="2273775"/>
                  <a:pt x="6904948" y="2275540"/>
                  <a:pt x="6904948" y="2279069"/>
                </a:cubicBezTo>
                <a:cubicBezTo>
                  <a:pt x="6904948" y="2282600"/>
                  <a:pt x="6906714" y="2284365"/>
                  <a:pt x="6910244" y="2284365"/>
                </a:cubicBezTo>
                <a:cubicBezTo>
                  <a:pt x="6913773" y="2284365"/>
                  <a:pt x="6917304" y="2284365"/>
                  <a:pt x="6920833" y="2284365"/>
                </a:cubicBezTo>
                <a:cubicBezTo>
                  <a:pt x="6924362" y="2284365"/>
                  <a:pt x="6926129" y="2282600"/>
                  <a:pt x="6926129" y="2279069"/>
                </a:cubicBezTo>
                <a:cubicBezTo>
                  <a:pt x="6926129" y="2275540"/>
                  <a:pt x="6929658" y="2273775"/>
                  <a:pt x="6936718" y="2273775"/>
                </a:cubicBezTo>
                <a:cubicBezTo>
                  <a:pt x="6936718" y="2266715"/>
                  <a:pt x="6940248" y="2264948"/>
                  <a:pt x="6947310" y="2268479"/>
                </a:cubicBezTo>
                <a:cubicBezTo>
                  <a:pt x="6954370" y="2272010"/>
                  <a:pt x="6957900" y="2270244"/>
                  <a:pt x="6957900" y="2263184"/>
                </a:cubicBezTo>
                <a:cubicBezTo>
                  <a:pt x="6957900" y="2256125"/>
                  <a:pt x="6957900" y="2252594"/>
                  <a:pt x="6957900" y="2252594"/>
                </a:cubicBezTo>
                <a:cubicBezTo>
                  <a:pt x="6957900" y="2252594"/>
                  <a:pt x="6954370" y="2254359"/>
                  <a:pt x="6947310" y="2257889"/>
                </a:cubicBezTo>
                <a:cubicBezTo>
                  <a:pt x="6940248" y="2261419"/>
                  <a:pt x="6936718" y="2259654"/>
                  <a:pt x="6936718" y="2252594"/>
                </a:cubicBezTo>
                <a:lnTo>
                  <a:pt x="6926129" y="2242004"/>
                </a:lnTo>
                <a:cubicBezTo>
                  <a:pt x="6926129" y="2249063"/>
                  <a:pt x="6922600" y="2249063"/>
                  <a:pt x="6915539" y="2242004"/>
                </a:cubicBezTo>
                <a:cubicBezTo>
                  <a:pt x="6915539" y="2242004"/>
                  <a:pt x="6913773" y="2242004"/>
                  <a:pt x="6910244" y="2242004"/>
                </a:cubicBezTo>
                <a:close/>
                <a:moveTo>
                  <a:pt x="6650778" y="2242004"/>
                </a:moveTo>
                <a:cubicBezTo>
                  <a:pt x="6657839" y="2242004"/>
                  <a:pt x="6661368" y="2242004"/>
                  <a:pt x="6661368" y="2242004"/>
                </a:cubicBezTo>
                <a:cubicBezTo>
                  <a:pt x="6661368" y="2256125"/>
                  <a:pt x="6657839" y="2259654"/>
                  <a:pt x="6650778" y="2252594"/>
                </a:cubicBezTo>
                <a:cubicBezTo>
                  <a:pt x="6643717" y="2252594"/>
                  <a:pt x="6640188" y="2250829"/>
                  <a:pt x="6640188" y="2247298"/>
                </a:cubicBezTo>
                <a:cubicBezTo>
                  <a:pt x="6640188" y="2243769"/>
                  <a:pt x="6643717" y="2242004"/>
                  <a:pt x="6650778" y="2242004"/>
                </a:cubicBezTo>
                <a:close/>
                <a:moveTo>
                  <a:pt x="6619006" y="2242004"/>
                </a:moveTo>
                <a:lnTo>
                  <a:pt x="6629598" y="2242004"/>
                </a:lnTo>
                <a:lnTo>
                  <a:pt x="6629598" y="2252594"/>
                </a:lnTo>
                <a:cubicBezTo>
                  <a:pt x="6629598" y="2252594"/>
                  <a:pt x="6626067" y="2249063"/>
                  <a:pt x="6619006" y="2242004"/>
                </a:cubicBezTo>
                <a:close/>
                <a:moveTo>
                  <a:pt x="6491922" y="2242004"/>
                </a:moveTo>
                <a:cubicBezTo>
                  <a:pt x="6498983" y="2242004"/>
                  <a:pt x="6509573" y="2245533"/>
                  <a:pt x="6523694" y="2252594"/>
                </a:cubicBezTo>
                <a:lnTo>
                  <a:pt x="6544874" y="2252594"/>
                </a:lnTo>
                <a:lnTo>
                  <a:pt x="6555464" y="2263184"/>
                </a:lnTo>
                <a:lnTo>
                  <a:pt x="6566054" y="2273775"/>
                </a:lnTo>
                <a:cubicBezTo>
                  <a:pt x="6551935" y="2273775"/>
                  <a:pt x="6537813" y="2270244"/>
                  <a:pt x="6523694" y="2263184"/>
                </a:cubicBezTo>
                <a:cubicBezTo>
                  <a:pt x="6502512" y="2256125"/>
                  <a:pt x="6491922" y="2249063"/>
                  <a:pt x="6491922" y="2242004"/>
                </a:cubicBezTo>
                <a:close/>
                <a:moveTo>
                  <a:pt x="7815724" y="2231413"/>
                </a:moveTo>
                <a:cubicBezTo>
                  <a:pt x="7815724" y="2231413"/>
                  <a:pt x="7817490" y="2233177"/>
                  <a:pt x="7821019" y="2236708"/>
                </a:cubicBezTo>
                <a:cubicBezTo>
                  <a:pt x="7824548" y="2240238"/>
                  <a:pt x="7826313" y="2242004"/>
                  <a:pt x="7826313" y="2242004"/>
                </a:cubicBezTo>
                <a:lnTo>
                  <a:pt x="7815724" y="2242004"/>
                </a:lnTo>
                <a:close/>
                <a:moveTo>
                  <a:pt x="6830814" y="2231413"/>
                </a:moveTo>
                <a:cubicBezTo>
                  <a:pt x="6823754" y="2231413"/>
                  <a:pt x="6821991" y="2233177"/>
                  <a:pt x="6825520" y="2236708"/>
                </a:cubicBezTo>
                <a:cubicBezTo>
                  <a:pt x="6829050" y="2240238"/>
                  <a:pt x="6839640" y="2242004"/>
                  <a:pt x="6857292" y="2242004"/>
                </a:cubicBezTo>
                <a:cubicBezTo>
                  <a:pt x="6874943" y="2242004"/>
                  <a:pt x="6883766" y="2240238"/>
                  <a:pt x="6883766" y="2236708"/>
                </a:cubicBezTo>
                <a:cubicBezTo>
                  <a:pt x="6883766" y="2233177"/>
                  <a:pt x="6876706" y="2231413"/>
                  <a:pt x="6862587" y="2231413"/>
                </a:cubicBezTo>
                <a:cubicBezTo>
                  <a:pt x="6848466" y="2231413"/>
                  <a:pt x="6837876" y="2231413"/>
                  <a:pt x="6830814" y="2231413"/>
                </a:cubicBezTo>
                <a:close/>
                <a:moveTo>
                  <a:pt x="6460150" y="2231413"/>
                </a:moveTo>
                <a:cubicBezTo>
                  <a:pt x="6460150" y="2231413"/>
                  <a:pt x="6463680" y="2234944"/>
                  <a:pt x="6470740" y="2242004"/>
                </a:cubicBezTo>
                <a:lnTo>
                  <a:pt x="6460150" y="2242004"/>
                </a:lnTo>
                <a:close/>
                <a:moveTo>
                  <a:pt x="4617420" y="2231413"/>
                </a:moveTo>
                <a:lnTo>
                  <a:pt x="4628010" y="2231413"/>
                </a:lnTo>
                <a:cubicBezTo>
                  <a:pt x="4642130" y="2238473"/>
                  <a:pt x="4649190" y="2243769"/>
                  <a:pt x="4649190" y="2247298"/>
                </a:cubicBezTo>
                <a:cubicBezTo>
                  <a:pt x="4649190" y="2250829"/>
                  <a:pt x="4649190" y="2252594"/>
                  <a:pt x="4649190" y="2252594"/>
                </a:cubicBezTo>
                <a:cubicBezTo>
                  <a:pt x="4649190" y="2252594"/>
                  <a:pt x="4645660" y="2249063"/>
                  <a:pt x="4638599" y="2242004"/>
                </a:cubicBezTo>
                <a:cubicBezTo>
                  <a:pt x="4631539" y="2242004"/>
                  <a:pt x="4624480" y="2238473"/>
                  <a:pt x="4617420" y="2231413"/>
                </a:cubicBezTo>
                <a:close/>
                <a:moveTo>
                  <a:pt x="6980404" y="2214204"/>
                </a:moveTo>
                <a:cubicBezTo>
                  <a:pt x="6977757" y="2213321"/>
                  <a:pt x="6975550" y="2213763"/>
                  <a:pt x="6973785" y="2215527"/>
                </a:cubicBezTo>
                <a:cubicBezTo>
                  <a:pt x="6970256" y="2219058"/>
                  <a:pt x="6963196" y="2220823"/>
                  <a:pt x="6952604" y="2220823"/>
                </a:cubicBezTo>
                <a:cubicBezTo>
                  <a:pt x="6942014" y="2220823"/>
                  <a:pt x="6936718" y="2220823"/>
                  <a:pt x="6936718" y="2220823"/>
                </a:cubicBezTo>
                <a:cubicBezTo>
                  <a:pt x="6950840" y="2227882"/>
                  <a:pt x="6968491" y="2231413"/>
                  <a:pt x="6989670" y="2231413"/>
                </a:cubicBezTo>
                <a:lnTo>
                  <a:pt x="6989670" y="2220823"/>
                </a:lnTo>
                <a:cubicBezTo>
                  <a:pt x="6986141" y="2217292"/>
                  <a:pt x="6983053" y="2215086"/>
                  <a:pt x="6980404" y="2214204"/>
                </a:cubicBezTo>
                <a:close/>
                <a:moveTo>
                  <a:pt x="7932219" y="2210232"/>
                </a:moveTo>
                <a:cubicBezTo>
                  <a:pt x="7932219" y="2217292"/>
                  <a:pt x="7933983" y="2220823"/>
                  <a:pt x="7937513" y="2220823"/>
                </a:cubicBezTo>
                <a:cubicBezTo>
                  <a:pt x="7941042" y="2220823"/>
                  <a:pt x="7942808" y="2219058"/>
                  <a:pt x="7942808" y="2215527"/>
                </a:cubicBezTo>
                <a:cubicBezTo>
                  <a:pt x="7942808" y="2211996"/>
                  <a:pt x="7939279" y="2210232"/>
                  <a:pt x="7932219" y="2210232"/>
                </a:cubicBezTo>
                <a:close/>
                <a:moveTo>
                  <a:pt x="6857292" y="2210232"/>
                </a:moveTo>
                <a:cubicBezTo>
                  <a:pt x="6853762" y="2210232"/>
                  <a:pt x="6851996" y="2213763"/>
                  <a:pt x="6851996" y="2220823"/>
                </a:cubicBezTo>
                <a:cubicBezTo>
                  <a:pt x="6851996" y="2220823"/>
                  <a:pt x="6853762" y="2219058"/>
                  <a:pt x="6857292" y="2215527"/>
                </a:cubicBezTo>
                <a:cubicBezTo>
                  <a:pt x="6860821" y="2211996"/>
                  <a:pt x="6860821" y="2210232"/>
                  <a:pt x="6857292" y="2210232"/>
                </a:cubicBezTo>
                <a:close/>
                <a:moveTo>
                  <a:pt x="5522900" y="2210232"/>
                </a:moveTo>
                <a:cubicBezTo>
                  <a:pt x="5519370" y="2210232"/>
                  <a:pt x="5514074" y="2213763"/>
                  <a:pt x="5507014" y="2220823"/>
                </a:cubicBezTo>
                <a:lnTo>
                  <a:pt x="5517604" y="2220823"/>
                </a:lnTo>
                <a:cubicBezTo>
                  <a:pt x="5531724" y="2220823"/>
                  <a:pt x="5538785" y="2220823"/>
                  <a:pt x="5538785" y="2220823"/>
                </a:cubicBezTo>
                <a:cubicBezTo>
                  <a:pt x="5538785" y="2220823"/>
                  <a:pt x="5535256" y="2217292"/>
                  <a:pt x="5528195" y="2210232"/>
                </a:cubicBezTo>
                <a:cubicBezTo>
                  <a:pt x="5528195" y="2210232"/>
                  <a:pt x="5526429" y="2210232"/>
                  <a:pt x="5522900" y="2210232"/>
                </a:cubicBezTo>
                <a:close/>
                <a:moveTo>
                  <a:pt x="5210482" y="2210232"/>
                </a:moveTo>
                <a:lnTo>
                  <a:pt x="5242254" y="2210232"/>
                </a:lnTo>
                <a:lnTo>
                  <a:pt x="5263434" y="2220823"/>
                </a:lnTo>
                <a:lnTo>
                  <a:pt x="5221073" y="2220823"/>
                </a:lnTo>
                <a:close/>
                <a:moveTo>
                  <a:pt x="7317974" y="2199642"/>
                </a:moveTo>
                <a:cubicBezTo>
                  <a:pt x="7346216" y="2199642"/>
                  <a:pt x="7360336" y="2206702"/>
                  <a:pt x="7360336" y="2220823"/>
                </a:cubicBezTo>
                <a:cubicBezTo>
                  <a:pt x="7353274" y="2220823"/>
                  <a:pt x="7342684" y="2217292"/>
                  <a:pt x="7328564" y="2210232"/>
                </a:cubicBezTo>
                <a:close/>
                <a:moveTo>
                  <a:pt x="6460150" y="2199642"/>
                </a:moveTo>
                <a:lnTo>
                  <a:pt x="6513102" y="2210232"/>
                </a:lnTo>
                <a:cubicBezTo>
                  <a:pt x="6513102" y="2210232"/>
                  <a:pt x="6518398" y="2208467"/>
                  <a:pt x="6528988" y="2204937"/>
                </a:cubicBezTo>
                <a:cubicBezTo>
                  <a:pt x="6539579" y="2201407"/>
                  <a:pt x="6544874" y="2203173"/>
                  <a:pt x="6544874" y="2210232"/>
                </a:cubicBezTo>
                <a:cubicBezTo>
                  <a:pt x="6544874" y="2210232"/>
                  <a:pt x="6544874" y="2211996"/>
                  <a:pt x="6544874" y="2215527"/>
                </a:cubicBezTo>
                <a:cubicBezTo>
                  <a:pt x="6544874" y="2219058"/>
                  <a:pt x="6544874" y="2220823"/>
                  <a:pt x="6544874" y="2220823"/>
                </a:cubicBezTo>
                <a:cubicBezTo>
                  <a:pt x="6551935" y="2220823"/>
                  <a:pt x="6555464" y="2220823"/>
                  <a:pt x="6555464" y="2220823"/>
                </a:cubicBezTo>
                <a:cubicBezTo>
                  <a:pt x="6562525" y="2220823"/>
                  <a:pt x="6566054" y="2224352"/>
                  <a:pt x="6566054" y="2231413"/>
                </a:cubicBezTo>
                <a:lnTo>
                  <a:pt x="6555464" y="2231413"/>
                </a:lnTo>
                <a:lnTo>
                  <a:pt x="6534284" y="2231413"/>
                </a:lnTo>
                <a:lnTo>
                  <a:pt x="6523694" y="2231413"/>
                </a:lnTo>
                <a:close/>
                <a:moveTo>
                  <a:pt x="4988084" y="2199642"/>
                </a:moveTo>
                <a:lnTo>
                  <a:pt x="4998674" y="2199642"/>
                </a:lnTo>
                <a:cubicBezTo>
                  <a:pt x="5005734" y="2206702"/>
                  <a:pt x="5009265" y="2210232"/>
                  <a:pt x="5009265" y="2210232"/>
                </a:cubicBezTo>
                <a:cubicBezTo>
                  <a:pt x="5016325" y="2203173"/>
                  <a:pt x="5025150" y="2201407"/>
                  <a:pt x="5035740" y="2204937"/>
                </a:cubicBezTo>
                <a:cubicBezTo>
                  <a:pt x="5046332" y="2208467"/>
                  <a:pt x="5060450" y="2211996"/>
                  <a:pt x="5078102" y="2215527"/>
                </a:cubicBezTo>
                <a:cubicBezTo>
                  <a:pt x="5095752" y="2219058"/>
                  <a:pt x="5108108" y="2224352"/>
                  <a:pt x="5115169" y="2231413"/>
                </a:cubicBezTo>
                <a:cubicBezTo>
                  <a:pt x="5108108" y="2231413"/>
                  <a:pt x="5104578" y="2231413"/>
                  <a:pt x="5104578" y="2231413"/>
                </a:cubicBezTo>
                <a:cubicBezTo>
                  <a:pt x="5104578" y="2238473"/>
                  <a:pt x="5104578" y="2242004"/>
                  <a:pt x="5104578" y="2242004"/>
                </a:cubicBezTo>
                <a:lnTo>
                  <a:pt x="5115169" y="2231413"/>
                </a:lnTo>
                <a:cubicBezTo>
                  <a:pt x="5136350" y="2238473"/>
                  <a:pt x="5150469" y="2242004"/>
                  <a:pt x="5157530" y="2242004"/>
                </a:cubicBezTo>
                <a:lnTo>
                  <a:pt x="5221073" y="2252594"/>
                </a:lnTo>
                <a:lnTo>
                  <a:pt x="5263434" y="2263184"/>
                </a:lnTo>
                <a:cubicBezTo>
                  <a:pt x="5256373" y="2270244"/>
                  <a:pt x="5256373" y="2280834"/>
                  <a:pt x="5263434" y="2294956"/>
                </a:cubicBezTo>
                <a:lnTo>
                  <a:pt x="5284614" y="2305546"/>
                </a:lnTo>
                <a:cubicBezTo>
                  <a:pt x="5284614" y="2312606"/>
                  <a:pt x="5288146" y="2312606"/>
                  <a:pt x="5295206" y="2305546"/>
                </a:cubicBezTo>
                <a:cubicBezTo>
                  <a:pt x="5302266" y="2298485"/>
                  <a:pt x="5309326" y="2298485"/>
                  <a:pt x="5316386" y="2305546"/>
                </a:cubicBezTo>
                <a:cubicBezTo>
                  <a:pt x="5316386" y="2312606"/>
                  <a:pt x="5318152" y="2316136"/>
                  <a:pt x="5321681" y="2316136"/>
                </a:cubicBezTo>
                <a:cubicBezTo>
                  <a:pt x="5325212" y="2316136"/>
                  <a:pt x="5326977" y="2316136"/>
                  <a:pt x="5326977" y="2316136"/>
                </a:cubicBezTo>
                <a:cubicBezTo>
                  <a:pt x="5326977" y="2316136"/>
                  <a:pt x="5330506" y="2316136"/>
                  <a:pt x="5337566" y="2316136"/>
                </a:cubicBezTo>
                <a:cubicBezTo>
                  <a:pt x="5379929" y="2330256"/>
                  <a:pt x="5408170" y="2337317"/>
                  <a:pt x="5422291" y="2337317"/>
                </a:cubicBezTo>
                <a:cubicBezTo>
                  <a:pt x="5429352" y="2337317"/>
                  <a:pt x="5432881" y="2339082"/>
                  <a:pt x="5432881" y="2342612"/>
                </a:cubicBezTo>
                <a:cubicBezTo>
                  <a:pt x="5432881" y="2346143"/>
                  <a:pt x="5429352" y="2349673"/>
                  <a:pt x="5422291" y="2353202"/>
                </a:cubicBezTo>
                <a:cubicBezTo>
                  <a:pt x="5415230" y="2356733"/>
                  <a:pt x="5404640" y="2356733"/>
                  <a:pt x="5390518" y="2353202"/>
                </a:cubicBezTo>
                <a:cubicBezTo>
                  <a:pt x="5376400" y="2349673"/>
                  <a:pt x="5362278" y="2346143"/>
                  <a:pt x="5348158" y="2342612"/>
                </a:cubicBezTo>
                <a:cubicBezTo>
                  <a:pt x="5334037" y="2339082"/>
                  <a:pt x="5323448" y="2333787"/>
                  <a:pt x="5316386" y="2326727"/>
                </a:cubicBezTo>
                <a:lnTo>
                  <a:pt x="5274025" y="2316136"/>
                </a:lnTo>
                <a:lnTo>
                  <a:pt x="5252844" y="2305546"/>
                </a:lnTo>
                <a:cubicBezTo>
                  <a:pt x="5245784" y="2298485"/>
                  <a:pt x="5235194" y="2294956"/>
                  <a:pt x="5221073" y="2294956"/>
                </a:cubicBezTo>
                <a:cubicBezTo>
                  <a:pt x="5199892" y="2294956"/>
                  <a:pt x="5184006" y="2293190"/>
                  <a:pt x="5173416" y="2289660"/>
                </a:cubicBezTo>
                <a:cubicBezTo>
                  <a:pt x="5162825" y="2286129"/>
                  <a:pt x="5146940" y="2282600"/>
                  <a:pt x="5125758" y="2279069"/>
                </a:cubicBezTo>
                <a:cubicBezTo>
                  <a:pt x="5104578" y="2275540"/>
                  <a:pt x="5090458" y="2270244"/>
                  <a:pt x="5083398" y="2263184"/>
                </a:cubicBezTo>
                <a:cubicBezTo>
                  <a:pt x="5076338" y="2263184"/>
                  <a:pt x="5067511" y="2261419"/>
                  <a:pt x="5056921" y="2257889"/>
                </a:cubicBezTo>
                <a:cubicBezTo>
                  <a:pt x="5046332" y="2254359"/>
                  <a:pt x="5041036" y="2252594"/>
                  <a:pt x="5041036" y="2252594"/>
                </a:cubicBezTo>
                <a:lnTo>
                  <a:pt x="4966902" y="2220823"/>
                </a:lnTo>
                <a:cubicBezTo>
                  <a:pt x="4973963" y="2220823"/>
                  <a:pt x="4973963" y="2217292"/>
                  <a:pt x="4966902" y="2210232"/>
                </a:cubicBezTo>
                <a:lnTo>
                  <a:pt x="4977492" y="2210232"/>
                </a:lnTo>
                <a:lnTo>
                  <a:pt x="4988084" y="2210232"/>
                </a:lnTo>
                <a:close/>
                <a:moveTo>
                  <a:pt x="4670372" y="2199642"/>
                </a:moveTo>
                <a:cubicBezTo>
                  <a:pt x="4670372" y="2199642"/>
                  <a:pt x="4672136" y="2201407"/>
                  <a:pt x="4675666" y="2204937"/>
                </a:cubicBezTo>
                <a:cubicBezTo>
                  <a:pt x="4679196" y="2208467"/>
                  <a:pt x="4684491" y="2210232"/>
                  <a:pt x="4691551" y="2210232"/>
                </a:cubicBezTo>
                <a:lnTo>
                  <a:pt x="4680962" y="2210232"/>
                </a:lnTo>
                <a:cubicBezTo>
                  <a:pt x="4673901" y="2210232"/>
                  <a:pt x="4670372" y="2210232"/>
                  <a:pt x="4670372" y="2210232"/>
                </a:cubicBezTo>
                <a:close/>
                <a:moveTo>
                  <a:pt x="5925334" y="2194346"/>
                </a:moveTo>
                <a:cubicBezTo>
                  <a:pt x="5921805" y="2194346"/>
                  <a:pt x="5920039" y="2196112"/>
                  <a:pt x="5920039" y="2199642"/>
                </a:cubicBezTo>
                <a:cubicBezTo>
                  <a:pt x="5920039" y="2199642"/>
                  <a:pt x="5923568" y="2199642"/>
                  <a:pt x="5930630" y="2199642"/>
                </a:cubicBezTo>
                <a:lnTo>
                  <a:pt x="5941220" y="2199642"/>
                </a:lnTo>
                <a:cubicBezTo>
                  <a:pt x="5934160" y="2196112"/>
                  <a:pt x="5928866" y="2194346"/>
                  <a:pt x="5925334" y="2194346"/>
                </a:cubicBezTo>
                <a:close/>
                <a:moveTo>
                  <a:pt x="7476830" y="2189051"/>
                </a:moveTo>
                <a:lnTo>
                  <a:pt x="7487420" y="2189051"/>
                </a:lnTo>
                <a:lnTo>
                  <a:pt x="7487420" y="2199642"/>
                </a:lnTo>
                <a:cubicBezTo>
                  <a:pt x="7480360" y="2199642"/>
                  <a:pt x="7476830" y="2196111"/>
                  <a:pt x="7476830" y="2189051"/>
                </a:cubicBezTo>
                <a:close/>
                <a:moveTo>
                  <a:pt x="6682550" y="2189051"/>
                </a:moveTo>
                <a:lnTo>
                  <a:pt x="6682550" y="2199642"/>
                </a:lnTo>
                <a:cubicBezTo>
                  <a:pt x="6675488" y="2199642"/>
                  <a:pt x="6671958" y="2199642"/>
                  <a:pt x="6671958" y="2199642"/>
                </a:cubicBezTo>
                <a:close/>
                <a:moveTo>
                  <a:pt x="6491922" y="2189051"/>
                </a:moveTo>
                <a:cubicBezTo>
                  <a:pt x="6498983" y="2189051"/>
                  <a:pt x="6502512" y="2192581"/>
                  <a:pt x="6502512" y="2199642"/>
                </a:cubicBezTo>
                <a:cubicBezTo>
                  <a:pt x="6502512" y="2199642"/>
                  <a:pt x="6500746" y="2199642"/>
                  <a:pt x="6497217" y="2199642"/>
                </a:cubicBezTo>
                <a:cubicBezTo>
                  <a:pt x="6493688" y="2199642"/>
                  <a:pt x="6491922" y="2197877"/>
                  <a:pt x="6491922" y="2194346"/>
                </a:cubicBezTo>
                <a:cubicBezTo>
                  <a:pt x="6491922" y="2190817"/>
                  <a:pt x="6491922" y="2189051"/>
                  <a:pt x="6491922" y="2189051"/>
                </a:cubicBezTo>
                <a:close/>
                <a:moveTo>
                  <a:pt x="6301294" y="2189051"/>
                </a:moveTo>
                <a:cubicBezTo>
                  <a:pt x="6308354" y="2189051"/>
                  <a:pt x="6311884" y="2189051"/>
                  <a:pt x="6311884" y="2189051"/>
                </a:cubicBezTo>
                <a:lnTo>
                  <a:pt x="6311884" y="2199642"/>
                </a:lnTo>
                <a:cubicBezTo>
                  <a:pt x="6311884" y="2199642"/>
                  <a:pt x="6308354" y="2196111"/>
                  <a:pt x="6301294" y="2189051"/>
                </a:cubicBezTo>
                <a:close/>
                <a:moveTo>
                  <a:pt x="5909449" y="2189051"/>
                </a:moveTo>
                <a:cubicBezTo>
                  <a:pt x="5909449" y="2196111"/>
                  <a:pt x="5909449" y="2199642"/>
                  <a:pt x="5909449" y="2199642"/>
                </a:cubicBezTo>
                <a:lnTo>
                  <a:pt x="5920039" y="2189051"/>
                </a:lnTo>
                <a:cubicBezTo>
                  <a:pt x="5912978" y="2189051"/>
                  <a:pt x="5909449" y="2189051"/>
                  <a:pt x="5909449" y="2189051"/>
                </a:cubicBezTo>
                <a:close/>
                <a:moveTo>
                  <a:pt x="4903360" y="2189051"/>
                </a:moveTo>
                <a:cubicBezTo>
                  <a:pt x="4910421" y="2189051"/>
                  <a:pt x="4913950" y="2189051"/>
                  <a:pt x="4913950" y="2189051"/>
                </a:cubicBezTo>
                <a:lnTo>
                  <a:pt x="4924540" y="2199642"/>
                </a:lnTo>
                <a:lnTo>
                  <a:pt x="4903360" y="2199642"/>
                </a:lnTo>
                <a:close/>
                <a:moveTo>
                  <a:pt x="4204393" y="2189051"/>
                </a:moveTo>
                <a:cubicBezTo>
                  <a:pt x="4218514" y="2189051"/>
                  <a:pt x="4236164" y="2194346"/>
                  <a:pt x="4257345" y="2204937"/>
                </a:cubicBezTo>
                <a:cubicBezTo>
                  <a:pt x="4278526" y="2215527"/>
                  <a:pt x="4289116" y="2220823"/>
                  <a:pt x="4289116" y="2220823"/>
                </a:cubicBezTo>
                <a:lnTo>
                  <a:pt x="4225574" y="2210232"/>
                </a:lnTo>
                <a:cubicBezTo>
                  <a:pt x="4211452" y="2196111"/>
                  <a:pt x="4204393" y="2189051"/>
                  <a:pt x="4204393" y="2189051"/>
                </a:cubicBezTo>
                <a:close/>
                <a:moveTo>
                  <a:pt x="7868675" y="2178461"/>
                </a:moveTo>
                <a:cubicBezTo>
                  <a:pt x="7875736" y="2178461"/>
                  <a:pt x="7879267" y="2180225"/>
                  <a:pt x="7879267" y="2183756"/>
                </a:cubicBezTo>
                <a:cubicBezTo>
                  <a:pt x="7879267" y="2187286"/>
                  <a:pt x="7875736" y="2189051"/>
                  <a:pt x="7868675" y="2189051"/>
                </a:cubicBezTo>
                <a:cubicBezTo>
                  <a:pt x="7861615" y="2189051"/>
                  <a:pt x="7858085" y="2187286"/>
                  <a:pt x="7858085" y="2183756"/>
                </a:cubicBezTo>
                <a:cubicBezTo>
                  <a:pt x="7858085" y="2180225"/>
                  <a:pt x="7861615" y="2178461"/>
                  <a:pt x="7868675" y="2178461"/>
                </a:cubicBezTo>
                <a:close/>
                <a:moveTo>
                  <a:pt x="7635686" y="2178461"/>
                </a:moveTo>
                <a:lnTo>
                  <a:pt x="7625096" y="2189051"/>
                </a:lnTo>
                <a:cubicBezTo>
                  <a:pt x="7632156" y="2189051"/>
                  <a:pt x="7635686" y="2189051"/>
                  <a:pt x="7635686" y="2189051"/>
                </a:cubicBezTo>
                <a:close/>
                <a:moveTo>
                  <a:pt x="6936718" y="2178461"/>
                </a:moveTo>
                <a:lnTo>
                  <a:pt x="6936718" y="2189051"/>
                </a:lnTo>
                <a:lnTo>
                  <a:pt x="6947310" y="2178461"/>
                </a:lnTo>
                <a:close/>
                <a:moveTo>
                  <a:pt x="6703730" y="2178461"/>
                </a:moveTo>
                <a:lnTo>
                  <a:pt x="6724910" y="2189051"/>
                </a:lnTo>
                <a:lnTo>
                  <a:pt x="6703730" y="2189051"/>
                </a:lnTo>
                <a:close/>
                <a:moveTo>
                  <a:pt x="5867087" y="2178461"/>
                </a:moveTo>
                <a:lnTo>
                  <a:pt x="5867087" y="2189051"/>
                </a:lnTo>
                <a:lnTo>
                  <a:pt x="5888268" y="2189051"/>
                </a:lnTo>
                <a:cubicBezTo>
                  <a:pt x="5888268" y="2181992"/>
                  <a:pt x="5881208" y="2178461"/>
                  <a:pt x="5867087" y="2178461"/>
                </a:cubicBezTo>
                <a:close/>
                <a:moveTo>
                  <a:pt x="7720409" y="2167871"/>
                </a:moveTo>
                <a:cubicBezTo>
                  <a:pt x="7720409" y="2167871"/>
                  <a:pt x="7720409" y="2171400"/>
                  <a:pt x="7720409" y="2178461"/>
                </a:cubicBezTo>
                <a:lnTo>
                  <a:pt x="7720409" y="2189051"/>
                </a:lnTo>
                <a:cubicBezTo>
                  <a:pt x="7720409" y="2189051"/>
                  <a:pt x="7716880" y="2185521"/>
                  <a:pt x="7709820" y="2178461"/>
                </a:cubicBezTo>
                <a:cubicBezTo>
                  <a:pt x="7709820" y="2171400"/>
                  <a:pt x="7713348" y="2167871"/>
                  <a:pt x="7720409" y="2167871"/>
                </a:cubicBezTo>
                <a:close/>
                <a:moveTo>
                  <a:pt x="6121257" y="2157280"/>
                </a:moveTo>
                <a:cubicBezTo>
                  <a:pt x="6114197" y="2157280"/>
                  <a:pt x="6114197" y="2160811"/>
                  <a:pt x="6121257" y="2167871"/>
                </a:cubicBezTo>
                <a:cubicBezTo>
                  <a:pt x="6128318" y="2174930"/>
                  <a:pt x="6138909" y="2178461"/>
                  <a:pt x="6153028" y="2178461"/>
                </a:cubicBezTo>
                <a:lnTo>
                  <a:pt x="6142438" y="2167871"/>
                </a:lnTo>
                <a:cubicBezTo>
                  <a:pt x="6135378" y="2160811"/>
                  <a:pt x="6128318" y="2157280"/>
                  <a:pt x="6121257" y="2157280"/>
                </a:cubicBezTo>
                <a:close/>
                <a:moveTo>
                  <a:pt x="7564202" y="2150660"/>
                </a:moveTo>
                <a:cubicBezTo>
                  <a:pt x="7562437" y="2149778"/>
                  <a:pt x="7561553" y="2150221"/>
                  <a:pt x="7561553" y="2151985"/>
                </a:cubicBezTo>
                <a:cubicBezTo>
                  <a:pt x="7561553" y="2155515"/>
                  <a:pt x="7565082" y="2160811"/>
                  <a:pt x="7572144" y="2167871"/>
                </a:cubicBezTo>
                <a:lnTo>
                  <a:pt x="7582734" y="2167871"/>
                </a:lnTo>
                <a:lnTo>
                  <a:pt x="7572144" y="2157280"/>
                </a:lnTo>
                <a:cubicBezTo>
                  <a:pt x="7568614" y="2153750"/>
                  <a:pt x="7565966" y="2151544"/>
                  <a:pt x="7564202" y="2150660"/>
                </a:cubicBezTo>
                <a:close/>
                <a:moveTo>
                  <a:pt x="7805134" y="2146690"/>
                </a:moveTo>
                <a:lnTo>
                  <a:pt x="7783952" y="2157280"/>
                </a:lnTo>
                <a:cubicBezTo>
                  <a:pt x="7791012" y="2164340"/>
                  <a:pt x="7798072" y="2164340"/>
                  <a:pt x="7805134" y="2157280"/>
                </a:cubicBezTo>
                <a:cubicBezTo>
                  <a:pt x="7812194" y="2157280"/>
                  <a:pt x="7812194" y="2153750"/>
                  <a:pt x="7805134" y="2146690"/>
                </a:cubicBezTo>
                <a:close/>
                <a:moveTo>
                  <a:pt x="6957900" y="2146690"/>
                </a:moveTo>
                <a:cubicBezTo>
                  <a:pt x="6964960" y="2146690"/>
                  <a:pt x="6968491" y="2150221"/>
                  <a:pt x="6968491" y="2157280"/>
                </a:cubicBezTo>
                <a:cubicBezTo>
                  <a:pt x="6968491" y="2164340"/>
                  <a:pt x="6964960" y="2164340"/>
                  <a:pt x="6957900" y="2157280"/>
                </a:cubicBezTo>
                <a:close/>
                <a:moveTo>
                  <a:pt x="4331478" y="2146690"/>
                </a:moveTo>
                <a:lnTo>
                  <a:pt x="4395020" y="2167871"/>
                </a:lnTo>
                <a:cubicBezTo>
                  <a:pt x="4409141" y="2167871"/>
                  <a:pt x="4419730" y="2171400"/>
                  <a:pt x="4426791" y="2178461"/>
                </a:cubicBezTo>
                <a:cubicBezTo>
                  <a:pt x="4455032" y="2178461"/>
                  <a:pt x="4465622" y="2181992"/>
                  <a:pt x="4458562" y="2189051"/>
                </a:cubicBezTo>
                <a:cubicBezTo>
                  <a:pt x="4458562" y="2196111"/>
                  <a:pt x="4455032" y="2199642"/>
                  <a:pt x="4447972" y="2199642"/>
                </a:cubicBezTo>
                <a:lnTo>
                  <a:pt x="4426791" y="2210232"/>
                </a:lnTo>
                <a:cubicBezTo>
                  <a:pt x="4412670" y="2203173"/>
                  <a:pt x="4398550" y="2196111"/>
                  <a:pt x="4384430" y="2189051"/>
                </a:cubicBezTo>
                <a:cubicBezTo>
                  <a:pt x="4363249" y="2181992"/>
                  <a:pt x="4352658" y="2174930"/>
                  <a:pt x="4352658" y="2167871"/>
                </a:cubicBezTo>
                <a:cubicBezTo>
                  <a:pt x="4352658" y="2160811"/>
                  <a:pt x="4349128" y="2157280"/>
                  <a:pt x="4342068" y="2157280"/>
                </a:cubicBezTo>
                <a:close/>
                <a:moveTo>
                  <a:pt x="7519192" y="2136099"/>
                </a:moveTo>
                <a:cubicBezTo>
                  <a:pt x="7512130" y="2136099"/>
                  <a:pt x="7508601" y="2139629"/>
                  <a:pt x="7508601" y="2146690"/>
                </a:cubicBezTo>
                <a:cubicBezTo>
                  <a:pt x="7508601" y="2153750"/>
                  <a:pt x="7512130" y="2157280"/>
                  <a:pt x="7519192" y="2157280"/>
                </a:cubicBezTo>
                <a:cubicBezTo>
                  <a:pt x="7519192" y="2157280"/>
                  <a:pt x="7519192" y="2153750"/>
                  <a:pt x="7519192" y="2146690"/>
                </a:cubicBezTo>
                <a:close/>
                <a:moveTo>
                  <a:pt x="6301294" y="2136099"/>
                </a:moveTo>
                <a:lnTo>
                  <a:pt x="6311884" y="2136099"/>
                </a:lnTo>
                <a:cubicBezTo>
                  <a:pt x="6311884" y="2143159"/>
                  <a:pt x="6311884" y="2150221"/>
                  <a:pt x="6311884" y="2157280"/>
                </a:cubicBezTo>
                <a:lnTo>
                  <a:pt x="6290704" y="2157280"/>
                </a:lnTo>
                <a:lnTo>
                  <a:pt x="6280114" y="2146690"/>
                </a:lnTo>
                <a:lnTo>
                  <a:pt x="6290704" y="2146690"/>
                </a:lnTo>
                <a:cubicBezTo>
                  <a:pt x="6290704" y="2146690"/>
                  <a:pt x="6292470" y="2146690"/>
                  <a:pt x="6295998" y="2146690"/>
                </a:cubicBezTo>
                <a:cubicBezTo>
                  <a:pt x="6299528" y="2146690"/>
                  <a:pt x="6301294" y="2143159"/>
                  <a:pt x="6301294" y="2136099"/>
                </a:cubicBezTo>
                <a:close/>
                <a:moveTo>
                  <a:pt x="5814135" y="2136099"/>
                </a:moveTo>
                <a:cubicBezTo>
                  <a:pt x="5814135" y="2136099"/>
                  <a:pt x="5815901" y="2137863"/>
                  <a:pt x="5819430" y="2141394"/>
                </a:cubicBezTo>
                <a:cubicBezTo>
                  <a:pt x="5822962" y="2144925"/>
                  <a:pt x="5828256" y="2146690"/>
                  <a:pt x="5835316" y="2146690"/>
                </a:cubicBezTo>
                <a:cubicBezTo>
                  <a:pt x="5842376" y="2146690"/>
                  <a:pt x="5849436" y="2146690"/>
                  <a:pt x="5856497" y="2146690"/>
                </a:cubicBezTo>
                <a:cubicBezTo>
                  <a:pt x="5863558" y="2146690"/>
                  <a:pt x="5867087" y="2150221"/>
                  <a:pt x="5867087" y="2157280"/>
                </a:cubicBezTo>
                <a:cubicBezTo>
                  <a:pt x="5874148" y="2178461"/>
                  <a:pt x="5891798" y="2185521"/>
                  <a:pt x="5920039" y="2178461"/>
                </a:cubicBezTo>
                <a:lnTo>
                  <a:pt x="5930630" y="2178461"/>
                </a:lnTo>
                <a:cubicBezTo>
                  <a:pt x="5937690" y="2178461"/>
                  <a:pt x="5948280" y="2181992"/>
                  <a:pt x="5962401" y="2189051"/>
                </a:cubicBezTo>
                <a:cubicBezTo>
                  <a:pt x="5962401" y="2189051"/>
                  <a:pt x="5965930" y="2189051"/>
                  <a:pt x="5972991" y="2189051"/>
                </a:cubicBezTo>
                <a:cubicBezTo>
                  <a:pt x="5980053" y="2189051"/>
                  <a:pt x="5983582" y="2189051"/>
                  <a:pt x="5983582" y="2189051"/>
                </a:cubicBezTo>
                <a:lnTo>
                  <a:pt x="5983582" y="2178461"/>
                </a:lnTo>
                <a:cubicBezTo>
                  <a:pt x="5983582" y="2178461"/>
                  <a:pt x="5980053" y="2178461"/>
                  <a:pt x="5972991" y="2178461"/>
                </a:cubicBezTo>
                <a:cubicBezTo>
                  <a:pt x="5958872" y="2178461"/>
                  <a:pt x="5944750" y="2174930"/>
                  <a:pt x="5930630" y="2167871"/>
                </a:cubicBezTo>
                <a:cubicBezTo>
                  <a:pt x="5916510" y="2160811"/>
                  <a:pt x="5909449" y="2153750"/>
                  <a:pt x="5909449" y="2146690"/>
                </a:cubicBezTo>
                <a:cubicBezTo>
                  <a:pt x="5902388" y="2146690"/>
                  <a:pt x="5898860" y="2146690"/>
                  <a:pt x="5898860" y="2146690"/>
                </a:cubicBezTo>
                <a:cubicBezTo>
                  <a:pt x="5891798" y="2146690"/>
                  <a:pt x="5879443" y="2144925"/>
                  <a:pt x="5861792" y="2141394"/>
                </a:cubicBezTo>
                <a:cubicBezTo>
                  <a:pt x="5844141" y="2137863"/>
                  <a:pt x="5831786" y="2136099"/>
                  <a:pt x="5824726" y="2136099"/>
                </a:cubicBezTo>
                <a:close/>
                <a:moveTo>
                  <a:pt x="5194596" y="2136099"/>
                </a:moveTo>
                <a:cubicBezTo>
                  <a:pt x="5184006" y="2136099"/>
                  <a:pt x="5178710" y="2137863"/>
                  <a:pt x="5178710" y="2141394"/>
                </a:cubicBezTo>
                <a:cubicBezTo>
                  <a:pt x="5178710" y="2144925"/>
                  <a:pt x="5178710" y="2146690"/>
                  <a:pt x="5178710" y="2146690"/>
                </a:cubicBezTo>
                <a:cubicBezTo>
                  <a:pt x="5178710" y="2153750"/>
                  <a:pt x="5196362" y="2157280"/>
                  <a:pt x="5231662" y="2157280"/>
                </a:cubicBezTo>
                <a:lnTo>
                  <a:pt x="5252844" y="2157280"/>
                </a:lnTo>
                <a:cubicBezTo>
                  <a:pt x="5252844" y="2157280"/>
                  <a:pt x="5245784" y="2155515"/>
                  <a:pt x="5231662" y="2151985"/>
                </a:cubicBezTo>
                <a:cubicBezTo>
                  <a:pt x="5217542" y="2148455"/>
                  <a:pt x="5210482" y="2144925"/>
                  <a:pt x="5210482" y="2141394"/>
                </a:cubicBezTo>
                <a:cubicBezTo>
                  <a:pt x="5210482" y="2137863"/>
                  <a:pt x="5205188" y="2136099"/>
                  <a:pt x="5194596" y="2136099"/>
                </a:cubicBezTo>
                <a:close/>
                <a:moveTo>
                  <a:pt x="6460150" y="2135216"/>
                </a:moveTo>
                <a:lnTo>
                  <a:pt x="6460150" y="2136099"/>
                </a:lnTo>
                <a:lnTo>
                  <a:pt x="6450884" y="2138747"/>
                </a:lnTo>
                <a:lnTo>
                  <a:pt x="6454855" y="2136099"/>
                </a:lnTo>
                <a:close/>
                <a:moveTo>
                  <a:pt x="5092664" y="2129481"/>
                </a:moveTo>
                <a:cubicBezTo>
                  <a:pt x="5091780" y="2128597"/>
                  <a:pt x="5090457" y="2129040"/>
                  <a:pt x="5088692" y="2130804"/>
                </a:cubicBezTo>
                <a:cubicBezTo>
                  <a:pt x="5085162" y="2134334"/>
                  <a:pt x="5086928" y="2136099"/>
                  <a:pt x="5093988" y="2136099"/>
                </a:cubicBezTo>
                <a:cubicBezTo>
                  <a:pt x="5093988" y="2132569"/>
                  <a:pt x="5093546" y="2130363"/>
                  <a:pt x="5092664" y="2129481"/>
                </a:cubicBezTo>
                <a:close/>
                <a:moveTo>
                  <a:pt x="7466240" y="2128156"/>
                </a:moveTo>
                <a:cubicBezTo>
                  <a:pt x="7468005" y="2128156"/>
                  <a:pt x="7469770" y="2129040"/>
                  <a:pt x="7471534" y="2130804"/>
                </a:cubicBezTo>
                <a:cubicBezTo>
                  <a:pt x="7475064" y="2134334"/>
                  <a:pt x="7476830" y="2136099"/>
                  <a:pt x="7476830" y="2136099"/>
                </a:cubicBezTo>
                <a:lnTo>
                  <a:pt x="7468888" y="2146690"/>
                </a:lnTo>
                <a:lnTo>
                  <a:pt x="7466240" y="2136099"/>
                </a:lnTo>
                <a:cubicBezTo>
                  <a:pt x="7459178" y="2136099"/>
                  <a:pt x="7457415" y="2134334"/>
                  <a:pt x="7460944" y="2130804"/>
                </a:cubicBezTo>
                <a:cubicBezTo>
                  <a:pt x="7462710" y="2129040"/>
                  <a:pt x="7464476" y="2128156"/>
                  <a:pt x="7466240" y="2128156"/>
                </a:cubicBezTo>
                <a:close/>
                <a:moveTo>
                  <a:pt x="6408522" y="2128156"/>
                </a:moveTo>
                <a:cubicBezTo>
                  <a:pt x="6411169" y="2128156"/>
                  <a:pt x="6414259" y="2129040"/>
                  <a:pt x="6417788" y="2130804"/>
                </a:cubicBezTo>
                <a:cubicBezTo>
                  <a:pt x="6424850" y="2134334"/>
                  <a:pt x="6428380" y="2136099"/>
                  <a:pt x="6428380" y="2136099"/>
                </a:cubicBezTo>
                <a:cubicBezTo>
                  <a:pt x="6428380" y="2141394"/>
                  <a:pt x="6434337" y="2142718"/>
                  <a:pt x="6446250" y="2140071"/>
                </a:cubicBezTo>
                <a:lnTo>
                  <a:pt x="6450884" y="2138747"/>
                </a:lnTo>
                <a:lnTo>
                  <a:pt x="6449560" y="2146690"/>
                </a:lnTo>
                <a:lnTo>
                  <a:pt x="6396608" y="2146690"/>
                </a:lnTo>
                <a:cubicBezTo>
                  <a:pt x="6396608" y="2139629"/>
                  <a:pt x="6398374" y="2134334"/>
                  <a:pt x="6401903" y="2130804"/>
                </a:cubicBezTo>
                <a:cubicBezTo>
                  <a:pt x="6403668" y="2129040"/>
                  <a:pt x="6405874" y="2128156"/>
                  <a:pt x="6408522" y="2128156"/>
                </a:cubicBezTo>
                <a:close/>
                <a:moveTo>
                  <a:pt x="6336324" y="2126731"/>
                </a:moveTo>
                <a:lnTo>
                  <a:pt x="6333066" y="2130804"/>
                </a:lnTo>
                <a:cubicBezTo>
                  <a:pt x="6333066" y="2129040"/>
                  <a:pt x="6333949" y="2127716"/>
                  <a:pt x="6335714" y="2126832"/>
                </a:cubicBezTo>
                <a:close/>
                <a:moveTo>
                  <a:pt x="7794542" y="2125509"/>
                </a:moveTo>
                <a:cubicBezTo>
                  <a:pt x="7787482" y="2132569"/>
                  <a:pt x="7785717" y="2136099"/>
                  <a:pt x="7789248" y="2136099"/>
                </a:cubicBezTo>
                <a:cubicBezTo>
                  <a:pt x="7792778" y="2136099"/>
                  <a:pt x="7801604" y="2139629"/>
                  <a:pt x="7815724" y="2146690"/>
                </a:cubicBezTo>
                <a:lnTo>
                  <a:pt x="7836904" y="2157280"/>
                </a:lnTo>
                <a:lnTo>
                  <a:pt x="7836904" y="2167871"/>
                </a:lnTo>
                <a:cubicBezTo>
                  <a:pt x="7836904" y="2167871"/>
                  <a:pt x="7836904" y="2171400"/>
                  <a:pt x="7836904" y="2178461"/>
                </a:cubicBezTo>
                <a:cubicBezTo>
                  <a:pt x="7836904" y="2178461"/>
                  <a:pt x="7836904" y="2180225"/>
                  <a:pt x="7836904" y="2183756"/>
                </a:cubicBezTo>
                <a:cubicBezTo>
                  <a:pt x="7836904" y="2187286"/>
                  <a:pt x="7840434" y="2192581"/>
                  <a:pt x="7847494" y="2199642"/>
                </a:cubicBezTo>
                <a:lnTo>
                  <a:pt x="7900446" y="2199642"/>
                </a:lnTo>
                <a:lnTo>
                  <a:pt x="7932219" y="2199642"/>
                </a:lnTo>
                <a:cubicBezTo>
                  <a:pt x="7946338" y="2206702"/>
                  <a:pt x="7949869" y="2203173"/>
                  <a:pt x="7942808" y="2189051"/>
                </a:cubicBezTo>
                <a:cubicBezTo>
                  <a:pt x="7935748" y="2181992"/>
                  <a:pt x="7928688" y="2178461"/>
                  <a:pt x="7921627" y="2178461"/>
                </a:cubicBezTo>
                <a:cubicBezTo>
                  <a:pt x="7914567" y="2178461"/>
                  <a:pt x="7909271" y="2176696"/>
                  <a:pt x="7905742" y="2173165"/>
                </a:cubicBezTo>
                <a:cubicBezTo>
                  <a:pt x="7902212" y="2169636"/>
                  <a:pt x="7896917" y="2167871"/>
                  <a:pt x="7889856" y="2167871"/>
                </a:cubicBezTo>
                <a:cubicBezTo>
                  <a:pt x="7882796" y="2167871"/>
                  <a:pt x="7877500" y="2167871"/>
                  <a:pt x="7873971" y="2167871"/>
                </a:cubicBezTo>
                <a:cubicBezTo>
                  <a:pt x="7870441" y="2167871"/>
                  <a:pt x="7865146" y="2164340"/>
                  <a:pt x="7858085" y="2157280"/>
                </a:cubicBezTo>
                <a:lnTo>
                  <a:pt x="7858085" y="2146690"/>
                </a:lnTo>
                <a:lnTo>
                  <a:pt x="7847494" y="2146690"/>
                </a:lnTo>
                <a:cubicBezTo>
                  <a:pt x="7840434" y="2139629"/>
                  <a:pt x="7833375" y="2136099"/>
                  <a:pt x="7826313" y="2136099"/>
                </a:cubicBezTo>
                <a:lnTo>
                  <a:pt x="7805134" y="2125509"/>
                </a:lnTo>
                <a:cubicBezTo>
                  <a:pt x="7805134" y="2125509"/>
                  <a:pt x="7801604" y="2125509"/>
                  <a:pt x="7794542" y="2125509"/>
                </a:cubicBezTo>
                <a:close/>
                <a:moveTo>
                  <a:pt x="5051626" y="2125509"/>
                </a:moveTo>
                <a:lnTo>
                  <a:pt x="5051626" y="2136099"/>
                </a:lnTo>
                <a:cubicBezTo>
                  <a:pt x="5051626" y="2136099"/>
                  <a:pt x="5055156" y="2132569"/>
                  <a:pt x="5062217" y="2125509"/>
                </a:cubicBezTo>
                <a:close/>
                <a:moveTo>
                  <a:pt x="4310297" y="2125509"/>
                </a:moveTo>
                <a:cubicBezTo>
                  <a:pt x="4310297" y="2125509"/>
                  <a:pt x="4313826" y="2129040"/>
                  <a:pt x="4320887" y="2136099"/>
                </a:cubicBezTo>
                <a:lnTo>
                  <a:pt x="4299706" y="2136099"/>
                </a:lnTo>
                <a:cubicBezTo>
                  <a:pt x="4299706" y="2136099"/>
                  <a:pt x="4303237" y="2132569"/>
                  <a:pt x="4310297" y="2125509"/>
                </a:cubicBezTo>
                <a:close/>
                <a:moveTo>
                  <a:pt x="6109342" y="2122200"/>
                </a:moveTo>
                <a:cubicBezTo>
                  <a:pt x="6117286" y="2120875"/>
                  <a:pt x="6121257" y="2125509"/>
                  <a:pt x="6121257" y="2136099"/>
                </a:cubicBezTo>
                <a:cubicBezTo>
                  <a:pt x="6121257" y="2143159"/>
                  <a:pt x="6114197" y="2143159"/>
                  <a:pt x="6100076" y="2136099"/>
                </a:cubicBezTo>
                <a:cubicBezTo>
                  <a:pt x="6093016" y="2129040"/>
                  <a:pt x="6093016" y="2125509"/>
                  <a:pt x="6100076" y="2125509"/>
                </a:cubicBezTo>
                <a:cubicBezTo>
                  <a:pt x="6103606" y="2123744"/>
                  <a:pt x="6106696" y="2122640"/>
                  <a:pt x="6109342" y="2122200"/>
                </a:cubicBezTo>
                <a:close/>
                <a:moveTo>
                  <a:pt x="6237752" y="2120213"/>
                </a:moveTo>
                <a:cubicBezTo>
                  <a:pt x="6237752" y="2123744"/>
                  <a:pt x="6239517" y="2125509"/>
                  <a:pt x="6243046" y="2125509"/>
                </a:cubicBezTo>
                <a:cubicBezTo>
                  <a:pt x="6246576" y="2125509"/>
                  <a:pt x="6248342" y="2129040"/>
                  <a:pt x="6248342" y="2136099"/>
                </a:cubicBezTo>
                <a:lnTo>
                  <a:pt x="6248342" y="2146690"/>
                </a:lnTo>
                <a:cubicBezTo>
                  <a:pt x="6241282" y="2139629"/>
                  <a:pt x="6237752" y="2134334"/>
                  <a:pt x="6237752" y="2130804"/>
                </a:cubicBezTo>
                <a:cubicBezTo>
                  <a:pt x="6237752" y="2129040"/>
                  <a:pt x="6237752" y="2126832"/>
                  <a:pt x="6237752" y="2124185"/>
                </a:cubicBezTo>
                <a:close/>
                <a:moveTo>
                  <a:pt x="5681756" y="2120213"/>
                </a:moveTo>
                <a:cubicBezTo>
                  <a:pt x="5678226" y="2120213"/>
                  <a:pt x="5676460" y="2121978"/>
                  <a:pt x="5676460" y="2125509"/>
                </a:cubicBezTo>
                <a:cubicBezTo>
                  <a:pt x="5676460" y="2125509"/>
                  <a:pt x="5679991" y="2127273"/>
                  <a:pt x="5687051" y="2130804"/>
                </a:cubicBezTo>
                <a:cubicBezTo>
                  <a:pt x="5694112" y="2134334"/>
                  <a:pt x="5701170" y="2136099"/>
                  <a:pt x="5708232" y="2136099"/>
                </a:cubicBezTo>
                <a:lnTo>
                  <a:pt x="5697641" y="2125509"/>
                </a:lnTo>
                <a:cubicBezTo>
                  <a:pt x="5690580" y="2121978"/>
                  <a:pt x="5685285" y="2120213"/>
                  <a:pt x="5681756" y="2120213"/>
                </a:cubicBezTo>
                <a:close/>
                <a:moveTo>
                  <a:pt x="7370926" y="2114919"/>
                </a:moveTo>
                <a:cubicBezTo>
                  <a:pt x="7377986" y="2114919"/>
                  <a:pt x="7379751" y="2116684"/>
                  <a:pt x="7376222" y="2120213"/>
                </a:cubicBezTo>
                <a:cubicBezTo>
                  <a:pt x="7372692" y="2123744"/>
                  <a:pt x="7372692" y="2125509"/>
                  <a:pt x="7376222" y="2125509"/>
                </a:cubicBezTo>
                <a:cubicBezTo>
                  <a:pt x="7379751" y="2125509"/>
                  <a:pt x="7383282" y="2127273"/>
                  <a:pt x="7386812" y="2130804"/>
                </a:cubicBezTo>
                <a:cubicBezTo>
                  <a:pt x="7390341" y="2134334"/>
                  <a:pt x="7392107" y="2139629"/>
                  <a:pt x="7392107" y="2146690"/>
                </a:cubicBezTo>
                <a:cubicBezTo>
                  <a:pt x="7392107" y="2139629"/>
                  <a:pt x="7386812" y="2134334"/>
                  <a:pt x="7376222" y="2130804"/>
                </a:cubicBezTo>
                <a:cubicBezTo>
                  <a:pt x="7365630" y="2127273"/>
                  <a:pt x="7360336" y="2125509"/>
                  <a:pt x="7360336" y="2125509"/>
                </a:cubicBezTo>
                <a:lnTo>
                  <a:pt x="7349745" y="2125509"/>
                </a:lnTo>
                <a:cubicBezTo>
                  <a:pt x="7356806" y="2118448"/>
                  <a:pt x="7363866" y="2114919"/>
                  <a:pt x="7370926" y="2114919"/>
                </a:cubicBezTo>
                <a:close/>
                <a:moveTo>
                  <a:pt x="6947310" y="2114919"/>
                </a:moveTo>
                <a:cubicBezTo>
                  <a:pt x="6947310" y="2114919"/>
                  <a:pt x="6954370" y="2114919"/>
                  <a:pt x="6968491" y="2114919"/>
                </a:cubicBezTo>
                <a:lnTo>
                  <a:pt x="6989670" y="2114919"/>
                </a:lnTo>
                <a:cubicBezTo>
                  <a:pt x="6989670" y="2121978"/>
                  <a:pt x="6986141" y="2125509"/>
                  <a:pt x="6979081" y="2125509"/>
                </a:cubicBezTo>
                <a:lnTo>
                  <a:pt x="6989670" y="2136099"/>
                </a:lnTo>
                <a:lnTo>
                  <a:pt x="7032033" y="2157280"/>
                </a:lnTo>
                <a:cubicBezTo>
                  <a:pt x="7017914" y="2150221"/>
                  <a:pt x="7007322" y="2146690"/>
                  <a:pt x="7000262" y="2146690"/>
                </a:cubicBezTo>
                <a:cubicBezTo>
                  <a:pt x="6979081" y="2132569"/>
                  <a:pt x="6964960" y="2125509"/>
                  <a:pt x="6957900" y="2125509"/>
                </a:cubicBezTo>
                <a:cubicBezTo>
                  <a:pt x="6950840" y="2125509"/>
                  <a:pt x="6947310" y="2121978"/>
                  <a:pt x="6947310" y="2114919"/>
                </a:cubicBezTo>
                <a:close/>
                <a:moveTo>
                  <a:pt x="6894358" y="2114919"/>
                </a:moveTo>
                <a:lnTo>
                  <a:pt x="6926129" y="2125509"/>
                </a:lnTo>
                <a:lnTo>
                  <a:pt x="6894358" y="2125509"/>
                </a:lnTo>
                <a:cubicBezTo>
                  <a:pt x="6887296" y="2125509"/>
                  <a:pt x="6887296" y="2121978"/>
                  <a:pt x="6894358" y="2114919"/>
                </a:cubicBezTo>
                <a:close/>
                <a:moveTo>
                  <a:pt x="6534284" y="2114919"/>
                </a:moveTo>
                <a:cubicBezTo>
                  <a:pt x="6527223" y="2114919"/>
                  <a:pt x="6527223" y="2118448"/>
                  <a:pt x="6534284" y="2125509"/>
                </a:cubicBezTo>
                <a:lnTo>
                  <a:pt x="6544874" y="2114919"/>
                </a:lnTo>
                <a:cubicBezTo>
                  <a:pt x="6544874" y="2114919"/>
                  <a:pt x="6541344" y="2114919"/>
                  <a:pt x="6534284" y="2114919"/>
                </a:cubicBezTo>
                <a:close/>
                <a:moveTo>
                  <a:pt x="7159118" y="2104328"/>
                </a:moveTo>
                <a:lnTo>
                  <a:pt x="7212070" y="2125509"/>
                </a:lnTo>
                <a:cubicBezTo>
                  <a:pt x="7212070" y="2132569"/>
                  <a:pt x="7217366" y="2137863"/>
                  <a:pt x="7227956" y="2141394"/>
                </a:cubicBezTo>
                <a:cubicBezTo>
                  <a:pt x="7238546" y="2144925"/>
                  <a:pt x="7243841" y="2143159"/>
                  <a:pt x="7243841" y="2136099"/>
                </a:cubicBezTo>
                <a:lnTo>
                  <a:pt x="7265022" y="2146690"/>
                </a:lnTo>
                <a:cubicBezTo>
                  <a:pt x="7265022" y="2153750"/>
                  <a:pt x="7266788" y="2157280"/>
                  <a:pt x="7270318" y="2157280"/>
                </a:cubicBezTo>
                <a:cubicBezTo>
                  <a:pt x="7273847" y="2157280"/>
                  <a:pt x="7275612" y="2157280"/>
                  <a:pt x="7275612" y="2157280"/>
                </a:cubicBezTo>
                <a:cubicBezTo>
                  <a:pt x="7282674" y="2150221"/>
                  <a:pt x="7287968" y="2148455"/>
                  <a:pt x="7291498" y="2151985"/>
                </a:cubicBezTo>
                <a:cubicBezTo>
                  <a:pt x="7295028" y="2155515"/>
                  <a:pt x="7300322" y="2157280"/>
                  <a:pt x="7307384" y="2157280"/>
                </a:cubicBezTo>
                <a:lnTo>
                  <a:pt x="7328564" y="2167871"/>
                </a:lnTo>
                <a:lnTo>
                  <a:pt x="7339155" y="2167871"/>
                </a:lnTo>
                <a:cubicBezTo>
                  <a:pt x="7339155" y="2160811"/>
                  <a:pt x="7340920" y="2157280"/>
                  <a:pt x="7344450" y="2157280"/>
                </a:cubicBezTo>
                <a:cubicBezTo>
                  <a:pt x="7347980" y="2157280"/>
                  <a:pt x="7349745" y="2160811"/>
                  <a:pt x="7349745" y="2167871"/>
                </a:cubicBezTo>
                <a:cubicBezTo>
                  <a:pt x="7349745" y="2174930"/>
                  <a:pt x="7360336" y="2178461"/>
                  <a:pt x="7381516" y="2178461"/>
                </a:cubicBezTo>
                <a:cubicBezTo>
                  <a:pt x="7388578" y="2178461"/>
                  <a:pt x="7395636" y="2178461"/>
                  <a:pt x="7402697" y="2178461"/>
                </a:cubicBezTo>
                <a:lnTo>
                  <a:pt x="7423878" y="2189051"/>
                </a:lnTo>
                <a:cubicBezTo>
                  <a:pt x="7430938" y="2189051"/>
                  <a:pt x="7437999" y="2192581"/>
                  <a:pt x="7445059" y="2199642"/>
                </a:cubicBezTo>
                <a:lnTo>
                  <a:pt x="7466240" y="2199642"/>
                </a:lnTo>
                <a:lnTo>
                  <a:pt x="7445059" y="2210232"/>
                </a:lnTo>
                <a:lnTo>
                  <a:pt x="7423878" y="2199642"/>
                </a:lnTo>
                <a:cubicBezTo>
                  <a:pt x="7409759" y="2199642"/>
                  <a:pt x="7400932" y="2197877"/>
                  <a:pt x="7397403" y="2194346"/>
                </a:cubicBezTo>
                <a:cubicBezTo>
                  <a:pt x="7393872" y="2190817"/>
                  <a:pt x="7388578" y="2189051"/>
                  <a:pt x="7381516" y="2189051"/>
                </a:cubicBezTo>
                <a:cubicBezTo>
                  <a:pt x="7381516" y="2196111"/>
                  <a:pt x="7379751" y="2197877"/>
                  <a:pt x="7376222" y="2194346"/>
                </a:cubicBezTo>
                <a:cubicBezTo>
                  <a:pt x="7372692" y="2190817"/>
                  <a:pt x="7369160" y="2189051"/>
                  <a:pt x="7365630" y="2189051"/>
                </a:cubicBezTo>
                <a:cubicBezTo>
                  <a:pt x="7362101" y="2189051"/>
                  <a:pt x="7356806" y="2189051"/>
                  <a:pt x="7349745" y="2189051"/>
                </a:cubicBezTo>
                <a:cubicBezTo>
                  <a:pt x="7342684" y="2189051"/>
                  <a:pt x="7339155" y="2189051"/>
                  <a:pt x="7339155" y="2189051"/>
                </a:cubicBezTo>
                <a:cubicBezTo>
                  <a:pt x="7325034" y="2189051"/>
                  <a:pt x="7310914" y="2185521"/>
                  <a:pt x="7296793" y="2178461"/>
                </a:cubicBezTo>
                <a:cubicBezTo>
                  <a:pt x="7254432" y="2157280"/>
                  <a:pt x="7229722" y="2146690"/>
                  <a:pt x="7222660" y="2146690"/>
                </a:cubicBezTo>
                <a:cubicBezTo>
                  <a:pt x="7222660" y="2146690"/>
                  <a:pt x="7220895" y="2144925"/>
                  <a:pt x="7217366" y="2141394"/>
                </a:cubicBezTo>
                <a:cubicBezTo>
                  <a:pt x="7213836" y="2137863"/>
                  <a:pt x="7208540" y="2136099"/>
                  <a:pt x="7201480" y="2136099"/>
                </a:cubicBezTo>
                <a:cubicBezTo>
                  <a:pt x="7194418" y="2136099"/>
                  <a:pt x="7189122" y="2137863"/>
                  <a:pt x="7185593" y="2141394"/>
                </a:cubicBezTo>
                <a:cubicBezTo>
                  <a:pt x="7182064" y="2144925"/>
                  <a:pt x="7176770" y="2146690"/>
                  <a:pt x="7169708" y="2146690"/>
                </a:cubicBezTo>
                <a:cubicBezTo>
                  <a:pt x="7155588" y="2139629"/>
                  <a:pt x="7148526" y="2139629"/>
                  <a:pt x="7148526" y="2146690"/>
                </a:cubicBezTo>
                <a:cubicBezTo>
                  <a:pt x="7148526" y="2153750"/>
                  <a:pt x="7144997" y="2153750"/>
                  <a:pt x="7137937" y="2146690"/>
                </a:cubicBezTo>
                <a:lnTo>
                  <a:pt x="7137937" y="2136099"/>
                </a:lnTo>
                <a:cubicBezTo>
                  <a:pt x="7137937" y="2136099"/>
                  <a:pt x="7137937" y="2132569"/>
                  <a:pt x="7137937" y="2125509"/>
                </a:cubicBezTo>
                <a:cubicBezTo>
                  <a:pt x="7137937" y="2125509"/>
                  <a:pt x="7139703" y="2125509"/>
                  <a:pt x="7143232" y="2125509"/>
                </a:cubicBezTo>
                <a:cubicBezTo>
                  <a:pt x="7146762" y="2125509"/>
                  <a:pt x="7152058" y="2125509"/>
                  <a:pt x="7159118" y="2125509"/>
                </a:cubicBezTo>
                <a:cubicBezTo>
                  <a:pt x="7159118" y="2125509"/>
                  <a:pt x="7160884" y="2123744"/>
                  <a:pt x="7164414" y="2120213"/>
                </a:cubicBezTo>
                <a:cubicBezTo>
                  <a:pt x="7167943" y="2116684"/>
                  <a:pt x="7166178" y="2114919"/>
                  <a:pt x="7159118" y="2114919"/>
                </a:cubicBezTo>
                <a:close/>
                <a:moveTo>
                  <a:pt x="6915539" y="2104328"/>
                </a:moveTo>
                <a:cubicBezTo>
                  <a:pt x="6915539" y="2104328"/>
                  <a:pt x="6917304" y="2104328"/>
                  <a:pt x="6920833" y="2104328"/>
                </a:cubicBezTo>
                <a:cubicBezTo>
                  <a:pt x="6924362" y="2104328"/>
                  <a:pt x="6926129" y="2107858"/>
                  <a:pt x="6926129" y="2114919"/>
                </a:cubicBezTo>
                <a:lnTo>
                  <a:pt x="6904948" y="2114919"/>
                </a:lnTo>
                <a:close/>
                <a:moveTo>
                  <a:pt x="4755094" y="2104328"/>
                </a:moveTo>
                <a:cubicBezTo>
                  <a:pt x="4762155" y="2104328"/>
                  <a:pt x="4765684" y="2107858"/>
                  <a:pt x="4765684" y="2114919"/>
                </a:cubicBezTo>
                <a:lnTo>
                  <a:pt x="4755094" y="2114919"/>
                </a:lnTo>
                <a:cubicBezTo>
                  <a:pt x="4755094" y="2107858"/>
                  <a:pt x="4755094" y="2104328"/>
                  <a:pt x="4755094" y="2104328"/>
                </a:cubicBezTo>
                <a:close/>
                <a:moveTo>
                  <a:pt x="3918452" y="2104328"/>
                </a:moveTo>
                <a:cubicBezTo>
                  <a:pt x="3918452" y="2104328"/>
                  <a:pt x="3925511" y="2106092"/>
                  <a:pt x="3939633" y="2109623"/>
                </a:cubicBezTo>
                <a:cubicBezTo>
                  <a:pt x="3953754" y="2113154"/>
                  <a:pt x="3960812" y="2118448"/>
                  <a:pt x="3960812" y="2125509"/>
                </a:cubicBezTo>
                <a:cubicBezTo>
                  <a:pt x="3946692" y="2118448"/>
                  <a:pt x="3937868" y="2114919"/>
                  <a:pt x="3934338" y="2114919"/>
                </a:cubicBezTo>
                <a:cubicBezTo>
                  <a:pt x="3930806" y="2114919"/>
                  <a:pt x="3927277" y="2113154"/>
                  <a:pt x="3923746" y="2109623"/>
                </a:cubicBezTo>
                <a:cubicBezTo>
                  <a:pt x="3920216" y="2106092"/>
                  <a:pt x="3918452" y="2104328"/>
                  <a:pt x="3918452" y="2104328"/>
                </a:cubicBezTo>
                <a:close/>
                <a:moveTo>
                  <a:pt x="8800632" y="2093738"/>
                </a:moveTo>
                <a:lnTo>
                  <a:pt x="8800632" y="2104328"/>
                </a:lnTo>
                <a:cubicBezTo>
                  <a:pt x="8800632" y="2104328"/>
                  <a:pt x="8797103" y="2104328"/>
                  <a:pt x="8790041" y="2104328"/>
                </a:cubicBezTo>
                <a:cubicBezTo>
                  <a:pt x="8790041" y="2097267"/>
                  <a:pt x="8793570" y="2093738"/>
                  <a:pt x="8800632" y="2093738"/>
                </a:cubicBezTo>
                <a:close/>
                <a:moveTo>
                  <a:pt x="7942808" y="2093738"/>
                </a:moveTo>
                <a:cubicBezTo>
                  <a:pt x="7949869" y="2093738"/>
                  <a:pt x="7953398" y="2093738"/>
                  <a:pt x="7953398" y="2093738"/>
                </a:cubicBezTo>
                <a:cubicBezTo>
                  <a:pt x="7953398" y="2093738"/>
                  <a:pt x="7953398" y="2097267"/>
                  <a:pt x="7953398" y="2104328"/>
                </a:cubicBezTo>
                <a:cubicBezTo>
                  <a:pt x="7946338" y="2104328"/>
                  <a:pt x="7941042" y="2102563"/>
                  <a:pt x="7937513" y="2099033"/>
                </a:cubicBezTo>
                <a:cubicBezTo>
                  <a:pt x="7933983" y="2095502"/>
                  <a:pt x="7935748" y="2093738"/>
                  <a:pt x="7942808" y="2093738"/>
                </a:cubicBezTo>
                <a:close/>
                <a:moveTo>
                  <a:pt x="7021443" y="2093738"/>
                </a:moveTo>
                <a:lnTo>
                  <a:pt x="7032033" y="2104328"/>
                </a:lnTo>
                <a:cubicBezTo>
                  <a:pt x="7032033" y="2104328"/>
                  <a:pt x="7028504" y="2104328"/>
                  <a:pt x="7021443" y="2104328"/>
                </a:cubicBezTo>
                <a:close/>
                <a:moveTo>
                  <a:pt x="6830814" y="2093738"/>
                </a:moveTo>
                <a:cubicBezTo>
                  <a:pt x="6837876" y="2093738"/>
                  <a:pt x="6841406" y="2093738"/>
                  <a:pt x="6841406" y="2093738"/>
                </a:cubicBezTo>
                <a:lnTo>
                  <a:pt x="6851996" y="2093738"/>
                </a:lnTo>
                <a:lnTo>
                  <a:pt x="6851996" y="2114919"/>
                </a:lnTo>
                <a:cubicBezTo>
                  <a:pt x="6844936" y="2107858"/>
                  <a:pt x="6837876" y="2104328"/>
                  <a:pt x="6830814" y="2104328"/>
                </a:cubicBezTo>
                <a:lnTo>
                  <a:pt x="6820224" y="2104328"/>
                </a:lnTo>
                <a:cubicBezTo>
                  <a:pt x="6820224" y="2097267"/>
                  <a:pt x="6823754" y="2093738"/>
                  <a:pt x="6830814" y="2093738"/>
                </a:cubicBezTo>
                <a:close/>
                <a:moveTo>
                  <a:pt x="5517604" y="2093738"/>
                </a:moveTo>
                <a:lnTo>
                  <a:pt x="5538785" y="2104328"/>
                </a:lnTo>
                <a:cubicBezTo>
                  <a:pt x="5545846" y="2104328"/>
                  <a:pt x="5551141" y="2104328"/>
                  <a:pt x="5554670" y="2104328"/>
                </a:cubicBezTo>
                <a:cubicBezTo>
                  <a:pt x="5558202" y="2104328"/>
                  <a:pt x="5559966" y="2107858"/>
                  <a:pt x="5559966" y="2114919"/>
                </a:cubicBezTo>
                <a:lnTo>
                  <a:pt x="5581147" y="2114919"/>
                </a:lnTo>
                <a:cubicBezTo>
                  <a:pt x="5581147" y="2121978"/>
                  <a:pt x="5602327" y="2129040"/>
                  <a:pt x="5644689" y="2136099"/>
                </a:cubicBezTo>
                <a:cubicBezTo>
                  <a:pt x="5644689" y="2136099"/>
                  <a:pt x="5648218" y="2136099"/>
                  <a:pt x="5655279" y="2136099"/>
                </a:cubicBezTo>
                <a:cubicBezTo>
                  <a:pt x="5662340" y="2136099"/>
                  <a:pt x="5665870" y="2137863"/>
                  <a:pt x="5665870" y="2141394"/>
                </a:cubicBezTo>
                <a:cubicBezTo>
                  <a:pt x="5665870" y="2144925"/>
                  <a:pt x="5667635" y="2146690"/>
                  <a:pt x="5671166" y="2146690"/>
                </a:cubicBezTo>
                <a:cubicBezTo>
                  <a:pt x="5674695" y="2146690"/>
                  <a:pt x="5679991" y="2146690"/>
                  <a:pt x="5687051" y="2146690"/>
                </a:cubicBezTo>
                <a:cubicBezTo>
                  <a:pt x="5708232" y="2153750"/>
                  <a:pt x="5732943" y="2160811"/>
                  <a:pt x="5761183" y="2167871"/>
                </a:cubicBezTo>
                <a:cubicBezTo>
                  <a:pt x="5803545" y="2181992"/>
                  <a:pt x="5824726" y="2185521"/>
                  <a:pt x="5824726" y="2178461"/>
                </a:cubicBezTo>
                <a:cubicBezTo>
                  <a:pt x="5824726" y="2171400"/>
                  <a:pt x="5822962" y="2167871"/>
                  <a:pt x="5819430" y="2167871"/>
                </a:cubicBezTo>
                <a:cubicBezTo>
                  <a:pt x="5815901" y="2167871"/>
                  <a:pt x="5814135" y="2166106"/>
                  <a:pt x="5814135" y="2162575"/>
                </a:cubicBezTo>
                <a:cubicBezTo>
                  <a:pt x="5814135" y="2159044"/>
                  <a:pt x="5810606" y="2160811"/>
                  <a:pt x="5803545" y="2167871"/>
                </a:cubicBezTo>
                <a:lnTo>
                  <a:pt x="5792954" y="2167871"/>
                </a:lnTo>
                <a:lnTo>
                  <a:pt x="5782364" y="2157280"/>
                </a:lnTo>
                <a:cubicBezTo>
                  <a:pt x="5775304" y="2164340"/>
                  <a:pt x="5768244" y="2166106"/>
                  <a:pt x="5761183" y="2162575"/>
                </a:cubicBezTo>
                <a:cubicBezTo>
                  <a:pt x="5754124" y="2159044"/>
                  <a:pt x="5747064" y="2157280"/>
                  <a:pt x="5740002" y="2157280"/>
                </a:cubicBezTo>
                <a:cubicBezTo>
                  <a:pt x="5704702" y="2150221"/>
                  <a:pt x="5679991" y="2139629"/>
                  <a:pt x="5665870" y="2125509"/>
                </a:cubicBezTo>
                <a:lnTo>
                  <a:pt x="5665870" y="2114919"/>
                </a:lnTo>
                <a:lnTo>
                  <a:pt x="5655279" y="2114919"/>
                </a:lnTo>
                <a:cubicBezTo>
                  <a:pt x="5662340" y="2121978"/>
                  <a:pt x="5665870" y="2125509"/>
                  <a:pt x="5665870" y="2125509"/>
                </a:cubicBezTo>
                <a:cubicBezTo>
                  <a:pt x="5658810" y="2125509"/>
                  <a:pt x="5648218" y="2121978"/>
                  <a:pt x="5634099" y="2114919"/>
                </a:cubicBezTo>
                <a:cubicBezTo>
                  <a:pt x="5641160" y="2114919"/>
                  <a:pt x="5644689" y="2114919"/>
                  <a:pt x="5644689" y="2114919"/>
                </a:cubicBezTo>
                <a:lnTo>
                  <a:pt x="5644689" y="2104328"/>
                </a:lnTo>
                <a:cubicBezTo>
                  <a:pt x="5644689" y="2104328"/>
                  <a:pt x="5642924" y="2104328"/>
                  <a:pt x="5639394" y="2104328"/>
                </a:cubicBezTo>
                <a:cubicBezTo>
                  <a:pt x="5635864" y="2104328"/>
                  <a:pt x="5634099" y="2107858"/>
                  <a:pt x="5634099" y="2114919"/>
                </a:cubicBezTo>
                <a:lnTo>
                  <a:pt x="5581147" y="2114919"/>
                </a:lnTo>
                <a:lnTo>
                  <a:pt x="5549375" y="2093738"/>
                </a:lnTo>
                <a:cubicBezTo>
                  <a:pt x="5535256" y="2093738"/>
                  <a:pt x="5526429" y="2093738"/>
                  <a:pt x="5522900" y="2093738"/>
                </a:cubicBezTo>
                <a:cubicBezTo>
                  <a:pt x="5519370" y="2093738"/>
                  <a:pt x="5517604" y="2093738"/>
                  <a:pt x="5517604" y="2093738"/>
                </a:cubicBezTo>
                <a:close/>
                <a:moveTo>
                  <a:pt x="4331478" y="2093738"/>
                </a:moveTo>
                <a:lnTo>
                  <a:pt x="4331478" y="2104328"/>
                </a:lnTo>
                <a:lnTo>
                  <a:pt x="4342068" y="2104328"/>
                </a:lnTo>
                <a:cubicBezTo>
                  <a:pt x="4342068" y="2104328"/>
                  <a:pt x="4338538" y="2100798"/>
                  <a:pt x="4331478" y="2093738"/>
                </a:cubicBezTo>
                <a:close/>
                <a:moveTo>
                  <a:pt x="8091075" y="2083146"/>
                </a:moveTo>
                <a:cubicBezTo>
                  <a:pt x="8091075" y="2090207"/>
                  <a:pt x="8091075" y="2093738"/>
                  <a:pt x="8091075" y="2093738"/>
                </a:cubicBezTo>
                <a:lnTo>
                  <a:pt x="8080483" y="2093738"/>
                </a:lnTo>
                <a:close/>
                <a:moveTo>
                  <a:pt x="7911038" y="2083146"/>
                </a:moveTo>
                <a:lnTo>
                  <a:pt x="7921627" y="2083146"/>
                </a:lnTo>
                <a:cubicBezTo>
                  <a:pt x="7921627" y="2083146"/>
                  <a:pt x="7923393" y="2083146"/>
                  <a:pt x="7926923" y="2083146"/>
                </a:cubicBezTo>
                <a:cubicBezTo>
                  <a:pt x="7930452" y="2083146"/>
                  <a:pt x="7928688" y="2086677"/>
                  <a:pt x="7921627" y="2093738"/>
                </a:cubicBezTo>
                <a:cubicBezTo>
                  <a:pt x="7921627" y="2086677"/>
                  <a:pt x="7918098" y="2083146"/>
                  <a:pt x="7911038" y="2083146"/>
                </a:cubicBezTo>
                <a:close/>
                <a:moveTo>
                  <a:pt x="7466240" y="2083146"/>
                </a:moveTo>
                <a:lnTo>
                  <a:pt x="7476830" y="2083146"/>
                </a:lnTo>
                <a:lnTo>
                  <a:pt x="7476830" y="2093738"/>
                </a:lnTo>
                <a:close/>
                <a:moveTo>
                  <a:pt x="7032033" y="2083146"/>
                </a:moveTo>
                <a:lnTo>
                  <a:pt x="7042622" y="2083146"/>
                </a:lnTo>
                <a:lnTo>
                  <a:pt x="7042622" y="2093738"/>
                </a:lnTo>
                <a:close/>
                <a:moveTo>
                  <a:pt x="6566054" y="2083146"/>
                </a:moveTo>
                <a:lnTo>
                  <a:pt x="6555464" y="2093738"/>
                </a:lnTo>
                <a:cubicBezTo>
                  <a:pt x="6562525" y="2093738"/>
                  <a:pt x="6566054" y="2093738"/>
                  <a:pt x="6566054" y="2093738"/>
                </a:cubicBezTo>
                <a:cubicBezTo>
                  <a:pt x="6566054" y="2086677"/>
                  <a:pt x="6566054" y="2083146"/>
                  <a:pt x="6566054" y="2083146"/>
                </a:cubicBezTo>
                <a:close/>
                <a:moveTo>
                  <a:pt x="5702936" y="2083146"/>
                </a:moveTo>
                <a:cubicBezTo>
                  <a:pt x="5692346" y="2083146"/>
                  <a:pt x="5687051" y="2086677"/>
                  <a:pt x="5687051" y="2093738"/>
                </a:cubicBezTo>
                <a:lnTo>
                  <a:pt x="5697641" y="2104328"/>
                </a:lnTo>
                <a:cubicBezTo>
                  <a:pt x="5704702" y="2104328"/>
                  <a:pt x="5711762" y="2104328"/>
                  <a:pt x="5718822" y="2104328"/>
                </a:cubicBezTo>
                <a:cubicBezTo>
                  <a:pt x="5725882" y="2097267"/>
                  <a:pt x="5727647" y="2091973"/>
                  <a:pt x="5724116" y="2088442"/>
                </a:cubicBezTo>
                <a:cubicBezTo>
                  <a:pt x="5720587" y="2084911"/>
                  <a:pt x="5713526" y="2083146"/>
                  <a:pt x="5702936" y="2083146"/>
                </a:cubicBezTo>
                <a:close/>
                <a:moveTo>
                  <a:pt x="4808046" y="2083146"/>
                </a:moveTo>
                <a:cubicBezTo>
                  <a:pt x="4822167" y="2083146"/>
                  <a:pt x="4829228" y="2084911"/>
                  <a:pt x="4829228" y="2088442"/>
                </a:cubicBezTo>
                <a:cubicBezTo>
                  <a:pt x="4829228" y="2091973"/>
                  <a:pt x="4832757" y="2093738"/>
                  <a:pt x="4839818" y="2093738"/>
                </a:cubicBezTo>
                <a:lnTo>
                  <a:pt x="4797456" y="2093738"/>
                </a:lnTo>
                <a:close/>
                <a:moveTo>
                  <a:pt x="4765684" y="2083146"/>
                </a:moveTo>
                <a:lnTo>
                  <a:pt x="4776276" y="2083146"/>
                </a:lnTo>
                <a:lnTo>
                  <a:pt x="4765684" y="2093738"/>
                </a:lnTo>
                <a:cubicBezTo>
                  <a:pt x="4758624" y="2093738"/>
                  <a:pt x="4755094" y="2091973"/>
                  <a:pt x="4755094" y="2088442"/>
                </a:cubicBezTo>
                <a:cubicBezTo>
                  <a:pt x="4755094" y="2084911"/>
                  <a:pt x="4758624" y="2083146"/>
                  <a:pt x="4765684" y="2083146"/>
                </a:cubicBezTo>
                <a:close/>
                <a:moveTo>
                  <a:pt x="4628010" y="2083146"/>
                </a:moveTo>
                <a:lnTo>
                  <a:pt x="4638599" y="2093738"/>
                </a:lnTo>
                <a:cubicBezTo>
                  <a:pt x="4631539" y="2093738"/>
                  <a:pt x="4628010" y="2093738"/>
                  <a:pt x="4628010" y="2093738"/>
                </a:cubicBezTo>
                <a:cubicBezTo>
                  <a:pt x="4628010" y="2086677"/>
                  <a:pt x="4628010" y="2083146"/>
                  <a:pt x="4628010" y="2083146"/>
                </a:cubicBezTo>
                <a:close/>
                <a:moveTo>
                  <a:pt x="4328830" y="2080169"/>
                </a:moveTo>
                <a:cubicBezTo>
                  <a:pt x="4344715" y="2079506"/>
                  <a:pt x="4352658" y="2085795"/>
                  <a:pt x="4352658" y="2099033"/>
                </a:cubicBezTo>
                <a:cubicBezTo>
                  <a:pt x="4352658" y="2116684"/>
                  <a:pt x="4363249" y="2121978"/>
                  <a:pt x="4384430" y="2114919"/>
                </a:cubicBezTo>
                <a:cubicBezTo>
                  <a:pt x="4391490" y="2107858"/>
                  <a:pt x="4412670" y="2107858"/>
                  <a:pt x="4447972" y="2114919"/>
                </a:cubicBezTo>
                <a:cubicBezTo>
                  <a:pt x="4469154" y="2129040"/>
                  <a:pt x="4490334" y="2139629"/>
                  <a:pt x="4511514" y="2146690"/>
                </a:cubicBezTo>
                <a:lnTo>
                  <a:pt x="4553876" y="2167871"/>
                </a:lnTo>
                <a:lnTo>
                  <a:pt x="4585647" y="2178461"/>
                </a:lnTo>
                <a:cubicBezTo>
                  <a:pt x="4635070" y="2178461"/>
                  <a:pt x="4659780" y="2185521"/>
                  <a:pt x="4659780" y="2199642"/>
                </a:cubicBezTo>
                <a:cubicBezTo>
                  <a:pt x="4659780" y="2206702"/>
                  <a:pt x="4631539" y="2203173"/>
                  <a:pt x="4575058" y="2189051"/>
                </a:cubicBezTo>
                <a:cubicBezTo>
                  <a:pt x="4440912" y="2146690"/>
                  <a:pt x="4363249" y="2125509"/>
                  <a:pt x="4342068" y="2125509"/>
                </a:cubicBezTo>
                <a:cubicBezTo>
                  <a:pt x="4313826" y="2125509"/>
                  <a:pt x="4299706" y="2118448"/>
                  <a:pt x="4299706" y="2104328"/>
                </a:cubicBezTo>
                <a:cubicBezTo>
                  <a:pt x="4292647" y="2104328"/>
                  <a:pt x="4289116" y="2104328"/>
                  <a:pt x="4289116" y="2104328"/>
                </a:cubicBezTo>
                <a:cubicBezTo>
                  <a:pt x="4282056" y="2104328"/>
                  <a:pt x="4278526" y="2100798"/>
                  <a:pt x="4278526" y="2093738"/>
                </a:cubicBezTo>
                <a:lnTo>
                  <a:pt x="4289116" y="2093738"/>
                </a:lnTo>
                <a:cubicBezTo>
                  <a:pt x="4296176" y="2093738"/>
                  <a:pt x="4303237" y="2090207"/>
                  <a:pt x="4310297" y="2083146"/>
                </a:cubicBezTo>
                <a:cubicBezTo>
                  <a:pt x="4317358" y="2081382"/>
                  <a:pt x="4323536" y="2080390"/>
                  <a:pt x="4328830" y="2080169"/>
                </a:cubicBezTo>
                <a:close/>
                <a:moveTo>
                  <a:pt x="7529782" y="2072557"/>
                </a:moveTo>
                <a:lnTo>
                  <a:pt x="7540374" y="2083146"/>
                </a:lnTo>
                <a:cubicBezTo>
                  <a:pt x="7540374" y="2083146"/>
                  <a:pt x="7536842" y="2083146"/>
                  <a:pt x="7529782" y="2083146"/>
                </a:cubicBezTo>
                <a:close/>
                <a:moveTo>
                  <a:pt x="7370926" y="2072557"/>
                </a:moveTo>
                <a:lnTo>
                  <a:pt x="7381516" y="2072557"/>
                </a:lnTo>
                <a:cubicBezTo>
                  <a:pt x="7381516" y="2079617"/>
                  <a:pt x="7377986" y="2083146"/>
                  <a:pt x="7370926" y="2083146"/>
                </a:cubicBezTo>
                <a:cubicBezTo>
                  <a:pt x="7370926" y="2090207"/>
                  <a:pt x="7372692" y="2093738"/>
                  <a:pt x="7376222" y="2093738"/>
                </a:cubicBezTo>
                <a:cubicBezTo>
                  <a:pt x="7379751" y="2093738"/>
                  <a:pt x="7385047" y="2093738"/>
                  <a:pt x="7392107" y="2093738"/>
                </a:cubicBezTo>
                <a:cubicBezTo>
                  <a:pt x="7399168" y="2093738"/>
                  <a:pt x="7406226" y="2095502"/>
                  <a:pt x="7413288" y="2099033"/>
                </a:cubicBezTo>
                <a:cubicBezTo>
                  <a:pt x="7420348" y="2102563"/>
                  <a:pt x="7423878" y="2104328"/>
                  <a:pt x="7423878" y="2104328"/>
                </a:cubicBezTo>
                <a:lnTo>
                  <a:pt x="7413288" y="2114919"/>
                </a:lnTo>
                <a:lnTo>
                  <a:pt x="7392107" y="2104328"/>
                </a:lnTo>
                <a:cubicBezTo>
                  <a:pt x="7370926" y="2104328"/>
                  <a:pt x="7356806" y="2104328"/>
                  <a:pt x="7349745" y="2104328"/>
                </a:cubicBezTo>
                <a:lnTo>
                  <a:pt x="7349745" y="2093738"/>
                </a:lnTo>
                <a:lnTo>
                  <a:pt x="7360336" y="2083146"/>
                </a:lnTo>
                <a:cubicBezTo>
                  <a:pt x="7360336" y="2083146"/>
                  <a:pt x="7363866" y="2079617"/>
                  <a:pt x="7370926" y="2072557"/>
                </a:cubicBezTo>
                <a:close/>
                <a:moveTo>
                  <a:pt x="7296793" y="2072557"/>
                </a:moveTo>
                <a:cubicBezTo>
                  <a:pt x="7310914" y="2079617"/>
                  <a:pt x="7319740" y="2083146"/>
                  <a:pt x="7323270" y="2083146"/>
                </a:cubicBezTo>
                <a:cubicBezTo>
                  <a:pt x="7326799" y="2083146"/>
                  <a:pt x="7328564" y="2086677"/>
                  <a:pt x="7328564" y="2093738"/>
                </a:cubicBezTo>
                <a:lnTo>
                  <a:pt x="7307384" y="2083146"/>
                </a:lnTo>
                <a:close/>
                <a:moveTo>
                  <a:pt x="6195390" y="2072557"/>
                </a:moveTo>
                <a:lnTo>
                  <a:pt x="6184800" y="2104328"/>
                </a:lnTo>
                <a:lnTo>
                  <a:pt x="6195390" y="2114919"/>
                </a:lnTo>
                <a:cubicBezTo>
                  <a:pt x="6195390" y="2107858"/>
                  <a:pt x="6198920" y="2104328"/>
                  <a:pt x="6205980" y="2104328"/>
                </a:cubicBezTo>
                <a:cubicBezTo>
                  <a:pt x="6205980" y="2097267"/>
                  <a:pt x="6205980" y="2090207"/>
                  <a:pt x="6205980" y="2083146"/>
                </a:cubicBezTo>
                <a:cubicBezTo>
                  <a:pt x="6198920" y="2083146"/>
                  <a:pt x="6195390" y="2079617"/>
                  <a:pt x="6195390" y="2072557"/>
                </a:cubicBezTo>
                <a:close/>
                <a:moveTo>
                  <a:pt x="5655279" y="2072557"/>
                </a:moveTo>
                <a:cubicBezTo>
                  <a:pt x="5655279" y="2079617"/>
                  <a:pt x="5657045" y="2084911"/>
                  <a:pt x="5660574" y="2088442"/>
                </a:cubicBezTo>
                <a:cubicBezTo>
                  <a:pt x="5664106" y="2091973"/>
                  <a:pt x="5665870" y="2091973"/>
                  <a:pt x="5665870" y="2088442"/>
                </a:cubicBezTo>
                <a:cubicBezTo>
                  <a:pt x="5665870" y="2084911"/>
                  <a:pt x="5665870" y="2079617"/>
                  <a:pt x="5665870" y="2072557"/>
                </a:cubicBezTo>
                <a:cubicBezTo>
                  <a:pt x="5665870" y="2072557"/>
                  <a:pt x="5662340" y="2072557"/>
                  <a:pt x="5655279" y="2072557"/>
                </a:cubicBezTo>
                <a:close/>
                <a:moveTo>
                  <a:pt x="7567510" y="2069248"/>
                </a:moveTo>
                <a:cubicBezTo>
                  <a:pt x="7568834" y="2069688"/>
                  <a:pt x="7570380" y="2070792"/>
                  <a:pt x="7572144" y="2072557"/>
                </a:cubicBezTo>
                <a:lnTo>
                  <a:pt x="7593326" y="2083146"/>
                </a:lnTo>
                <a:cubicBezTo>
                  <a:pt x="7600386" y="2083146"/>
                  <a:pt x="7605682" y="2083146"/>
                  <a:pt x="7609211" y="2083146"/>
                </a:cubicBezTo>
                <a:cubicBezTo>
                  <a:pt x="7612740" y="2083146"/>
                  <a:pt x="7614505" y="2083146"/>
                  <a:pt x="7614505" y="2083146"/>
                </a:cubicBezTo>
                <a:cubicBezTo>
                  <a:pt x="7614505" y="2090207"/>
                  <a:pt x="7618034" y="2093738"/>
                  <a:pt x="7625096" y="2093738"/>
                </a:cubicBezTo>
                <a:cubicBezTo>
                  <a:pt x="7632156" y="2093738"/>
                  <a:pt x="7635686" y="2090207"/>
                  <a:pt x="7635686" y="2083146"/>
                </a:cubicBezTo>
                <a:lnTo>
                  <a:pt x="7646278" y="2083146"/>
                </a:lnTo>
                <a:lnTo>
                  <a:pt x="7656867" y="2093738"/>
                </a:lnTo>
                <a:lnTo>
                  <a:pt x="7667457" y="2093738"/>
                </a:lnTo>
                <a:cubicBezTo>
                  <a:pt x="7667457" y="2100798"/>
                  <a:pt x="7670986" y="2104328"/>
                  <a:pt x="7678048" y="2104328"/>
                </a:cubicBezTo>
                <a:cubicBezTo>
                  <a:pt x="7685108" y="2104328"/>
                  <a:pt x="7688638" y="2107858"/>
                  <a:pt x="7688638" y="2114919"/>
                </a:cubicBezTo>
                <a:cubicBezTo>
                  <a:pt x="7688638" y="2121978"/>
                  <a:pt x="7692168" y="2125509"/>
                  <a:pt x="7699230" y="2125509"/>
                </a:cubicBezTo>
                <a:cubicBezTo>
                  <a:pt x="7706290" y="2125509"/>
                  <a:pt x="7706290" y="2121978"/>
                  <a:pt x="7699230" y="2114919"/>
                </a:cubicBezTo>
                <a:lnTo>
                  <a:pt x="7709820" y="2114919"/>
                </a:lnTo>
                <a:cubicBezTo>
                  <a:pt x="7716880" y="2121978"/>
                  <a:pt x="7720409" y="2125509"/>
                  <a:pt x="7720409" y="2125509"/>
                </a:cubicBezTo>
                <a:cubicBezTo>
                  <a:pt x="7720409" y="2132569"/>
                  <a:pt x="7720409" y="2136099"/>
                  <a:pt x="7720409" y="2136099"/>
                </a:cubicBezTo>
                <a:cubicBezTo>
                  <a:pt x="7720409" y="2136099"/>
                  <a:pt x="7723940" y="2136099"/>
                  <a:pt x="7731000" y="2136099"/>
                </a:cubicBezTo>
                <a:cubicBezTo>
                  <a:pt x="7731000" y="2136099"/>
                  <a:pt x="7731000" y="2137863"/>
                  <a:pt x="7731000" y="2141394"/>
                </a:cubicBezTo>
                <a:cubicBezTo>
                  <a:pt x="7731000" y="2144925"/>
                  <a:pt x="7729234" y="2146690"/>
                  <a:pt x="7725704" y="2146690"/>
                </a:cubicBezTo>
                <a:cubicBezTo>
                  <a:pt x="7722175" y="2146690"/>
                  <a:pt x="7720409" y="2146690"/>
                  <a:pt x="7720409" y="2146690"/>
                </a:cubicBezTo>
                <a:cubicBezTo>
                  <a:pt x="7720409" y="2146690"/>
                  <a:pt x="7716880" y="2150221"/>
                  <a:pt x="7709820" y="2157280"/>
                </a:cubicBezTo>
                <a:lnTo>
                  <a:pt x="7699230" y="2146690"/>
                </a:lnTo>
                <a:cubicBezTo>
                  <a:pt x="7678048" y="2118448"/>
                  <a:pt x="7667457" y="2107858"/>
                  <a:pt x="7667457" y="2114919"/>
                </a:cubicBezTo>
                <a:cubicBezTo>
                  <a:pt x="7667457" y="2121978"/>
                  <a:pt x="7670986" y="2125509"/>
                  <a:pt x="7678048" y="2125509"/>
                </a:cubicBezTo>
                <a:cubicBezTo>
                  <a:pt x="7670986" y="2125509"/>
                  <a:pt x="7663928" y="2125509"/>
                  <a:pt x="7656867" y="2125509"/>
                </a:cubicBezTo>
                <a:lnTo>
                  <a:pt x="7646278" y="2136099"/>
                </a:lnTo>
                <a:cubicBezTo>
                  <a:pt x="7653338" y="2136099"/>
                  <a:pt x="7656867" y="2137863"/>
                  <a:pt x="7656867" y="2141394"/>
                </a:cubicBezTo>
                <a:cubicBezTo>
                  <a:pt x="7656867" y="2144925"/>
                  <a:pt x="7653338" y="2150221"/>
                  <a:pt x="7646278" y="2157280"/>
                </a:cubicBezTo>
                <a:lnTo>
                  <a:pt x="7635686" y="2167871"/>
                </a:lnTo>
                <a:lnTo>
                  <a:pt x="7646278" y="2167871"/>
                </a:lnTo>
                <a:cubicBezTo>
                  <a:pt x="7660396" y="2167871"/>
                  <a:pt x="7669223" y="2166106"/>
                  <a:pt x="7672752" y="2162575"/>
                </a:cubicBezTo>
                <a:cubicBezTo>
                  <a:pt x="7676282" y="2159044"/>
                  <a:pt x="7678048" y="2167871"/>
                  <a:pt x="7678048" y="2189051"/>
                </a:cubicBezTo>
                <a:cubicBezTo>
                  <a:pt x="7678048" y="2210232"/>
                  <a:pt x="7681578" y="2220823"/>
                  <a:pt x="7688638" y="2220823"/>
                </a:cubicBezTo>
                <a:lnTo>
                  <a:pt x="7667457" y="2231413"/>
                </a:lnTo>
                <a:lnTo>
                  <a:pt x="7646278" y="2242004"/>
                </a:lnTo>
                <a:cubicBezTo>
                  <a:pt x="7653338" y="2242004"/>
                  <a:pt x="7656867" y="2243769"/>
                  <a:pt x="7656867" y="2247298"/>
                </a:cubicBezTo>
                <a:cubicBezTo>
                  <a:pt x="7656867" y="2250829"/>
                  <a:pt x="7656867" y="2252594"/>
                  <a:pt x="7656867" y="2252594"/>
                </a:cubicBezTo>
                <a:cubicBezTo>
                  <a:pt x="7656867" y="2252594"/>
                  <a:pt x="7653338" y="2252594"/>
                  <a:pt x="7646278" y="2252594"/>
                </a:cubicBezTo>
                <a:cubicBezTo>
                  <a:pt x="7639216" y="2252594"/>
                  <a:pt x="7635686" y="2252594"/>
                  <a:pt x="7635686" y="2252594"/>
                </a:cubicBezTo>
                <a:cubicBezTo>
                  <a:pt x="7635686" y="2252594"/>
                  <a:pt x="7632156" y="2252594"/>
                  <a:pt x="7625096" y="2252594"/>
                </a:cubicBezTo>
                <a:cubicBezTo>
                  <a:pt x="7618034" y="2252594"/>
                  <a:pt x="7610976" y="2252594"/>
                  <a:pt x="7603915" y="2252594"/>
                </a:cubicBezTo>
                <a:cubicBezTo>
                  <a:pt x="7582734" y="2245533"/>
                  <a:pt x="7568615" y="2242004"/>
                  <a:pt x="7561553" y="2242004"/>
                </a:cubicBezTo>
                <a:lnTo>
                  <a:pt x="7550963" y="2231413"/>
                </a:lnTo>
                <a:lnTo>
                  <a:pt x="7561553" y="2231413"/>
                </a:lnTo>
                <a:cubicBezTo>
                  <a:pt x="7568615" y="2231413"/>
                  <a:pt x="7580970" y="2233177"/>
                  <a:pt x="7598620" y="2236708"/>
                </a:cubicBezTo>
                <a:cubicBezTo>
                  <a:pt x="7616271" y="2240238"/>
                  <a:pt x="7628626" y="2238473"/>
                  <a:pt x="7635686" y="2231413"/>
                </a:cubicBezTo>
                <a:lnTo>
                  <a:pt x="7635686" y="2220823"/>
                </a:lnTo>
                <a:lnTo>
                  <a:pt x="7646278" y="2220823"/>
                </a:lnTo>
                <a:lnTo>
                  <a:pt x="7656867" y="2210232"/>
                </a:lnTo>
                <a:lnTo>
                  <a:pt x="7635686" y="2199642"/>
                </a:lnTo>
                <a:cubicBezTo>
                  <a:pt x="7628626" y="2192581"/>
                  <a:pt x="7618034" y="2190817"/>
                  <a:pt x="7603915" y="2194346"/>
                </a:cubicBezTo>
                <a:cubicBezTo>
                  <a:pt x="7589794" y="2197877"/>
                  <a:pt x="7580970" y="2196111"/>
                  <a:pt x="7577438" y="2189051"/>
                </a:cubicBezTo>
                <a:cubicBezTo>
                  <a:pt x="7573909" y="2181992"/>
                  <a:pt x="7572144" y="2178461"/>
                  <a:pt x="7572144" y="2178461"/>
                </a:cubicBezTo>
                <a:lnTo>
                  <a:pt x="7572144" y="2189051"/>
                </a:lnTo>
                <a:cubicBezTo>
                  <a:pt x="7579204" y="2196111"/>
                  <a:pt x="7579204" y="2203173"/>
                  <a:pt x="7572144" y="2210232"/>
                </a:cubicBezTo>
                <a:cubicBezTo>
                  <a:pt x="7572144" y="2210232"/>
                  <a:pt x="7570378" y="2210232"/>
                  <a:pt x="7566848" y="2210232"/>
                </a:cubicBezTo>
                <a:cubicBezTo>
                  <a:pt x="7563319" y="2210232"/>
                  <a:pt x="7561553" y="2206702"/>
                  <a:pt x="7561553" y="2199642"/>
                </a:cubicBezTo>
                <a:cubicBezTo>
                  <a:pt x="7561553" y="2192581"/>
                  <a:pt x="7559788" y="2189051"/>
                  <a:pt x="7556259" y="2189051"/>
                </a:cubicBezTo>
                <a:cubicBezTo>
                  <a:pt x="7552730" y="2189051"/>
                  <a:pt x="7547434" y="2187286"/>
                  <a:pt x="7540374" y="2183756"/>
                </a:cubicBezTo>
                <a:cubicBezTo>
                  <a:pt x="7533312" y="2180225"/>
                  <a:pt x="7519192" y="2178461"/>
                  <a:pt x="7498011" y="2178461"/>
                </a:cubicBezTo>
                <a:lnTo>
                  <a:pt x="7423878" y="2157280"/>
                </a:lnTo>
                <a:cubicBezTo>
                  <a:pt x="7416818" y="2157280"/>
                  <a:pt x="7411522" y="2157280"/>
                  <a:pt x="7407992" y="2157280"/>
                </a:cubicBezTo>
                <a:cubicBezTo>
                  <a:pt x="7404463" y="2157280"/>
                  <a:pt x="7402697" y="2153750"/>
                  <a:pt x="7402697" y="2146690"/>
                </a:cubicBezTo>
                <a:cubicBezTo>
                  <a:pt x="7402697" y="2139629"/>
                  <a:pt x="7406226" y="2136099"/>
                  <a:pt x="7413288" y="2136099"/>
                </a:cubicBezTo>
                <a:cubicBezTo>
                  <a:pt x="7420348" y="2136099"/>
                  <a:pt x="7423878" y="2136099"/>
                  <a:pt x="7423878" y="2136099"/>
                </a:cubicBezTo>
                <a:cubicBezTo>
                  <a:pt x="7416818" y="2129040"/>
                  <a:pt x="7416818" y="2125509"/>
                  <a:pt x="7423878" y="2125509"/>
                </a:cubicBezTo>
                <a:cubicBezTo>
                  <a:pt x="7437999" y="2118448"/>
                  <a:pt x="7445059" y="2121978"/>
                  <a:pt x="7445059" y="2136099"/>
                </a:cubicBezTo>
                <a:cubicBezTo>
                  <a:pt x="7445059" y="2136099"/>
                  <a:pt x="7441530" y="2136099"/>
                  <a:pt x="7434468" y="2136099"/>
                </a:cubicBezTo>
                <a:cubicBezTo>
                  <a:pt x="7427408" y="2136099"/>
                  <a:pt x="7423878" y="2139629"/>
                  <a:pt x="7423878" y="2146690"/>
                </a:cubicBezTo>
                <a:lnTo>
                  <a:pt x="7468888" y="2146690"/>
                </a:lnTo>
                <a:lnTo>
                  <a:pt x="7487420" y="2146690"/>
                </a:lnTo>
                <a:lnTo>
                  <a:pt x="7487420" y="2125509"/>
                </a:lnTo>
                <a:lnTo>
                  <a:pt x="7508601" y="2125509"/>
                </a:lnTo>
                <a:lnTo>
                  <a:pt x="7508601" y="2114919"/>
                </a:lnTo>
                <a:lnTo>
                  <a:pt x="7498011" y="2104328"/>
                </a:lnTo>
                <a:lnTo>
                  <a:pt x="7508601" y="2104328"/>
                </a:lnTo>
                <a:lnTo>
                  <a:pt x="7519192" y="2104328"/>
                </a:lnTo>
                <a:cubicBezTo>
                  <a:pt x="7519192" y="2111388"/>
                  <a:pt x="7520957" y="2118448"/>
                  <a:pt x="7524486" y="2125509"/>
                </a:cubicBezTo>
                <a:cubicBezTo>
                  <a:pt x="7528016" y="2132569"/>
                  <a:pt x="7531548" y="2134334"/>
                  <a:pt x="7535078" y="2130804"/>
                </a:cubicBezTo>
                <a:cubicBezTo>
                  <a:pt x="7538607" y="2127273"/>
                  <a:pt x="7540374" y="2121978"/>
                  <a:pt x="7540374" y="2114919"/>
                </a:cubicBezTo>
                <a:lnTo>
                  <a:pt x="7561553" y="2125509"/>
                </a:lnTo>
                <a:cubicBezTo>
                  <a:pt x="7582734" y="2139629"/>
                  <a:pt x="7596855" y="2143159"/>
                  <a:pt x="7603915" y="2136099"/>
                </a:cubicBezTo>
                <a:cubicBezTo>
                  <a:pt x="7603915" y="2129040"/>
                  <a:pt x="7603915" y="2125509"/>
                  <a:pt x="7603915" y="2125509"/>
                </a:cubicBezTo>
                <a:lnTo>
                  <a:pt x="7603915" y="2114919"/>
                </a:lnTo>
                <a:cubicBezTo>
                  <a:pt x="7610976" y="2121978"/>
                  <a:pt x="7618034" y="2123744"/>
                  <a:pt x="7625096" y="2120213"/>
                </a:cubicBezTo>
                <a:cubicBezTo>
                  <a:pt x="7632156" y="2116684"/>
                  <a:pt x="7633922" y="2113154"/>
                  <a:pt x="7630390" y="2109623"/>
                </a:cubicBezTo>
                <a:cubicBezTo>
                  <a:pt x="7626861" y="2106092"/>
                  <a:pt x="7621567" y="2104328"/>
                  <a:pt x="7614505" y="2104328"/>
                </a:cubicBezTo>
                <a:cubicBezTo>
                  <a:pt x="7607444" y="2104328"/>
                  <a:pt x="7602149" y="2102563"/>
                  <a:pt x="7598620" y="2099033"/>
                </a:cubicBezTo>
                <a:cubicBezTo>
                  <a:pt x="7595090" y="2095502"/>
                  <a:pt x="7593326" y="2093738"/>
                  <a:pt x="7593326" y="2093738"/>
                </a:cubicBezTo>
                <a:cubicBezTo>
                  <a:pt x="7579204" y="2086677"/>
                  <a:pt x="7568615" y="2083146"/>
                  <a:pt x="7561553" y="2083146"/>
                </a:cubicBezTo>
                <a:cubicBezTo>
                  <a:pt x="7561553" y="2072557"/>
                  <a:pt x="7563540" y="2067923"/>
                  <a:pt x="7567510" y="2069248"/>
                </a:cubicBezTo>
                <a:close/>
                <a:moveTo>
                  <a:pt x="7413288" y="2067261"/>
                </a:moveTo>
                <a:cubicBezTo>
                  <a:pt x="7415053" y="2067261"/>
                  <a:pt x="7416818" y="2069027"/>
                  <a:pt x="7418582" y="2072557"/>
                </a:cubicBezTo>
                <a:cubicBezTo>
                  <a:pt x="7422112" y="2079617"/>
                  <a:pt x="7420348" y="2083146"/>
                  <a:pt x="7413288" y="2083146"/>
                </a:cubicBezTo>
                <a:cubicBezTo>
                  <a:pt x="7406226" y="2083146"/>
                  <a:pt x="7404463" y="2079617"/>
                  <a:pt x="7407992" y="2072557"/>
                </a:cubicBezTo>
                <a:cubicBezTo>
                  <a:pt x="7409758" y="2069027"/>
                  <a:pt x="7411524" y="2067261"/>
                  <a:pt x="7413288" y="2067261"/>
                </a:cubicBezTo>
                <a:close/>
                <a:moveTo>
                  <a:pt x="7593326" y="2061967"/>
                </a:moveTo>
                <a:cubicBezTo>
                  <a:pt x="7600386" y="2061967"/>
                  <a:pt x="7603915" y="2061967"/>
                  <a:pt x="7603915" y="2061967"/>
                </a:cubicBezTo>
                <a:lnTo>
                  <a:pt x="7593326" y="2072557"/>
                </a:lnTo>
                <a:cubicBezTo>
                  <a:pt x="7593326" y="2072557"/>
                  <a:pt x="7593326" y="2069026"/>
                  <a:pt x="7593326" y="2061967"/>
                </a:cubicBezTo>
                <a:close/>
                <a:moveTo>
                  <a:pt x="7487420" y="2061967"/>
                </a:moveTo>
                <a:lnTo>
                  <a:pt x="7487420" y="2072557"/>
                </a:lnTo>
                <a:cubicBezTo>
                  <a:pt x="7480360" y="2072557"/>
                  <a:pt x="7476830" y="2072557"/>
                  <a:pt x="7476830" y="2072557"/>
                </a:cubicBezTo>
                <a:close/>
                <a:moveTo>
                  <a:pt x="6153028" y="2061967"/>
                </a:moveTo>
                <a:cubicBezTo>
                  <a:pt x="6145968" y="2061967"/>
                  <a:pt x="6138909" y="2065496"/>
                  <a:pt x="6131847" y="2072557"/>
                </a:cubicBezTo>
                <a:cubicBezTo>
                  <a:pt x="6138909" y="2072557"/>
                  <a:pt x="6144204" y="2072557"/>
                  <a:pt x="6147734" y="2072557"/>
                </a:cubicBezTo>
                <a:cubicBezTo>
                  <a:pt x="6151264" y="2072557"/>
                  <a:pt x="6153028" y="2072557"/>
                  <a:pt x="6153028" y="2072557"/>
                </a:cubicBezTo>
                <a:close/>
                <a:moveTo>
                  <a:pt x="4977492" y="2061967"/>
                </a:moveTo>
                <a:lnTo>
                  <a:pt x="4988084" y="2072557"/>
                </a:lnTo>
                <a:lnTo>
                  <a:pt x="4998674" y="2072557"/>
                </a:lnTo>
                <a:cubicBezTo>
                  <a:pt x="4991613" y="2065496"/>
                  <a:pt x="4988084" y="2061967"/>
                  <a:pt x="4988084" y="2061967"/>
                </a:cubicBezTo>
                <a:cubicBezTo>
                  <a:pt x="4988084" y="2061967"/>
                  <a:pt x="4984554" y="2061967"/>
                  <a:pt x="4977492" y="2061967"/>
                </a:cubicBezTo>
                <a:close/>
                <a:moveTo>
                  <a:pt x="7329889" y="2056671"/>
                </a:moveTo>
                <a:cubicBezTo>
                  <a:pt x="7330771" y="2056671"/>
                  <a:pt x="7332094" y="2058437"/>
                  <a:pt x="7333860" y="2061967"/>
                </a:cubicBezTo>
                <a:cubicBezTo>
                  <a:pt x="7337389" y="2069026"/>
                  <a:pt x="7342684" y="2070792"/>
                  <a:pt x="7349745" y="2067261"/>
                </a:cubicBezTo>
                <a:cubicBezTo>
                  <a:pt x="7356806" y="2063732"/>
                  <a:pt x="7360336" y="2065496"/>
                  <a:pt x="7360336" y="2072557"/>
                </a:cubicBezTo>
                <a:lnTo>
                  <a:pt x="7339155" y="2072557"/>
                </a:lnTo>
                <a:lnTo>
                  <a:pt x="7317974" y="2072557"/>
                </a:lnTo>
                <a:lnTo>
                  <a:pt x="7328564" y="2061967"/>
                </a:lnTo>
                <a:cubicBezTo>
                  <a:pt x="7328564" y="2058437"/>
                  <a:pt x="7329006" y="2056671"/>
                  <a:pt x="7329889" y="2056671"/>
                </a:cubicBezTo>
                <a:close/>
                <a:moveTo>
                  <a:pt x="6674607" y="2055348"/>
                </a:moveTo>
                <a:cubicBezTo>
                  <a:pt x="6676372" y="2056230"/>
                  <a:pt x="6679019" y="2058437"/>
                  <a:pt x="6682550" y="2061967"/>
                </a:cubicBezTo>
                <a:cubicBezTo>
                  <a:pt x="6689610" y="2069026"/>
                  <a:pt x="6689610" y="2072557"/>
                  <a:pt x="6682550" y="2072557"/>
                </a:cubicBezTo>
                <a:lnTo>
                  <a:pt x="6682550" y="2083146"/>
                </a:lnTo>
                <a:cubicBezTo>
                  <a:pt x="6689610" y="2083146"/>
                  <a:pt x="6689610" y="2086677"/>
                  <a:pt x="6682550" y="2093738"/>
                </a:cubicBezTo>
                <a:cubicBezTo>
                  <a:pt x="6668429" y="2093738"/>
                  <a:pt x="6657839" y="2093738"/>
                  <a:pt x="6650778" y="2093738"/>
                </a:cubicBezTo>
                <a:cubicBezTo>
                  <a:pt x="6643717" y="2086677"/>
                  <a:pt x="6643717" y="2083146"/>
                  <a:pt x="6650778" y="2083146"/>
                </a:cubicBezTo>
                <a:cubicBezTo>
                  <a:pt x="6657839" y="2083146"/>
                  <a:pt x="6663134" y="2083146"/>
                  <a:pt x="6666664" y="2083146"/>
                </a:cubicBezTo>
                <a:cubicBezTo>
                  <a:pt x="6670194" y="2083146"/>
                  <a:pt x="6671958" y="2083146"/>
                  <a:pt x="6671958" y="2083146"/>
                </a:cubicBezTo>
                <a:lnTo>
                  <a:pt x="6671958" y="2072557"/>
                </a:lnTo>
                <a:lnTo>
                  <a:pt x="6671958" y="2061967"/>
                </a:lnTo>
                <a:cubicBezTo>
                  <a:pt x="6671958" y="2061967"/>
                  <a:pt x="6671958" y="2060202"/>
                  <a:pt x="6671958" y="2056671"/>
                </a:cubicBezTo>
                <a:cubicBezTo>
                  <a:pt x="6671958" y="2054906"/>
                  <a:pt x="6672842" y="2054464"/>
                  <a:pt x="6674607" y="2055348"/>
                </a:cubicBezTo>
                <a:close/>
                <a:moveTo>
                  <a:pt x="5559966" y="2051376"/>
                </a:moveTo>
                <a:cubicBezTo>
                  <a:pt x="5567026" y="2058436"/>
                  <a:pt x="5570556" y="2061967"/>
                  <a:pt x="5570556" y="2061967"/>
                </a:cubicBezTo>
                <a:lnTo>
                  <a:pt x="5570556" y="2051376"/>
                </a:lnTo>
                <a:cubicBezTo>
                  <a:pt x="5570556" y="2051376"/>
                  <a:pt x="5567026" y="2051376"/>
                  <a:pt x="5559966" y="2051376"/>
                </a:cubicBezTo>
                <a:close/>
                <a:moveTo>
                  <a:pt x="4045537" y="2051376"/>
                </a:moveTo>
                <a:cubicBezTo>
                  <a:pt x="4059658" y="2051376"/>
                  <a:pt x="4073777" y="2054906"/>
                  <a:pt x="4087898" y="2061967"/>
                </a:cubicBezTo>
                <a:lnTo>
                  <a:pt x="4077308" y="2072557"/>
                </a:lnTo>
                <a:cubicBezTo>
                  <a:pt x="4056127" y="2072557"/>
                  <a:pt x="4045537" y="2072557"/>
                  <a:pt x="4045537" y="2072557"/>
                </a:cubicBezTo>
                <a:cubicBezTo>
                  <a:pt x="4052596" y="2065496"/>
                  <a:pt x="4052596" y="2061967"/>
                  <a:pt x="4045537" y="2061967"/>
                </a:cubicBezTo>
                <a:close/>
                <a:moveTo>
                  <a:pt x="7768067" y="2040786"/>
                </a:moveTo>
                <a:cubicBezTo>
                  <a:pt x="7771596" y="2040786"/>
                  <a:pt x="7773361" y="2044315"/>
                  <a:pt x="7773361" y="2051376"/>
                </a:cubicBezTo>
                <a:cubicBezTo>
                  <a:pt x="7766300" y="2051376"/>
                  <a:pt x="7762772" y="2049611"/>
                  <a:pt x="7762772" y="2046080"/>
                </a:cubicBezTo>
                <a:cubicBezTo>
                  <a:pt x="7762772" y="2042550"/>
                  <a:pt x="7764538" y="2040786"/>
                  <a:pt x="7768067" y="2040786"/>
                </a:cubicBezTo>
                <a:close/>
                <a:moveTo>
                  <a:pt x="6142438" y="2040786"/>
                </a:moveTo>
                <a:cubicBezTo>
                  <a:pt x="6142438" y="2040786"/>
                  <a:pt x="6142438" y="2042550"/>
                  <a:pt x="6142438" y="2046080"/>
                </a:cubicBezTo>
                <a:cubicBezTo>
                  <a:pt x="6142438" y="2049611"/>
                  <a:pt x="6145968" y="2047846"/>
                  <a:pt x="6153028" y="2040786"/>
                </a:cubicBezTo>
                <a:lnTo>
                  <a:pt x="6153028" y="2051376"/>
                </a:lnTo>
                <a:lnTo>
                  <a:pt x="6174209" y="2051376"/>
                </a:lnTo>
                <a:cubicBezTo>
                  <a:pt x="6174209" y="2051376"/>
                  <a:pt x="6181270" y="2054906"/>
                  <a:pt x="6195390" y="2061967"/>
                </a:cubicBezTo>
                <a:cubicBezTo>
                  <a:pt x="6202450" y="2069026"/>
                  <a:pt x="6209510" y="2072557"/>
                  <a:pt x="6216572" y="2072557"/>
                </a:cubicBezTo>
                <a:cubicBezTo>
                  <a:pt x="6223632" y="2065496"/>
                  <a:pt x="6223632" y="2061967"/>
                  <a:pt x="6216572" y="2061967"/>
                </a:cubicBezTo>
                <a:cubicBezTo>
                  <a:pt x="6209510" y="2061967"/>
                  <a:pt x="6202450" y="2060202"/>
                  <a:pt x="6195390" y="2056671"/>
                </a:cubicBezTo>
                <a:cubicBezTo>
                  <a:pt x="6188330" y="2053140"/>
                  <a:pt x="6181270" y="2051376"/>
                  <a:pt x="6174209" y="2051376"/>
                </a:cubicBezTo>
                <a:cubicBezTo>
                  <a:pt x="6167149" y="2051376"/>
                  <a:pt x="6163620" y="2049611"/>
                  <a:pt x="6163620" y="2046080"/>
                </a:cubicBezTo>
                <a:cubicBezTo>
                  <a:pt x="6163620" y="2042550"/>
                  <a:pt x="6163620" y="2040786"/>
                  <a:pt x="6163620" y="2040786"/>
                </a:cubicBezTo>
                <a:cubicBezTo>
                  <a:pt x="6163620" y="2040786"/>
                  <a:pt x="6160090" y="2040786"/>
                  <a:pt x="6153028" y="2040786"/>
                </a:cubicBezTo>
                <a:cubicBezTo>
                  <a:pt x="6145968" y="2040786"/>
                  <a:pt x="6142438" y="2040786"/>
                  <a:pt x="6142438" y="2040786"/>
                </a:cubicBezTo>
                <a:close/>
                <a:moveTo>
                  <a:pt x="4691551" y="2040786"/>
                </a:moveTo>
                <a:lnTo>
                  <a:pt x="4691551" y="2051376"/>
                </a:lnTo>
                <a:lnTo>
                  <a:pt x="4702142" y="2051376"/>
                </a:lnTo>
                <a:lnTo>
                  <a:pt x="4702142" y="2061967"/>
                </a:lnTo>
                <a:cubicBezTo>
                  <a:pt x="4688022" y="2061967"/>
                  <a:pt x="4677432" y="2061967"/>
                  <a:pt x="4670372" y="2061967"/>
                </a:cubicBezTo>
                <a:cubicBezTo>
                  <a:pt x="4663311" y="2047846"/>
                  <a:pt x="4670372" y="2040786"/>
                  <a:pt x="4691551" y="2040786"/>
                </a:cubicBezTo>
                <a:close/>
                <a:moveTo>
                  <a:pt x="4649190" y="2040786"/>
                </a:moveTo>
                <a:lnTo>
                  <a:pt x="4659780" y="2061967"/>
                </a:lnTo>
                <a:cubicBezTo>
                  <a:pt x="4652720" y="2069026"/>
                  <a:pt x="4645660" y="2069026"/>
                  <a:pt x="4638599" y="2061967"/>
                </a:cubicBezTo>
                <a:cubicBezTo>
                  <a:pt x="4617420" y="2047846"/>
                  <a:pt x="4620949" y="2040786"/>
                  <a:pt x="4649190" y="2040786"/>
                </a:cubicBezTo>
                <a:close/>
                <a:moveTo>
                  <a:pt x="7171032" y="2034167"/>
                </a:moveTo>
                <a:cubicBezTo>
                  <a:pt x="7170150" y="2035049"/>
                  <a:pt x="7169708" y="2037255"/>
                  <a:pt x="7169708" y="2040786"/>
                </a:cubicBezTo>
                <a:cubicBezTo>
                  <a:pt x="7169708" y="2040786"/>
                  <a:pt x="7173238" y="2040786"/>
                  <a:pt x="7180299" y="2040786"/>
                </a:cubicBezTo>
                <a:lnTo>
                  <a:pt x="7180299" y="2051376"/>
                </a:lnTo>
                <a:lnTo>
                  <a:pt x="7212070" y="2051376"/>
                </a:lnTo>
                <a:lnTo>
                  <a:pt x="7212070" y="2040786"/>
                </a:lnTo>
                <a:lnTo>
                  <a:pt x="7201480" y="2040786"/>
                </a:lnTo>
                <a:lnTo>
                  <a:pt x="7190889" y="2040786"/>
                </a:lnTo>
                <a:cubicBezTo>
                  <a:pt x="7183828" y="2040786"/>
                  <a:pt x="7178533" y="2039021"/>
                  <a:pt x="7175004" y="2035490"/>
                </a:cubicBezTo>
                <a:cubicBezTo>
                  <a:pt x="7173238" y="2033725"/>
                  <a:pt x="7171915" y="2033284"/>
                  <a:pt x="7171032" y="2034167"/>
                </a:cubicBezTo>
                <a:close/>
                <a:moveTo>
                  <a:pt x="7783952" y="2030194"/>
                </a:moveTo>
                <a:cubicBezTo>
                  <a:pt x="7783952" y="2030194"/>
                  <a:pt x="7785717" y="2030194"/>
                  <a:pt x="7789248" y="2030194"/>
                </a:cubicBezTo>
                <a:cubicBezTo>
                  <a:pt x="7792778" y="2030194"/>
                  <a:pt x="7794542" y="2033725"/>
                  <a:pt x="7794542" y="2040786"/>
                </a:cubicBezTo>
                <a:lnTo>
                  <a:pt x="7783952" y="2040786"/>
                </a:lnTo>
                <a:close/>
                <a:moveTo>
                  <a:pt x="7413288" y="2030194"/>
                </a:moveTo>
                <a:lnTo>
                  <a:pt x="7423878" y="2030194"/>
                </a:lnTo>
                <a:cubicBezTo>
                  <a:pt x="7423878" y="2037255"/>
                  <a:pt x="7425644" y="2039021"/>
                  <a:pt x="7429174" y="2035490"/>
                </a:cubicBezTo>
                <a:cubicBezTo>
                  <a:pt x="7432703" y="2031959"/>
                  <a:pt x="7434468" y="2033725"/>
                  <a:pt x="7434468" y="2040786"/>
                </a:cubicBezTo>
                <a:cubicBezTo>
                  <a:pt x="7434468" y="2047846"/>
                  <a:pt x="7430938" y="2051376"/>
                  <a:pt x="7423878" y="2051376"/>
                </a:cubicBezTo>
                <a:lnTo>
                  <a:pt x="7423878" y="2061967"/>
                </a:lnTo>
                <a:lnTo>
                  <a:pt x="7413288" y="2061967"/>
                </a:lnTo>
                <a:lnTo>
                  <a:pt x="7402697" y="2061967"/>
                </a:lnTo>
                <a:cubicBezTo>
                  <a:pt x="7402697" y="2061967"/>
                  <a:pt x="7404463" y="2060202"/>
                  <a:pt x="7407992" y="2056671"/>
                </a:cubicBezTo>
                <a:cubicBezTo>
                  <a:pt x="7411522" y="2053140"/>
                  <a:pt x="7411522" y="2049611"/>
                  <a:pt x="7407992" y="2046080"/>
                </a:cubicBezTo>
                <a:cubicBezTo>
                  <a:pt x="7404463" y="2042550"/>
                  <a:pt x="7406226" y="2037255"/>
                  <a:pt x="7413288" y="2030194"/>
                </a:cubicBezTo>
                <a:close/>
                <a:moveTo>
                  <a:pt x="6587236" y="2030194"/>
                </a:moveTo>
                <a:lnTo>
                  <a:pt x="6597826" y="2030194"/>
                </a:lnTo>
                <a:lnTo>
                  <a:pt x="6597826" y="2040786"/>
                </a:lnTo>
                <a:close/>
                <a:moveTo>
                  <a:pt x="5507014" y="2030194"/>
                </a:moveTo>
                <a:lnTo>
                  <a:pt x="5517604" y="2051376"/>
                </a:lnTo>
                <a:cubicBezTo>
                  <a:pt x="5524664" y="2051376"/>
                  <a:pt x="5528195" y="2047846"/>
                  <a:pt x="5528195" y="2040786"/>
                </a:cubicBezTo>
                <a:cubicBezTo>
                  <a:pt x="5528195" y="2040786"/>
                  <a:pt x="5526429" y="2039021"/>
                  <a:pt x="5522900" y="2035490"/>
                </a:cubicBezTo>
                <a:cubicBezTo>
                  <a:pt x="5519370" y="2031959"/>
                  <a:pt x="5514074" y="2030194"/>
                  <a:pt x="5507014" y="2030194"/>
                </a:cubicBezTo>
                <a:close/>
                <a:moveTo>
                  <a:pt x="4034946" y="2030194"/>
                </a:moveTo>
                <a:lnTo>
                  <a:pt x="4045537" y="2030194"/>
                </a:lnTo>
                <a:lnTo>
                  <a:pt x="4045537" y="2040786"/>
                </a:lnTo>
                <a:close/>
                <a:moveTo>
                  <a:pt x="3918452" y="2030194"/>
                </a:moveTo>
                <a:cubicBezTo>
                  <a:pt x="3918452" y="2030194"/>
                  <a:pt x="3921982" y="2030194"/>
                  <a:pt x="3929042" y="2030194"/>
                </a:cubicBezTo>
                <a:cubicBezTo>
                  <a:pt x="3936102" y="2030194"/>
                  <a:pt x="3939633" y="2033725"/>
                  <a:pt x="3939633" y="2040786"/>
                </a:cubicBezTo>
                <a:lnTo>
                  <a:pt x="3929042" y="2040786"/>
                </a:lnTo>
                <a:cubicBezTo>
                  <a:pt x="3921982" y="2033725"/>
                  <a:pt x="3918452" y="2030194"/>
                  <a:pt x="3918452" y="2030194"/>
                </a:cubicBezTo>
                <a:close/>
                <a:moveTo>
                  <a:pt x="5403757" y="2024900"/>
                </a:moveTo>
                <a:cubicBezTo>
                  <a:pt x="5401992" y="2024900"/>
                  <a:pt x="5401110" y="2026665"/>
                  <a:pt x="5401110" y="2030194"/>
                </a:cubicBezTo>
                <a:cubicBezTo>
                  <a:pt x="5401110" y="2037255"/>
                  <a:pt x="5404640" y="2037255"/>
                  <a:pt x="5411700" y="2030194"/>
                </a:cubicBezTo>
                <a:cubicBezTo>
                  <a:pt x="5408170" y="2026665"/>
                  <a:pt x="5405522" y="2024900"/>
                  <a:pt x="5403757" y="2024900"/>
                </a:cubicBezTo>
                <a:close/>
                <a:moveTo>
                  <a:pt x="7741590" y="2019605"/>
                </a:moveTo>
                <a:cubicBezTo>
                  <a:pt x="7748652" y="2026665"/>
                  <a:pt x="7755711" y="2033725"/>
                  <a:pt x="7762772" y="2040786"/>
                </a:cubicBezTo>
                <a:cubicBezTo>
                  <a:pt x="7755711" y="2040786"/>
                  <a:pt x="7752182" y="2040786"/>
                  <a:pt x="7752182" y="2040786"/>
                </a:cubicBezTo>
                <a:cubicBezTo>
                  <a:pt x="7752182" y="2040786"/>
                  <a:pt x="7746886" y="2039021"/>
                  <a:pt x="7736296" y="2035490"/>
                </a:cubicBezTo>
                <a:cubicBezTo>
                  <a:pt x="7725704" y="2031959"/>
                  <a:pt x="7720409" y="2028430"/>
                  <a:pt x="7720409" y="2024900"/>
                </a:cubicBezTo>
                <a:cubicBezTo>
                  <a:pt x="7720409" y="2021369"/>
                  <a:pt x="7727471" y="2019605"/>
                  <a:pt x="7741590" y="2019605"/>
                </a:cubicBezTo>
                <a:close/>
                <a:moveTo>
                  <a:pt x="7243841" y="2019605"/>
                </a:moveTo>
                <a:cubicBezTo>
                  <a:pt x="7250902" y="2019605"/>
                  <a:pt x="7254432" y="2021369"/>
                  <a:pt x="7254432" y="2024900"/>
                </a:cubicBezTo>
                <a:cubicBezTo>
                  <a:pt x="7254432" y="2028430"/>
                  <a:pt x="7252666" y="2030194"/>
                  <a:pt x="7249136" y="2030194"/>
                </a:cubicBezTo>
                <a:cubicBezTo>
                  <a:pt x="7245607" y="2030194"/>
                  <a:pt x="7243841" y="2026665"/>
                  <a:pt x="7243841" y="2019605"/>
                </a:cubicBezTo>
                <a:close/>
                <a:moveTo>
                  <a:pt x="5734708" y="2019605"/>
                </a:moveTo>
                <a:cubicBezTo>
                  <a:pt x="5738237" y="2019605"/>
                  <a:pt x="5740002" y="2023136"/>
                  <a:pt x="5740002" y="2030194"/>
                </a:cubicBezTo>
                <a:cubicBezTo>
                  <a:pt x="5740002" y="2030194"/>
                  <a:pt x="5736472" y="2030194"/>
                  <a:pt x="5729412" y="2030194"/>
                </a:cubicBezTo>
                <a:cubicBezTo>
                  <a:pt x="5729412" y="2023136"/>
                  <a:pt x="5731178" y="2019605"/>
                  <a:pt x="5734708" y="2019605"/>
                </a:cubicBezTo>
                <a:close/>
                <a:moveTo>
                  <a:pt x="3950223" y="2019605"/>
                </a:moveTo>
                <a:lnTo>
                  <a:pt x="4003175" y="2030194"/>
                </a:lnTo>
                <a:lnTo>
                  <a:pt x="4013765" y="2051376"/>
                </a:lnTo>
                <a:cubicBezTo>
                  <a:pt x="4006706" y="2051376"/>
                  <a:pt x="3992585" y="2044315"/>
                  <a:pt x="3971404" y="2030194"/>
                </a:cubicBezTo>
                <a:close/>
                <a:moveTo>
                  <a:pt x="7341802" y="2012985"/>
                </a:moveTo>
                <a:cubicBezTo>
                  <a:pt x="7343567" y="2012103"/>
                  <a:pt x="7346216" y="2012544"/>
                  <a:pt x="7349745" y="2014309"/>
                </a:cubicBezTo>
                <a:cubicBezTo>
                  <a:pt x="7356806" y="2017840"/>
                  <a:pt x="7360336" y="2019605"/>
                  <a:pt x="7360336" y="2019605"/>
                </a:cubicBezTo>
                <a:cubicBezTo>
                  <a:pt x="7374456" y="2019605"/>
                  <a:pt x="7377986" y="2026665"/>
                  <a:pt x="7370926" y="2040786"/>
                </a:cubicBezTo>
                <a:cubicBezTo>
                  <a:pt x="7363866" y="2047846"/>
                  <a:pt x="7358570" y="2047846"/>
                  <a:pt x="7355040" y="2040786"/>
                </a:cubicBezTo>
                <a:cubicBezTo>
                  <a:pt x="7351511" y="2033725"/>
                  <a:pt x="7349745" y="2030194"/>
                  <a:pt x="7349745" y="2030194"/>
                </a:cubicBezTo>
                <a:lnTo>
                  <a:pt x="7339155" y="2019605"/>
                </a:lnTo>
                <a:cubicBezTo>
                  <a:pt x="7339155" y="2016075"/>
                  <a:pt x="7340038" y="2013868"/>
                  <a:pt x="7341802" y="2012985"/>
                </a:cubicBezTo>
                <a:close/>
                <a:moveTo>
                  <a:pt x="7762772" y="2009015"/>
                </a:moveTo>
                <a:cubicBezTo>
                  <a:pt x="7762772" y="2009015"/>
                  <a:pt x="7766300" y="2009015"/>
                  <a:pt x="7773361" y="2009015"/>
                </a:cubicBezTo>
                <a:lnTo>
                  <a:pt x="7762772" y="2019605"/>
                </a:lnTo>
                <a:close/>
                <a:moveTo>
                  <a:pt x="7317974" y="2009015"/>
                </a:moveTo>
                <a:lnTo>
                  <a:pt x="7328564" y="2019605"/>
                </a:lnTo>
                <a:cubicBezTo>
                  <a:pt x="7335626" y="2026665"/>
                  <a:pt x="7335626" y="2030194"/>
                  <a:pt x="7328564" y="2030194"/>
                </a:cubicBezTo>
                <a:lnTo>
                  <a:pt x="7317974" y="2030194"/>
                </a:lnTo>
                <a:cubicBezTo>
                  <a:pt x="7317974" y="2023136"/>
                  <a:pt x="7317974" y="2019605"/>
                  <a:pt x="7317974" y="2019605"/>
                </a:cubicBezTo>
                <a:close/>
                <a:moveTo>
                  <a:pt x="6650778" y="2009015"/>
                </a:moveTo>
                <a:cubicBezTo>
                  <a:pt x="6643717" y="2016074"/>
                  <a:pt x="6643717" y="2019605"/>
                  <a:pt x="6650778" y="2019605"/>
                </a:cubicBezTo>
                <a:lnTo>
                  <a:pt x="6671958" y="2009015"/>
                </a:lnTo>
                <a:close/>
                <a:moveTo>
                  <a:pt x="6333066" y="2009015"/>
                </a:moveTo>
                <a:lnTo>
                  <a:pt x="6311884" y="2019605"/>
                </a:lnTo>
                <a:cubicBezTo>
                  <a:pt x="6311884" y="2026665"/>
                  <a:pt x="6311884" y="2030194"/>
                  <a:pt x="6311884" y="2030194"/>
                </a:cubicBezTo>
                <a:cubicBezTo>
                  <a:pt x="6326005" y="2030194"/>
                  <a:pt x="6336595" y="2031959"/>
                  <a:pt x="6343656" y="2035490"/>
                </a:cubicBezTo>
                <a:cubicBezTo>
                  <a:pt x="6350717" y="2039021"/>
                  <a:pt x="6357776" y="2040786"/>
                  <a:pt x="6364836" y="2040786"/>
                </a:cubicBezTo>
                <a:lnTo>
                  <a:pt x="6386018" y="2040786"/>
                </a:lnTo>
                <a:cubicBezTo>
                  <a:pt x="6386018" y="2033725"/>
                  <a:pt x="6386018" y="2030194"/>
                  <a:pt x="6386018" y="2030194"/>
                </a:cubicBezTo>
                <a:lnTo>
                  <a:pt x="6386018" y="2019605"/>
                </a:lnTo>
                <a:cubicBezTo>
                  <a:pt x="6378957" y="2012544"/>
                  <a:pt x="6373662" y="2010780"/>
                  <a:pt x="6370132" y="2014309"/>
                </a:cubicBezTo>
                <a:cubicBezTo>
                  <a:pt x="6366602" y="2017840"/>
                  <a:pt x="6361306" y="2019605"/>
                  <a:pt x="6354246" y="2019605"/>
                </a:cubicBezTo>
                <a:cubicBezTo>
                  <a:pt x="6347186" y="2019605"/>
                  <a:pt x="6340127" y="2016074"/>
                  <a:pt x="6333066" y="2009015"/>
                </a:cubicBezTo>
                <a:close/>
                <a:moveTo>
                  <a:pt x="5263434" y="2009015"/>
                </a:moveTo>
                <a:cubicBezTo>
                  <a:pt x="5270494" y="2009015"/>
                  <a:pt x="5274025" y="2009015"/>
                  <a:pt x="5274025" y="2009015"/>
                </a:cubicBezTo>
                <a:lnTo>
                  <a:pt x="5263434" y="2019605"/>
                </a:lnTo>
                <a:close/>
                <a:moveTo>
                  <a:pt x="3783424" y="2001072"/>
                </a:moveTo>
                <a:cubicBezTo>
                  <a:pt x="3785189" y="2001072"/>
                  <a:pt x="3787836" y="2001954"/>
                  <a:pt x="3791367" y="2003719"/>
                </a:cubicBezTo>
                <a:cubicBezTo>
                  <a:pt x="3798427" y="2007250"/>
                  <a:pt x="3801956" y="2009015"/>
                  <a:pt x="3801956" y="2009015"/>
                </a:cubicBezTo>
                <a:lnTo>
                  <a:pt x="3780776" y="2009015"/>
                </a:lnTo>
                <a:cubicBezTo>
                  <a:pt x="3780776" y="2009015"/>
                  <a:pt x="3780776" y="2007250"/>
                  <a:pt x="3780776" y="2003719"/>
                </a:cubicBezTo>
                <a:cubicBezTo>
                  <a:pt x="3780776" y="2001954"/>
                  <a:pt x="3781660" y="2001072"/>
                  <a:pt x="3783424" y="2001072"/>
                </a:cubicBezTo>
                <a:close/>
                <a:moveTo>
                  <a:pt x="7540374" y="1998424"/>
                </a:moveTo>
                <a:cubicBezTo>
                  <a:pt x="7540374" y="1998424"/>
                  <a:pt x="7543903" y="1998424"/>
                  <a:pt x="7550963" y="1998424"/>
                </a:cubicBezTo>
                <a:lnTo>
                  <a:pt x="7540374" y="2009015"/>
                </a:lnTo>
                <a:cubicBezTo>
                  <a:pt x="7540374" y="2009015"/>
                  <a:pt x="7540374" y="2005484"/>
                  <a:pt x="7540374" y="1998424"/>
                </a:cubicBezTo>
                <a:close/>
                <a:moveTo>
                  <a:pt x="7339155" y="1998424"/>
                </a:moveTo>
                <a:cubicBezTo>
                  <a:pt x="7339155" y="1998424"/>
                  <a:pt x="7342684" y="1998424"/>
                  <a:pt x="7349745" y="1998424"/>
                </a:cubicBezTo>
                <a:lnTo>
                  <a:pt x="7339155" y="2009015"/>
                </a:lnTo>
                <a:close/>
                <a:moveTo>
                  <a:pt x="7047918" y="1998424"/>
                </a:moveTo>
                <a:cubicBezTo>
                  <a:pt x="7044389" y="1998424"/>
                  <a:pt x="7044389" y="2000188"/>
                  <a:pt x="7047918" y="2003719"/>
                </a:cubicBezTo>
                <a:cubicBezTo>
                  <a:pt x="7051448" y="2007250"/>
                  <a:pt x="7060274" y="2010780"/>
                  <a:pt x="7074395" y="2014309"/>
                </a:cubicBezTo>
                <a:cubicBezTo>
                  <a:pt x="7088514" y="2017840"/>
                  <a:pt x="7097341" y="2019605"/>
                  <a:pt x="7100870" y="2019605"/>
                </a:cubicBezTo>
                <a:cubicBezTo>
                  <a:pt x="7104400" y="2019605"/>
                  <a:pt x="7109696" y="2019605"/>
                  <a:pt x="7116756" y="2019605"/>
                </a:cubicBezTo>
                <a:lnTo>
                  <a:pt x="7127347" y="2019605"/>
                </a:lnTo>
                <a:lnTo>
                  <a:pt x="7127347" y="2009015"/>
                </a:lnTo>
                <a:cubicBezTo>
                  <a:pt x="7134408" y="2009015"/>
                  <a:pt x="7137937" y="2009015"/>
                  <a:pt x="7137937" y="2009015"/>
                </a:cubicBezTo>
                <a:cubicBezTo>
                  <a:pt x="7130876" y="2001954"/>
                  <a:pt x="7116756" y="1998424"/>
                  <a:pt x="7095574" y="1998424"/>
                </a:cubicBezTo>
                <a:cubicBezTo>
                  <a:pt x="7088514" y="1998424"/>
                  <a:pt x="7081456" y="1998424"/>
                  <a:pt x="7074395" y="1998424"/>
                </a:cubicBezTo>
                <a:cubicBezTo>
                  <a:pt x="7067333" y="1998424"/>
                  <a:pt x="7060274" y="1998424"/>
                  <a:pt x="7053214" y="1998424"/>
                </a:cubicBezTo>
                <a:cubicBezTo>
                  <a:pt x="7053214" y="1998424"/>
                  <a:pt x="7051448" y="1998424"/>
                  <a:pt x="7047918" y="1998424"/>
                </a:cubicBezTo>
                <a:close/>
                <a:moveTo>
                  <a:pt x="8493510" y="1987834"/>
                </a:moveTo>
                <a:cubicBezTo>
                  <a:pt x="8493510" y="1987834"/>
                  <a:pt x="8497039" y="1987834"/>
                  <a:pt x="8504100" y="1987834"/>
                </a:cubicBezTo>
                <a:lnTo>
                  <a:pt x="8514691" y="1987834"/>
                </a:lnTo>
                <a:lnTo>
                  <a:pt x="8525281" y="1987834"/>
                </a:lnTo>
                <a:cubicBezTo>
                  <a:pt x="8532341" y="1994894"/>
                  <a:pt x="8537637" y="1998424"/>
                  <a:pt x="8541166" y="1998424"/>
                </a:cubicBezTo>
                <a:cubicBezTo>
                  <a:pt x="8544696" y="1998424"/>
                  <a:pt x="8546462" y="1998424"/>
                  <a:pt x="8546462" y="1998424"/>
                </a:cubicBezTo>
                <a:cubicBezTo>
                  <a:pt x="8567641" y="1998424"/>
                  <a:pt x="8595884" y="2009015"/>
                  <a:pt x="8631185" y="2030194"/>
                </a:cubicBezTo>
                <a:cubicBezTo>
                  <a:pt x="8638245" y="2030194"/>
                  <a:pt x="8643541" y="2031959"/>
                  <a:pt x="8647070" y="2035490"/>
                </a:cubicBezTo>
                <a:cubicBezTo>
                  <a:pt x="8650601" y="2039021"/>
                  <a:pt x="8655895" y="2040786"/>
                  <a:pt x="8662957" y="2040786"/>
                </a:cubicBezTo>
                <a:lnTo>
                  <a:pt x="8673545" y="2040786"/>
                </a:lnTo>
                <a:cubicBezTo>
                  <a:pt x="8673545" y="2047846"/>
                  <a:pt x="8680607" y="2054906"/>
                  <a:pt x="8694728" y="2061967"/>
                </a:cubicBezTo>
                <a:cubicBezTo>
                  <a:pt x="8708847" y="2069026"/>
                  <a:pt x="8715908" y="2072557"/>
                  <a:pt x="8715908" y="2072557"/>
                </a:cubicBezTo>
                <a:cubicBezTo>
                  <a:pt x="8708847" y="2072557"/>
                  <a:pt x="8698257" y="2072557"/>
                  <a:pt x="8684137" y="2072557"/>
                </a:cubicBezTo>
                <a:lnTo>
                  <a:pt x="8641775" y="2051376"/>
                </a:lnTo>
                <a:cubicBezTo>
                  <a:pt x="8620595" y="2044315"/>
                  <a:pt x="8610004" y="2040786"/>
                  <a:pt x="8610004" y="2040786"/>
                </a:cubicBezTo>
                <a:cubicBezTo>
                  <a:pt x="8610004" y="2033725"/>
                  <a:pt x="8599414" y="2030194"/>
                  <a:pt x="8578233" y="2030194"/>
                </a:cubicBezTo>
                <a:cubicBezTo>
                  <a:pt x="8578233" y="2030194"/>
                  <a:pt x="8574703" y="2028430"/>
                  <a:pt x="8567641" y="2024900"/>
                </a:cubicBezTo>
                <a:cubicBezTo>
                  <a:pt x="8560582" y="2021369"/>
                  <a:pt x="8542932" y="2016074"/>
                  <a:pt x="8514691" y="2009015"/>
                </a:cubicBezTo>
                <a:close/>
                <a:moveTo>
                  <a:pt x="7423878" y="1987834"/>
                </a:moveTo>
                <a:cubicBezTo>
                  <a:pt x="7430938" y="1987834"/>
                  <a:pt x="7434468" y="1989598"/>
                  <a:pt x="7434468" y="1993128"/>
                </a:cubicBezTo>
                <a:cubicBezTo>
                  <a:pt x="7434468" y="1996659"/>
                  <a:pt x="7430938" y="1998424"/>
                  <a:pt x="7423878" y="1998424"/>
                </a:cubicBezTo>
                <a:lnTo>
                  <a:pt x="7413288" y="1998424"/>
                </a:lnTo>
                <a:cubicBezTo>
                  <a:pt x="7413288" y="1991363"/>
                  <a:pt x="7416818" y="1987834"/>
                  <a:pt x="7423878" y="1987834"/>
                </a:cubicBezTo>
                <a:close/>
                <a:moveTo>
                  <a:pt x="5972991" y="1987834"/>
                </a:moveTo>
                <a:cubicBezTo>
                  <a:pt x="5987112" y="1994894"/>
                  <a:pt x="5987112" y="2001954"/>
                  <a:pt x="5972991" y="2009015"/>
                </a:cubicBezTo>
                <a:lnTo>
                  <a:pt x="6036534" y="2030194"/>
                </a:lnTo>
                <a:lnTo>
                  <a:pt x="6057716" y="2019605"/>
                </a:lnTo>
                <a:cubicBezTo>
                  <a:pt x="6064776" y="2026665"/>
                  <a:pt x="6068305" y="2030194"/>
                  <a:pt x="6068305" y="2030194"/>
                </a:cubicBezTo>
                <a:lnTo>
                  <a:pt x="6089486" y="2030194"/>
                </a:lnTo>
                <a:lnTo>
                  <a:pt x="6036534" y="2009015"/>
                </a:lnTo>
                <a:cubicBezTo>
                  <a:pt x="6036534" y="2009015"/>
                  <a:pt x="6033005" y="2009015"/>
                  <a:pt x="6025943" y="2009015"/>
                </a:cubicBezTo>
                <a:cubicBezTo>
                  <a:pt x="6018882" y="2009015"/>
                  <a:pt x="6015353" y="2007250"/>
                  <a:pt x="6015353" y="2003719"/>
                </a:cubicBezTo>
                <a:cubicBezTo>
                  <a:pt x="6015353" y="2000188"/>
                  <a:pt x="6018882" y="1998424"/>
                  <a:pt x="6025943" y="1998424"/>
                </a:cubicBezTo>
                <a:cubicBezTo>
                  <a:pt x="6018882" y="1991363"/>
                  <a:pt x="6008293" y="1987834"/>
                  <a:pt x="5994172" y="1987834"/>
                </a:cubicBezTo>
                <a:close/>
                <a:moveTo>
                  <a:pt x="5379929" y="1987834"/>
                </a:moveTo>
                <a:cubicBezTo>
                  <a:pt x="5372868" y="1987834"/>
                  <a:pt x="5369339" y="1989598"/>
                  <a:pt x="5369339" y="1993128"/>
                </a:cubicBezTo>
                <a:cubicBezTo>
                  <a:pt x="5369339" y="1996659"/>
                  <a:pt x="5372868" y="1998424"/>
                  <a:pt x="5379929" y="1998424"/>
                </a:cubicBezTo>
                <a:cubicBezTo>
                  <a:pt x="5386990" y="1998424"/>
                  <a:pt x="5394050" y="2001954"/>
                  <a:pt x="5401110" y="2009015"/>
                </a:cubicBezTo>
                <a:cubicBezTo>
                  <a:pt x="5401110" y="2009015"/>
                  <a:pt x="5404640" y="2010780"/>
                  <a:pt x="5411700" y="2014309"/>
                </a:cubicBezTo>
                <a:cubicBezTo>
                  <a:pt x="5418760" y="2017840"/>
                  <a:pt x="5425820" y="2019605"/>
                  <a:pt x="5432881" y="2019605"/>
                </a:cubicBezTo>
                <a:cubicBezTo>
                  <a:pt x="5439942" y="2019605"/>
                  <a:pt x="5447002" y="2019605"/>
                  <a:pt x="5454062" y="2019605"/>
                </a:cubicBezTo>
                <a:cubicBezTo>
                  <a:pt x="5454062" y="2019605"/>
                  <a:pt x="5450531" y="2017840"/>
                  <a:pt x="5443471" y="2014309"/>
                </a:cubicBezTo>
                <a:cubicBezTo>
                  <a:pt x="5436410" y="2010780"/>
                  <a:pt x="5429352" y="2009015"/>
                  <a:pt x="5422291" y="2009015"/>
                </a:cubicBezTo>
                <a:cubicBezTo>
                  <a:pt x="5408170" y="2001954"/>
                  <a:pt x="5399344" y="1996659"/>
                  <a:pt x="5395814" y="1993128"/>
                </a:cubicBezTo>
                <a:cubicBezTo>
                  <a:pt x="5392285" y="1989598"/>
                  <a:pt x="5386990" y="1987834"/>
                  <a:pt x="5379929" y="1987834"/>
                </a:cubicBezTo>
                <a:close/>
                <a:moveTo>
                  <a:pt x="4490334" y="1987834"/>
                </a:moveTo>
                <a:lnTo>
                  <a:pt x="4490334" y="1998424"/>
                </a:lnTo>
                <a:cubicBezTo>
                  <a:pt x="4483274" y="1998424"/>
                  <a:pt x="4479743" y="1998424"/>
                  <a:pt x="4479743" y="1998424"/>
                </a:cubicBezTo>
                <a:cubicBezTo>
                  <a:pt x="4479743" y="1998424"/>
                  <a:pt x="4479743" y="1996659"/>
                  <a:pt x="4479743" y="1993128"/>
                </a:cubicBezTo>
                <a:cubicBezTo>
                  <a:pt x="4479743" y="1989598"/>
                  <a:pt x="4483274" y="1987834"/>
                  <a:pt x="4490334" y="1987834"/>
                </a:cubicBezTo>
                <a:close/>
                <a:moveTo>
                  <a:pt x="4426791" y="1987834"/>
                </a:moveTo>
                <a:lnTo>
                  <a:pt x="4458562" y="2009015"/>
                </a:lnTo>
                <a:cubicBezTo>
                  <a:pt x="4444442" y="2009015"/>
                  <a:pt x="4433852" y="2009015"/>
                  <a:pt x="4426791" y="2009015"/>
                </a:cubicBezTo>
                <a:close/>
                <a:moveTo>
                  <a:pt x="7339155" y="1977242"/>
                </a:moveTo>
                <a:cubicBezTo>
                  <a:pt x="7339155" y="1977242"/>
                  <a:pt x="7342684" y="1977242"/>
                  <a:pt x="7349745" y="1977242"/>
                </a:cubicBezTo>
                <a:lnTo>
                  <a:pt x="7360336" y="1977242"/>
                </a:lnTo>
                <a:cubicBezTo>
                  <a:pt x="7360336" y="1977242"/>
                  <a:pt x="7360336" y="1979007"/>
                  <a:pt x="7360336" y="1982538"/>
                </a:cubicBezTo>
                <a:cubicBezTo>
                  <a:pt x="7360336" y="1986069"/>
                  <a:pt x="7356806" y="1987834"/>
                  <a:pt x="7349745" y="1987834"/>
                </a:cubicBezTo>
                <a:cubicBezTo>
                  <a:pt x="7349745" y="1980773"/>
                  <a:pt x="7346216" y="1977242"/>
                  <a:pt x="7339155" y="1977242"/>
                </a:cubicBezTo>
                <a:close/>
                <a:moveTo>
                  <a:pt x="6550169" y="1977242"/>
                </a:moveTo>
                <a:lnTo>
                  <a:pt x="6566054" y="1977242"/>
                </a:lnTo>
                <a:lnTo>
                  <a:pt x="6576646" y="1977242"/>
                </a:lnTo>
                <a:lnTo>
                  <a:pt x="6576646" y="1987834"/>
                </a:lnTo>
                <a:cubicBezTo>
                  <a:pt x="6562525" y="1994894"/>
                  <a:pt x="6558994" y="1994894"/>
                  <a:pt x="6566054" y="1987834"/>
                </a:cubicBezTo>
                <a:cubicBezTo>
                  <a:pt x="6566054" y="1980773"/>
                  <a:pt x="6560759" y="1977242"/>
                  <a:pt x="6550169" y="1977242"/>
                </a:cubicBezTo>
                <a:close/>
                <a:moveTo>
                  <a:pt x="6428380" y="1977242"/>
                </a:moveTo>
                <a:cubicBezTo>
                  <a:pt x="6435440" y="1977242"/>
                  <a:pt x="6438970" y="1977242"/>
                  <a:pt x="6438970" y="1977242"/>
                </a:cubicBezTo>
                <a:cubicBezTo>
                  <a:pt x="6453090" y="1977242"/>
                  <a:pt x="6467211" y="1977242"/>
                  <a:pt x="6481332" y="1977242"/>
                </a:cubicBezTo>
                <a:cubicBezTo>
                  <a:pt x="6495451" y="1977242"/>
                  <a:pt x="6509573" y="1977242"/>
                  <a:pt x="6523694" y="1977242"/>
                </a:cubicBezTo>
                <a:cubicBezTo>
                  <a:pt x="6530754" y="1977242"/>
                  <a:pt x="6534284" y="1977242"/>
                  <a:pt x="6534284" y="1977242"/>
                </a:cubicBezTo>
                <a:lnTo>
                  <a:pt x="6544874" y="1977242"/>
                </a:lnTo>
                <a:lnTo>
                  <a:pt x="6550169" y="1977242"/>
                </a:lnTo>
                <a:cubicBezTo>
                  <a:pt x="6539579" y="1977242"/>
                  <a:pt x="6534284" y="1979007"/>
                  <a:pt x="6534284" y="1982538"/>
                </a:cubicBezTo>
                <a:cubicBezTo>
                  <a:pt x="6534284" y="1986069"/>
                  <a:pt x="6536050" y="1987834"/>
                  <a:pt x="6539579" y="1987834"/>
                </a:cubicBezTo>
                <a:cubicBezTo>
                  <a:pt x="6543108" y="1987834"/>
                  <a:pt x="6544874" y="1991363"/>
                  <a:pt x="6544874" y="1998424"/>
                </a:cubicBezTo>
                <a:cubicBezTo>
                  <a:pt x="6544874" y="2005484"/>
                  <a:pt x="6548403" y="2009015"/>
                  <a:pt x="6555464" y="2009015"/>
                </a:cubicBezTo>
                <a:cubicBezTo>
                  <a:pt x="6562525" y="2009015"/>
                  <a:pt x="6564290" y="2010780"/>
                  <a:pt x="6560759" y="2014309"/>
                </a:cubicBezTo>
                <a:cubicBezTo>
                  <a:pt x="6557230" y="2017840"/>
                  <a:pt x="6548403" y="2016074"/>
                  <a:pt x="6534284" y="2009015"/>
                </a:cubicBezTo>
                <a:lnTo>
                  <a:pt x="6491922" y="1998424"/>
                </a:lnTo>
                <a:cubicBezTo>
                  <a:pt x="6484861" y="1998424"/>
                  <a:pt x="6479566" y="1996659"/>
                  <a:pt x="6476036" y="1993128"/>
                </a:cubicBezTo>
                <a:cubicBezTo>
                  <a:pt x="6472506" y="1989598"/>
                  <a:pt x="6470740" y="1987834"/>
                  <a:pt x="6470740" y="1987834"/>
                </a:cubicBezTo>
                <a:lnTo>
                  <a:pt x="6470740" y="1998424"/>
                </a:lnTo>
                <a:lnTo>
                  <a:pt x="6470740" y="2009015"/>
                </a:lnTo>
                <a:cubicBezTo>
                  <a:pt x="6463680" y="2009015"/>
                  <a:pt x="6456621" y="2003719"/>
                  <a:pt x="6449560" y="1993128"/>
                </a:cubicBezTo>
                <a:cubicBezTo>
                  <a:pt x="6442499" y="1982538"/>
                  <a:pt x="6435440" y="1977242"/>
                  <a:pt x="6428380" y="1977242"/>
                </a:cubicBezTo>
                <a:close/>
                <a:moveTo>
                  <a:pt x="5146940" y="1977242"/>
                </a:moveTo>
                <a:lnTo>
                  <a:pt x="5168121" y="1987834"/>
                </a:lnTo>
                <a:cubicBezTo>
                  <a:pt x="5161060" y="1987834"/>
                  <a:pt x="5157530" y="1987834"/>
                  <a:pt x="5157530" y="1987834"/>
                </a:cubicBezTo>
                <a:cubicBezTo>
                  <a:pt x="5157530" y="1987834"/>
                  <a:pt x="5154000" y="1987834"/>
                  <a:pt x="5146940" y="1987834"/>
                </a:cubicBezTo>
                <a:lnTo>
                  <a:pt x="5157530" y="1998424"/>
                </a:lnTo>
                <a:cubicBezTo>
                  <a:pt x="5171650" y="1998424"/>
                  <a:pt x="5178710" y="1994894"/>
                  <a:pt x="5178710" y="1987834"/>
                </a:cubicBezTo>
                <a:lnTo>
                  <a:pt x="5157530" y="1977242"/>
                </a:lnTo>
                <a:close/>
                <a:moveTo>
                  <a:pt x="5009265" y="1977242"/>
                </a:moveTo>
                <a:lnTo>
                  <a:pt x="5009265" y="1987834"/>
                </a:lnTo>
                <a:lnTo>
                  <a:pt x="5019854" y="1977242"/>
                </a:lnTo>
                <a:cubicBezTo>
                  <a:pt x="5019854" y="1977242"/>
                  <a:pt x="5016325" y="1977242"/>
                  <a:pt x="5009265" y="1977242"/>
                </a:cubicBezTo>
                <a:close/>
                <a:moveTo>
                  <a:pt x="7104842" y="1971948"/>
                </a:moveTo>
                <a:cubicBezTo>
                  <a:pt x="7102196" y="1971948"/>
                  <a:pt x="7099106" y="1973713"/>
                  <a:pt x="7095574" y="1977242"/>
                </a:cubicBezTo>
                <a:lnTo>
                  <a:pt x="7106166" y="1987834"/>
                </a:lnTo>
                <a:cubicBezTo>
                  <a:pt x="7113226" y="1987834"/>
                  <a:pt x="7116756" y="1987834"/>
                  <a:pt x="7116756" y="1987834"/>
                </a:cubicBezTo>
                <a:cubicBezTo>
                  <a:pt x="7116756" y="1987834"/>
                  <a:pt x="7114991" y="1984303"/>
                  <a:pt x="7111462" y="1977242"/>
                </a:cubicBezTo>
                <a:cubicBezTo>
                  <a:pt x="7109697" y="1973713"/>
                  <a:pt x="7107491" y="1971948"/>
                  <a:pt x="7104842" y="1971948"/>
                </a:cubicBezTo>
                <a:close/>
                <a:moveTo>
                  <a:pt x="7635686" y="1966653"/>
                </a:moveTo>
                <a:lnTo>
                  <a:pt x="7646278" y="1977242"/>
                </a:lnTo>
                <a:cubicBezTo>
                  <a:pt x="7653338" y="1970184"/>
                  <a:pt x="7660396" y="1966653"/>
                  <a:pt x="7667457" y="1966653"/>
                </a:cubicBezTo>
                <a:cubicBezTo>
                  <a:pt x="7667457" y="1966653"/>
                  <a:pt x="7662163" y="1966653"/>
                  <a:pt x="7651572" y="1966653"/>
                </a:cubicBezTo>
                <a:cubicBezTo>
                  <a:pt x="7640982" y="1966653"/>
                  <a:pt x="7635686" y="1966653"/>
                  <a:pt x="7635686" y="1966653"/>
                </a:cubicBezTo>
                <a:close/>
                <a:moveTo>
                  <a:pt x="6608416" y="1966653"/>
                </a:moveTo>
                <a:lnTo>
                  <a:pt x="6619006" y="1977242"/>
                </a:lnTo>
                <a:lnTo>
                  <a:pt x="6629598" y="1966653"/>
                </a:lnTo>
                <a:cubicBezTo>
                  <a:pt x="6629598" y="1966653"/>
                  <a:pt x="6626067" y="1966653"/>
                  <a:pt x="6619006" y="1966653"/>
                </a:cubicBezTo>
                <a:cubicBezTo>
                  <a:pt x="6611946" y="1966653"/>
                  <a:pt x="6608416" y="1966653"/>
                  <a:pt x="6608416" y="1966653"/>
                </a:cubicBezTo>
                <a:close/>
                <a:moveTo>
                  <a:pt x="6174209" y="1966653"/>
                </a:moveTo>
                <a:cubicBezTo>
                  <a:pt x="6167149" y="1966653"/>
                  <a:pt x="6167149" y="1970184"/>
                  <a:pt x="6174209" y="1977242"/>
                </a:cubicBezTo>
                <a:cubicBezTo>
                  <a:pt x="6174209" y="1977242"/>
                  <a:pt x="6177738" y="1977242"/>
                  <a:pt x="6184800" y="1977242"/>
                </a:cubicBezTo>
                <a:cubicBezTo>
                  <a:pt x="6184800" y="1970184"/>
                  <a:pt x="6181270" y="1966653"/>
                  <a:pt x="6174209" y="1966653"/>
                </a:cubicBezTo>
                <a:close/>
                <a:moveTo>
                  <a:pt x="5941220" y="1966653"/>
                </a:moveTo>
                <a:lnTo>
                  <a:pt x="5930630" y="1977242"/>
                </a:lnTo>
                <a:cubicBezTo>
                  <a:pt x="5937690" y="1977242"/>
                  <a:pt x="5937690" y="1980773"/>
                  <a:pt x="5930630" y="1987834"/>
                </a:cubicBezTo>
                <a:cubicBezTo>
                  <a:pt x="5930630" y="1987834"/>
                  <a:pt x="5934160" y="1987834"/>
                  <a:pt x="5941220" y="1987834"/>
                </a:cubicBezTo>
                <a:lnTo>
                  <a:pt x="5962401" y="1987834"/>
                </a:lnTo>
                <a:lnTo>
                  <a:pt x="5951812" y="1977242"/>
                </a:lnTo>
                <a:cubicBezTo>
                  <a:pt x="5951812" y="1970184"/>
                  <a:pt x="5948280" y="1966653"/>
                  <a:pt x="5941220" y="1966653"/>
                </a:cubicBezTo>
                <a:close/>
                <a:moveTo>
                  <a:pt x="5845908" y="1966653"/>
                </a:moveTo>
                <a:cubicBezTo>
                  <a:pt x="5838847" y="1966653"/>
                  <a:pt x="5833552" y="1970184"/>
                  <a:pt x="5830020" y="1977242"/>
                </a:cubicBezTo>
                <a:cubicBezTo>
                  <a:pt x="5826491" y="1984303"/>
                  <a:pt x="5831786" y="1991363"/>
                  <a:pt x="5845908" y="1998424"/>
                </a:cubicBezTo>
                <a:cubicBezTo>
                  <a:pt x="5860026" y="1998424"/>
                  <a:pt x="5870616" y="1998424"/>
                  <a:pt x="5877678" y="1998424"/>
                </a:cubicBezTo>
                <a:cubicBezTo>
                  <a:pt x="5884738" y="1991363"/>
                  <a:pt x="5886504" y="1984303"/>
                  <a:pt x="5882972" y="1977242"/>
                </a:cubicBezTo>
                <a:cubicBezTo>
                  <a:pt x="5879443" y="1970184"/>
                  <a:pt x="5874148" y="1970184"/>
                  <a:pt x="5867087" y="1977242"/>
                </a:cubicBezTo>
                <a:cubicBezTo>
                  <a:pt x="5860026" y="1977242"/>
                  <a:pt x="5856497" y="1973713"/>
                  <a:pt x="5856497" y="1966653"/>
                </a:cubicBezTo>
                <a:cubicBezTo>
                  <a:pt x="5856497" y="1966653"/>
                  <a:pt x="5852968" y="1966653"/>
                  <a:pt x="5845908" y="1966653"/>
                </a:cubicBezTo>
                <a:close/>
                <a:moveTo>
                  <a:pt x="5687051" y="1966653"/>
                </a:moveTo>
                <a:cubicBezTo>
                  <a:pt x="5665870" y="1966653"/>
                  <a:pt x="5662340" y="1970184"/>
                  <a:pt x="5676460" y="1977242"/>
                </a:cubicBezTo>
                <a:cubicBezTo>
                  <a:pt x="5676460" y="1984303"/>
                  <a:pt x="5678226" y="1987834"/>
                  <a:pt x="5681756" y="1987834"/>
                </a:cubicBezTo>
                <a:cubicBezTo>
                  <a:pt x="5685285" y="1987834"/>
                  <a:pt x="5687051" y="1984303"/>
                  <a:pt x="5687051" y="1977242"/>
                </a:cubicBezTo>
                <a:cubicBezTo>
                  <a:pt x="5687051" y="1970184"/>
                  <a:pt x="5687051" y="1966653"/>
                  <a:pt x="5687051" y="1966653"/>
                </a:cubicBezTo>
                <a:close/>
                <a:moveTo>
                  <a:pt x="8424672" y="1963344"/>
                </a:moveTo>
                <a:cubicBezTo>
                  <a:pt x="8429968" y="1962019"/>
                  <a:pt x="8435262" y="1966653"/>
                  <a:pt x="8440558" y="1977242"/>
                </a:cubicBezTo>
                <a:lnTo>
                  <a:pt x="8451148" y="1987834"/>
                </a:lnTo>
                <a:cubicBezTo>
                  <a:pt x="8451148" y="1987834"/>
                  <a:pt x="8444087" y="1984303"/>
                  <a:pt x="8429968" y="1977242"/>
                </a:cubicBezTo>
                <a:lnTo>
                  <a:pt x="8419377" y="1966653"/>
                </a:lnTo>
                <a:cubicBezTo>
                  <a:pt x="8421143" y="1964888"/>
                  <a:pt x="8422908" y="1963783"/>
                  <a:pt x="8424672" y="1963344"/>
                </a:cubicBezTo>
                <a:close/>
                <a:moveTo>
                  <a:pt x="7540374" y="1956063"/>
                </a:moveTo>
                <a:cubicBezTo>
                  <a:pt x="7533312" y="1956063"/>
                  <a:pt x="7529782" y="1959592"/>
                  <a:pt x="7529782" y="1966653"/>
                </a:cubicBezTo>
                <a:lnTo>
                  <a:pt x="7540374" y="1966653"/>
                </a:lnTo>
                <a:close/>
                <a:moveTo>
                  <a:pt x="7434468" y="1956063"/>
                </a:moveTo>
                <a:cubicBezTo>
                  <a:pt x="7441530" y="1956063"/>
                  <a:pt x="7445059" y="1959592"/>
                  <a:pt x="7445059" y="1966653"/>
                </a:cubicBezTo>
                <a:cubicBezTo>
                  <a:pt x="7445059" y="1973713"/>
                  <a:pt x="7448588" y="1977242"/>
                  <a:pt x="7455649" y="1977242"/>
                </a:cubicBezTo>
                <a:cubicBezTo>
                  <a:pt x="7462711" y="1977242"/>
                  <a:pt x="7466240" y="1979007"/>
                  <a:pt x="7466240" y="1982538"/>
                </a:cubicBezTo>
                <a:cubicBezTo>
                  <a:pt x="7466240" y="1986069"/>
                  <a:pt x="7462711" y="1987834"/>
                  <a:pt x="7455649" y="1987834"/>
                </a:cubicBezTo>
                <a:lnTo>
                  <a:pt x="7445059" y="1987834"/>
                </a:lnTo>
                <a:lnTo>
                  <a:pt x="7434468" y="1977242"/>
                </a:lnTo>
                <a:close/>
                <a:moveTo>
                  <a:pt x="7233251" y="1956063"/>
                </a:moveTo>
                <a:cubicBezTo>
                  <a:pt x="7233251" y="1963122"/>
                  <a:pt x="7233251" y="1966653"/>
                  <a:pt x="7233251" y="1966653"/>
                </a:cubicBezTo>
                <a:cubicBezTo>
                  <a:pt x="7233251" y="1973713"/>
                  <a:pt x="7236780" y="1975478"/>
                  <a:pt x="7243841" y="1971948"/>
                </a:cubicBezTo>
                <a:cubicBezTo>
                  <a:pt x="7250902" y="1968417"/>
                  <a:pt x="7254432" y="1966653"/>
                  <a:pt x="7254432" y="1966653"/>
                </a:cubicBezTo>
                <a:cubicBezTo>
                  <a:pt x="7254432" y="1959592"/>
                  <a:pt x="7254432" y="1956063"/>
                  <a:pt x="7254432" y="1956063"/>
                </a:cubicBezTo>
                <a:cubicBezTo>
                  <a:pt x="7254432" y="1956063"/>
                  <a:pt x="7250902" y="1956063"/>
                  <a:pt x="7243841" y="1956063"/>
                </a:cubicBezTo>
                <a:close/>
                <a:moveTo>
                  <a:pt x="5623508" y="1956063"/>
                </a:moveTo>
                <a:lnTo>
                  <a:pt x="5634099" y="1966653"/>
                </a:lnTo>
                <a:cubicBezTo>
                  <a:pt x="5641160" y="1973713"/>
                  <a:pt x="5646454" y="1977242"/>
                  <a:pt x="5649984" y="1977242"/>
                </a:cubicBezTo>
                <a:cubicBezTo>
                  <a:pt x="5653514" y="1977242"/>
                  <a:pt x="5655279" y="1973713"/>
                  <a:pt x="5655279" y="1966653"/>
                </a:cubicBezTo>
                <a:cubicBezTo>
                  <a:pt x="5655279" y="1959592"/>
                  <a:pt x="5644689" y="1956063"/>
                  <a:pt x="5623508" y="1956063"/>
                </a:cubicBezTo>
                <a:close/>
                <a:moveTo>
                  <a:pt x="5570556" y="1956063"/>
                </a:moveTo>
                <a:lnTo>
                  <a:pt x="5559966" y="1966653"/>
                </a:lnTo>
                <a:cubicBezTo>
                  <a:pt x="5567026" y="1966653"/>
                  <a:pt x="5570556" y="1964888"/>
                  <a:pt x="5570556" y="1961357"/>
                </a:cubicBezTo>
                <a:cubicBezTo>
                  <a:pt x="5570556" y="1957828"/>
                  <a:pt x="5570556" y="1956063"/>
                  <a:pt x="5570556" y="1956063"/>
                </a:cubicBezTo>
                <a:close/>
                <a:moveTo>
                  <a:pt x="5115169" y="1956063"/>
                </a:moveTo>
                <a:cubicBezTo>
                  <a:pt x="5108108" y="1963122"/>
                  <a:pt x="5104578" y="1966653"/>
                  <a:pt x="5104578" y="1966653"/>
                </a:cubicBezTo>
                <a:cubicBezTo>
                  <a:pt x="5104578" y="1973713"/>
                  <a:pt x="5104578" y="1977242"/>
                  <a:pt x="5104578" y="1977242"/>
                </a:cubicBezTo>
                <a:cubicBezTo>
                  <a:pt x="5104578" y="1977242"/>
                  <a:pt x="5108108" y="1977242"/>
                  <a:pt x="5115169" y="1977242"/>
                </a:cubicBezTo>
                <a:cubicBezTo>
                  <a:pt x="5122229" y="1977242"/>
                  <a:pt x="5125758" y="1973713"/>
                  <a:pt x="5125758" y="1966653"/>
                </a:cubicBezTo>
                <a:cubicBezTo>
                  <a:pt x="5125758" y="1966653"/>
                  <a:pt x="5125758" y="1964888"/>
                  <a:pt x="5125758" y="1961357"/>
                </a:cubicBezTo>
                <a:cubicBezTo>
                  <a:pt x="5125758" y="1957828"/>
                  <a:pt x="5122229" y="1956063"/>
                  <a:pt x="5115169" y="1956063"/>
                </a:cubicBezTo>
                <a:close/>
                <a:moveTo>
                  <a:pt x="4522106" y="1956063"/>
                </a:moveTo>
                <a:lnTo>
                  <a:pt x="4522106" y="1966653"/>
                </a:lnTo>
                <a:lnTo>
                  <a:pt x="4532695" y="1966653"/>
                </a:lnTo>
                <a:cubicBezTo>
                  <a:pt x="4525635" y="1959592"/>
                  <a:pt x="4522106" y="1956063"/>
                  <a:pt x="4522106" y="1956063"/>
                </a:cubicBezTo>
                <a:close/>
                <a:moveTo>
                  <a:pt x="4160708" y="1949444"/>
                </a:moveTo>
                <a:cubicBezTo>
                  <a:pt x="4159825" y="1948560"/>
                  <a:pt x="4158502" y="1949002"/>
                  <a:pt x="4156736" y="1950767"/>
                </a:cubicBezTo>
                <a:cubicBezTo>
                  <a:pt x="4153206" y="1954297"/>
                  <a:pt x="4154970" y="1957828"/>
                  <a:pt x="4162031" y="1961357"/>
                </a:cubicBezTo>
                <a:cubicBezTo>
                  <a:pt x="4169092" y="1964888"/>
                  <a:pt x="4172621" y="1966653"/>
                  <a:pt x="4172621" y="1966653"/>
                </a:cubicBezTo>
                <a:cubicBezTo>
                  <a:pt x="4172621" y="1959592"/>
                  <a:pt x="4169092" y="1956063"/>
                  <a:pt x="4162031" y="1956063"/>
                </a:cubicBezTo>
                <a:cubicBezTo>
                  <a:pt x="4162031" y="1952532"/>
                  <a:pt x="4161590" y="1950326"/>
                  <a:pt x="4160708" y="1949444"/>
                </a:cubicBezTo>
                <a:close/>
                <a:moveTo>
                  <a:pt x="7699230" y="1945472"/>
                </a:moveTo>
                <a:cubicBezTo>
                  <a:pt x="7692168" y="1945472"/>
                  <a:pt x="7692168" y="1952532"/>
                  <a:pt x="7699230" y="1966653"/>
                </a:cubicBezTo>
                <a:cubicBezTo>
                  <a:pt x="7706290" y="1966653"/>
                  <a:pt x="7713348" y="1966653"/>
                  <a:pt x="7720409" y="1966653"/>
                </a:cubicBezTo>
                <a:lnTo>
                  <a:pt x="7731000" y="1966653"/>
                </a:lnTo>
                <a:lnTo>
                  <a:pt x="7709820" y="1956063"/>
                </a:lnTo>
                <a:cubicBezTo>
                  <a:pt x="7709820" y="1949002"/>
                  <a:pt x="7706290" y="1945472"/>
                  <a:pt x="7699230" y="1945472"/>
                </a:cubicBezTo>
                <a:close/>
                <a:moveTo>
                  <a:pt x="7646278" y="1945472"/>
                </a:moveTo>
                <a:cubicBezTo>
                  <a:pt x="7646278" y="1952532"/>
                  <a:pt x="7649807" y="1956063"/>
                  <a:pt x="7656867" y="1956063"/>
                </a:cubicBezTo>
                <a:lnTo>
                  <a:pt x="7656867" y="1945472"/>
                </a:lnTo>
                <a:cubicBezTo>
                  <a:pt x="7649807" y="1945472"/>
                  <a:pt x="7646278" y="1945472"/>
                  <a:pt x="7646278" y="1945472"/>
                </a:cubicBezTo>
                <a:close/>
                <a:moveTo>
                  <a:pt x="7593326" y="1945472"/>
                </a:moveTo>
                <a:lnTo>
                  <a:pt x="7582734" y="1977242"/>
                </a:lnTo>
                <a:lnTo>
                  <a:pt x="7593326" y="1966653"/>
                </a:lnTo>
                <a:close/>
                <a:moveTo>
                  <a:pt x="7370926" y="1945472"/>
                </a:moveTo>
                <a:lnTo>
                  <a:pt x="7370926" y="1956063"/>
                </a:lnTo>
                <a:cubicBezTo>
                  <a:pt x="7377986" y="1956063"/>
                  <a:pt x="7381516" y="1956063"/>
                  <a:pt x="7381516" y="1956063"/>
                </a:cubicBezTo>
                <a:cubicBezTo>
                  <a:pt x="7381516" y="1949002"/>
                  <a:pt x="7379751" y="1945472"/>
                  <a:pt x="7376222" y="1945472"/>
                </a:cubicBezTo>
                <a:cubicBezTo>
                  <a:pt x="7372692" y="1945472"/>
                  <a:pt x="7370926" y="1945472"/>
                  <a:pt x="7370926" y="1945472"/>
                </a:cubicBezTo>
                <a:close/>
                <a:moveTo>
                  <a:pt x="3685463" y="1945472"/>
                </a:moveTo>
                <a:lnTo>
                  <a:pt x="3706644" y="1945472"/>
                </a:lnTo>
                <a:lnTo>
                  <a:pt x="3706644" y="1956063"/>
                </a:lnTo>
                <a:cubicBezTo>
                  <a:pt x="3692523" y="1949002"/>
                  <a:pt x="3685463" y="1945472"/>
                  <a:pt x="3685463" y="1945472"/>
                </a:cubicBezTo>
                <a:close/>
                <a:moveTo>
                  <a:pt x="7519192" y="1934882"/>
                </a:moveTo>
                <a:lnTo>
                  <a:pt x="7519192" y="1945472"/>
                </a:lnTo>
                <a:cubicBezTo>
                  <a:pt x="7519192" y="1945472"/>
                  <a:pt x="7519192" y="1949002"/>
                  <a:pt x="7519192" y="1956063"/>
                </a:cubicBezTo>
                <a:cubicBezTo>
                  <a:pt x="7526252" y="1956063"/>
                  <a:pt x="7529782" y="1952532"/>
                  <a:pt x="7529782" y="1945472"/>
                </a:cubicBezTo>
                <a:cubicBezTo>
                  <a:pt x="7529782" y="1945472"/>
                  <a:pt x="7526252" y="1941941"/>
                  <a:pt x="7519192" y="1934882"/>
                </a:cubicBezTo>
                <a:close/>
                <a:moveTo>
                  <a:pt x="7434468" y="1934882"/>
                </a:moveTo>
                <a:cubicBezTo>
                  <a:pt x="7441530" y="1934882"/>
                  <a:pt x="7445059" y="1934882"/>
                  <a:pt x="7445059" y="1934882"/>
                </a:cubicBezTo>
                <a:lnTo>
                  <a:pt x="7445059" y="1945472"/>
                </a:lnTo>
                <a:cubicBezTo>
                  <a:pt x="7437999" y="1945472"/>
                  <a:pt x="7434468" y="1941941"/>
                  <a:pt x="7434468" y="1934882"/>
                </a:cubicBezTo>
                <a:close/>
                <a:moveTo>
                  <a:pt x="7296793" y="1934882"/>
                </a:moveTo>
                <a:lnTo>
                  <a:pt x="7317974" y="1945472"/>
                </a:lnTo>
                <a:lnTo>
                  <a:pt x="7317974" y="1934882"/>
                </a:lnTo>
                <a:close/>
                <a:moveTo>
                  <a:pt x="7169708" y="1934882"/>
                </a:moveTo>
                <a:cubicBezTo>
                  <a:pt x="7169708" y="1941941"/>
                  <a:pt x="7171474" y="1947236"/>
                  <a:pt x="7175004" y="1950767"/>
                </a:cubicBezTo>
                <a:cubicBezTo>
                  <a:pt x="7178533" y="1954297"/>
                  <a:pt x="7183828" y="1956063"/>
                  <a:pt x="7190889" y="1956063"/>
                </a:cubicBezTo>
                <a:lnTo>
                  <a:pt x="7180299" y="1934882"/>
                </a:lnTo>
                <a:close/>
                <a:moveTo>
                  <a:pt x="7137937" y="1934882"/>
                </a:moveTo>
                <a:cubicBezTo>
                  <a:pt x="7137937" y="1941941"/>
                  <a:pt x="7141466" y="1945472"/>
                  <a:pt x="7148526" y="1945472"/>
                </a:cubicBezTo>
                <a:lnTo>
                  <a:pt x="7159118" y="1934882"/>
                </a:lnTo>
                <a:close/>
                <a:moveTo>
                  <a:pt x="5856497" y="1934882"/>
                </a:moveTo>
                <a:lnTo>
                  <a:pt x="5867087" y="1945472"/>
                </a:lnTo>
                <a:cubicBezTo>
                  <a:pt x="5867087" y="1945472"/>
                  <a:pt x="5867087" y="1941941"/>
                  <a:pt x="5867087" y="1934882"/>
                </a:cubicBezTo>
                <a:cubicBezTo>
                  <a:pt x="5860026" y="1934882"/>
                  <a:pt x="5856497" y="1934882"/>
                  <a:pt x="5856497" y="1934882"/>
                </a:cubicBezTo>
                <a:close/>
                <a:moveTo>
                  <a:pt x="5528195" y="1934882"/>
                </a:moveTo>
                <a:cubicBezTo>
                  <a:pt x="5528195" y="1941941"/>
                  <a:pt x="5528195" y="1945472"/>
                  <a:pt x="5528195" y="1945472"/>
                </a:cubicBezTo>
                <a:cubicBezTo>
                  <a:pt x="5528195" y="1945472"/>
                  <a:pt x="5531724" y="1945472"/>
                  <a:pt x="5538785" y="1945472"/>
                </a:cubicBezTo>
                <a:cubicBezTo>
                  <a:pt x="5538785" y="1945472"/>
                  <a:pt x="5538785" y="1941941"/>
                  <a:pt x="5538785" y="1934882"/>
                </a:cubicBezTo>
                <a:cubicBezTo>
                  <a:pt x="5531724" y="1934882"/>
                  <a:pt x="5528195" y="1934882"/>
                  <a:pt x="5528195" y="1934882"/>
                </a:cubicBezTo>
                <a:close/>
                <a:moveTo>
                  <a:pt x="5125758" y="1934882"/>
                </a:moveTo>
                <a:cubicBezTo>
                  <a:pt x="5125758" y="1941941"/>
                  <a:pt x="5129290" y="1945472"/>
                  <a:pt x="5136350" y="1945472"/>
                </a:cubicBezTo>
                <a:cubicBezTo>
                  <a:pt x="5143410" y="1945472"/>
                  <a:pt x="5146940" y="1945472"/>
                  <a:pt x="5146940" y="1945472"/>
                </a:cubicBezTo>
                <a:cubicBezTo>
                  <a:pt x="5146940" y="1945472"/>
                  <a:pt x="5146940" y="1941941"/>
                  <a:pt x="5146940" y="1934882"/>
                </a:cubicBezTo>
                <a:cubicBezTo>
                  <a:pt x="5146940" y="1934882"/>
                  <a:pt x="5143410" y="1934882"/>
                  <a:pt x="5136350" y="1934882"/>
                </a:cubicBezTo>
                <a:cubicBezTo>
                  <a:pt x="5129290" y="1934882"/>
                  <a:pt x="5125758" y="1934882"/>
                  <a:pt x="5125758" y="1934882"/>
                </a:cubicBezTo>
                <a:close/>
                <a:moveTo>
                  <a:pt x="4098489" y="1934882"/>
                </a:moveTo>
                <a:lnTo>
                  <a:pt x="4087898" y="1945472"/>
                </a:lnTo>
                <a:cubicBezTo>
                  <a:pt x="4087898" y="1952532"/>
                  <a:pt x="4091429" y="1952532"/>
                  <a:pt x="4098489" y="1945472"/>
                </a:cubicBezTo>
                <a:close/>
                <a:moveTo>
                  <a:pt x="7257080" y="1929586"/>
                </a:moveTo>
                <a:cubicBezTo>
                  <a:pt x="7255313" y="1929586"/>
                  <a:pt x="7254432" y="1931352"/>
                  <a:pt x="7254432" y="1934882"/>
                </a:cubicBezTo>
                <a:lnTo>
                  <a:pt x="7265022" y="1934882"/>
                </a:lnTo>
                <a:cubicBezTo>
                  <a:pt x="7261491" y="1931352"/>
                  <a:pt x="7258844" y="1929586"/>
                  <a:pt x="7257080" y="1929586"/>
                </a:cubicBezTo>
                <a:close/>
                <a:moveTo>
                  <a:pt x="6194067" y="1929586"/>
                </a:moveTo>
                <a:cubicBezTo>
                  <a:pt x="6191420" y="1929586"/>
                  <a:pt x="6188330" y="1931352"/>
                  <a:pt x="6184800" y="1934882"/>
                </a:cubicBezTo>
                <a:cubicBezTo>
                  <a:pt x="6184800" y="1941941"/>
                  <a:pt x="6190094" y="1947236"/>
                  <a:pt x="6200686" y="1950767"/>
                </a:cubicBezTo>
                <a:cubicBezTo>
                  <a:pt x="6211276" y="1954297"/>
                  <a:pt x="6227161" y="1956063"/>
                  <a:pt x="6248342" y="1956063"/>
                </a:cubicBezTo>
                <a:cubicBezTo>
                  <a:pt x="6241282" y="1956063"/>
                  <a:pt x="6237752" y="1952532"/>
                  <a:pt x="6237752" y="1945472"/>
                </a:cubicBezTo>
                <a:cubicBezTo>
                  <a:pt x="6237752" y="1931351"/>
                  <a:pt x="6230690" y="1927821"/>
                  <a:pt x="6216572" y="1934882"/>
                </a:cubicBezTo>
                <a:cubicBezTo>
                  <a:pt x="6209510" y="1941941"/>
                  <a:pt x="6204216" y="1941941"/>
                  <a:pt x="6200686" y="1934882"/>
                </a:cubicBezTo>
                <a:cubicBezTo>
                  <a:pt x="6198921" y="1931352"/>
                  <a:pt x="6196714" y="1929586"/>
                  <a:pt x="6194067" y="1929586"/>
                </a:cubicBezTo>
                <a:close/>
                <a:moveTo>
                  <a:pt x="7212070" y="1924290"/>
                </a:moveTo>
                <a:cubicBezTo>
                  <a:pt x="7212070" y="1931351"/>
                  <a:pt x="7208540" y="1934882"/>
                  <a:pt x="7201480" y="1934882"/>
                </a:cubicBezTo>
                <a:cubicBezTo>
                  <a:pt x="7201480" y="1941941"/>
                  <a:pt x="7199714" y="1945472"/>
                  <a:pt x="7196184" y="1945472"/>
                </a:cubicBezTo>
                <a:cubicBezTo>
                  <a:pt x="7192655" y="1945472"/>
                  <a:pt x="7190889" y="1947236"/>
                  <a:pt x="7190889" y="1950767"/>
                </a:cubicBezTo>
                <a:cubicBezTo>
                  <a:pt x="7190889" y="1954297"/>
                  <a:pt x="7196184" y="1954297"/>
                  <a:pt x="7206774" y="1950767"/>
                </a:cubicBezTo>
                <a:cubicBezTo>
                  <a:pt x="7217366" y="1947236"/>
                  <a:pt x="7222660" y="1945472"/>
                  <a:pt x="7222660" y="1945472"/>
                </a:cubicBezTo>
                <a:cubicBezTo>
                  <a:pt x="7222660" y="1945472"/>
                  <a:pt x="7222660" y="1941941"/>
                  <a:pt x="7222660" y="1934882"/>
                </a:cubicBezTo>
                <a:cubicBezTo>
                  <a:pt x="7229722" y="1934882"/>
                  <a:pt x="7233251" y="1933117"/>
                  <a:pt x="7233251" y="1929586"/>
                </a:cubicBezTo>
                <a:cubicBezTo>
                  <a:pt x="7233251" y="1926055"/>
                  <a:pt x="7229722" y="1924290"/>
                  <a:pt x="7222660" y="1924290"/>
                </a:cubicBezTo>
                <a:close/>
                <a:moveTo>
                  <a:pt x="5994172" y="1924290"/>
                </a:moveTo>
                <a:lnTo>
                  <a:pt x="6004764" y="1934882"/>
                </a:lnTo>
                <a:lnTo>
                  <a:pt x="6015353" y="1934882"/>
                </a:lnTo>
                <a:cubicBezTo>
                  <a:pt x="6008293" y="1927821"/>
                  <a:pt x="6001234" y="1924290"/>
                  <a:pt x="5994172" y="1924290"/>
                </a:cubicBezTo>
                <a:close/>
                <a:moveTo>
                  <a:pt x="5814135" y="1924290"/>
                </a:moveTo>
                <a:cubicBezTo>
                  <a:pt x="5807076" y="1924290"/>
                  <a:pt x="5803545" y="1927821"/>
                  <a:pt x="5803545" y="1934882"/>
                </a:cubicBezTo>
                <a:cubicBezTo>
                  <a:pt x="5810606" y="1934882"/>
                  <a:pt x="5810606" y="1938411"/>
                  <a:pt x="5803545" y="1945472"/>
                </a:cubicBezTo>
                <a:lnTo>
                  <a:pt x="5814135" y="1945472"/>
                </a:lnTo>
                <a:lnTo>
                  <a:pt x="5824726" y="1934882"/>
                </a:lnTo>
                <a:cubicBezTo>
                  <a:pt x="5831786" y="1934882"/>
                  <a:pt x="5833552" y="1933117"/>
                  <a:pt x="5830020" y="1929586"/>
                </a:cubicBezTo>
                <a:cubicBezTo>
                  <a:pt x="5826491" y="1926055"/>
                  <a:pt x="5821196" y="1924290"/>
                  <a:pt x="5814135" y="1924290"/>
                </a:cubicBezTo>
                <a:close/>
                <a:moveTo>
                  <a:pt x="5729412" y="1924290"/>
                </a:moveTo>
                <a:lnTo>
                  <a:pt x="5718822" y="1934882"/>
                </a:lnTo>
                <a:cubicBezTo>
                  <a:pt x="5725882" y="1934882"/>
                  <a:pt x="5736472" y="1938411"/>
                  <a:pt x="5750593" y="1945472"/>
                </a:cubicBezTo>
                <a:lnTo>
                  <a:pt x="5750593" y="1934882"/>
                </a:lnTo>
                <a:cubicBezTo>
                  <a:pt x="5743532" y="1934882"/>
                  <a:pt x="5738237" y="1934882"/>
                  <a:pt x="5734708" y="1934882"/>
                </a:cubicBezTo>
                <a:cubicBezTo>
                  <a:pt x="5731178" y="1934882"/>
                  <a:pt x="5729412" y="1931351"/>
                  <a:pt x="5729412" y="1924290"/>
                </a:cubicBezTo>
                <a:close/>
                <a:moveTo>
                  <a:pt x="5507014" y="1924290"/>
                </a:moveTo>
                <a:lnTo>
                  <a:pt x="5507014" y="1934882"/>
                </a:lnTo>
                <a:lnTo>
                  <a:pt x="5517604" y="1934882"/>
                </a:lnTo>
                <a:cubicBezTo>
                  <a:pt x="5517604" y="1934882"/>
                  <a:pt x="5517604" y="1931351"/>
                  <a:pt x="5517604" y="1924290"/>
                </a:cubicBezTo>
                <a:cubicBezTo>
                  <a:pt x="5517604" y="1924290"/>
                  <a:pt x="5514074" y="1924290"/>
                  <a:pt x="5507014" y="1924290"/>
                </a:cubicBezTo>
                <a:close/>
                <a:moveTo>
                  <a:pt x="5395814" y="1924290"/>
                </a:moveTo>
                <a:cubicBezTo>
                  <a:pt x="5392285" y="1924290"/>
                  <a:pt x="5394050" y="1927821"/>
                  <a:pt x="5401110" y="1934882"/>
                </a:cubicBezTo>
                <a:cubicBezTo>
                  <a:pt x="5408170" y="1941941"/>
                  <a:pt x="5413464" y="1945472"/>
                  <a:pt x="5416996" y="1945472"/>
                </a:cubicBezTo>
                <a:cubicBezTo>
                  <a:pt x="5420525" y="1945472"/>
                  <a:pt x="5422291" y="1941941"/>
                  <a:pt x="5422291" y="1934882"/>
                </a:cubicBezTo>
                <a:cubicBezTo>
                  <a:pt x="5422291" y="1934882"/>
                  <a:pt x="5418760" y="1934882"/>
                  <a:pt x="5411700" y="1934882"/>
                </a:cubicBezTo>
                <a:cubicBezTo>
                  <a:pt x="5411700" y="1934882"/>
                  <a:pt x="5409935" y="1934882"/>
                  <a:pt x="5406404" y="1934882"/>
                </a:cubicBezTo>
                <a:cubicBezTo>
                  <a:pt x="5402874" y="1934882"/>
                  <a:pt x="5401110" y="1931351"/>
                  <a:pt x="5401110" y="1924290"/>
                </a:cubicBezTo>
                <a:cubicBezTo>
                  <a:pt x="5401110" y="1924290"/>
                  <a:pt x="5399344" y="1924290"/>
                  <a:pt x="5395814" y="1924290"/>
                </a:cubicBezTo>
                <a:close/>
                <a:moveTo>
                  <a:pt x="4236164" y="1924290"/>
                </a:moveTo>
                <a:cubicBezTo>
                  <a:pt x="4236164" y="1924290"/>
                  <a:pt x="4239695" y="1924290"/>
                  <a:pt x="4246754" y="1924290"/>
                </a:cubicBezTo>
                <a:lnTo>
                  <a:pt x="4236164" y="1934882"/>
                </a:lnTo>
                <a:close/>
                <a:moveTo>
                  <a:pt x="7234573" y="1916348"/>
                </a:moveTo>
                <a:cubicBezTo>
                  <a:pt x="7231926" y="1916348"/>
                  <a:pt x="7229720" y="1917231"/>
                  <a:pt x="7227956" y="1918996"/>
                </a:cubicBezTo>
                <a:cubicBezTo>
                  <a:pt x="7224426" y="1922526"/>
                  <a:pt x="7227956" y="1924290"/>
                  <a:pt x="7238546" y="1924290"/>
                </a:cubicBezTo>
                <a:cubicBezTo>
                  <a:pt x="7249136" y="1924290"/>
                  <a:pt x="7250902" y="1922526"/>
                  <a:pt x="7243841" y="1918996"/>
                </a:cubicBezTo>
                <a:cubicBezTo>
                  <a:pt x="7240310" y="1917231"/>
                  <a:pt x="7237222" y="1916348"/>
                  <a:pt x="7234573" y="1916348"/>
                </a:cubicBezTo>
                <a:close/>
                <a:moveTo>
                  <a:pt x="7974579" y="1913701"/>
                </a:moveTo>
                <a:cubicBezTo>
                  <a:pt x="7981640" y="1913701"/>
                  <a:pt x="7985171" y="1917231"/>
                  <a:pt x="7985171" y="1924290"/>
                </a:cubicBezTo>
                <a:lnTo>
                  <a:pt x="7974579" y="1924290"/>
                </a:lnTo>
                <a:cubicBezTo>
                  <a:pt x="7974579" y="1924290"/>
                  <a:pt x="7974579" y="1920761"/>
                  <a:pt x="7974579" y="1913701"/>
                </a:cubicBezTo>
                <a:close/>
                <a:moveTo>
                  <a:pt x="5972991" y="1913701"/>
                </a:moveTo>
                <a:cubicBezTo>
                  <a:pt x="5972991" y="1920761"/>
                  <a:pt x="5976520" y="1924290"/>
                  <a:pt x="5983582" y="1924290"/>
                </a:cubicBezTo>
                <a:cubicBezTo>
                  <a:pt x="5983582" y="1917231"/>
                  <a:pt x="5983582" y="1913701"/>
                  <a:pt x="5983582" y="1913701"/>
                </a:cubicBezTo>
                <a:close/>
                <a:moveTo>
                  <a:pt x="5443471" y="1913701"/>
                </a:moveTo>
                <a:cubicBezTo>
                  <a:pt x="5443471" y="1920761"/>
                  <a:pt x="5445237" y="1924290"/>
                  <a:pt x="5448766" y="1924290"/>
                </a:cubicBezTo>
                <a:cubicBezTo>
                  <a:pt x="5452296" y="1924290"/>
                  <a:pt x="5454062" y="1920761"/>
                  <a:pt x="5454062" y="1913701"/>
                </a:cubicBezTo>
                <a:cubicBezTo>
                  <a:pt x="5447002" y="1913701"/>
                  <a:pt x="5443471" y="1913701"/>
                  <a:pt x="5443471" y="1913701"/>
                </a:cubicBezTo>
                <a:close/>
                <a:moveTo>
                  <a:pt x="5358748" y="1913701"/>
                </a:moveTo>
                <a:lnTo>
                  <a:pt x="5348158" y="1924290"/>
                </a:lnTo>
                <a:lnTo>
                  <a:pt x="5369339" y="1913701"/>
                </a:lnTo>
                <a:close/>
                <a:moveTo>
                  <a:pt x="7611858" y="1908405"/>
                </a:moveTo>
                <a:cubicBezTo>
                  <a:pt x="7610093" y="1908405"/>
                  <a:pt x="7607446" y="1910170"/>
                  <a:pt x="7603915" y="1913701"/>
                </a:cubicBezTo>
                <a:cubicBezTo>
                  <a:pt x="7603915" y="1913701"/>
                  <a:pt x="7607444" y="1913701"/>
                  <a:pt x="7614505" y="1913701"/>
                </a:cubicBezTo>
                <a:cubicBezTo>
                  <a:pt x="7614505" y="1910170"/>
                  <a:pt x="7613624" y="1908405"/>
                  <a:pt x="7611858" y="1908405"/>
                </a:cubicBezTo>
                <a:close/>
                <a:moveTo>
                  <a:pt x="5943868" y="1908405"/>
                </a:moveTo>
                <a:cubicBezTo>
                  <a:pt x="5942102" y="1908405"/>
                  <a:pt x="5941220" y="1910170"/>
                  <a:pt x="5941220" y="1913701"/>
                </a:cubicBezTo>
                <a:cubicBezTo>
                  <a:pt x="5941220" y="1920761"/>
                  <a:pt x="5942986" y="1924290"/>
                  <a:pt x="5946516" y="1924290"/>
                </a:cubicBezTo>
                <a:cubicBezTo>
                  <a:pt x="5950045" y="1924290"/>
                  <a:pt x="5951812" y="1920761"/>
                  <a:pt x="5951812" y="1913701"/>
                </a:cubicBezTo>
                <a:cubicBezTo>
                  <a:pt x="5948280" y="1910170"/>
                  <a:pt x="5945634" y="1908405"/>
                  <a:pt x="5943868" y="1908405"/>
                </a:cubicBezTo>
                <a:close/>
                <a:moveTo>
                  <a:pt x="7911038" y="1903111"/>
                </a:moveTo>
                <a:cubicBezTo>
                  <a:pt x="7918098" y="1903111"/>
                  <a:pt x="7921627" y="1906640"/>
                  <a:pt x="7921627" y="1913701"/>
                </a:cubicBezTo>
                <a:lnTo>
                  <a:pt x="7911038" y="1913701"/>
                </a:lnTo>
                <a:cubicBezTo>
                  <a:pt x="7911038" y="1913701"/>
                  <a:pt x="7911038" y="1910170"/>
                  <a:pt x="7911038" y="1903111"/>
                </a:cubicBezTo>
                <a:close/>
                <a:moveTo>
                  <a:pt x="7725704" y="1903111"/>
                </a:moveTo>
                <a:cubicBezTo>
                  <a:pt x="7722175" y="1903111"/>
                  <a:pt x="7720409" y="1906640"/>
                  <a:pt x="7720409" y="1913701"/>
                </a:cubicBezTo>
                <a:lnTo>
                  <a:pt x="7720409" y="1924290"/>
                </a:lnTo>
                <a:cubicBezTo>
                  <a:pt x="7727471" y="1924290"/>
                  <a:pt x="7731000" y="1920761"/>
                  <a:pt x="7731000" y="1913701"/>
                </a:cubicBezTo>
                <a:cubicBezTo>
                  <a:pt x="7731000" y="1906640"/>
                  <a:pt x="7729234" y="1903111"/>
                  <a:pt x="7725704" y="1903111"/>
                </a:cubicBezTo>
                <a:close/>
                <a:moveTo>
                  <a:pt x="7423878" y="1903111"/>
                </a:moveTo>
                <a:cubicBezTo>
                  <a:pt x="7416818" y="1903111"/>
                  <a:pt x="7413288" y="1906640"/>
                  <a:pt x="7413288" y="1913701"/>
                </a:cubicBezTo>
                <a:lnTo>
                  <a:pt x="7434468" y="1913701"/>
                </a:lnTo>
                <a:cubicBezTo>
                  <a:pt x="7434468" y="1906640"/>
                  <a:pt x="7430938" y="1903111"/>
                  <a:pt x="7423878" y="1903111"/>
                </a:cubicBezTo>
                <a:close/>
                <a:moveTo>
                  <a:pt x="7169708" y="1903111"/>
                </a:moveTo>
                <a:lnTo>
                  <a:pt x="7169708" y="1904434"/>
                </a:lnTo>
                <a:cubicBezTo>
                  <a:pt x="7169708" y="1907081"/>
                  <a:pt x="7169708" y="1910170"/>
                  <a:pt x="7169708" y="1913701"/>
                </a:cubicBezTo>
                <a:cubicBezTo>
                  <a:pt x="7169708" y="1920761"/>
                  <a:pt x="7175004" y="1924290"/>
                  <a:pt x="7185593" y="1924290"/>
                </a:cubicBezTo>
                <a:cubicBezTo>
                  <a:pt x="7196184" y="1924290"/>
                  <a:pt x="7201480" y="1920761"/>
                  <a:pt x="7201480" y="1913701"/>
                </a:cubicBezTo>
                <a:cubicBezTo>
                  <a:pt x="7201480" y="1906640"/>
                  <a:pt x="7201480" y="1903111"/>
                  <a:pt x="7201480" y="1903111"/>
                </a:cubicBezTo>
                <a:cubicBezTo>
                  <a:pt x="7201480" y="1903111"/>
                  <a:pt x="7197949" y="1903111"/>
                  <a:pt x="7190889" y="1903111"/>
                </a:cubicBezTo>
                <a:close/>
                <a:moveTo>
                  <a:pt x="7095574" y="1903111"/>
                </a:moveTo>
                <a:lnTo>
                  <a:pt x="7095574" y="1924290"/>
                </a:lnTo>
                <a:lnTo>
                  <a:pt x="7127347" y="1924290"/>
                </a:lnTo>
                <a:cubicBezTo>
                  <a:pt x="7127347" y="1917231"/>
                  <a:pt x="7123818" y="1913701"/>
                  <a:pt x="7116756" y="1913701"/>
                </a:cubicBezTo>
                <a:cubicBezTo>
                  <a:pt x="7109696" y="1913701"/>
                  <a:pt x="7106166" y="1913701"/>
                  <a:pt x="7106166" y="1913701"/>
                </a:cubicBezTo>
                <a:cubicBezTo>
                  <a:pt x="7106166" y="1906640"/>
                  <a:pt x="7102636" y="1903111"/>
                  <a:pt x="7095574" y="1903111"/>
                </a:cubicBezTo>
                <a:close/>
                <a:moveTo>
                  <a:pt x="6253638" y="1903111"/>
                </a:moveTo>
                <a:cubicBezTo>
                  <a:pt x="6250108" y="1903111"/>
                  <a:pt x="6248342" y="1904875"/>
                  <a:pt x="6248342" y="1908405"/>
                </a:cubicBezTo>
                <a:cubicBezTo>
                  <a:pt x="6248342" y="1911936"/>
                  <a:pt x="6251872" y="1913701"/>
                  <a:pt x="6258932" y="1913701"/>
                </a:cubicBezTo>
                <a:cubicBezTo>
                  <a:pt x="6258932" y="1906640"/>
                  <a:pt x="6257168" y="1903111"/>
                  <a:pt x="6253638" y="1903111"/>
                </a:cubicBezTo>
                <a:close/>
                <a:moveTo>
                  <a:pt x="5697641" y="1903111"/>
                </a:moveTo>
                <a:cubicBezTo>
                  <a:pt x="5704702" y="1910170"/>
                  <a:pt x="5708232" y="1913701"/>
                  <a:pt x="5708232" y="1913701"/>
                </a:cubicBezTo>
                <a:lnTo>
                  <a:pt x="5708232" y="1903111"/>
                </a:lnTo>
                <a:close/>
                <a:moveTo>
                  <a:pt x="7002910" y="1896491"/>
                </a:moveTo>
                <a:cubicBezTo>
                  <a:pt x="7001145" y="1897374"/>
                  <a:pt x="7000262" y="1899581"/>
                  <a:pt x="7000262" y="1903111"/>
                </a:cubicBezTo>
                <a:cubicBezTo>
                  <a:pt x="6993200" y="1903111"/>
                  <a:pt x="6984376" y="1901345"/>
                  <a:pt x="6973785" y="1897815"/>
                </a:cubicBezTo>
                <a:cubicBezTo>
                  <a:pt x="6968491" y="1896050"/>
                  <a:pt x="6964519" y="1895608"/>
                  <a:pt x="6961872" y="1896492"/>
                </a:cubicBezTo>
                <a:cubicBezTo>
                  <a:pt x="6959224" y="1897374"/>
                  <a:pt x="6957900" y="1899580"/>
                  <a:pt x="6957900" y="1903111"/>
                </a:cubicBezTo>
                <a:cubicBezTo>
                  <a:pt x="6957900" y="1903111"/>
                  <a:pt x="6964960" y="1903111"/>
                  <a:pt x="6979081" y="1903111"/>
                </a:cubicBezTo>
                <a:lnTo>
                  <a:pt x="7000262" y="1903111"/>
                </a:lnTo>
                <a:lnTo>
                  <a:pt x="7021443" y="1913701"/>
                </a:lnTo>
                <a:cubicBezTo>
                  <a:pt x="7021443" y="1906640"/>
                  <a:pt x="7017914" y="1901345"/>
                  <a:pt x="7010852" y="1897815"/>
                </a:cubicBezTo>
                <a:cubicBezTo>
                  <a:pt x="7007322" y="1896050"/>
                  <a:pt x="7004674" y="1895608"/>
                  <a:pt x="7002910" y="1896491"/>
                </a:cubicBezTo>
                <a:close/>
                <a:moveTo>
                  <a:pt x="7868675" y="1892520"/>
                </a:moveTo>
                <a:cubicBezTo>
                  <a:pt x="7868675" y="1892520"/>
                  <a:pt x="7870441" y="1894284"/>
                  <a:pt x="7873971" y="1897815"/>
                </a:cubicBezTo>
                <a:cubicBezTo>
                  <a:pt x="7877500" y="1901345"/>
                  <a:pt x="7879267" y="1903111"/>
                  <a:pt x="7879267" y="1903111"/>
                </a:cubicBezTo>
                <a:lnTo>
                  <a:pt x="7868675" y="1903111"/>
                </a:lnTo>
                <a:close/>
                <a:moveTo>
                  <a:pt x="7455649" y="1892520"/>
                </a:moveTo>
                <a:cubicBezTo>
                  <a:pt x="7448588" y="1892520"/>
                  <a:pt x="7446824" y="1897815"/>
                  <a:pt x="7450355" y="1908405"/>
                </a:cubicBezTo>
                <a:cubicBezTo>
                  <a:pt x="7453884" y="1918996"/>
                  <a:pt x="7459178" y="1920761"/>
                  <a:pt x="7466240" y="1913701"/>
                </a:cubicBezTo>
                <a:close/>
                <a:moveTo>
                  <a:pt x="7370926" y="1892520"/>
                </a:moveTo>
                <a:cubicBezTo>
                  <a:pt x="7370926" y="1899580"/>
                  <a:pt x="7372692" y="1903111"/>
                  <a:pt x="7376222" y="1903111"/>
                </a:cubicBezTo>
                <a:cubicBezTo>
                  <a:pt x="7379751" y="1903111"/>
                  <a:pt x="7381516" y="1899580"/>
                  <a:pt x="7381516" y="1892520"/>
                </a:cubicBezTo>
                <a:cubicBezTo>
                  <a:pt x="7374456" y="1892520"/>
                  <a:pt x="7370926" y="1892520"/>
                  <a:pt x="7370926" y="1892520"/>
                </a:cubicBezTo>
                <a:close/>
                <a:moveTo>
                  <a:pt x="7159118" y="1892520"/>
                </a:moveTo>
                <a:cubicBezTo>
                  <a:pt x="7166178" y="1892520"/>
                  <a:pt x="7169708" y="1894284"/>
                  <a:pt x="7169708" y="1897815"/>
                </a:cubicBezTo>
                <a:lnTo>
                  <a:pt x="7169708" y="1892520"/>
                </a:lnTo>
                <a:close/>
                <a:moveTo>
                  <a:pt x="6904948" y="1892520"/>
                </a:moveTo>
                <a:lnTo>
                  <a:pt x="6915539" y="1903111"/>
                </a:lnTo>
                <a:lnTo>
                  <a:pt x="6926129" y="1892520"/>
                </a:lnTo>
                <a:cubicBezTo>
                  <a:pt x="6926129" y="1892520"/>
                  <a:pt x="6919068" y="1892520"/>
                  <a:pt x="6904948" y="1892520"/>
                </a:cubicBezTo>
                <a:close/>
                <a:moveTo>
                  <a:pt x="5427586" y="1892520"/>
                </a:moveTo>
                <a:cubicBezTo>
                  <a:pt x="5424056" y="1892520"/>
                  <a:pt x="5422291" y="1896050"/>
                  <a:pt x="5422291" y="1903111"/>
                </a:cubicBezTo>
                <a:cubicBezTo>
                  <a:pt x="5429352" y="1903111"/>
                  <a:pt x="5432881" y="1901345"/>
                  <a:pt x="5432881" y="1897815"/>
                </a:cubicBezTo>
                <a:cubicBezTo>
                  <a:pt x="5432881" y="1894284"/>
                  <a:pt x="5431116" y="1892520"/>
                  <a:pt x="5427586" y="1892520"/>
                </a:cubicBezTo>
                <a:close/>
                <a:moveTo>
                  <a:pt x="7614505" y="1881930"/>
                </a:moveTo>
                <a:lnTo>
                  <a:pt x="7614505" y="1892520"/>
                </a:lnTo>
                <a:lnTo>
                  <a:pt x="7635686" y="1892520"/>
                </a:lnTo>
                <a:cubicBezTo>
                  <a:pt x="7635686" y="1892520"/>
                  <a:pt x="7632156" y="1890755"/>
                  <a:pt x="7625096" y="1887224"/>
                </a:cubicBezTo>
                <a:cubicBezTo>
                  <a:pt x="7618034" y="1883694"/>
                  <a:pt x="7614505" y="1881930"/>
                  <a:pt x="7614505" y="1881930"/>
                </a:cubicBezTo>
                <a:close/>
                <a:moveTo>
                  <a:pt x="6216572" y="1881930"/>
                </a:moveTo>
                <a:cubicBezTo>
                  <a:pt x="6216572" y="1888989"/>
                  <a:pt x="6216572" y="1892520"/>
                  <a:pt x="6216572" y="1892520"/>
                </a:cubicBezTo>
                <a:cubicBezTo>
                  <a:pt x="6223632" y="1892520"/>
                  <a:pt x="6227161" y="1892520"/>
                  <a:pt x="6227161" y="1892520"/>
                </a:cubicBezTo>
                <a:cubicBezTo>
                  <a:pt x="6227161" y="1885459"/>
                  <a:pt x="6223632" y="1881930"/>
                  <a:pt x="6216572" y="1881930"/>
                </a:cubicBezTo>
                <a:close/>
                <a:moveTo>
                  <a:pt x="6057716" y="1881930"/>
                </a:moveTo>
                <a:lnTo>
                  <a:pt x="6068305" y="1892520"/>
                </a:lnTo>
                <a:lnTo>
                  <a:pt x="6068305" y="1881930"/>
                </a:lnTo>
                <a:close/>
                <a:moveTo>
                  <a:pt x="4151441" y="1881930"/>
                </a:moveTo>
                <a:cubicBezTo>
                  <a:pt x="4158500" y="1881930"/>
                  <a:pt x="4162031" y="1885459"/>
                  <a:pt x="4162031" y="1892520"/>
                </a:cubicBezTo>
                <a:cubicBezTo>
                  <a:pt x="4162031" y="1892520"/>
                  <a:pt x="4158500" y="1892520"/>
                  <a:pt x="4151441" y="1892520"/>
                </a:cubicBezTo>
                <a:cubicBezTo>
                  <a:pt x="4144381" y="1892520"/>
                  <a:pt x="4140850" y="1892520"/>
                  <a:pt x="4140850" y="1892520"/>
                </a:cubicBezTo>
                <a:cubicBezTo>
                  <a:pt x="4147910" y="1885459"/>
                  <a:pt x="4151441" y="1881930"/>
                  <a:pt x="4151441" y="1881930"/>
                </a:cubicBezTo>
                <a:close/>
                <a:moveTo>
                  <a:pt x="3518664" y="1878619"/>
                </a:moveTo>
                <a:cubicBezTo>
                  <a:pt x="3523960" y="1877296"/>
                  <a:pt x="3537196" y="1881930"/>
                  <a:pt x="3558378" y="1892520"/>
                </a:cubicBezTo>
                <a:cubicBezTo>
                  <a:pt x="3565438" y="1899580"/>
                  <a:pt x="3572498" y="1903111"/>
                  <a:pt x="3579559" y="1903111"/>
                </a:cubicBezTo>
                <a:cubicBezTo>
                  <a:pt x="3586618" y="1896050"/>
                  <a:pt x="3590148" y="1896050"/>
                  <a:pt x="3590148" y="1903111"/>
                </a:cubicBezTo>
                <a:cubicBezTo>
                  <a:pt x="3590148" y="1903111"/>
                  <a:pt x="3595444" y="1906640"/>
                  <a:pt x="3606034" y="1913701"/>
                </a:cubicBezTo>
                <a:cubicBezTo>
                  <a:pt x="3616625" y="1920761"/>
                  <a:pt x="3628980" y="1926055"/>
                  <a:pt x="3643100" y="1929586"/>
                </a:cubicBezTo>
                <a:cubicBezTo>
                  <a:pt x="3657222" y="1933117"/>
                  <a:pt x="3667812" y="1934882"/>
                  <a:pt x="3674872" y="1934882"/>
                </a:cubicBezTo>
                <a:lnTo>
                  <a:pt x="3674872" y="1945472"/>
                </a:lnTo>
                <a:cubicBezTo>
                  <a:pt x="3674872" y="1945472"/>
                  <a:pt x="3658986" y="1941941"/>
                  <a:pt x="3627215" y="1934882"/>
                </a:cubicBezTo>
                <a:cubicBezTo>
                  <a:pt x="3595444" y="1927821"/>
                  <a:pt x="3574263" y="1920761"/>
                  <a:pt x="3563673" y="1913701"/>
                </a:cubicBezTo>
                <a:cubicBezTo>
                  <a:pt x="3553082" y="1906640"/>
                  <a:pt x="3544257" y="1899580"/>
                  <a:pt x="3537196" y="1892520"/>
                </a:cubicBezTo>
                <a:lnTo>
                  <a:pt x="3516016" y="1881930"/>
                </a:lnTo>
                <a:cubicBezTo>
                  <a:pt x="3516016" y="1880165"/>
                  <a:pt x="3516899" y="1879061"/>
                  <a:pt x="3518664" y="1878619"/>
                </a:cubicBezTo>
                <a:close/>
                <a:moveTo>
                  <a:pt x="6881120" y="1876634"/>
                </a:moveTo>
                <a:cubicBezTo>
                  <a:pt x="6879354" y="1876634"/>
                  <a:pt x="6876708" y="1878400"/>
                  <a:pt x="6873177" y="1881930"/>
                </a:cubicBezTo>
                <a:lnTo>
                  <a:pt x="6883766" y="1881930"/>
                </a:lnTo>
                <a:cubicBezTo>
                  <a:pt x="6883766" y="1878400"/>
                  <a:pt x="6882884" y="1876634"/>
                  <a:pt x="6881120" y="1876634"/>
                </a:cubicBezTo>
                <a:close/>
                <a:moveTo>
                  <a:pt x="5631782" y="1875641"/>
                </a:moveTo>
                <a:cubicBezTo>
                  <a:pt x="5630680" y="1875420"/>
                  <a:pt x="5629686" y="1875752"/>
                  <a:pt x="5628804" y="1876634"/>
                </a:cubicBezTo>
                <a:cubicBezTo>
                  <a:pt x="5625274" y="1880165"/>
                  <a:pt x="5623508" y="1883694"/>
                  <a:pt x="5623508" y="1887224"/>
                </a:cubicBezTo>
                <a:cubicBezTo>
                  <a:pt x="5623508" y="1890755"/>
                  <a:pt x="5619978" y="1892520"/>
                  <a:pt x="5612918" y="1892520"/>
                </a:cubicBezTo>
                <a:lnTo>
                  <a:pt x="5612918" y="1903111"/>
                </a:lnTo>
                <a:lnTo>
                  <a:pt x="5623508" y="1913701"/>
                </a:lnTo>
                <a:lnTo>
                  <a:pt x="5634099" y="1913701"/>
                </a:lnTo>
                <a:lnTo>
                  <a:pt x="5655279" y="1924290"/>
                </a:lnTo>
                <a:cubicBezTo>
                  <a:pt x="5662339" y="1924290"/>
                  <a:pt x="5668517" y="1924290"/>
                  <a:pt x="5673813" y="1924290"/>
                </a:cubicBezTo>
                <a:lnTo>
                  <a:pt x="5676460" y="1924290"/>
                </a:lnTo>
                <a:lnTo>
                  <a:pt x="5676460" y="1913701"/>
                </a:lnTo>
                <a:cubicBezTo>
                  <a:pt x="5683520" y="1913701"/>
                  <a:pt x="5687051" y="1911936"/>
                  <a:pt x="5687051" y="1908405"/>
                </a:cubicBezTo>
                <a:cubicBezTo>
                  <a:pt x="5687051" y="1904875"/>
                  <a:pt x="5683520" y="1901345"/>
                  <a:pt x="5676460" y="1897815"/>
                </a:cubicBezTo>
                <a:cubicBezTo>
                  <a:pt x="5669400" y="1894284"/>
                  <a:pt x="5665870" y="1892520"/>
                  <a:pt x="5665870" y="1892520"/>
                </a:cubicBezTo>
                <a:lnTo>
                  <a:pt x="5644689" y="1892520"/>
                </a:lnTo>
                <a:cubicBezTo>
                  <a:pt x="5639394" y="1881930"/>
                  <a:pt x="5635091" y="1876302"/>
                  <a:pt x="5631782" y="1875641"/>
                </a:cubicBezTo>
                <a:close/>
                <a:moveTo>
                  <a:pt x="7688638" y="1871338"/>
                </a:moveTo>
                <a:lnTo>
                  <a:pt x="7688638" y="1881930"/>
                </a:lnTo>
                <a:cubicBezTo>
                  <a:pt x="7688638" y="1881930"/>
                  <a:pt x="7692168" y="1881930"/>
                  <a:pt x="7699230" y="1881930"/>
                </a:cubicBezTo>
                <a:lnTo>
                  <a:pt x="7720409" y="1881930"/>
                </a:lnTo>
                <a:cubicBezTo>
                  <a:pt x="7720409" y="1881930"/>
                  <a:pt x="7718644" y="1880165"/>
                  <a:pt x="7715115" y="1876634"/>
                </a:cubicBezTo>
                <a:cubicBezTo>
                  <a:pt x="7711586" y="1873103"/>
                  <a:pt x="7706290" y="1871338"/>
                  <a:pt x="7699230" y="1871338"/>
                </a:cubicBezTo>
                <a:close/>
                <a:moveTo>
                  <a:pt x="7280908" y="1871338"/>
                </a:moveTo>
                <a:cubicBezTo>
                  <a:pt x="7277378" y="1871338"/>
                  <a:pt x="7275612" y="1873103"/>
                  <a:pt x="7275612" y="1876634"/>
                </a:cubicBezTo>
                <a:cubicBezTo>
                  <a:pt x="7275612" y="1880165"/>
                  <a:pt x="7279142" y="1881930"/>
                  <a:pt x="7286203" y="1881930"/>
                </a:cubicBezTo>
                <a:cubicBezTo>
                  <a:pt x="7286203" y="1874869"/>
                  <a:pt x="7284437" y="1871338"/>
                  <a:pt x="7280908" y="1871338"/>
                </a:cubicBezTo>
                <a:close/>
                <a:moveTo>
                  <a:pt x="7839551" y="1866044"/>
                </a:moveTo>
                <a:cubicBezTo>
                  <a:pt x="7841316" y="1866044"/>
                  <a:pt x="7843965" y="1867809"/>
                  <a:pt x="7847494" y="1871338"/>
                </a:cubicBezTo>
                <a:lnTo>
                  <a:pt x="7836904" y="1881930"/>
                </a:lnTo>
                <a:lnTo>
                  <a:pt x="7826313" y="1881930"/>
                </a:lnTo>
                <a:lnTo>
                  <a:pt x="7836904" y="1871338"/>
                </a:lnTo>
                <a:cubicBezTo>
                  <a:pt x="7836904" y="1867809"/>
                  <a:pt x="7837787" y="1866044"/>
                  <a:pt x="7839551" y="1866044"/>
                </a:cubicBezTo>
                <a:close/>
                <a:moveTo>
                  <a:pt x="6817578" y="1866044"/>
                </a:moveTo>
                <a:cubicBezTo>
                  <a:pt x="6815813" y="1866044"/>
                  <a:pt x="6813164" y="1867809"/>
                  <a:pt x="6809634" y="1871338"/>
                </a:cubicBezTo>
                <a:cubicBezTo>
                  <a:pt x="6816696" y="1871338"/>
                  <a:pt x="6820224" y="1871338"/>
                  <a:pt x="6820224" y="1871338"/>
                </a:cubicBezTo>
                <a:cubicBezTo>
                  <a:pt x="6820224" y="1867809"/>
                  <a:pt x="6819342" y="1866044"/>
                  <a:pt x="6817578" y="1866044"/>
                </a:cubicBezTo>
                <a:close/>
                <a:moveTo>
                  <a:pt x="4890122" y="1866044"/>
                </a:moveTo>
                <a:cubicBezTo>
                  <a:pt x="4888358" y="1866044"/>
                  <a:pt x="4885710" y="1867809"/>
                  <a:pt x="4882180" y="1871338"/>
                </a:cubicBezTo>
                <a:lnTo>
                  <a:pt x="4892770" y="1871338"/>
                </a:lnTo>
                <a:cubicBezTo>
                  <a:pt x="4892770" y="1867809"/>
                  <a:pt x="4891887" y="1866044"/>
                  <a:pt x="4890122" y="1866044"/>
                </a:cubicBezTo>
                <a:close/>
                <a:moveTo>
                  <a:pt x="4293087" y="1866044"/>
                </a:moveTo>
                <a:cubicBezTo>
                  <a:pt x="4295736" y="1866044"/>
                  <a:pt x="4299706" y="1867809"/>
                  <a:pt x="4305002" y="1871338"/>
                </a:cubicBezTo>
                <a:cubicBezTo>
                  <a:pt x="4315592" y="1878399"/>
                  <a:pt x="4320887" y="1881930"/>
                  <a:pt x="4320887" y="1881930"/>
                </a:cubicBezTo>
                <a:lnTo>
                  <a:pt x="4299706" y="1881930"/>
                </a:lnTo>
                <a:lnTo>
                  <a:pt x="4289116" y="1871338"/>
                </a:lnTo>
                <a:cubicBezTo>
                  <a:pt x="4289116" y="1867809"/>
                  <a:pt x="4290440" y="1866044"/>
                  <a:pt x="4293087" y="1866044"/>
                </a:cubicBezTo>
                <a:close/>
                <a:moveTo>
                  <a:pt x="7625096" y="1860749"/>
                </a:moveTo>
                <a:cubicBezTo>
                  <a:pt x="7610976" y="1860749"/>
                  <a:pt x="7607444" y="1864279"/>
                  <a:pt x="7614505" y="1871338"/>
                </a:cubicBezTo>
                <a:cubicBezTo>
                  <a:pt x="7621567" y="1878399"/>
                  <a:pt x="7628626" y="1874869"/>
                  <a:pt x="7635686" y="1860749"/>
                </a:cubicBezTo>
                <a:cubicBezTo>
                  <a:pt x="7635686" y="1860749"/>
                  <a:pt x="7632156" y="1860749"/>
                  <a:pt x="7625096" y="1860749"/>
                </a:cubicBezTo>
                <a:close/>
                <a:moveTo>
                  <a:pt x="7529782" y="1860749"/>
                </a:moveTo>
                <a:cubicBezTo>
                  <a:pt x="7529782" y="1867809"/>
                  <a:pt x="7533312" y="1871338"/>
                  <a:pt x="7540374" y="1871338"/>
                </a:cubicBezTo>
                <a:cubicBezTo>
                  <a:pt x="7540374" y="1871338"/>
                  <a:pt x="7540374" y="1867809"/>
                  <a:pt x="7540374" y="1860749"/>
                </a:cubicBezTo>
                <a:close/>
                <a:moveTo>
                  <a:pt x="6883766" y="1860749"/>
                </a:moveTo>
                <a:cubicBezTo>
                  <a:pt x="6883766" y="1860749"/>
                  <a:pt x="6887296" y="1864279"/>
                  <a:pt x="6894358" y="1871338"/>
                </a:cubicBezTo>
                <a:cubicBezTo>
                  <a:pt x="6901418" y="1878399"/>
                  <a:pt x="6908477" y="1881930"/>
                  <a:pt x="6915539" y="1881930"/>
                </a:cubicBezTo>
                <a:lnTo>
                  <a:pt x="6904948" y="1871338"/>
                </a:lnTo>
                <a:cubicBezTo>
                  <a:pt x="6897888" y="1864279"/>
                  <a:pt x="6897888" y="1860749"/>
                  <a:pt x="6904948" y="1860749"/>
                </a:cubicBezTo>
                <a:lnTo>
                  <a:pt x="6894358" y="1860749"/>
                </a:lnTo>
                <a:cubicBezTo>
                  <a:pt x="6887296" y="1860749"/>
                  <a:pt x="6883766" y="1860749"/>
                  <a:pt x="6883766" y="1860749"/>
                </a:cubicBezTo>
                <a:close/>
                <a:moveTo>
                  <a:pt x="6746092" y="1860749"/>
                </a:moveTo>
                <a:lnTo>
                  <a:pt x="6756682" y="1871338"/>
                </a:lnTo>
                <a:cubicBezTo>
                  <a:pt x="6756682" y="1871338"/>
                  <a:pt x="6756682" y="1869574"/>
                  <a:pt x="6756682" y="1866044"/>
                </a:cubicBezTo>
                <a:cubicBezTo>
                  <a:pt x="6756682" y="1862513"/>
                  <a:pt x="6753152" y="1860749"/>
                  <a:pt x="6746092" y="1860749"/>
                </a:cubicBezTo>
                <a:close/>
                <a:moveTo>
                  <a:pt x="6004764" y="1860749"/>
                </a:moveTo>
                <a:lnTo>
                  <a:pt x="6004764" y="1871338"/>
                </a:lnTo>
                <a:cubicBezTo>
                  <a:pt x="6011824" y="1871338"/>
                  <a:pt x="6015353" y="1867809"/>
                  <a:pt x="6015353" y="1860749"/>
                </a:cubicBezTo>
                <a:close/>
                <a:moveTo>
                  <a:pt x="5835316" y="1860749"/>
                </a:moveTo>
                <a:cubicBezTo>
                  <a:pt x="5835316" y="1860749"/>
                  <a:pt x="5833552" y="1862513"/>
                  <a:pt x="5830020" y="1866044"/>
                </a:cubicBezTo>
                <a:cubicBezTo>
                  <a:pt x="5826491" y="1869574"/>
                  <a:pt x="5828256" y="1871338"/>
                  <a:pt x="5835316" y="1871338"/>
                </a:cubicBezTo>
                <a:cubicBezTo>
                  <a:pt x="5835316" y="1864279"/>
                  <a:pt x="5835316" y="1860749"/>
                  <a:pt x="5835316" y="1860749"/>
                </a:cubicBezTo>
                <a:close/>
                <a:moveTo>
                  <a:pt x="4670372" y="1860749"/>
                </a:moveTo>
                <a:cubicBezTo>
                  <a:pt x="4663311" y="1860749"/>
                  <a:pt x="4659780" y="1864279"/>
                  <a:pt x="4659780" y="1871338"/>
                </a:cubicBezTo>
                <a:lnTo>
                  <a:pt x="4680962" y="1871338"/>
                </a:lnTo>
                <a:close/>
                <a:moveTo>
                  <a:pt x="8313473" y="1850157"/>
                </a:moveTo>
                <a:lnTo>
                  <a:pt x="8345244" y="1860749"/>
                </a:lnTo>
                <a:lnTo>
                  <a:pt x="8324064" y="1860749"/>
                </a:lnTo>
                <a:close/>
                <a:moveTo>
                  <a:pt x="7169708" y="1850157"/>
                </a:moveTo>
                <a:cubicBezTo>
                  <a:pt x="7169708" y="1857218"/>
                  <a:pt x="7173238" y="1860749"/>
                  <a:pt x="7180299" y="1860749"/>
                </a:cubicBezTo>
                <a:cubicBezTo>
                  <a:pt x="7180299" y="1853688"/>
                  <a:pt x="7180299" y="1850157"/>
                  <a:pt x="7180299" y="1850157"/>
                </a:cubicBezTo>
                <a:close/>
                <a:moveTo>
                  <a:pt x="5528195" y="1850157"/>
                </a:moveTo>
                <a:lnTo>
                  <a:pt x="5528195" y="1860749"/>
                </a:lnTo>
                <a:lnTo>
                  <a:pt x="5517604" y="1860749"/>
                </a:lnTo>
                <a:cubicBezTo>
                  <a:pt x="5524664" y="1853688"/>
                  <a:pt x="5528195" y="1850157"/>
                  <a:pt x="5528195" y="1850157"/>
                </a:cubicBezTo>
                <a:close/>
                <a:moveTo>
                  <a:pt x="4744504" y="1850157"/>
                </a:moveTo>
                <a:lnTo>
                  <a:pt x="4733914" y="1860749"/>
                </a:lnTo>
                <a:lnTo>
                  <a:pt x="4755094" y="1860749"/>
                </a:lnTo>
                <a:cubicBezTo>
                  <a:pt x="4755094" y="1867809"/>
                  <a:pt x="4762155" y="1871338"/>
                  <a:pt x="4776276" y="1871338"/>
                </a:cubicBezTo>
                <a:lnTo>
                  <a:pt x="4808046" y="1881930"/>
                </a:lnTo>
                <a:cubicBezTo>
                  <a:pt x="4808046" y="1888989"/>
                  <a:pt x="4816872" y="1894284"/>
                  <a:pt x="4834523" y="1897815"/>
                </a:cubicBezTo>
                <a:cubicBezTo>
                  <a:pt x="4852174" y="1901345"/>
                  <a:pt x="4868059" y="1903111"/>
                  <a:pt x="4882180" y="1903111"/>
                </a:cubicBezTo>
                <a:cubicBezTo>
                  <a:pt x="4882180" y="1903111"/>
                  <a:pt x="4885709" y="1904875"/>
                  <a:pt x="4892770" y="1908405"/>
                </a:cubicBezTo>
                <a:cubicBezTo>
                  <a:pt x="4899830" y="1911936"/>
                  <a:pt x="4903360" y="1913701"/>
                  <a:pt x="4903360" y="1913701"/>
                </a:cubicBezTo>
                <a:lnTo>
                  <a:pt x="4913950" y="1924290"/>
                </a:lnTo>
                <a:lnTo>
                  <a:pt x="4892770" y="1924290"/>
                </a:lnTo>
                <a:cubicBezTo>
                  <a:pt x="4885709" y="1917231"/>
                  <a:pt x="4878648" y="1911936"/>
                  <a:pt x="4871588" y="1908405"/>
                </a:cubicBezTo>
                <a:cubicBezTo>
                  <a:pt x="4864528" y="1904875"/>
                  <a:pt x="4860998" y="1906640"/>
                  <a:pt x="4860998" y="1913701"/>
                </a:cubicBezTo>
                <a:lnTo>
                  <a:pt x="4850408" y="1913701"/>
                </a:lnTo>
                <a:cubicBezTo>
                  <a:pt x="4850408" y="1906640"/>
                  <a:pt x="4846878" y="1903111"/>
                  <a:pt x="4839818" y="1903111"/>
                </a:cubicBezTo>
                <a:cubicBezTo>
                  <a:pt x="4818636" y="1910170"/>
                  <a:pt x="4797456" y="1906640"/>
                  <a:pt x="4776276" y="1892520"/>
                </a:cubicBezTo>
                <a:cubicBezTo>
                  <a:pt x="4776276" y="1892520"/>
                  <a:pt x="4772744" y="1892520"/>
                  <a:pt x="4765684" y="1892520"/>
                </a:cubicBezTo>
                <a:lnTo>
                  <a:pt x="4755094" y="1892520"/>
                </a:lnTo>
                <a:lnTo>
                  <a:pt x="4723324" y="1871338"/>
                </a:lnTo>
                <a:lnTo>
                  <a:pt x="4723324" y="1892520"/>
                </a:lnTo>
                <a:cubicBezTo>
                  <a:pt x="4737443" y="1892520"/>
                  <a:pt x="4744504" y="1894284"/>
                  <a:pt x="4744504" y="1897815"/>
                </a:cubicBezTo>
                <a:cubicBezTo>
                  <a:pt x="4744504" y="1901345"/>
                  <a:pt x="4749799" y="1904875"/>
                  <a:pt x="4760390" y="1908405"/>
                </a:cubicBezTo>
                <a:cubicBezTo>
                  <a:pt x="4770980" y="1911936"/>
                  <a:pt x="4779805" y="1913701"/>
                  <a:pt x="4786866" y="1913701"/>
                </a:cubicBezTo>
                <a:cubicBezTo>
                  <a:pt x="4793926" y="1913701"/>
                  <a:pt x="4799222" y="1915465"/>
                  <a:pt x="4802751" y="1918996"/>
                </a:cubicBezTo>
                <a:cubicBezTo>
                  <a:pt x="4806282" y="1922526"/>
                  <a:pt x="4808046" y="1924290"/>
                  <a:pt x="4808046" y="1924290"/>
                </a:cubicBezTo>
                <a:cubicBezTo>
                  <a:pt x="4822167" y="1931351"/>
                  <a:pt x="4829228" y="1934882"/>
                  <a:pt x="4829228" y="1934882"/>
                </a:cubicBezTo>
                <a:cubicBezTo>
                  <a:pt x="4836288" y="1934882"/>
                  <a:pt x="4839818" y="1934882"/>
                  <a:pt x="4839818" y="1934882"/>
                </a:cubicBezTo>
                <a:lnTo>
                  <a:pt x="4892770" y="1945472"/>
                </a:lnTo>
                <a:cubicBezTo>
                  <a:pt x="4892770" y="1938411"/>
                  <a:pt x="4894536" y="1934882"/>
                  <a:pt x="4898065" y="1934882"/>
                </a:cubicBezTo>
                <a:cubicBezTo>
                  <a:pt x="4901594" y="1934882"/>
                  <a:pt x="4903360" y="1938411"/>
                  <a:pt x="4903360" y="1945472"/>
                </a:cubicBezTo>
                <a:cubicBezTo>
                  <a:pt x="4903360" y="1959592"/>
                  <a:pt x="4921011" y="1966653"/>
                  <a:pt x="4956312" y="1966653"/>
                </a:cubicBezTo>
                <a:lnTo>
                  <a:pt x="4977492" y="1966653"/>
                </a:lnTo>
                <a:lnTo>
                  <a:pt x="4966902" y="1956063"/>
                </a:lnTo>
                <a:lnTo>
                  <a:pt x="4977492" y="1945472"/>
                </a:lnTo>
                <a:cubicBezTo>
                  <a:pt x="4977492" y="1952532"/>
                  <a:pt x="4988084" y="1957828"/>
                  <a:pt x="5009265" y="1961357"/>
                </a:cubicBezTo>
                <a:cubicBezTo>
                  <a:pt x="5030446" y="1964888"/>
                  <a:pt x="5048096" y="1966653"/>
                  <a:pt x="5062217" y="1966653"/>
                </a:cubicBezTo>
                <a:cubicBezTo>
                  <a:pt x="5076338" y="1966653"/>
                  <a:pt x="5086928" y="1966653"/>
                  <a:pt x="5093988" y="1966653"/>
                </a:cubicBezTo>
                <a:cubicBezTo>
                  <a:pt x="5093988" y="1966653"/>
                  <a:pt x="5092223" y="1964888"/>
                  <a:pt x="5088692" y="1961357"/>
                </a:cubicBezTo>
                <a:cubicBezTo>
                  <a:pt x="5085162" y="1957828"/>
                  <a:pt x="5079867" y="1956063"/>
                  <a:pt x="5072806" y="1956063"/>
                </a:cubicBezTo>
                <a:lnTo>
                  <a:pt x="5062217" y="1945472"/>
                </a:lnTo>
                <a:lnTo>
                  <a:pt x="5030446" y="1945472"/>
                </a:lnTo>
                <a:cubicBezTo>
                  <a:pt x="5023384" y="1959592"/>
                  <a:pt x="5016325" y="1956063"/>
                  <a:pt x="5009265" y="1934882"/>
                </a:cubicBezTo>
                <a:lnTo>
                  <a:pt x="4988084" y="1924290"/>
                </a:lnTo>
                <a:cubicBezTo>
                  <a:pt x="4988084" y="1931351"/>
                  <a:pt x="4986319" y="1936646"/>
                  <a:pt x="4982788" y="1940176"/>
                </a:cubicBezTo>
                <a:cubicBezTo>
                  <a:pt x="4979258" y="1943707"/>
                  <a:pt x="4977492" y="1941941"/>
                  <a:pt x="4977492" y="1934882"/>
                </a:cubicBezTo>
                <a:cubicBezTo>
                  <a:pt x="4977492" y="1927821"/>
                  <a:pt x="4977492" y="1924290"/>
                  <a:pt x="4977492" y="1924290"/>
                </a:cubicBezTo>
                <a:lnTo>
                  <a:pt x="4966902" y="1913701"/>
                </a:lnTo>
                <a:cubicBezTo>
                  <a:pt x="4959842" y="1913701"/>
                  <a:pt x="4959842" y="1910170"/>
                  <a:pt x="4966902" y="1903111"/>
                </a:cubicBezTo>
                <a:lnTo>
                  <a:pt x="4988084" y="1903111"/>
                </a:lnTo>
                <a:cubicBezTo>
                  <a:pt x="4988084" y="1910170"/>
                  <a:pt x="5002204" y="1913701"/>
                  <a:pt x="5030446" y="1913701"/>
                </a:cubicBezTo>
                <a:cubicBezTo>
                  <a:pt x="5030446" y="1913701"/>
                  <a:pt x="5030446" y="1917231"/>
                  <a:pt x="5030446" y="1924290"/>
                </a:cubicBezTo>
                <a:cubicBezTo>
                  <a:pt x="5030446" y="1924290"/>
                  <a:pt x="5033976" y="1926055"/>
                  <a:pt x="5041036" y="1929586"/>
                </a:cubicBezTo>
                <a:cubicBezTo>
                  <a:pt x="5048096" y="1933117"/>
                  <a:pt x="5051626" y="1934882"/>
                  <a:pt x="5051626" y="1934882"/>
                </a:cubicBezTo>
                <a:cubicBezTo>
                  <a:pt x="5065746" y="1934882"/>
                  <a:pt x="5074572" y="1936646"/>
                  <a:pt x="5078102" y="1940176"/>
                </a:cubicBezTo>
                <a:cubicBezTo>
                  <a:pt x="5081632" y="1943707"/>
                  <a:pt x="5088692" y="1941941"/>
                  <a:pt x="5099284" y="1934882"/>
                </a:cubicBezTo>
                <a:cubicBezTo>
                  <a:pt x="5109873" y="1927821"/>
                  <a:pt x="5115169" y="1924290"/>
                  <a:pt x="5115169" y="1924290"/>
                </a:cubicBezTo>
                <a:cubicBezTo>
                  <a:pt x="5115169" y="1910170"/>
                  <a:pt x="5090458" y="1903111"/>
                  <a:pt x="5041036" y="1903111"/>
                </a:cubicBezTo>
                <a:cubicBezTo>
                  <a:pt x="5033976" y="1903111"/>
                  <a:pt x="5030446" y="1906640"/>
                  <a:pt x="5030446" y="1913701"/>
                </a:cubicBezTo>
                <a:lnTo>
                  <a:pt x="5030446" y="1903111"/>
                </a:lnTo>
                <a:cubicBezTo>
                  <a:pt x="5016325" y="1896050"/>
                  <a:pt x="4998674" y="1892520"/>
                  <a:pt x="4977492" y="1892520"/>
                </a:cubicBezTo>
                <a:lnTo>
                  <a:pt x="4956312" y="1892520"/>
                </a:lnTo>
                <a:cubicBezTo>
                  <a:pt x="4956312" y="1899580"/>
                  <a:pt x="4949252" y="1903111"/>
                  <a:pt x="4935132" y="1903111"/>
                </a:cubicBezTo>
                <a:cubicBezTo>
                  <a:pt x="4921011" y="1903111"/>
                  <a:pt x="4910421" y="1903111"/>
                  <a:pt x="4903360" y="1903111"/>
                </a:cubicBezTo>
                <a:cubicBezTo>
                  <a:pt x="4889240" y="1896050"/>
                  <a:pt x="4875120" y="1888989"/>
                  <a:pt x="4860998" y="1881930"/>
                </a:cubicBezTo>
                <a:cubicBezTo>
                  <a:pt x="4853938" y="1881930"/>
                  <a:pt x="4845113" y="1880165"/>
                  <a:pt x="4834523" y="1876634"/>
                </a:cubicBezTo>
                <a:cubicBezTo>
                  <a:pt x="4823932" y="1873103"/>
                  <a:pt x="4815107" y="1871338"/>
                  <a:pt x="4808046" y="1871338"/>
                </a:cubicBezTo>
                <a:lnTo>
                  <a:pt x="4755094" y="1860749"/>
                </a:lnTo>
                <a:cubicBezTo>
                  <a:pt x="4755094" y="1860749"/>
                  <a:pt x="4751565" y="1857218"/>
                  <a:pt x="4744504" y="1850157"/>
                </a:cubicBezTo>
                <a:close/>
                <a:moveTo>
                  <a:pt x="7149852" y="1843540"/>
                </a:moveTo>
                <a:cubicBezTo>
                  <a:pt x="7148968" y="1844422"/>
                  <a:pt x="7148526" y="1846628"/>
                  <a:pt x="7148526" y="1850157"/>
                </a:cubicBezTo>
                <a:cubicBezTo>
                  <a:pt x="7155588" y="1850157"/>
                  <a:pt x="7159118" y="1850157"/>
                  <a:pt x="7159118" y="1850157"/>
                </a:cubicBezTo>
                <a:cubicBezTo>
                  <a:pt x="7159118" y="1850157"/>
                  <a:pt x="7157352" y="1848393"/>
                  <a:pt x="7153822" y="1844863"/>
                </a:cubicBezTo>
                <a:cubicBezTo>
                  <a:pt x="7152058" y="1843098"/>
                  <a:pt x="7150734" y="1842657"/>
                  <a:pt x="7149852" y="1843540"/>
                </a:cubicBezTo>
                <a:close/>
                <a:moveTo>
                  <a:pt x="7942808" y="1839567"/>
                </a:moveTo>
                <a:lnTo>
                  <a:pt x="7953398" y="1850157"/>
                </a:lnTo>
                <a:cubicBezTo>
                  <a:pt x="7946338" y="1850157"/>
                  <a:pt x="7942808" y="1850157"/>
                  <a:pt x="7942808" y="1850157"/>
                </a:cubicBezTo>
                <a:close/>
                <a:moveTo>
                  <a:pt x="7582734" y="1839567"/>
                </a:moveTo>
                <a:cubicBezTo>
                  <a:pt x="7582734" y="1839567"/>
                  <a:pt x="7582734" y="1841332"/>
                  <a:pt x="7582734" y="1844863"/>
                </a:cubicBezTo>
                <a:cubicBezTo>
                  <a:pt x="7582734" y="1848393"/>
                  <a:pt x="7579204" y="1850157"/>
                  <a:pt x="7572144" y="1850157"/>
                </a:cubicBezTo>
                <a:cubicBezTo>
                  <a:pt x="7558024" y="1850157"/>
                  <a:pt x="7554492" y="1857218"/>
                  <a:pt x="7561553" y="1871338"/>
                </a:cubicBezTo>
                <a:lnTo>
                  <a:pt x="7550963" y="1881930"/>
                </a:lnTo>
                <a:cubicBezTo>
                  <a:pt x="7543903" y="1881930"/>
                  <a:pt x="7536842" y="1885459"/>
                  <a:pt x="7529782" y="1892520"/>
                </a:cubicBezTo>
                <a:lnTo>
                  <a:pt x="7519192" y="1903111"/>
                </a:lnTo>
                <a:lnTo>
                  <a:pt x="7529782" y="1903111"/>
                </a:lnTo>
                <a:cubicBezTo>
                  <a:pt x="7543903" y="1903111"/>
                  <a:pt x="7550963" y="1903111"/>
                  <a:pt x="7550963" y="1903111"/>
                </a:cubicBezTo>
                <a:cubicBezTo>
                  <a:pt x="7565082" y="1896050"/>
                  <a:pt x="7575674" y="1888989"/>
                  <a:pt x="7582734" y="1881930"/>
                </a:cubicBezTo>
                <a:cubicBezTo>
                  <a:pt x="7582734" y="1881930"/>
                  <a:pt x="7580970" y="1880165"/>
                  <a:pt x="7577438" y="1876634"/>
                </a:cubicBezTo>
                <a:cubicBezTo>
                  <a:pt x="7573909" y="1873103"/>
                  <a:pt x="7572144" y="1867809"/>
                  <a:pt x="7572144" y="1860749"/>
                </a:cubicBezTo>
                <a:lnTo>
                  <a:pt x="7593326" y="1850157"/>
                </a:lnTo>
                <a:cubicBezTo>
                  <a:pt x="7586264" y="1843098"/>
                  <a:pt x="7582734" y="1839567"/>
                  <a:pt x="7582734" y="1839567"/>
                </a:cubicBezTo>
                <a:close/>
                <a:moveTo>
                  <a:pt x="4680962" y="1839567"/>
                </a:moveTo>
                <a:lnTo>
                  <a:pt x="4680962" y="1850157"/>
                </a:lnTo>
                <a:lnTo>
                  <a:pt x="4691551" y="1850157"/>
                </a:lnTo>
                <a:cubicBezTo>
                  <a:pt x="4691551" y="1843098"/>
                  <a:pt x="4688022" y="1839567"/>
                  <a:pt x="4680962" y="1839567"/>
                </a:cubicBezTo>
                <a:close/>
                <a:moveTo>
                  <a:pt x="3406141" y="1836920"/>
                </a:moveTo>
                <a:cubicBezTo>
                  <a:pt x="3429970" y="1836920"/>
                  <a:pt x="3441882" y="1844863"/>
                  <a:pt x="3441882" y="1860749"/>
                </a:cubicBezTo>
                <a:cubicBezTo>
                  <a:pt x="3441882" y="1860749"/>
                  <a:pt x="3445413" y="1860749"/>
                  <a:pt x="3452474" y="1860749"/>
                </a:cubicBezTo>
                <a:lnTo>
                  <a:pt x="3463064" y="1860749"/>
                </a:lnTo>
                <a:lnTo>
                  <a:pt x="3473655" y="1881930"/>
                </a:lnTo>
                <a:cubicBezTo>
                  <a:pt x="3473655" y="1881930"/>
                  <a:pt x="3470124" y="1881930"/>
                  <a:pt x="3463064" y="1881930"/>
                </a:cubicBezTo>
                <a:cubicBezTo>
                  <a:pt x="3456004" y="1881930"/>
                  <a:pt x="3448943" y="1881930"/>
                  <a:pt x="3441882" y="1881930"/>
                </a:cubicBezTo>
                <a:cubicBezTo>
                  <a:pt x="3420703" y="1874869"/>
                  <a:pt x="3410112" y="1874869"/>
                  <a:pt x="3410112" y="1881930"/>
                </a:cubicBezTo>
                <a:lnTo>
                  <a:pt x="3388931" y="1892520"/>
                </a:lnTo>
                <a:cubicBezTo>
                  <a:pt x="3381872" y="1885459"/>
                  <a:pt x="3378341" y="1881930"/>
                  <a:pt x="3378341" y="1881930"/>
                </a:cubicBezTo>
                <a:cubicBezTo>
                  <a:pt x="3364220" y="1874869"/>
                  <a:pt x="3353630" y="1867809"/>
                  <a:pt x="3346570" y="1860749"/>
                </a:cubicBezTo>
                <a:cubicBezTo>
                  <a:pt x="3346570" y="1846628"/>
                  <a:pt x="3364220" y="1846628"/>
                  <a:pt x="3399522" y="1860749"/>
                </a:cubicBezTo>
                <a:lnTo>
                  <a:pt x="3388931" y="1839567"/>
                </a:lnTo>
                <a:lnTo>
                  <a:pt x="3378341" y="1839567"/>
                </a:lnTo>
                <a:cubicBezTo>
                  <a:pt x="3388931" y="1837803"/>
                  <a:pt x="3398198" y="1836920"/>
                  <a:pt x="3406141" y="1836920"/>
                </a:cubicBezTo>
                <a:close/>
                <a:moveTo>
                  <a:pt x="4810694" y="1831625"/>
                </a:moveTo>
                <a:cubicBezTo>
                  <a:pt x="4805400" y="1831625"/>
                  <a:pt x="4800986" y="1832507"/>
                  <a:pt x="4797456" y="1834272"/>
                </a:cubicBezTo>
                <a:cubicBezTo>
                  <a:pt x="4790396" y="1837803"/>
                  <a:pt x="4786866" y="1839567"/>
                  <a:pt x="4786866" y="1839567"/>
                </a:cubicBezTo>
                <a:cubicBezTo>
                  <a:pt x="4786866" y="1839567"/>
                  <a:pt x="4790396" y="1843098"/>
                  <a:pt x="4797456" y="1850157"/>
                </a:cubicBezTo>
                <a:cubicBezTo>
                  <a:pt x="4811576" y="1857218"/>
                  <a:pt x="4818636" y="1860749"/>
                  <a:pt x="4818636" y="1860749"/>
                </a:cubicBezTo>
                <a:cubicBezTo>
                  <a:pt x="4818636" y="1860749"/>
                  <a:pt x="4822167" y="1857218"/>
                  <a:pt x="4829228" y="1850157"/>
                </a:cubicBezTo>
                <a:cubicBezTo>
                  <a:pt x="4836288" y="1850157"/>
                  <a:pt x="4839818" y="1850157"/>
                  <a:pt x="4839818" y="1850157"/>
                </a:cubicBezTo>
                <a:lnTo>
                  <a:pt x="4860998" y="1839567"/>
                </a:lnTo>
                <a:cubicBezTo>
                  <a:pt x="4853938" y="1839567"/>
                  <a:pt x="4843348" y="1837803"/>
                  <a:pt x="4829228" y="1834272"/>
                </a:cubicBezTo>
                <a:cubicBezTo>
                  <a:pt x="4822167" y="1832507"/>
                  <a:pt x="4815989" y="1831625"/>
                  <a:pt x="4810694" y="1831625"/>
                </a:cubicBezTo>
                <a:close/>
                <a:moveTo>
                  <a:pt x="7635686" y="1828978"/>
                </a:moveTo>
                <a:cubicBezTo>
                  <a:pt x="7635686" y="1828978"/>
                  <a:pt x="7637452" y="1830742"/>
                  <a:pt x="7640982" y="1834272"/>
                </a:cubicBezTo>
                <a:cubicBezTo>
                  <a:pt x="7644511" y="1837803"/>
                  <a:pt x="7646278" y="1839567"/>
                  <a:pt x="7646278" y="1839567"/>
                </a:cubicBezTo>
                <a:cubicBezTo>
                  <a:pt x="7653338" y="1839567"/>
                  <a:pt x="7656867" y="1837803"/>
                  <a:pt x="7656867" y="1834272"/>
                </a:cubicBezTo>
                <a:cubicBezTo>
                  <a:pt x="7656867" y="1830742"/>
                  <a:pt x="7653338" y="1828978"/>
                  <a:pt x="7646278" y="1828978"/>
                </a:cubicBezTo>
                <a:cubicBezTo>
                  <a:pt x="7639216" y="1828978"/>
                  <a:pt x="7635686" y="1828978"/>
                  <a:pt x="7635686" y="1828978"/>
                </a:cubicBezTo>
                <a:close/>
                <a:moveTo>
                  <a:pt x="7492716" y="1828978"/>
                </a:moveTo>
                <a:cubicBezTo>
                  <a:pt x="7460944" y="1828978"/>
                  <a:pt x="7445059" y="1832507"/>
                  <a:pt x="7445059" y="1839567"/>
                </a:cubicBezTo>
                <a:cubicBezTo>
                  <a:pt x="7445059" y="1839567"/>
                  <a:pt x="7446824" y="1841332"/>
                  <a:pt x="7450355" y="1844863"/>
                </a:cubicBezTo>
                <a:cubicBezTo>
                  <a:pt x="7453884" y="1848393"/>
                  <a:pt x="7457415" y="1850157"/>
                  <a:pt x="7460944" y="1850157"/>
                </a:cubicBezTo>
                <a:cubicBezTo>
                  <a:pt x="7464474" y="1850157"/>
                  <a:pt x="7466240" y="1850157"/>
                  <a:pt x="7466240" y="1850157"/>
                </a:cubicBezTo>
                <a:cubicBezTo>
                  <a:pt x="7466240" y="1850157"/>
                  <a:pt x="7466240" y="1853688"/>
                  <a:pt x="7466240" y="1860749"/>
                </a:cubicBezTo>
                <a:cubicBezTo>
                  <a:pt x="7466240" y="1860749"/>
                  <a:pt x="7471534" y="1858984"/>
                  <a:pt x="7482126" y="1855453"/>
                </a:cubicBezTo>
                <a:cubicBezTo>
                  <a:pt x="7492716" y="1851923"/>
                  <a:pt x="7503307" y="1850157"/>
                  <a:pt x="7513896" y="1850157"/>
                </a:cubicBezTo>
                <a:cubicBezTo>
                  <a:pt x="7524486" y="1850157"/>
                  <a:pt x="7529782" y="1848393"/>
                  <a:pt x="7529782" y="1844863"/>
                </a:cubicBezTo>
                <a:cubicBezTo>
                  <a:pt x="7529782" y="1841332"/>
                  <a:pt x="7531548" y="1837803"/>
                  <a:pt x="7535078" y="1834272"/>
                </a:cubicBezTo>
                <a:cubicBezTo>
                  <a:pt x="7538607" y="1830742"/>
                  <a:pt x="7524486" y="1828978"/>
                  <a:pt x="7492716" y="1828978"/>
                </a:cubicBezTo>
                <a:close/>
                <a:moveTo>
                  <a:pt x="6015353" y="1828978"/>
                </a:moveTo>
                <a:lnTo>
                  <a:pt x="6004764" y="1839567"/>
                </a:lnTo>
                <a:lnTo>
                  <a:pt x="6015353" y="1839567"/>
                </a:lnTo>
                <a:cubicBezTo>
                  <a:pt x="6008293" y="1839567"/>
                  <a:pt x="6004764" y="1843098"/>
                  <a:pt x="6004764" y="1850157"/>
                </a:cubicBezTo>
                <a:cubicBezTo>
                  <a:pt x="6011824" y="1850157"/>
                  <a:pt x="6015353" y="1850157"/>
                  <a:pt x="6015353" y="1850157"/>
                </a:cubicBezTo>
                <a:cubicBezTo>
                  <a:pt x="6015353" y="1850157"/>
                  <a:pt x="6017120" y="1848393"/>
                  <a:pt x="6020649" y="1844863"/>
                </a:cubicBezTo>
                <a:cubicBezTo>
                  <a:pt x="6024178" y="1841332"/>
                  <a:pt x="6025943" y="1837803"/>
                  <a:pt x="6025943" y="1834272"/>
                </a:cubicBezTo>
                <a:cubicBezTo>
                  <a:pt x="6025943" y="1830742"/>
                  <a:pt x="6022414" y="1828978"/>
                  <a:pt x="6015353" y="1828978"/>
                </a:cubicBezTo>
                <a:close/>
                <a:moveTo>
                  <a:pt x="5348158" y="1828978"/>
                </a:moveTo>
                <a:cubicBezTo>
                  <a:pt x="5341098" y="1828978"/>
                  <a:pt x="5337566" y="1830742"/>
                  <a:pt x="5337566" y="1834272"/>
                </a:cubicBezTo>
                <a:cubicBezTo>
                  <a:pt x="5337566" y="1837803"/>
                  <a:pt x="5341098" y="1839567"/>
                  <a:pt x="5348158" y="1839567"/>
                </a:cubicBezTo>
                <a:lnTo>
                  <a:pt x="5337566" y="1850157"/>
                </a:lnTo>
                <a:cubicBezTo>
                  <a:pt x="5337566" y="1850157"/>
                  <a:pt x="5341098" y="1850157"/>
                  <a:pt x="5348158" y="1850157"/>
                </a:cubicBezTo>
                <a:cubicBezTo>
                  <a:pt x="5348158" y="1850157"/>
                  <a:pt x="5348158" y="1846628"/>
                  <a:pt x="5348158" y="1839567"/>
                </a:cubicBezTo>
                <a:cubicBezTo>
                  <a:pt x="5355218" y="1839567"/>
                  <a:pt x="5358748" y="1837803"/>
                  <a:pt x="5358748" y="1834272"/>
                </a:cubicBezTo>
                <a:cubicBezTo>
                  <a:pt x="5358748" y="1830742"/>
                  <a:pt x="5355218" y="1828978"/>
                  <a:pt x="5348158" y="1828978"/>
                </a:cubicBezTo>
                <a:close/>
                <a:moveTo>
                  <a:pt x="4013765" y="1828978"/>
                </a:moveTo>
                <a:cubicBezTo>
                  <a:pt x="4006706" y="1828978"/>
                  <a:pt x="4003175" y="1830742"/>
                  <a:pt x="4003175" y="1834272"/>
                </a:cubicBezTo>
                <a:cubicBezTo>
                  <a:pt x="4003175" y="1837803"/>
                  <a:pt x="4004940" y="1839567"/>
                  <a:pt x="4008470" y="1839567"/>
                </a:cubicBezTo>
                <a:cubicBezTo>
                  <a:pt x="4012000" y="1839567"/>
                  <a:pt x="4013765" y="1836037"/>
                  <a:pt x="4013765" y="1828978"/>
                </a:cubicBezTo>
                <a:close/>
                <a:moveTo>
                  <a:pt x="5951812" y="1818386"/>
                </a:moveTo>
                <a:cubicBezTo>
                  <a:pt x="5951812" y="1818386"/>
                  <a:pt x="5953576" y="1820151"/>
                  <a:pt x="5957106" y="1823682"/>
                </a:cubicBezTo>
                <a:cubicBezTo>
                  <a:pt x="5960635" y="1827213"/>
                  <a:pt x="5962401" y="1828978"/>
                  <a:pt x="5962401" y="1828978"/>
                </a:cubicBezTo>
                <a:lnTo>
                  <a:pt x="5972991" y="1818386"/>
                </a:lnTo>
                <a:close/>
                <a:moveTo>
                  <a:pt x="5411700" y="1818386"/>
                </a:moveTo>
                <a:cubicBezTo>
                  <a:pt x="5404640" y="1825447"/>
                  <a:pt x="5404640" y="1832507"/>
                  <a:pt x="5411700" y="1839567"/>
                </a:cubicBezTo>
                <a:cubicBezTo>
                  <a:pt x="5411700" y="1839567"/>
                  <a:pt x="5415230" y="1839567"/>
                  <a:pt x="5422291" y="1839567"/>
                </a:cubicBezTo>
                <a:cubicBezTo>
                  <a:pt x="5422291" y="1839567"/>
                  <a:pt x="5434646" y="1844863"/>
                  <a:pt x="5459356" y="1855453"/>
                </a:cubicBezTo>
                <a:cubicBezTo>
                  <a:pt x="5484068" y="1866044"/>
                  <a:pt x="5496423" y="1874869"/>
                  <a:pt x="5496423" y="1881930"/>
                </a:cubicBezTo>
                <a:cubicBezTo>
                  <a:pt x="5496423" y="1881930"/>
                  <a:pt x="5503483" y="1881930"/>
                  <a:pt x="5517604" y="1881930"/>
                </a:cubicBezTo>
                <a:cubicBezTo>
                  <a:pt x="5531724" y="1881930"/>
                  <a:pt x="5538785" y="1883694"/>
                  <a:pt x="5538785" y="1887224"/>
                </a:cubicBezTo>
                <a:cubicBezTo>
                  <a:pt x="5538785" y="1890755"/>
                  <a:pt x="5542314" y="1892520"/>
                  <a:pt x="5549375" y="1892520"/>
                </a:cubicBezTo>
                <a:cubicBezTo>
                  <a:pt x="5556435" y="1892520"/>
                  <a:pt x="5563496" y="1888989"/>
                  <a:pt x="5570556" y="1881930"/>
                </a:cubicBezTo>
                <a:lnTo>
                  <a:pt x="5581147" y="1871338"/>
                </a:lnTo>
                <a:cubicBezTo>
                  <a:pt x="5588208" y="1864279"/>
                  <a:pt x="5591737" y="1864279"/>
                  <a:pt x="5591737" y="1871338"/>
                </a:cubicBezTo>
                <a:lnTo>
                  <a:pt x="5602327" y="1860749"/>
                </a:lnTo>
                <a:cubicBezTo>
                  <a:pt x="5595266" y="1853688"/>
                  <a:pt x="5589972" y="1851923"/>
                  <a:pt x="5586442" y="1855453"/>
                </a:cubicBezTo>
                <a:cubicBezTo>
                  <a:pt x="5582912" y="1858984"/>
                  <a:pt x="5581147" y="1857218"/>
                  <a:pt x="5581147" y="1850157"/>
                </a:cubicBezTo>
                <a:cubicBezTo>
                  <a:pt x="5581147" y="1843098"/>
                  <a:pt x="5574087" y="1843098"/>
                  <a:pt x="5559966" y="1850157"/>
                </a:cubicBezTo>
                <a:cubicBezTo>
                  <a:pt x="5552906" y="1850157"/>
                  <a:pt x="5547610" y="1850157"/>
                  <a:pt x="5544080" y="1850157"/>
                </a:cubicBezTo>
                <a:cubicBezTo>
                  <a:pt x="5540550" y="1850157"/>
                  <a:pt x="5537020" y="1848393"/>
                  <a:pt x="5533490" y="1844863"/>
                </a:cubicBezTo>
                <a:cubicBezTo>
                  <a:pt x="5529960" y="1841332"/>
                  <a:pt x="5524664" y="1839567"/>
                  <a:pt x="5517604" y="1839567"/>
                </a:cubicBezTo>
                <a:cubicBezTo>
                  <a:pt x="5510544" y="1839567"/>
                  <a:pt x="5505248" y="1836037"/>
                  <a:pt x="5501718" y="1828978"/>
                </a:cubicBezTo>
                <a:cubicBezTo>
                  <a:pt x="5498189" y="1821917"/>
                  <a:pt x="5487598" y="1818386"/>
                  <a:pt x="5469948" y="1818386"/>
                </a:cubicBezTo>
                <a:cubicBezTo>
                  <a:pt x="5452296" y="1818386"/>
                  <a:pt x="5441706" y="1820151"/>
                  <a:pt x="5438176" y="1823682"/>
                </a:cubicBezTo>
                <a:cubicBezTo>
                  <a:pt x="5434646" y="1827213"/>
                  <a:pt x="5429352" y="1828978"/>
                  <a:pt x="5422291" y="1828978"/>
                </a:cubicBezTo>
                <a:cubicBezTo>
                  <a:pt x="5415230" y="1828978"/>
                  <a:pt x="5411700" y="1825447"/>
                  <a:pt x="5411700" y="1818386"/>
                </a:cubicBezTo>
                <a:close/>
                <a:moveTo>
                  <a:pt x="5390518" y="1818386"/>
                </a:moveTo>
                <a:cubicBezTo>
                  <a:pt x="5390518" y="1825447"/>
                  <a:pt x="5392285" y="1828978"/>
                  <a:pt x="5395814" y="1828978"/>
                </a:cubicBezTo>
                <a:cubicBezTo>
                  <a:pt x="5399344" y="1828978"/>
                  <a:pt x="5401110" y="1827213"/>
                  <a:pt x="5401110" y="1823682"/>
                </a:cubicBezTo>
                <a:cubicBezTo>
                  <a:pt x="5401110" y="1820151"/>
                  <a:pt x="5397579" y="1818386"/>
                  <a:pt x="5390518" y="1818386"/>
                </a:cubicBezTo>
                <a:close/>
                <a:moveTo>
                  <a:pt x="4744504" y="1818386"/>
                </a:moveTo>
                <a:cubicBezTo>
                  <a:pt x="4744504" y="1818386"/>
                  <a:pt x="4748034" y="1821917"/>
                  <a:pt x="4755094" y="1828978"/>
                </a:cubicBezTo>
                <a:cubicBezTo>
                  <a:pt x="4762155" y="1828978"/>
                  <a:pt x="4762155" y="1827213"/>
                  <a:pt x="4755094" y="1823682"/>
                </a:cubicBezTo>
                <a:cubicBezTo>
                  <a:pt x="4748034" y="1820151"/>
                  <a:pt x="4744504" y="1818386"/>
                  <a:pt x="4744504" y="1818386"/>
                </a:cubicBezTo>
                <a:close/>
                <a:moveTo>
                  <a:pt x="4151441" y="1818386"/>
                </a:moveTo>
                <a:lnTo>
                  <a:pt x="4162031" y="1828978"/>
                </a:lnTo>
                <a:cubicBezTo>
                  <a:pt x="4169092" y="1828978"/>
                  <a:pt x="4169092" y="1825447"/>
                  <a:pt x="4162031" y="1818386"/>
                </a:cubicBezTo>
                <a:close/>
                <a:moveTo>
                  <a:pt x="4530048" y="1813092"/>
                </a:moveTo>
                <a:cubicBezTo>
                  <a:pt x="4521223" y="1813092"/>
                  <a:pt x="4515045" y="1814857"/>
                  <a:pt x="4511514" y="1818386"/>
                </a:cubicBezTo>
                <a:cubicBezTo>
                  <a:pt x="4511514" y="1818386"/>
                  <a:pt x="4520340" y="1821917"/>
                  <a:pt x="4537991" y="1828978"/>
                </a:cubicBezTo>
                <a:cubicBezTo>
                  <a:pt x="4555641" y="1836037"/>
                  <a:pt x="4575058" y="1841332"/>
                  <a:pt x="4596238" y="1844863"/>
                </a:cubicBezTo>
                <a:cubicBezTo>
                  <a:pt x="4617420" y="1848393"/>
                  <a:pt x="4629774" y="1850157"/>
                  <a:pt x="4633305" y="1850157"/>
                </a:cubicBezTo>
                <a:cubicBezTo>
                  <a:pt x="4636834" y="1850157"/>
                  <a:pt x="4636834" y="1848393"/>
                  <a:pt x="4633305" y="1844863"/>
                </a:cubicBezTo>
                <a:cubicBezTo>
                  <a:pt x="4629774" y="1841332"/>
                  <a:pt x="4624480" y="1839567"/>
                  <a:pt x="4617420" y="1839567"/>
                </a:cubicBezTo>
                <a:cubicBezTo>
                  <a:pt x="4610359" y="1839567"/>
                  <a:pt x="4606828" y="1839567"/>
                  <a:pt x="4606828" y="1839567"/>
                </a:cubicBezTo>
                <a:cubicBezTo>
                  <a:pt x="4606828" y="1832507"/>
                  <a:pt x="4592708" y="1825447"/>
                  <a:pt x="4564468" y="1818386"/>
                </a:cubicBezTo>
                <a:cubicBezTo>
                  <a:pt x="4550346" y="1814857"/>
                  <a:pt x="4538873" y="1813092"/>
                  <a:pt x="4530048" y="1813092"/>
                </a:cubicBezTo>
                <a:close/>
                <a:moveTo>
                  <a:pt x="7414612" y="1811767"/>
                </a:moveTo>
                <a:cubicBezTo>
                  <a:pt x="7411963" y="1810886"/>
                  <a:pt x="7409758" y="1811327"/>
                  <a:pt x="7407992" y="1813092"/>
                </a:cubicBezTo>
                <a:cubicBezTo>
                  <a:pt x="7404463" y="1816622"/>
                  <a:pt x="7406226" y="1821917"/>
                  <a:pt x="7413288" y="1828978"/>
                </a:cubicBezTo>
                <a:lnTo>
                  <a:pt x="7423878" y="1839567"/>
                </a:lnTo>
                <a:cubicBezTo>
                  <a:pt x="7430938" y="1832507"/>
                  <a:pt x="7430938" y="1825447"/>
                  <a:pt x="7423878" y="1818386"/>
                </a:cubicBezTo>
                <a:cubicBezTo>
                  <a:pt x="7420347" y="1814857"/>
                  <a:pt x="7417259" y="1812651"/>
                  <a:pt x="7414612" y="1811767"/>
                </a:cubicBezTo>
                <a:close/>
                <a:moveTo>
                  <a:pt x="5855174" y="1811767"/>
                </a:moveTo>
                <a:cubicBezTo>
                  <a:pt x="5854290" y="1810886"/>
                  <a:pt x="5852966" y="1811327"/>
                  <a:pt x="5851202" y="1813092"/>
                </a:cubicBezTo>
                <a:cubicBezTo>
                  <a:pt x="5847672" y="1816622"/>
                  <a:pt x="5845908" y="1818386"/>
                  <a:pt x="5845908" y="1818386"/>
                </a:cubicBezTo>
                <a:lnTo>
                  <a:pt x="5856497" y="1818386"/>
                </a:lnTo>
                <a:cubicBezTo>
                  <a:pt x="5856497" y="1814857"/>
                  <a:pt x="5856054" y="1812651"/>
                  <a:pt x="5855174" y="1811767"/>
                </a:cubicBezTo>
                <a:close/>
                <a:moveTo>
                  <a:pt x="7900446" y="1807797"/>
                </a:moveTo>
                <a:cubicBezTo>
                  <a:pt x="7900446" y="1807797"/>
                  <a:pt x="7902212" y="1807797"/>
                  <a:pt x="7905742" y="1807797"/>
                </a:cubicBezTo>
                <a:cubicBezTo>
                  <a:pt x="7909271" y="1807797"/>
                  <a:pt x="7918098" y="1807797"/>
                  <a:pt x="7932219" y="1807797"/>
                </a:cubicBezTo>
                <a:cubicBezTo>
                  <a:pt x="7953398" y="1814857"/>
                  <a:pt x="7965754" y="1820151"/>
                  <a:pt x="7969284" y="1823682"/>
                </a:cubicBezTo>
                <a:cubicBezTo>
                  <a:pt x="7972815" y="1827213"/>
                  <a:pt x="7978109" y="1828978"/>
                  <a:pt x="7985171" y="1828978"/>
                </a:cubicBezTo>
                <a:cubicBezTo>
                  <a:pt x="7992231" y="1828978"/>
                  <a:pt x="7995760" y="1830742"/>
                  <a:pt x="7995760" y="1834272"/>
                </a:cubicBezTo>
                <a:cubicBezTo>
                  <a:pt x="7995760" y="1837803"/>
                  <a:pt x="7999290" y="1839567"/>
                  <a:pt x="8006350" y="1839567"/>
                </a:cubicBezTo>
                <a:cubicBezTo>
                  <a:pt x="8013412" y="1839567"/>
                  <a:pt x="8016942" y="1843098"/>
                  <a:pt x="8016942" y="1850157"/>
                </a:cubicBezTo>
                <a:cubicBezTo>
                  <a:pt x="8002821" y="1850157"/>
                  <a:pt x="7995760" y="1846628"/>
                  <a:pt x="7995760" y="1839567"/>
                </a:cubicBezTo>
                <a:cubicBezTo>
                  <a:pt x="7988700" y="1839567"/>
                  <a:pt x="7963990" y="1836037"/>
                  <a:pt x="7921627" y="1828978"/>
                </a:cubicBezTo>
                <a:cubicBezTo>
                  <a:pt x="7914567" y="1821917"/>
                  <a:pt x="7911038" y="1821917"/>
                  <a:pt x="7911038" y="1828978"/>
                </a:cubicBezTo>
                <a:cubicBezTo>
                  <a:pt x="7911038" y="1836037"/>
                  <a:pt x="7909271" y="1839567"/>
                  <a:pt x="7905742" y="1839567"/>
                </a:cubicBezTo>
                <a:cubicBezTo>
                  <a:pt x="7902212" y="1839567"/>
                  <a:pt x="7900446" y="1836037"/>
                  <a:pt x="7900446" y="1828978"/>
                </a:cubicBezTo>
                <a:cubicBezTo>
                  <a:pt x="7900446" y="1821917"/>
                  <a:pt x="7900446" y="1818386"/>
                  <a:pt x="7900446" y="1818386"/>
                </a:cubicBezTo>
                <a:close/>
                <a:moveTo>
                  <a:pt x="7370926" y="1807797"/>
                </a:moveTo>
                <a:lnTo>
                  <a:pt x="7360336" y="1818386"/>
                </a:lnTo>
                <a:cubicBezTo>
                  <a:pt x="7360336" y="1818386"/>
                  <a:pt x="7363866" y="1818386"/>
                  <a:pt x="7370926" y="1818386"/>
                </a:cubicBezTo>
                <a:cubicBezTo>
                  <a:pt x="7370926" y="1811327"/>
                  <a:pt x="7370926" y="1807797"/>
                  <a:pt x="7370926" y="1807797"/>
                </a:cubicBezTo>
                <a:close/>
                <a:moveTo>
                  <a:pt x="5274025" y="1807797"/>
                </a:moveTo>
                <a:lnTo>
                  <a:pt x="5284614" y="1818386"/>
                </a:lnTo>
                <a:lnTo>
                  <a:pt x="5326977" y="1828978"/>
                </a:lnTo>
                <a:lnTo>
                  <a:pt x="5316386" y="1818386"/>
                </a:lnTo>
                <a:cubicBezTo>
                  <a:pt x="5309326" y="1818386"/>
                  <a:pt x="5304031" y="1816622"/>
                  <a:pt x="5300500" y="1813092"/>
                </a:cubicBezTo>
                <a:cubicBezTo>
                  <a:pt x="5296970" y="1809561"/>
                  <a:pt x="5293440" y="1807797"/>
                  <a:pt x="5289910" y="1807797"/>
                </a:cubicBezTo>
                <a:cubicBezTo>
                  <a:pt x="5286381" y="1807797"/>
                  <a:pt x="5284614" y="1807797"/>
                  <a:pt x="5284614" y="1807797"/>
                </a:cubicBezTo>
                <a:cubicBezTo>
                  <a:pt x="5277554" y="1807797"/>
                  <a:pt x="5274025" y="1807797"/>
                  <a:pt x="5274025" y="1807797"/>
                </a:cubicBezTo>
                <a:close/>
                <a:moveTo>
                  <a:pt x="4723324" y="1807797"/>
                </a:moveTo>
                <a:cubicBezTo>
                  <a:pt x="4716263" y="1807797"/>
                  <a:pt x="4710968" y="1809561"/>
                  <a:pt x="4707438" y="1813092"/>
                </a:cubicBezTo>
                <a:cubicBezTo>
                  <a:pt x="4703907" y="1816622"/>
                  <a:pt x="4705672" y="1818386"/>
                  <a:pt x="4712732" y="1818386"/>
                </a:cubicBezTo>
                <a:cubicBezTo>
                  <a:pt x="4719792" y="1825447"/>
                  <a:pt x="4723324" y="1825447"/>
                  <a:pt x="4723324" y="1818386"/>
                </a:cubicBezTo>
                <a:cubicBezTo>
                  <a:pt x="4723324" y="1818386"/>
                  <a:pt x="4723324" y="1814857"/>
                  <a:pt x="4723324" y="1807797"/>
                </a:cubicBezTo>
                <a:close/>
                <a:moveTo>
                  <a:pt x="3876090" y="1807797"/>
                </a:moveTo>
                <a:cubicBezTo>
                  <a:pt x="3883150" y="1821917"/>
                  <a:pt x="3890210" y="1825447"/>
                  <a:pt x="3897271" y="1818386"/>
                </a:cubicBezTo>
                <a:lnTo>
                  <a:pt x="3897271" y="1807797"/>
                </a:lnTo>
                <a:cubicBezTo>
                  <a:pt x="3890210" y="1807797"/>
                  <a:pt x="3886681" y="1807797"/>
                  <a:pt x="3886681" y="1807797"/>
                </a:cubicBezTo>
                <a:cubicBezTo>
                  <a:pt x="3879620" y="1807797"/>
                  <a:pt x="3876090" y="1807797"/>
                  <a:pt x="3876090" y="1807797"/>
                </a:cubicBezTo>
                <a:close/>
                <a:moveTo>
                  <a:pt x="7509924" y="1801177"/>
                </a:moveTo>
                <a:cubicBezTo>
                  <a:pt x="7507278" y="1800295"/>
                  <a:pt x="7505072" y="1800736"/>
                  <a:pt x="7503307" y="1802501"/>
                </a:cubicBezTo>
                <a:cubicBezTo>
                  <a:pt x="7499778" y="1806032"/>
                  <a:pt x="7487420" y="1807797"/>
                  <a:pt x="7466240" y="1807797"/>
                </a:cubicBezTo>
                <a:cubicBezTo>
                  <a:pt x="7459178" y="1807797"/>
                  <a:pt x="7455649" y="1807797"/>
                  <a:pt x="7455649" y="1807797"/>
                </a:cubicBezTo>
                <a:lnTo>
                  <a:pt x="7508601" y="1828978"/>
                </a:lnTo>
                <a:lnTo>
                  <a:pt x="7508601" y="1818386"/>
                </a:lnTo>
                <a:cubicBezTo>
                  <a:pt x="7508601" y="1811327"/>
                  <a:pt x="7512130" y="1807797"/>
                  <a:pt x="7519192" y="1807797"/>
                </a:cubicBezTo>
                <a:cubicBezTo>
                  <a:pt x="7515662" y="1804267"/>
                  <a:pt x="7512572" y="1802060"/>
                  <a:pt x="7509924" y="1801177"/>
                </a:cubicBezTo>
                <a:close/>
                <a:moveTo>
                  <a:pt x="7434468" y="1797205"/>
                </a:moveTo>
                <a:lnTo>
                  <a:pt x="7434468" y="1807797"/>
                </a:lnTo>
                <a:cubicBezTo>
                  <a:pt x="7434468" y="1807797"/>
                  <a:pt x="7437999" y="1807797"/>
                  <a:pt x="7445059" y="1807797"/>
                </a:cubicBezTo>
                <a:close/>
                <a:moveTo>
                  <a:pt x="7386812" y="1797205"/>
                </a:moveTo>
                <a:cubicBezTo>
                  <a:pt x="7383282" y="1797205"/>
                  <a:pt x="7381516" y="1800736"/>
                  <a:pt x="7381516" y="1807797"/>
                </a:cubicBezTo>
                <a:cubicBezTo>
                  <a:pt x="7381516" y="1814857"/>
                  <a:pt x="7385047" y="1818386"/>
                  <a:pt x="7392107" y="1818386"/>
                </a:cubicBezTo>
                <a:cubicBezTo>
                  <a:pt x="7392107" y="1818386"/>
                  <a:pt x="7393872" y="1816622"/>
                  <a:pt x="7397403" y="1813092"/>
                </a:cubicBezTo>
                <a:cubicBezTo>
                  <a:pt x="7400932" y="1809561"/>
                  <a:pt x="7402697" y="1807797"/>
                  <a:pt x="7402697" y="1807797"/>
                </a:cubicBezTo>
                <a:cubicBezTo>
                  <a:pt x="7402697" y="1800736"/>
                  <a:pt x="7399168" y="1797205"/>
                  <a:pt x="7392107" y="1797205"/>
                </a:cubicBezTo>
                <a:cubicBezTo>
                  <a:pt x="7392107" y="1797205"/>
                  <a:pt x="7390341" y="1797205"/>
                  <a:pt x="7386812" y="1797205"/>
                </a:cubicBezTo>
                <a:close/>
                <a:moveTo>
                  <a:pt x="7307384" y="1797205"/>
                </a:moveTo>
                <a:lnTo>
                  <a:pt x="7296793" y="1807797"/>
                </a:lnTo>
                <a:cubicBezTo>
                  <a:pt x="7296793" y="1807797"/>
                  <a:pt x="7296793" y="1811327"/>
                  <a:pt x="7296793" y="1818386"/>
                </a:cubicBezTo>
                <a:lnTo>
                  <a:pt x="7307384" y="1818386"/>
                </a:lnTo>
                <a:cubicBezTo>
                  <a:pt x="7307384" y="1811327"/>
                  <a:pt x="7310914" y="1807797"/>
                  <a:pt x="7317974" y="1807797"/>
                </a:cubicBezTo>
                <a:lnTo>
                  <a:pt x="7317974" y="1797205"/>
                </a:lnTo>
                <a:cubicBezTo>
                  <a:pt x="7310914" y="1797205"/>
                  <a:pt x="7307384" y="1797205"/>
                  <a:pt x="7307384" y="1797205"/>
                </a:cubicBezTo>
                <a:close/>
                <a:moveTo>
                  <a:pt x="4490334" y="1797205"/>
                </a:moveTo>
                <a:cubicBezTo>
                  <a:pt x="4476214" y="1804266"/>
                  <a:pt x="4476214" y="1811327"/>
                  <a:pt x="4490334" y="1818386"/>
                </a:cubicBezTo>
                <a:cubicBezTo>
                  <a:pt x="4497394" y="1818386"/>
                  <a:pt x="4500924" y="1818386"/>
                  <a:pt x="4500924" y="1818386"/>
                </a:cubicBezTo>
                <a:cubicBezTo>
                  <a:pt x="4500924" y="1811327"/>
                  <a:pt x="4500924" y="1807797"/>
                  <a:pt x="4500924" y="1807797"/>
                </a:cubicBezTo>
                <a:close/>
                <a:moveTo>
                  <a:pt x="2838230" y="1797205"/>
                </a:moveTo>
                <a:cubicBezTo>
                  <a:pt x="2845290" y="1804266"/>
                  <a:pt x="2857646" y="1809561"/>
                  <a:pt x="2875296" y="1813092"/>
                </a:cubicBezTo>
                <a:cubicBezTo>
                  <a:pt x="2892946" y="1816622"/>
                  <a:pt x="2908831" y="1821917"/>
                  <a:pt x="2922954" y="1828978"/>
                </a:cubicBezTo>
                <a:cubicBezTo>
                  <a:pt x="2937074" y="1836037"/>
                  <a:pt x="2947664" y="1843098"/>
                  <a:pt x="2954724" y="1850157"/>
                </a:cubicBezTo>
                <a:cubicBezTo>
                  <a:pt x="2968845" y="1850157"/>
                  <a:pt x="2990026" y="1857218"/>
                  <a:pt x="3018266" y="1871338"/>
                </a:cubicBezTo>
                <a:cubicBezTo>
                  <a:pt x="3025327" y="1878399"/>
                  <a:pt x="3035918" y="1883694"/>
                  <a:pt x="3050039" y="1887224"/>
                </a:cubicBezTo>
                <a:cubicBezTo>
                  <a:pt x="3064160" y="1890755"/>
                  <a:pt x="3071218" y="1892520"/>
                  <a:pt x="3071218" y="1892520"/>
                </a:cubicBezTo>
                <a:cubicBezTo>
                  <a:pt x="3085339" y="1899580"/>
                  <a:pt x="3102990" y="1908405"/>
                  <a:pt x="3124171" y="1918996"/>
                </a:cubicBezTo>
                <a:cubicBezTo>
                  <a:pt x="3145351" y="1929586"/>
                  <a:pt x="3155942" y="1934882"/>
                  <a:pt x="3155942" y="1934882"/>
                </a:cubicBezTo>
                <a:cubicBezTo>
                  <a:pt x="3155942" y="1941941"/>
                  <a:pt x="3145351" y="1941941"/>
                  <a:pt x="3124171" y="1934882"/>
                </a:cubicBezTo>
                <a:cubicBezTo>
                  <a:pt x="3074749" y="1906640"/>
                  <a:pt x="3039447" y="1892520"/>
                  <a:pt x="3018266" y="1892520"/>
                </a:cubicBezTo>
                <a:cubicBezTo>
                  <a:pt x="3018266" y="1892520"/>
                  <a:pt x="3011207" y="1888989"/>
                  <a:pt x="2997086" y="1881930"/>
                </a:cubicBezTo>
                <a:lnTo>
                  <a:pt x="2922954" y="1850157"/>
                </a:lnTo>
                <a:cubicBezTo>
                  <a:pt x="2887652" y="1836037"/>
                  <a:pt x="2870002" y="1828978"/>
                  <a:pt x="2870002" y="1828978"/>
                </a:cubicBezTo>
                <a:cubicBezTo>
                  <a:pt x="2862941" y="1828978"/>
                  <a:pt x="2857646" y="1827213"/>
                  <a:pt x="2854115" y="1823682"/>
                </a:cubicBezTo>
                <a:cubicBezTo>
                  <a:pt x="2850585" y="1820151"/>
                  <a:pt x="2845290" y="1818386"/>
                  <a:pt x="2838230" y="1818386"/>
                </a:cubicBezTo>
                <a:close/>
                <a:moveTo>
                  <a:pt x="4665738" y="1793896"/>
                </a:moveTo>
                <a:cubicBezTo>
                  <a:pt x="4663532" y="1794338"/>
                  <a:pt x="4661546" y="1795441"/>
                  <a:pt x="4659780" y="1797205"/>
                </a:cubicBezTo>
                <a:cubicBezTo>
                  <a:pt x="4652720" y="1804266"/>
                  <a:pt x="4652720" y="1809561"/>
                  <a:pt x="4659780" y="1813092"/>
                </a:cubicBezTo>
                <a:cubicBezTo>
                  <a:pt x="4666840" y="1816622"/>
                  <a:pt x="4670372" y="1814857"/>
                  <a:pt x="4670372" y="1807797"/>
                </a:cubicBezTo>
                <a:cubicBezTo>
                  <a:pt x="4670372" y="1807797"/>
                  <a:pt x="4672136" y="1807797"/>
                  <a:pt x="4675666" y="1807797"/>
                </a:cubicBezTo>
                <a:cubicBezTo>
                  <a:pt x="4679196" y="1807797"/>
                  <a:pt x="4680962" y="1811327"/>
                  <a:pt x="4680962" y="1818386"/>
                </a:cubicBezTo>
                <a:cubicBezTo>
                  <a:pt x="4695082" y="1818386"/>
                  <a:pt x="4702142" y="1818386"/>
                  <a:pt x="4702142" y="1818386"/>
                </a:cubicBezTo>
                <a:cubicBezTo>
                  <a:pt x="4702142" y="1818386"/>
                  <a:pt x="4698612" y="1814857"/>
                  <a:pt x="4691551" y="1807797"/>
                </a:cubicBezTo>
                <a:cubicBezTo>
                  <a:pt x="4680962" y="1797205"/>
                  <a:pt x="4672357" y="1792573"/>
                  <a:pt x="4665738" y="1793896"/>
                </a:cubicBezTo>
                <a:close/>
                <a:moveTo>
                  <a:pt x="7234574" y="1791911"/>
                </a:moveTo>
                <a:cubicBezTo>
                  <a:pt x="7235457" y="1791911"/>
                  <a:pt x="7236780" y="1793676"/>
                  <a:pt x="7238546" y="1797205"/>
                </a:cubicBezTo>
                <a:cubicBezTo>
                  <a:pt x="7242076" y="1804266"/>
                  <a:pt x="7240312" y="1804266"/>
                  <a:pt x="7233251" y="1797205"/>
                </a:cubicBezTo>
                <a:cubicBezTo>
                  <a:pt x="7233251" y="1793676"/>
                  <a:pt x="7233692" y="1791911"/>
                  <a:pt x="7234574" y="1791911"/>
                </a:cubicBezTo>
                <a:close/>
                <a:moveTo>
                  <a:pt x="7201480" y="1786615"/>
                </a:moveTo>
                <a:lnTo>
                  <a:pt x="7212070" y="1797205"/>
                </a:lnTo>
                <a:lnTo>
                  <a:pt x="7212070" y="1786615"/>
                </a:lnTo>
                <a:cubicBezTo>
                  <a:pt x="7212070" y="1786615"/>
                  <a:pt x="7208540" y="1786615"/>
                  <a:pt x="7201480" y="1786615"/>
                </a:cubicBezTo>
                <a:close/>
                <a:moveTo>
                  <a:pt x="5316386" y="1786615"/>
                </a:moveTo>
                <a:lnTo>
                  <a:pt x="5316386" y="1807797"/>
                </a:lnTo>
                <a:cubicBezTo>
                  <a:pt x="5330506" y="1807797"/>
                  <a:pt x="5341098" y="1807797"/>
                  <a:pt x="5348158" y="1807797"/>
                </a:cubicBezTo>
                <a:cubicBezTo>
                  <a:pt x="5341098" y="1807797"/>
                  <a:pt x="5337566" y="1804266"/>
                  <a:pt x="5337566" y="1797205"/>
                </a:cubicBezTo>
                <a:cubicBezTo>
                  <a:pt x="5337566" y="1790146"/>
                  <a:pt x="5334037" y="1786615"/>
                  <a:pt x="5326977" y="1786615"/>
                </a:cubicBezTo>
                <a:close/>
                <a:moveTo>
                  <a:pt x="3929042" y="1786615"/>
                </a:moveTo>
                <a:lnTo>
                  <a:pt x="3939633" y="1797205"/>
                </a:lnTo>
                <a:lnTo>
                  <a:pt x="3950223" y="1797205"/>
                </a:lnTo>
                <a:cubicBezTo>
                  <a:pt x="3950223" y="1790146"/>
                  <a:pt x="3948458" y="1786615"/>
                  <a:pt x="3944928" y="1786615"/>
                </a:cubicBezTo>
                <a:cubicBezTo>
                  <a:pt x="3941398" y="1786615"/>
                  <a:pt x="3936102" y="1786615"/>
                  <a:pt x="3929042" y="1786615"/>
                </a:cubicBezTo>
                <a:close/>
                <a:moveTo>
                  <a:pt x="3155942" y="1786615"/>
                </a:moveTo>
                <a:cubicBezTo>
                  <a:pt x="3163002" y="1786615"/>
                  <a:pt x="3168297" y="1790146"/>
                  <a:pt x="3171829" y="1797205"/>
                </a:cubicBezTo>
                <a:cubicBezTo>
                  <a:pt x="3175358" y="1804266"/>
                  <a:pt x="3175358" y="1807797"/>
                  <a:pt x="3171829" y="1807797"/>
                </a:cubicBezTo>
                <a:cubicBezTo>
                  <a:pt x="3168297" y="1807797"/>
                  <a:pt x="3163002" y="1807797"/>
                  <a:pt x="3155942" y="1807797"/>
                </a:cubicBezTo>
                <a:lnTo>
                  <a:pt x="3145351" y="1797205"/>
                </a:lnTo>
                <a:cubicBezTo>
                  <a:pt x="3138291" y="1797205"/>
                  <a:pt x="3141821" y="1793676"/>
                  <a:pt x="3155942" y="1786615"/>
                </a:cubicBezTo>
                <a:close/>
                <a:moveTo>
                  <a:pt x="7341802" y="1781320"/>
                </a:moveTo>
                <a:cubicBezTo>
                  <a:pt x="7340038" y="1781320"/>
                  <a:pt x="7339155" y="1783086"/>
                  <a:pt x="7339155" y="1786615"/>
                </a:cubicBezTo>
                <a:lnTo>
                  <a:pt x="7349745" y="1786615"/>
                </a:lnTo>
                <a:cubicBezTo>
                  <a:pt x="7346216" y="1783086"/>
                  <a:pt x="7343567" y="1781320"/>
                  <a:pt x="7341802" y="1781320"/>
                </a:cubicBezTo>
                <a:close/>
                <a:moveTo>
                  <a:pt x="7259726" y="1781320"/>
                </a:moveTo>
                <a:cubicBezTo>
                  <a:pt x="7256197" y="1781320"/>
                  <a:pt x="7250902" y="1783086"/>
                  <a:pt x="7243841" y="1786615"/>
                </a:cubicBezTo>
                <a:cubicBezTo>
                  <a:pt x="7229722" y="1786615"/>
                  <a:pt x="7222660" y="1786615"/>
                  <a:pt x="7222660" y="1786615"/>
                </a:cubicBezTo>
                <a:lnTo>
                  <a:pt x="7233251" y="1797205"/>
                </a:lnTo>
                <a:cubicBezTo>
                  <a:pt x="7226190" y="1797205"/>
                  <a:pt x="7222660" y="1800736"/>
                  <a:pt x="7222660" y="1807797"/>
                </a:cubicBezTo>
                <a:lnTo>
                  <a:pt x="7222660" y="1818386"/>
                </a:lnTo>
                <a:lnTo>
                  <a:pt x="7233251" y="1818386"/>
                </a:lnTo>
                <a:cubicBezTo>
                  <a:pt x="7240312" y="1818386"/>
                  <a:pt x="7249136" y="1816622"/>
                  <a:pt x="7259726" y="1813092"/>
                </a:cubicBezTo>
                <a:cubicBezTo>
                  <a:pt x="7270318" y="1809561"/>
                  <a:pt x="7273847" y="1806032"/>
                  <a:pt x="7270318" y="1802501"/>
                </a:cubicBezTo>
                <a:cubicBezTo>
                  <a:pt x="7266788" y="1798970"/>
                  <a:pt x="7265022" y="1793676"/>
                  <a:pt x="7265022" y="1786615"/>
                </a:cubicBezTo>
                <a:cubicBezTo>
                  <a:pt x="7265022" y="1783086"/>
                  <a:pt x="7263258" y="1781320"/>
                  <a:pt x="7259726" y="1781320"/>
                </a:cubicBezTo>
                <a:close/>
                <a:moveTo>
                  <a:pt x="7794542" y="1776026"/>
                </a:moveTo>
                <a:cubicBezTo>
                  <a:pt x="7787482" y="1776026"/>
                  <a:pt x="7783952" y="1777790"/>
                  <a:pt x="7783952" y="1781320"/>
                </a:cubicBezTo>
                <a:cubicBezTo>
                  <a:pt x="7783952" y="1784851"/>
                  <a:pt x="7785717" y="1786615"/>
                  <a:pt x="7789248" y="1786615"/>
                </a:cubicBezTo>
                <a:cubicBezTo>
                  <a:pt x="7792778" y="1786615"/>
                  <a:pt x="7794542" y="1783085"/>
                  <a:pt x="7794542" y="1776026"/>
                </a:cubicBezTo>
                <a:close/>
                <a:moveTo>
                  <a:pt x="7688638" y="1776026"/>
                </a:moveTo>
                <a:cubicBezTo>
                  <a:pt x="7688638" y="1776026"/>
                  <a:pt x="7688638" y="1779555"/>
                  <a:pt x="7688638" y="1786615"/>
                </a:cubicBezTo>
                <a:lnTo>
                  <a:pt x="7699230" y="1797205"/>
                </a:lnTo>
                <a:cubicBezTo>
                  <a:pt x="7706290" y="1790146"/>
                  <a:pt x="7709820" y="1784851"/>
                  <a:pt x="7709820" y="1781320"/>
                </a:cubicBezTo>
                <a:cubicBezTo>
                  <a:pt x="7709820" y="1777790"/>
                  <a:pt x="7706290" y="1776026"/>
                  <a:pt x="7699230" y="1776026"/>
                </a:cubicBezTo>
                <a:close/>
                <a:moveTo>
                  <a:pt x="7286203" y="1776026"/>
                </a:moveTo>
                <a:cubicBezTo>
                  <a:pt x="7286203" y="1776026"/>
                  <a:pt x="7282674" y="1779555"/>
                  <a:pt x="7275612" y="1786615"/>
                </a:cubicBezTo>
                <a:lnTo>
                  <a:pt x="7286203" y="1786615"/>
                </a:lnTo>
                <a:close/>
                <a:moveTo>
                  <a:pt x="5221073" y="1776026"/>
                </a:moveTo>
                <a:lnTo>
                  <a:pt x="5221073" y="1786615"/>
                </a:lnTo>
                <a:lnTo>
                  <a:pt x="5231662" y="1786615"/>
                </a:lnTo>
                <a:cubicBezTo>
                  <a:pt x="5231662" y="1779555"/>
                  <a:pt x="5228133" y="1776026"/>
                  <a:pt x="5221073" y="1776026"/>
                </a:cubicBezTo>
                <a:close/>
                <a:moveTo>
                  <a:pt x="4447972" y="1776026"/>
                </a:moveTo>
                <a:lnTo>
                  <a:pt x="4416202" y="1786615"/>
                </a:lnTo>
                <a:cubicBezTo>
                  <a:pt x="4416202" y="1793676"/>
                  <a:pt x="4430322" y="1793676"/>
                  <a:pt x="4458562" y="1786615"/>
                </a:cubicBezTo>
                <a:close/>
                <a:moveTo>
                  <a:pt x="3749004" y="1776026"/>
                </a:moveTo>
                <a:cubicBezTo>
                  <a:pt x="3749004" y="1783085"/>
                  <a:pt x="3749004" y="1786615"/>
                  <a:pt x="3749004" y="1786615"/>
                </a:cubicBezTo>
                <a:cubicBezTo>
                  <a:pt x="3749004" y="1786615"/>
                  <a:pt x="3747240" y="1786615"/>
                  <a:pt x="3743710" y="1786615"/>
                </a:cubicBezTo>
                <a:cubicBezTo>
                  <a:pt x="3740180" y="1786615"/>
                  <a:pt x="3738415" y="1784851"/>
                  <a:pt x="3738415" y="1781320"/>
                </a:cubicBezTo>
                <a:cubicBezTo>
                  <a:pt x="3738415" y="1777790"/>
                  <a:pt x="3741946" y="1776026"/>
                  <a:pt x="3749004" y="1776026"/>
                </a:cubicBezTo>
                <a:close/>
                <a:moveTo>
                  <a:pt x="3335979" y="1776026"/>
                </a:moveTo>
                <a:lnTo>
                  <a:pt x="3335979" y="1786615"/>
                </a:lnTo>
                <a:cubicBezTo>
                  <a:pt x="3328920" y="1786615"/>
                  <a:pt x="3327153" y="1788380"/>
                  <a:pt x="3330685" y="1791911"/>
                </a:cubicBezTo>
                <a:cubicBezTo>
                  <a:pt x="3334214" y="1795441"/>
                  <a:pt x="3339509" y="1797205"/>
                  <a:pt x="3346570" y="1797205"/>
                </a:cubicBezTo>
                <a:cubicBezTo>
                  <a:pt x="3353630" y="1804266"/>
                  <a:pt x="3360690" y="1807797"/>
                  <a:pt x="3367751" y="1807797"/>
                </a:cubicBezTo>
                <a:cubicBezTo>
                  <a:pt x="3374810" y="1807797"/>
                  <a:pt x="3378341" y="1804266"/>
                  <a:pt x="3378341" y="1797205"/>
                </a:cubicBezTo>
                <a:lnTo>
                  <a:pt x="3388931" y="1797205"/>
                </a:lnTo>
                <a:cubicBezTo>
                  <a:pt x="3388931" y="1804266"/>
                  <a:pt x="3395992" y="1804266"/>
                  <a:pt x="3410112" y="1797205"/>
                </a:cubicBezTo>
                <a:lnTo>
                  <a:pt x="3441882" y="1797205"/>
                </a:lnTo>
                <a:cubicBezTo>
                  <a:pt x="3448943" y="1804266"/>
                  <a:pt x="3456004" y="1807797"/>
                  <a:pt x="3463064" y="1807797"/>
                </a:cubicBezTo>
                <a:cubicBezTo>
                  <a:pt x="3498365" y="1821917"/>
                  <a:pt x="3519546" y="1832507"/>
                  <a:pt x="3526607" y="1839567"/>
                </a:cubicBezTo>
                <a:lnTo>
                  <a:pt x="3516016" y="1839567"/>
                </a:lnTo>
                <a:lnTo>
                  <a:pt x="3505426" y="1839567"/>
                </a:lnTo>
                <a:lnTo>
                  <a:pt x="3558378" y="1850157"/>
                </a:lnTo>
                <a:cubicBezTo>
                  <a:pt x="3572498" y="1843098"/>
                  <a:pt x="3607799" y="1853688"/>
                  <a:pt x="3664282" y="1881930"/>
                </a:cubicBezTo>
                <a:cubicBezTo>
                  <a:pt x="3671342" y="1881930"/>
                  <a:pt x="3680167" y="1883694"/>
                  <a:pt x="3690758" y="1887224"/>
                </a:cubicBezTo>
                <a:cubicBezTo>
                  <a:pt x="3701348" y="1890755"/>
                  <a:pt x="3706644" y="1892520"/>
                  <a:pt x="3706644" y="1892520"/>
                </a:cubicBezTo>
                <a:cubicBezTo>
                  <a:pt x="3763126" y="1899580"/>
                  <a:pt x="3801956" y="1913701"/>
                  <a:pt x="3823138" y="1934882"/>
                </a:cubicBezTo>
                <a:cubicBezTo>
                  <a:pt x="3830198" y="1934882"/>
                  <a:pt x="3840788" y="1936646"/>
                  <a:pt x="3854908" y="1940176"/>
                </a:cubicBezTo>
                <a:cubicBezTo>
                  <a:pt x="3869030" y="1943707"/>
                  <a:pt x="3876090" y="1941941"/>
                  <a:pt x="3876090" y="1934882"/>
                </a:cubicBezTo>
                <a:lnTo>
                  <a:pt x="3918452" y="1956063"/>
                </a:lnTo>
                <a:lnTo>
                  <a:pt x="3907860" y="1956063"/>
                </a:lnTo>
                <a:lnTo>
                  <a:pt x="3897271" y="1966653"/>
                </a:lnTo>
                <a:cubicBezTo>
                  <a:pt x="3911392" y="1966653"/>
                  <a:pt x="3921982" y="1966653"/>
                  <a:pt x="3929042" y="1966653"/>
                </a:cubicBezTo>
                <a:cubicBezTo>
                  <a:pt x="3936102" y="1966653"/>
                  <a:pt x="3939633" y="1968417"/>
                  <a:pt x="3939633" y="1971948"/>
                </a:cubicBezTo>
                <a:cubicBezTo>
                  <a:pt x="3939633" y="1975478"/>
                  <a:pt x="3946692" y="1979007"/>
                  <a:pt x="3960812" y="1982538"/>
                </a:cubicBezTo>
                <a:cubicBezTo>
                  <a:pt x="3974934" y="1986069"/>
                  <a:pt x="3981994" y="1987834"/>
                  <a:pt x="3981994" y="1987834"/>
                </a:cubicBezTo>
                <a:lnTo>
                  <a:pt x="4013765" y="1998424"/>
                </a:lnTo>
                <a:cubicBezTo>
                  <a:pt x="4027886" y="2012544"/>
                  <a:pt x="4042006" y="2019605"/>
                  <a:pt x="4056127" y="2019605"/>
                </a:cubicBezTo>
                <a:cubicBezTo>
                  <a:pt x="4091429" y="2026665"/>
                  <a:pt x="4116140" y="2033725"/>
                  <a:pt x="4130260" y="2040786"/>
                </a:cubicBezTo>
                <a:cubicBezTo>
                  <a:pt x="4137320" y="2047846"/>
                  <a:pt x="4147910" y="2051376"/>
                  <a:pt x="4162031" y="2051376"/>
                </a:cubicBezTo>
                <a:cubicBezTo>
                  <a:pt x="4176152" y="2051376"/>
                  <a:pt x="4183212" y="2049611"/>
                  <a:pt x="4183212" y="2046080"/>
                </a:cubicBezTo>
                <a:cubicBezTo>
                  <a:pt x="4183212" y="2042550"/>
                  <a:pt x="4186743" y="2040786"/>
                  <a:pt x="4193802" y="2040786"/>
                </a:cubicBezTo>
                <a:cubicBezTo>
                  <a:pt x="4200862" y="2040786"/>
                  <a:pt x="4206158" y="2040786"/>
                  <a:pt x="4209688" y="2040786"/>
                </a:cubicBezTo>
                <a:cubicBezTo>
                  <a:pt x="4213218" y="2040786"/>
                  <a:pt x="4214983" y="2040786"/>
                  <a:pt x="4214983" y="2040786"/>
                </a:cubicBezTo>
                <a:cubicBezTo>
                  <a:pt x="4222044" y="2040786"/>
                  <a:pt x="4225574" y="2044315"/>
                  <a:pt x="4225574" y="2051376"/>
                </a:cubicBezTo>
                <a:cubicBezTo>
                  <a:pt x="4225574" y="2058436"/>
                  <a:pt x="4227339" y="2063732"/>
                  <a:pt x="4230868" y="2067261"/>
                </a:cubicBezTo>
                <a:cubicBezTo>
                  <a:pt x="4234400" y="2070792"/>
                  <a:pt x="4239695" y="2072557"/>
                  <a:pt x="4246754" y="2072557"/>
                </a:cubicBezTo>
                <a:cubicBezTo>
                  <a:pt x="4253814" y="2072557"/>
                  <a:pt x="4260874" y="2076088"/>
                  <a:pt x="4267935" y="2083146"/>
                </a:cubicBezTo>
                <a:lnTo>
                  <a:pt x="4267935" y="2093738"/>
                </a:lnTo>
                <a:cubicBezTo>
                  <a:pt x="4260874" y="2086677"/>
                  <a:pt x="4246754" y="2083146"/>
                  <a:pt x="4225574" y="2083146"/>
                </a:cubicBezTo>
                <a:cubicBezTo>
                  <a:pt x="4204393" y="2076088"/>
                  <a:pt x="4183212" y="2069026"/>
                  <a:pt x="4162031" y="2061967"/>
                </a:cubicBezTo>
                <a:cubicBezTo>
                  <a:pt x="4154970" y="2061967"/>
                  <a:pt x="4144381" y="2058436"/>
                  <a:pt x="4130260" y="2051376"/>
                </a:cubicBezTo>
                <a:cubicBezTo>
                  <a:pt x="4116140" y="2044315"/>
                  <a:pt x="4103784" y="2039021"/>
                  <a:pt x="4093194" y="2035490"/>
                </a:cubicBezTo>
                <a:cubicBezTo>
                  <a:pt x="4082604" y="2031959"/>
                  <a:pt x="4070248" y="2028430"/>
                  <a:pt x="4056127" y="2024900"/>
                </a:cubicBezTo>
                <a:cubicBezTo>
                  <a:pt x="4042006" y="2021369"/>
                  <a:pt x="4027886" y="2019605"/>
                  <a:pt x="4013765" y="2019605"/>
                </a:cubicBezTo>
                <a:lnTo>
                  <a:pt x="3939633" y="1998424"/>
                </a:lnTo>
                <a:cubicBezTo>
                  <a:pt x="3925511" y="1998424"/>
                  <a:pt x="3914921" y="2001954"/>
                  <a:pt x="3907860" y="2009015"/>
                </a:cubicBezTo>
                <a:cubicBezTo>
                  <a:pt x="3900802" y="2009015"/>
                  <a:pt x="3890210" y="2005484"/>
                  <a:pt x="3876090" y="1998424"/>
                </a:cubicBezTo>
                <a:cubicBezTo>
                  <a:pt x="3861969" y="1998424"/>
                  <a:pt x="3853144" y="1996659"/>
                  <a:pt x="3849614" y="1993128"/>
                </a:cubicBezTo>
                <a:cubicBezTo>
                  <a:pt x="3846084" y="1989598"/>
                  <a:pt x="3844319" y="1987834"/>
                  <a:pt x="3844319" y="1987834"/>
                </a:cubicBezTo>
                <a:lnTo>
                  <a:pt x="3833728" y="1977242"/>
                </a:lnTo>
                <a:lnTo>
                  <a:pt x="3812548" y="1966653"/>
                </a:lnTo>
                <a:lnTo>
                  <a:pt x="3780776" y="1956063"/>
                </a:lnTo>
                <a:cubicBezTo>
                  <a:pt x="3780776" y="1963122"/>
                  <a:pt x="3784306" y="1966653"/>
                  <a:pt x="3791367" y="1966653"/>
                </a:cubicBezTo>
                <a:cubicBezTo>
                  <a:pt x="3791367" y="1966653"/>
                  <a:pt x="3793132" y="1968417"/>
                  <a:pt x="3796662" y="1971948"/>
                </a:cubicBezTo>
                <a:cubicBezTo>
                  <a:pt x="3800192" y="1975478"/>
                  <a:pt x="3805488" y="1977242"/>
                  <a:pt x="3812548" y="1977242"/>
                </a:cubicBezTo>
                <a:cubicBezTo>
                  <a:pt x="3819607" y="1977242"/>
                  <a:pt x="3823138" y="1980773"/>
                  <a:pt x="3823138" y="1987834"/>
                </a:cubicBezTo>
                <a:cubicBezTo>
                  <a:pt x="3823138" y="1994894"/>
                  <a:pt x="3823138" y="1998424"/>
                  <a:pt x="3823138" y="1998424"/>
                </a:cubicBezTo>
                <a:lnTo>
                  <a:pt x="3801956" y="1998424"/>
                </a:lnTo>
                <a:lnTo>
                  <a:pt x="3749004" y="1956063"/>
                </a:lnTo>
                <a:lnTo>
                  <a:pt x="3717234" y="1934882"/>
                </a:lnTo>
                <a:cubicBezTo>
                  <a:pt x="3717234" y="1934882"/>
                  <a:pt x="3713703" y="1934882"/>
                  <a:pt x="3706644" y="1934882"/>
                </a:cubicBezTo>
                <a:cubicBezTo>
                  <a:pt x="3699584" y="1934882"/>
                  <a:pt x="3696052" y="1931351"/>
                  <a:pt x="3696052" y="1924290"/>
                </a:cubicBezTo>
                <a:lnTo>
                  <a:pt x="3685463" y="1924290"/>
                </a:lnTo>
                <a:cubicBezTo>
                  <a:pt x="3678402" y="1917231"/>
                  <a:pt x="3658986" y="1908405"/>
                  <a:pt x="3627215" y="1897815"/>
                </a:cubicBezTo>
                <a:cubicBezTo>
                  <a:pt x="3595444" y="1887224"/>
                  <a:pt x="3568968" y="1881930"/>
                  <a:pt x="3547788" y="1881930"/>
                </a:cubicBezTo>
                <a:cubicBezTo>
                  <a:pt x="3540728" y="1874869"/>
                  <a:pt x="3526607" y="1867809"/>
                  <a:pt x="3505426" y="1860749"/>
                </a:cubicBezTo>
                <a:cubicBezTo>
                  <a:pt x="3484244" y="1853688"/>
                  <a:pt x="3463064" y="1846628"/>
                  <a:pt x="3441882" y="1839567"/>
                </a:cubicBezTo>
                <a:cubicBezTo>
                  <a:pt x="3350099" y="1811327"/>
                  <a:pt x="3300678" y="1797205"/>
                  <a:pt x="3293618" y="1797205"/>
                </a:cubicBezTo>
                <a:close/>
                <a:moveTo>
                  <a:pt x="7709820" y="1765434"/>
                </a:moveTo>
                <a:cubicBezTo>
                  <a:pt x="7709820" y="1765434"/>
                  <a:pt x="7713348" y="1768965"/>
                  <a:pt x="7720409" y="1776026"/>
                </a:cubicBezTo>
                <a:lnTo>
                  <a:pt x="7741590" y="1765434"/>
                </a:lnTo>
                <a:close/>
                <a:moveTo>
                  <a:pt x="6555464" y="1765434"/>
                </a:moveTo>
                <a:lnTo>
                  <a:pt x="6544874" y="1776026"/>
                </a:lnTo>
                <a:cubicBezTo>
                  <a:pt x="6558994" y="1776026"/>
                  <a:pt x="6566054" y="1776026"/>
                  <a:pt x="6566054" y="1776026"/>
                </a:cubicBezTo>
                <a:close/>
                <a:moveTo>
                  <a:pt x="5231662" y="1765434"/>
                </a:moveTo>
                <a:cubicBezTo>
                  <a:pt x="5231662" y="1772495"/>
                  <a:pt x="5235194" y="1776026"/>
                  <a:pt x="5242254" y="1776026"/>
                </a:cubicBezTo>
                <a:lnTo>
                  <a:pt x="5242254" y="1765434"/>
                </a:lnTo>
                <a:close/>
                <a:moveTo>
                  <a:pt x="3060629" y="1765434"/>
                </a:moveTo>
                <a:cubicBezTo>
                  <a:pt x="3067689" y="1765434"/>
                  <a:pt x="3071218" y="1767199"/>
                  <a:pt x="3071218" y="1770730"/>
                </a:cubicBezTo>
                <a:cubicBezTo>
                  <a:pt x="3071218" y="1774261"/>
                  <a:pt x="3067689" y="1776026"/>
                  <a:pt x="3060629" y="1776026"/>
                </a:cubicBezTo>
                <a:close/>
                <a:moveTo>
                  <a:pt x="5146940" y="1754845"/>
                </a:moveTo>
                <a:lnTo>
                  <a:pt x="5146940" y="1765434"/>
                </a:lnTo>
                <a:cubicBezTo>
                  <a:pt x="5146940" y="1765434"/>
                  <a:pt x="5154000" y="1761905"/>
                  <a:pt x="5168121" y="1754845"/>
                </a:cubicBezTo>
                <a:close/>
                <a:moveTo>
                  <a:pt x="4575058" y="1754845"/>
                </a:moveTo>
                <a:lnTo>
                  <a:pt x="4564468" y="1765434"/>
                </a:lnTo>
                <a:lnTo>
                  <a:pt x="4564468" y="1776026"/>
                </a:lnTo>
                <a:cubicBezTo>
                  <a:pt x="4564468" y="1776026"/>
                  <a:pt x="4566232" y="1776026"/>
                  <a:pt x="4569762" y="1776026"/>
                </a:cubicBezTo>
                <a:cubicBezTo>
                  <a:pt x="4573292" y="1776026"/>
                  <a:pt x="4578587" y="1776026"/>
                  <a:pt x="4585647" y="1776026"/>
                </a:cubicBezTo>
                <a:cubicBezTo>
                  <a:pt x="4585647" y="1783085"/>
                  <a:pt x="4590943" y="1788380"/>
                  <a:pt x="4601532" y="1791911"/>
                </a:cubicBezTo>
                <a:cubicBezTo>
                  <a:pt x="4612124" y="1795441"/>
                  <a:pt x="4620949" y="1797205"/>
                  <a:pt x="4628010" y="1797205"/>
                </a:cubicBezTo>
                <a:cubicBezTo>
                  <a:pt x="4635070" y="1797205"/>
                  <a:pt x="4640366" y="1797205"/>
                  <a:pt x="4643895" y="1797205"/>
                </a:cubicBezTo>
                <a:cubicBezTo>
                  <a:pt x="4647424" y="1797205"/>
                  <a:pt x="4649190" y="1793676"/>
                  <a:pt x="4649190" y="1786615"/>
                </a:cubicBezTo>
                <a:cubicBezTo>
                  <a:pt x="4649190" y="1779555"/>
                  <a:pt x="4643895" y="1774261"/>
                  <a:pt x="4633305" y="1770730"/>
                </a:cubicBezTo>
                <a:cubicBezTo>
                  <a:pt x="4622714" y="1767199"/>
                  <a:pt x="4610359" y="1765434"/>
                  <a:pt x="4596238" y="1765434"/>
                </a:cubicBezTo>
                <a:cubicBezTo>
                  <a:pt x="4589178" y="1765434"/>
                  <a:pt x="4585647" y="1763670"/>
                  <a:pt x="4585647" y="1760140"/>
                </a:cubicBezTo>
                <a:cubicBezTo>
                  <a:pt x="4585647" y="1756609"/>
                  <a:pt x="4582118" y="1754845"/>
                  <a:pt x="4575058" y="1754845"/>
                </a:cubicBezTo>
                <a:close/>
                <a:moveTo>
                  <a:pt x="4379134" y="1754845"/>
                </a:moveTo>
                <a:cubicBezTo>
                  <a:pt x="4375605" y="1754845"/>
                  <a:pt x="4373839" y="1756609"/>
                  <a:pt x="4373839" y="1760140"/>
                </a:cubicBezTo>
                <a:cubicBezTo>
                  <a:pt x="4373839" y="1763670"/>
                  <a:pt x="4377370" y="1767199"/>
                  <a:pt x="4384430" y="1770730"/>
                </a:cubicBezTo>
                <a:cubicBezTo>
                  <a:pt x="4391490" y="1774261"/>
                  <a:pt x="4396785" y="1774261"/>
                  <a:pt x="4400316" y="1770730"/>
                </a:cubicBezTo>
                <a:cubicBezTo>
                  <a:pt x="4403846" y="1767199"/>
                  <a:pt x="4405610" y="1765434"/>
                  <a:pt x="4405610" y="1765434"/>
                </a:cubicBezTo>
                <a:cubicBezTo>
                  <a:pt x="4405610" y="1765434"/>
                  <a:pt x="4403846" y="1765434"/>
                  <a:pt x="4400316" y="1765434"/>
                </a:cubicBezTo>
                <a:cubicBezTo>
                  <a:pt x="4396785" y="1765434"/>
                  <a:pt x="4393256" y="1763670"/>
                  <a:pt x="4389724" y="1760140"/>
                </a:cubicBezTo>
                <a:cubicBezTo>
                  <a:pt x="4386195" y="1756609"/>
                  <a:pt x="4382664" y="1754845"/>
                  <a:pt x="4379134" y="1754845"/>
                </a:cubicBezTo>
                <a:close/>
                <a:moveTo>
                  <a:pt x="4331478" y="1754845"/>
                </a:moveTo>
                <a:lnTo>
                  <a:pt x="4352658" y="1765434"/>
                </a:lnTo>
                <a:lnTo>
                  <a:pt x="4352658" y="1754845"/>
                </a:lnTo>
                <a:close/>
                <a:moveTo>
                  <a:pt x="7667457" y="1744253"/>
                </a:moveTo>
                <a:lnTo>
                  <a:pt x="7656867" y="1754845"/>
                </a:lnTo>
                <a:lnTo>
                  <a:pt x="7667457" y="1754845"/>
                </a:lnTo>
                <a:lnTo>
                  <a:pt x="7678048" y="1765434"/>
                </a:lnTo>
                <a:lnTo>
                  <a:pt x="7699230" y="1765434"/>
                </a:lnTo>
                <a:lnTo>
                  <a:pt x="7688638" y="1754845"/>
                </a:lnTo>
                <a:cubicBezTo>
                  <a:pt x="7688638" y="1754845"/>
                  <a:pt x="7686874" y="1753080"/>
                  <a:pt x="7683344" y="1749549"/>
                </a:cubicBezTo>
                <a:cubicBezTo>
                  <a:pt x="7679813" y="1746018"/>
                  <a:pt x="7674519" y="1744253"/>
                  <a:pt x="7667457" y="1744253"/>
                </a:cubicBezTo>
                <a:close/>
                <a:moveTo>
                  <a:pt x="7455649" y="1744253"/>
                </a:moveTo>
                <a:cubicBezTo>
                  <a:pt x="7448588" y="1744253"/>
                  <a:pt x="7443293" y="1746018"/>
                  <a:pt x="7439764" y="1749549"/>
                </a:cubicBezTo>
                <a:cubicBezTo>
                  <a:pt x="7436234" y="1753080"/>
                  <a:pt x="7436234" y="1756609"/>
                  <a:pt x="7439764" y="1760140"/>
                </a:cubicBezTo>
                <a:cubicBezTo>
                  <a:pt x="7443293" y="1763670"/>
                  <a:pt x="7446824" y="1765434"/>
                  <a:pt x="7450355" y="1765434"/>
                </a:cubicBezTo>
                <a:cubicBezTo>
                  <a:pt x="7453884" y="1765434"/>
                  <a:pt x="7455649" y="1761905"/>
                  <a:pt x="7455649" y="1754845"/>
                </a:cubicBezTo>
                <a:close/>
                <a:moveTo>
                  <a:pt x="7222660" y="1744253"/>
                </a:moveTo>
                <a:cubicBezTo>
                  <a:pt x="7215600" y="1744253"/>
                  <a:pt x="7208540" y="1747784"/>
                  <a:pt x="7201480" y="1754845"/>
                </a:cubicBezTo>
                <a:lnTo>
                  <a:pt x="7159118" y="1754845"/>
                </a:lnTo>
                <a:cubicBezTo>
                  <a:pt x="7159118" y="1754845"/>
                  <a:pt x="7152058" y="1754845"/>
                  <a:pt x="7137937" y="1754845"/>
                </a:cubicBezTo>
                <a:lnTo>
                  <a:pt x="7116756" y="1754845"/>
                </a:lnTo>
                <a:cubicBezTo>
                  <a:pt x="7116756" y="1761905"/>
                  <a:pt x="7113226" y="1765434"/>
                  <a:pt x="7106166" y="1765434"/>
                </a:cubicBezTo>
                <a:lnTo>
                  <a:pt x="7106166" y="1776026"/>
                </a:lnTo>
                <a:cubicBezTo>
                  <a:pt x="7113226" y="1776026"/>
                  <a:pt x="7118522" y="1774261"/>
                  <a:pt x="7122052" y="1770730"/>
                </a:cubicBezTo>
                <a:cubicBezTo>
                  <a:pt x="7125581" y="1767199"/>
                  <a:pt x="7134408" y="1765434"/>
                  <a:pt x="7148526" y="1765434"/>
                </a:cubicBezTo>
                <a:lnTo>
                  <a:pt x="7159118" y="1776026"/>
                </a:lnTo>
                <a:lnTo>
                  <a:pt x="7159118" y="1786615"/>
                </a:lnTo>
                <a:cubicBezTo>
                  <a:pt x="7166178" y="1786615"/>
                  <a:pt x="7171474" y="1784851"/>
                  <a:pt x="7175004" y="1781320"/>
                </a:cubicBezTo>
                <a:cubicBezTo>
                  <a:pt x="7178533" y="1777790"/>
                  <a:pt x="7182064" y="1776026"/>
                  <a:pt x="7185593" y="1776026"/>
                </a:cubicBezTo>
                <a:cubicBezTo>
                  <a:pt x="7189122" y="1776026"/>
                  <a:pt x="7190889" y="1779555"/>
                  <a:pt x="7190889" y="1786615"/>
                </a:cubicBezTo>
                <a:cubicBezTo>
                  <a:pt x="7190889" y="1793676"/>
                  <a:pt x="7192655" y="1793676"/>
                  <a:pt x="7196184" y="1786615"/>
                </a:cubicBezTo>
                <a:cubicBezTo>
                  <a:pt x="7199714" y="1779555"/>
                  <a:pt x="7201480" y="1776026"/>
                  <a:pt x="7201480" y="1776026"/>
                </a:cubicBezTo>
                <a:lnTo>
                  <a:pt x="7212070" y="1776026"/>
                </a:lnTo>
                <a:cubicBezTo>
                  <a:pt x="7212070" y="1776026"/>
                  <a:pt x="7213836" y="1776026"/>
                  <a:pt x="7217366" y="1776026"/>
                </a:cubicBezTo>
                <a:cubicBezTo>
                  <a:pt x="7220895" y="1776026"/>
                  <a:pt x="7219130" y="1772495"/>
                  <a:pt x="7212070" y="1765434"/>
                </a:cubicBezTo>
                <a:cubicBezTo>
                  <a:pt x="7212070" y="1758374"/>
                  <a:pt x="7212070" y="1754845"/>
                  <a:pt x="7212070" y="1754845"/>
                </a:cubicBezTo>
                <a:close/>
                <a:moveTo>
                  <a:pt x="4744504" y="1744253"/>
                </a:moveTo>
                <a:cubicBezTo>
                  <a:pt x="4744504" y="1751314"/>
                  <a:pt x="4748034" y="1754845"/>
                  <a:pt x="4755094" y="1754845"/>
                </a:cubicBezTo>
                <a:lnTo>
                  <a:pt x="4755094" y="1744253"/>
                </a:lnTo>
                <a:close/>
                <a:moveTo>
                  <a:pt x="3902566" y="1744253"/>
                </a:moveTo>
                <a:cubicBezTo>
                  <a:pt x="3899036" y="1744253"/>
                  <a:pt x="3897271" y="1747784"/>
                  <a:pt x="3897271" y="1754845"/>
                </a:cubicBezTo>
                <a:cubicBezTo>
                  <a:pt x="3897271" y="1754845"/>
                  <a:pt x="3900802" y="1754845"/>
                  <a:pt x="3907860" y="1754845"/>
                </a:cubicBezTo>
                <a:cubicBezTo>
                  <a:pt x="3907860" y="1747784"/>
                  <a:pt x="3906096" y="1744253"/>
                  <a:pt x="3902566" y="1744253"/>
                </a:cubicBezTo>
                <a:close/>
                <a:moveTo>
                  <a:pt x="8069894" y="1733663"/>
                </a:moveTo>
                <a:lnTo>
                  <a:pt x="8101664" y="1733663"/>
                </a:lnTo>
                <a:lnTo>
                  <a:pt x="8080483" y="1744253"/>
                </a:lnTo>
                <a:cubicBezTo>
                  <a:pt x="8073423" y="1744253"/>
                  <a:pt x="8069894" y="1740724"/>
                  <a:pt x="8069894" y="1733663"/>
                </a:cubicBezTo>
                <a:close/>
                <a:moveTo>
                  <a:pt x="7625096" y="1733663"/>
                </a:moveTo>
                <a:lnTo>
                  <a:pt x="7614505" y="1744253"/>
                </a:lnTo>
                <a:cubicBezTo>
                  <a:pt x="7621567" y="1744253"/>
                  <a:pt x="7625096" y="1744253"/>
                  <a:pt x="7625096" y="1744253"/>
                </a:cubicBezTo>
                <a:cubicBezTo>
                  <a:pt x="7632156" y="1744253"/>
                  <a:pt x="7635686" y="1742489"/>
                  <a:pt x="7635686" y="1738959"/>
                </a:cubicBezTo>
                <a:cubicBezTo>
                  <a:pt x="7635686" y="1735428"/>
                  <a:pt x="7632156" y="1733663"/>
                  <a:pt x="7625096" y="1733663"/>
                </a:cubicBezTo>
                <a:close/>
                <a:moveTo>
                  <a:pt x="7529782" y="1733663"/>
                </a:moveTo>
                <a:cubicBezTo>
                  <a:pt x="7522722" y="1733663"/>
                  <a:pt x="7522722" y="1737194"/>
                  <a:pt x="7529782" y="1744253"/>
                </a:cubicBezTo>
                <a:cubicBezTo>
                  <a:pt x="7529782" y="1744253"/>
                  <a:pt x="7529782" y="1747784"/>
                  <a:pt x="7529782" y="1754845"/>
                </a:cubicBezTo>
                <a:lnTo>
                  <a:pt x="7540374" y="1754845"/>
                </a:lnTo>
                <a:cubicBezTo>
                  <a:pt x="7547434" y="1754845"/>
                  <a:pt x="7552730" y="1754845"/>
                  <a:pt x="7556259" y="1754845"/>
                </a:cubicBezTo>
                <a:cubicBezTo>
                  <a:pt x="7559788" y="1754845"/>
                  <a:pt x="7561553" y="1758374"/>
                  <a:pt x="7561553" y="1765434"/>
                </a:cubicBezTo>
                <a:cubicBezTo>
                  <a:pt x="7561553" y="1765434"/>
                  <a:pt x="7565082" y="1765434"/>
                  <a:pt x="7572144" y="1765434"/>
                </a:cubicBezTo>
                <a:cubicBezTo>
                  <a:pt x="7579204" y="1765434"/>
                  <a:pt x="7579204" y="1761905"/>
                  <a:pt x="7572144" y="1754845"/>
                </a:cubicBezTo>
                <a:cubicBezTo>
                  <a:pt x="7572144" y="1754845"/>
                  <a:pt x="7570378" y="1753080"/>
                  <a:pt x="7566848" y="1749549"/>
                </a:cubicBezTo>
                <a:cubicBezTo>
                  <a:pt x="7563319" y="1746018"/>
                  <a:pt x="7561553" y="1744253"/>
                  <a:pt x="7561553" y="1744253"/>
                </a:cubicBezTo>
                <a:cubicBezTo>
                  <a:pt x="7554492" y="1744253"/>
                  <a:pt x="7549197" y="1742489"/>
                  <a:pt x="7545668" y="1738959"/>
                </a:cubicBezTo>
                <a:cubicBezTo>
                  <a:pt x="7542138" y="1735428"/>
                  <a:pt x="7536842" y="1733663"/>
                  <a:pt x="7529782" y="1733663"/>
                </a:cubicBezTo>
                <a:close/>
                <a:moveTo>
                  <a:pt x="7498011" y="1733663"/>
                </a:moveTo>
                <a:cubicBezTo>
                  <a:pt x="7490951" y="1733663"/>
                  <a:pt x="7483890" y="1737194"/>
                  <a:pt x="7476830" y="1744253"/>
                </a:cubicBezTo>
                <a:cubicBezTo>
                  <a:pt x="7469770" y="1751314"/>
                  <a:pt x="7469770" y="1754845"/>
                  <a:pt x="7476830" y="1754845"/>
                </a:cubicBezTo>
                <a:cubicBezTo>
                  <a:pt x="7483890" y="1761905"/>
                  <a:pt x="7494482" y="1761905"/>
                  <a:pt x="7508601" y="1754845"/>
                </a:cubicBezTo>
                <a:cubicBezTo>
                  <a:pt x="7515663" y="1747784"/>
                  <a:pt x="7517426" y="1742489"/>
                  <a:pt x="7513896" y="1738959"/>
                </a:cubicBezTo>
                <a:cubicBezTo>
                  <a:pt x="7510367" y="1735428"/>
                  <a:pt x="7505072" y="1733663"/>
                  <a:pt x="7498011" y="1733663"/>
                </a:cubicBezTo>
                <a:close/>
                <a:moveTo>
                  <a:pt x="7169708" y="1733663"/>
                </a:moveTo>
                <a:cubicBezTo>
                  <a:pt x="7162648" y="1733663"/>
                  <a:pt x="7159118" y="1737194"/>
                  <a:pt x="7159118" y="1744253"/>
                </a:cubicBezTo>
                <a:lnTo>
                  <a:pt x="7169708" y="1744253"/>
                </a:lnTo>
                <a:close/>
                <a:moveTo>
                  <a:pt x="5104578" y="1733663"/>
                </a:moveTo>
                <a:cubicBezTo>
                  <a:pt x="5104578" y="1747784"/>
                  <a:pt x="5108108" y="1751314"/>
                  <a:pt x="5115169" y="1744253"/>
                </a:cubicBezTo>
                <a:cubicBezTo>
                  <a:pt x="5115169" y="1737194"/>
                  <a:pt x="5111638" y="1733663"/>
                  <a:pt x="5104578" y="1733663"/>
                </a:cubicBezTo>
                <a:close/>
                <a:moveTo>
                  <a:pt x="4278526" y="1733663"/>
                </a:moveTo>
                <a:cubicBezTo>
                  <a:pt x="4285585" y="1733663"/>
                  <a:pt x="4289116" y="1733663"/>
                  <a:pt x="4289116" y="1733663"/>
                </a:cubicBezTo>
                <a:lnTo>
                  <a:pt x="4289116" y="1744253"/>
                </a:lnTo>
                <a:cubicBezTo>
                  <a:pt x="4282056" y="1744253"/>
                  <a:pt x="4278526" y="1740724"/>
                  <a:pt x="4278526" y="1733663"/>
                </a:cubicBezTo>
                <a:close/>
                <a:moveTo>
                  <a:pt x="3918452" y="1733663"/>
                </a:moveTo>
                <a:lnTo>
                  <a:pt x="3918452" y="1744253"/>
                </a:lnTo>
                <a:cubicBezTo>
                  <a:pt x="3918452" y="1751314"/>
                  <a:pt x="3921982" y="1754845"/>
                  <a:pt x="3929042" y="1754845"/>
                </a:cubicBezTo>
                <a:cubicBezTo>
                  <a:pt x="3929042" y="1754845"/>
                  <a:pt x="3929042" y="1751314"/>
                  <a:pt x="3929042" y="1744253"/>
                </a:cubicBezTo>
                <a:cubicBezTo>
                  <a:pt x="3921982" y="1737194"/>
                  <a:pt x="3918452" y="1733663"/>
                  <a:pt x="3918452" y="1733663"/>
                </a:cubicBezTo>
                <a:close/>
                <a:moveTo>
                  <a:pt x="3664282" y="1733663"/>
                </a:moveTo>
                <a:lnTo>
                  <a:pt x="3674872" y="1733663"/>
                </a:lnTo>
                <a:cubicBezTo>
                  <a:pt x="3674872" y="1733663"/>
                  <a:pt x="3676636" y="1733663"/>
                  <a:pt x="3680167" y="1733663"/>
                </a:cubicBezTo>
                <a:cubicBezTo>
                  <a:pt x="3683698" y="1733663"/>
                  <a:pt x="3685463" y="1737194"/>
                  <a:pt x="3685463" y="1744253"/>
                </a:cubicBezTo>
                <a:lnTo>
                  <a:pt x="3674872" y="1744253"/>
                </a:lnTo>
                <a:close/>
                <a:moveTo>
                  <a:pt x="3177123" y="1733663"/>
                </a:moveTo>
                <a:cubicBezTo>
                  <a:pt x="3184183" y="1733663"/>
                  <a:pt x="3187714" y="1737194"/>
                  <a:pt x="3187714" y="1744253"/>
                </a:cubicBezTo>
                <a:lnTo>
                  <a:pt x="3177123" y="1744253"/>
                </a:lnTo>
                <a:close/>
                <a:moveTo>
                  <a:pt x="8101664" y="1723074"/>
                </a:moveTo>
                <a:cubicBezTo>
                  <a:pt x="8115785" y="1723074"/>
                  <a:pt x="8129906" y="1726603"/>
                  <a:pt x="8144027" y="1733663"/>
                </a:cubicBezTo>
                <a:cubicBezTo>
                  <a:pt x="8129906" y="1733663"/>
                  <a:pt x="8122846" y="1733663"/>
                  <a:pt x="8122846" y="1733663"/>
                </a:cubicBezTo>
                <a:close/>
                <a:moveTo>
                  <a:pt x="7974579" y="1723074"/>
                </a:moveTo>
                <a:lnTo>
                  <a:pt x="7985171" y="1733663"/>
                </a:lnTo>
                <a:cubicBezTo>
                  <a:pt x="7985171" y="1733663"/>
                  <a:pt x="7981640" y="1733663"/>
                  <a:pt x="7974579" y="1733663"/>
                </a:cubicBezTo>
                <a:close/>
                <a:moveTo>
                  <a:pt x="5740002" y="1723074"/>
                </a:moveTo>
                <a:lnTo>
                  <a:pt x="5740002" y="1733663"/>
                </a:lnTo>
                <a:lnTo>
                  <a:pt x="5750593" y="1733663"/>
                </a:lnTo>
                <a:cubicBezTo>
                  <a:pt x="5750593" y="1733663"/>
                  <a:pt x="5750593" y="1731899"/>
                  <a:pt x="5750593" y="1728368"/>
                </a:cubicBezTo>
                <a:cubicBezTo>
                  <a:pt x="5750593" y="1724838"/>
                  <a:pt x="5747064" y="1723074"/>
                  <a:pt x="5740002" y="1723074"/>
                </a:cubicBezTo>
                <a:close/>
                <a:moveTo>
                  <a:pt x="4267935" y="1723074"/>
                </a:moveTo>
                <a:cubicBezTo>
                  <a:pt x="4267935" y="1730133"/>
                  <a:pt x="4266170" y="1735428"/>
                  <a:pt x="4262640" y="1738959"/>
                </a:cubicBezTo>
                <a:cubicBezTo>
                  <a:pt x="4259110" y="1742489"/>
                  <a:pt x="4260874" y="1744253"/>
                  <a:pt x="4267935" y="1744253"/>
                </a:cubicBezTo>
                <a:lnTo>
                  <a:pt x="4289116" y="1744253"/>
                </a:lnTo>
                <a:lnTo>
                  <a:pt x="4299706" y="1744253"/>
                </a:lnTo>
                <a:cubicBezTo>
                  <a:pt x="4299706" y="1751314"/>
                  <a:pt x="4303237" y="1754845"/>
                  <a:pt x="4310297" y="1754845"/>
                </a:cubicBezTo>
                <a:cubicBezTo>
                  <a:pt x="4310297" y="1754845"/>
                  <a:pt x="4313826" y="1751314"/>
                  <a:pt x="4320887" y="1744253"/>
                </a:cubicBezTo>
                <a:cubicBezTo>
                  <a:pt x="4327948" y="1744253"/>
                  <a:pt x="4327948" y="1742489"/>
                  <a:pt x="4320887" y="1738959"/>
                </a:cubicBezTo>
                <a:cubicBezTo>
                  <a:pt x="4313826" y="1735428"/>
                  <a:pt x="4306766" y="1730133"/>
                  <a:pt x="4299706" y="1723074"/>
                </a:cubicBezTo>
                <a:close/>
                <a:moveTo>
                  <a:pt x="4225574" y="1723074"/>
                </a:moveTo>
                <a:lnTo>
                  <a:pt x="4225574" y="1733663"/>
                </a:lnTo>
                <a:cubicBezTo>
                  <a:pt x="4232633" y="1733663"/>
                  <a:pt x="4237929" y="1733663"/>
                  <a:pt x="4241460" y="1733663"/>
                </a:cubicBezTo>
                <a:cubicBezTo>
                  <a:pt x="4244989" y="1733663"/>
                  <a:pt x="4246754" y="1733663"/>
                  <a:pt x="4246754" y="1733663"/>
                </a:cubicBezTo>
                <a:cubicBezTo>
                  <a:pt x="4246754" y="1733663"/>
                  <a:pt x="4244989" y="1731899"/>
                  <a:pt x="4241460" y="1728368"/>
                </a:cubicBezTo>
                <a:cubicBezTo>
                  <a:pt x="4237929" y="1724838"/>
                  <a:pt x="4232633" y="1723074"/>
                  <a:pt x="4225574" y="1723074"/>
                </a:cubicBezTo>
                <a:close/>
                <a:moveTo>
                  <a:pt x="7396078" y="1716454"/>
                </a:moveTo>
                <a:cubicBezTo>
                  <a:pt x="7393430" y="1717337"/>
                  <a:pt x="7392107" y="1719544"/>
                  <a:pt x="7392107" y="1723074"/>
                </a:cubicBezTo>
                <a:lnTo>
                  <a:pt x="7423878" y="1723074"/>
                </a:lnTo>
                <a:cubicBezTo>
                  <a:pt x="7423878" y="1723074"/>
                  <a:pt x="7418582" y="1721309"/>
                  <a:pt x="7407992" y="1717778"/>
                </a:cubicBezTo>
                <a:cubicBezTo>
                  <a:pt x="7402697" y="1716013"/>
                  <a:pt x="7398726" y="1715572"/>
                  <a:pt x="7396078" y="1716454"/>
                </a:cubicBezTo>
                <a:close/>
                <a:moveTo>
                  <a:pt x="7317974" y="1712482"/>
                </a:moveTo>
                <a:cubicBezTo>
                  <a:pt x="7303854" y="1719543"/>
                  <a:pt x="7303854" y="1726603"/>
                  <a:pt x="7317974" y="1733663"/>
                </a:cubicBezTo>
                <a:lnTo>
                  <a:pt x="7328564" y="1723074"/>
                </a:lnTo>
                <a:cubicBezTo>
                  <a:pt x="7328564" y="1716013"/>
                  <a:pt x="7328564" y="1712482"/>
                  <a:pt x="7328564" y="1712482"/>
                </a:cubicBezTo>
                <a:close/>
                <a:moveTo>
                  <a:pt x="7063804" y="1712482"/>
                </a:moveTo>
                <a:cubicBezTo>
                  <a:pt x="7056744" y="1712482"/>
                  <a:pt x="7053214" y="1716013"/>
                  <a:pt x="7053214" y="1723074"/>
                </a:cubicBezTo>
                <a:lnTo>
                  <a:pt x="7063804" y="1723074"/>
                </a:lnTo>
                <a:cubicBezTo>
                  <a:pt x="7070866" y="1723074"/>
                  <a:pt x="7074395" y="1723074"/>
                  <a:pt x="7074395" y="1723074"/>
                </a:cubicBezTo>
                <a:cubicBezTo>
                  <a:pt x="7074395" y="1716013"/>
                  <a:pt x="7070866" y="1712482"/>
                  <a:pt x="7063804" y="1712482"/>
                </a:cubicBezTo>
                <a:close/>
                <a:moveTo>
                  <a:pt x="4649190" y="1712482"/>
                </a:moveTo>
                <a:lnTo>
                  <a:pt x="4649190" y="1723074"/>
                </a:lnTo>
                <a:lnTo>
                  <a:pt x="4659780" y="1712482"/>
                </a:lnTo>
                <a:cubicBezTo>
                  <a:pt x="4652720" y="1712482"/>
                  <a:pt x="4649190" y="1712482"/>
                  <a:pt x="4649190" y="1712482"/>
                </a:cubicBezTo>
                <a:close/>
                <a:moveTo>
                  <a:pt x="3063276" y="1709173"/>
                </a:moveTo>
                <a:cubicBezTo>
                  <a:pt x="3068571" y="1707850"/>
                  <a:pt x="3081810" y="1712482"/>
                  <a:pt x="3102990" y="1723074"/>
                </a:cubicBezTo>
                <a:cubicBezTo>
                  <a:pt x="3117111" y="1730133"/>
                  <a:pt x="3127701" y="1730133"/>
                  <a:pt x="3134762" y="1723074"/>
                </a:cubicBezTo>
                <a:cubicBezTo>
                  <a:pt x="3148882" y="1723074"/>
                  <a:pt x="3159472" y="1726603"/>
                  <a:pt x="3166533" y="1733663"/>
                </a:cubicBezTo>
                <a:lnTo>
                  <a:pt x="3155942" y="1733663"/>
                </a:lnTo>
                <a:cubicBezTo>
                  <a:pt x="3155942" y="1747784"/>
                  <a:pt x="3145351" y="1751314"/>
                  <a:pt x="3124171" y="1744253"/>
                </a:cubicBezTo>
                <a:cubicBezTo>
                  <a:pt x="3110050" y="1737194"/>
                  <a:pt x="3102990" y="1733663"/>
                  <a:pt x="3102990" y="1733663"/>
                </a:cubicBezTo>
                <a:cubicBezTo>
                  <a:pt x="3088869" y="1726603"/>
                  <a:pt x="3078279" y="1721309"/>
                  <a:pt x="3071218" y="1717778"/>
                </a:cubicBezTo>
                <a:cubicBezTo>
                  <a:pt x="3064160" y="1714247"/>
                  <a:pt x="3060629" y="1712482"/>
                  <a:pt x="3060629" y="1712482"/>
                </a:cubicBezTo>
                <a:cubicBezTo>
                  <a:pt x="3060629" y="1710718"/>
                  <a:pt x="3061511" y="1709615"/>
                  <a:pt x="3063276" y="1709173"/>
                </a:cubicBezTo>
                <a:close/>
                <a:moveTo>
                  <a:pt x="8917126" y="1701893"/>
                </a:moveTo>
                <a:lnTo>
                  <a:pt x="8927716" y="1701893"/>
                </a:lnTo>
                <a:lnTo>
                  <a:pt x="8917126" y="1712482"/>
                </a:lnTo>
                <a:close/>
                <a:moveTo>
                  <a:pt x="4405610" y="1701893"/>
                </a:moveTo>
                <a:lnTo>
                  <a:pt x="4405610" y="1712482"/>
                </a:lnTo>
                <a:lnTo>
                  <a:pt x="4416202" y="1701893"/>
                </a:lnTo>
                <a:cubicBezTo>
                  <a:pt x="4416202" y="1701893"/>
                  <a:pt x="4412670" y="1701893"/>
                  <a:pt x="4405610" y="1701893"/>
                </a:cubicBezTo>
                <a:close/>
                <a:moveTo>
                  <a:pt x="3643100" y="1701893"/>
                </a:moveTo>
                <a:lnTo>
                  <a:pt x="3653692" y="1701893"/>
                </a:lnTo>
                <a:lnTo>
                  <a:pt x="3653692" y="1712482"/>
                </a:lnTo>
                <a:cubicBezTo>
                  <a:pt x="3653692" y="1712482"/>
                  <a:pt x="3653692" y="1716013"/>
                  <a:pt x="3653692" y="1723074"/>
                </a:cubicBezTo>
                <a:lnTo>
                  <a:pt x="3643100" y="1723074"/>
                </a:lnTo>
                <a:cubicBezTo>
                  <a:pt x="3636040" y="1716013"/>
                  <a:pt x="3636040" y="1712482"/>
                  <a:pt x="3643100" y="1712482"/>
                </a:cubicBezTo>
                <a:cubicBezTo>
                  <a:pt x="3650161" y="1712482"/>
                  <a:pt x="3650161" y="1708953"/>
                  <a:pt x="3643100" y="1701893"/>
                </a:cubicBezTo>
                <a:close/>
                <a:moveTo>
                  <a:pt x="2562879" y="1701893"/>
                </a:moveTo>
                <a:lnTo>
                  <a:pt x="2615831" y="1712482"/>
                </a:lnTo>
                <a:cubicBezTo>
                  <a:pt x="2622892" y="1712482"/>
                  <a:pt x="2633481" y="1714247"/>
                  <a:pt x="2647602" y="1717778"/>
                </a:cubicBezTo>
                <a:cubicBezTo>
                  <a:pt x="2661723" y="1721309"/>
                  <a:pt x="2675844" y="1726603"/>
                  <a:pt x="2689964" y="1733663"/>
                </a:cubicBezTo>
                <a:cubicBezTo>
                  <a:pt x="2746447" y="1747784"/>
                  <a:pt x="2774687" y="1758374"/>
                  <a:pt x="2774687" y="1765434"/>
                </a:cubicBezTo>
                <a:cubicBezTo>
                  <a:pt x="2774687" y="1765434"/>
                  <a:pt x="2776452" y="1767199"/>
                  <a:pt x="2779984" y="1770730"/>
                </a:cubicBezTo>
                <a:cubicBezTo>
                  <a:pt x="2783512" y="1774261"/>
                  <a:pt x="2788808" y="1779555"/>
                  <a:pt x="2795868" y="1786615"/>
                </a:cubicBezTo>
                <a:cubicBezTo>
                  <a:pt x="2817049" y="1793676"/>
                  <a:pt x="2827639" y="1797205"/>
                  <a:pt x="2827639" y="1797205"/>
                </a:cubicBezTo>
                <a:cubicBezTo>
                  <a:pt x="2813519" y="1797205"/>
                  <a:pt x="2799399" y="1793676"/>
                  <a:pt x="2785278" y="1786615"/>
                </a:cubicBezTo>
                <a:cubicBezTo>
                  <a:pt x="2771157" y="1779555"/>
                  <a:pt x="2751742" y="1772495"/>
                  <a:pt x="2727032" y="1765434"/>
                </a:cubicBezTo>
                <a:cubicBezTo>
                  <a:pt x="2702319" y="1758374"/>
                  <a:pt x="2684669" y="1751314"/>
                  <a:pt x="2674080" y="1744253"/>
                </a:cubicBezTo>
                <a:cubicBezTo>
                  <a:pt x="2663488" y="1737194"/>
                  <a:pt x="2654663" y="1733663"/>
                  <a:pt x="2647602" y="1733663"/>
                </a:cubicBezTo>
                <a:cubicBezTo>
                  <a:pt x="2640543" y="1733663"/>
                  <a:pt x="2629952" y="1730133"/>
                  <a:pt x="2615831" y="1723074"/>
                </a:cubicBezTo>
                <a:cubicBezTo>
                  <a:pt x="2615831" y="1723074"/>
                  <a:pt x="2612301" y="1721309"/>
                  <a:pt x="2605241" y="1717778"/>
                </a:cubicBezTo>
                <a:cubicBezTo>
                  <a:pt x="2598181" y="1714247"/>
                  <a:pt x="2591120" y="1712482"/>
                  <a:pt x="2584060" y="1712482"/>
                </a:cubicBezTo>
                <a:cubicBezTo>
                  <a:pt x="2577000" y="1712482"/>
                  <a:pt x="2569938" y="1708953"/>
                  <a:pt x="2562879" y="1701893"/>
                </a:cubicBezTo>
                <a:close/>
                <a:moveTo>
                  <a:pt x="7009528" y="1695273"/>
                </a:moveTo>
                <a:cubicBezTo>
                  <a:pt x="7008646" y="1694391"/>
                  <a:pt x="7007322" y="1694832"/>
                  <a:pt x="7005558" y="1696597"/>
                </a:cubicBezTo>
                <a:cubicBezTo>
                  <a:pt x="7002026" y="1700128"/>
                  <a:pt x="6996732" y="1701893"/>
                  <a:pt x="6989670" y="1701893"/>
                </a:cubicBezTo>
                <a:lnTo>
                  <a:pt x="6989670" y="1712482"/>
                </a:lnTo>
                <a:cubicBezTo>
                  <a:pt x="6996732" y="1705422"/>
                  <a:pt x="7003792" y="1705422"/>
                  <a:pt x="7010852" y="1712482"/>
                </a:cubicBezTo>
                <a:cubicBezTo>
                  <a:pt x="7017914" y="1712482"/>
                  <a:pt x="7023208" y="1712482"/>
                  <a:pt x="7026737" y="1712482"/>
                </a:cubicBezTo>
                <a:cubicBezTo>
                  <a:pt x="7030266" y="1712482"/>
                  <a:pt x="7032033" y="1710718"/>
                  <a:pt x="7032033" y="1707187"/>
                </a:cubicBezTo>
                <a:cubicBezTo>
                  <a:pt x="7032033" y="1703657"/>
                  <a:pt x="7032033" y="1701893"/>
                  <a:pt x="7032033" y="1701893"/>
                </a:cubicBezTo>
                <a:lnTo>
                  <a:pt x="7010852" y="1701893"/>
                </a:lnTo>
                <a:cubicBezTo>
                  <a:pt x="7010852" y="1698363"/>
                  <a:pt x="7010410" y="1696156"/>
                  <a:pt x="7009528" y="1695273"/>
                </a:cubicBezTo>
                <a:close/>
                <a:moveTo>
                  <a:pt x="8345244" y="1691301"/>
                </a:moveTo>
                <a:cubicBezTo>
                  <a:pt x="8352305" y="1691301"/>
                  <a:pt x="8361130" y="1693066"/>
                  <a:pt x="8371720" y="1696597"/>
                </a:cubicBezTo>
                <a:cubicBezTo>
                  <a:pt x="8382310" y="1700128"/>
                  <a:pt x="8389372" y="1703657"/>
                  <a:pt x="8392901" y="1707187"/>
                </a:cubicBezTo>
                <a:cubicBezTo>
                  <a:pt x="8396431" y="1710718"/>
                  <a:pt x="8394666" y="1716013"/>
                  <a:pt x="8387606" y="1723074"/>
                </a:cubicBezTo>
                <a:lnTo>
                  <a:pt x="8355835" y="1723074"/>
                </a:lnTo>
                <a:cubicBezTo>
                  <a:pt x="8362895" y="1716013"/>
                  <a:pt x="8369954" y="1712482"/>
                  <a:pt x="8377016" y="1712482"/>
                </a:cubicBezTo>
                <a:lnTo>
                  <a:pt x="8355835" y="1701893"/>
                </a:lnTo>
                <a:close/>
                <a:moveTo>
                  <a:pt x="7625096" y="1691301"/>
                </a:moveTo>
                <a:cubicBezTo>
                  <a:pt x="7618034" y="1691301"/>
                  <a:pt x="7614505" y="1694832"/>
                  <a:pt x="7614505" y="1701893"/>
                </a:cubicBezTo>
                <a:cubicBezTo>
                  <a:pt x="7621567" y="1701893"/>
                  <a:pt x="7632156" y="1698362"/>
                  <a:pt x="7646278" y="1691301"/>
                </a:cubicBezTo>
                <a:close/>
                <a:moveTo>
                  <a:pt x="4172621" y="1691301"/>
                </a:moveTo>
                <a:cubicBezTo>
                  <a:pt x="4172621" y="1698362"/>
                  <a:pt x="4169092" y="1701893"/>
                  <a:pt x="4162031" y="1701893"/>
                </a:cubicBezTo>
                <a:lnTo>
                  <a:pt x="4172621" y="1723074"/>
                </a:lnTo>
                <a:cubicBezTo>
                  <a:pt x="4200862" y="1723074"/>
                  <a:pt x="4214983" y="1723074"/>
                  <a:pt x="4214983" y="1723074"/>
                </a:cubicBezTo>
                <a:cubicBezTo>
                  <a:pt x="4214983" y="1716013"/>
                  <a:pt x="4207922" y="1712482"/>
                  <a:pt x="4193802" y="1712482"/>
                </a:cubicBezTo>
                <a:lnTo>
                  <a:pt x="4193802" y="1701893"/>
                </a:lnTo>
                <a:cubicBezTo>
                  <a:pt x="4186743" y="1701893"/>
                  <a:pt x="4183212" y="1698362"/>
                  <a:pt x="4183212" y="1691301"/>
                </a:cubicBezTo>
                <a:cubicBezTo>
                  <a:pt x="4176152" y="1691301"/>
                  <a:pt x="4172621" y="1691301"/>
                  <a:pt x="4172621" y="1691301"/>
                </a:cubicBezTo>
                <a:close/>
                <a:moveTo>
                  <a:pt x="7233251" y="1680711"/>
                </a:moveTo>
                <a:lnTo>
                  <a:pt x="7222660" y="1691301"/>
                </a:lnTo>
                <a:cubicBezTo>
                  <a:pt x="7250902" y="1698362"/>
                  <a:pt x="7272082" y="1703657"/>
                  <a:pt x="7286203" y="1707187"/>
                </a:cubicBezTo>
                <a:cubicBezTo>
                  <a:pt x="7300322" y="1710718"/>
                  <a:pt x="7314444" y="1708953"/>
                  <a:pt x="7328564" y="1701893"/>
                </a:cubicBezTo>
                <a:cubicBezTo>
                  <a:pt x="7335626" y="1701893"/>
                  <a:pt x="7339155" y="1701893"/>
                  <a:pt x="7339155" y="1701893"/>
                </a:cubicBezTo>
                <a:cubicBezTo>
                  <a:pt x="7339155" y="1694832"/>
                  <a:pt x="7335626" y="1691301"/>
                  <a:pt x="7328564" y="1691301"/>
                </a:cubicBezTo>
                <a:cubicBezTo>
                  <a:pt x="7321504" y="1691301"/>
                  <a:pt x="7312678" y="1693066"/>
                  <a:pt x="7302088" y="1696597"/>
                </a:cubicBezTo>
                <a:cubicBezTo>
                  <a:pt x="7291498" y="1700128"/>
                  <a:pt x="7284437" y="1701893"/>
                  <a:pt x="7280908" y="1701893"/>
                </a:cubicBezTo>
                <a:cubicBezTo>
                  <a:pt x="7277378" y="1701893"/>
                  <a:pt x="7275612" y="1698362"/>
                  <a:pt x="7275612" y="1691301"/>
                </a:cubicBezTo>
                <a:cubicBezTo>
                  <a:pt x="7275612" y="1684242"/>
                  <a:pt x="7261492" y="1680711"/>
                  <a:pt x="7233251" y="1680711"/>
                </a:cubicBezTo>
                <a:close/>
                <a:moveTo>
                  <a:pt x="4829228" y="1680711"/>
                </a:moveTo>
                <a:cubicBezTo>
                  <a:pt x="4829228" y="1687772"/>
                  <a:pt x="4829228" y="1691301"/>
                  <a:pt x="4829228" y="1691301"/>
                </a:cubicBezTo>
                <a:cubicBezTo>
                  <a:pt x="4829228" y="1691301"/>
                  <a:pt x="4832757" y="1687772"/>
                  <a:pt x="4839818" y="1680711"/>
                </a:cubicBezTo>
                <a:cubicBezTo>
                  <a:pt x="4832757" y="1680711"/>
                  <a:pt x="4829228" y="1680711"/>
                  <a:pt x="4829228" y="1680711"/>
                </a:cubicBezTo>
                <a:close/>
                <a:moveTo>
                  <a:pt x="2986495" y="1680711"/>
                </a:moveTo>
                <a:cubicBezTo>
                  <a:pt x="2993556" y="1680711"/>
                  <a:pt x="2997086" y="1684242"/>
                  <a:pt x="2997086" y="1691301"/>
                </a:cubicBezTo>
                <a:cubicBezTo>
                  <a:pt x="2997086" y="1691301"/>
                  <a:pt x="2993556" y="1691301"/>
                  <a:pt x="2986495" y="1691301"/>
                </a:cubicBezTo>
                <a:cubicBezTo>
                  <a:pt x="2979435" y="1691301"/>
                  <a:pt x="2975906" y="1691301"/>
                  <a:pt x="2975906" y="1691301"/>
                </a:cubicBezTo>
                <a:cubicBezTo>
                  <a:pt x="2975906" y="1691301"/>
                  <a:pt x="2979435" y="1687772"/>
                  <a:pt x="2986495" y="1680711"/>
                </a:cubicBezTo>
                <a:close/>
                <a:moveTo>
                  <a:pt x="4900712" y="1675416"/>
                </a:moveTo>
                <a:cubicBezTo>
                  <a:pt x="4898948" y="1675416"/>
                  <a:pt x="4896300" y="1677182"/>
                  <a:pt x="4892770" y="1680711"/>
                </a:cubicBezTo>
                <a:lnTo>
                  <a:pt x="4903360" y="1680711"/>
                </a:lnTo>
                <a:cubicBezTo>
                  <a:pt x="4903360" y="1677182"/>
                  <a:pt x="4902478" y="1675416"/>
                  <a:pt x="4900712" y="1675416"/>
                </a:cubicBezTo>
                <a:close/>
                <a:moveTo>
                  <a:pt x="7175004" y="1670122"/>
                </a:moveTo>
                <a:cubicBezTo>
                  <a:pt x="7171474" y="1670122"/>
                  <a:pt x="7169708" y="1671886"/>
                  <a:pt x="7169708" y="1675416"/>
                </a:cubicBezTo>
                <a:cubicBezTo>
                  <a:pt x="7169708" y="1678947"/>
                  <a:pt x="7173238" y="1680711"/>
                  <a:pt x="7180299" y="1680711"/>
                </a:cubicBezTo>
                <a:cubicBezTo>
                  <a:pt x="7180299" y="1673651"/>
                  <a:pt x="7178533" y="1670122"/>
                  <a:pt x="7175004" y="1670122"/>
                </a:cubicBezTo>
                <a:close/>
                <a:moveTo>
                  <a:pt x="4913950" y="1670122"/>
                </a:moveTo>
                <a:lnTo>
                  <a:pt x="4945722" y="1691301"/>
                </a:lnTo>
                <a:cubicBezTo>
                  <a:pt x="4952782" y="1691301"/>
                  <a:pt x="4956312" y="1689537"/>
                  <a:pt x="4956312" y="1686007"/>
                </a:cubicBezTo>
                <a:cubicBezTo>
                  <a:pt x="4956312" y="1682476"/>
                  <a:pt x="4952782" y="1680711"/>
                  <a:pt x="4945722" y="1680711"/>
                </a:cubicBezTo>
                <a:cubicBezTo>
                  <a:pt x="4938661" y="1680711"/>
                  <a:pt x="4935132" y="1680711"/>
                  <a:pt x="4935132" y="1680711"/>
                </a:cubicBezTo>
                <a:cubicBezTo>
                  <a:pt x="4935132" y="1680711"/>
                  <a:pt x="4931600" y="1677181"/>
                  <a:pt x="4924540" y="1670122"/>
                </a:cubicBezTo>
                <a:cubicBezTo>
                  <a:pt x="4917480" y="1670122"/>
                  <a:pt x="4913950" y="1670122"/>
                  <a:pt x="4913950" y="1670122"/>
                </a:cubicBezTo>
                <a:close/>
                <a:moveTo>
                  <a:pt x="8207569" y="1659530"/>
                </a:moveTo>
                <a:cubicBezTo>
                  <a:pt x="8228750" y="1659530"/>
                  <a:pt x="8246401" y="1663061"/>
                  <a:pt x="8260521" y="1670122"/>
                </a:cubicBezTo>
                <a:lnTo>
                  <a:pt x="8249931" y="1680711"/>
                </a:lnTo>
                <a:cubicBezTo>
                  <a:pt x="8235810" y="1673651"/>
                  <a:pt x="8228750" y="1670122"/>
                  <a:pt x="8228750" y="1670122"/>
                </a:cubicBezTo>
                <a:close/>
                <a:moveTo>
                  <a:pt x="7836904" y="1659530"/>
                </a:moveTo>
                <a:lnTo>
                  <a:pt x="7858085" y="1659530"/>
                </a:lnTo>
                <a:lnTo>
                  <a:pt x="7879267" y="1670122"/>
                </a:lnTo>
                <a:lnTo>
                  <a:pt x="7900446" y="1670122"/>
                </a:lnTo>
                <a:cubicBezTo>
                  <a:pt x="7907508" y="1677181"/>
                  <a:pt x="7911038" y="1680711"/>
                  <a:pt x="7911038" y="1680711"/>
                </a:cubicBezTo>
                <a:cubicBezTo>
                  <a:pt x="7911038" y="1680711"/>
                  <a:pt x="7916332" y="1680711"/>
                  <a:pt x="7926923" y="1680711"/>
                </a:cubicBezTo>
                <a:cubicBezTo>
                  <a:pt x="7937513" y="1680711"/>
                  <a:pt x="7946338" y="1684242"/>
                  <a:pt x="7953398" y="1691301"/>
                </a:cubicBezTo>
                <a:cubicBezTo>
                  <a:pt x="7981640" y="1698362"/>
                  <a:pt x="8002821" y="1705422"/>
                  <a:pt x="8016942" y="1712482"/>
                </a:cubicBezTo>
                <a:lnTo>
                  <a:pt x="8027531" y="1723074"/>
                </a:lnTo>
                <a:cubicBezTo>
                  <a:pt x="8013412" y="1716013"/>
                  <a:pt x="8002821" y="1712482"/>
                  <a:pt x="7995760" y="1712482"/>
                </a:cubicBezTo>
                <a:cubicBezTo>
                  <a:pt x="7981640" y="1705422"/>
                  <a:pt x="7974579" y="1703657"/>
                  <a:pt x="7974579" y="1707187"/>
                </a:cubicBezTo>
                <a:cubicBezTo>
                  <a:pt x="7974579" y="1710718"/>
                  <a:pt x="7967519" y="1708953"/>
                  <a:pt x="7953398" y="1701893"/>
                </a:cubicBezTo>
                <a:cubicBezTo>
                  <a:pt x="7946338" y="1694832"/>
                  <a:pt x="7918098" y="1687772"/>
                  <a:pt x="7868675" y="1680711"/>
                </a:cubicBezTo>
                <a:cubicBezTo>
                  <a:pt x="7847494" y="1673651"/>
                  <a:pt x="7836904" y="1666591"/>
                  <a:pt x="7836904" y="1659530"/>
                </a:cubicBezTo>
                <a:close/>
                <a:moveTo>
                  <a:pt x="7476830" y="1659530"/>
                </a:moveTo>
                <a:cubicBezTo>
                  <a:pt x="7498011" y="1666591"/>
                  <a:pt x="7512130" y="1670122"/>
                  <a:pt x="7519192" y="1670122"/>
                </a:cubicBezTo>
                <a:lnTo>
                  <a:pt x="7519192" y="1659530"/>
                </a:lnTo>
                <a:cubicBezTo>
                  <a:pt x="7505072" y="1659530"/>
                  <a:pt x="7496245" y="1659530"/>
                  <a:pt x="7492716" y="1659530"/>
                </a:cubicBezTo>
                <a:cubicBezTo>
                  <a:pt x="7490951" y="1659530"/>
                  <a:pt x="7487861" y="1659530"/>
                  <a:pt x="7483450" y="1659530"/>
                </a:cubicBezTo>
                <a:close/>
                <a:moveTo>
                  <a:pt x="7296793" y="1659530"/>
                </a:moveTo>
                <a:lnTo>
                  <a:pt x="7286203" y="1670122"/>
                </a:lnTo>
                <a:cubicBezTo>
                  <a:pt x="7286203" y="1670122"/>
                  <a:pt x="7291498" y="1670122"/>
                  <a:pt x="7302088" y="1670122"/>
                </a:cubicBezTo>
                <a:cubicBezTo>
                  <a:pt x="7312678" y="1670122"/>
                  <a:pt x="7317974" y="1668357"/>
                  <a:pt x="7317974" y="1664826"/>
                </a:cubicBezTo>
                <a:cubicBezTo>
                  <a:pt x="7317974" y="1661295"/>
                  <a:pt x="7316208" y="1659530"/>
                  <a:pt x="7312678" y="1659530"/>
                </a:cubicBezTo>
                <a:cubicBezTo>
                  <a:pt x="7309149" y="1659530"/>
                  <a:pt x="7303854" y="1659530"/>
                  <a:pt x="7296793" y="1659530"/>
                </a:cubicBezTo>
                <a:close/>
                <a:moveTo>
                  <a:pt x="4490334" y="1659530"/>
                </a:moveTo>
                <a:lnTo>
                  <a:pt x="4490334" y="1670122"/>
                </a:lnTo>
                <a:lnTo>
                  <a:pt x="4500924" y="1670122"/>
                </a:lnTo>
                <a:cubicBezTo>
                  <a:pt x="4500924" y="1663061"/>
                  <a:pt x="4497394" y="1659530"/>
                  <a:pt x="4490334" y="1659530"/>
                </a:cubicBezTo>
                <a:close/>
                <a:moveTo>
                  <a:pt x="3219485" y="1659530"/>
                </a:moveTo>
                <a:cubicBezTo>
                  <a:pt x="3219485" y="1666591"/>
                  <a:pt x="3219485" y="1670122"/>
                  <a:pt x="3219485" y="1670122"/>
                </a:cubicBezTo>
                <a:lnTo>
                  <a:pt x="3230075" y="1670122"/>
                </a:lnTo>
                <a:close/>
                <a:moveTo>
                  <a:pt x="4003175" y="1648940"/>
                </a:moveTo>
                <a:lnTo>
                  <a:pt x="4024356" y="1648940"/>
                </a:lnTo>
                <a:lnTo>
                  <a:pt x="4024356" y="1659530"/>
                </a:lnTo>
                <a:cubicBezTo>
                  <a:pt x="4017296" y="1659530"/>
                  <a:pt x="4010236" y="1656001"/>
                  <a:pt x="4003175" y="1648940"/>
                </a:cubicBezTo>
                <a:close/>
                <a:moveTo>
                  <a:pt x="7512964" y="1644577"/>
                </a:moveTo>
                <a:lnTo>
                  <a:pt x="7509924" y="1647617"/>
                </a:lnTo>
                <a:cubicBezTo>
                  <a:pt x="7509044" y="1648499"/>
                  <a:pt x="7508601" y="1648940"/>
                  <a:pt x="7508601" y="1648940"/>
                </a:cubicBezTo>
                <a:close/>
                <a:moveTo>
                  <a:pt x="8030180" y="1643646"/>
                </a:moveTo>
                <a:cubicBezTo>
                  <a:pt x="8031945" y="1643646"/>
                  <a:pt x="8034592" y="1645411"/>
                  <a:pt x="8038123" y="1648940"/>
                </a:cubicBezTo>
                <a:lnTo>
                  <a:pt x="8027531" y="1648940"/>
                </a:lnTo>
                <a:cubicBezTo>
                  <a:pt x="8027531" y="1645411"/>
                  <a:pt x="8028414" y="1643646"/>
                  <a:pt x="8030180" y="1643646"/>
                </a:cubicBezTo>
                <a:close/>
                <a:moveTo>
                  <a:pt x="8154617" y="1638349"/>
                </a:moveTo>
                <a:lnTo>
                  <a:pt x="8175798" y="1648940"/>
                </a:lnTo>
                <a:cubicBezTo>
                  <a:pt x="8168737" y="1648940"/>
                  <a:pt x="8161677" y="1648940"/>
                  <a:pt x="8154617" y="1648940"/>
                </a:cubicBezTo>
                <a:close/>
                <a:moveTo>
                  <a:pt x="7275612" y="1638349"/>
                </a:moveTo>
                <a:cubicBezTo>
                  <a:pt x="7275612" y="1645410"/>
                  <a:pt x="7275612" y="1652470"/>
                  <a:pt x="7275612" y="1659530"/>
                </a:cubicBezTo>
                <a:lnTo>
                  <a:pt x="7296793" y="1648940"/>
                </a:lnTo>
                <a:cubicBezTo>
                  <a:pt x="7303854" y="1648940"/>
                  <a:pt x="7309149" y="1650705"/>
                  <a:pt x="7312678" y="1654235"/>
                </a:cubicBezTo>
                <a:cubicBezTo>
                  <a:pt x="7316208" y="1657766"/>
                  <a:pt x="7321504" y="1659530"/>
                  <a:pt x="7328564" y="1659530"/>
                </a:cubicBezTo>
                <a:cubicBezTo>
                  <a:pt x="7342684" y="1652470"/>
                  <a:pt x="7339155" y="1645410"/>
                  <a:pt x="7317974" y="1638349"/>
                </a:cubicBezTo>
                <a:lnTo>
                  <a:pt x="7296793" y="1638349"/>
                </a:lnTo>
                <a:close/>
                <a:moveTo>
                  <a:pt x="2859410" y="1638349"/>
                </a:moveTo>
                <a:cubicBezTo>
                  <a:pt x="2859410" y="1638349"/>
                  <a:pt x="2862941" y="1638349"/>
                  <a:pt x="2870002" y="1638349"/>
                </a:cubicBezTo>
                <a:cubicBezTo>
                  <a:pt x="2870002" y="1645410"/>
                  <a:pt x="2866471" y="1648940"/>
                  <a:pt x="2859410" y="1648940"/>
                </a:cubicBezTo>
                <a:close/>
                <a:moveTo>
                  <a:pt x="7717762" y="1633055"/>
                </a:moveTo>
                <a:cubicBezTo>
                  <a:pt x="7719528" y="1633055"/>
                  <a:pt x="7720409" y="1634820"/>
                  <a:pt x="7720409" y="1638349"/>
                </a:cubicBezTo>
                <a:cubicBezTo>
                  <a:pt x="7720409" y="1638349"/>
                  <a:pt x="7722175" y="1638349"/>
                  <a:pt x="7725704" y="1638349"/>
                </a:cubicBezTo>
                <a:cubicBezTo>
                  <a:pt x="7729234" y="1638349"/>
                  <a:pt x="7734530" y="1638349"/>
                  <a:pt x="7741590" y="1638349"/>
                </a:cubicBezTo>
                <a:lnTo>
                  <a:pt x="7762772" y="1648940"/>
                </a:lnTo>
                <a:lnTo>
                  <a:pt x="7741590" y="1648940"/>
                </a:lnTo>
                <a:lnTo>
                  <a:pt x="7709820" y="1638349"/>
                </a:lnTo>
                <a:cubicBezTo>
                  <a:pt x="7713350" y="1634820"/>
                  <a:pt x="7715998" y="1633055"/>
                  <a:pt x="7717762" y="1633055"/>
                </a:cubicBezTo>
                <a:close/>
                <a:moveTo>
                  <a:pt x="7634362" y="1630406"/>
                </a:moveTo>
                <a:cubicBezTo>
                  <a:pt x="7631716" y="1630406"/>
                  <a:pt x="7628626" y="1631290"/>
                  <a:pt x="7625096" y="1633055"/>
                </a:cubicBezTo>
                <a:cubicBezTo>
                  <a:pt x="7618034" y="1636584"/>
                  <a:pt x="7618034" y="1641880"/>
                  <a:pt x="7625096" y="1648940"/>
                </a:cubicBezTo>
                <a:lnTo>
                  <a:pt x="7646278" y="1638349"/>
                </a:lnTo>
                <a:cubicBezTo>
                  <a:pt x="7646278" y="1638349"/>
                  <a:pt x="7644511" y="1636584"/>
                  <a:pt x="7640982" y="1633055"/>
                </a:cubicBezTo>
                <a:cubicBezTo>
                  <a:pt x="7639217" y="1631290"/>
                  <a:pt x="7637010" y="1630406"/>
                  <a:pt x="7634362" y="1630406"/>
                </a:cubicBezTo>
                <a:close/>
                <a:moveTo>
                  <a:pt x="7762772" y="1627759"/>
                </a:moveTo>
                <a:lnTo>
                  <a:pt x="7773361" y="1627759"/>
                </a:lnTo>
                <a:cubicBezTo>
                  <a:pt x="7773361" y="1634820"/>
                  <a:pt x="7778656" y="1636584"/>
                  <a:pt x="7789248" y="1633055"/>
                </a:cubicBezTo>
                <a:cubicBezTo>
                  <a:pt x="7799838" y="1629524"/>
                  <a:pt x="7806898" y="1631290"/>
                  <a:pt x="7810428" y="1638349"/>
                </a:cubicBezTo>
                <a:cubicBezTo>
                  <a:pt x="7813957" y="1645410"/>
                  <a:pt x="7819253" y="1648940"/>
                  <a:pt x="7826313" y="1648940"/>
                </a:cubicBezTo>
                <a:lnTo>
                  <a:pt x="7830285" y="1648940"/>
                </a:lnTo>
                <a:cubicBezTo>
                  <a:pt x="7829403" y="1648940"/>
                  <a:pt x="7829844" y="1648940"/>
                  <a:pt x="7831609" y="1648940"/>
                </a:cubicBezTo>
                <a:lnTo>
                  <a:pt x="7836904" y="1648940"/>
                </a:lnTo>
                <a:lnTo>
                  <a:pt x="7826313" y="1659530"/>
                </a:lnTo>
                <a:lnTo>
                  <a:pt x="7805134" y="1648940"/>
                </a:lnTo>
                <a:cubicBezTo>
                  <a:pt x="7805134" y="1641880"/>
                  <a:pt x="7801604" y="1641880"/>
                  <a:pt x="7794542" y="1648940"/>
                </a:cubicBezTo>
                <a:lnTo>
                  <a:pt x="7794542" y="1638349"/>
                </a:lnTo>
                <a:cubicBezTo>
                  <a:pt x="7794542" y="1638349"/>
                  <a:pt x="7791012" y="1638349"/>
                  <a:pt x="7783952" y="1638349"/>
                </a:cubicBezTo>
                <a:cubicBezTo>
                  <a:pt x="7776892" y="1638349"/>
                  <a:pt x="7771596" y="1638349"/>
                  <a:pt x="7768067" y="1638349"/>
                </a:cubicBezTo>
                <a:cubicBezTo>
                  <a:pt x="7764538" y="1638349"/>
                  <a:pt x="7762772" y="1634820"/>
                  <a:pt x="7762772" y="1627759"/>
                </a:cubicBezTo>
                <a:close/>
                <a:moveTo>
                  <a:pt x="7582734" y="1617170"/>
                </a:moveTo>
                <a:lnTo>
                  <a:pt x="7582734" y="1627759"/>
                </a:lnTo>
                <a:cubicBezTo>
                  <a:pt x="7589794" y="1627759"/>
                  <a:pt x="7593326" y="1629524"/>
                  <a:pt x="7593326" y="1633055"/>
                </a:cubicBezTo>
                <a:cubicBezTo>
                  <a:pt x="7593326" y="1636584"/>
                  <a:pt x="7593326" y="1638349"/>
                  <a:pt x="7593326" y="1638349"/>
                </a:cubicBezTo>
                <a:cubicBezTo>
                  <a:pt x="7600386" y="1638349"/>
                  <a:pt x="7603915" y="1638349"/>
                  <a:pt x="7603915" y="1638349"/>
                </a:cubicBezTo>
                <a:close/>
                <a:moveTo>
                  <a:pt x="2774687" y="1617170"/>
                </a:moveTo>
                <a:lnTo>
                  <a:pt x="2774687" y="1627759"/>
                </a:lnTo>
                <a:cubicBezTo>
                  <a:pt x="2774687" y="1634820"/>
                  <a:pt x="2772923" y="1636584"/>
                  <a:pt x="2769392" y="1633055"/>
                </a:cubicBezTo>
                <a:cubicBezTo>
                  <a:pt x="2765863" y="1629524"/>
                  <a:pt x="2764097" y="1625995"/>
                  <a:pt x="2764097" y="1622464"/>
                </a:cubicBezTo>
                <a:cubicBezTo>
                  <a:pt x="2764097" y="1618934"/>
                  <a:pt x="2767627" y="1617170"/>
                  <a:pt x="2774687" y="1617170"/>
                </a:cubicBezTo>
                <a:close/>
                <a:moveTo>
                  <a:pt x="8022237" y="1606578"/>
                </a:moveTo>
                <a:cubicBezTo>
                  <a:pt x="8025767" y="1606578"/>
                  <a:pt x="8027531" y="1606578"/>
                  <a:pt x="8027531" y="1606578"/>
                </a:cubicBezTo>
                <a:cubicBezTo>
                  <a:pt x="8027531" y="1606578"/>
                  <a:pt x="8031061" y="1606578"/>
                  <a:pt x="8038123" y="1606578"/>
                </a:cubicBezTo>
                <a:lnTo>
                  <a:pt x="8080483" y="1617170"/>
                </a:lnTo>
                <a:cubicBezTo>
                  <a:pt x="8101664" y="1624228"/>
                  <a:pt x="8112254" y="1631290"/>
                  <a:pt x="8112254" y="1638349"/>
                </a:cubicBezTo>
                <a:lnTo>
                  <a:pt x="8101664" y="1638349"/>
                </a:lnTo>
                <a:close/>
                <a:moveTo>
                  <a:pt x="7529782" y="1606578"/>
                </a:moveTo>
                <a:lnTo>
                  <a:pt x="7529782" y="1617170"/>
                </a:lnTo>
                <a:cubicBezTo>
                  <a:pt x="7529782" y="1617170"/>
                  <a:pt x="7533312" y="1613639"/>
                  <a:pt x="7540374" y="1606578"/>
                </a:cubicBezTo>
                <a:close/>
                <a:moveTo>
                  <a:pt x="3145351" y="1606578"/>
                </a:moveTo>
                <a:lnTo>
                  <a:pt x="3166533" y="1606578"/>
                </a:lnTo>
                <a:lnTo>
                  <a:pt x="3166533" y="1617170"/>
                </a:lnTo>
                <a:cubicBezTo>
                  <a:pt x="3152412" y="1617170"/>
                  <a:pt x="3145351" y="1613639"/>
                  <a:pt x="3145351" y="1606578"/>
                </a:cubicBezTo>
                <a:close/>
                <a:moveTo>
                  <a:pt x="8610004" y="1595988"/>
                </a:moveTo>
                <a:cubicBezTo>
                  <a:pt x="8610004" y="1595988"/>
                  <a:pt x="8613533" y="1595988"/>
                  <a:pt x="8620595" y="1595988"/>
                </a:cubicBezTo>
                <a:lnTo>
                  <a:pt x="8641775" y="1595988"/>
                </a:lnTo>
                <a:lnTo>
                  <a:pt x="8652366" y="1595988"/>
                </a:lnTo>
                <a:cubicBezTo>
                  <a:pt x="8652366" y="1595988"/>
                  <a:pt x="8654131" y="1597753"/>
                  <a:pt x="8657660" y="1601283"/>
                </a:cubicBezTo>
                <a:cubicBezTo>
                  <a:pt x="8661189" y="1604814"/>
                  <a:pt x="8666487" y="1606578"/>
                  <a:pt x="8673545" y="1606578"/>
                </a:cubicBezTo>
                <a:cubicBezTo>
                  <a:pt x="8680607" y="1606578"/>
                  <a:pt x="8692962" y="1610109"/>
                  <a:pt x="8710613" y="1617170"/>
                </a:cubicBezTo>
                <a:cubicBezTo>
                  <a:pt x="8728264" y="1624228"/>
                  <a:pt x="8744149" y="1631290"/>
                  <a:pt x="8758270" y="1638349"/>
                </a:cubicBezTo>
                <a:cubicBezTo>
                  <a:pt x="8765332" y="1638349"/>
                  <a:pt x="8770626" y="1638349"/>
                  <a:pt x="8774155" y="1638349"/>
                </a:cubicBezTo>
                <a:cubicBezTo>
                  <a:pt x="8777685" y="1638349"/>
                  <a:pt x="8781217" y="1638349"/>
                  <a:pt x="8784747" y="1638349"/>
                </a:cubicBezTo>
                <a:cubicBezTo>
                  <a:pt x="8788276" y="1638349"/>
                  <a:pt x="8791807" y="1640114"/>
                  <a:pt x="8795336" y="1643645"/>
                </a:cubicBezTo>
                <a:cubicBezTo>
                  <a:pt x="8798866" y="1647176"/>
                  <a:pt x="8800632" y="1648940"/>
                  <a:pt x="8800632" y="1648940"/>
                </a:cubicBezTo>
                <a:lnTo>
                  <a:pt x="8821812" y="1670122"/>
                </a:lnTo>
                <a:cubicBezTo>
                  <a:pt x="8835932" y="1677181"/>
                  <a:pt x="8842993" y="1680711"/>
                  <a:pt x="8842993" y="1680711"/>
                </a:cubicBezTo>
                <a:lnTo>
                  <a:pt x="8800632" y="1680711"/>
                </a:lnTo>
                <a:lnTo>
                  <a:pt x="8768861" y="1659530"/>
                </a:lnTo>
                <a:cubicBezTo>
                  <a:pt x="8761799" y="1659530"/>
                  <a:pt x="8754740" y="1657766"/>
                  <a:pt x="8747679" y="1654235"/>
                </a:cubicBezTo>
                <a:cubicBezTo>
                  <a:pt x="8740620" y="1650705"/>
                  <a:pt x="8737089" y="1648940"/>
                  <a:pt x="8737089" y="1648940"/>
                </a:cubicBezTo>
                <a:cubicBezTo>
                  <a:pt x="8737089" y="1648940"/>
                  <a:pt x="8731793" y="1647176"/>
                  <a:pt x="8721203" y="1643645"/>
                </a:cubicBezTo>
                <a:cubicBezTo>
                  <a:pt x="8710613" y="1640114"/>
                  <a:pt x="8705318" y="1638349"/>
                  <a:pt x="8705318" y="1638349"/>
                </a:cubicBezTo>
                <a:cubicBezTo>
                  <a:pt x="8705318" y="1638349"/>
                  <a:pt x="8701788" y="1634820"/>
                  <a:pt x="8694728" y="1627759"/>
                </a:cubicBezTo>
                <a:cubicBezTo>
                  <a:pt x="8694728" y="1627759"/>
                  <a:pt x="8692962" y="1625995"/>
                  <a:pt x="8689432" y="1622464"/>
                </a:cubicBezTo>
                <a:cubicBezTo>
                  <a:pt x="8685903" y="1618934"/>
                  <a:pt x="8682372" y="1617170"/>
                  <a:pt x="8678843" y="1617170"/>
                </a:cubicBezTo>
                <a:cubicBezTo>
                  <a:pt x="8675313" y="1617170"/>
                  <a:pt x="8670016" y="1617170"/>
                  <a:pt x="8662957" y="1617170"/>
                </a:cubicBezTo>
                <a:cubicBezTo>
                  <a:pt x="8662957" y="1617170"/>
                  <a:pt x="8655895" y="1617170"/>
                  <a:pt x="8641775" y="1617170"/>
                </a:cubicBezTo>
                <a:cubicBezTo>
                  <a:pt x="8634714" y="1617170"/>
                  <a:pt x="8627655" y="1615403"/>
                  <a:pt x="8620595" y="1611874"/>
                </a:cubicBezTo>
                <a:cubicBezTo>
                  <a:pt x="8613533" y="1608343"/>
                  <a:pt x="8610004" y="1603047"/>
                  <a:pt x="8610004" y="1595988"/>
                </a:cubicBezTo>
                <a:close/>
                <a:moveTo>
                  <a:pt x="7900446" y="1595988"/>
                </a:moveTo>
                <a:lnTo>
                  <a:pt x="7911038" y="1595988"/>
                </a:lnTo>
                <a:lnTo>
                  <a:pt x="7911038" y="1606578"/>
                </a:lnTo>
                <a:cubicBezTo>
                  <a:pt x="7911038" y="1606578"/>
                  <a:pt x="7907508" y="1603047"/>
                  <a:pt x="7900446" y="1595988"/>
                </a:cubicBezTo>
                <a:close/>
                <a:moveTo>
                  <a:pt x="7720409" y="1595988"/>
                </a:moveTo>
                <a:cubicBezTo>
                  <a:pt x="7727471" y="1595988"/>
                  <a:pt x="7731000" y="1597753"/>
                  <a:pt x="7731000" y="1601283"/>
                </a:cubicBezTo>
                <a:cubicBezTo>
                  <a:pt x="7731000" y="1604814"/>
                  <a:pt x="7731000" y="1610109"/>
                  <a:pt x="7731000" y="1617170"/>
                </a:cubicBezTo>
                <a:lnTo>
                  <a:pt x="7731000" y="1627759"/>
                </a:lnTo>
                <a:cubicBezTo>
                  <a:pt x="7731000" y="1627759"/>
                  <a:pt x="7727471" y="1625995"/>
                  <a:pt x="7720409" y="1622464"/>
                </a:cubicBezTo>
                <a:cubicBezTo>
                  <a:pt x="7713348" y="1618934"/>
                  <a:pt x="7709820" y="1613639"/>
                  <a:pt x="7709820" y="1606578"/>
                </a:cubicBezTo>
                <a:close/>
                <a:moveTo>
                  <a:pt x="3463064" y="1595988"/>
                </a:moveTo>
                <a:cubicBezTo>
                  <a:pt x="3477184" y="1595988"/>
                  <a:pt x="3484244" y="1599518"/>
                  <a:pt x="3484244" y="1606578"/>
                </a:cubicBezTo>
                <a:cubicBezTo>
                  <a:pt x="3484244" y="1606578"/>
                  <a:pt x="3487776" y="1606578"/>
                  <a:pt x="3494834" y="1606578"/>
                </a:cubicBezTo>
                <a:cubicBezTo>
                  <a:pt x="3501895" y="1606578"/>
                  <a:pt x="3505426" y="1610109"/>
                  <a:pt x="3505426" y="1617170"/>
                </a:cubicBezTo>
                <a:cubicBezTo>
                  <a:pt x="3505426" y="1624228"/>
                  <a:pt x="3519546" y="1631290"/>
                  <a:pt x="3547788" y="1638349"/>
                </a:cubicBezTo>
                <a:cubicBezTo>
                  <a:pt x="3568968" y="1638349"/>
                  <a:pt x="3593680" y="1645410"/>
                  <a:pt x="3621920" y="1659530"/>
                </a:cubicBezTo>
                <a:cubicBezTo>
                  <a:pt x="3628980" y="1659530"/>
                  <a:pt x="3636040" y="1661295"/>
                  <a:pt x="3643100" y="1664826"/>
                </a:cubicBezTo>
                <a:cubicBezTo>
                  <a:pt x="3650161" y="1668357"/>
                  <a:pt x="3657222" y="1670122"/>
                  <a:pt x="3664282" y="1670122"/>
                </a:cubicBezTo>
                <a:lnTo>
                  <a:pt x="3738415" y="1701893"/>
                </a:lnTo>
                <a:lnTo>
                  <a:pt x="3717234" y="1701893"/>
                </a:lnTo>
                <a:cubicBezTo>
                  <a:pt x="3703113" y="1701893"/>
                  <a:pt x="3685463" y="1698362"/>
                  <a:pt x="3664282" y="1691301"/>
                </a:cubicBezTo>
                <a:lnTo>
                  <a:pt x="3611330" y="1670122"/>
                </a:lnTo>
                <a:cubicBezTo>
                  <a:pt x="3611330" y="1663061"/>
                  <a:pt x="3606034" y="1661295"/>
                  <a:pt x="3595444" y="1664826"/>
                </a:cubicBezTo>
                <a:cubicBezTo>
                  <a:pt x="3584853" y="1668357"/>
                  <a:pt x="3576028" y="1668357"/>
                  <a:pt x="3568968" y="1664826"/>
                </a:cubicBezTo>
                <a:cubicBezTo>
                  <a:pt x="3561908" y="1661295"/>
                  <a:pt x="3549552" y="1656001"/>
                  <a:pt x="3531901" y="1648940"/>
                </a:cubicBezTo>
                <a:cubicBezTo>
                  <a:pt x="3514251" y="1641880"/>
                  <a:pt x="3505426" y="1638349"/>
                  <a:pt x="3505426" y="1638349"/>
                </a:cubicBezTo>
                <a:cubicBezTo>
                  <a:pt x="3498365" y="1638349"/>
                  <a:pt x="3493070" y="1638349"/>
                  <a:pt x="3489540" y="1638349"/>
                </a:cubicBezTo>
                <a:cubicBezTo>
                  <a:pt x="3486009" y="1638349"/>
                  <a:pt x="3480714" y="1634820"/>
                  <a:pt x="3473655" y="1627759"/>
                </a:cubicBezTo>
                <a:cubicBezTo>
                  <a:pt x="3459534" y="1613639"/>
                  <a:pt x="3456004" y="1603047"/>
                  <a:pt x="3463064" y="1595988"/>
                </a:cubicBezTo>
                <a:close/>
                <a:moveTo>
                  <a:pt x="2732326" y="1595988"/>
                </a:moveTo>
                <a:lnTo>
                  <a:pt x="2753506" y="1606578"/>
                </a:lnTo>
                <a:cubicBezTo>
                  <a:pt x="2753506" y="1606578"/>
                  <a:pt x="2751742" y="1606578"/>
                  <a:pt x="2748211" y="1606578"/>
                </a:cubicBezTo>
                <a:cubicBezTo>
                  <a:pt x="2744681" y="1606578"/>
                  <a:pt x="2739385" y="1606578"/>
                  <a:pt x="2732326" y="1606578"/>
                </a:cubicBezTo>
                <a:close/>
                <a:moveTo>
                  <a:pt x="7402697" y="1585397"/>
                </a:moveTo>
                <a:cubicBezTo>
                  <a:pt x="7395636" y="1592458"/>
                  <a:pt x="7385047" y="1595988"/>
                  <a:pt x="7370926" y="1595988"/>
                </a:cubicBezTo>
                <a:lnTo>
                  <a:pt x="7360336" y="1595988"/>
                </a:lnTo>
                <a:cubicBezTo>
                  <a:pt x="7360336" y="1595988"/>
                  <a:pt x="7356806" y="1599518"/>
                  <a:pt x="7349745" y="1606578"/>
                </a:cubicBezTo>
                <a:lnTo>
                  <a:pt x="7360336" y="1606578"/>
                </a:lnTo>
                <a:cubicBezTo>
                  <a:pt x="7360336" y="1606578"/>
                  <a:pt x="7363866" y="1606578"/>
                  <a:pt x="7370926" y="1606578"/>
                </a:cubicBezTo>
                <a:lnTo>
                  <a:pt x="7392107" y="1606578"/>
                </a:lnTo>
                <a:cubicBezTo>
                  <a:pt x="7399168" y="1613639"/>
                  <a:pt x="7402697" y="1617170"/>
                  <a:pt x="7402697" y="1617170"/>
                </a:cubicBezTo>
                <a:lnTo>
                  <a:pt x="7402697" y="1595988"/>
                </a:lnTo>
                <a:close/>
                <a:moveTo>
                  <a:pt x="3929042" y="1574807"/>
                </a:moveTo>
                <a:cubicBezTo>
                  <a:pt x="3929042" y="1574807"/>
                  <a:pt x="3930806" y="1576572"/>
                  <a:pt x="3934338" y="1580103"/>
                </a:cubicBezTo>
                <a:cubicBezTo>
                  <a:pt x="3937868" y="1583632"/>
                  <a:pt x="3939633" y="1585397"/>
                  <a:pt x="3939633" y="1585397"/>
                </a:cubicBezTo>
                <a:lnTo>
                  <a:pt x="3939633" y="1574807"/>
                </a:lnTo>
                <a:close/>
                <a:moveTo>
                  <a:pt x="8547785" y="1568188"/>
                </a:moveTo>
                <a:cubicBezTo>
                  <a:pt x="8548668" y="1567306"/>
                  <a:pt x="8549991" y="1567747"/>
                  <a:pt x="8551756" y="1569512"/>
                </a:cubicBezTo>
                <a:cubicBezTo>
                  <a:pt x="8555285" y="1573043"/>
                  <a:pt x="8560582" y="1574807"/>
                  <a:pt x="8567641" y="1574807"/>
                </a:cubicBezTo>
                <a:lnTo>
                  <a:pt x="8578233" y="1585397"/>
                </a:lnTo>
                <a:lnTo>
                  <a:pt x="8557053" y="1585397"/>
                </a:lnTo>
                <a:lnTo>
                  <a:pt x="8546462" y="1574807"/>
                </a:lnTo>
                <a:cubicBezTo>
                  <a:pt x="8546462" y="1571278"/>
                  <a:pt x="8546903" y="1569071"/>
                  <a:pt x="8547785" y="1568188"/>
                </a:cubicBezTo>
                <a:close/>
                <a:moveTo>
                  <a:pt x="7455649" y="1564218"/>
                </a:moveTo>
                <a:cubicBezTo>
                  <a:pt x="7455649" y="1571276"/>
                  <a:pt x="7452120" y="1574807"/>
                  <a:pt x="7445059" y="1574807"/>
                </a:cubicBezTo>
                <a:lnTo>
                  <a:pt x="7445059" y="1585397"/>
                </a:lnTo>
                <a:lnTo>
                  <a:pt x="7476830" y="1574807"/>
                </a:lnTo>
                <a:cubicBezTo>
                  <a:pt x="7469770" y="1574807"/>
                  <a:pt x="7462711" y="1571276"/>
                  <a:pt x="7455649" y="1564218"/>
                </a:cubicBezTo>
                <a:close/>
                <a:moveTo>
                  <a:pt x="2933543" y="1564218"/>
                </a:moveTo>
                <a:lnTo>
                  <a:pt x="2954724" y="1564218"/>
                </a:lnTo>
                <a:cubicBezTo>
                  <a:pt x="2968845" y="1571276"/>
                  <a:pt x="2979435" y="1576572"/>
                  <a:pt x="2986495" y="1580103"/>
                </a:cubicBezTo>
                <a:cubicBezTo>
                  <a:pt x="2993556" y="1583632"/>
                  <a:pt x="3000616" y="1585397"/>
                  <a:pt x="3007676" y="1585397"/>
                </a:cubicBezTo>
                <a:cubicBezTo>
                  <a:pt x="3021797" y="1585397"/>
                  <a:pt x="3035918" y="1592458"/>
                  <a:pt x="3050039" y="1606578"/>
                </a:cubicBezTo>
                <a:lnTo>
                  <a:pt x="3060629" y="1606578"/>
                </a:lnTo>
                <a:cubicBezTo>
                  <a:pt x="3067689" y="1599518"/>
                  <a:pt x="3085339" y="1603047"/>
                  <a:pt x="3113581" y="1617170"/>
                </a:cubicBezTo>
                <a:cubicBezTo>
                  <a:pt x="3127701" y="1624228"/>
                  <a:pt x="3147116" y="1631290"/>
                  <a:pt x="3171829" y="1638349"/>
                </a:cubicBezTo>
                <a:cubicBezTo>
                  <a:pt x="3196539" y="1645410"/>
                  <a:pt x="3208895" y="1648940"/>
                  <a:pt x="3208895" y="1648940"/>
                </a:cubicBezTo>
                <a:lnTo>
                  <a:pt x="3251255" y="1659530"/>
                </a:lnTo>
                <a:lnTo>
                  <a:pt x="3261847" y="1659530"/>
                </a:lnTo>
                <a:lnTo>
                  <a:pt x="3272437" y="1659530"/>
                </a:lnTo>
                <a:cubicBezTo>
                  <a:pt x="3279497" y="1659530"/>
                  <a:pt x="3283027" y="1659530"/>
                  <a:pt x="3283027" y="1659530"/>
                </a:cubicBezTo>
                <a:lnTo>
                  <a:pt x="3304208" y="1670122"/>
                </a:lnTo>
                <a:lnTo>
                  <a:pt x="3357160" y="1691301"/>
                </a:lnTo>
                <a:cubicBezTo>
                  <a:pt x="3357160" y="1698362"/>
                  <a:pt x="3360690" y="1701893"/>
                  <a:pt x="3367751" y="1701893"/>
                </a:cubicBezTo>
                <a:cubicBezTo>
                  <a:pt x="3367751" y="1708953"/>
                  <a:pt x="3369516" y="1712482"/>
                  <a:pt x="3373046" y="1712482"/>
                </a:cubicBezTo>
                <a:cubicBezTo>
                  <a:pt x="3376577" y="1712482"/>
                  <a:pt x="3378341" y="1708953"/>
                  <a:pt x="3378341" y="1701893"/>
                </a:cubicBezTo>
                <a:cubicBezTo>
                  <a:pt x="3378341" y="1701893"/>
                  <a:pt x="3385401" y="1701893"/>
                  <a:pt x="3399522" y="1701893"/>
                </a:cubicBezTo>
                <a:cubicBezTo>
                  <a:pt x="3399522" y="1708953"/>
                  <a:pt x="3401287" y="1710718"/>
                  <a:pt x="3404817" y="1707187"/>
                </a:cubicBezTo>
                <a:cubicBezTo>
                  <a:pt x="3408347" y="1703657"/>
                  <a:pt x="3411876" y="1703657"/>
                  <a:pt x="3415408" y="1707187"/>
                </a:cubicBezTo>
                <a:cubicBezTo>
                  <a:pt x="3418938" y="1710718"/>
                  <a:pt x="3424232" y="1712482"/>
                  <a:pt x="3431293" y="1712482"/>
                </a:cubicBezTo>
                <a:cubicBezTo>
                  <a:pt x="3438353" y="1719543"/>
                  <a:pt x="3448943" y="1723074"/>
                  <a:pt x="3463064" y="1723074"/>
                </a:cubicBezTo>
                <a:cubicBezTo>
                  <a:pt x="3512486" y="1730133"/>
                  <a:pt x="3547788" y="1740724"/>
                  <a:pt x="3568968" y="1754845"/>
                </a:cubicBezTo>
                <a:cubicBezTo>
                  <a:pt x="3576028" y="1761905"/>
                  <a:pt x="3584853" y="1765434"/>
                  <a:pt x="3595444" y="1765434"/>
                </a:cubicBezTo>
                <a:cubicBezTo>
                  <a:pt x="3606034" y="1765434"/>
                  <a:pt x="3618390" y="1765434"/>
                  <a:pt x="3632511" y="1765434"/>
                </a:cubicBezTo>
                <a:cubicBezTo>
                  <a:pt x="3639571" y="1772495"/>
                  <a:pt x="3643100" y="1774261"/>
                  <a:pt x="3643100" y="1770730"/>
                </a:cubicBezTo>
                <a:cubicBezTo>
                  <a:pt x="3643100" y="1767199"/>
                  <a:pt x="3646632" y="1765434"/>
                  <a:pt x="3653692" y="1765434"/>
                </a:cubicBezTo>
                <a:cubicBezTo>
                  <a:pt x="3653692" y="1758374"/>
                  <a:pt x="3657222" y="1754845"/>
                  <a:pt x="3664282" y="1754845"/>
                </a:cubicBezTo>
                <a:cubicBezTo>
                  <a:pt x="3671342" y="1754845"/>
                  <a:pt x="3676636" y="1756609"/>
                  <a:pt x="3680167" y="1760140"/>
                </a:cubicBezTo>
                <a:cubicBezTo>
                  <a:pt x="3683698" y="1763670"/>
                  <a:pt x="3692523" y="1768965"/>
                  <a:pt x="3706644" y="1776026"/>
                </a:cubicBezTo>
                <a:lnTo>
                  <a:pt x="3717234" y="1786615"/>
                </a:lnTo>
                <a:cubicBezTo>
                  <a:pt x="3710174" y="1786615"/>
                  <a:pt x="3704879" y="1786615"/>
                  <a:pt x="3701348" y="1786615"/>
                </a:cubicBezTo>
                <a:cubicBezTo>
                  <a:pt x="3697818" y="1786615"/>
                  <a:pt x="3696052" y="1786615"/>
                  <a:pt x="3696052" y="1786615"/>
                </a:cubicBezTo>
                <a:lnTo>
                  <a:pt x="3696052" y="1797205"/>
                </a:lnTo>
                <a:cubicBezTo>
                  <a:pt x="3696052" y="1797205"/>
                  <a:pt x="3699584" y="1797205"/>
                  <a:pt x="3706644" y="1797205"/>
                </a:cubicBezTo>
                <a:cubicBezTo>
                  <a:pt x="3713703" y="1797205"/>
                  <a:pt x="3717234" y="1797205"/>
                  <a:pt x="3717234" y="1797205"/>
                </a:cubicBezTo>
                <a:cubicBezTo>
                  <a:pt x="3731354" y="1797205"/>
                  <a:pt x="3738415" y="1800736"/>
                  <a:pt x="3738415" y="1807797"/>
                </a:cubicBezTo>
                <a:cubicBezTo>
                  <a:pt x="3759596" y="1821917"/>
                  <a:pt x="3777246" y="1828978"/>
                  <a:pt x="3791367" y="1828978"/>
                </a:cubicBezTo>
                <a:cubicBezTo>
                  <a:pt x="3798427" y="1821917"/>
                  <a:pt x="3816078" y="1828978"/>
                  <a:pt x="3844319" y="1850157"/>
                </a:cubicBezTo>
                <a:cubicBezTo>
                  <a:pt x="3844319" y="1850157"/>
                  <a:pt x="3847850" y="1850157"/>
                  <a:pt x="3854908" y="1850157"/>
                </a:cubicBezTo>
                <a:cubicBezTo>
                  <a:pt x="3861969" y="1850157"/>
                  <a:pt x="3865500" y="1853688"/>
                  <a:pt x="3865500" y="1860749"/>
                </a:cubicBezTo>
                <a:lnTo>
                  <a:pt x="3876090" y="1860749"/>
                </a:lnTo>
                <a:cubicBezTo>
                  <a:pt x="3876090" y="1860749"/>
                  <a:pt x="3886681" y="1860749"/>
                  <a:pt x="3907860" y="1860749"/>
                </a:cubicBezTo>
                <a:cubicBezTo>
                  <a:pt x="3929042" y="1860749"/>
                  <a:pt x="3950223" y="1864279"/>
                  <a:pt x="3971404" y="1871338"/>
                </a:cubicBezTo>
                <a:lnTo>
                  <a:pt x="4003175" y="1871338"/>
                </a:lnTo>
                <a:cubicBezTo>
                  <a:pt x="4017296" y="1878399"/>
                  <a:pt x="4024356" y="1881930"/>
                  <a:pt x="4024356" y="1881930"/>
                </a:cubicBezTo>
                <a:cubicBezTo>
                  <a:pt x="4031416" y="1881930"/>
                  <a:pt x="4036710" y="1883694"/>
                  <a:pt x="4040242" y="1887224"/>
                </a:cubicBezTo>
                <a:cubicBezTo>
                  <a:pt x="4043772" y="1890755"/>
                  <a:pt x="4049066" y="1892520"/>
                  <a:pt x="4056127" y="1892520"/>
                </a:cubicBezTo>
                <a:lnTo>
                  <a:pt x="4077308" y="1881930"/>
                </a:lnTo>
                <a:cubicBezTo>
                  <a:pt x="4070248" y="1874869"/>
                  <a:pt x="4063188" y="1871338"/>
                  <a:pt x="4056127" y="1871338"/>
                </a:cubicBezTo>
                <a:cubicBezTo>
                  <a:pt x="4056127" y="1864279"/>
                  <a:pt x="4063188" y="1864279"/>
                  <a:pt x="4077308" y="1871338"/>
                </a:cubicBezTo>
                <a:cubicBezTo>
                  <a:pt x="4091429" y="1878399"/>
                  <a:pt x="4102018" y="1881930"/>
                  <a:pt x="4109079" y="1881930"/>
                </a:cubicBezTo>
                <a:cubicBezTo>
                  <a:pt x="4102018" y="1881930"/>
                  <a:pt x="4098489" y="1881930"/>
                  <a:pt x="4098489" y="1881930"/>
                </a:cubicBezTo>
                <a:cubicBezTo>
                  <a:pt x="4091429" y="1888989"/>
                  <a:pt x="4087898" y="1892520"/>
                  <a:pt x="4087898" y="1892520"/>
                </a:cubicBezTo>
                <a:cubicBezTo>
                  <a:pt x="4087898" y="1892520"/>
                  <a:pt x="4091429" y="1896050"/>
                  <a:pt x="4098489" y="1903111"/>
                </a:cubicBezTo>
                <a:lnTo>
                  <a:pt x="4109079" y="1913701"/>
                </a:lnTo>
                <a:lnTo>
                  <a:pt x="4119669" y="1924290"/>
                </a:lnTo>
                <a:cubicBezTo>
                  <a:pt x="4119669" y="1931351"/>
                  <a:pt x="4130260" y="1934882"/>
                  <a:pt x="4151441" y="1934882"/>
                </a:cubicBezTo>
                <a:cubicBezTo>
                  <a:pt x="4172621" y="1934882"/>
                  <a:pt x="4190272" y="1934882"/>
                  <a:pt x="4204393" y="1934882"/>
                </a:cubicBezTo>
                <a:cubicBezTo>
                  <a:pt x="4218514" y="1934882"/>
                  <a:pt x="4230868" y="1936646"/>
                  <a:pt x="4241460" y="1940176"/>
                </a:cubicBezTo>
                <a:cubicBezTo>
                  <a:pt x="4252050" y="1943707"/>
                  <a:pt x="4257345" y="1949002"/>
                  <a:pt x="4257345" y="1956063"/>
                </a:cubicBezTo>
                <a:cubicBezTo>
                  <a:pt x="4264404" y="1956063"/>
                  <a:pt x="4274996" y="1956063"/>
                  <a:pt x="4289116" y="1956063"/>
                </a:cubicBezTo>
                <a:lnTo>
                  <a:pt x="4278526" y="1945472"/>
                </a:lnTo>
                <a:cubicBezTo>
                  <a:pt x="4278526" y="1945472"/>
                  <a:pt x="4282056" y="1945472"/>
                  <a:pt x="4289116" y="1945472"/>
                </a:cubicBezTo>
                <a:cubicBezTo>
                  <a:pt x="4296176" y="1945472"/>
                  <a:pt x="4299706" y="1945472"/>
                  <a:pt x="4299706" y="1945472"/>
                </a:cubicBezTo>
                <a:cubicBezTo>
                  <a:pt x="4299706" y="1938411"/>
                  <a:pt x="4301470" y="1936646"/>
                  <a:pt x="4305002" y="1940176"/>
                </a:cubicBezTo>
                <a:cubicBezTo>
                  <a:pt x="4308532" y="1943707"/>
                  <a:pt x="4313826" y="1945472"/>
                  <a:pt x="4320887" y="1945472"/>
                </a:cubicBezTo>
                <a:cubicBezTo>
                  <a:pt x="4335008" y="1952532"/>
                  <a:pt x="4345598" y="1959592"/>
                  <a:pt x="4352658" y="1966653"/>
                </a:cubicBezTo>
                <a:cubicBezTo>
                  <a:pt x="4359718" y="1966653"/>
                  <a:pt x="4366778" y="1966653"/>
                  <a:pt x="4373839" y="1966653"/>
                </a:cubicBezTo>
                <a:cubicBezTo>
                  <a:pt x="4380900" y="1966653"/>
                  <a:pt x="4387960" y="1966653"/>
                  <a:pt x="4395020" y="1966653"/>
                </a:cubicBezTo>
                <a:lnTo>
                  <a:pt x="4416202" y="1977242"/>
                </a:lnTo>
                <a:cubicBezTo>
                  <a:pt x="4416202" y="1977242"/>
                  <a:pt x="4409141" y="1979007"/>
                  <a:pt x="4395020" y="1982538"/>
                </a:cubicBezTo>
                <a:cubicBezTo>
                  <a:pt x="4380900" y="1986069"/>
                  <a:pt x="4370310" y="1984303"/>
                  <a:pt x="4363249" y="1977242"/>
                </a:cubicBezTo>
                <a:cubicBezTo>
                  <a:pt x="4349128" y="1970184"/>
                  <a:pt x="4335008" y="1966653"/>
                  <a:pt x="4320887" y="1966653"/>
                </a:cubicBezTo>
                <a:lnTo>
                  <a:pt x="4289116" y="1977242"/>
                </a:lnTo>
                <a:cubicBezTo>
                  <a:pt x="4274996" y="1984303"/>
                  <a:pt x="4267935" y="1984303"/>
                  <a:pt x="4267935" y="1977242"/>
                </a:cubicBezTo>
                <a:cubicBezTo>
                  <a:pt x="4267935" y="1970184"/>
                  <a:pt x="4264404" y="1966653"/>
                  <a:pt x="4257345" y="1966653"/>
                </a:cubicBezTo>
                <a:cubicBezTo>
                  <a:pt x="4257345" y="1973713"/>
                  <a:pt x="4264404" y="1984303"/>
                  <a:pt x="4278526" y="1998424"/>
                </a:cubicBezTo>
                <a:lnTo>
                  <a:pt x="4299706" y="2009015"/>
                </a:lnTo>
                <a:lnTo>
                  <a:pt x="4342068" y="2009015"/>
                </a:lnTo>
                <a:cubicBezTo>
                  <a:pt x="4342068" y="2001954"/>
                  <a:pt x="4342068" y="1998424"/>
                  <a:pt x="4342068" y="1998424"/>
                </a:cubicBezTo>
                <a:cubicBezTo>
                  <a:pt x="4356189" y="1998424"/>
                  <a:pt x="4377370" y="2009015"/>
                  <a:pt x="4405610" y="2030194"/>
                </a:cubicBezTo>
                <a:cubicBezTo>
                  <a:pt x="4426791" y="2037255"/>
                  <a:pt x="4437382" y="2039021"/>
                  <a:pt x="4437382" y="2035490"/>
                </a:cubicBezTo>
                <a:cubicBezTo>
                  <a:pt x="4437382" y="2031959"/>
                  <a:pt x="4444442" y="2030194"/>
                  <a:pt x="4458562" y="2030194"/>
                </a:cubicBezTo>
                <a:cubicBezTo>
                  <a:pt x="4472683" y="2030194"/>
                  <a:pt x="4486804" y="2033725"/>
                  <a:pt x="4500924" y="2040786"/>
                </a:cubicBezTo>
                <a:cubicBezTo>
                  <a:pt x="4507984" y="2040786"/>
                  <a:pt x="4515045" y="2040786"/>
                  <a:pt x="4522106" y="2040786"/>
                </a:cubicBezTo>
                <a:lnTo>
                  <a:pt x="4490334" y="2019605"/>
                </a:lnTo>
                <a:cubicBezTo>
                  <a:pt x="4469154" y="2019605"/>
                  <a:pt x="4462093" y="2017840"/>
                  <a:pt x="4469154" y="2014309"/>
                </a:cubicBezTo>
                <a:cubicBezTo>
                  <a:pt x="4476214" y="2010780"/>
                  <a:pt x="4483274" y="2010780"/>
                  <a:pt x="4490334" y="2014309"/>
                </a:cubicBezTo>
                <a:cubicBezTo>
                  <a:pt x="4497394" y="2017840"/>
                  <a:pt x="4500924" y="2016074"/>
                  <a:pt x="4500924" y="2009015"/>
                </a:cubicBezTo>
                <a:cubicBezTo>
                  <a:pt x="4500924" y="2001954"/>
                  <a:pt x="4504454" y="1998424"/>
                  <a:pt x="4511514" y="1998424"/>
                </a:cubicBezTo>
                <a:lnTo>
                  <a:pt x="4522106" y="2009015"/>
                </a:lnTo>
                <a:lnTo>
                  <a:pt x="4522106" y="2019605"/>
                </a:lnTo>
                <a:lnTo>
                  <a:pt x="4543286" y="2030194"/>
                </a:lnTo>
                <a:cubicBezTo>
                  <a:pt x="4543286" y="2037255"/>
                  <a:pt x="4545051" y="2040786"/>
                  <a:pt x="4548580" y="2040786"/>
                </a:cubicBezTo>
                <a:cubicBezTo>
                  <a:pt x="4552112" y="2040786"/>
                  <a:pt x="4553876" y="2040786"/>
                  <a:pt x="4553876" y="2040786"/>
                </a:cubicBezTo>
                <a:cubicBezTo>
                  <a:pt x="4553876" y="2040786"/>
                  <a:pt x="4555641" y="2042550"/>
                  <a:pt x="4559172" y="2046080"/>
                </a:cubicBezTo>
                <a:cubicBezTo>
                  <a:pt x="4562702" y="2049611"/>
                  <a:pt x="4564468" y="2051376"/>
                  <a:pt x="4564468" y="2051376"/>
                </a:cubicBezTo>
                <a:lnTo>
                  <a:pt x="4532695" y="2051376"/>
                </a:lnTo>
                <a:lnTo>
                  <a:pt x="4522106" y="2061967"/>
                </a:lnTo>
                <a:cubicBezTo>
                  <a:pt x="4522106" y="2069026"/>
                  <a:pt x="4522106" y="2072557"/>
                  <a:pt x="4522106" y="2072557"/>
                </a:cubicBezTo>
                <a:lnTo>
                  <a:pt x="4532695" y="2083146"/>
                </a:lnTo>
                <a:cubicBezTo>
                  <a:pt x="4539756" y="2083146"/>
                  <a:pt x="4550347" y="2086677"/>
                  <a:pt x="4564468" y="2093738"/>
                </a:cubicBezTo>
                <a:lnTo>
                  <a:pt x="4606828" y="2093738"/>
                </a:lnTo>
                <a:cubicBezTo>
                  <a:pt x="4606828" y="2086677"/>
                  <a:pt x="4603299" y="2083146"/>
                  <a:pt x="4596238" y="2083146"/>
                </a:cubicBezTo>
                <a:lnTo>
                  <a:pt x="4606828" y="2083146"/>
                </a:lnTo>
                <a:cubicBezTo>
                  <a:pt x="4620949" y="2090207"/>
                  <a:pt x="4620949" y="2097267"/>
                  <a:pt x="4606828" y="2104328"/>
                </a:cubicBezTo>
                <a:lnTo>
                  <a:pt x="4617420" y="2114919"/>
                </a:lnTo>
                <a:lnTo>
                  <a:pt x="4637592" y="2113910"/>
                </a:lnTo>
                <a:lnTo>
                  <a:pt x="4628010" y="2104328"/>
                </a:lnTo>
                <a:lnTo>
                  <a:pt x="4649190" y="2104328"/>
                </a:lnTo>
                <a:lnTo>
                  <a:pt x="4639715" y="2113805"/>
                </a:lnTo>
                <a:lnTo>
                  <a:pt x="4643895" y="2113594"/>
                </a:lnTo>
                <a:cubicBezTo>
                  <a:pt x="4650955" y="2112713"/>
                  <a:pt x="4656251" y="2111389"/>
                  <a:pt x="4659780" y="2109623"/>
                </a:cubicBezTo>
                <a:cubicBezTo>
                  <a:pt x="4666840" y="2106092"/>
                  <a:pt x="4673901" y="2107858"/>
                  <a:pt x="4680962" y="2114919"/>
                </a:cubicBezTo>
                <a:cubicBezTo>
                  <a:pt x="4688022" y="2121978"/>
                  <a:pt x="4695082" y="2125509"/>
                  <a:pt x="4702142" y="2125509"/>
                </a:cubicBezTo>
                <a:lnTo>
                  <a:pt x="4733914" y="2146690"/>
                </a:lnTo>
                <a:lnTo>
                  <a:pt x="4765684" y="2157280"/>
                </a:lnTo>
                <a:cubicBezTo>
                  <a:pt x="4786866" y="2157280"/>
                  <a:pt x="4804517" y="2159044"/>
                  <a:pt x="4818636" y="2162575"/>
                </a:cubicBezTo>
                <a:cubicBezTo>
                  <a:pt x="4832757" y="2166106"/>
                  <a:pt x="4843348" y="2167871"/>
                  <a:pt x="4850408" y="2167871"/>
                </a:cubicBezTo>
                <a:cubicBezTo>
                  <a:pt x="4857469" y="2174930"/>
                  <a:pt x="4857469" y="2181992"/>
                  <a:pt x="4850408" y="2189051"/>
                </a:cubicBezTo>
                <a:cubicBezTo>
                  <a:pt x="4850408" y="2189051"/>
                  <a:pt x="4846878" y="2187286"/>
                  <a:pt x="4839818" y="2183756"/>
                </a:cubicBezTo>
                <a:cubicBezTo>
                  <a:pt x="4832757" y="2180225"/>
                  <a:pt x="4825696" y="2178461"/>
                  <a:pt x="4818636" y="2178461"/>
                </a:cubicBezTo>
                <a:lnTo>
                  <a:pt x="4776276" y="2167871"/>
                </a:lnTo>
                <a:cubicBezTo>
                  <a:pt x="4762155" y="2153750"/>
                  <a:pt x="4730384" y="2146690"/>
                  <a:pt x="4680962" y="2146690"/>
                </a:cubicBezTo>
                <a:cubicBezTo>
                  <a:pt x="4673901" y="2146690"/>
                  <a:pt x="4666840" y="2144925"/>
                  <a:pt x="4659780" y="2141394"/>
                </a:cubicBezTo>
                <a:cubicBezTo>
                  <a:pt x="4652720" y="2137863"/>
                  <a:pt x="4649190" y="2136099"/>
                  <a:pt x="4649190" y="2136099"/>
                </a:cubicBezTo>
                <a:cubicBezTo>
                  <a:pt x="4649190" y="2136099"/>
                  <a:pt x="4633305" y="2132569"/>
                  <a:pt x="4601532" y="2125509"/>
                </a:cubicBezTo>
                <a:cubicBezTo>
                  <a:pt x="4569762" y="2118448"/>
                  <a:pt x="4537991" y="2111388"/>
                  <a:pt x="4506220" y="2104328"/>
                </a:cubicBezTo>
                <a:cubicBezTo>
                  <a:pt x="4474449" y="2097267"/>
                  <a:pt x="4455032" y="2090207"/>
                  <a:pt x="4447972" y="2083146"/>
                </a:cubicBezTo>
                <a:cubicBezTo>
                  <a:pt x="4426791" y="2076088"/>
                  <a:pt x="4412670" y="2072557"/>
                  <a:pt x="4405610" y="2072557"/>
                </a:cubicBezTo>
                <a:cubicBezTo>
                  <a:pt x="4398550" y="2072557"/>
                  <a:pt x="4391490" y="2069026"/>
                  <a:pt x="4384430" y="2061967"/>
                </a:cubicBezTo>
                <a:lnTo>
                  <a:pt x="4352658" y="2051376"/>
                </a:lnTo>
                <a:cubicBezTo>
                  <a:pt x="4345598" y="2051376"/>
                  <a:pt x="4336772" y="2049611"/>
                  <a:pt x="4326182" y="2046080"/>
                </a:cubicBezTo>
                <a:cubicBezTo>
                  <a:pt x="4315592" y="2042550"/>
                  <a:pt x="4303237" y="2039021"/>
                  <a:pt x="4289116" y="2035490"/>
                </a:cubicBezTo>
                <a:cubicBezTo>
                  <a:pt x="4274996" y="2031959"/>
                  <a:pt x="4259110" y="2026665"/>
                  <a:pt x="4241460" y="2019605"/>
                </a:cubicBezTo>
                <a:cubicBezTo>
                  <a:pt x="4223808" y="2012544"/>
                  <a:pt x="4209688" y="2007250"/>
                  <a:pt x="4199098" y="2003719"/>
                </a:cubicBezTo>
                <a:cubicBezTo>
                  <a:pt x="4188508" y="2000188"/>
                  <a:pt x="4179682" y="1996659"/>
                  <a:pt x="4172621" y="1993128"/>
                </a:cubicBezTo>
                <a:cubicBezTo>
                  <a:pt x="4165562" y="1989598"/>
                  <a:pt x="4158500" y="1986069"/>
                  <a:pt x="4151441" y="1982538"/>
                </a:cubicBezTo>
                <a:cubicBezTo>
                  <a:pt x="4144381" y="1979007"/>
                  <a:pt x="4133791" y="1977242"/>
                  <a:pt x="4119669" y="1977242"/>
                </a:cubicBezTo>
                <a:cubicBezTo>
                  <a:pt x="4098489" y="1970184"/>
                  <a:pt x="4084368" y="1964888"/>
                  <a:pt x="4077308" y="1961357"/>
                </a:cubicBezTo>
                <a:cubicBezTo>
                  <a:pt x="4070248" y="1957828"/>
                  <a:pt x="4063188" y="1956063"/>
                  <a:pt x="4056127" y="1956063"/>
                </a:cubicBezTo>
                <a:cubicBezTo>
                  <a:pt x="4027886" y="1949002"/>
                  <a:pt x="4003175" y="1943707"/>
                  <a:pt x="3981994" y="1940176"/>
                </a:cubicBezTo>
                <a:cubicBezTo>
                  <a:pt x="3960812" y="1936646"/>
                  <a:pt x="3946692" y="1931351"/>
                  <a:pt x="3939633" y="1924290"/>
                </a:cubicBezTo>
                <a:cubicBezTo>
                  <a:pt x="3932572" y="1910170"/>
                  <a:pt x="3907860" y="1899580"/>
                  <a:pt x="3865500" y="1892520"/>
                </a:cubicBezTo>
                <a:cubicBezTo>
                  <a:pt x="3858440" y="1892520"/>
                  <a:pt x="3854908" y="1888989"/>
                  <a:pt x="3854908" y="1881930"/>
                </a:cubicBezTo>
                <a:cubicBezTo>
                  <a:pt x="3847850" y="1881930"/>
                  <a:pt x="3840788" y="1880165"/>
                  <a:pt x="3833728" y="1876634"/>
                </a:cubicBezTo>
                <a:cubicBezTo>
                  <a:pt x="3826668" y="1873103"/>
                  <a:pt x="3819607" y="1871338"/>
                  <a:pt x="3812548" y="1871338"/>
                </a:cubicBezTo>
                <a:cubicBezTo>
                  <a:pt x="3784306" y="1864279"/>
                  <a:pt x="3756065" y="1857218"/>
                  <a:pt x="3727824" y="1850157"/>
                </a:cubicBezTo>
                <a:cubicBezTo>
                  <a:pt x="3699584" y="1843098"/>
                  <a:pt x="3669578" y="1834272"/>
                  <a:pt x="3637805" y="1823682"/>
                </a:cubicBezTo>
                <a:cubicBezTo>
                  <a:pt x="3606034" y="1813092"/>
                  <a:pt x="3583088" y="1804266"/>
                  <a:pt x="3568968" y="1797205"/>
                </a:cubicBezTo>
                <a:cubicBezTo>
                  <a:pt x="3554847" y="1790146"/>
                  <a:pt x="3544257" y="1786615"/>
                  <a:pt x="3537196" y="1786615"/>
                </a:cubicBezTo>
                <a:lnTo>
                  <a:pt x="3494834" y="1776026"/>
                </a:lnTo>
                <a:cubicBezTo>
                  <a:pt x="3473655" y="1768965"/>
                  <a:pt x="3459534" y="1765434"/>
                  <a:pt x="3452474" y="1765434"/>
                </a:cubicBezTo>
                <a:cubicBezTo>
                  <a:pt x="3445413" y="1765434"/>
                  <a:pt x="3424232" y="1758374"/>
                  <a:pt x="3388931" y="1744253"/>
                </a:cubicBezTo>
                <a:cubicBezTo>
                  <a:pt x="3374810" y="1744253"/>
                  <a:pt x="3360690" y="1740724"/>
                  <a:pt x="3346570" y="1733663"/>
                </a:cubicBezTo>
                <a:cubicBezTo>
                  <a:pt x="3332449" y="1726603"/>
                  <a:pt x="3321858" y="1723074"/>
                  <a:pt x="3314799" y="1723074"/>
                </a:cubicBezTo>
                <a:cubicBezTo>
                  <a:pt x="3293618" y="1716013"/>
                  <a:pt x="3275967" y="1708953"/>
                  <a:pt x="3261847" y="1701893"/>
                </a:cubicBezTo>
                <a:cubicBezTo>
                  <a:pt x="3247725" y="1694832"/>
                  <a:pt x="3224781" y="1687772"/>
                  <a:pt x="3193008" y="1680711"/>
                </a:cubicBezTo>
                <a:cubicBezTo>
                  <a:pt x="3161237" y="1673651"/>
                  <a:pt x="3134762" y="1663061"/>
                  <a:pt x="3113581" y="1648940"/>
                </a:cubicBezTo>
                <a:lnTo>
                  <a:pt x="3081810" y="1638349"/>
                </a:lnTo>
                <a:lnTo>
                  <a:pt x="3081810" y="1627759"/>
                </a:lnTo>
                <a:cubicBezTo>
                  <a:pt x="3081810" y="1620699"/>
                  <a:pt x="3067689" y="1617170"/>
                  <a:pt x="3039447" y="1617170"/>
                </a:cubicBezTo>
                <a:cubicBezTo>
                  <a:pt x="3032387" y="1617170"/>
                  <a:pt x="3025327" y="1617170"/>
                  <a:pt x="3018266" y="1617170"/>
                </a:cubicBezTo>
                <a:cubicBezTo>
                  <a:pt x="3011207" y="1617170"/>
                  <a:pt x="3000616" y="1617170"/>
                  <a:pt x="2986495" y="1617170"/>
                </a:cubicBezTo>
                <a:cubicBezTo>
                  <a:pt x="2965314" y="1610109"/>
                  <a:pt x="2951194" y="1604814"/>
                  <a:pt x="2944134" y="1601283"/>
                </a:cubicBezTo>
                <a:cubicBezTo>
                  <a:pt x="2937074" y="1597753"/>
                  <a:pt x="2933543" y="1592458"/>
                  <a:pt x="2933543" y="1585397"/>
                </a:cubicBezTo>
                <a:close/>
                <a:moveTo>
                  <a:pt x="2868489" y="1562705"/>
                </a:moveTo>
                <a:lnTo>
                  <a:pt x="2880591" y="1564218"/>
                </a:lnTo>
                <a:cubicBezTo>
                  <a:pt x="2880591" y="1564218"/>
                  <a:pt x="2877061" y="1564218"/>
                  <a:pt x="2870002" y="1564218"/>
                </a:cubicBezTo>
                <a:close/>
                <a:moveTo>
                  <a:pt x="7423878" y="1553626"/>
                </a:moveTo>
                <a:cubicBezTo>
                  <a:pt x="7423878" y="1560687"/>
                  <a:pt x="7423878" y="1564218"/>
                  <a:pt x="7423878" y="1564218"/>
                </a:cubicBezTo>
                <a:cubicBezTo>
                  <a:pt x="7423878" y="1571276"/>
                  <a:pt x="7423878" y="1574807"/>
                  <a:pt x="7423878" y="1574807"/>
                </a:cubicBezTo>
                <a:cubicBezTo>
                  <a:pt x="7430938" y="1574807"/>
                  <a:pt x="7434468" y="1574807"/>
                  <a:pt x="7434468" y="1574807"/>
                </a:cubicBezTo>
                <a:cubicBezTo>
                  <a:pt x="7434468" y="1574807"/>
                  <a:pt x="7434468" y="1571276"/>
                  <a:pt x="7434468" y="1564218"/>
                </a:cubicBezTo>
                <a:close/>
                <a:moveTo>
                  <a:pt x="7349745" y="1553626"/>
                </a:moveTo>
                <a:cubicBezTo>
                  <a:pt x="7349745" y="1553626"/>
                  <a:pt x="7349745" y="1557157"/>
                  <a:pt x="7349745" y="1564218"/>
                </a:cubicBezTo>
                <a:cubicBezTo>
                  <a:pt x="7356806" y="1571276"/>
                  <a:pt x="7349745" y="1574807"/>
                  <a:pt x="7328564" y="1574807"/>
                </a:cubicBezTo>
                <a:cubicBezTo>
                  <a:pt x="7321504" y="1574807"/>
                  <a:pt x="7317974" y="1576572"/>
                  <a:pt x="7317974" y="1580103"/>
                </a:cubicBezTo>
                <a:cubicBezTo>
                  <a:pt x="7317974" y="1583632"/>
                  <a:pt x="7312678" y="1585397"/>
                  <a:pt x="7302088" y="1585397"/>
                </a:cubicBezTo>
                <a:cubicBezTo>
                  <a:pt x="7291498" y="1585397"/>
                  <a:pt x="7286203" y="1583632"/>
                  <a:pt x="7286203" y="1580103"/>
                </a:cubicBezTo>
                <a:cubicBezTo>
                  <a:pt x="7286203" y="1576572"/>
                  <a:pt x="7280908" y="1574807"/>
                  <a:pt x="7270318" y="1574807"/>
                </a:cubicBezTo>
                <a:cubicBezTo>
                  <a:pt x="7259726" y="1574807"/>
                  <a:pt x="7254432" y="1571276"/>
                  <a:pt x="7254432" y="1564218"/>
                </a:cubicBezTo>
                <a:lnTo>
                  <a:pt x="7254432" y="1574807"/>
                </a:lnTo>
                <a:cubicBezTo>
                  <a:pt x="7254432" y="1581868"/>
                  <a:pt x="7257962" y="1585397"/>
                  <a:pt x="7265022" y="1585397"/>
                </a:cubicBezTo>
                <a:cubicBezTo>
                  <a:pt x="7279142" y="1592458"/>
                  <a:pt x="7291498" y="1595988"/>
                  <a:pt x="7302088" y="1595988"/>
                </a:cubicBezTo>
                <a:cubicBezTo>
                  <a:pt x="7312678" y="1595988"/>
                  <a:pt x="7319740" y="1594224"/>
                  <a:pt x="7323270" y="1590693"/>
                </a:cubicBezTo>
                <a:cubicBezTo>
                  <a:pt x="7326799" y="1587162"/>
                  <a:pt x="7332094" y="1585397"/>
                  <a:pt x="7339155" y="1585397"/>
                </a:cubicBezTo>
                <a:cubicBezTo>
                  <a:pt x="7367396" y="1585397"/>
                  <a:pt x="7374456" y="1578338"/>
                  <a:pt x="7360336" y="1564218"/>
                </a:cubicBezTo>
                <a:cubicBezTo>
                  <a:pt x="7353274" y="1557157"/>
                  <a:pt x="7349745" y="1553626"/>
                  <a:pt x="7349745" y="1553626"/>
                </a:cubicBezTo>
                <a:close/>
                <a:moveTo>
                  <a:pt x="7286203" y="1553626"/>
                </a:moveTo>
                <a:lnTo>
                  <a:pt x="7275612" y="1564218"/>
                </a:lnTo>
                <a:cubicBezTo>
                  <a:pt x="7275612" y="1564218"/>
                  <a:pt x="7279142" y="1564218"/>
                  <a:pt x="7286203" y="1564218"/>
                </a:cubicBezTo>
                <a:cubicBezTo>
                  <a:pt x="7293264" y="1564218"/>
                  <a:pt x="7296793" y="1564218"/>
                  <a:pt x="7296793" y="1564218"/>
                </a:cubicBezTo>
                <a:close/>
                <a:moveTo>
                  <a:pt x="3791367" y="1553626"/>
                </a:moveTo>
                <a:cubicBezTo>
                  <a:pt x="3791367" y="1553626"/>
                  <a:pt x="3794898" y="1557157"/>
                  <a:pt x="3801956" y="1564218"/>
                </a:cubicBezTo>
                <a:lnTo>
                  <a:pt x="3823138" y="1553626"/>
                </a:lnTo>
                <a:close/>
                <a:moveTo>
                  <a:pt x="2562879" y="1553626"/>
                </a:moveTo>
                <a:lnTo>
                  <a:pt x="2658193" y="1574807"/>
                </a:lnTo>
                <a:lnTo>
                  <a:pt x="2637012" y="1574807"/>
                </a:lnTo>
                <a:cubicBezTo>
                  <a:pt x="2622892" y="1567747"/>
                  <a:pt x="2612301" y="1564218"/>
                  <a:pt x="2605241" y="1564218"/>
                </a:cubicBezTo>
                <a:close/>
                <a:moveTo>
                  <a:pt x="7468888" y="1547007"/>
                </a:moveTo>
                <a:cubicBezTo>
                  <a:pt x="7467122" y="1546125"/>
                  <a:pt x="7466240" y="1546566"/>
                  <a:pt x="7466240" y="1548331"/>
                </a:cubicBezTo>
                <a:cubicBezTo>
                  <a:pt x="7466240" y="1551862"/>
                  <a:pt x="7466240" y="1557157"/>
                  <a:pt x="7466240" y="1564218"/>
                </a:cubicBezTo>
                <a:cubicBezTo>
                  <a:pt x="7473300" y="1571276"/>
                  <a:pt x="7476830" y="1571276"/>
                  <a:pt x="7476830" y="1564218"/>
                </a:cubicBezTo>
                <a:lnTo>
                  <a:pt x="7476830" y="1553626"/>
                </a:lnTo>
                <a:cubicBezTo>
                  <a:pt x="7473299" y="1550097"/>
                  <a:pt x="7470652" y="1547891"/>
                  <a:pt x="7468888" y="1547007"/>
                </a:cubicBezTo>
                <a:close/>
                <a:moveTo>
                  <a:pt x="7392107" y="1543036"/>
                </a:moveTo>
                <a:lnTo>
                  <a:pt x="7392107" y="1553626"/>
                </a:lnTo>
                <a:cubicBezTo>
                  <a:pt x="7399168" y="1553626"/>
                  <a:pt x="7402697" y="1551862"/>
                  <a:pt x="7402697" y="1548331"/>
                </a:cubicBezTo>
                <a:cubicBezTo>
                  <a:pt x="7402697" y="1544801"/>
                  <a:pt x="7399168" y="1543036"/>
                  <a:pt x="7392107" y="1543036"/>
                </a:cubicBezTo>
                <a:close/>
                <a:moveTo>
                  <a:pt x="2933543" y="1543036"/>
                </a:moveTo>
                <a:cubicBezTo>
                  <a:pt x="2940604" y="1543036"/>
                  <a:pt x="2944134" y="1543036"/>
                  <a:pt x="2944134" y="1543036"/>
                </a:cubicBezTo>
                <a:lnTo>
                  <a:pt x="2965314" y="1553626"/>
                </a:lnTo>
                <a:close/>
                <a:moveTo>
                  <a:pt x="2266347" y="1543036"/>
                </a:moveTo>
                <a:cubicBezTo>
                  <a:pt x="2280468" y="1543036"/>
                  <a:pt x="2291059" y="1543036"/>
                  <a:pt x="2298119" y="1543036"/>
                </a:cubicBezTo>
                <a:cubicBezTo>
                  <a:pt x="2305179" y="1543036"/>
                  <a:pt x="2312240" y="1546566"/>
                  <a:pt x="2319299" y="1553626"/>
                </a:cubicBezTo>
                <a:cubicBezTo>
                  <a:pt x="2326360" y="1553626"/>
                  <a:pt x="2331655" y="1555391"/>
                  <a:pt x="2335186" y="1558922"/>
                </a:cubicBezTo>
                <a:cubicBezTo>
                  <a:pt x="2338715" y="1562451"/>
                  <a:pt x="2342247" y="1564218"/>
                  <a:pt x="2345776" y="1564218"/>
                </a:cubicBezTo>
                <a:cubicBezTo>
                  <a:pt x="2349306" y="1564218"/>
                  <a:pt x="2352836" y="1564218"/>
                  <a:pt x="2356365" y="1564218"/>
                </a:cubicBezTo>
                <a:cubicBezTo>
                  <a:pt x="2359897" y="1564218"/>
                  <a:pt x="2365192" y="1567747"/>
                  <a:pt x="2372252" y="1574807"/>
                </a:cubicBezTo>
                <a:cubicBezTo>
                  <a:pt x="2386373" y="1581868"/>
                  <a:pt x="2404023" y="1587162"/>
                  <a:pt x="2425203" y="1590693"/>
                </a:cubicBezTo>
                <a:cubicBezTo>
                  <a:pt x="2446385" y="1594224"/>
                  <a:pt x="2460505" y="1595988"/>
                  <a:pt x="2467566" y="1595988"/>
                </a:cubicBezTo>
                <a:lnTo>
                  <a:pt x="2520518" y="1606578"/>
                </a:lnTo>
                <a:lnTo>
                  <a:pt x="2562879" y="1617170"/>
                </a:lnTo>
                <a:lnTo>
                  <a:pt x="2562879" y="1627759"/>
                </a:lnTo>
                <a:cubicBezTo>
                  <a:pt x="2577000" y="1634820"/>
                  <a:pt x="2587591" y="1641880"/>
                  <a:pt x="2594650" y="1648940"/>
                </a:cubicBezTo>
                <a:cubicBezTo>
                  <a:pt x="2601711" y="1656001"/>
                  <a:pt x="2615831" y="1663061"/>
                  <a:pt x="2637012" y="1670122"/>
                </a:cubicBezTo>
                <a:cubicBezTo>
                  <a:pt x="2658193" y="1677181"/>
                  <a:pt x="2670548" y="1684242"/>
                  <a:pt x="2674080" y="1691301"/>
                </a:cubicBezTo>
                <a:cubicBezTo>
                  <a:pt x="2677608" y="1698362"/>
                  <a:pt x="2681138" y="1701893"/>
                  <a:pt x="2684669" y="1701893"/>
                </a:cubicBezTo>
                <a:cubicBezTo>
                  <a:pt x="2688200" y="1701893"/>
                  <a:pt x="2695259" y="1703657"/>
                  <a:pt x="2705851" y="1707187"/>
                </a:cubicBezTo>
                <a:cubicBezTo>
                  <a:pt x="2716440" y="1710718"/>
                  <a:pt x="2721735" y="1712482"/>
                  <a:pt x="2721735" y="1712482"/>
                </a:cubicBezTo>
                <a:lnTo>
                  <a:pt x="2721735" y="1723074"/>
                </a:lnTo>
                <a:cubicBezTo>
                  <a:pt x="2721735" y="1723074"/>
                  <a:pt x="2714675" y="1719543"/>
                  <a:pt x="2700554" y="1712482"/>
                </a:cubicBezTo>
                <a:cubicBezTo>
                  <a:pt x="2693495" y="1712482"/>
                  <a:pt x="2682904" y="1710718"/>
                  <a:pt x="2668783" y="1707187"/>
                </a:cubicBezTo>
                <a:cubicBezTo>
                  <a:pt x="2654663" y="1703657"/>
                  <a:pt x="2647602" y="1700128"/>
                  <a:pt x="2647602" y="1696597"/>
                </a:cubicBezTo>
                <a:cubicBezTo>
                  <a:pt x="2647602" y="1693066"/>
                  <a:pt x="2644072" y="1691301"/>
                  <a:pt x="2637012" y="1691301"/>
                </a:cubicBezTo>
                <a:cubicBezTo>
                  <a:pt x="2629952" y="1691301"/>
                  <a:pt x="2624656" y="1689537"/>
                  <a:pt x="2621125" y="1686007"/>
                </a:cubicBezTo>
                <a:cubicBezTo>
                  <a:pt x="2617596" y="1682476"/>
                  <a:pt x="2615831" y="1680711"/>
                  <a:pt x="2615831" y="1680711"/>
                </a:cubicBezTo>
                <a:lnTo>
                  <a:pt x="2584060" y="1659530"/>
                </a:lnTo>
                <a:lnTo>
                  <a:pt x="2573470" y="1648940"/>
                </a:lnTo>
                <a:cubicBezTo>
                  <a:pt x="2559349" y="1641880"/>
                  <a:pt x="2552289" y="1640114"/>
                  <a:pt x="2552289" y="1643645"/>
                </a:cubicBezTo>
                <a:cubicBezTo>
                  <a:pt x="2552289" y="1647176"/>
                  <a:pt x="2546995" y="1648940"/>
                  <a:pt x="2536402" y="1648940"/>
                </a:cubicBezTo>
                <a:cubicBezTo>
                  <a:pt x="2525813" y="1648940"/>
                  <a:pt x="2520518" y="1648940"/>
                  <a:pt x="2520518" y="1648940"/>
                </a:cubicBezTo>
                <a:cubicBezTo>
                  <a:pt x="2499337" y="1641880"/>
                  <a:pt x="2481686" y="1634820"/>
                  <a:pt x="2467566" y="1627759"/>
                </a:cubicBezTo>
                <a:cubicBezTo>
                  <a:pt x="2453445" y="1613639"/>
                  <a:pt x="2442854" y="1606578"/>
                  <a:pt x="2435794" y="1606578"/>
                </a:cubicBezTo>
                <a:lnTo>
                  <a:pt x="2414614" y="1595988"/>
                </a:lnTo>
                <a:cubicBezTo>
                  <a:pt x="2407554" y="1595988"/>
                  <a:pt x="2400493" y="1595988"/>
                  <a:pt x="2393433" y="1595988"/>
                </a:cubicBezTo>
                <a:lnTo>
                  <a:pt x="2393433" y="1606578"/>
                </a:lnTo>
                <a:cubicBezTo>
                  <a:pt x="2379312" y="1599518"/>
                  <a:pt x="2368721" y="1594224"/>
                  <a:pt x="2361662" y="1590693"/>
                </a:cubicBezTo>
                <a:cubicBezTo>
                  <a:pt x="2354601" y="1587162"/>
                  <a:pt x="2351071" y="1583632"/>
                  <a:pt x="2351071" y="1580103"/>
                </a:cubicBezTo>
                <a:cubicBezTo>
                  <a:pt x="2351071" y="1576572"/>
                  <a:pt x="2344011" y="1573043"/>
                  <a:pt x="2329890" y="1569512"/>
                </a:cubicBezTo>
                <a:cubicBezTo>
                  <a:pt x="2315769" y="1565982"/>
                  <a:pt x="2294589" y="1564218"/>
                  <a:pt x="2266347" y="1564218"/>
                </a:cubicBezTo>
                <a:cubicBezTo>
                  <a:pt x="2266347" y="1564218"/>
                  <a:pt x="2266347" y="1562451"/>
                  <a:pt x="2266347" y="1558922"/>
                </a:cubicBezTo>
                <a:cubicBezTo>
                  <a:pt x="2266347" y="1555391"/>
                  <a:pt x="2269878" y="1553626"/>
                  <a:pt x="2276938" y="1553626"/>
                </a:cubicBezTo>
                <a:close/>
                <a:moveTo>
                  <a:pt x="7307384" y="1537741"/>
                </a:moveTo>
                <a:cubicBezTo>
                  <a:pt x="7303854" y="1537742"/>
                  <a:pt x="7300324" y="1539507"/>
                  <a:pt x="7296793" y="1543036"/>
                </a:cubicBezTo>
                <a:lnTo>
                  <a:pt x="7286203" y="1543036"/>
                </a:lnTo>
                <a:cubicBezTo>
                  <a:pt x="7286203" y="1543036"/>
                  <a:pt x="7296793" y="1546566"/>
                  <a:pt x="7317974" y="1553626"/>
                </a:cubicBezTo>
                <a:lnTo>
                  <a:pt x="7339155" y="1543036"/>
                </a:lnTo>
                <a:lnTo>
                  <a:pt x="7317974" y="1543036"/>
                </a:lnTo>
                <a:cubicBezTo>
                  <a:pt x="7314443" y="1539507"/>
                  <a:pt x="7310914" y="1537742"/>
                  <a:pt x="7307384" y="1537741"/>
                </a:cubicBezTo>
                <a:close/>
                <a:moveTo>
                  <a:pt x="7577438" y="1532445"/>
                </a:moveTo>
                <a:cubicBezTo>
                  <a:pt x="7573909" y="1532445"/>
                  <a:pt x="7572144" y="1535976"/>
                  <a:pt x="7572144" y="1543036"/>
                </a:cubicBezTo>
                <a:lnTo>
                  <a:pt x="7572144" y="1553626"/>
                </a:lnTo>
                <a:cubicBezTo>
                  <a:pt x="7565082" y="1553626"/>
                  <a:pt x="7561553" y="1550095"/>
                  <a:pt x="7561553" y="1543036"/>
                </a:cubicBezTo>
                <a:lnTo>
                  <a:pt x="7529782" y="1543036"/>
                </a:lnTo>
                <a:lnTo>
                  <a:pt x="7540374" y="1553626"/>
                </a:lnTo>
                <a:cubicBezTo>
                  <a:pt x="7547434" y="1560687"/>
                  <a:pt x="7550963" y="1560687"/>
                  <a:pt x="7550963" y="1553626"/>
                </a:cubicBezTo>
                <a:cubicBezTo>
                  <a:pt x="7550963" y="1553626"/>
                  <a:pt x="7554492" y="1555391"/>
                  <a:pt x="7561553" y="1558922"/>
                </a:cubicBezTo>
                <a:cubicBezTo>
                  <a:pt x="7568615" y="1562451"/>
                  <a:pt x="7573909" y="1564218"/>
                  <a:pt x="7577438" y="1564218"/>
                </a:cubicBezTo>
                <a:cubicBezTo>
                  <a:pt x="7580970" y="1564218"/>
                  <a:pt x="7586264" y="1565982"/>
                  <a:pt x="7593326" y="1569512"/>
                </a:cubicBezTo>
                <a:cubicBezTo>
                  <a:pt x="7600386" y="1573043"/>
                  <a:pt x="7603915" y="1574807"/>
                  <a:pt x="7603915" y="1574807"/>
                </a:cubicBezTo>
                <a:lnTo>
                  <a:pt x="7625096" y="1574807"/>
                </a:lnTo>
                <a:lnTo>
                  <a:pt x="7603915" y="1564218"/>
                </a:lnTo>
                <a:cubicBezTo>
                  <a:pt x="7603915" y="1557157"/>
                  <a:pt x="7602149" y="1551862"/>
                  <a:pt x="7598620" y="1548331"/>
                </a:cubicBezTo>
                <a:cubicBezTo>
                  <a:pt x="7595090" y="1544801"/>
                  <a:pt x="7589794" y="1543036"/>
                  <a:pt x="7582734" y="1543036"/>
                </a:cubicBezTo>
                <a:cubicBezTo>
                  <a:pt x="7582734" y="1535976"/>
                  <a:pt x="7580970" y="1532445"/>
                  <a:pt x="7577438" y="1532445"/>
                </a:cubicBezTo>
                <a:close/>
                <a:moveTo>
                  <a:pt x="7349745" y="1532445"/>
                </a:moveTo>
                <a:lnTo>
                  <a:pt x="7360336" y="1543036"/>
                </a:lnTo>
                <a:lnTo>
                  <a:pt x="7370926" y="1532445"/>
                </a:lnTo>
                <a:close/>
                <a:moveTo>
                  <a:pt x="3801956" y="1532445"/>
                </a:moveTo>
                <a:lnTo>
                  <a:pt x="3812548" y="1543036"/>
                </a:lnTo>
                <a:cubicBezTo>
                  <a:pt x="3830198" y="1546566"/>
                  <a:pt x="3842554" y="1549214"/>
                  <a:pt x="3849614" y="1550979"/>
                </a:cubicBezTo>
                <a:lnTo>
                  <a:pt x="3854178" y="1552348"/>
                </a:lnTo>
                <a:lnTo>
                  <a:pt x="3849614" y="1544360"/>
                </a:lnTo>
                <a:cubicBezTo>
                  <a:pt x="3846084" y="1541713"/>
                  <a:pt x="3840790" y="1539507"/>
                  <a:pt x="3833728" y="1537741"/>
                </a:cubicBezTo>
                <a:cubicBezTo>
                  <a:pt x="3819607" y="1534210"/>
                  <a:pt x="3809017" y="1532445"/>
                  <a:pt x="3801956" y="1532445"/>
                </a:cubicBezTo>
                <a:close/>
                <a:moveTo>
                  <a:pt x="2446385" y="1532445"/>
                </a:moveTo>
                <a:cubicBezTo>
                  <a:pt x="2446385" y="1532445"/>
                  <a:pt x="2449915" y="1532445"/>
                  <a:pt x="2456975" y="1532445"/>
                </a:cubicBezTo>
                <a:lnTo>
                  <a:pt x="2456975" y="1543036"/>
                </a:lnTo>
                <a:cubicBezTo>
                  <a:pt x="2456975" y="1543036"/>
                  <a:pt x="2453445" y="1539506"/>
                  <a:pt x="2446385" y="1532445"/>
                </a:cubicBezTo>
                <a:close/>
                <a:moveTo>
                  <a:pt x="7921627" y="1521855"/>
                </a:moveTo>
                <a:cubicBezTo>
                  <a:pt x="7928688" y="1521855"/>
                  <a:pt x="7935748" y="1525386"/>
                  <a:pt x="7942808" y="1532445"/>
                </a:cubicBezTo>
                <a:cubicBezTo>
                  <a:pt x="7935748" y="1532445"/>
                  <a:pt x="7928688" y="1532445"/>
                  <a:pt x="7921627" y="1532445"/>
                </a:cubicBezTo>
                <a:close/>
                <a:moveTo>
                  <a:pt x="2488746" y="1521855"/>
                </a:moveTo>
                <a:cubicBezTo>
                  <a:pt x="2495806" y="1521855"/>
                  <a:pt x="2502867" y="1525386"/>
                  <a:pt x="2509927" y="1532445"/>
                </a:cubicBezTo>
                <a:lnTo>
                  <a:pt x="2499337" y="1532445"/>
                </a:lnTo>
                <a:close/>
                <a:moveTo>
                  <a:pt x="7593326" y="1511264"/>
                </a:moveTo>
                <a:lnTo>
                  <a:pt x="7593326" y="1521855"/>
                </a:lnTo>
                <a:cubicBezTo>
                  <a:pt x="7600386" y="1521855"/>
                  <a:pt x="7607444" y="1521855"/>
                  <a:pt x="7614505" y="1521855"/>
                </a:cubicBezTo>
                <a:cubicBezTo>
                  <a:pt x="7607444" y="1514795"/>
                  <a:pt x="7600386" y="1511264"/>
                  <a:pt x="7593326" y="1511264"/>
                </a:cubicBezTo>
                <a:close/>
                <a:moveTo>
                  <a:pt x="3950223" y="1511264"/>
                </a:moveTo>
                <a:cubicBezTo>
                  <a:pt x="3950223" y="1511264"/>
                  <a:pt x="3946692" y="1514795"/>
                  <a:pt x="3939633" y="1521855"/>
                </a:cubicBezTo>
                <a:cubicBezTo>
                  <a:pt x="3939633" y="1521855"/>
                  <a:pt x="3941398" y="1523620"/>
                  <a:pt x="3944928" y="1527151"/>
                </a:cubicBezTo>
                <a:cubicBezTo>
                  <a:pt x="3948458" y="1530680"/>
                  <a:pt x="3950223" y="1532445"/>
                  <a:pt x="3950223" y="1532445"/>
                </a:cubicBezTo>
                <a:cubicBezTo>
                  <a:pt x="3971404" y="1539506"/>
                  <a:pt x="3981994" y="1539506"/>
                  <a:pt x="3981994" y="1532445"/>
                </a:cubicBezTo>
                <a:cubicBezTo>
                  <a:pt x="3981994" y="1525386"/>
                  <a:pt x="3978464" y="1521855"/>
                  <a:pt x="3971404" y="1521855"/>
                </a:cubicBezTo>
                <a:lnTo>
                  <a:pt x="3960812" y="1521855"/>
                </a:lnTo>
                <a:close/>
                <a:moveTo>
                  <a:pt x="7466240" y="1500674"/>
                </a:moveTo>
                <a:cubicBezTo>
                  <a:pt x="7466240" y="1500674"/>
                  <a:pt x="7469770" y="1500674"/>
                  <a:pt x="7476830" y="1500674"/>
                </a:cubicBezTo>
                <a:lnTo>
                  <a:pt x="7475135" y="1506605"/>
                </a:lnTo>
                <a:close/>
                <a:moveTo>
                  <a:pt x="3865500" y="1500674"/>
                </a:moveTo>
                <a:lnTo>
                  <a:pt x="3886681" y="1511264"/>
                </a:lnTo>
                <a:lnTo>
                  <a:pt x="3876090" y="1500674"/>
                </a:lnTo>
                <a:cubicBezTo>
                  <a:pt x="3869030" y="1500674"/>
                  <a:pt x="3865500" y="1500674"/>
                  <a:pt x="3865500" y="1500674"/>
                </a:cubicBezTo>
                <a:close/>
                <a:moveTo>
                  <a:pt x="2859410" y="1492576"/>
                </a:moveTo>
                <a:lnTo>
                  <a:pt x="2875296" y="1495379"/>
                </a:lnTo>
                <a:cubicBezTo>
                  <a:pt x="2892946" y="1498910"/>
                  <a:pt x="2903537" y="1500674"/>
                  <a:pt x="2907067" y="1500674"/>
                </a:cubicBezTo>
                <a:cubicBezTo>
                  <a:pt x="2910598" y="1500674"/>
                  <a:pt x="2915893" y="1502439"/>
                  <a:pt x="2922954" y="1505970"/>
                </a:cubicBezTo>
                <a:cubicBezTo>
                  <a:pt x="2930013" y="1509499"/>
                  <a:pt x="2940604" y="1511264"/>
                  <a:pt x="2954724" y="1511264"/>
                </a:cubicBezTo>
                <a:cubicBezTo>
                  <a:pt x="2997086" y="1518324"/>
                  <a:pt x="3035918" y="1528916"/>
                  <a:pt x="3071218" y="1543036"/>
                </a:cubicBezTo>
                <a:lnTo>
                  <a:pt x="3124171" y="1553626"/>
                </a:lnTo>
                <a:lnTo>
                  <a:pt x="3187714" y="1564218"/>
                </a:lnTo>
                <a:lnTo>
                  <a:pt x="3198303" y="1564218"/>
                </a:lnTo>
                <a:cubicBezTo>
                  <a:pt x="3205364" y="1564218"/>
                  <a:pt x="3208895" y="1567747"/>
                  <a:pt x="3208895" y="1574807"/>
                </a:cubicBezTo>
                <a:cubicBezTo>
                  <a:pt x="3230075" y="1588928"/>
                  <a:pt x="3268906" y="1595988"/>
                  <a:pt x="3325389" y="1595988"/>
                </a:cubicBezTo>
                <a:lnTo>
                  <a:pt x="3378341" y="1606578"/>
                </a:lnTo>
                <a:cubicBezTo>
                  <a:pt x="3427763" y="1634820"/>
                  <a:pt x="3456004" y="1645410"/>
                  <a:pt x="3463064" y="1638349"/>
                </a:cubicBezTo>
                <a:lnTo>
                  <a:pt x="3494834" y="1659530"/>
                </a:lnTo>
                <a:cubicBezTo>
                  <a:pt x="3494834" y="1666591"/>
                  <a:pt x="3501895" y="1670122"/>
                  <a:pt x="3516016" y="1670122"/>
                </a:cubicBezTo>
                <a:cubicBezTo>
                  <a:pt x="3530136" y="1670122"/>
                  <a:pt x="3540728" y="1671886"/>
                  <a:pt x="3547788" y="1675416"/>
                </a:cubicBezTo>
                <a:cubicBezTo>
                  <a:pt x="3554847" y="1678947"/>
                  <a:pt x="3563673" y="1680711"/>
                  <a:pt x="3574263" y="1680711"/>
                </a:cubicBezTo>
                <a:cubicBezTo>
                  <a:pt x="3584853" y="1680711"/>
                  <a:pt x="3590148" y="1682476"/>
                  <a:pt x="3590148" y="1686007"/>
                </a:cubicBezTo>
                <a:cubicBezTo>
                  <a:pt x="3590148" y="1689537"/>
                  <a:pt x="3593680" y="1691301"/>
                  <a:pt x="3600740" y="1691301"/>
                </a:cubicBezTo>
                <a:cubicBezTo>
                  <a:pt x="3628980" y="1691301"/>
                  <a:pt x="3636040" y="1698362"/>
                  <a:pt x="3621920" y="1712482"/>
                </a:cubicBezTo>
                <a:lnTo>
                  <a:pt x="3600740" y="1712482"/>
                </a:lnTo>
                <a:cubicBezTo>
                  <a:pt x="3600740" y="1705422"/>
                  <a:pt x="3593680" y="1705422"/>
                  <a:pt x="3579559" y="1712482"/>
                </a:cubicBezTo>
                <a:cubicBezTo>
                  <a:pt x="3579559" y="1712482"/>
                  <a:pt x="3577794" y="1710718"/>
                  <a:pt x="3574263" y="1707187"/>
                </a:cubicBezTo>
                <a:cubicBezTo>
                  <a:pt x="3570732" y="1703657"/>
                  <a:pt x="3567203" y="1701893"/>
                  <a:pt x="3563673" y="1701893"/>
                </a:cubicBezTo>
                <a:cubicBezTo>
                  <a:pt x="3560142" y="1701893"/>
                  <a:pt x="3556613" y="1701893"/>
                  <a:pt x="3553082" y="1701893"/>
                </a:cubicBezTo>
                <a:cubicBezTo>
                  <a:pt x="3549552" y="1701893"/>
                  <a:pt x="3544257" y="1701893"/>
                  <a:pt x="3537196" y="1701893"/>
                </a:cubicBezTo>
                <a:cubicBezTo>
                  <a:pt x="3537196" y="1701893"/>
                  <a:pt x="3537196" y="1698362"/>
                  <a:pt x="3537196" y="1691301"/>
                </a:cubicBezTo>
                <a:cubicBezTo>
                  <a:pt x="3537196" y="1684242"/>
                  <a:pt x="3533667" y="1680711"/>
                  <a:pt x="3526607" y="1680711"/>
                </a:cubicBezTo>
                <a:cubicBezTo>
                  <a:pt x="3519546" y="1687772"/>
                  <a:pt x="3519546" y="1691301"/>
                  <a:pt x="3526607" y="1691301"/>
                </a:cubicBezTo>
                <a:lnTo>
                  <a:pt x="3505426" y="1691301"/>
                </a:lnTo>
                <a:cubicBezTo>
                  <a:pt x="3505426" y="1684242"/>
                  <a:pt x="3500130" y="1680711"/>
                  <a:pt x="3489540" y="1680711"/>
                </a:cubicBezTo>
                <a:cubicBezTo>
                  <a:pt x="3478949" y="1680711"/>
                  <a:pt x="3473655" y="1678947"/>
                  <a:pt x="3473655" y="1675416"/>
                </a:cubicBezTo>
                <a:cubicBezTo>
                  <a:pt x="3473655" y="1671886"/>
                  <a:pt x="3470124" y="1670122"/>
                  <a:pt x="3463064" y="1670122"/>
                </a:cubicBezTo>
                <a:lnTo>
                  <a:pt x="3441882" y="1659530"/>
                </a:lnTo>
                <a:lnTo>
                  <a:pt x="3420703" y="1659530"/>
                </a:lnTo>
                <a:cubicBezTo>
                  <a:pt x="3420703" y="1659530"/>
                  <a:pt x="3415408" y="1659530"/>
                  <a:pt x="3404817" y="1659530"/>
                </a:cubicBezTo>
                <a:cubicBezTo>
                  <a:pt x="3394226" y="1659530"/>
                  <a:pt x="3383637" y="1657766"/>
                  <a:pt x="3373046" y="1654235"/>
                </a:cubicBezTo>
                <a:cubicBezTo>
                  <a:pt x="3362456" y="1650705"/>
                  <a:pt x="3357160" y="1647176"/>
                  <a:pt x="3357160" y="1643645"/>
                </a:cubicBezTo>
                <a:cubicBezTo>
                  <a:pt x="3357160" y="1640114"/>
                  <a:pt x="3351865" y="1638349"/>
                  <a:pt x="3341274" y="1638349"/>
                </a:cubicBezTo>
                <a:cubicBezTo>
                  <a:pt x="3330685" y="1638349"/>
                  <a:pt x="3314799" y="1633055"/>
                  <a:pt x="3293618" y="1622464"/>
                </a:cubicBezTo>
                <a:cubicBezTo>
                  <a:pt x="3272437" y="1611874"/>
                  <a:pt x="3253020" y="1606578"/>
                  <a:pt x="3235370" y="1606578"/>
                </a:cubicBezTo>
                <a:cubicBezTo>
                  <a:pt x="3217721" y="1606578"/>
                  <a:pt x="3208895" y="1603047"/>
                  <a:pt x="3208895" y="1595988"/>
                </a:cubicBezTo>
                <a:cubicBezTo>
                  <a:pt x="3208895" y="1595988"/>
                  <a:pt x="3205364" y="1595988"/>
                  <a:pt x="3198303" y="1595988"/>
                </a:cubicBezTo>
                <a:cubicBezTo>
                  <a:pt x="3191243" y="1595988"/>
                  <a:pt x="3187714" y="1595988"/>
                  <a:pt x="3187714" y="1595988"/>
                </a:cubicBezTo>
                <a:cubicBezTo>
                  <a:pt x="3173593" y="1595988"/>
                  <a:pt x="3163002" y="1592458"/>
                  <a:pt x="3155942" y="1585397"/>
                </a:cubicBezTo>
                <a:cubicBezTo>
                  <a:pt x="3148882" y="1585397"/>
                  <a:pt x="3141821" y="1583632"/>
                  <a:pt x="3134762" y="1580103"/>
                </a:cubicBezTo>
                <a:cubicBezTo>
                  <a:pt x="3127701" y="1576572"/>
                  <a:pt x="3120641" y="1574807"/>
                  <a:pt x="3113581" y="1574807"/>
                </a:cubicBezTo>
                <a:cubicBezTo>
                  <a:pt x="3106520" y="1574807"/>
                  <a:pt x="3097696" y="1573043"/>
                  <a:pt x="3087104" y="1569512"/>
                </a:cubicBezTo>
                <a:cubicBezTo>
                  <a:pt x="3076514" y="1565982"/>
                  <a:pt x="3067689" y="1560687"/>
                  <a:pt x="3060629" y="1553626"/>
                </a:cubicBezTo>
                <a:cubicBezTo>
                  <a:pt x="3046508" y="1546566"/>
                  <a:pt x="3030623" y="1543036"/>
                  <a:pt x="3012972" y="1543036"/>
                </a:cubicBezTo>
                <a:cubicBezTo>
                  <a:pt x="2995320" y="1543036"/>
                  <a:pt x="2986495" y="1543036"/>
                  <a:pt x="2986495" y="1543036"/>
                </a:cubicBezTo>
                <a:cubicBezTo>
                  <a:pt x="2979435" y="1535976"/>
                  <a:pt x="2975906" y="1532445"/>
                  <a:pt x="2975906" y="1532445"/>
                </a:cubicBezTo>
                <a:cubicBezTo>
                  <a:pt x="2968845" y="1532445"/>
                  <a:pt x="2965314" y="1532445"/>
                  <a:pt x="2965314" y="1532445"/>
                </a:cubicBezTo>
                <a:cubicBezTo>
                  <a:pt x="2965314" y="1532445"/>
                  <a:pt x="2961785" y="1532445"/>
                  <a:pt x="2954724" y="1532445"/>
                </a:cubicBezTo>
                <a:cubicBezTo>
                  <a:pt x="2947664" y="1532445"/>
                  <a:pt x="2942368" y="1530680"/>
                  <a:pt x="2938840" y="1527151"/>
                </a:cubicBezTo>
                <a:cubicBezTo>
                  <a:pt x="2935308" y="1523620"/>
                  <a:pt x="2931779" y="1520091"/>
                  <a:pt x="2928248" y="1516560"/>
                </a:cubicBezTo>
                <a:cubicBezTo>
                  <a:pt x="2924719" y="1513030"/>
                  <a:pt x="2919423" y="1511264"/>
                  <a:pt x="2912362" y="1511264"/>
                </a:cubicBezTo>
                <a:lnTo>
                  <a:pt x="2891182" y="1521855"/>
                </a:lnTo>
                <a:cubicBezTo>
                  <a:pt x="2877061" y="1514795"/>
                  <a:pt x="2866471" y="1511264"/>
                  <a:pt x="2859410" y="1511264"/>
                </a:cubicBezTo>
                <a:close/>
                <a:moveTo>
                  <a:pt x="8779451" y="1490084"/>
                </a:moveTo>
                <a:lnTo>
                  <a:pt x="8779451" y="1500674"/>
                </a:lnTo>
                <a:cubicBezTo>
                  <a:pt x="8779451" y="1500674"/>
                  <a:pt x="8775920" y="1500674"/>
                  <a:pt x="8768861" y="1500674"/>
                </a:cubicBezTo>
                <a:cubicBezTo>
                  <a:pt x="8775920" y="1493614"/>
                  <a:pt x="8779451" y="1490084"/>
                  <a:pt x="8779451" y="1490084"/>
                </a:cubicBezTo>
                <a:close/>
                <a:moveTo>
                  <a:pt x="7603915" y="1490084"/>
                </a:moveTo>
                <a:lnTo>
                  <a:pt x="7593326" y="1500674"/>
                </a:lnTo>
                <a:cubicBezTo>
                  <a:pt x="7593326" y="1500674"/>
                  <a:pt x="7596855" y="1500674"/>
                  <a:pt x="7603915" y="1500674"/>
                </a:cubicBezTo>
                <a:cubicBezTo>
                  <a:pt x="7603915" y="1500674"/>
                  <a:pt x="7603915" y="1497143"/>
                  <a:pt x="7603915" y="1490084"/>
                </a:cubicBezTo>
                <a:close/>
                <a:moveTo>
                  <a:pt x="7169708" y="1490084"/>
                </a:moveTo>
                <a:cubicBezTo>
                  <a:pt x="7169708" y="1497143"/>
                  <a:pt x="7173238" y="1500674"/>
                  <a:pt x="7180299" y="1500674"/>
                </a:cubicBezTo>
                <a:lnTo>
                  <a:pt x="7180299" y="1490084"/>
                </a:lnTo>
                <a:close/>
                <a:moveTo>
                  <a:pt x="7042622" y="1490084"/>
                </a:moveTo>
                <a:cubicBezTo>
                  <a:pt x="7042622" y="1490084"/>
                  <a:pt x="7044389" y="1493614"/>
                  <a:pt x="7047918" y="1500674"/>
                </a:cubicBezTo>
                <a:cubicBezTo>
                  <a:pt x="7051448" y="1507735"/>
                  <a:pt x="7062039" y="1513030"/>
                  <a:pt x="7079689" y="1516560"/>
                </a:cubicBezTo>
                <a:cubicBezTo>
                  <a:pt x="7097341" y="1520091"/>
                  <a:pt x="7106166" y="1521855"/>
                  <a:pt x="7106166" y="1521855"/>
                </a:cubicBezTo>
                <a:lnTo>
                  <a:pt x="7137937" y="1521855"/>
                </a:lnTo>
                <a:cubicBezTo>
                  <a:pt x="7137937" y="1528916"/>
                  <a:pt x="7141466" y="1532445"/>
                  <a:pt x="7148526" y="1532445"/>
                </a:cubicBezTo>
                <a:cubicBezTo>
                  <a:pt x="7155588" y="1532445"/>
                  <a:pt x="7162648" y="1532445"/>
                  <a:pt x="7169708" y="1532445"/>
                </a:cubicBezTo>
                <a:cubicBezTo>
                  <a:pt x="7169708" y="1539506"/>
                  <a:pt x="7171474" y="1543036"/>
                  <a:pt x="7175004" y="1543036"/>
                </a:cubicBezTo>
                <a:cubicBezTo>
                  <a:pt x="7178533" y="1543036"/>
                  <a:pt x="7183828" y="1539506"/>
                  <a:pt x="7190889" y="1532445"/>
                </a:cubicBezTo>
                <a:lnTo>
                  <a:pt x="7201480" y="1553626"/>
                </a:lnTo>
                <a:cubicBezTo>
                  <a:pt x="7194418" y="1560687"/>
                  <a:pt x="7197949" y="1560687"/>
                  <a:pt x="7212070" y="1553626"/>
                </a:cubicBezTo>
                <a:cubicBezTo>
                  <a:pt x="7219130" y="1553626"/>
                  <a:pt x="7222660" y="1557157"/>
                  <a:pt x="7222660" y="1564218"/>
                </a:cubicBezTo>
                <a:lnTo>
                  <a:pt x="7243841" y="1564218"/>
                </a:lnTo>
                <a:cubicBezTo>
                  <a:pt x="7243841" y="1564218"/>
                  <a:pt x="7245607" y="1562451"/>
                  <a:pt x="7249136" y="1558922"/>
                </a:cubicBezTo>
                <a:cubicBezTo>
                  <a:pt x="7252666" y="1555391"/>
                  <a:pt x="7254432" y="1553626"/>
                  <a:pt x="7254432" y="1553626"/>
                </a:cubicBezTo>
                <a:cubicBezTo>
                  <a:pt x="7254432" y="1546566"/>
                  <a:pt x="7254432" y="1543036"/>
                  <a:pt x="7254432" y="1543036"/>
                </a:cubicBezTo>
                <a:lnTo>
                  <a:pt x="7243841" y="1532445"/>
                </a:lnTo>
                <a:cubicBezTo>
                  <a:pt x="7236780" y="1532445"/>
                  <a:pt x="7233251" y="1532445"/>
                  <a:pt x="7233251" y="1532445"/>
                </a:cubicBezTo>
                <a:cubicBezTo>
                  <a:pt x="7233251" y="1532445"/>
                  <a:pt x="7233251" y="1535976"/>
                  <a:pt x="7233251" y="1543036"/>
                </a:cubicBezTo>
                <a:cubicBezTo>
                  <a:pt x="7226190" y="1535976"/>
                  <a:pt x="7222660" y="1532445"/>
                  <a:pt x="7222660" y="1532445"/>
                </a:cubicBezTo>
                <a:cubicBezTo>
                  <a:pt x="7222660" y="1532445"/>
                  <a:pt x="7219130" y="1528916"/>
                  <a:pt x="7212070" y="1521855"/>
                </a:cubicBezTo>
                <a:cubicBezTo>
                  <a:pt x="7212070" y="1514795"/>
                  <a:pt x="7210304" y="1513030"/>
                  <a:pt x="7206774" y="1516560"/>
                </a:cubicBezTo>
                <a:cubicBezTo>
                  <a:pt x="7203245" y="1520091"/>
                  <a:pt x="7197949" y="1521855"/>
                  <a:pt x="7190889" y="1521855"/>
                </a:cubicBezTo>
                <a:lnTo>
                  <a:pt x="7180299" y="1532445"/>
                </a:lnTo>
                <a:lnTo>
                  <a:pt x="7169708" y="1521855"/>
                </a:lnTo>
                <a:cubicBezTo>
                  <a:pt x="7162648" y="1514795"/>
                  <a:pt x="7159118" y="1511264"/>
                  <a:pt x="7159118" y="1511264"/>
                </a:cubicBezTo>
                <a:cubicBezTo>
                  <a:pt x="7159118" y="1511264"/>
                  <a:pt x="7155588" y="1507735"/>
                  <a:pt x="7148526" y="1500674"/>
                </a:cubicBezTo>
                <a:cubicBezTo>
                  <a:pt x="7141466" y="1500674"/>
                  <a:pt x="7136170" y="1500674"/>
                  <a:pt x="7132641" y="1500674"/>
                </a:cubicBezTo>
                <a:cubicBezTo>
                  <a:pt x="7129112" y="1500674"/>
                  <a:pt x="7127347" y="1500674"/>
                  <a:pt x="7127347" y="1500674"/>
                </a:cubicBezTo>
                <a:cubicBezTo>
                  <a:pt x="7120285" y="1500674"/>
                  <a:pt x="7116756" y="1500674"/>
                  <a:pt x="7116756" y="1500674"/>
                </a:cubicBezTo>
                <a:cubicBezTo>
                  <a:pt x="7109696" y="1493614"/>
                  <a:pt x="7099106" y="1490084"/>
                  <a:pt x="7084985" y="1490084"/>
                </a:cubicBezTo>
                <a:cubicBezTo>
                  <a:pt x="7070866" y="1490084"/>
                  <a:pt x="7056744" y="1490084"/>
                  <a:pt x="7042622" y="1490084"/>
                </a:cubicBezTo>
                <a:close/>
                <a:moveTo>
                  <a:pt x="3198303" y="1490084"/>
                </a:moveTo>
                <a:lnTo>
                  <a:pt x="3198303" y="1500674"/>
                </a:lnTo>
                <a:lnTo>
                  <a:pt x="3208895" y="1500674"/>
                </a:lnTo>
                <a:close/>
                <a:moveTo>
                  <a:pt x="2859410" y="1490084"/>
                </a:moveTo>
                <a:lnTo>
                  <a:pt x="2859410" y="1492576"/>
                </a:lnTo>
                <a:lnTo>
                  <a:pt x="2857293" y="1492202"/>
                </a:lnTo>
                <a:close/>
                <a:moveTo>
                  <a:pt x="2827639" y="1490084"/>
                </a:moveTo>
                <a:cubicBezTo>
                  <a:pt x="2827639" y="1490084"/>
                  <a:pt x="2831170" y="1490084"/>
                  <a:pt x="2838230" y="1490084"/>
                </a:cubicBezTo>
                <a:cubicBezTo>
                  <a:pt x="2841760" y="1490084"/>
                  <a:pt x="2846615" y="1490526"/>
                  <a:pt x="2852791" y="1491408"/>
                </a:cubicBezTo>
                <a:lnTo>
                  <a:pt x="2857293" y="1492202"/>
                </a:lnTo>
                <a:lnTo>
                  <a:pt x="2848820" y="1500674"/>
                </a:lnTo>
                <a:cubicBezTo>
                  <a:pt x="2841760" y="1507735"/>
                  <a:pt x="2841760" y="1511264"/>
                  <a:pt x="2848820" y="1511264"/>
                </a:cubicBezTo>
                <a:cubicBezTo>
                  <a:pt x="2855879" y="1511264"/>
                  <a:pt x="2859410" y="1513030"/>
                  <a:pt x="2859410" y="1516560"/>
                </a:cubicBezTo>
                <a:cubicBezTo>
                  <a:pt x="2859410" y="1520091"/>
                  <a:pt x="2855879" y="1521855"/>
                  <a:pt x="2848820" y="1521855"/>
                </a:cubicBezTo>
                <a:cubicBezTo>
                  <a:pt x="2841760" y="1521855"/>
                  <a:pt x="2834700" y="1521855"/>
                  <a:pt x="2827639" y="1521855"/>
                </a:cubicBezTo>
                <a:cubicBezTo>
                  <a:pt x="2820579" y="1521855"/>
                  <a:pt x="2818815" y="1516560"/>
                  <a:pt x="2822344" y="1505970"/>
                </a:cubicBezTo>
                <a:cubicBezTo>
                  <a:pt x="2825875" y="1495379"/>
                  <a:pt x="2827639" y="1490084"/>
                  <a:pt x="2827639" y="1490084"/>
                </a:cubicBezTo>
                <a:close/>
                <a:moveTo>
                  <a:pt x="3947576" y="1484789"/>
                </a:moveTo>
                <a:cubicBezTo>
                  <a:pt x="3942280" y="1484789"/>
                  <a:pt x="3939633" y="1486555"/>
                  <a:pt x="3939633" y="1490084"/>
                </a:cubicBezTo>
                <a:lnTo>
                  <a:pt x="3950223" y="1500674"/>
                </a:lnTo>
                <a:cubicBezTo>
                  <a:pt x="3964344" y="1500674"/>
                  <a:pt x="3971404" y="1500674"/>
                  <a:pt x="3971404" y="1500674"/>
                </a:cubicBezTo>
                <a:cubicBezTo>
                  <a:pt x="3971404" y="1500674"/>
                  <a:pt x="3974934" y="1500674"/>
                  <a:pt x="3981994" y="1500674"/>
                </a:cubicBezTo>
                <a:lnTo>
                  <a:pt x="4003175" y="1511264"/>
                </a:lnTo>
                <a:cubicBezTo>
                  <a:pt x="4003175" y="1504205"/>
                  <a:pt x="3992585" y="1497143"/>
                  <a:pt x="3971404" y="1490084"/>
                </a:cubicBezTo>
                <a:cubicBezTo>
                  <a:pt x="3960812" y="1486555"/>
                  <a:pt x="3952870" y="1484789"/>
                  <a:pt x="3947576" y="1484789"/>
                </a:cubicBezTo>
                <a:close/>
                <a:moveTo>
                  <a:pt x="8726499" y="1479493"/>
                </a:moveTo>
                <a:lnTo>
                  <a:pt x="8737089" y="1479493"/>
                </a:lnTo>
                <a:lnTo>
                  <a:pt x="8726499" y="1490084"/>
                </a:lnTo>
                <a:cubicBezTo>
                  <a:pt x="8726499" y="1483024"/>
                  <a:pt x="8726499" y="1479493"/>
                  <a:pt x="8726499" y="1479493"/>
                </a:cubicBezTo>
                <a:close/>
                <a:moveTo>
                  <a:pt x="8345244" y="1479493"/>
                </a:moveTo>
                <a:cubicBezTo>
                  <a:pt x="8352305" y="1479493"/>
                  <a:pt x="8355835" y="1479493"/>
                  <a:pt x="8355835" y="1479493"/>
                </a:cubicBezTo>
                <a:lnTo>
                  <a:pt x="8345244" y="1490084"/>
                </a:lnTo>
                <a:close/>
                <a:moveTo>
                  <a:pt x="3791367" y="1479493"/>
                </a:moveTo>
                <a:cubicBezTo>
                  <a:pt x="3791367" y="1479493"/>
                  <a:pt x="3794898" y="1481258"/>
                  <a:pt x="3801956" y="1484789"/>
                </a:cubicBezTo>
                <a:cubicBezTo>
                  <a:pt x="3809017" y="1488320"/>
                  <a:pt x="3812548" y="1490084"/>
                  <a:pt x="3812548" y="1490084"/>
                </a:cubicBezTo>
                <a:cubicBezTo>
                  <a:pt x="3812548" y="1490084"/>
                  <a:pt x="3812548" y="1488320"/>
                  <a:pt x="3812548" y="1484789"/>
                </a:cubicBezTo>
                <a:cubicBezTo>
                  <a:pt x="3812548" y="1481258"/>
                  <a:pt x="3809017" y="1479493"/>
                  <a:pt x="3801956" y="1479493"/>
                </a:cubicBezTo>
                <a:close/>
                <a:moveTo>
                  <a:pt x="3102990" y="1479493"/>
                </a:moveTo>
                <a:cubicBezTo>
                  <a:pt x="3095930" y="1479493"/>
                  <a:pt x="3092399" y="1481258"/>
                  <a:pt x="3092399" y="1484789"/>
                </a:cubicBezTo>
                <a:cubicBezTo>
                  <a:pt x="3092399" y="1488320"/>
                  <a:pt x="3092399" y="1490084"/>
                  <a:pt x="3092399" y="1490084"/>
                </a:cubicBezTo>
                <a:cubicBezTo>
                  <a:pt x="3092399" y="1490084"/>
                  <a:pt x="3095930" y="1490084"/>
                  <a:pt x="3102990" y="1490084"/>
                </a:cubicBezTo>
                <a:cubicBezTo>
                  <a:pt x="3110050" y="1490084"/>
                  <a:pt x="3113581" y="1488320"/>
                  <a:pt x="3113581" y="1484789"/>
                </a:cubicBezTo>
                <a:cubicBezTo>
                  <a:pt x="3113581" y="1481258"/>
                  <a:pt x="3110050" y="1479493"/>
                  <a:pt x="3102990" y="1479493"/>
                </a:cubicBezTo>
                <a:close/>
                <a:moveTo>
                  <a:pt x="8165206" y="1468903"/>
                </a:moveTo>
                <a:lnTo>
                  <a:pt x="8175798" y="1468903"/>
                </a:lnTo>
                <a:lnTo>
                  <a:pt x="8186387" y="1479493"/>
                </a:lnTo>
                <a:cubicBezTo>
                  <a:pt x="8179327" y="1479493"/>
                  <a:pt x="8174031" y="1477728"/>
                  <a:pt x="8170502" y="1474199"/>
                </a:cubicBezTo>
                <a:cubicBezTo>
                  <a:pt x="8166973" y="1470668"/>
                  <a:pt x="8165206" y="1468903"/>
                  <a:pt x="8165206" y="1468903"/>
                </a:cubicBezTo>
                <a:close/>
                <a:moveTo>
                  <a:pt x="7529782" y="1468903"/>
                </a:moveTo>
                <a:lnTo>
                  <a:pt x="7519192" y="1479493"/>
                </a:lnTo>
                <a:lnTo>
                  <a:pt x="7540374" y="1479493"/>
                </a:lnTo>
                <a:cubicBezTo>
                  <a:pt x="7540374" y="1479493"/>
                  <a:pt x="7536842" y="1475964"/>
                  <a:pt x="7529782" y="1468903"/>
                </a:cubicBezTo>
                <a:close/>
                <a:moveTo>
                  <a:pt x="2817049" y="1468903"/>
                </a:moveTo>
                <a:lnTo>
                  <a:pt x="2827639" y="1468903"/>
                </a:lnTo>
                <a:cubicBezTo>
                  <a:pt x="2827639" y="1475964"/>
                  <a:pt x="2824109" y="1479493"/>
                  <a:pt x="2817049" y="1479493"/>
                </a:cubicBezTo>
                <a:cubicBezTo>
                  <a:pt x="2809989" y="1479493"/>
                  <a:pt x="2806458" y="1479493"/>
                  <a:pt x="2806458" y="1479493"/>
                </a:cubicBezTo>
                <a:cubicBezTo>
                  <a:pt x="2806458" y="1479493"/>
                  <a:pt x="2808223" y="1477728"/>
                  <a:pt x="2811755" y="1474199"/>
                </a:cubicBezTo>
                <a:cubicBezTo>
                  <a:pt x="2815283" y="1470668"/>
                  <a:pt x="2817049" y="1468903"/>
                  <a:pt x="2817049" y="1468903"/>
                </a:cubicBezTo>
                <a:close/>
                <a:moveTo>
                  <a:pt x="7593326" y="1458312"/>
                </a:moveTo>
                <a:lnTo>
                  <a:pt x="7593326" y="1468903"/>
                </a:lnTo>
                <a:lnTo>
                  <a:pt x="7603915" y="1468903"/>
                </a:lnTo>
                <a:cubicBezTo>
                  <a:pt x="7603915" y="1461843"/>
                  <a:pt x="7600386" y="1458312"/>
                  <a:pt x="7593326" y="1458312"/>
                </a:cubicBezTo>
                <a:close/>
                <a:moveTo>
                  <a:pt x="6979081" y="1458312"/>
                </a:moveTo>
                <a:cubicBezTo>
                  <a:pt x="6972020" y="1458312"/>
                  <a:pt x="6968491" y="1461843"/>
                  <a:pt x="6968491" y="1468903"/>
                </a:cubicBezTo>
                <a:cubicBezTo>
                  <a:pt x="6968491" y="1468903"/>
                  <a:pt x="6964960" y="1468903"/>
                  <a:pt x="6957900" y="1468903"/>
                </a:cubicBezTo>
                <a:cubicBezTo>
                  <a:pt x="6950840" y="1461843"/>
                  <a:pt x="6947310" y="1461843"/>
                  <a:pt x="6947310" y="1468903"/>
                </a:cubicBezTo>
                <a:cubicBezTo>
                  <a:pt x="6947310" y="1475964"/>
                  <a:pt x="6947310" y="1481258"/>
                  <a:pt x="6947310" y="1484789"/>
                </a:cubicBezTo>
                <a:cubicBezTo>
                  <a:pt x="6947310" y="1488320"/>
                  <a:pt x="6949074" y="1488320"/>
                  <a:pt x="6952604" y="1484789"/>
                </a:cubicBezTo>
                <a:cubicBezTo>
                  <a:pt x="6956135" y="1481258"/>
                  <a:pt x="6961429" y="1483024"/>
                  <a:pt x="6968491" y="1490084"/>
                </a:cubicBezTo>
                <a:lnTo>
                  <a:pt x="7000262" y="1490084"/>
                </a:lnTo>
                <a:cubicBezTo>
                  <a:pt x="7000262" y="1490084"/>
                  <a:pt x="7003792" y="1490084"/>
                  <a:pt x="7010852" y="1490084"/>
                </a:cubicBezTo>
                <a:lnTo>
                  <a:pt x="7021443" y="1490084"/>
                </a:lnTo>
                <a:cubicBezTo>
                  <a:pt x="7014381" y="1483024"/>
                  <a:pt x="7014381" y="1479493"/>
                  <a:pt x="7021443" y="1479493"/>
                </a:cubicBezTo>
                <a:lnTo>
                  <a:pt x="7010852" y="1468903"/>
                </a:lnTo>
                <a:lnTo>
                  <a:pt x="6989670" y="1468903"/>
                </a:lnTo>
                <a:cubicBezTo>
                  <a:pt x="6989670" y="1461843"/>
                  <a:pt x="6986141" y="1458312"/>
                  <a:pt x="6979081" y="1458312"/>
                </a:cubicBezTo>
                <a:close/>
                <a:moveTo>
                  <a:pt x="2986495" y="1458312"/>
                </a:moveTo>
                <a:cubicBezTo>
                  <a:pt x="2986495" y="1458312"/>
                  <a:pt x="2986495" y="1461843"/>
                  <a:pt x="2986495" y="1468903"/>
                </a:cubicBezTo>
                <a:cubicBezTo>
                  <a:pt x="2986495" y="1468903"/>
                  <a:pt x="2990026" y="1468903"/>
                  <a:pt x="2997086" y="1468903"/>
                </a:cubicBezTo>
                <a:close/>
                <a:moveTo>
                  <a:pt x="8196979" y="1453018"/>
                </a:moveTo>
                <a:cubicBezTo>
                  <a:pt x="8204038" y="1453018"/>
                  <a:pt x="8214629" y="1454783"/>
                  <a:pt x="8228750" y="1458312"/>
                </a:cubicBezTo>
                <a:lnTo>
                  <a:pt x="8218160" y="1458312"/>
                </a:lnTo>
                <a:cubicBezTo>
                  <a:pt x="8211098" y="1458312"/>
                  <a:pt x="8205802" y="1458312"/>
                  <a:pt x="8202273" y="1458312"/>
                </a:cubicBezTo>
                <a:cubicBezTo>
                  <a:pt x="8198743" y="1458312"/>
                  <a:pt x="8193449" y="1458312"/>
                  <a:pt x="8186387" y="1458312"/>
                </a:cubicBezTo>
                <a:cubicBezTo>
                  <a:pt x="8186387" y="1454783"/>
                  <a:pt x="8189917" y="1453018"/>
                  <a:pt x="8196979" y="1453018"/>
                </a:cubicBezTo>
                <a:close/>
                <a:moveTo>
                  <a:pt x="7806457" y="1451694"/>
                </a:moveTo>
                <a:cubicBezTo>
                  <a:pt x="7805574" y="1452577"/>
                  <a:pt x="7805134" y="1454783"/>
                  <a:pt x="7805134" y="1458312"/>
                </a:cubicBezTo>
                <a:cubicBezTo>
                  <a:pt x="7798072" y="1465372"/>
                  <a:pt x="7808663" y="1472434"/>
                  <a:pt x="7836904" y="1479493"/>
                </a:cubicBezTo>
                <a:cubicBezTo>
                  <a:pt x="7843965" y="1479493"/>
                  <a:pt x="7851024" y="1481258"/>
                  <a:pt x="7858085" y="1484789"/>
                </a:cubicBezTo>
                <a:cubicBezTo>
                  <a:pt x="7865146" y="1488320"/>
                  <a:pt x="7872205" y="1490084"/>
                  <a:pt x="7879267" y="1490084"/>
                </a:cubicBezTo>
                <a:cubicBezTo>
                  <a:pt x="7879267" y="1490084"/>
                  <a:pt x="7882796" y="1490084"/>
                  <a:pt x="7889856" y="1490084"/>
                </a:cubicBezTo>
                <a:lnTo>
                  <a:pt x="7900446" y="1479493"/>
                </a:lnTo>
                <a:cubicBezTo>
                  <a:pt x="7893386" y="1479493"/>
                  <a:pt x="7882796" y="1479493"/>
                  <a:pt x="7868675" y="1479493"/>
                </a:cubicBezTo>
                <a:lnTo>
                  <a:pt x="7858085" y="1468903"/>
                </a:lnTo>
                <a:lnTo>
                  <a:pt x="7836904" y="1468903"/>
                </a:lnTo>
                <a:cubicBezTo>
                  <a:pt x="7822784" y="1461843"/>
                  <a:pt x="7813957" y="1456547"/>
                  <a:pt x="7810428" y="1453018"/>
                </a:cubicBezTo>
                <a:cubicBezTo>
                  <a:pt x="7808663" y="1451253"/>
                  <a:pt x="7807340" y="1450812"/>
                  <a:pt x="7806457" y="1451694"/>
                </a:cubicBezTo>
                <a:close/>
                <a:moveTo>
                  <a:pt x="7392107" y="1447722"/>
                </a:moveTo>
                <a:cubicBezTo>
                  <a:pt x="7399168" y="1454783"/>
                  <a:pt x="7402697" y="1458312"/>
                  <a:pt x="7402697" y="1458312"/>
                </a:cubicBezTo>
                <a:lnTo>
                  <a:pt x="7402697" y="1479493"/>
                </a:lnTo>
                <a:cubicBezTo>
                  <a:pt x="7409759" y="1486554"/>
                  <a:pt x="7411522" y="1491849"/>
                  <a:pt x="7407992" y="1495379"/>
                </a:cubicBezTo>
                <a:cubicBezTo>
                  <a:pt x="7404463" y="1498910"/>
                  <a:pt x="7402697" y="1502439"/>
                  <a:pt x="7402697" y="1505970"/>
                </a:cubicBezTo>
                <a:cubicBezTo>
                  <a:pt x="7402697" y="1509499"/>
                  <a:pt x="7406226" y="1511264"/>
                  <a:pt x="7413288" y="1511264"/>
                </a:cubicBezTo>
                <a:cubicBezTo>
                  <a:pt x="7420348" y="1511264"/>
                  <a:pt x="7423878" y="1504205"/>
                  <a:pt x="7423878" y="1490084"/>
                </a:cubicBezTo>
                <a:cubicBezTo>
                  <a:pt x="7416818" y="1483024"/>
                  <a:pt x="7430938" y="1486554"/>
                  <a:pt x="7466240" y="1500674"/>
                </a:cubicBezTo>
                <a:cubicBezTo>
                  <a:pt x="7466240" y="1500674"/>
                  <a:pt x="7466240" y="1504205"/>
                  <a:pt x="7466240" y="1511264"/>
                </a:cubicBezTo>
                <a:cubicBezTo>
                  <a:pt x="7459178" y="1511264"/>
                  <a:pt x="7455649" y="1511264"/>
                  <a:pt x="7455649" y="1511264"/>
                </a:cubicBezTo>
                <a:lnTo>
                  <a:pt x="7434468" y="1511264"/>
                </a:lnTo>
                <a:cubicBezTo>
                  <a:pt x="7434468" y="1511264"/>
                  <a:pt x="7434468" y="1513030"/>
                  <a:pt x="7434468" y="1516560"/>
                </a:cubicBezTo>
                <a:cubicBezTo>
                  <a:pt x="7434468" y="1520091"/>
                  <a:pt x="7437999" y="1521855"/>
                  <a:pt x="7445059" y="1521855"/>
                </a:cubicBezTo>
                <a:cubicBezTo>
                  <a:pt x="7452120" y="1521855"/>
                  <a:pt x="7459178" y="1520091"/>
                  <a:pt x="7466240" y="1516560"/>
                </a:cubicBezTo>
                <a:cubicBezTo>
                  <a:pt x="7469770" y="1514795"/>
                  <a:pt x="7472418" y="1512589"/>
                  <a:pt x="7474183" y="1509941"/>
                </a:cubicBezTo>
                <a:lnTo>
                  <a:pt x="7475135" y="1506605"/>
                </a:lnTo>
                <a:lnTo>
                  <a:pt x="7480140" y="1509941"/>
                </a:lnTo>
                <a:cubicBezTo>
                  <a:pt x="7492054" y="1517883"/>
                  <a:pt x="7498011" y="1521855"/>
                  <a:pt x="7498011" y="1521855"/>
                </a:cubicBezTo>
                <a:lnTo>
                  <a:pt x="7481067" y="1530328"/>
                </a:lnTo>
                <a:lnTo>
                  <a:pt x="7487420" y="1543036"/>
                </a:lnTo>
                <a:cubicBezTo>
                  <a:pt x="7494482" y="1543036"/>
                  <a:pt x="7503307" y="1539506"/>
                  <a:pt x="7513896" y="1532445"/>
                </a:cubicBezTo>
                <a:cubicBezTo>
                  <a:pt x="7524486" y="1525386"/>
                  <a:pt x="7529782" y="1521855"/>
                  <a:pt x="7529782" y="1521855"/>
                </a:cubicBezTo>
                <a:lnTo>
                  <a:pt x="7561553" y="1521855"/>
                </a:lnTo>
                <a:cubicBezTo>
                  <a:pt x="7568615" y="1507735"/>
                  <a:pt x="7565082" y="1504205"/>
                  <a:pt x="7550963" y="1511264"/>
                </a:cubicBezTo>
                <a:lnTo>
                  <a:pt x="7529782" y="1511264"/>
                </a:lnTo>
                <a:lnTo>
                  <a:pt x="7529782" y="1500674"/>
                </a:lnTo>
                <a:cubicBezTo>
                  <a:pt x="7522722" y="1500674"/>
                  <a:pt x="7517426" y="1498910"/>
                  <a:pt x="7513896" y="1495379"/>
                </a:cubicBezTo>
                <a:cubicBezTo>
                  <a:pt x="7510367" y="1491849"/>
                  <a:pt x="7505072" y="1490084"/>
                  <a:pt x="7498011" y="1490084"/>
                </a:cubicBezTo>
                <a:lnTo>
                  <a:pt x="7413288" y="1479493"/>
                </a:lnTo>
                <a:cubicBezTo>
                  <a:pt x="7413288" y="1479493"/>
                  <a:pt x="7413288" y="1475964"/>
                  <a:pt x="7413288" y="1468903"/>
                </a:cubicBezTo>
                <a:cubicBezTo>
                  <a:pt x="7413288" y="1461843"/>
                  <a:pt x="7415053" y="1458312"/>
                  <a:pt x="7418582" y="1458312"/>
                </a:cubicBezTo>
                <a:cubicBezTo>
                  <a:pt x="7422112" y="1458312"/>
                  <a:pt x="7420348" y="1454783"/>
                  <a:pt x="7413288" y="1447722"/>
                </a:cubicBezTo>
                <a:close/>
                <a:moveTo>
                  <a:pt x="7376222" y="1447722"/>
                </a:moveTo>
                <a:cubicBezTo>
                  <a:pt x="7372692" y="1447722"/>
                  <a:pt x="7363866" y="1451253"/>
                  <a:pt x="7349745" y="1458312"/>
                </a:cubicBezTo>
                <a:lnTo>
                  <a:pt x="7360336" y="1468903"/>
                </a:lnTo>
                <a:cubicBezTo>
                  <a:pt x="7367396" y="1468903"/>
                  <a:pt x="7374456" y="1472434"/>
                  <a:pt x="7381516" y="1479493"/>
                </a:cubicBezTo>
                <a:lnTo>
                  <a:pt x="7392107" y="1479493"/>
                </a:lnTo>
                <a:cubicBezTo>
                  <a:pt x="7385047" y="1472434"/>
                  <a:pt x="7381516" y="1465372"/>
                  <a:pt x="7381516" y="1458312"/>
                </a:cubicBezTo>
                <a:cubicBezTo>
                  <a:pt x="7381516" y="1451253"/>
                  <a:pt x="7379751" y="1447722"/>
                  <a:pt x="7376222" y="1447722"/>
                </a:cubicBezTo>
                <a:close/>
                <a:moveTo>
                  <a:pt x="2806458" y="1447722"/>
                </a:moveTo>
                <a:lnTo>
                  <a:pt x="2817049" y="1458312"/>
                </a:lnTo>
                <a:cubicBezTo>
                  <a:pt x="2809989" y="1458312"/>
                  <a:pt x="2806458" y="1458312"/>
                  <a:pt x="2806458" y="1458312"/>
                </a:cubicBezTo>
                <a:lnTo>
                  <a:pt x="2795868" y="1458312"/>
                </a:lnTo>
                <a:close/>
                <a:moveTo>
                  <a:pt x="2639660" y="1441103"/>
                </a:moveTo>
                <a:cubicBezTo>
                  <a:pt x="2637895" y="1441985"/>
                  <a:pt x="2637012" y="1444193"/>
                  <a:pt x="2637012" y="1447722"/>
                </a:cubicBezTo>
                <a:cubicBezTo>
                  <a:pt x="2629952" y="1454783"/>
                  <a:pt x="2629952" y="1458312"/>
                  <a:pt x="2637012" y="1458312"/>
                </a:cubicBezTo>
                <a:lnTo>
                  <a:pt x="2658193" y="1458312"/>
                </a:lnTo>
                <a:cubicBezTo>
                  <a:pt x="2658193" y="1451253"/>
                  <a:pt x="2654663" y="1445957"/>
                  <a:pt x="2647602" y="1442427"/>
                </a:cubicBezTo>
                <a:cubicBezTo>
                  <a:pt x="2644073" y="1440662"/>
                  <a:pt x="2641424" y="1440221"/>
                  <a:pt x="2639660" y="1441103"/>
                </a:cubicBezTo>
                <a:close/>
                <a:moveTo>
                  <a:pt x="8482920" y="1437132"/>
                </a:moveTo>
                <a:cubicBezTo>
                  <a:pt x="8489980" y="1437132"/>
                  <a:pt x="8497039" y="1437132"/>
                  <a:pt x="8504100" y="1437132"/>
                </a:cubicBezTo>
                <a:lnTo>
                  <a:pt x="8493510" y="1447722"/>
                </a:lnTo>
                <a:close/>
                <a:moveTo>
                  <a:pt x="7757476" y="1437132"/>
                </a:moveTo>
                <a:cubicBezTo>
                  <a:pt x="7753946" y="1437132"/>
                  <a:pt x="7752182" y="1440662"/>
                  <a:pt x="7752182" y="1447722"/>
                </a:cubicBezTo>
                <a:lnTo>
                  <a:pt x="7762772" y="1447722"/>
                </a:lnTo>
                <a:cubicBezTo>
                  <a:pt x="7762772" y="1440662"/>
                  <a:pt x="7761005" y="1437132"/>
                  <a:pt x="7757476" y="1437132"/>
                </a:cubicBezTo>
                <a:close/>
                <a:moveTo>
                  <a:pt x="1990997" y="1437132"/>
                </a:moveTo>
                <a:lnTo>
                  <a:pt x="2001587" y="1437132"/>
                </a:lnTo>
                <a:lnTo>
                  <a:pt x="2054540" y="1458312"/>
                </a:lnTo>
                <a:cubicBezTo>
                  <a:pt x="2047480" y="1458312"/>
                  <a:pt x="2045714" y="1461843"/>
                  <a:pt x="2049245" y="1468903"/>
                </a:cubicBezTo>
                <a:cubicBezTo>
                  <a:pt x="2052774" y="1475964"/>
                  <a:pt x="2058070" y="1479493"/>
                  <a:pt x="2065130" y="1479493"/>
                </a:cubicBezTo>
                <a:cubicBezTo>
                  <a:pt x="2065130" y="1479493"/>
                  <a:pt x="2066895" y="1481258"/>
                  <a:pt x="2070426" y="1484789"/>
                </a:cubicBezTo>
                <a:cubicBezTo>
                  <a:pt x="2073955" y="1488320"/>
                  <a:pt x="2082781" y="1490084"/>
                  <a:pt x="2096901" y="1490084"/>
                </a:cubicBezTo>
                <a:lnTo>
                  <a:pt x="2171034" y="1511264"/>
                </a:lnTo>
                <a:lnTo>
                  <a:pt x="2192215" y="1532445"/>
                </a:lnTo>
                <a:cubicBezTo>
                  <a:pt x="2185155" y="1532445"/>
                  <a:pt x="2181625" y="1532445"/>
                  <a:pt x="2181625" y="1532445"/>
                </a:cubicBezTo>
                <a:cubicBezTo>
                  <a:pt x="2181625" y="1532445"/>
                  <a:pt x="2176330" y="1532445"/>
                  <a:pt x="2165738" y="1532445"/>
                </a:cubicBezTo>
                <a:cubicBezTo>
                  <a:pt x="2155149" y="1532445"/>
                  <a:pt x="2148089" y="1528916"/>
                  <a:pt x="2144559" y="1521855"/>
                </a:cubicBezTo>
                <a:cubicBezTo>
                  <a:pt x="2141028" y="1514795"/>
                  <a:pt x="2139263" y="1511264"/>
                  <a:pt x="2139263" y="1511264"/>
                </a:cubicBezTo>
                <a:cubicBezTo>
                  <a:pt x="2132203" y="1511264"/>
                  <a:pt x="2126907" y="1511264"/>
                  <a:pt x="2123378" y="1511264"/>
                </a:cubicBezTo>
                <a:cubicBezTo>
                  <a:pt x="2119847" y="1511264"/>
                  <a:pt x="2114552" y="1511264"/>
                  <a:pt x="2107491" y="1511264"/>
                </a:cubicBezTo>
                <a:cubicBezTo>
                  <a:pt x="2093371" y="1504205"/>
                  <a:pt x="2086311" y="1500674"/>
                  <a:pt x="2086311" y="1500674"/>
                </a:cubicBezTo>
                <a:cubicBezTo>
                  <a:pt x="2079251" y="1500674"/>
                  <a:pt x="2075721" y="1500674"/>
                  <a:pt x="2075721" y="1500674"/>
                </a:cubicBezTo>
                <a:cubicBezTo>
                  <a:pt x="2075721" y="1493614"/>
                  <a:pt x="2068661" y="1490084"/>
                  <a:pt x="2054540" y="1490084"/>
                </a:cubicBezTo>
                <a:cubicBezTo>
                  <a:pt x="2040419" y="1490084"/>
                  <a:pt x="2029828" y="1486554"/>
                  <a:pt x="2022769" y="1479493"/>
                </a:cubicBezTo>
                <a:lnTo>
                  <a:pt x="2001587" y="1468903"/>
                </a:lnTo>
                <a:cubicBezTo>
                  <a:pt x="1994528" y="1468903"/>
                  <a:pt x="1990997" y="1467139"/>
                  <a:pt x="1990997" y="1463608"/>
                </a:cubicBezTo>
                <a:cubicBezTo>
                  <a:pt x="1990997" y="1460077"/>
                  <a:pt x="1983936" y="1458312"/>
                  <a:pt x="1969816" y="1458312"/>
                </a:cubicBezTo>
                <a:cubicBezTo>
                  <a:pt x="1955696" y="1458312"/>
                  <a:pt x="1948635" y="1454783"/>
                  <a:pt x="1948635" y="1447722"/>
                </a:cubicBezTo>
                <a:cubicBezTo>
                  <a:pt x="1948635" y="1447722"/>
                  <a:pt x="1952166" y="1447722"/>
                  <a:pt x="1959226" y="1447722"/>
                </a:cubicBezTo>
                <a:cubicBezTo>
                  <a:pt x="1980407" y="1447722"/>
                  <a:pt x="1990997" y="1444191"/>
                  <a:pt x="1990997" y="1437132"/>
                </a:cubicBezTo>
                <a:close/>
                <a:moveTo>
                  <a:pt x="7323270" y="1431837"/>
                </a:moveTo>
                <a:cubicBezTo>
                  <a:pt x="7319740" y="1431838"/>
                  <a:pt x="7317974" y="1433603"/>
                  <a:pt x="7317974" y="1437132"/>
                </a:cubicBezTo>
                <a:cubicBezTo>
                  <a:pt x="7317974" y="1444191"/>
                  <a:pt x="7316208" y="1449487"/>
                  <a:pt x="7312678" y="1453018"/>
                </a:cubicBezTo>
                <a:cubicBezTo>
                  <a:pt x="7309149" y="1456547"/>
                  <a:pt x="7307384" y="1458312"/>
                  <a:pt x="7307384" y="1458312"/>
                </a:cubicBezTo>
                <a:lnTo>
                  <a:pt x="7349745" y="1479493"/>
                </a:lnTo>
                <a:lnTo>
                  <a:pt x="7339155" y="1468903"/>
                </a:lnTo>
                <a:cubicBezTo>
                  <a:pt x="7332094" y="1468903"/>
                  <a:pt x="7328564" y="1467139"/>
                  <a:pt x="7328564" y="1463608"/>
                </a:cubicBezTo>
                <a:cubicBezTo>
                  <a:pt x="7328564" y="1460077"/>
                  <a:pt x="7328564" y="1458312"/>
                  <a:pt x="7328564" y="1458312"/>
                </a:cubicBezTo>
                <a:lnTo>
                  <a:pt x="7339155" y="1447722"/>
                </a:lnTo>
                <a:cubicBezTo>
                  <a:pt x="7346216" y="1447722"/>
                  <a:pt x="7349745" y="1445957"/>
                  <a:pt x="7349745" y="1442427"/>
                </a:cubicBezTo>
                <a:cubicBezTo>
                  <a:pt x="7349745" y="1438897"/>
                  <a:pt x="7346216" y="1437132"/>
                  <a:pt x="7339155" y="1437132"/>
                </a:cubicBezTo>
                <a:cubicBezTo>
                  <a:pt x="7332094" y="1433603"/>
                  <a:pt x="7326799" y="1431838"/>
                  <a:pt x="7323270" y="1431837"/>
                </a:cubicBezTo>
                <a:close/>
                <a:moveTo>
                  <a:pt x="8811222" y="1426541"/>
                </a:moveTo>
                <a:cubicBezTo>
                  <a:pt x="8818282" y="1426541"/>
                  <a:pt x="8821812" y="1426541"/>
                  <a:pt x="8821812" y="1426541"/>
                </a:cubicBezTo>
                <a:cubicBezTo>
                  <a:pt x="8821812" y="1426541"/>
                  <a:pt x="8820047" y="1428306"/>
                  <a:pt x="8816517" y="1431837"/>
                </a:cubicBezTo>
                <a:cubicBezTo>
                  <a:pt x="8812988" y="1435368"/>
                  <a:pt x="8811222" y="1437132"/>
                  <a:pt x="8811222" y="1437132"/>
                </a:cubicBezTo>
                <a:cubicBezTo>
                  <a:pt x="8804162" y="1430072"/>
                  <a:pt x="8804162" y="1426541"/>
                  <a:pt x="8811222" y="1426541"/>
                </a:cubicBezTo>
                <a:close/>
                <a:moveTo>
                  <a:pt x="8334654" y="1426541"/>
                </a:moveTo>
                <a:cubicBezTo>
                  <a:pt x="8327593" y="1433602"/>
                  <a:pt x="8327593" y="1437132"/>
                  <a:pt x="8334654" y="1437132"/>
                </a:cubicBezTo>
                <a:lnTo>
                  <a:pt x="8345244" y="1426541"/>
                </a:lnTo>
                <a:cubicBezTo>
                  <a:pt x="8345244" y="1426541"/>
                  <a:pt x="8341714" y="1426541"/>
                  <a:pt x="8334654" y="1426541"/>
                </a:cubicBezTo>
                <a:close/>
                <a:moveTo>
                  <a:pt x="7974579" y="1426541"/>
                </a:moveTo>
                <a:cubicBezTo>
                  <a:pt x="7974579" y="1433602"/>
                  <a:pt x="7974579" y="1437132"/>
                  <a:pt x="7974579" y="1437132"/>
                </a:cubicBezTo>
                <a:lnTo>
                  <a:pt x="7963990" y="1437132"/>
                </a:lnTo>
                <a:cubicBezTo>
                  <a:pt x="7963990" y="1430072"/>
                  <a:pt x="7967519" y="1426541"/>
                  <a:pt x="7974579" y="1426541"/>
                </a:cubicBezTo>
                <a:close/>
                <a:moveTo>
                  <a:pt x="6883766" y="1426541"/>
                </a:moveTo>
                <a:cubicBezTo>
                  <a:pt x="6883766" y="1426541"/>
                  <a:pt x="6880237" y="1430072"/>
                  <a:pt x="6873177" y="1437132"/>
                </a:cubicBezTo>
                <a:cubicBezTo>
                  <a:pt x="6880237" y="1437132"/>
                  <a:pt x="6883766" y="1437132"/>
                  <a:pt x="6883766" y="1437132"/>
                </a:cubicBezTo>
                <a:close/>
                <a:moveTo>
                  <a:pt x="6756682" y="1426541"/>
                </a:moveTo>
                <a:cubicBezTo>
                  <a:pt x="6749621" y="1426541"/>
                  <a:pt x="6746092" y="1430072"/>
                  <a:pt x="6746092" y="1437132"/>
                </a:cubicBezTo>
                <a:cubicBezTo>
                  <a:pt x="6753152" y="1437132"/>
                  <a:pt x="6756682" y="1437132"/>
                  <a:pt x="6756682" y="1437132"/>
                </a:cubicBezTo>
                <a:cubicBezTo>
                  <a:pt x="6756682" y="1430072"/>
                  <a:pt x="6756682" y="1426541"/>
                  <a:pt x="6756682" y="1426541"/>
                </a:cubicBezTo>
                <a:close/>
                <a:moveTo>
                  <a:pt x="2732326" y="1426541"/>
                </a:moveTo>
                <a:cubicBezTo>
                  <a:pt x="2739385" y="1426541"/>
                  <a:pt x="2742916" y="1428306"/>
                  <a:pt x="2742916" y="1431837"/>
                </a:cubicBezTo>
                <a:cubicBezTo>
                  <a:pt x="2742916" y="1435368"/>
                  <a:pt x="2739385" y="1437132"/>
                  <a:pt x="2732326" y="1437132"/>
                </a:cubicBezTo>
                <a:close/>
                <a:moveTo>
                  <a:pt x="2033359" y="1426541"/>
                </a:moveTo>
                <a:lnTo>
                  <a:pt x="2043949" y="1426541"/>
                </a:lnTo>
                <a:lnTo>
                  <a:pt x="2043949" y="1437132"/>
                </a:lnTo>
                <a:close/>
                <a:moveTo>
                  <a:pt x="7243841" y="1415951"/>
                </a:moveTo>
                <a:lnTo>
                  <a:pt x="7243841" y="1426541"/>
                </a:lnTo>
                <a:lnTo>
                  <a:pt x="7254432" y="1415951"/>
                </a:lnTo>
                <a:cubicBezTo>
                  <a:pt x="7247370" y="1415951"/>
                  <a:pt x="7243841" y="1415951"/>
                  <a:pt x="7243841" y="1415951"/>
                </a:cubicBezTo>
                <a:close/>
                <a:moveTo>
                  <a:pt x="6788454" y="1415951"/>
                </a:moveTo>
                <a:cubicBezTo>
                  <a:pt x="6767272" y="1430072"/>
                  <a:pt x="6767272" y="1437132"/>
                  <a:pt x="6788454" y="1437132"/>
                </a:cubicBezTo>
                <a:cubicBezTo>
                  <a:pt x="6795514" y="1437132"/>
                  <a:pt x="6800810" y="1438897"/>
                  <a:pt x="6804340" y="1442427"/>
                </a:cubicBezTo>
                <a:cubicBezTo>
                  <a:pt x="6807868" y="1445957"/>
                  <a:pt x="6809634" y="1447722"/>
                  <a:pt x="6809634" y="1447722"/>
                </a:cubicBezTo>
                <a:cubicBezTo>
                  <a:pt x="6816696" y="1447722"/>
                  <a:pt x="6820224" y="1447722"/>
                  <a:pt x="6820224" y="1447722"/>
                </a:cubicBezTo>
                <a:lnTo>
                  <a:pt x="6830814" y="1458312"/>
                </a:lnTo>
                <a:cubicBezTo>
                  <a:pt x="6837876" y="1458312"/>
                  <a:pt x="6841406" y="1454783"/>
                  <a:pt x="6841406" y="1447722"/>
                </a:cubicBezTo>
                <a:cubicBezTo>
                  <a:pt x="6841406" y="1440662"/>
                  <a:pt x="6841406" y="1435368"/>
                  <a:pt x="6841406" y="1431837"/>
                </a:cubicBezTo>
                <a:cubicBezTo>
                  <a:pt x="6841406" y="1428306"/>
                  <a:pt x="6837876" y="1426541"/>
                  <a:pt x="6830814" y="1426541"/>
                </a:cubicBezTo>
                <a:cubicBezTo>
                  <a:pt x="6830814" y="1426541"/>
                  <a:pt x="6825520" y="1424776"/>
                  <a:pt x="6814929" y="1421247"/>
                </a:cubicBezTo>
                <a:cubicBezTo>
                  <a:pt x="6804340" y="1417716"/>
                  <a:pt x="6795514" y="1415951"/>
                  <a:pt x="6788454" y="1415951"/>
                </a:cubicBezTo>
                <a:close/>
                <a:moveTo>
                  <a:pt x="7645375" y="1408740"/>
                </a:moveTo>
                <a:lnTo>
                  <a:pt x="7664148" y="1415290"/>
                </a:lnTo>
                <a:cubicBezTo>
                  <a:pt x="7689300" y="1424557"/>
                  <a:pt x="7704524" y="1431838"/>
                  <a:pt x="7709820" y="1437132"/>
                </a:cubicBezTo>
                <a:lnTo>
                  <a:pt x="7731000" y="1437132"/>
                </a:lnTo>
                <a:cubicBezTo>
                  <a:pt x="7731000" y="1430072"/>
                  <a:pt x="7725704" y="1424776"/>
                  <a:pt x="7715115" y="1421247"/>
                </a:cubicBezTo>
                <a:cubicBezTo>
                  <a:pt x="7704524" y="1417716"/>
                  <a:pt x="7695700" y="1415951"/>
                  <a:pt x="7688638" y="1415951"/>
                </a:cubicBezTo>
                <a:close/>
                <a:moveTo>
                  <a:pt x="7963990" y="1405360"/>
                </a:moveTo>
                <a:cubicBezTo>
                  <a:pt x="7963990" y="1412420"/>
                  <a:pt x="7963990" y="1415951"/>
                  <a:pt x="7963990" y="1415951"/>
                </a:cubicBezTo>
                <a:lnTo>
                  <a:pt x="7974579" y="1415951"/>
                </a:lnTo>
                <a:cubicBezTo>
                  <a:pt x="7974579" y="1408891"/>
                  <a:pt x="7971050" y="1405360"/>
                  <a:pt x="7963990" y="1405360"/>
                </a:cubicBezTo>
                <a:close/>
                <a:moveTo>
                  <a:pt x="3590148" y="1405360"/>
                </a:moveTo>
                <a:cubicBezTo>
                  <a:pt x="3590148" y="1412420"/>
                  <a:pt x="3593680" y="1415951"/>
                  <a:pt x="3600740" y="1415951"/>
                </a:cubicBezTo>
                <a:cubicBezTo>
                  <a:pt x="3607799" y="1415951"/>
                  <a:pt x="3611330" y="1412420"/>
                  <a:pt x="3611330" y="1405360"/>
                </a:cubicBezTo>
                <a:cubicBezTo>
                  <a:pt x="3611330" y="1405360"/>
                  <a:pt x="3607799" y="1405360"/>
                  <a:pt x="3600740" y="1405360"/>
                </a:cubicBezTo>
                <a:cubicBezTo>
                  <a:pt x="3593680" y="1405360"/>
                  <a:pt x="3590148" y="1405360"/>
                  <a:pt x="3590148" y="1405360"/>
                </a:cubicBezTo>
                <a:close/>
                <a:moveTo>
                  <a:pt x="3092399" y="1405360"/>
                </a:moveTo>
                <a:cubicBezTo>
                  <a:pt x="3092399" y="1412420"/>
                  <a:pt x="3095930" y="1415951"/>
                  <a:pt x="3102990" y="1415951"/>
                </a:cubicBezTo>
                <a:lnTo>
                  <a:pt x="3102990" y="1405360"/>
                </a:lnTo>
                <a:close/>
                <a:moveTo>
                  <a:pt x="8758270" y="1394770"/>
                </a:moveTo>
                <a:cubicBezTo>
                  <a:pt x="8758270" y="1394770"/>
                  <a:pt x="8760035" y="1396535"/>
                  <a:pt x="8763564" y="1400066"/>
                </a:cubicBezTo>
                <a:cubicBezTo>
                  <a:pt x="8767095" y="1403595"/>
                  <a:pt x="8765332" y="1408891"/>
                  <a:pt x="8758270" y="1415951"/>
                </a:cubicBezTo>
                <a:cubicBezTo>
                  <a:pt x="8751208" y="1415951"/>
                  <a:pt x="8747679" y="1412420"/>
                  <a:pt x="8747679" y="1405360"/>
                </a:cubicBezTo>
                <a:cubicBezTo>
                  <a:pt x="8740620" y="1398301"/>
                  <a:pt x="8744149" y="1394770"/>
                  <a:pt x="8758270" y="1394770"/>
                </a:cubicBezTo>
                <a:close/>
                <a:moveTo>
                  <a:pt x="8387606" y="1394770"/>
                </a:moveTo>
                <a:cubicBezTo>
                  <a:pt x="8387606" y="1394770"/>
                  <a:pt x="8387606" y="1398301"/>
                  <a:pt x="8387606" y="1405360"/>
                </a:cubicBezTo>
                <a:cubicBezTo>
                  <a:pt x="8387606" y="1405360"/>
                  <a:pt x="8384076" y="1405360"/>
                  <a:pt x="8377016" y="1405360"/>
                </a:cubicBezTo>
                <a:close/>
                <a:moveTo>
                  <a:pt x="7137937" y="1394770"/>
                </a:moveTo>
                <a:lnTo>
                  <a:pt x="7137937" y="1405360"/>
                </a:lnTo>
                <a:lnTo>
                  <a:pt x="7148526" y="1405360"/>
                </a:lnTo>
                <a:cubicBezTo>
                  <a:pt x="7141466" y="1398301"/>
                  <a:pt x="7137937" y="1394770"/>
                  <a:pt x="7137937" y="1394770"/>
                </a:cubicBezTo>
                <a:close/>
                <a:moveTo>
                  <a:pt x="6836110" y="1394770"/>
                </a:moveTo>
                <a:cubicBezTo>
                  <a:pt x="6832580" y="1394770"/>
                  <a:pt x="6830814" y="1396535"/>
                  <a:pt x="6830814" y="1400066"/>
                </a:cubicBezTo>
                <a:cubicBezTo>
                  <a:pt x="6830814" y="1403595"/>
                  <a:pt x="6834344" y="1405360"/>
                  <a:pt x="6841406" y="1405360"/>
                </a:cubicBezTo>
                <a:cubicBezTo>
                  <a:pt x="6841406" y="1398301"/>
                  <a:pt x="6839640" y="1394770"/>
                  <a:pt x="6836110" y="1394770"/>
                </a:cubicBezTo>
                <a:close/>
                <a:moveTo>
                  <a:pt x="6640188" y="1394770"/>
                </a:moveTo>
                <a:cubicBezTo>
                  <a:pt x="6633127" y="1394770"/>
                  <a:pt x="6629598" y="1398301"/>
                  <a:pt x="6629598" y="1405360"/>
                </a:cubicBezTo>
                <a:lnTo>
                  <a:pt x="6640188" y="1405360"/>
                </a:lnTo>
                <a:close/>
                <a:moveTo>
                  <a:pt x="6767272" y="1384180"/>
                </a:moveTo>
                <a:lnTo>
                  <a:pt x="6767272" y="1394770"/>
                </a:lnTo>
                <a:cubicBezTo>
                  <a:pt x="6774333" y="1394770"/>
                  <a:pt x="6777862" y="1394770"/>
                  <a:pt x="6777862" y="1394770"/>
                </a:cubicBezTo>
                <a:cubicBezTo>
                  <a:pt x="6777862" y="1394770"/>
                  <a:pt x="6777862" y="1391239"/>
                  <a:pt x="6777862" y="1384180"/>
                </a:cubicBezTo>
                <a:cubicBezTo>
                  <a:pt x="6770802" y="1384180"/>
                  <a:pt x="6767272" y="1384180"/>
                  <a:pt x="6767272" y="1384180"/>
                </a:cubicBezTo>
                <a:close/>
                <a:moveTo>
                  <a:pt x="3516016" y="1384180"/>
                </a:moveTo>
                <a:cubicBezTo>
                  <a:pt x="3516016" y="1391239"/>
                  <a:pt x="3517780" y="1394770"/>
                  <a:pt x="3521311" y="1394770"/>
                </a:cubicBezTo>
                <a:cubicBezTo>
                  <a:pt x="3524842" y="1394770"/>
                  <a:pt x="3526607" y="1394770"/>
                  <a:pt x="3526607" y="1394770"/>
                </a:cubicBezTo>
                <a:cubicBezTo>
                  <a:pt x="3526607" y="1394770"/>
                  <a:pt x="3526607" y="1391239"/>
                  <a:pt x="3526607" y="1384180"/>
                </a:cubicBezTo>
                <a:cubicBezTo>
                  <a:pt x="3519546" y="1384180"/>
                  <a:pt x="3516016" y="1384180"/>
                  <a:pt x="3516016" y="1384180"/>
                </a:cubicBezTo>
                <a:close/>
                <a:moveTo>
                  <a:pt x="2562879" y="1384180"/>
                </a:moveTo>
                <a:lnTo>
                  <a:pt x="2584060" y="1384180"/>
                </a:lnTo>
                <a:cubicBezTo>
                  <a:pt x="2598181" y="1384180"/>
                  <a:pt x="2608771" y="1385945"/>
                  <a:pt x="2615831" y="1389475"/>
                </a:cubicBezTo>
                <a:cubicBezTo>
                  <a:pt x="2622892" y="1393005"/>
                  <a:pt x="2629952" y="1394770"/>
                  <a:pt x="2637012" y="1394770"/>
                </a:cubicBezTo>
                <a:cubicBezTo>
                  <a:pt x="2644072" y="1394770"/>
                  <a:pt x="2654663" y="1398301"/>
                  <a:pt x="2668783" y="1405360"/>
                </a:cubicBezTo>
                <a:cubicBezTo>
                  <a:pt x="2668783" y="1405360"/>
                  <a:pt x="2672313" y="1407125"/>
                  <a:pt x="2679374" y="1410656"/>
                </a:cubicBezTo>
                <a:cubicBezTo>
                  <a:pt x="2686433" y="1414187"/>
                  <a:pt x="2691729" y="1415951"/>
                  <a:pt x="2695259" y="1415951"/>
                </a:cubicBezTo>
                <a:cubicBezTo>
                  <a:pt x="2698790" y="1415951"/>
                  <a:pt x="2702319" y="1415951"/>
                  <a:pt x="2705851" y="1415951"/>
                </a:cubicBezTo>
                <a:cubicBezTo>
                  <a:pt x="2709379" y="1415951"/>
                  <a:pt x="2711145" y="1419481"/>
                  <a:pt x="2711145" y="1426541"/>
                </a:cubicBezTo>
                <a:lnTo>
                  <a:pt x="2700554" y="1426541"/>
                </a:lnTo>
                <a:cubicBezTo>
                  <a:pt x="2700554" y="1426541"/>
                  <a:pt x="2697023" y="1424776"/>
                  <a:pt x="2689964" y="1421247"/>
                </a:cubicBezTo>
                <a:cubicBezTo>
                  <a:pt x="2682904" y="1417716"/>
                  <a:pt x="2672313" y="1415951"/>
                  <a:pt x="2658193" y="1415951"/>
                </a:cubicBezTo>
                <a:cubicBezTo>
                  <a:pt x="2637012" y="1408891"/>
                  <a:pt x="2617596" y="1403595"/>
                  <a:pt x="2599947" y="1400066"/>
                </a:cubicBezTo>
                <a:cubicBezTo>
                  <a:pt x="2582296" y="1396535"/>
                  <a:pt x="2569938" y="1391239"/>
                  <a:pt x="2562879" y="1384180"/>
                </a:cubicBezTo>
                <a:close/>
                <a:moveTo>
                  <a:pt x="1837435" y="1384180"/>
                </a:moveTo>
                <a:cubicBezTo>
                  <a:pt x="1840966" y="1384180"/>
                  <a:pt x="1844498" y="1385945"/>
                  <a:pt x="1848026" y="1389475"/>
                </a:cubicBezTo>
                <a:cubicBezTo>
                  <a:pt x="1851558" y="1393005"/>
                  <a:pt x="1856852" y="1394770"/>
                  <a:pt x="1863912" y="1394770"/>
                </a:cubicBezTo>
                <a:lnTo>
                  <a:pt x="1885093" y="1394770"/>
                </a:lnTo>
                <a:lnTo>
                  <a:pt x="1895684" y="1405360"/>
                </a:lnTo>
                <a:cubicBezTo>
                  <a:pt x="1888623" y="1405360"/>
                  <a:pt x="1885093" y="1408891"/>
                  <a:pt x="1885093" y="1415951"/>
                </a:cubicBezTo>
                <a:lnTo>
                  <a:pt x="1874503" y="1415951"/>
                </a:lnTo>
                <a:cubicBezTo>
                  <a:pt x="1867443" y="1415951"/>
                  <a:pt x="1860382" y="1412420"/>
                  <a:pt x="1853322" y="1405360"/>
                </a:cubicBezTo>
                <a:cubicBezTo>
                  <a:pt x="1839201" y="1398301"/>
                  <a:pt x="1832141" y="1393005"/>
                  <a:pt x="1832141" y="1389475"/>
                </a:cubicBezTo>
                <a:cubicBezTo>
                  <a:pt x="1832141" y="1385945"/>
                  <a:pt x="1833905" y="1384180"/>
                  <a:pt x="1837435" y="1384180"/>
                </a:cubicBezTo>
                <a:close/>
                <a:moveTo>
                  <a:pt x="8284349" y="1378885"/>
                </a:moveTo>
                <a:cubicBezTo>
                  <a:pt x="8286113" y="1378885"/>
                  <a:pt x="8288762" y="1380651"/>
                  <a:pt x="8292291" y="1384180"/>
                </a:cubicBezTo>
                <a:lnTo>
                  <a:pt x="8281702" y="1384180"/>
                </a:lnTo>
                <a:cubicBezTo>
                  <a:pt x="8281702" y="1380651"/>
                  <a:pt x="8282584" y="1378885"/>
                  <a:pt x="8284349" y="1378885"/>
                </a:cubicBezTo>
                <a:close/>
                <a:moveTo>
                  <a:pt x="8715908" y="1373589"/>
                </a:moveTo>
                <a:cubicBezTo>
                  <a:pt x="8722969" y="1373589"/>
                  <a:pt x="8726499" y="1377120"/>
                  <a:pt x="8726499" y="1384180"/>
                </a:cubicBezTo>
                <a:cubicBezTo>
                  <a:pt x="8726499" y="1391239"/>
                  <a:pt x="8722969" y="1394770"/>
                  <a:pt x="8715908" y="1394770"/>
                </a:cubicBezTo>
                <a:cubicBezTo>
                  <a:pt x="8708847" y="1394770"/>
                  <a:pt x="8703552" y="1394770"/>
                  <a:pt x="8700022" y="1394770"/>
                </a:cubicBezTo>
                <a:cubicBezTo>
                  <a:pt x="8696493" y="1394770"/>
                  <a:pt x="8694728" y="1394770"/>
                  <a:pt x="8694728" y="1394770"/>
                </a:cubicBezTo>
                <a:cubicBezTo>
                  <a:pt x="8694728" y="1380649"/>
                  <a:pt x="8701788" y="1373589"/>
                  <a:pt x="8715908" y="1373589"/>
                </a:cubicBezTo>
                <a:close/>
                <a:moveTo>
                  <a:pt x="7921627" y="1373589"/>
                </a:moveTo>
                <a:lnTo>
                  <a:pt x="7911038" y="1384180"/>
                </a:lnTo>
                <a:cubicBezTo>
                  <a:pt x="7918098" y="1384180"/>
                  <a:pt x="7921627" y="1384180"/>
                  <a:pt x="7921627" y="1384180"/>
                </a:cubicBezTo>
                <a:close/>
                <a:moveTo>
                  <a:pt x="6640188" y="1373589"/>
                </a:moveTo>
                <a:lnTo>
                  <a:pt x="6661368" y="1384180"/>
                </a:lnTo>
                <a:cubicBezTo>
                  <a:pt x="6675488" y="1391239"/>
                  <a:pt x="6682550" y="1394770"/>
                  <a:pt x="6682550" y="1394770"/>
                </a:cubicBezTo>
                <a:cubicBezTo>
                  <a:pt x="6689610" y="1394770"/>
                  <a:pt x="6693140" y="1394770"/>
                  <a:pt x="6693140" y="1394770"/>
                </a:cubicBezTo>
                <a:cubicBezTo>
                  <a:pt x="6693140" y="1401831"/>
                  <a:pt x="6691374" y="1405360"/>
                  <a:pt x="6687844" y="1405360"/>
                </a:cubicBezTo>
                <a:cubicBezTo>
                  <a:pt x="6698435" y="1405360"/>
                  <a:pt x="6705496" y="1407125"/>
                  <a:pt x="6709025" y="1410656"/>
                </a:cubicBezTo>
                <a:cubicBezTo>
                  <a:pt x="6712554" y="1414187"/>
                  <a:pt x="6717850" y="1415951"/>
                  <a:pt x="6724910" y="1415951"/>
                </a:cubicBezTo>
                <a:cubicBezTo>
                  <a:pt x="6724910" y="1415951"/>
                  <a:pt x="6726676" y="1415951"/>
                  <a:pt x="6730206" y="1415951"/>
                </a:cubicBezTo>
                <a:cubicBezTo>
                  <a:pt x="6733736" y="1415951"/>
                  <a:pt x="6739032" y="1415951"/>
                  <a:pt x="6746092" y="1415951"/>
                </a:cubicBezTo>
                <a:lnTo>
                  <a:pt x="6756682" y="1405360"/>
                </a:lnTo>
                <a:lnTo>
                  <a:pt x="6735502" y="1394770"/>
                </a:lnTo>
                <a:cubicBezTo>
                  <a:pt x="6728440" y="1394770"/>
                  <a:pt x="6717850" y="1393005"/>
                  <a:pt x="6703730" y="1389475"/>
                </a:cubicBezTo>
                <a:cubicBezTo>
                  <a:pt x="6689610" y="1385945"/>
                  <a:pt x="6671958" y="1380649"/>
                  <a:pt x="6650778" y="1373589"/>
                </a:cubicBezTo>
                <a:close/>
                <a:moveTo>
                  <a:pt x="3116228" y="1368295"/>
                </a:moveTo>
                <a:cubicBezTo>
                  <a:pt x="3117995" y="1368295"/>
                  <a:pt x="3120641" y="1370060"/>
                  <a:pt x="3124171" y="1373589"/>
                </a:cubicBezTo>
                <a:lnTo>
                  <a:pt x="3113581" y="1373589"/>
                </a:lnTo>
                <a:cubicBezTo>
                  <a:pt x="3113581" y="1370060"/>
                  <a:pt x="3114463" y="1368295"/>
                  <a:pt x="3116228" y="1368295"/>
                </a:cubicBezTo>
                <a:close/>
                <a:moveTo>
                  <a:pt x="1735503" y="1368295"/>
                </a:moveTo>
                <a:cubicBezTo>
                  <a:pt x="1738150" y="1368295"/>
                  <a:pt x="1740357" y="1370060"/>
                  <a:pt x="1742122" y="1373589"/>
                </a:cubicBezTo>
                <a:cubicBezTo>
                  <a:pt x="1745654" y="1380649"/>
                  <a:pt x="1749183" y="1382416"/>
                  <a:pt x="1752713" y="1378885"/>
                </a:cubicBezTo>
                <a:cubicBezTo>
                  <a:pt x="1756243" y="1375354"/>
                  <a:pt x="1759772" y="1375354"/>
                  <a:pt x="1763304" y="1378885"/>
                </a:cubicBezTo>
                <a:cubicBezTo>
                  <a:pt x="1766833" y="1382416"/>
                  <a:pt x="1772128" y="1384180"/>
                  <a:pt x="1779189" y="1384180"/>
                </a:cubicBezTo>
                <a:cubicBezTo>
                  <a:pt x="1800370" y="1391239"/>
                  <a:pt x="1810960" y="1391239"/>
                  <a:pt x="1810960" y="1384180"/>
                </a:cubicBezTo>
                <a:lnTo>
                  <a:pt x="1800370" y="1405360"/>
                </a:lnTo>
                <a:cubicBezTo>
                  <a:pt x="1800370" y="1405360"/>
                  <a:pt x="1796840" y="1401831"/>
                  <a:pt x="1789779" y="1394770"/>
                </a:cubicBezTo>
                <a:lnTo>
                  <a:pt x="1726237" y="1373589"/>
                </a:lnTo>
                <a:cubicBezTo>
                  <a:pt x="1729767" y="1370060"/>
                  <a:pt x="1732856" y="1368295"/>
                  <a:pt x="1735503" y="1368295"/>
                </a:cubicBezTo>
                <a:close/>
                <a:moveTo>
                  <a:pt x="7286203" y="1362999"/>
                </a:moveTo>
                <a:cubicBezTo>
                  <a:pt x="7279142" y="1370060"/>
                  <a:pt x="7282674" y="1373589"/>
                  <a:pt x="7296793" y="1373589"/>
                </a:cubicBezTo>
                <a:lnTo>
                  <a:pt x="7317974" y="1373589"/>
                </a:lnTo>
                <a:lnTo>
                  <a:pt x="7328564" y="1384180"/>
                </a:lnTo>
                <a:lnTo>
                  <a:pt x="7349745" y="1384180"/>
                </a:lnTo>
                <a:cubicBezTo>
                  <a:pt x="7349745" y="1391239"/>
                  <a:pt x="7356806" y="1400066"/>
                  <a:pt x="7370926" y="1410656"/>
                </a:cubicBezTo>
                <a:cubicBezTo>
                  <a:pt x="7385047" y="1421247"/>
                  <a:pt x="7393872" y="1426541"/>
                  <a:pt x="7397403" y="1426541"/>
                </a:cubicBezTo>
                <a:cubicBezTo>
                  <a:pt x="7400932" y="1426541"/>
                  <a:pt x="7404463" y="1424776"/>
                  <a:pt x="7407992" y="1421247"/>
                </a:cubicBezTo>
                <a:cubicBezTo>
                  <a:pt x="7411522" y="1417716"/>
                  <a:pt x="7413288" y="1419481"/>
                  <a:pt x="7413288" y="1426541"/>
                </a:cubicBezTo>
                <a:cubicBezTo>
                  <a:pt x="7413288" y="1433602"/>
                  <a:pt x="7416818" y="1437132"/>
                  <a:pt x="7423878" y="1437132"/>
                </a:cubicBezTo>
                <a:lnTo>
                  <a:pt x="7445059" y="1437132"/>
                </a:lnTo>
                <a:cubicBezTo>
                  <a:pt x="7445059" y="1444191"/>
                  <a:pt x="7445059" y="1447722"/>
                  <a:pt x="7445059" y="1447722"/>
                </a:cubicBezTo>
                <a:lnTo>
                  <a:pt x="7455649" y="1447722"/>
                </a:lnTo>
                <a:cubicBezTo>
                  <a:pt x="7455649" y="1447722"/>
                  <a:pt x="7452120" y="1451253"/>
                  <a:pt x="7445059" y="1458312"/>
                </a:cubicBezTo>
                <a:cubicBezTo>
                  <a:pt x="7452120" y="1458312"/>
                  <a:pt x="7455649" y="1458312"/>
                  <a:pt x="7455649" y="1458312"/>
                </a:cubicBezTo>
                <a:lnTo>
                  <a:pt x="7455649" y="1447722"/>
                </a:lnTo>
                <a:lnTo>
                  <a:pt x="7466240" y="1447722"/>
                </a:lnTo>
                <a:lnTo>
                  <a:pt x="7487420" y="1458312"/>
                </a:lnTo>
                <a:cubicBezTo>
                  <a:pt x="7522722" y="1458312"/>
                  <a:pt x="7543903" y="1461843"/>
                  <a:pt x="7550963" y="1468903"/>
                </a:cubicBezTo>
                <a:lnTo>
                  <a:pt x="7561553" y="1458312"/>
                </a:lnTo>
                <a:cubicBezTo>
                  <a:pt x="7554492" y="1437132"/>
                  <a:pt x="7508601" y="1415951"/>
                  <a:pt x="7423878" y="1394770"/>
                </a:cubicBezTo>
                <a:lnTo>
                  <a:pt x="7392107" y="1384180"/>
                </a:lnTo>
                <a:cubicBezTo>
                  <a:pt x="7370926" y="1377120"/>
                  <a:pt x="7349745" y="1370060"/>
                  <a:pt x="7328564" y="1362999"/>
                </a:cubicBezTo>
                <a:close/>
                <a:moveTo>
                  <a:pt x="6788454" y="1362999"/>
                </a:moveTo>
                <a:cubicBezTo>
                  <a:pt x="6788454" y="1370060"/>
                  <a:pt x="6788454" y="1373589"/>
                  <a:pt x="6788454" y="1373589"/>
                </a:cubicBezTo>
                <a:lnTo>
                  <a:pt x="6799044" y="1362999"/>
                </a:lnTo>
                <a:cubicBezTo>
                  <a:pt x="6799044" y="1362999"/>
                  <a:pt x="6795514" y="1362999"/>
                  <a:pt x="6788454" y="1362999"/>
                </a:cubicBezTo>
                <a:close/>
                <a:moveTo>
                  <a:pt x="6460150" y="1362999"/>
                </a:moveTo>
                <a:cubicBezTo>
                  <a:pt x="6460150" y="1362999"/>
                  <a:pt x="6460150" y="1366529"/>
                  <a:pt x="6460150" y="1373589"/>
                </a:cubicBezTo>
                <a:cubicBezTo>
                  <a:pt x="6467211" y="1366529"/>
                  <a:pt x="6470740" y="1362999"/>
                  <a:pt x="6470740" y="1362999"/>
                </a:cubicBezTo>
                <a:cubicBezTo>
                  <a:pt x="6470740" y="1362999"/>
                  <a:pt x="6467211" y="1362999"/>
                  <a:pt x="6460150" y="1362999"/>
                </a:cubicBezTo>
                <a:close/>
                <a:moveTo>
                  <a:pt x="1747418" y="1362999"/>
                </a:moveTo>
                <a:lnTo>
                  <a:pt x="1768598" y="1362999"/>
                </a:lnTo>
                <a:cubicBezTo>
                  <a:pt x="1775659" y="1370060"/>
                  <a:pt x="1775659" y="1373589"/>
                  <a:pt x="1768598" y="1373589"/>
                </a:cubicBezTo>
                <a:cubicBezTo>
                  <a:pt x="1761539" y="1373589"/>
                  <a:pt x="1754477" y="1370060"/>
                  <a:pt x="1747418" y="1362999"/>
                </a:cubicBezTo>
                <a:close/>
                <a:moveTo>
                  <a:pt x="3071218" y="1352408"/>
                </a:moveTo>
                <a:lnTo>
                  <a:pt x="3081810" y="1362999"/>
                </a:lnTo>
                <a:cubicBezTo>
                  <a:pt x="3081810" y="1362999"/>
                  <a:pt x="3080045" y="1362999"/>
                  <a:pt x="3076514" y="1362999"/>
                </a:cubicBezTo>
                <a:cubicBezTo>
                  <a:pt x="3072983" y="1362999"/>
                  <a:pt x="3069454" y="1361235"/>
                  <a:pt x="3065925" y="1357704"/>
                </a:cubicBezTo>
                <a:cubicBezTo>
                  <a:pt x="3062393" y="1354173"/>
                  <a:pt x="3064160" y="1352408"/>
                  <a:pt x="3071218" y="1352408"/>
                </a:cubicBezTo>
                <a:close/>
                <a:moveTo>
                  <a:pt x="3249271" y="1349099"/>
                </a:moveTo>
                <a:cubicBezTo>
                  <a:pt x="3240004" y="1347776"/>
                  <a:pt x="3240666" y="1352408"/>
                  <a:pt x="3251255" y="1362999"/>
                </a:cubicBezTo>
                <a:lnTo>
                  <a:pt x="3261847" y="1373589"/>
                </a:lnTo>
                <a:lnTo>
                  <a:pt x="3251255" y="1373589"/>
                </a:lnTo>
                <a:lnTo>
                  <a:pt x="3240666" y="1373589"/>
                </a:lnTo>
                <a:lnTo>
                  <a:pt x="3314799" y="1384180"/>
                </a:lnTo>
                <a:cubicBezTo>
                  <a:pt x="3321858" y="1377120"/>
                  <a:pt x="3332449" y="1378885"/>
                  <a:pt x="3346570" y="1389475"/>
                </a:cubicBezTo>
                <a:cubicBezTo>
                  <a:pt x="3360690" y="1400066"/>
                  <a:pt x="3367751" y="1405360"/>
                  <a:pt x="3367751" y="1405360"/>
                </a:cubicBezTo>
                <a:cubicBezTo>
                  <a:pt x="3374810" y="1405360"/>
                  <a:pt x="3378341" y="1405360"/>
                  <a:pt x="3378341" y="1405360"/>
                </a:cubicBezTo>
                <a:cubicBezTo>
                  <a:pt x="3385401" y="1405360"/>
                  <a:pt x="3390695" y="1407125"/>
                  <a:pt x="3394226" y="1410656"/>
                </a:cubicBezTo>
                <a:cubicBezTo>
                  <a:pt x="3397758" y="1414187"/>
                  <a:pt x="3399522" y="1415951"/>
                  <a:pt x="3399522" y="1415951"/>
                </a:cubicBezTo>
                <a:lnTo>
                  <a:pt x="3463064" y="1426541"/>
                </a:lnTo>
                <a:lnTo>
                  <a:pt x="3505426" y="1437132"/>
                </a:lnTo>
                <a:cubicBezTo>
                  <a:pt x="3505426" y="1430072"/>
                  <a:pt x="3498365" y="1424776"/>
                  <a:pt x="3484244" y="1421247"/>
                </a:cubicBezTo>
                <a:cubicBezTo>
                  <a:pt x="3470124" y="1417716"/>
                  <a:pt x="3459534" y="1415951"/>
                  <a:pt x="3452474" y="1415951"/>
                </a:cubicBezTo>
                <a:cubicBezTo>
                  <a:pt x="3452474" y="1415951"/>
                  <a:pt x="3448943" y="1415951"/>
                  <a:pt x="3441882" y="1415951"/>
                </a:cubicBezTo>
                <a:cubicBezTo>
                  <a:pt x="3434824" y="1415951"/>
                  <a:pt x="3431293" y="1412420"/>
                  <a:pt x="3431293" y="1405360"/>
                </a:cubicBezTo>
                <a:lnTo>
                  <a:pt x="3388931" y="1394770"/>
                </a:lnTo>
                <a:cubicBezTo>
                  <a:pt x="3381872" y="1394770"/>
                  <a:pt x="3378341" y="1394770"/>
                  <a:pt x="3378341" y="1394770"/>
                </a:cubicBezTo>
                <a:cubicBezTo>
                  <a:pt x="3378341" y="1394770"/>
                  <a:pt x="3376577" y="1393005"/>
                  <a:pt x="3373046" y="1389475"/>
                </a:cubicBezTo>
                <a:cubicBezTo>
                  <a:pt x="3369516" y="1385945"/>
                  <a:pt x="3364220" y="1384180"/>
                  <a:pt x="3357160" y="1384180"/>
                </a:cubicBezTo>
                <a:cubicBezTo>
                  <a:pt x="3350099" y="1384180"/>
                  <a:pt x="3346570" y="1384180"/>
                  <a:pt x="3346570" y="1384180"/>
                </a:cubicBezTo>
                <a:cubicBezTo>
                  <a:pt x="3346570" y="1384180"/>
                  <a:pt x="3339509" y="1380649"/>
                  <a:pt x="3325389" y="1373589"/>
                </a:cubicBezTo>
                <a:lnTo>
                  <a:pt x="3325389" y="1362999"/>
                </a:lnTo>
                <a:lnTo>
                  <a:pt x="3304208" y="1362999"/>
                </a:lnTo>
                <a:lnTo>
                  <a:pt x="3261847" y="1352408"/>
                </a:lnTo>
                <a:cubicBezTo>
                  <a:pt x="3256552" y="1350643"/>
                  <a:pt x="3252358" y="1349540"/>
                  <a:pt x="3249271" y="1349099"/>
                </a:cubicBezTo>
                <a:close/>
                <a:moveTo>
                  <a:pt x="6478684" y="1347114"/>
                </a:moveTo>
                <a:cubicBezTo>
                  <a:pt x="6476920" y="1347114"/>
                  <a:pt x="6474271" y="1348879"/>
                  <a:pt x="6470740" y="1352408"/>
                </a:cubicBezTo>
                <a:lnTo>
                  <a:pt x="6481332" y="1352408"/>
                </a:lnTo>
                <a:cubicBezTo>
                  <a:pt x="6481332" y="1348879"/>
                  <a:pt x="6480449" y="1347114"/>
                  <a:pt x="6478684" y="1347114"/>
                </a:cubicBezTo>
                <a:close/>
                <a:moveTo>
                  <a:pt x="6779186" y="1345790"/>
                </a:moveTo>
                <a:cubicBezTo>
                  <a:pt x="6776539" y="1344906"/>
                  <a:pt x="6774333" y="1345349"/>
                  <a:pt x="6772568" y="1347114"/>
                </a:cubicBezTo>
                <a:cubicBezTo>
                  <a:pt x="6769038" y="1350643"/>
                  <a:pt x="6767272" y="1352408"/>
                  <a:pt x="6767272" y="1352408"/>
                </a:cubicBezTo>
                <a:lnTo>
                  <a:pt x="6788454" y="1352408"/>
                </a:lnTo>
                <a:cubicBezTo>
                  <a:pt x="6784923" y="1348879"/>
                  <a:pt x="6781834" y="1346673"/>
                  <a:pt x="6779186" y="1345790"/>
                </a:cubicBezTo>
                <a:close/>
                <a:moveTo>
                  <a:pt x="8144027" y="1341818"/>
                </a:moveTo>
                <a:cubicBezTo>
                  <a:pt x="8151087" y="1341818"/>
                  <a:pt x="8161677" y="1341818"/>
                  <a:pt x="8175798" y="1341818"/>
                </a:cubicBezTo>
                <a:lnTo>
                  <a:pt x="8207569" y="1362999"/>
                </a:lnTo>
                <a:cubicBezTo>
                  <a:pt x="8193449" y="1362999"/>
                  <a:pt x="8182858" y="1362999"/>
                  <a:pt x="8175798" y="1362999"/>
                </a:cubicBezTo>
                <a:cubicBezTo>
                  <a:pt x="8168737" y="1362999"/>
                  <a:pt x="8161677" y="1359468"/>
                  <a:pt x="8154617" y="1352408"/>
                </a:cubicBezTo>
                <a:cubicBezTo>
                  <a:pt x="8154617" y="1352408"/>
                  <a:pt x="8151087" y="1348879"/>
                  <a:pt x="8144027" y="1341818"/>
                </a:cubicBezTo>
                <a:close/>
                <a:moveTo>
                  <a:pt x="2478156" y="1341818"/>
                </a:moveTo>
                <a:cubicBezTo>
                  <a:pt x="2485216" y="1355939"/>
                  <a:pt x="2488746" y="1355939"/>
                  <a:pt x="2488746" y="1341818"/>
                </a:cubicBezTo>
                <a:cubicBezTo>
                  <a:pt x="2488746" y="1341818"/>
                  <a:pt x="2485216" y="1341818"/>
                  <a:pt x="2478156" y="1341818"/>
                </a:cubicBezTo>
                <a:close/>
                <a:moveTo>
                  <a:pt x="8324064" y="1331228"/>
                </a:moveTo>
                <a:cubicBezTo>
                  <a:pt x="8331124" y="1331228"/>
                  <a:pt x="8334654" y="1331228"/>
                  <a:pt x="8334654" y="1331228"/>
                </a:cubicBezTo>
                <a:cubicBezTo>
                  <a:pt x="8334654" y="1338287"/>
                  <a:pt x="8338183" y="1341818"/>
                  <a:pt x="8345244" y="1341818"/>
                </a:cubicBezTo>
                <a:cubicBezTo>
                  <a:pt x="8345244" y="1341818"/>
                  <a:pt x="8366425" y="1343583"/>
                  <a:pt x="8408787" y="1347114"/>
                </a:cubicBezTo>
                <a:cubicBezTo>
                  <a:pt x="8451148" y="1350643"/>
                  <a:pt x="8475858" y="1355939"/>
                  <a:pt x="8482920" y="1362999"/>
                </a:cubicBezTo>
                <a:cubicBezTo>
                  <a:pt x="8482920" y="1362999"/>
                  <a:pt x="8489980" y="1362999"/>
                  <a:pt x="8504100" y="1362999"/>
                </a:cubicBezTo>
                <a:cubicBezTo>
                  <a:pt x="8504100" y="1362999"/>
                  <a:pt x="8505866" y="1364764"/>
                  <a:pt x="8509395" y="1368293"/>
                </a:cubicBezTo>
                <a:cubicBezTo>
                  <a:pt x="8512925" y="1371824"/>
                  <a:pt x="8514691" y="1377120"/>
                  <a:pt x="8514691" y="1384180"/>
                </a:cubicBezTo>
                <a:cubicBezTo>
                  <a:pt x="8514691" y="1391239"/>
                  <a:pt x="8518220" y="1394770"/>
                  <a:pt x="8525281" y="1394770"/>
                </a:cubicBezTo>
                <a:cubicBezTo>
                  <a:pt x="8532341" y="1394770"/>
                  <a:pt x="8539400" y="1396535"/>
                  <a:pt x="8546462" y="1400066"/>
                </a:cubicBezTo>
                <a:cubicBezTo>
                  <a:pt x="8553522" y="1403595"/>
                  <a:pt x="8562347" y="1407125"/>
                  <a:pt x="8572938" y="1410656"/>
                </a:cubicBezTo>
                <a:cubicBezTo>
                  <a:pt x="8583528" y="1414187"/>
                  <a:pt x="8595884" y="1419481"/>
                  <a:pt x="8610004" y="1426541"/>
                </a:cubicBezTo>
                <a:cubicBezTo>
                  <a:pt x="8624124" y="1433602"/>
                  <a:pt x="8634714" y="1437132"/>
                  <a:pt x="8641775" y="1437132"/>
                </a:cubicBezTo>
                <a:cubicBezTo>
                  <a:pt x="8648836" y="1437132"/>
                  <a:pt x="8652366" y="1438897"/>
                  <a:pt x="8652366" y="1442427"/>
                </a:cubicBezTo>
                <a:cubicBezTo>
                  <a:pt x="8652366" y="1445957"/>
                  <a:pt x="8659426" y="1451253"/>
                  <a:pt x="8673545" y="1458312"/>
                </a:cubicBezTo>
                <a:lnTo>
                  <a:pt x="8694728" y="1468903"/>
                </a:lnTo>
                <a:cubicBezTo>
                  <a:pt x="8687666" y="1475964"/>
                  <a:pt x="8673545" y="1475964"/>
                  <a:pt x="8652366" y="1468903"/>
                </a:cubicBezTo>
                <a:cubicBezTo>
                  <a:pt x="8638245" y="1461843"/>
                  <a:pt x="8631185" y="1458312"/>
                  <a:pt x="8631185" y="1458312"/>
                </a:cubicBezTo>
                <a:lnTo>
                  <a:pt x="8599414" y="1447722"/>
                </a:lnTo>
                <a:cubicBezTo>
                  <a:pt x="8585294" y="1440662"/>
                  <a:pt x="8576468" y="1435368"/>
                  <a:pt x="8572938" y="1431837"/>
                </a:cubicBezTo>
                <a:cubicBezTo>
                  <a:pt x="8569409" y="1428306"/>
                  <a:pt x="8564112" y="1426541"/>
                  <a:pt x="8557053" y="1426541"/>
                </a:cubicBezTo>
                <a:lnTo>
                  <a:pt x="8546462" y="1426541"/>
                </a:lnTo>
                <a:cubicBezTo>
                  <a:pt x="8546462" y="1412420"/>
                  <a:pt x="8532341" y="1405360"/>
                  <a:pt x="8504100" y="1405360"/>
                </a:cubicBezTo>
                <a:cubicBezTo>
                  <a:pt x="8475858" y="1405360"/>
                  <a:pt x="8461739" y="1398301"/>
                  <a:pt x="8461739" y="1384180"/>
                </a:cubicBezTo>
                <a:cubicBezTo>
                  <a:pt x="8461739" y="1377120"/>
                  <a:pt x="8458209" y="1373589"/>
                  <a:pt x="8451148" y="1373589"/>
                </a:cubicBezTo>
                <a:cubicBezTo>
                  <a:pt x="8444087" y="1373589"/>
                  <a:pt x="8440558" y="1373589"/>
                  <a:pt x="8440558" y="1373589"/>
                </a:cubicBezTo>
                <a:lnTo>
                  <a:pt x="8429968" y="1362999"/>
                </a:lnTo>
                <a:lnTo>
                  <a:pt x="8429968" y="1373589"/>
                </a:lnTo>
                <a:lnTo>
                  <a:pt x="8408787" y="1384180"/>
                </a:lnTo>
                <a:cubicBezTo>
                  <a:pt x="8394666" y="1377120"/>
                  <a:pt x="8389372" y="1370060"/>
                  <a:pt x="8392901" y="1362999"/>
                </a:cubicBezTo>
                <a:cubicBezTo>
                  <a:pt x="8396431" y="1355939"/>
                  <a:pt x="8391135" y="1352408"/>
                  <a:pt x="8377016" y="1352408"/>
                </a:cubicBezTo>
                <a:cubicBezTo>
                  <a:pt x="8341714" y="1352408"/>
                  <a:pt x="8324064" y="1345349"/>
                  <a:pt x="8324064" y="1331228"/>
                </a:cubicBezTo>
                <a:close/>
                <a:moveTo>
                  <a:pt x="7201480" y="1331228"/>
                </a:moveTo>
                <a:cubicBezTo>
                  <a:pt x="7201480" y="1338287"/>
                  <a:pt x="7201480" y="1341818"/>
                  <a:pt x="7201480" y="1341818"/>
                </a:cubicBezTo>
                <a:lnTo>
                  <a:pt x="7222660" y="1341818"/>
                </a:lnTo>
                <a:lnTo>
                  <a:pt x="7233251" y="1352408"/>
                </a:lnTo>
                <a:cubicBezTo>
                  <a:pt x="7233251" y="1352408"/>
                  <a:pt x="7240312" y="1352408"/>
                  <a:pt x="7254432" y="1352408"/>
                </a:cubicBezTo>
                <a:lnTo>
                  <a:pt x="7275612" y="1352408"/>
                </a:lnTo>
                <a:lnTo>
                  <a:pt x="7254432" y="1341818"/>
                </a:lnTo>
                <a:cubicBezTo>
                  <a:pt x="7233251" y="1334758"/>
                  <a:pt x="7215600" y="1331228"/>
                  <a:pt x="7201480" y="1331228"/>
                </a:cubicBezTo>
                <a:close/>
                <a:moveTo>
                  <a:pt x="3177123" y="1331228"/>
                </a:moveTo>
                <a:lnTo>
                  <a:pt x="3177123" y="1341818"/>
                </a:lnTo>
                <a:cubicBezTo>
                  <a:pt x="3184183" y="1348879"/>
                  <a:pt x="3191243" y="1352408"/>
                  <a:pt x="3198303" y="1352408"/>
                </a:cubicBezTo>
                <a:lnTo>
                  <a:pt x="3208895" y="1352408"/>
                </a:lnTo>
                <a:cubicBezTo>
                  <a:pt x="3201834" y="1345349"/>
                  <a:pt x="3198303" y="1341818"/>
                  <a:pt x="3198303" y="1341818"/>
                </a:cubicBezTo>
                <a:close/>
                <a:moveTo>
                  <a:pt x="8478683" y="1324874"/>
                </a:moveTo>
                <a:lnTo>
                  <a:pt x="8492546" y="1328339"/>
                </a:lnTo>
                <a:lnTo>
                  <a:pt x="8493510" y="1331228"/>
                </a:lnTo>
                <a:lnTo>
                  <a:pt x="8472329" y="1331228"/>
                </a:lnTo>
                <a:close/>
                <a:moveTo>
                  <a:pt x="7050566" y="1324609"/>
                </a:moveTo>
                <a:cubicBezTo>
                  <a:pt x="7052332" y="1323725"/>
                  <a:pt x="7053214" y="1324168"/>
                  <a:pt x="7053214" y="1325933"/>
                </a:cubicBezTo>
                <a:cubicBezTo>
                  <a:pt x="7053214" y="1329464"/>
                  <a:pt x="7049684" y="1331228"/>
                  <a:pt x="7042622" y="1331228"/>
                </a:cubicBezTo>
                <a:cubicBezTo>
                  <a:pt x="7046154" y="1327697"/>
                  <a:pt x="7048800" y="1325492"/>
                  <a:pt x="7050566" y="1324609"/>
                </a:cubicBezTo>
                <a:close/>
                <a:moveTo>
                  <a:pt x="7328564" y="1320637"/>
                </a:moveTo>
                <a:lnTo>
                  <a:pt x="7317974" y="1331228"/>
                </a:lnTo>
                <a:lnTo>
                  <a:pt x="7339155" y="1331228"/>
                </a:lnTo>
                <a:cubicBezTo>
                  <a:pt x="7339155" y="1331228"/>
                  <a:pt x="7337389" y="1329464"/>
                  <a:pt x="7333860" y="1325933"/>
                </a:cubicBezTo>
                <a:cubicBezTo>
                  <a:pt x="7330330" y="1322402"/>
                  <a:pt x="7328564" y="1320637"/>
                  <a:pt x="7328564" y="1320637"/>
                </a:cubicBezTo>
                <a:close/>
                <a:moveTo>
                  <a:pt x="6375428" y="1320637"/>
                </a:moveTo>
                <a:lnTo>
                  <a:pt x="6386018" y="1331228"/>
                </a:lnTo>
                <a:cubicBezTo>
                  <a:pt x="6386018" y="1331228"/>
                  <a:pt x="6386018" y="1327697"/>
                  <a:pt x="6386018" y="1320637"/>
                </a:cubicBezTo>
                <a:cubicBezTo>
                  <a:pt x="6378957" y="1320637"/>
                  <a:pt x="6375428" y="1320637"/>
                  <a:pt x="6375428" y="1320637"/>
                </a:cubicBezTo>
                <a:close/>
                <a:moveTo>
                  <a:pt x="6322476" y="1320637"/>
                </a:moveTo>
                <a:lnTo>
                  <a:pt x="6333066" y="1331228"/>
                </a:lnTo>
                <a:cubicBezTo>
                  <a:pt x="6333066" y="1331228"/>
                  <a:pt x="6333066" y="1329464"/>
                  <a:pt x="6333066" y="1325933"/>
                </a:cubicBezTo>
                <a:cubicBezTo>
                  <a:pt x="6333066" y="1322402"/>
                  <a:pt x="6329536" y="1320637"/>
                  <a:pt x="6322476" y="1320637"/>
                </a:cubicBezTo>
                <a:close/>
                <a:moveTo>
                  <a:pt x="2817049" y="1320637"/>
                </a:moveTo>
                <a:lnTo>
                  <a:pt x="2827639" y="1331228"/>
                </a:lnTo>
                <a:lnTo>
                  <a:pt x="2880591" y="1341818"/>
                </a:lnTo>
                <a:lnTo>
                  <a:pt x="2891182" y="1341818"/>
                </a:lnTo>
                <a:cubicBezTo>
                  <a:pt x="2884122" y="1327697"/>
                  <a:pt x="2859410" y="1320637"/>
                  <a:pt x="2817049" y="1320637"/>
                </a:cubicBezTo>
                <a:close/>
                <a:moveTo>
                  <a:pt x="6448236" y="1314018"/>
                </a:moveTo>
                <a:cubicBezTo>
                  <a:pt x="6447353" y="1313136"/>
                  <a:pt x="6446030" y="1313577"/>
                  <a:pt x="6444265" y="1315341"/>
                </a:cubicBezTo>
                <a:cubicBezTo>
                  <a:pt x="6440736" y="1318872"/>
                  <a:pt x="6438970" y="1324168"/>
                  <a:pt x="6438970" y="1331228"/>
                </a:cubicBezTo>
                <a:lnTo>
                  <a:pt x="6449560" y="1320637"/>
                </a:lnTo>
                <a:cubicBezTo>
                  <a:pt x="6449560" y="1317108"/>
                  <a:pt x="6449118" y="1314902"/>
                  <a:pt x="6448236" y="1314018"/>
                </a:cubicBezTo>
                <a:close/>
                <a:moveTo>
                  <a:pt x="8228750" y="1310047"/>
                </a:moveTo>
                <a:lnTo>
                  <a:pt x="8302883" y="1320637"/>
                </a:lnTo>
                <a:lnTo>
                  <a:pt x="8292291" y="1331228"/>
                </a:lnTo>
                <a:cubicBezTo>
                  <a:pt x="8285231" y="1331228"/>
                  <a:pt x="8276406" y="1331228"/>
                  <a:pt x="8265816" y="1331228"/>
                </a:cubicBezTo>
                <a:cubicBezTo>
                  <a:pt x="8255225" y="1331228"/>
                  <a:pt x="8244635" y="1329464"/>
                  <a:pt x="8234045" y="1325933"/>
                </a:cubicBezTo>
                <a:cubicBezTo>
                  <a:pt x="8223454" y="1322402"/>
                  <a:pt x="8221689" y="1317108"/>
                  <a:pt x="8228750" y="1310047"/>
                </a:cubicBezTo>
                <a:close/>
                <a:moveTo>
                  <a:pt x="3611330" y="1310047"/>
                </a:moveTo>
                <a:cubicBezTo>
                  <a:pt x="3604269" y="1310047"/>
                  <a:pt x="3600740" y="1311812"/>
                  <a:pt x="3600740" y="1315341"/>
                </a:cubicBezTo>
                <a:cubicBezTo>
                  <a:pt x="3600740" y="1318872"/>
                  <a:pt x="3602504" y="1320637"/>
                  <a:pt x="3606034" y="1320637"/>
                </a:cubicBezTo>
                <a:cubicBezTo>
                  <a:pt x="3609565" y="1320637"/>
                  <a:pt x="3611330" y="1317108"/>
                  <a:pt x="3611330" y="1310047"/>
                </a:cubicBezTo>
                <a:close/>
                <a:moveTo>
                  <a:pt x="3177123" y="1310047"/>
                </a:moveTo>
                <a:cubicBezTo>
                  <a:pt x="3170063" y="1310047"/>
                  <a:pt x="3166533" y="1313577"/>
                  <a:pt x="3166533" y="1320637"/>
                </a:cubicBezTo>
                <a:cubicBezTo>
                  <a:pt x="3166533" y="1320637"/>
                  <a:pt x="3170063" y="1318872"/>
                  <a:pt x="3177123" y="1315341"/>
                </a:cubicBezTo>
                <a:cubicBezTo>
                  <a:pt x="3184183" y="1311812"/>
                  <a:pt x="3187714" y="1310047"/>
                  <a:pt x="3187714" y="1310047"/>
                </a:cubicBezTo>
                <a:cubicBezTo>
                  <a:pt x="3187714" y="1310047"/>
                  <a:pt x="3184183" y="1310047"/>
                  <a:pt x="3177123" y="1310047"/>
                </a:cubicBezTo>
                <a:close/>
                <a:moveTo>
                  <a:pt x="3357160" y="1299456"/>
                </a:moveTo>
                <a:lnTo>
                  <a:pt x="3357160" y="1310047"/>
                </a:lnTo>
                <a:lnTo>
                  <a:pt x="3378341" y="1310047"/>
                </a:lnTo>
                <a:cubicBezTo>
                  <a:pt x="3371280" y="1302987"/>
                  <a:pt x="3364220" y="1299456"/>
                  <a:pt x="3357160" y="1299456"/>
                </a:cubicBezTo>
                <a:close/>
                <a:moveTo>
                  <a:pt x="2912362" y="1299456"/>
                </a:moveTo>
                <a:lnTo>
                  <a:pt x="2922954" y="1299456"/>
                </a:lnTo>
                <a:lnTo>
                  <a:pt x="2922954" y="1310047"/>
                </a:lnTo>
                <a:cubicBezTo>
                  <a:pt x="2922954" y="1310047"/>
                  <a:pt x="2919423" y="1306516"/>
                  <a:pt x="2912362" y="1299456"/>
                </a:cubicBezTo>
                <a:close/>
                <a:moveTo>
                  <a:pt x="2509927" y="1299456"/>
                </a:moveTo>
                <a:cubicBezTo>
                  <a:pt x="2509927" y="1299456"/>
                  <a:pt x="2513458" y="1301221"/>
                  <a:pt x="2520518" y="1304752"/>
                </a:cubicBezTo>
                <a:cubicBezTo>
                  <a:pt x="2527577" y="1308283"/>
                  <a:pt x="2534638" y="1310047"/>
                  <a:pt x="2541698" y="1310047"/>
                </a:cubicBezTo>
                <a:cubicBezTo>
                  <a:pt x="2562879" y="1317108"/>
                  <a:pt x="2573470" y="1320637"/>
                  <a:pt x="2573470" y="1320637"/>
                </a:cubicBezTo>
                <a:cubicBezTo>
                  <a:pt x="2580529" y="1320637"/>
                  <a:pt x="2585826" y="1322402"/>
                  <a:pt x="2589355" y="1325933"/>
                </a:cubicBezTo>
                <a:cubicBezTo>
                  <a:pt x="2592886" y="1329464"/>
                  <a:pt x="2598181" y="1331228"/>
                  <a:pt x="2605241" y="1331228"/>
                </a:cubicBezTo>
                <a:cubicBezTo>
                  <a:pt x="2612301" y="1331228"/>
                  <a:pt x="2619361" y="1334758"/>
                  <a:pt x="2626422" y="1341818"/>
                </a:cubicBezTo>
                <a:cubicBezTo>
                  <a:pt x="2633481" y="1341818"/>
                  <a:pt x="2638777" y="1341818"/>
                  <a:pt x="2642307" y="1341818"/>
                </a:cubicBezTo>
                <a:cubicBezTo>
                  <a:pt x="2645838" y="1341818"/>
                  <a:pt x="2651133" y="1345349"/>
                  <a:pt x="2658193" y="1352408"/>
                </a:cubicBezTo>
                <a:cubicBezTo>
                  <a:pt x="2672313" y="1352408"/>
                  <a:pt x="2682904" y="1352408"/>
                  <a:pt x="2689964" y="1352408"/>
                </a:cubicBezTo>
                <a:lnTo>
                  <a:pt x="2721735" y="1352408"/>
                </a:lnTo>
                <a:cubicBezTo>
                  <a:pt x="2721735" y="1352408"/>
                  <a:pt x="2716440" y="1350643"/>
                  <a:pt x="2705851" y="1347114"/>
                </a:cubicBezTo>
                <a:cubicBezTo>
                  <a:pt x="2695259" y="1343583"/>
                  <a:pt x="2686433" y="1338287"/>
                  <a:pt x="2679374" y="1331228"/>
                </a:cubicBezTo>
                <a:cubicBezTo>
                  <a:pt x="2651133" y="1324168"/>
                  <a:pt x="2629952" y="1320637"/>
                  <a:pt x="2615831" y="1320637"/>
                </a:cubicBezTo>
                <a:cubicBezTo>
                  <a:pt x="2608771" y="1320637"/>
                  <a:pt x="2594650" y="1317108"/>
                  <a:pt x="2573470" y="1310047"/>
                </a:cubicBezTo>
                <a:cubicBezTo>
                  <a:pt x="2552289" y="1302987"/>
                  <a:pt x="2534638" y="1299456"/>
                  <a:pt x="2520518" y="1299456"/>
                </a:cubicBezTo>
                <a:cubicBezTo>
                  <a:pt x="2513458" y="1299456"/>
                  <a:pt x="2509927" y="1299456"/>
                  <a:pt x="2509927" y="1299456"/>
                </a:cubicBezTo>
                <a:close/>
                <a:moveTo>
                  <a:pt x="2223986" y="1299456"/>
                </a:moveTo>
                <a:cubicBezTo>
                  <a:pt x="2231046" y="1299456"/>
                  <a:pt x="2234577" y="1299456"/>
                  <a:pt x="2234577" y="1299456"/>
                </a:cubicBezTo>
                <a:lnTo>
                  <a:pt x="2223986" y="1310047"/>
                </a:lnTo>
                <a:close/>
                <a:moveTo>
                  <a:pt x="8353186" y="1294162"/>
                </a:moveTo>
                <a:cubicBezTo>
                  <a:pt x="8354951" y="1294162"/>
                  <a:pt x="8355835" y="1295927"/>
                  <a:pt x="8355835" y="1299456"/>
                </a:cubicBezTo>
                <a:lnTo>
                  <a:pt x="8345244" y="1299456"/>
                </a:lnTo>
                <a:cubicBezTo>
                  <a:pt x="8348774" y="1295927"/>
                  <a:pt x="8351422" y="1294162"/>
                  <a:pt x="8353186" y="1294162"/>
                </a:cubicBezTo>
                <a:close/>
                <a:moveTo>
                  <a:pt x="7922951" y="1292837"/>
                </a:moveTo>
                <a:cubicBezTo>
                  <a:pt x="7922070" y="1293721"/>
                  <a:pt x="7921627" y="1295927"/>
                  <a:pt x="7921627" y="1299456"/>
                </a:cubicBezTo>
                <a:cubicBezTo>
                  <a:pt x="7928688" y="1299456"/>
                  <a:pt x="7932219" y="1299456"/>
                  <a:pt x="7932219" y="1299456"/>
                </a:cubicBezTo>
                <a:cubicBezTo>
                  <a:pt x="7932219" y="1299456"/>
                  <a:pt x="7930452" y="1297691"/>
                  <a:pt x="7926923" y="1294162"/>
                </a:cubicBezTo>
                <a:cubicBezTo>
                  <a:pt x="7925158" y="1292397"/>
                  <a:pt x="7923835" y="1291956"/>
                  <a:pt x="7922951" y="1292837"/>
                </a:cubicBezTo>
                <a:close/>
                <a:moveTo>
                  <a:pt x="6333066" y="1288866"/>
                </a:moveTo>
                <a:lnTo>
                  <a:pt x="6343656" y="1299456"/>
                </a:lnTo>
                <a:cubicBezTo>
                  <a:pt x="6343656" y="1299456"/>
                  <a:pt x="6347186" y="1299456"/>
                  <a:pt x="6354246" y="1299456"/>
                </a:cubicBezTo>
                <a:close/>
                <a:moveTo>
                  <a:pt x="3155942" y="1288866"/>
                </a:moveTo>
                <a:lnTo>
                  <a:pt x="3177123" y="1299456"/>
                </a:lnTo>
                <a:lnTo>
                  <a:pt x="3187714" y="1288866"/>
                </a:lnTo>
                <a:cubicBezTo>
                  <a:pt x="3180653" y="1288866"/>
                  <a:pt x="3173593" y="1288866"/>
                  <a:pt x="3166533" y="1288866"/>
                </a:cubicBezTo>
                <a:close/>
                <a:moveTo>
                  <a:pt x="3050039" y="1288866"/>
                </a:moveTo>
                <a:lnTo>
                  <a:pt x="3155942" y="1331228"/>
                </a:lnTo>
                <a:cubicBezTo>
                  <a:pt x="3155942" y="1324168"/>
                  <a:pt x="3154177" y="1320637"/>
                  <a:pt x="3150648" y="1320637"/>
                </a:cubicBezTo>
                <a:cubicBezTo>
                  <a:pt x="3147116" y="1320637"/>
                  <a:pt x="3141821" y="1317108"/>
                  <a:pt x="3134762" y="1310047"/>
                </a:cubicBezTo>
                <a:lnTo>
                  <a:pt x="3092399" y="1299456"/>
                </a:lnTo>
                <a:close/>
                <a:moveTo>
                  <a:pt x="2276938" y="1288866"/>
                </a:moveTo>
                <a:cubicBezTo>
                  <a:pt x="2276938" y="1288866"/>
                  <a:pt x="2285763" y="1290631"/>
                  <a:pt x="2303415" y="1294162"/>
                </a:cubicBezTo>
                <a:cubicBezTo>
                  <a:pt x="2321066" y="1297691"/>
                  <a:pt x="2329890" y="1302987"/>
                  <a:pt x="2329890" y="1310047"/>
                </a:cubicBezTo>
                <a:cubicBezTo>
                  <a:pt x="2344011" y="1317108"/>
                  <a:pt x="2344011" y="1320637"/>
                  <a:pt x="2329890" y="1320637"/>
                </a:cubicBezTo>
                <a:cubicBezTo>
                  <a:pt x="2322830" y="1320637"/>
                  <a:pt x="2315769" y="1324168"/>
                  <a:pt x="2308710" y="1331228"/>
                </a:cubicBezTo>
                <a:cubicBezTo>
                  <a:pt x="2308710" y="1324168"/>
                  <a:pt x="2308710" y="1320637"/>
                  <a:pt x="2308710" y="1320637"/>
                </a:cubicBezTo>
                <a:lnTo>
                  <a:pt x="2298119" y="1310047"/>
                </a:lnTo>
                <a:close/>
                <a:moveTo>
                  <a:pt x="8440558" y="1278276"/>
                </a:moveTo>
                <a:lnTo>
                  <a:pt x="8461739" y="1278276"/>
                </a:lnTo>
                <a:lnTo>
                  <a:pt x="8472329" y="1278276"/>
                </a:lnTo>
                <a:cubicBezTo>
                  <a:pt x="8479390" y="1278276"/>
                  <a:pt x="8486449" y="1281806"/>
                  <a:pt x="8493510" y="1288866"/>
                </a:cubicBezTo>
                <a:lnTo>
                  <a:pt x="8514691" y="1299456"/>
                </a:lnTo>
                <a:cubicBezTo>
                  <a:pt x="8514691" y="1299456"/>
                  <a:pt x="8521751" y="1301221"/>
                  <a:pt x="8535871" y="1304752"/>
                </a:cubicBezTo>
                <a:cubicBezTo>
                  <a:pt x="8549991" y="1308283"/>
                  <a:pt x="8560582" y="1313577"/>
                  <a:pt x="8567641" y="1320637"/>
                </a:cubicBezTo>
                <a:cubicBezTo>
                  <a:pt x="8595884" y="1327697"/>
                  <a:pt x="8613533" y="1331228"/>
                  <a:pt x="8620595" y="1331228"/>
                </a:cubicBezTo>
                <a:cubicBezTo>
                  <a:pt x="8620595" y="1331228"/>
                  <a:pt x="8622360" y="1332993"/>
                  <a:pt x="8625889" y="1336523"/>
                </a:cubicBezTo>
                <a:cubicBezTo>
                  <a:pt x="8629419" y="1340053"/>
                  <a:pt x="8634714" y="1345349"/>
                  <a:pt x="8641775" y="1352408"/>
                </a:cubicBezTo>
                <a:cubicBezTo>
                  <a:pt x="8648836" y="1359468"/>
                  <a:pt x="8655895" y="1362999"/>
                  <a:pt x="8662957" y="1362999"/>
                </a:cubicBezTo>
                <a:cubicBezTo>
                  <a:pt x="8691199" y="1362999"/>
                  <a:pt x="8698257" y="1370060"/>
                  <a:pt x="8684137" y="1384180"/>
                </a:cubicBezTo>
                <a:cubicBezTo>
                  <a:pt x="8670016" y="1391239"/>
                  <a:pt x="8652366" y="1387710"/>
                  <a:pt x="8631185" y="1373589"/>
                </a:cubicBezTo>
                <a:cubicBezTo>
                  <a:pt x="8610004" y="1366529"/>
                  <a:pt x="8595884" y="1361235"/>
                  <a:pt x="8588824" y="1357704"/>
                </a:cubicBezTo>
                <a:cubicBezTo>
                  <a:pt x="8581762" y="1354173"/>
                  <a:pt x="8567641" y="1352408"/>
                  <a:pt x="8546462" y="1352408"/>
                </a:cubicBezTo>
                <a:cubicBezTo>
                  <a:pt x="8532341" y="1345349"/>
                  <a:pt x="8523515" y="1341818"/>
                  <a:pt x="8519985" y="1341818"/>
                </a:cubicBezTo>
                <a:cubicBezTo>
                  <a:pt x="8516456" y="1341818"/>
                  <a:pt x="8514691" y="1338287"/>
                  <a:pt x="8514691" y="1331228"/>
                </a:cubicBezTo>
                <a:cubicBezTo>
                  <a:pt x="8507630" y="1331228"/>
                  <a:pt x="8504100" y="1331228"/>
                  <a:pt x="8504100" y="1331228"/>
                </a:cubicBezTo>
                <a:lnTo>
                  <a:pt x="8492546" y="1328339"/>
                </a:lnTo>
                <a:lnTo>
                  <a:pt x="8490863" y="1323286"/>
                </a:lnTo>
                <a:cubicBezTo>
                  <a:pt x="8489098" y="1321519"/>
                  <a:pt x="8486449" y="1320637"/>
                  <a:pt x="8482920" y="1320637"/>
                </a:cubicBezTo>
                <a:lnTo>
                  <a:pt x="8478683" y="1324874"/>
                </a:lnTo>
                <a:lnTo>
                  <a:pt x="8461739" y="1320637"/>
                </a:lnTo>
                <a:lnTo>
                  <a:pt x="8440558" y="1310047"/>
                </a:lnTo>
                <a:close/>
                <a:moveTo>
                  <a:pt x="8249931" y="1278276"/>
                </a:moveTo>
                <a:cubicBezTo>
                  <a:pt x="8249931" y="1278276"/>
                  <a:pt x="8253460" y="1278276"/>
                  <a:pt x="8260521" y="1278276"/>
                </a:cubicBezTo>
                <a:lnTo>
                  <a:pt x="8249931" y="1288866"/>
                </a:lnTo>
                <a:close/>
                <a:moveTo>
                  <a:pt x="8112254" y="1278276"/>
                </a:moveTo>
                <a:lnTo>
                  <a:pt x="8133435" y="1278276"/>
                </a:lnTo>
                <a:cubicBezTo>
                  <a:pt x="8147556" y="1285335"/>
                  <a:pt x="8158146" y="1288866"/>
                  <a:pt x="8165206" y="1288866"/>
                </a:cubicBezTo>
                <a:cubicBezTo>
                  <a:pt x="8165206" y="1295927"/>
                  <a:pt x="8170502" y="1299456"/>
                  <a:pt x="8181093" y="1299456"/>
                </a:cubicBezTo>
                <a:cubicBezTo>
                  <a:pt x="8191683" y="1299456"/>
                  <a:pt x="8198743" y="1302987"/>
                  <a:pt x="8202273" y="1310047"/>
                </a:cubicBezTo>
                <a:cubicBezTo>
                  <a:pt x="8205802" y="1317108"/>
                  <a:pt x="8204039" y="1320637"/>
                  <a:pt x="8196979" y="1320637"/>
                </a:cubicBezTo>
                <a:cubicBezTo>
                  <a:pt x="8189917" y="1320637"/>
                  <a:pt x="8182858" y="1317108"/>
                  <a:pt x="8175798" y="1310047"/>
                </a:cubicBezTo>
                <a:lnTo>
                  <a:pt x="8154617" y="1299456"/>
                </a:lnTo>
                <a:cubicBezTo>
                  <a:pt x="8147556" y="1299456"/>
                  <a:pt x="8140497" y="1295927"/>
                  <a:pt x="8133435" y="1288866"/>
                </a:cubicBezTo>
                <a:cubicBezTo>
                  <a:pt x="8126375" y="1288866"/>
                  <a:pt x="8121079" y="1287101"/>
                  <a:pt x="8117550" y="1283571"/>
                </a:cubicBezTo>
                <a:cubicBezTo>
                  <a:pt x="8114020" y="1280041"/>
                  <a:pt x="8112254" y="1278276"/>
                  <a:pt x="8112254" y="1278276"/>
                </a:cubicBezTo>
                <a:close/>
                <a:moveTo>
                  <a:pt x="8069894" y="1278276"/>
                </a:moveTo>
                <a:cubicBezTo>
                  <a:pt x="8069894" y="1278276"/>
                  <a:pt x="8073423" y="1278276"/>
                  <a:pt x="8080483" y="1278276"/>
                </a:cubicBezTo>
                <a:cubicBezTo>
                  <a:pt x="8080483" y="1285335"/>
                  <a:pt x="8076954" y="1288866"/>
                  <a:pt x="8069894" y="1288866"/>
                </a:cubicBezTo>
                <a:close/>
                <a:moveTo>
                  <a:pt x="6936718" y="1278276"/>
                </a:moveTo>
                <a:cubicBezTo>
                  <a:pt x="6943780" y="1278276"/>
                  <a:pt x="6947310" y="1278276"/>
                  <a:pt x="6947310" y="1278276"/>
                </a:cubicBezTo>
                <a:lnTo>
                  <a:pt x="6947310" y="1288866"/>
                </a:lnTo>
                <a:close/>
                <a:moveTo>
                  <a:pt x="2954724" y="1278276"/>
                </a:moveTo>
                <a:lnTo>
                  <a:pt x="2975906" y="1299456"/>
                </a:lnTo>
                <a:lnTo>
                  <a:pt x="2986495" y="1310047"/>
                </a:lnTo>
                <a:lnTo>
                  <a:pt x="3018266" y="1331228"/>
                </a:lnTo>
                <a:lnTo>
                  <a:pt x="3028858" y="1341818"/>
                </a:lnTo>
                <a:cubicBezTo>
                  <a:pt x="3028858" y="1341818"/>
                  <a:pt x="3021797" y="1341818"/>
                  <a:pt x="3007676" y="1341818"/>
                </a:cubicBezTo>
                <a:cubicBezTo>
                  <a:pt x="2993556" y="1341818"/>
                  <a:pt x="2979435" y="1338287"/>
                  <a:pt x="2965314" y="1331228"/>
                </a:cubicBezTo>
                <a:cubicBezTo>
                  <a:pt x="2965314" y="1331228"/>
                  <a:pt x="2963550" y="1329464"/>
                  <a:pt x="2960019" y="1325933"/>
                </a:cubicBezTo>
                <a:cubicBezTo>
                  <a:pt x="2956489" y="1322402"/>
                  <a:pt x="2951194" y="1320637"/>
                  <a:pt x="2944134" y="1320637"/>
                </a:cubicBezTo>
                <a:lnTo>
                  <a:pt x="2944134" y="1299456"/>
                </a:lnTo>
                <a:close/>
                <a:moveTo>
                  <a:pt x="2917658" y="1278276"/>
                </a:moveTo>
                <a:cubicBezTo>
                  <a:pt x="2921189" y="1278276"/>
                  <a:pt x="2926483" y="1278276"/>
                  <a:pt x="2933543" y="1278276"/>
                </a:cubicBezTo>
                <a:lnTo>
                  <a:pt x="2922954" y="1288866"/>
                </a:lnTo>
                <a:cubicBezTo>
                  <a:pt x="2915893" y="1288866"/>
                  <a:pt x="2912362" y="1288866"/>
                  <a:pt x="2912362" y="1288866"/>
                </a:cubicBezTo>
                <a:cubicBezTo>
                  <a:pt x="2912362" y="1281806"/>
                  <a:pt x="2914127" y="1278276"/>
                  <a:pt x="2917658" y="1278276"/>
                </a:cubicBezTo>
                <a:close/>
                <a:moveTo>
                  <a:pt x="2909715" y="1272981"/>
                </a:moveTo>
                <a:cubicBezTo>
                  <a:pt x="2911481" y="1272981"/>
                  <a:pt x="2912362" y="1274745"/>
                  <a:pt x="2912362" y="1278276"/>
                </a:cubicBezTo>
                <a:lnTo>
                  <a:pt x="2901772" y="1278276"/>
                </a:lnTo>
                <a:cubicBezTo>
                  <a:pt x="2905303" y="1274745"/>
                  <a:pt x="2907949" y="1272981"/>
                  <a:pt x="2909715" y="1272981"/>
                </a:cubicBezTo>
                <a:close/>
                <a:moveTo>
                  <a:pt x="8218160" y="1267685"/>
                </a:moveTo>
                <a:cubicBezTo>
                  <a:pt x="8225220" y="1267685"/>
                  <a:pt x="8228750" y="1271216"/>
                  <a:pt x="8228750" y="1278276"/>
                </a:cubicBezTo>
                <a:cubicBezTo>
                  <a:pt x="8228750" y="1278276"/>
                  <a:pt x="8226983" y="1278276"/>
                  <a:pt x="8223454" y="1278276"/>
                </a:cubicBezTo>
                <a:cubicBezTo>
                  <a:pt x="8219925" y="1278276"/>
                  <a:pt x="8218160" y="1278276"/>
                  <a:pt x="8218160" y="1278276"/>
                </a:cubicBezTo>
                <a:close/>
                <a:moveTo>
                  <a:pt x="6534284" y="1267685"/>
                </a:moveTo>
                <a:cubicBezTo>
                  <a:pt x="6534284" y="1267685"/>
                  <a:pt x="6536050" y="1269450"/>
                  <a:pt x="6539579" y="1272981"/>
                </a:cubicBezTo>
                <a:cubicBezTo>
                  <a:pt x="6543108" y="1276510"/>
                  <a:pt x="6544874" y="1278276"/>
                  <a:pt x="6544874" y="1278276"/>
                </a:cubicBezTo>
                <a:lnTo>
                  <a:pt x="6544874" y="1288866"/>
                </a:lnTo>
                <a:lnTo>
                  <a:pt x="6576646" y="1288866"/>
                </a:lnTo>
                <a:cubicBezTo>
                  <a:pt x="6576646" y="1281806"/>
                  <a:pt x="6580175" y="1281806"/>
                  <a:pt x="6587236" y="1288866"/>
                </a:cubicBezTo>
                <a:lnTo>
                  <a:pt x="6597826" y="1288866"/>
                </a:lnTo>
                <a:lnTo>
                  <a:pt x="6566054" y="1267685"/>
                </a:lnTo>
                <a:cubicBezTo>
                  <a:pt x="6558994" y="1267685"/>
                  <a:pt x="6551935" y="1267685"/>
                  <a:pt x="6544874" y="1267685"/>
                </a:cubicBezTo>
                <a:cubicBezTo>
                  <a:pt x="6537813" y="1267685"/>
                  <a:pt x="6534284" y="1267685"/>
                  <a:pt x="6534284" y="1267685"/>
                </a:cubicBezTo>
                <a:close/>
                <a:moveTo>
                  <a:pt x="6481332" y="1267685"/>
                </a:moveTo>
                <a:cubicBezTo>
                  <a:pt x="6481332" y="1274745"/>
                  <a:pt x="6484861" y="1278276"/>
                  <a:pt x="6491922" y="1278276"/>
                </a:cubicBezTo>
                <a:lnTo>
                  <a:pt x="6491922" y="1267685"/>
                </a:lnTo>
                <a:cubicBezTo>
                  <a:pt x="6484861" y="1267685"/>
                  <a:pt x="6481332" y="1267685"/>
                  <a:pt x="6481332" y="1267685"/>
                </a:cubicBezTo>
                <a:close/>
                <a:moveTo>
                  <a:pt x="3463064" y="1267685"/>
                </a:moveTo>
                <a:lnTo>
                  <a:pt x="3473655" y="1278276"/>
                </a:lnTo>
                <a:lnTo>
                  <a:pt x="3473655" y="1267685"/>
                </a:lnTo>
                <a:cubicBezTo>
                  <a:pt x="3473655" y="1267685"/>
                  <a:pt x="3470124" y="1267685"/>
                  <a:pt x="3463064" y="1267685"/>
                </a:cubicBezTo>
                <a:close/>
                <a:moveTo>
                  <a:pt x="2435794" y="1267685"/>
                </a:moveTo>
                <a:cubicBezTo>
                  <a:pt x="2442854" y="1274745"/>
                  <a:pt x="2448151" y="1278276"/>
                  <a:pt x="2451680" y="1278276"/>
                </a:cubicBezTo>
                <a:cubicBezTo>
                  <a:pt x="2455210" y="1278276"/>
                  <a:pt x="2460505" y="1278276"/>
                  <a:pt x="2467566" y="1278276"/>
                </a:cubicBezTo>
                <a:lnTo>
                  <a:pt x="2478156" y="1278276"/>
                </a:lnTo>
                <a:cubicBezTo>
                  <a:pt x="2478156" y="1278276"/>
                  <a:pt x="2474625" y="1274745"/>
                  <a:pt x="2467566" y="1267685"/>
                </a:cubicBezTo>
                <a:close/>
                <a:moveTo>
                  <a:pt x="3092399" y="1257095"/>
                </a:moveTo>
                <a:lnTo>
                  <a:pt x="3102990" y="1278276"/>
                </a:lnTo>
                <a:lnTo>
                  <a:pt x="3134762" y="1278276"/>
                </a:lnTo>
                <a:cubicBezTo>
                  <a:pt x="3134762" y="1278276"/>
                  <a:pt x="3129466" y="1274745"/>
                  <a:pt x="3118877" y="1267685"/>
                </a:cubicBezTo>
                <a:cubicBezTo>
                  <a:pt x="3108285" y="1260625"/>
                  <a:pt x="3099460" y="1257095"/>
                  <a:pt x="3092399" y="1257095"/>
                </a:cubicBezTo>
                <a:close/>
                <a:moveTo>
                  <a:pt x="2986495" y="1257095"/>
                </a:moveTo>
                <a:lnTo>
                  <a:pt x="3018266" y="1278276"/>
                </a:lnTo>
                <a:lnTo>
                  <a:pt x="3018266" y="1267685"/>
                </a:lnTo>
                <a:close/>
                <a:moveTo>
                  <a:pt x="2663488" y="1257095"/>
                </a:moveTo>
                <a:cubicBezTo>
                  <a:pt x="2652899" y="1257095"/>
                  <a:pt x="2651133" y="1260625"/>
                  <a:pt x="2658193" y="1267685"/>
                </a:cubicBezTo>
                <a:lnTo>
                  <a:pt x="2679374" y="1267685"/>
                </a:lnTo>
                <a:lnTo>
                  <a:pt x="2700554" y="1267685"/>
                </a:lnTo>
                <a:cubicBezTo>
                  <a:pt x="2700554" y="1267685"/>
                  <a:pt x="2697023" y="1264154"/>
                  <a:pt x="2689964" y="1257095"/>
                </a:cubicBezTo>
                <a:cubicBezTo>
                  <a:pt x="2682904" y="1257095"/>
                  <a:pt x="2674080" y="1257095"/>
                  <a:pt x="2663488" y="1257095"/>
                </a:cubicBezTo>
                <a:close/>
                <a:moveTo>
                  <a:pt x="2128673" y="1257095"/>
                </a:moveTo>
                <a:lnTo>
                  <a:pt x="2223986" y="1267685"/>
                </a:lnTo>
                <a:cubicBezTo>
                  <a:pt x="2245167" y="1281806"/>
                  <a:pt x="2255757" y="1288866"/>
                  <a:pt x="2255757" y="1288866"/>
                </a:cubicBezTo>
                <a:cubicBezTo>
                  <a:pt x="2255757" y="1295927"/>
                  <a:pt x="2252227" y="1297691"/>
                  <a:pt x="2245167" y="1294162"/>
                </a:cubicBezTo>
                <a:cubicBezTo>
                  <a:pt x="2238107" y="1290631"/>
                  <a:pt x="2229282" y="1287101"/>
                  <a:pt x="2218690" y="1283571"/>
                </a:cubicBezTo>
                <a:cubicBezTo>
                  <a:pt x="2208101" y="1280041"/>
                  <a:pt x="2195745" y="1278276"/>
                  <a:pt x="2181625" y="1278276"/>
                </a:cubicBezTo>
                <a:cubicBezTo>
                  <a:pt x="2174565" y="1278276"/>
                  <a:pt x="2165738" y="1276510"/>
                  <a:pt x="2155149" y="1272981"/>
                </a:cubicBezTo>
                <a:cubicBezTo>
                  <a:pt x="2144559" y="1269450"/>
                  <a:pt x="2135733" y="1264154"/>
                  <a:pt x="2128673" y="1257095"/>
                </a:cubicBezTo>
                <a:close/>
                <a:moveTo>
                  <a:pt x="1895684" y="1257095"/>
                </a:moveTo>
                <a:cubicBezTo>
                  <a:pt x="1888623" y="1257095"/>
                  <a:pt x="1885093" y="1258860"/>
                  <a:pt x="1885093" y="1262389"/>
                </a:cubicBezTo>
                <a:cubicBezTo>
                  <a:pt x="1885093" y="1265920"/>
                  <a:pt x="1888623" y="1267685"/>
                  <a:pt x="1895684" y="1267685"/>
                </a:cubicBezTo>
                <a:cubicBezTo>
                  <a:pt x="1902744" y="1267685"/>
                  <a:pt x="1909804" y="1267685"/>
                  <a:pt x="1916864" y="1267685"/>
                </a:cubicBezTo>
                <a:close/>
                <a:moveTo>
                  <a:pt x="6153028" y="1246504"/>
                </a:moveTo>
                <a:cubicBezTo>
                  <a:pt x="6153028" y="1246504"/>
                  <a:pt x="6153028" y="1248269"/>
                  <a:pt x="6153028" y="1251800"/>
                </a:cubicBezTo>
                <a:cubicBezTo>
                  <a:pt x="6153028" y="1255331"/>
                  <a:pt x="6153028" y="1257095"/>
                  <a:pt x="6153028" y="1257095"/>
                </a:cubicBezTo>
                <a:cubicBezTo>
                  <a:pt x="6160090" y="1257095"/>
                  <a:pt x="6163620" y="1255331"/>
                  <a:pt x="6163620" y="1251800"/>
                </a:cubicBezTo>
                <a:cubicBezTo>
                  <a:pt x="6163620" y="1248269"/>
                  <a:pt x="6160090" y="1246504"/>
                  <a:pt x="6153028" y="1246504"/>
                </a:cubicBezTo>
                <a:close/>
                <a:moveTo>
                  <a:pt x="2711145" y="1246504"/>
                </a:moveTo>
                <a:cubicBezTo>
                  <a:pt x="2725266" y="1253564"/>
                  <a:pt x="2735856" y="1257095"/>
                  <a:pt x="2742916" y="1257095"/>
                </a:cubicBezTo>
                <a:lnTo>
                  <a:pt x="2732326" y="1246504"/>
                </a:lnTo>
                <a:close/>
                <a:moveTo>
                  <a:pt x="1408525" y="1246504"/>
                </a:moveTo>
                <a:lnTo>
                  <a:pt x="1419114" y="1246504"/>
                </a:lnTo>
                <a:cubicBezTo>
                  <a:pt x="1426175" y="1253564"/>
                  <a:pt x="1433235" y="1255331"/>
                  <a:pt x="1440296" y="1251800"/>
                </a:cubicBezTo>
                <a:cubicBezTo>
                  <a:pt x="1447356" y="1248269"/>
                  <a:pt x="1457946" y="1250035"/>
                  <a:pt x="1472067" y="1257095"/>
                </a:cubicBezTo>
                <a:cubicBezTo>
                  <a:pt x="1479127" y="1264154"/>
                  <a:pt x="1486187" y="1267685"/>
                  <a:pt x="1493248" y="1267685"/>
                </a:cubicBezTo>
                <a:cubicBezTo>
                  <a:pt x="1500308" y="1267685"/>
                  <a:pt x="1503838" y="1267685"/>
                  <a:pt x="1503838" y="1267685"/>
                </a:cubicBezTo>
                <a:cubicBezTo>
                  <a:pt x="1510898" y="1267685"/>
                  <a:pt x="1517959" y="1271216"/>
                  <a:pt x="1525019" y="1278276"/>
                </a:cubicBezTo>
                <a:cubicBezTo>
                  <a:pt x="1532080" y="1285335"/>
                  <a:pt x="1537375" y="1288866"/>
                  <a:pt x="1540904" y="1288866"/>
                </a:cubicBezTo>
                <a:cubicBezTo>
                  <a:pt x="1544436" y="1288866"/>
                  <a:pt x="1556790" y="1292397"/>
                  <a:pt x="1577971" y="1299456"/>
                </a:cubicBezTo>
                <a:cubicBezTo>
                  <a:pt x="1599152" y="1306516"/>
                  <a:pt x="1634453" y="1317108"/>
                  <a:pt x="1683875" y="1331228"/>
                </a:cubicBezTo>
                <a:lnTo>
                  <a:pt x="1705056" y="1341818"/>
                </a:lnTo>
                <a:cubicBezTo>
                  <a:pt x="1697995" y="1341818"/>
                  <a:pt x="1689170" y="1341818"/>
                  <a:pt x="1678581" y="1341818"/>
                </a:cubicBezTo>
                <a:cubicBezTo>
                  <a:pt x="1667989" y="1341818"/>
                  <a:pt x="1659164" y="1338287"/>
                  <a:pt x="1652104" y="1331228"/>
                </a:cubicBezTo>
                <a:lnTo>
                  <a:pt x="1609742" y="1320637"/>
                </a:lnTo>
                <a:lnTo>
                  <a:pt x="1535610" y="1299456"/>
                </a:lnTo>
                <a:cubicBezTo>
                  <a:pt x="1521489" y="1299456"/>
                  <a:pt x="1514429" y="1299456"/>
                  <a:pt x="1514429" y="1299456"/>
                </a:cubicBezTo>
                <a:lnTo>
                  <a:pt x="1482658" y="1278276"/>
                </a:lnTo>
                <a:cubicBezTo>
                  <a:pt x="1482658" y="1264154"/>
                  <a:pt x="1465007" y="1257095"/>
                  <a:pt x="1429704" y="1257095"/>
                </a:cubicBezTo>
                <a:cubicBezTo>
                  <a:pt x="1415585" y="1257095"/>
                  <a:pt x="1408525" y="1253564"/>
                  <a:pt x="1408525" y="1246504"/>
                </a:cubicBezTo>
                <a:close/>
                <a:moveTo>
                  <a:pt x="2840878" y="1241210"/>
                </a:moveTo>
                <a:cubicBezTo>
                  <a:pt x="2839114" y="1241210"/>
                  <a:pt x="2838230" y="1242975"/>
                  <a:pt x="2838230" y="1246504"/>
                </a:cubicBezTo>
                <a:cubicBezTo>
                  <a:pt x="2838230" y="1253564"/>
                  <a:pt x="2838230" y="1257095"/>
                  <a:pt x="2838230" y="1257095"/>
                </a:cubicBezTo>
                <a:cubicBezTo>
                  <a:pt x="2852351" y="1250035"/>
                  <a:pt x="2866471" y="1253564"/>
                  <a:pt x="2880591" y="1267685"/>
                </a:cubicBezTo>
                <a:lnTo>
                  <a:pt x="2870002" y="1278276"/>
                </a:lnTo>
                <a:cubicBezTo>
                  <a:pt x="2855879" y="1271216"/>
                  <a:pt x="2845290" y="1271216"/>
                  <a:pt x="2838230" y="1278276"/>
                </a:cubicBezTo>
                <a:cubicBezTo>
                  <a:pt x="2831170" y="1278276"/>
                  <a:pt x="2827639" y="1278276"/>
                  <a:pt x="2827639" y="1278276"/>
                </a:cubicBezTo>
                <a:lnTo>
                  <a:pt x="2817049" y="1267685"/>
                </a:lnTo>
                <a:cubicBezTo>
                  <a:pt x="2817049" y="1274745"/>
                  <a:pt x="2820579" y="1280041"/>
                  <a:pt x="2827639" y="1283571"/>
                </a:cubicBezTo>
                <a:cubicBezTo>
                  <a:pt x="2834700" y="1287101"/>
                  <a:pt x="2841760" y="1288866"/>
                  <a:pt x="2848820" y="1288866"/>
                </a:cubicBezTo>
                <a:cubicBezTo>
                  <a:pt x="2870002" y="1302987"/>
                  <a:pt x="2880591" y="1310047"/>
                  <a:pt x="2880591" y="1310047"/>
                </a:cubicBezTo>
                <a:cubicBezTo>
                  <a:pt x="2880591" y="1310047"/>
                  <a:pt x="2870002" y="1306516"/>
                  <a:pt x="2848820" y="1299456"/>
                </a:cubicBezTo>
                <a:cubicBezTo>
                  <a:pt x="2827639" y="1292397"/>
                  <a:pt x="2817049" y="1285335"/>
                  <a:pt x="2817049" y="1278276"/>
                </a:cubicBezTo>
                <a:lnTo>
                  <a:pt x="2753506" y="1257095"/>
                </a:lnTo>
                <a:cubicBezTo>
                  <a:pt x="2753506" y="1264154"/>
                  <a:pt x="2760567" y="1267685"/>
                  <a:pt x="2774687" y="1267685"/>
                </a:cubicBezTo>
                <a:lnTo>
                  <a:pt x="2785278" y="1278276"/>
                </a:lnTo>
                <a:lnTo>
                  <a:pt x="2795868" y="1288866"/>
                </a:lnTo>
                <a:lnTo>
                  <a:pt x="2806458" y="1299456"/>
                </a:lnTo>
                <a:lnTo>
                  <a:pt x="2806458" y="1310047"/>
                </a:lnTo>
                <a:lnTo>
                  <a:pt x="2827639" y="1310047"/>
                </a:lnTo>
                <a:lnTo>
                  <a:pt x="2859410" y="1320637"/>
                </a:lnTo>
                <a:cubicBezTo>
                  <a:pt x="2866471" y="1320637"/>
                  <a:pt x="2877061" y="1324168"/>
                  <a:pt x="2891182" y="1331228"/>
                </a:cubicBezTo>
                <a:cubicBezTo>
                  <a:pt x="2891182" y="1331228"/>
                  <a:pt x="2896477" y="1332993"/>
                  <a:pt x="2907067" y="1336523"/>
                </a:cubicBezTo>
                <a:cubicBezTo>
                  <a:pt x="2917658" y="1340053"/>
                  <a:pt x="2926483" y="1345349"/>
                  <a:pt x="2933543" y="1352408"/>
                </a:cubicBezTo>
                <a:lnTo>
                  <a:pt x="2965314" y="1362999"/>
                </a:lnTo>
                <a:lnTo>
                  <a:pt x="2944134" y="1362999"/>
                </a:lnTo>
                <a:lnTo>
                  <a:pt x="2933543" y="1362999"/>
                </a:lnTo>
                <a:lnTo>
                  <a:pt x="2954724" y="1373589"/>
                </a:lnTo>
                <a:lnTo>
                  <a:pt x="2965314" y="1362999"/>
                </a:lnTo>
                <a:lnTo>
                  <a:pt x="2997086" y="1373589"/>
                </a:lnTo>
                <a:lnTo>
                  <a:pt x="3007676" y="1384180"/>
                </a:lnTo>
                <a:cubicBezTo>
                  <a:pt x="3014737" y="1384180"/>
                  <a:pt x="3020031" y="1384180"/>
                  <a:pt x="3023562" y="1384180"/>
                </a:cubicBezTo>
                <a:cubicBezTo>
                  <a:pt x="3027093" y="1384180"/>
                  <a:pt x="3032387" y="1387710"/>
                  <a:pt x="3039447" y="1394770"/>
                </a:cubicBezTo>
                <a:lnTo>
                  <a:pt x="3039447" y="1384180"/>
                </a:lnTo>
                <a:cubicBezTo>
                  <a:pt x="3046508" y="1384180"/>
                  <a:pt x="3057098" y="1384180"/>
                  <a:pt x="3071218" y="1384180"/>
                </a:cubicBezTo>
                <a:lnTo>
                  <a:pt x="3113581" y="1405360"/>
                </a:lnTo>
                <a:cubicBezTo>
                  <a:pt x="3113581" y="1412420"/>
                  <a:pt x="3113581" y="1415951"/>
                  <a:pt x="3113581" y="1415951"/>
                </a:cubicBezTo>
                <a:lnTo>
                  <a:pt x="3124171" y="1415951"/>
                </a:lnTo>
                <a:cubicBezTo>
                  <a:pt x="3124171" y="1408891"/>
                  <a:pt x="3125935" y="1405360"/>
                  <a:pt x="3129466" y="1405360"/>
                </a:cubicBezTo>
                <a:cubicBezTo>
                  <a:pt x="3132997" y="1405360"/>
                  <a:pt x="3132997" y="1408891"/>
                  <a:pt x="3129466" y="1415951"/>
                </a:cubicBezTo>
                <a:cubicBezTo>
                  <a:pt x="3125935" y="1423012"/>
                  <a:pt x="3127701" y="1426541"/>
                  <a:pt x="3134762" y="1426541"/>
                </a:cubicBezTo>
                <a:lnTo>
                  <a:pt x="3155942" y="1426541"/>
                </a:lnTo>
                <a:lnTo>
                  <a:pt x="3155942" y="1437132"/>
                </a:lnTo>
                <a:lnTo>
                  <a:pt x="3177123" y="1447722"/>
                </a:lnTo>
                <a:cubicBezTo>
                  <a:pt x="3177123" y="1454783"/>
                  <a:pt x="3184183" y="1458312"/>
                  <a:pt x="3198303" y="1458312"/>
                </a:cubicBezTo>
                <a:lnTo>
                  <a:pt x="3208895" y="1447722"/>
                </a:lnTo>
                <a:lnTo>
                  <a:pt x="3219485" y="1447722"/>
                </a:lnTo>
                <a:cubicBezTo>
                  <a:pt x="3226545" y="1447722"/>
                  <a:pt x="3231839" y="1447722"/>
                  <a:pt x="3235370" y="1447722"/>
                </a:cubicBezTo>
                <a:cubicBezTo>
                  <a:pt x="3238901" y="1447722"/>
                  <a:pt x="3244195" y="1444191"/>
                  <a:pt x="3251255" y="1437132"/>
                </a:cubicBezTo>
                <a:lnTo>
                  <a:pt x="3261847" y="1447722"/>
                </a:lnTo>
                <a:cubicBezTo>
                  <a:pt x="3261847" y="1447722"/>
                  <a:pt x="3258316" y="1447722"/>
                  <a:pt x="3251255" y="1447722"/>
                </a:cubicBezTo>
                <a:cubicBezTo>
                  <a:pt x="3244195" y="1447722"/>
                  <a:pt x="3244195" y="1451253"/>
                  <a:pt x="3251255" y="1458312"/>
                </a:cubicBezTo>
                <a:lnTo>
                  <a:pt x="3272437" y="1458312"/>
                </a:lnTo>
                <a:lnTo>
                  <a:pt x="3283027" y="1458312"/>
                </a:lnTo>
                <a:cubicBezTo>
                  <a:pt x="3283027" y="1465372"/>
                  <a:pt x="3290088" y="1468903"/>
                  <a:pt x="3304208" y="1468903"/>
                </a:cubicBezTo>
                <a:cubicBezTo>
                  <a:pt x="3325389" y="1475964"/>
                  <a:pt x="3332449" y="1475964"/>
                  <a:pt x="3325389" y="1468903"/>
                </a:cubicBezTo>
                <a:lnTo>
                  <a:pt x="3335979" y="1468903"/>
                </a:lnTo>
                <a:cubicBezTo>
                  <a:pt x="3335979" y="1468903"/>
                  <a:pt x="3337743" y="1468903"/>
                  <a:pt x="3341274" y="1468903"/>
                </a:cubicBezTo>
                <a:cubicBezTo>
                  <a:pt x="3344806" y="1468903"/>
                  <a:pt x="3350099" y="1468903"/>
                  <a:pt x="3357160" y="1468903"/>
                </a:cubicBezTo>
                <a:cubicBezTo>
                  <a:pt x="3364220" y="1468903"/>
                  <a:pt x="3367751" y="1470668"/>
                  <a:pt x="3367751" y="1474199"/>
                </a:cubicBezTo>
                <a:cubicBezTo>
                  <a:pt x="3367751" y="1477728"/>
                  <a:pt x="3365986" y="1479493"/>
                  <a:pt x="3362456" y="1479493"/>
                </a:cubicBezTo>
                <a:cubicBezTo>
                  <a:pt x="3358926" y="1479493"/>
                  <a:pt x="3353630" y="1479493"/>
                  <a:pt x="3346570" y="1479493"/>
                </a:cubicBezTo>
                <a:lnTo>
                  <a:pt x="3357160" y="1490084"/>
                </a:lnTo>
                <a:cubicBezTo>
                  <a:pt x="3378341" y="1497143"/>
                  <a:pt x="3392461" y="1502439"/>
                  <a:pt x="3399522" y="1505970"/>
                </a:cubicBezTo>
                <a:cubicBezTo>
                  <a:pt x="3406582" y="1509499"/>
                  <a:pt x="3417172" y="1513030"/>
                  <a:pt x="3431293" y="1516560"/>
                </a:cubicBezTo>
                <a:cubicBezTo>
                  <a:pt x="3445413" y="1520091"/>
                  <a:pt x="3461299" y="1523620"/>
                  <a:pt x="3478949" y="1527151"/>
                </a:cubicBezTo>
                <a:cubicBezTo>
                  <a:pt x="3496600" y="1530680"/>
                  <a:pt x="3508956" y="1532445"/>
                  <a:pt x="3516016" y="1532445"/>
                </a:cubicBezTo>
                <a:cubicBezTo>
                  <a:pt x="3544257" y="1546566"/>
                  <a:pt x="3574263" y="1553626"/>
                  <a:pt x="3606034" y="1553626"/>
                </a:cubicBezTo>
                <a:cubicBezTo>
                  <a:pt x="3637805" y="1553626"/>
                  <a:pt x="3657222" y="1560687"/>
                  <a:pt x="3664282" y="1574807"/>
                </a:cubicBezTo>
                <a:lnTo>
                  <a:pt x="3696052" y="1585397"/>
                </a:lnTo>
                <a:lnTo>
                  <a:pt x="3727824" y="1595988"/>
                </a:lnTo>
                <a:cubicBezTo>
                  <a:pt x="3741946" y="1603047"/>
                  <a:pt x="3759596" y="1606578"/>
                  <a:pt x="3780776" y="1606578"/>
                </a:cubicBezTo>
                <a:cubicBezTo>
                  <a:pt x="3787836" y="1606578"/>
                  <a:pt x="3791367" y="1610109"/>
                  <a:pt x="3791367" y="1617170"/>
                </a:cubicBezTo>
                <a:cubicBezTo>
                  <a:pt x="3798427" y="1617170"/>
                  <a:pt x="3816078" y="1620699"/>
                  <a:pt x="3844319" y="1627759"/>
                </a:cubicBezTo>
                <a:cubicBezTo>
                  <a:pt x="3851379" y="1627759"/>
                  <a:pt x="3860204" y="1629524"/>
                  <a:pt x="3870796" y="1633055"/>
                </a:cubicBezTo>
                <a:cubicBezTo>
                  <a:pt x="3881386" y="1636584"/>
                  <a:pt x="3886681" y="1638349"/>
                  <a:pt x="3886681" y="1638349"/>
                </a:cubicBezTo>
                <a:lnTo>
                  <a:pt x="3907860" y="1648940"/>
                </a:lnTo>
                <a:cubicBezTo>
                  <a:pt x="3914921" y="1656001"/>
                  <a:pt x="3921982" y="1659530"/>
                  <a:pt x="3929042" y="1659530"/>
                </a:cubicBezTo>
                <a:cubicBezTo>
                  <a:pt x="3964344" y="1645410"/>
                  <a:pt x="3996114" y="1652470"/>
                  <a:pt x="4024356" y="1680711"/>
                </a:cubicBezTo>
                <a:cubicBezTo>
                  <a:pt x="4031416" y="1687772"/>
                  <a:pt x="4036710" y="1691301"/>
                  <a:pt x="4040242" y="1691301"/>
                </a:cubicBezTo>
                <a:cubicBezTo>
                  <a:pt x="4043772" y="1691301"/>
                  <a:pt x="4049066" y="1691301"/>
                  <a:pt x="4056127" y="1691301"/>
                </a:cubicBezTo>
                <a:cubicBezTo>
                  <a:pt x="4070248" y="1684242"/>
                  <a:pt x="4079073" y="1682476"/>
                  <a:pt x="4082604" y="1686007"/>
                </a:cubicBezTo>
                <a:cubicBezTo>
                  <a:pt x="4086133" y="1689537"/>
                  <a:pt x="4091429" y="1691301"/>
                  <a:pt x="4098489" y="1691301"/>
                </a:cubicBezTo>
                <a:cubicBezTo>
                  <a:pt x="4105548" y="1691301"/>
                  <a:pt x="4110844" y="1693066"/>
                  <a:pt x="4114374" y="1696597"/>
                </a:cubicBezTo>
                <a:cubicBezTo>
                  <a:pt x="4117904" y="1700128"/>
                  <a:pt x="4123200" y="1701893"/>
                  <a:pt x="4130260" y="1701893"/>
                </a:cubicBezTo>
                <a:lnTo>
                  <a:pt x="4130260" y="1691301"/>
                </a:lnTo>
                <a:lnTo>
                  <a:pt x="4119669" y="1670122"/>
                </a:lnTo>
                <a:cubicBezTo>
                  <a:pt x="4119669" y="1656001"/>
                  <a:pt x="4105548" y="1652470"/>
                  <a:pt x="4077308" y="1659530"/>
                </a:cubicBezTo>
                <a:cubicBezTo>
                  <a:pt x="4070248" y="1659530"/>
                  <a:pt x="4064952" y="1659530"/>
                  <a:pt x="4061422" y="1659530"/>
                </a:cubicBezTo>
                <a:cubicBezTo>
                  <a:pt x="4057892" y="1659530"/>
                  <a:pt x="4056127" y="1659530"/>
                  <a:pt x="4056127" y="1659530"/>
                </a:cubicBezTo>
                <a:cubicBezTo>
                  <a:pt x="4049066" y="1645410"/>
                  <a:pt x="4027886" y="1641880"/>
                  <a:pt x="3992585" y="1648940"/>
                </a:cubicBezTo>
                <a:cubicBezTo>
                  <a:pt x="3985524" y="1648940"/>
                  <a:pt x="3978464" y="1645410"/>
                  <a:pt x="3971404" y="1638349"/>
                </a:cubicBezTo>
                <a:lnTo>
                  <a:pt x="3960812" y="1627759"/>
                </a:lnTo>
                <a:lnTo>
                  <a:pt x="3950223" y="1627759"/>
                </a:lnTo>
                <a:cubicBezTo>
                  <a:pt x="3957284" y="1634820"/>
                  <a:pt x="3953754" y="1634820"/>
                  <a:pt x="3939633" y="1627759"/>
                </a:cubicBezTo>
                <a:cubicBezTo>
                  <a:pt x="3932572" y="1627759"/>
                  <a:pt x="3921982" y="1624228"/>
                  <a:pt x="3907860" y="1617170"/>
                </a:cubicBezTo>
                <a:cubicBezTo>
                  <a:pt x="3865500" y="1603047"/>
                  <a:pt x="3844319" y="1595988"/>
                  <a:pt x="3844319" y="1595988"/>
                </a:cubicBezTo>
                <a:lnTo>
                  <a:pt x="3823138" y="1574807"/>
                </a:lnTo>
                <a:cubicBezTo>
                  <a:pt x="3816078" y="1574807"/>
                  <a:pt x="3805488" y="1571276"/>
                  <a:pt x="3791367" y="1564218"/>
                </a:cubicBezTo>
                <a:cubicBezTo>
                  <a:pt x="3763126" y="1543036"/>
                  <a:pt x="3738415" y="1535976"/>
                  <a:pt x="3717234" y="1543036"/>
                </a:cubicBezTo>
                <a:lnTo>
                  <a:pt x="3706644" y="1543036"/>
                </a:lnTo>
                <a:lnTo>
                  <a:pt x="3696052" y="1532445"/>
                </a:lnTo>
                <a:cubicBezTo>
                  <a:pt x="3696052" y="1539506"/>
                  <a:pt x="3696052" y="1543036"/>
                  <a:pt x="3696052" y="1543036"/>
                </a:cubicBezTo>
                <a:cubicBezTo>
                  <a:pt x="3696052" y="1543036"/>
                  <a:pt x="3696052" y="1546566"/>
                  <a:pt x="3696052" y="1553626"/>
                </a:cubicBezTo>
                <a:cubicBezTo>
                  <a:pt x="3688992" y="1553626"/>
                  <a:pt x="3678402" y="1550095"/>
                  <a:pt x="3664282" y="1543036"/>
                </a:cubicBezTo>
                <a:cubicBezTo>
                  <a:pt x="3643100" y="1528916"/>
                  <a:pt x="3618390" y="1518324"/>
                  <a:pt x="3590148" y="1511264"/>
                </a:cubicBezTo>
                <a:cubicBezTo>
                  <a:pt x="3576028" y="1511264"/>
                  <a:pt x="3565438" y="1509499"/>
                  <a:pt x="3558378" y="1505970"/>
                </a:cubicBezTo>
                <a:cubicBezTo>
                  <a:pt x="3551317" y="1502439"/>
                  <a:pt x="3544257" y="1500674"/>
                  <a:pt x="3537196" y="1500674"/>
                </a:cubicBezTo>
                <a:lnTo>
                  <a:pt x="3516016" y="1500674"/>
                </a:lnTo>
                <a:cubicBezTo>
                  <a:pt x="3487776" y="1486554"/>
                  <a:pt x="3470124" y="1479493"/>
                  <a:pt x="3463064" y="1479493"/>
                </a:cubicBezTo>
                <a:lnTo>
                  <a:pt x="3452474" y="1479493"/>
                </a:lnTo>
                <a:lnTo>
                  <a:pt x="3452474" y="1468903"/>
                </a:lnTo>
                <a:lnTo>
                  <a:pt x="3452474" y="1458312"/>
                </a:lnTo>
                <a:cubicBezTo>
                  <a:pt x="3452474" y="1458312"/>
                  <a:pt x="3447178" y="1454783"/>
                  <a:pt x="3436588" y="1447722"/>
                </a:cubicBezTo>
                <a:cubicBezTo>
                  <a:pt x="3425997" y="1440662"/>
                  <a:pt x="3420703" y="1440662"/>
                  <a:pt x="3420703" y="1447722"/>
                </a:cubicBezTo>
                <a:lnTo>
                  <a:pt x="3399522" y="1447722"/>
                </a:lnTo>
                <a:cubicBezTo>
                  <a:pt x="3399522" y="1447722"/>
                  <a:pt x="3397758" y="1445957"/>
                  <a:pt x="3394226" y="1442427"/>
                </a:cubicBezTo>
                <a:cubicBezTo>
                  <a:pt x="3390695" y="1438897"/>
                  <a:pt x="3388931" y="1437132"/>
                  <a:pt x="3388931" y="1437132"/>
                </a:cubicBezTo>
                <a:cubicBezTo>
                  <a:pt x="3387166" y="1438897"/>
                  <a:pt x="3385401" y="1440221"/>
                  <a:pt x="3383637" y="1441103"/>
                </a:cubicBezTo>
                <a:lnTo>
                  <a:pt x="3379970" y="1442020"/>
                </a:lnTo>
                <a:lnTo>
                  <a:pt x="3420703" y="1458312"/>
                </a:lnTo>
                <a:cubicBezTo>
                  <a:pt x="3420703" y="1465372"/>
                  <a:pt x="3420703" y="1468903"/>
                  <a:pt x="3420703" y="1468903"/>
                </a:cubicBezTo>
                <a:cubicBezTo>
                  <a:pt x="3364220" y="1468903"/>
                  <a:pt x="3321858" y="1458312"/>
                  <a:pt x="3293618" y="1437132"/>
                </a:cubicBezTo>
                <a:cubicBezTo>
                  <a:pt x="3293618" y="1430072"/>
                  <a:pt x="3288322" y="1426541"/>
                  <a:pt x="3277733" y="1426541"/>
                </a:cubicBezTo>
                <a:cubicBezTo>
                  <a:pt x="3267141" y="1426541"/>
                  <a:pt x="3261847" y="1426541"/>
                  <a:pt x="3261847" y="1426541"/>
                </a:cubicBezTo>
                <a:lnTo>
                  <a:pt x="3261847" y="1405360"/>
                </a:lnTo>
                <a:cubicBezTo>
                  <a:pt x="3254786" y="1405360"/>
                  <a:pt x="3251255" y="1405360"/>
                  <a:pt x="3251255" y="1405360"/>
                </a:cubicBezTo>
                <a:cubicBezTo>
                  <a:pt x="3251255" y="1405360"/>
                  <a:pt x="3251255" y="1408891"/>
                  <a:pt x="3251255" y="1415951"/>
                </a:cubicBezTo>
                <a:lnTo>
                  <a:pt x="3251255" y="1426541"/>
                </a:lnTo>
                <a:cubicBezTo>
                  <a:pt x="3244195" y="1419481"/>
                  <a:pt x="3238901" y="1415951"/>
                  <a:pt x="3235370" y="1415951"/>
                </a:cubicBezTo>
                <a:cubicBezTo>
                  <a:pt x="3231839" y="1415951"/>
                  <a:pt x="3226545" y="1412420"/>
                  <a:pt x="3219485" y="1405360"/>
                </a:cubicBezTo>
                <a:lnTo>
                  <a:pt x="3230075" y="1405360"/>
                </a:lnTo>
                <a:cubicBezTo>
                  <a:pt x="3237136" y="1405360"/>
                  <a:pt x="3240666" y="1403595"/>
                  <a:pt x="3240666" y="1400066"/>
                </a:cubicBezTo>
                <a:cubicBezTo>
                  <a:pt x="3240666" y="1396535"/>
                  <a:pt x="3235370" y="1394770"/>
                  <a:pt x="3224781" y="1394770"/>
                </a:cubicBezTo>
                <a:cubicBezTo>
                  <a:pt x="3214189" y="1394770"/>
                  <a:pt x="3208895" y="1391239"/>
                  <a:pt x="3208895" y="1384180"/>
                </a:cubicBezTo>
                <a:lnTo>
                  <a:pt x="3187714" y="1373589"/>
                </a:lnTo>
                <a:cubicBezTo>
                  <a:pt x="3180653" y="1373589"/>
                  <a:pt x="3177123" y="1371824"/>
                  <a:pt x="3177123" y="1368293"/>
                </a:cubicBezTo>
                <a:cubicBezTo>
                  <a:pt x="3177123" y="1364764"/>
                  <a:pt x="3163002" y="1357704"/>
                  <a:pt x="3134762" y="1347114"/>
                </a:cubicBezTo>
                <a:cubicBezTo>
                  <a:pt x="3106520" y="1336523"/>
                  <a:pt x="3085339" y="1331228"/>
                  <a:pt x="3071218" y="1331228"/>
                </a:cubicBezTo>
                <a:cubicBezTo>
                  <a:pt x="3071218" y="1331228"/>
                  <a:pt x="3071218" y="1327697"/>
                  <a:pt x="3071218" y="1320637"/>
                </a:cubicBezTo>
                <a:lnTo>
                  <a:pt x="3039447" y="1299456"/>
                </a:lnTo>
                <a:cubicBezTo>
                  <a:pt x="2975906" y="1278276"/>
                  <a:pt x="2926483" y="1264154"/>
                  <a:pt x="2891182" y="1257095"/>
                </a:cubicBezTo>
                <a:cubicBezTo>
                  <a:pt x="2884122" y="1250035"/>
                  <a:pt x="2877061" y="1246504"/>
                  <a:pt x="2870002" y="1246504"/>
                </a:cubicBezTo>
                <a:cubicBezTo>
                  <a:pt x="2862941" y="1246504"/>
                  <a:pt x="2855879" y="1246504"/>
                  <a:pt x="2848820" y="1246504"/>
                </a:cubicBezTo>
                <a:cubicBezTo>
                  <a:pt x="2845290" y="1242975"/>
                  <a:pt x="2842642" y="1241210"/>
                  <a:pt x="2840878" y="1241210"/>
                </a:cubicBezTo>
                <a:close/>
                <a:moveTo>
                  <a:pt x="8133435" y="1235914"/>
                </a:moveTo>
                <a:cubicBezTo>
                  <a:pt x="8140497" y="1235914"/>
                  <a:pt x="8147556" y="1235914"/>
                  <a:pt x="8154617" y="1235914"/>
                </a:cubicBezTo>
                <a:cubicBezTo>
                  <a:pt x="8161677" y="1235914"/>
                  <a:pt x="8165206" y="1239445"/>
                  <a:pt x="8165206" y="1246504"/>
                </a:cubicBezTo>
                <a:cubicBezTo>
                  <a:pt x="8151087" y="1246504"/>
                  <a:pt x="8140497" y="1242975"/>
                  <a:pt x="8133435" y="1235914"/>
                </a:cubicBezTo>
                <a:close/>
                <a:moveTo>
                  <a:pt x="6735502" y="1225324"/>
                </a:moveTo>
                <a:lnTo>
                  <a:pt x="6735502" y="1235914"/>
                </a:lnTo>
                <a:cubicBezTo>
                  <a:pt x="6742562" y="1242975"/>
                  <a:pt x="6751387" y="1244739"/>
                  <a:pt x="6761977" y="1241210"/>
                </a:cubicBezTo>
                <a:cubicBezTo>
                  <a:pt x="6772568" y="1237679"/>
                  <a:pt x="6777862" y="1239445"/>
                  <a:pt x="6777862" y="1246504"/>
                </a:cubicBezTo>
                <a:cubicBezTo>
                  <a:pt x="6777862" y="1253564"/>
                  <a:pt x="6779628" y="1257095"/>
                  <a:pt x="6783158" y="1257095"/>
                </a:cubicBezTo>
                <a:cubicBezTo>
                  <a:pt x="6786688" y="1257095"/>
                  <a:pt x="6791984" y="1257095"/>
                  <a:pt x="6799044" y="1257095"/>
                </a:cubicBezTo>
                <a:lnTo>
                  <a:pt x="6820224" y="1267685"/>
                </a:lnTo>
                <a:cubicBezTo>
                  <a:pt x="6827285" y="1274745"/>
                  <a:pt x="6832580" y="1276510"/>
                  <a:pt x="6836110" y="1272981"/>
                </a:cubicBezTo>
                <a:cubicBezTo>
                  <a:pt x="6839640" y="1269450"/>
                  <a:pt x="6843170" y="1269450"/>
                  <a:pt x="6846700" y="1272981"/>
                </a:cubicBezTo>
                <a:cubicBezTo>
                  <a:pt x="6850230" y="1276510"/>
                  <a:pt x="6859056" y="1280041"/>
                  <a:pt x="6873177" y="1283571"/>
                </a:cubicBezTo>
                <a:cubicBezTo>
                  <a:pt x="6887296" y="1287101"/>
                  <a:pt x="6897888" y="1288866"/>
                  <a:pt x="6904948" y="1288866"/>
                </a:cubicBezTo>
                <a:lnTo>
                  <a:pt x="6915539" y="1278276"/>
                </a:lnTo>
                <a:cubicBezTo>
                  <a:pt x="6908477" y="1285335"/>
                  <a:pt x="6908477" y="1290631"/>
                  <a:pt x="6915539" y="1294162"/>
                </a:cubicBezTo>
                <a:cubicBezTo>
                  <a:pt x="6922600" y="1297691"/>
                  <a:pt x="6929658" y="1299456"/>
                  <a:pt x="6936718" y="1299456"/>
                </a:cubicBezTo>
                <a:cubicBezTo>
                  <a:pt x="6943780" y="1299456"/>
                  <a:pt x="6950840" y="1301221"/>
                  <a:pt x="6957900" y="1304752"/>
                </a:cubicBezTo>
                <a:cubicBezTo>
                  <a:pt x="6964960" y="1308283"/>
                  <a:pt x="6968491" y="1313577"/>
                  <a:pt x="6968491" y="1320637"/>
                </a:cubicBezTo>
                <a:cubicBezTo>
                  <a:pt x="6972020" y="1320637"/>
                  <a:pt x="6973785" y="1320637"/>
                  <a:pt x="6973785" y="1320637"/>
                </a:cubicBezTo>
                <a:lnTo>
                  <a:pt x="6989670" y="1320637"/>
                </a:lnTo>
                <a:cubicBezTo>
                  <a:pt x="6989670" y="1327697"/>
                  <a:pt x="6994966" y="1329464"/>
                  <a:pt x="7005558" y="1325933"/>
                </a:cubicBezTo>
                <a:cubicBezTo>
                  <a:pt x="7016148" y="1322402"/>
                  <a:pt x="7023208" y="1322402"/>
                  <a:pt x="7026737" y="1325933"/>
                </a:cubicBezTo>
                <a:cubicBezTo>
                  <a:pt x="7030266" y="1329464"/>
                  <a:pt x="7035562" y="1331228"/>
                  <a:pt x="7042622" y="1331228"/>
                </a:cubicBezTo>
                <a:cubicBezTo>
                  <a:pt x="7042622" y="1338287"/>
                  <a:pt x="7044389" y="1341818"/>
                  <a:pt x="7047918" y="1341818"/>
                </a:cubicBezTo>
                <a:cubicBezTo>
                  <a:pt x="7051448" y="1341818"/>
                  <a:pt x="7058510" y="1341818"/>
                  <a:pt x="7069100" y="1341818"/>
                </a:cubicBezTo>
                <a:cubicBezTo>
                  <a:pt x="7079689" y="1341818"/>
                  <a:pt x="7090280" y="1345349"/>
                  <a:pt x="7100870" y="1352408"/>
                </a:cubicBezTo>
                <a:cubicBezTo>
                  <a:pt x="7111462" y="1359468"/>
                  <a:pt x="7116756" y="1359468"/>
                  <a:pt x="7116756" y="1352408"/>
                </a:cubicBezTo>
                <a:lnTo>
                  <a:pt x="7127347" y="1362999"/>
                </a:lnTo>
                <a:cubicBezTo>
                  <a:pt x="7134408" y="1370060"/>
                  <a:pt x="7143232" y="1373589"/>
                  <a:pt x="7153822" y="1373589"/>
                </a:cubicBezTo>
                <a:cubicBezTo>
                  <a:pt x="7164414" y="1373589"/>
                  <a:pt x="7176770" y="1377120"/>
                  <a:pt x="7190889" y="1384180"/>
                </a:cubicBezTo>
                <a:cubicBezTo>
                  <a:pt x="7212070" y="1391239"/>
                  <a:pt x="7231485" y="1396535"/>
                  <a:pt x="7249136" y="1400066"/>
                </a:cubicBezTo>
                <a:cubicBezTo>
                  <a:pt x="7266788" y="1403595"/>
                  <a:pt x="7279142" y="1405360"/>
                  <a:pt x="7286203" y="1405360"/>
                </a:cubicBezTo>
                <a:lnTo>
                  <a:pt x="7296793" y="1405360"/>
                </a:lnTo>
                <a:cubicBezTo>
                  <a:pt x="7303854" y="1412420"/>
                  <a:pt x="7310914" y="1415951"/>
                  <a:pt x="7317974" y="1415951"/>
                </a:cubicBezTo>
                <a:cubicBezTo>
                  <a:pt x="7325034" y="1415951"/>
                  <a:pt x="7342684" y="1419481"/>
                  <a:pt x="7370926" y="1426541"/>
                </a:cubicBezTo>
                <a:lnTo>
                  <a:pt x="7360336" y="1415951"/>
                </a:lnTo>
                <a:lnTo>
                  <a:pt x="7339155" y="1405360"/>
                </a:lnTo>
                <a:cubicBezTo>
                  <a:pt x="7346216" y="1412420"/>
                  <a:pt x="7335626" y="1408891"/>
                  <a:pt x="7307384" y="1394770"/>
                </a:cubicBezTo>
                <a:lnTo>
                  <a:pt x="7286203" y="1394770"/>
                </a:lnTo>
                <a:lnTo>
                  <a:pt x="7275612" y="1394770"/>
                </a:lnTo>
                <a:cubicBezTo>
                  <a:pt x="7268552" y="1387710"/>
                  <a:pt x="7252666" y="1378885"/>
                  <a:pt x="7227956" y="1368293"/>
                </a:cubicBezTo>
                <a:cubicBezTo>
                  <a:pt x="7203245" y="1357704"/>
                  <a:pt x="7180299" y="1352408"/>
                  <a:pt x="7159118" y="1352408"/>
                </a:cubicBezTo>
                <a:lnTo>
                  <a:pt x="7127347" y="1331228"/>
                </a:lnTo>
                <a:cubicBezTo>
                  <a:pt x="7127347" y="1331228"/>
                  <a:pt x="7122052" y="1329464"/>
                  <a:pt x="7111462" y="1325933"/>
                </a:cubicBezTo>
                <a:cubicBezTo>
                  <a:pt x="7100870" y="1322402"/>
                  <a:pt x="7088514" y="1317108"/>
                  <a:pt x="7074395" y="1310047"/>
                </a:cubicBezTo>
                <a:lnTo>
                  <a:pt x="7042622" y="1310047"/>
                </a:lnTo>
                <a:cubicBezTo>
                  <a:pt x="7035562" y="1302987"/>
                  <a:pt x="7026737" y="1297691"/>
                  <a:pt x="7016148" y="1294162"/>
                </a:cubicBezTo>
                <a:cubicBezTo>
                  <a:pt x="7005558" y="1290631"/>
                  <a:pt x="6998496" y="1288866"/>
                  <a:pt x="6994966" y="1288866"/>
                </a:cubicBezTo>
                <a:cubicBezTo>
                  <a:pt x="6991437" y="1288866"/>
                  <a:pt x="6987906" y="1288866"/>
                  <a:pt x="6984376" y="1288866"/>
                </a:cubicBezTo>
                <a:cubicBezTo>
                  <a:pt x="6980847" y="1288866"/>
                  <a:pt x="6975552" y="1288866"/>
                  <a:pt x="6968491" y="1288866"/>
                </a:cubicBezTo>
                <a:lnTo>
                  <a:pt x="6957900" y="1278276"/>
                </a:lnTo>
                <a:lnTo>
                  <a:pt x="6904948" y="1257095"/>
                </a:lnTo>
                <a:cubicBezTo>
                  <a:pt x="6897888" y="1264154"/>
                  <a:pt x="6890828" y="1265920"/>
                  <a:pt x="6883766" y="1262389"/>
                </a:cubicBezTo>
                <a:cubicBezTo>
                  <a:pt x="6876706" y="1258860"/>
                  <a:pt x="6873177" y="1257095"/>
                  <a:pt x="6873177" y="1257095"/>
                </a:cubicBezTo>
                <a:cubicBezTo>
                  <a:pt x="6866116" y="1250035"/>
                  <a:pt x="6859056" y="1248269"/>
                  <a:pt x="6851996" y="1251800"/>
                </a:cubicBezTo>
                <a:cubicBezTo>
                  <a:pt x="6844936" y="1255331"/>
                  <a:pt x="6836110" y="1253564"/>
                  <a:pt x="6825520" y="1246504"/>
                </a:cubicBezTo>
                <a:cubicBezTo>
                  <a:pt x="6814929" y="1239445"/>
                  <a:pt x="6806104" y="1239445"/>
                  <a:pt x="6799044" y="1246504"/>
                </a:cubicBezTo>
                <a:lnTo>
                  <a:pt x="6788454" y="1235914"/>
                </a:lnTo>
                <a:lnTo>
                  <a:pt x="6767272" y="1235914"/>
                </a:lnTo>
                <a:cubicBezTo>
                  <a:pt x="6753152" y="1235914"/>
                  <a:pt x="6744326" y="1234149"/>
                  <a:pt x="6740796" y="1230619"/>
                </a:cubicBezTo>
                <a:cubicBezTo>
                  <a:pt x="6737266" y="1227089"/>
                  <a:pt x="6735502" y="1225324"/>
                  <a:pt x="6735502" y="1225324"/>
                </a:cubicBezTo>
                <a:close/>
                <a:moveTo>
                  <a:pt x="3320093" y="1225324"/>
                </a:moveTo>
                <a:cubicBezTo>
                  <a:pt x="3316564" y="1225324"/>
                  <a:pt x="3314799" y="1228854"/>
                  <a:pt x="3314799" y="1235914"/>
                </a:cubicBezTo>
                <a:cubicBezTo>
                  <a:pt x="3321858" y="1235914"/>
                  <a:pt x="3325389" y="1234149"/>
                  <a:pt x="3325389" y="1230619"/>
                </a:cubicBezTo>
                <a:cubicBezTo>
                  <a:pt x="3325389" y="1227089"/>
                  <a:pt x="3323625" y="1225324"/>
                  <a:pt x="3320093" y="1225324"/>
                </a:cubicBezTo>
                <a:close/>
                <a:moveTo>
                  <a:pt x="3124171" y="1225324"/>
                </a:moveTo>
                <a:cubicBezTo>
                  <a:pt x="3124171" y="1225324"/>
                  <a:pt x="3124171" y="1228854"/>
                  <a:pt x="3124171" y="1235914"/>
                </a:cubicBezTo>
                <a:lnTo>
                  <a:pt x="3145351" y="1246504"/>
                </a:lnTo>
                <a:cubicBezTo>
                  <a:pt x="3152412" y="1239445"/>
                  <a:pt x="3152412" y="1235914"/>
                  <a:pt x="3145351" y="1235914"/>
                </a:cubicBezTo>
                <a:cubicBezTo>
                  <a:pt x="3145351" y="1235914"/>
                  <a:pt x="3141821" y="1235914"/>
                  <a:pt x="3134762" y="1235914"/>
                </a:cubicBezTo>
                <a:cubicBezTo>
                  <a:pt x="3127701" y="1228854"/>
                  <a:pt x="3124171" y="1225324"/>
                  <a:pt x="3124171" y="1225324"/>
                </a:cubicBezTo>
                <a:close/>
                <a:moveTo>
                  <a:pt x="2975906" y="1225324"/>
                </a:moveTo>
                <a:cubicBezTo>
                  <a:pt x="2982965" y="1232383"/>
                  <a:pt x="2986495" y="1235914"/>
                  <a:pt x="2986495" y="1235914"/>
                </a:cubicBezTo>
                <a:lnTo>
                  <a:pt x="2986495" y="1225324"/>
                </a:lnTo>
                <a:cubicBezTo>
                  <a:pt x="2986495" y="1225324"/>
                  <a:pt x="2982965" y="1225324"/>
                  <a:pt x="2975906" y="1225324"/>
                </a:cubicBezTo>
                <a:close/>
                <a:moveTo>
                  <a:pt x="1196717" y="1225324"/>
                </a:moveTo>
                <a:lnTo>
                  <a:pt x="1217897" y="1235914"/>
                </a:lnTo>
                <a:lnTo>
                  <a:pt x="1228487" y="1246504"/>
                </a:lnTo>
                <a:cubicBezTo>
                  <a:pt x="1221427" y="1246504"/>
                  <a:pt x="1214367" y="1246504"/>
                  <a:pt x="1207306" y="1246504"/>
                </a:cubicBezTo>
                <a:lnTo>
                  <a:pt x="1196717" y="1235914"/>
                </a:lnTo>
                <a:cubicBezTo>
                  <a:pt x="1196717" y="1228854"/>
                  <a:pt x="1196717" y="1225324"/>
                  <a:pt x="1196717" y="1225324"/>
                </a:cubicBezTo>
                <a:close/>
                <a:moveTo>
                  <a:pt x="8059302" y="1214733"/>
                </a:moveTo>
                <a:cubicBezTo>
                  <a:pt x="8066364" y="1214733"/>
                  <a:pt x="8073423" y="1214733"/>
                  <a:pt x="8080483" y="1214733"/>
                </a:cubicBezTo>
                <a:lnTo>
                  <a:pt x="8080483" y="1225324"/>
                </a:lnTo>
                <a:cubicBezTo>
                  <a:pt x="8073423" y="1225324"/>
                  <a:pt x="8068127" y="1223558"/>
                  <a:pt x="8064598" y="1220029"/>
                </a:cubicBezTo>
                <a:cubicBezTo>
                  <a:pt x="8061068" y="1216498"/>
                  <a:pt x="8059302" y="1214733"/>
                  <a:pt x="8059302" y="1214733"/>
                </a:cubicBezTo>
                <a:close/>
                <a:moveTo>
                  <a:pt x="6703730" y="1214733"/>
                </a:moveTo>
                <a:cubicBezTo>
                  <a:pt x="6696669" y="1221793"/>
                  <a:pt x="6694906" y="1227089"/>
                  <a:pt x="6698435" y="1230619"/>
                </a:cubicBezTo>
                <a:cubicBezTo>
                  <a:pt x="6701964" y="1234149"/>
                  <a:pt x="6705496" y="1235914"/>
                  <a:pt x="6709025" y="1235914"/>
                </a:cubicBezTo>
                <a:cubicBezTo>
                  <a:pt x="6712554" y="1235914"/>
                  <a:pt x="6714320" y="1235914"/>
                  <a:pt x="6714320" y="1235914"/>
                </a:cubicBezTo>
                <a:cubicBezTo>
                  <a:pt x="6714320" y="1235914"/>
                  <a:pt x="6714320" y="1232383"/>
                  <a:pt x="6714320" y="1225324"/>
                </a:cubicBezTo>
                <a:close/>
                <a:moveTo>
                  <a:pt x="2944134" y="1214733"/>
                </a:moveTo>
                <a:cubicBezTo>
                  <a:pt x="2944134" y="1221793"/>
                  <a:pt x="2945898" y="1225324"/>
                  <a:pt x="2949429" y="1225324"/>
                </a:cubicBezTo>
                <a:cubicBezTo>
                  <a:pt x="2952960" y="1225324"/>
                  <a:pt x="2954724" y="1223558"/>
                  <a:pt x="2954724" y="1220029"/>
                </a:cubicBezTo>
                <a:cubicBezTo>
                  <a:pt x="2954724" y="1216498"/>
                  <a:pt x="2951194" y="1214733"/>
                  <a:pt x="2944134" y="1214733"/>
                </a:cubicBezTo>
                <a:close/>
                <a:moveTo>
                  <a:pt x="2795868" y="1214733"/>
                </a:moveTo>
                <a:cubicBezTo>
                  <a:pt x="2795868" y="1221793"/>
                  <a:pt x="2797633" y="1225324"/>
                  <a:pt x="2801163" y="1225324"/>
                </a:cubicBezTo>
                <a:cubicBezTo>
                  <a:pt x="2804694" y="1225324"/>
                  <a:pt x="2806458" y="1223558"/>
                  <a:pt x="2806458" y="1220029"/>
                </a:cubicBezTo>
                <a:cubicBezTo>
                  <a:pt x="2806458" y="1216498"/>
                  <a:pt x="2802927" y="1214733"/>
                  <a:pt x="2795868" y="1214733"/>
                </a:cubicBezTo>
                <a:close/>
                <a:moveTo>
                  <a:pt x="2020121" y="1214733"/>
                </a:moveTo>
                <a:cubicBezTo>
                  <a:pt x="2025416" y="1214733"/>
                  <a:pt x="2029828" y="1218264"/>
                  <a:pt x="2033359" y="1225324"/>
                </a:cubicBezTo>
                <a:lnTo>
                  <a:pt x="2022769" y="1225324"/>
                </a:lnTo>
                <a:cubicBezTo>
                  <a:pt x="2015709" y="1225324"/>
                  <a:pt x="2012178" y="1225324"/>
                  <a:pt x="2012178" y="1225324"/>
                </a:cubicBezTo>
                <a:cubicBezTo>
                  <a:pt x="2012178" y="1232383"/>
                  <a:pt x="2008648" y="1235914"/>
                  <a:pt x="2001587" y="1235914"/>
                </a:cubicBezTo>
                <a:lnTo>
                  <a:pt x="2001587" y="1225324"/>
                </a:lnTo>
                <a:cubicBezTo>
                  <a:pt x="2008648" y="1218264"/>
                  <a:pt x="2014826" y="1214733"/>
                  <a:pt x="2020121" y="1214733"/>
                </a:cubicBezTo>
                <a:close/>
                <a:moveTo>
                  <a:pt x="1959226" y="1214733"/>
                </a:moveTo>
                <a:lnTo>
                  <a:pt x="1969816" y="1214733"/>
                </a:lnTo>
                <a:cubicBezTo>
                  <a:pt x="1969816" y="1221793"/>
                  <a:pt x="1968051" y="1225324"/>
                  <a:pt x="1964522" y="1225324"/>
                </a:cubicBezTo>
                <a:cubicBezTo>
                  <a:pt x="1960991" y="1225324"/>
                  <a:pt x="1957462" y="1223558"/>
                  <a:pt x="1953930" y="1220029"/>
                </a:cubicBezTo>
                <a:cubicBezTo>
                  <a:pt x="1950402" y="1216498"/>
                  <a:pt x="1952166" y="1214733"/>
                  <a:pt x="1959226" y="1214733"/>
                </a:cubicBezTo>
                <a:close/>
                <a:moveTo>
                  <a:pt x="8027531" y="1204143"/>
                </a:moveTo>
                <a:lnTo>
                  <a:pt x="8038123" y="1204143"/>
                </a:lnTo>
                <a:lnTo>
                  <a:pt x="8038123" y="1214733"/>
                </a:lnTo>
                <a:close/>
                <a:moveTo>
                  <a:pt x="7752182" y="1204143"/>
                </a:moveTo>
                <a:cubicBezTo>
                  <a:pt x="7759242" y="1204143"/>
                  <a:pt x="7762772" y="1204143"/>
                  <a:pt x="7762772" y="1204143"/>
                </a:cubicBezTo>
                <a:lnTo>
                  <a:pt x="7752182" y="1214733"/>
                </a:lnTo>
                <a:cubicBezTo>
                  <a:pt x="7752182" y="1207673"/>
                  <a:pt x="7752182" y="1204143"/>
                  <a:pt x="7752182" y="1204143"/>
                </a:cubicBezTo>
                <a:close/>
                <a:moveTo>
                  <a:pt x="6576646" y="1204143"/>
                </a:moveTo>
                <a:lnTo>
                  <a:pt x="6587236" y="1214733"/>
                </a:lnTo>
                <a:cubicBezTo>
                  <a:pt x="6587236" y="1214733"/>
                  <a:pt x="6587236" y="1212968"/>
                  <a:pt x="6587236" y="1209437"/>
                </a:cubicBezTo>
                <a:cubicBezTo>
                  <a:pt x="6587236" y="1205908"/>
                  <a:pt x="6583706" y="1204143"/>
                  <a:pt x="6576646" y="1204143"/>
                </a:cubicBezTo>
                <a:close/>
                <a:moveTo>
                  <a:pt x="2986495" y="1204143"/>
                </a:moveTo>
                <a:cubicBezTo>
                  <a:pt x="2986495" y="1204143"/>
                  <a:pt x="2986495" y="1207673"/>
                  <a:pt x="2986495" y="1214733"/>
                </a:cubicBezTo>
                <a:cubicBezTo>
                  <a:pt x="2993556" y="1214733"/>
                  <a:pt x="2997086" y="1212968"/>
                  <a:pt x="2997086" y="1209437"/>
                </a:cubicBezTo>
                <a:cubicBezTo>
                  <a:pt x="2997086" y="1205908"/>
                  <a:pt x="2993556" y="1204143"/>
                  <a:pt x="2986495" y="1204143"/>
                </a:cubicBezTo>
                <a:close/>
                <a:moveTo>
                  <a:pt x="2467566" y="1204143"/>
                </a:moveTo>
                <a:lnTo>
                  <a:pt x="2478156" y="1204143"/>
                </a:lnTo>
                <a:cubicBezTo>
                  <a:pt x="2478156" y="1204143"/>
                  <a:pt x="2478156" y="1207673"/>
                  <a:pt x="2478156" y="1214733"/>
                </a:cubicBezTo>
                <a:cubicBezTo>
                  <a:pt x="2471096" y="1214733"/>
                  <a:pt x="2467566" y="1211202"/>
                  <a:pt x="2467566" y="1204143"/>
                </a:cubicBezTo>
                <a:close/>
                <a:moveTo>
                  <a:pt x="2160443" y="1204143"/>
                </a:moveTo>
                <a:cubicBezTo>
                  <a:pt x="2160443" y="1204143"/>
                  <a:pt x="2163974" y="1207673"/>
                  <a:pt x="2171034" y="1214733"/>
                </a:cubicBezTo>
                <a:cubicBezTo>
                  <a:pt x="2178094" y="1214733"/>
                  <a:pt x="2181625" y="1212968"/>
                  <a:pt x="2181625" y="1209437"/>
                </a:cubicBezTo>
                <a:cubicBezTo>
                  <a:pt x="2181625" y="1205908"/>
                  <a:pt x="2178094" y="1204143"/>
                  <a:pt x="2171034" y="1204143"/>
                </a:cubicBezTo>
                <a:close/>
                <a:moveTo>
                  <a:pt x="1323802" y="1204143"/>
                </a:moveTo>
                <a:cubicBezTo>
                  <a:pt x="1330861" y="1204143"/>
                  <a:pt x="1344982" y="1207673"/>
                  <a:pt x="1366162" y="1214733"/>
                </a:cubicBezTo>
                <a:lnTo>
                  <a:pt x="1355573" y="1235914"/>
                </a:lnTo>
                <a:cubicBezTo>
                  <a:pt x="1341452" y="1228854"/>
                  <a:pt x="1330861" y="1225324"/>
                  <a:pt x="1323802" y="1225324"/>
                </a:cubicBezTo>
                <a:cubicBezTo>
                  <a:pt x="1316740" y="1218264"/>
                  <a:pt x="1314975" y="1214733"/>
                  <a:pt x="1318506" y="1214733"/>
                </a:cubicBezTo>
                <a:cubicBezTo>
                  <a:pt x="1322036" y="1214733"/>
                  <a:pt x="1323802" y="1211202"/>
                  <a:pt x="1323802" y="1204143"/>
                </a:cubicBezTo>
                <a:close/>
                <a:moveTo>
                  <a:pt x="7879267" y="1198849"/>
                </a:moveTo>
                <a:cubicBezTo>
                  <a:pt x="7875736" y="1198849"/>
                  <a:pt x="7872206" y="1200614"/>
                  <a:pt x="7868675" y="1204143"/>
                </a:cubicBezTo>
                <a:lnTo>
                  <a:pt x="7879267" y="1214733"/>
                </a:lnTo>
                <a:lnTo>
                  <a:pt x="7889856" y="1214733"/>
                </a:lnTo>
                <a:lnTo>
                  <a:pt x="7889856" y="1204143"/>
                </a:lnTo>
                <a:cubicBezTo>
                  <a:pt x="7886326" y="1200614"/>
                  <a:pt x="7882796" y="1198849"/>
                  <a:pt x="7879267" y="1198849"/>
                </a:cubicBezTo>
                <a:close/>
                <a:moveTo>
                  <a:pt x="7995760" y="1193552"/>
                </a:moveTo>
                <a:lnTo>
                  <a:pt x="8006350" y="1193552"/>
                </a:lnTo>
                <a:lnTo>
                  <a:pt x="8006350" y="1204143"/>
                </a:lnTo>
                <a:close/>
                <a:moveTo>
                  <a:pt x="1461477" y="1193552"/>
                </a:moveTo>
                <a:cubicBezTo>
                  <a:pt x="1468537" y="1193552"/>
                  <a:pt x="1472067" y="1193552"/>
                  <a:pt x="1472067" y="1193552"/>
                </a:cubicBezTo>
                <a:lnTo>
                  <a:pt x="1461477" y="1204143"/>
                </a:lnTo>
                <a:cubicBezTo>
                  <a:pt x="1461477" y="1197083"/>
                  <a:pt x="1461477" y="1193552"/>
                  <a:pt x="1461477" y="1193552"/>
                </a:cubicBezTo>
                <a:close/>
                <a:moveTo>
                  <a:pt x="1080222" y="1193552"/>
                </a:moveTo>
                <a:lnTo>
                  <a:pt x="1111993" y="1193552"/>
                </a:lnTo>
                <a:lnTo>
                  <a:pt x="1138469" y="1220029"/>
                </a:lnTo>
                <a:lnTo>
                  <a:pt x="1127878" y="1214733"/>
                </a:lnTo>
                <a:cubicBezTo>
                  <a:pt x="1124348" y="1214733"/>
                  <a:pt x="1115523" y="1211202"/>
                  <a:pt x="1101402" y="1204143"/>
                </a:cubicBezTo>
                <a:cubicBezTo>
                  <a:pt x="1087282" y="1197083"/>
                  <a:pt x="1080222" y="1193552"/>
                  <a:pt x="1080222" y="1193552"/>
                </a:cubicBezTo>
                <a:close/>
                <a:moveTo>
                  <a:pt x="2671431" y="1188258"/>
                </a:moveTo>
                <a:cubicBezTo>
                  <a:pt x="2673195" y="1188258"/>
                  <a:pt x="2675844" y="1190022"/>
                  <a:pt x="2679374" y="1193552"/>
                </a:cubicBezTo>
                <a:cubicBezTo>
                  <a:pt x="2679374" y="1200612"/>
                  <a:pt x="2677608" y="1204143"/>
                  <a:pt x="2674080" y="1204143"/>
                </a:cubicBezTo>
                <a:cubicBezTo>
                  <a:pt x="2670548" y="1204143"/>
                  <a:pt x="2668783" y="1200612"/>
                  <a:pt x="2668783" y="1193552"/>
                </a:cubicBezTo>
                <a:cubicBezTo>
                  <a:pt x="2668783" y="1190022"/>
                  <a:pt x="2669666" y="1188258"/>
                  <a:pt x="2671431" y="1188258"/>
                </a:cubicBezTo>
                <a:close/>
                <a:moveTo>
                  <a:pt x="8122846" y="1182962"/>
                </a:moveTo>
                <a:cubicBezTo>
                  <a:pt x="8122846" y="1182962"/>
                  <a:pt x="8122846" y="1186493"/>
                  <a:pt x="8122846" y="1193552"/>
                </a:cubicBezTo>
                <a:cubicBezTo>
                  <a:pt x="8122846" y="1193552"/>
                  <a:pt x="8119316" y="1193552"/>
                  <a:pt x="8112254" y="1193552"/>
                </a:cubicBezTo>
                <a:close/>
                <a:moveTo>
                  <a:pt x="7953398" y="1182962"/>
                </a:moveTo>
                <a:lnTo>
                  <a:pt x="7963990" y="1182962"/>
                </a:lnTo>
                <a:lnTo>
                  <a:pt x="7974579" y="1193552"/>
                </a:lnTo>
                <a:cubicBezTo>
                  <a:pt x="7967519" y="1193552"/>
                  <a:pt x="7962223" y="1191787"/>
                  <a:pt x="7958694" y="1188258"/>
                </a:cubicBezTo>
                <a:cubicBezTo>
                  <a:pt x="7955164" y="1184727"/>
                  <a:pt x="7953398" y="1182962"/>
                  <a:pt x="7953398" y="1182962"/>
                </a:cubicBezTo>
                <a:close/>
                <a:moveTo>
                  <a:pt x="2012178" y="1182962"/>
                </a:moveTo>
                <a:cubicBezTo>
                  <a:pt x="2019238" y="1190022"/>
                  <a:pt x="2022769" y="1193552"/>
                  <a:pt x="2022769" y="1193552"/>
                </a:cubicBezTo>
                <a:lnTo>
                  <a:pt x="2022769" y="1182962"/>
                </a:lnTo>
                <a:close/>
                <a:moveTo>
                  <a:pt x="1175535" y="1182962"/>
                </a:moveTo>
                <a:cubicBezTo>
                  <a:pt x="1182596" y="1182962"/>
                  <a:pt x="1186126" y="1186493"/>
                  <a:pt x="1186126" y="1193552"/>
                </a:cubicBezTo>
                <a:cubicBezTo>
                  <a:pt x="1186126" y="1193552"/>
                  <a:pt x="1182596" y="1193552"/>
                  <a:pt x="1175535" y="1193552"/>
                </a:cubicBezTo>
                <a:cubicBezTo>
                  <a:pt x="1175535" y="1193552"/>
                  <a:pt x="1173771" y="1191787"/>
                  <a:pt x="1170240" y="1188258"/>
                </a:cubicBezTo>
                <a:cubicBezTo>
                  <a:pt x="1166711" y="1184727"/>
                  <a:pt x="1168475" y="1182962"/>
                  <a:pt x="1175535" y="1182962"/>
                </a:cubicBezTo>
                <a:close/>
                <a:moveTo>
                  <a:pt x="7889856" y="1172371"/>
                </a:moveTo>
                <a:cubicBezTo>
                  <a:pt x="7889856" y="1179431"/>
                  <a:pt x="7893386" y="1182962"/>
                  <a:pt x="7900446" y="1182962"/>
                </a:cubicBezTo>
                <a:lnTo>
                  <a:pt x="7900446" y="1172371"/>
                </a:lnTo>
                <a:cubicBezTo>
                  <a:pt x="7900446" y="1172371"/>
                  <a:pt x="7896917" y="1172371"/>
                  <a:pt x="7889856" y="1172371"/>
                </a:cubicBezTo>
                <a:close/>
                <a:moveTo>
                  <a:pt x="7868675" y="1172371"/>
                </a:moveTo>
                <a:cubicBezTo>
                  <a:pt x="7868675" y="1179431"/>
                  <a:pt x="7870441" y="1182962"/>
                  <a:pt x="7873971" y="1182962"/>
                </a:cubicBezTo>
                <a:cubicBezTo>
                  <a:pt x="7877500" y="1182962"/>
                  <a:pt x="7879267" y="1181197"/>
                  <a:pt x="7879267" y="1177666"/>
                </a:cubicBezTo>
                <a:cubicBezTo>
                  <a:pt x="7879267" y="1174137"/>
                  <a:pt x="7875736" y="1172371"/>
                  <a:pt x="7868675" y="1172371"/>
                </a:cubicBezTo>
                <a:close/>
                <a:moveTo>
                  <a:pt x="6031238" y="1172371"/>
                </a:moveTo>
                <a:cubicBezTo>
                  <a:pt x="6027709" y="1172371"/>
                  <a:pt x="6025943" y="1175902"/>
                  <a:pt x="6025943" y="1182962"/>
                </a:cubicBezTo>
                <a:lnTo>
                  <a:pt x="6036534" y="1182962"/>
                </a:lnTo>
                <a:cubicBezTo>
                  <a:pt x="6036534" y="1182962"/>
                  <a:pt x="6036534" y="1181197"/>
                  <a:pt x="6036534" y="1177666"/>
                </a:cubicBezTo>
                <a:cubicBezTo>
                  <a:pt x="6036534" y="1174137"/>
                  <a:pt x="6034768" y="1172371"/>
                  <a:pt x="6031238" y="1172371"/>
                </a:cubicBezTo>
                <a:close/>
                <a:moveTo>
                  <a:pt x="1885093" y="1172371"/>
                </a:moveTo>
                <a:lnTo>
                  <a:pt x="1885093" y="1182962"/>
                </a:lnTo>
                <a:lnTo>
                  <a:pt x="1874503" y="1182962"/>
                </a:lnTo>
                <a:cubicBezTo>
                  <a:pt x="1874503" y="1175902"/>
                  <a:pt x="1878032" y="1172371"/>
                  <a:pt x="1885093" y="1172371"/>
                </a:cubicBezTo>
                <a:close/>
                <a:moveTo>
                  <a:pt x="8888002" y="1164428"/>
                </a:moveTo>
                <a:cubicBezTo>
                  <a:pt x="8889768" y="1164428"/>
                  <a:pt x="8892415" y="1165312"/>
                  <a:pt x="8895945" y="1167077"/>
                </a:cubicBezTo>
                <a:cubicBezTo>
                  <a:pt x="8903007" y="1170606"/>
                  <a:pt x="8906536" y="1172371"/>
                  <a:pt x="8906536" y="1172371"/>
                </a:cubicBezTo>
                <a:cubicBezTo>
                  <a:pt x="8906536" y="1172371"/>
                  <a:pt x="8903007" y="1172371"/>
                  <a:pt x="8895945" y="1172371"/>
                </a:cubicBezTo>
                <a:cubicBezTo>
                  <a:pt x="8888884" y="1172371"/>
                  <a:pt x="8885355" y="1170606"/>
                  <a:pt x="8885355" y="1167077"/>
                </a:cubicBezTo>
                <a:cubicBezTo>
                  <a:pt x="8885355" y="1165312"/>
                  <a:pt x="8886236" y="1164428"/>
                  <a:pt x="8888002" y="1164428"/>
                </a:cubicBezTo>
                <a:close/>
                <a:moveTo>
                  <a:pt x="2859410" y="1161781"/>
                </a:moveTo>
                <a:cubicBezTo>
                  <a:pt x="2852351" y="1161781"/>
                  <a:pt x="2850585" y="1163546"/>
                  <a:pt x="2854115" y="1167077"/>
                </a:cubicBezTo>
                <a:cubicBezTo>
                  <a:pt x="2857646" y="1170606"/>
                  <a:pt x="2861175" y="1172371"/>
                  <a:pt x="2864707" y="1172371"/>
                </a:cubicBezTo>
                <a:cubicBezTo>
                  <a:pt x="2868235" y="1172371"/>
                  <a:pt x="2870002" y="1168841"/>
                  <a:pt x="2870002" y="1161781"/>
                </a:cubicBezTo>
                <a:cubicBezTo>
                  <a:pt x="2870002" y="1161781"/>
                  <a:pt x="2866471" y="1161781"/>
                  <a:pt x="2859410" y="1161781"/>
                </a:cubicBezTo>
                <a:close/>
                <a:moveTo>
                  <a:pt x="2075721" y="1161781"/>
                </a:moveTo>
                <a:cubicBezTo>
                  <a:pt x="2082781" y="1168841"/>
                  <a:pt x="2086311" y="1172371"/>
                  <a:pt x="2086311" y="1172371"/>
                </a:cubicBezTo>
                <a:cubicBezTo>
                  <a:pt x="2086311" y="1172371"/>
                  <a:pt x="2086311" y="1175902"/>
                  <a:pt x="2086311" y="1182962"/>
                </a:cubicBezTo>
                <a:cubicBezTo>
                  <a:pt x="2086311" y="1182962"/>
                  <a:pt x="2089841" y="1182962"/>
                  <a:pt x="2096901" y="1182962"/>
                </a:cubicBezTo>
                <a:lnTo>
                  <a:pt x="2086311" y="1193552"/>
                </a:lnTo>
                <a:lnTo>
                  <a:pt x="2075721" y="1193552"/>
                </a:lnTo>
                <a:cubicBezTo>
                  <a:pt x="2082781" y="1200612"/>
                  <a:pt x="2096901" y="1204143"/>
                  <a:pt x="2118082" y="1204143"/>
                </a:cubicBezTo>
                <a:cubicBezTo>
                  <a:pt x="2111022" y="1197083"/>
                  <a:pt x="2107491" y="1193552"/>
                  <a:pt x="2107491" y="1193552"/>
                </a:cubicBezTo>
                <a:cubicBezTo>
                  <a:pt x="2107491" y="1186493"/>
                  <a:pt x="2107491" y="1182962"/>
                  <a:pt x="2107491" y="1182962"/>
                </a:cubicBezTo>
                <a:lnTo>
                  <a:pt x="2149853" y="1182962"/>
                </a:lnTo>
                <a:cubicBezTo>
                  <a:pt x="2163974" y="1190022"/>
                  <a:pt x="2178094" y="1193552"/>
                  <a:pt x="2192215" y="1193552"/>
                </a:cubicBezTo>
                <a:cubicBezTo>
                  <a:pt x="2178094" y="1186493"/>
                  <a:pt x="2167504" y="1182962"/>
                  <a:pt x="2160443" y="1182962"/>
                </a:cubicBezTo>
                <a:cubicBezTo>
                  <a:pt x="2153384" y="1182962"/>
                  <a:pt x="2142793" y="1179431"/>
                  <a:pt x="2128673" y="1172371"/>
                </a:cubicBezTo>
                <a:cubicBezTo>
                  <a:pt x="2114552" y="1165312"/>
                  <a:pt x="2096901" y="1161781"/>
                  <a:pt x="2075721" y="1161781"/>
                </a:cubicBezTo>
                <a:close/>
                <a:moveTo>
                  <a:pt x="6502512" y="1151191"/>
                </a:moveTo>
                <a:cubicBezTo>
                  <a:pt x="6495451" y="1151191"/>
                  <a:pt x="6490156" y="1152956"/>
                  <a:pt x="6486627" y="1156485"/>
                </a:cubicBezTo>
                <a:cubicBezTo>
                  <a:pt x="6483098" y="1160016"/>
                  <a:pt x="6484861" y="1163546"/>
                  <a:pt x="6491922" y="1167077"/>
                </a:cubicBezTo>
                <a:cubicBezTo>
                  <a:pt x="6498983" y="1170606"/>
                  <a:pt x="6507807" y="1174137"/>
                  <a:pt x="6518398" y="1177666"/>
                </a:cubicBezTo>
                <a:cubicBezTo>
                  <a:pt x="6528988" y="1181197"/>
                  <a:pt x="6537813" y="1186493"/>
                  <a:pt x="6544874" y="1193552"/>
                </a:cubicBezTo>
                <a:cubicBezTo>
                  <a:pt x="6551935" y="1186493"/>
                  <a:pt x="6557230" y="1184727"/>
                  <a:pt x="6560759" y="1188258"/>
                </a:cubicBezTo>
                <a:cubicBezTo>
                  <a:pt x="6564290" y="1191787"/>
                  <a:pt x="6566054" y="1193552"/>
                  <a:pt x="6566054" y="1193552"/>
                </a:cubicBezTo>
                <a:lnTo>
                  <a:pt x="6576646" y="1193552"/>
                </a:lnTo>
                <a:lnTo>
                  <a:pt x="6597826" y="1204143"/>
                </a:lnTo>
                <a:cubicBezTo>
                  <a:pt x="6604887" y="1211202"/>
                  <a:pt x="6615477" y="1218264"/>
                  <a:pt x="6629598" y="1225324"/>
                </a:cubicBezTo>
                <a:lnTo>
                  <a:pt x="6629598" y="1214733"/>
                </a:lnTo>
                <a:cubicBezTo>
                  <a:pt x="6629598" y="1214733"/>
                  <a:pt x="6629598" y="1212968"/>
                  <a:pt x="6629598" y="1209437"/>
                </a:cubicBezTo>
                <a:cubicBezTo>
                  <a:pt x="6629598" y="1205908"/>
                  <a:pt x="6629598" y="1200612"/>
                  <a:pt x="6629598" y="1193552"/>
                </a:cubicBezTo>
                <a:lnTo>
                  <a:pt x="6640188" y="1193552"/>
                </a:lnTo>
                <a:cubicBezTo>
                  <a:pt x="6640188" y="1207673"/>
                  <a:pt x="6640188" y="1214733"/>
                  <a:pt x="6640188" y="1214733"/>
                </a:cubicBezTo>
                <a:lnTo>
                  <a:pt x="6650778" y="1204143"/>
                </a:lnTo>
                <a:lnTo>
                  <a:pt x="6661368" y="1204143"/>
                </a:lnTo>
                <a:lnTo>
                  <a:pt x="6671958" y="1204143"/>
                </a:lnTo>
                <a:cubicBezTo>
                  <a:pt x="6664898" y="1204143"/>
                  <a:pt x="6661368" y="1207673"/>
                  <a:pt x="6661368" y="1214733"/>
                </a:cubicBezTo>
                <a:cubicBezTo>
                  <a:pt x="6661368" y="1214733"/>
                  <a:pt x="6663134" y="1214733"/>
                  <a:pt x="6666664" y="1214733"/>
                </a:cubicBezTo>
                <a:cubicBezTo>
                  <a:pt x="6670194" y="1214733"/>
                  <a:pt x="6675488" y="1214733"/>
                  <a:pt x="6682550" y="1214733"/>
                </a:cubicBezTo>
                <a:lnTo>
                  <a:pt x="6693140" y="1214733"/>
                </a:lnTo>
                <a:cubicBezTo>
                  <a:pt x="6686079" y="1214733"/>
                  <a:pt x="6686079" y="1211202"/>
                  <a:pt x="6693140" y="1204143"/>
                </a:cubicBezTo>
                <a:lnTo>
                  <a:pt x="6682550" y="1193552"/>
                </a:lnTo>
                <a:cubicBezTo>
                  <a:pt x="6675488" y="1193552"/>
                  <a:pt x="6668429" y="1193552"/>
                  <a:pt x="6661368" y="1193552"/>
                </a:cubicBezTo>
                <a:cubicBezTo>
                  <a:pt x="6654307" y="1193552"/>
                  <a:pt x="6649012" y="1191787"/>
                  <a:pt x="6645483" y="1188258"/>
                </a:cubicBezTo>
                <a:cubicBezTo>
                  <a:pt x="6641954" y="1184727"/>
                  <a:pt x="6640188" y="1182962"/>
                  <a:pt x="6640188" y="1182962"/>
                </a:cubicBezTo>
                <a:lnTo>
                  <a:pt x="6629598" y="1182962"/>
                </a:lnTo>
                <a:cubicBezTo>
                  <a:pt x="6629598" y="1175902"/>
                  <a:pt x="6629598" y="1172371"/>
                  <a:pt x="6629598" y="1172371"/>
                </a:cubicBezTo>
                <a:cubicBezTo>
                  <a:pt x="6629598" y="1172371"/>
                  <a:pt x="6629598" y="1168841"/>
                  <a:pt x="6629598" y="1161781"/>
                </a:cubicBezTo>
                <a:cubicBezTo>
                  <a:pt x="6629598" y="1161781"/>
                  <a:pt x="6627832" y="1161781"/>
                  <a:pt x="6624302" y="1161781"/>
                </a:cubicBezTo>
                <a:cubicBezTo>
                  <a:pt x="6620772" y="1161781"/>
                  <a:pt x="6615477" y="1161781"/>
                  <a:pt x="6608416" y="1161781"/>
                </a:cubicBezTo>
                <a:cubicBezTo>
                  <a:pt x="6601355" y="1161781"/>
                  <a:pt x="6592531" y="1160016"/>
                  <a:pt x="6581940" y="1156485"/>
                </a:cubicBezTo>
                <a:cubicBezTo>
                  <a:pt x="6571350" y="1152956"/>
                  <a:pt x="6562525" y="1151191"/>
                  <a:pt x="6555464" y="1151191"/>
                </a:cubicBezTo>
                <a:cubicBezTo>
                  <a:pt x="6548403" y="1151191"/>
                  <a:pt x="6541344" y="1151191"/>
                  <a:pt x="6534284" y="1151191"/>
                </a:cubicBezTo>
                <a:lnTo>
                  <a:pt x="6534284" y="1161781"/>
                </a:lnTo>
                <a:cubicBezTo>
                  <a:pt x="6527223" y="1161781"/>
                  <a:pt x="6516632" y="1161781"/>
                  <a:pt x="6502512" y="1161781"/>
                </a:cubicBezTo>
                <a:close/>
                <a:moveTo>
                  <a:pt x="6100076" y="1151191"/>
                </a:moveTo>
                <a:lnTo>
                  <a:pt x="6100076" y="1161781"/>
                </a:lnTo>
                <a:cubicBezTo>
                  <a:pt x="6107138" y="1161781"/>
                  <a:pt x="6110668" y="1161781"/>
                  <a:pt x="6110668" y="1161781"/>
                </a:cubicBezTo>
                <a:close/>
                <a:moveTo>
                  <a:pt x="2329890" y="1151191"/>
                </a:moveTo>
                <a:lnTo>
                  <a:pt x="2329890" y="1161781"/>
                </a:lnTo>
                <a:lnTo>
                  <a:pt x="2340481" y="1161781"/>
                </a:lnTo>
                <a:cubicBezTo>
                  <a:pt x="2340481" y="1154721"/>
                  <a:pt x="2336950" y="1151191"/>
                  <a:pt x="2329890" y="1151191"/>
                </a:cubicBezTo>
                <a:close/>
                <a:moveTo>
                  <a:pt x="1863912" y="1151191"/>
                </a:moveTo>
                <a:cubicBezTo>
                  <a:pt x="1863912" y="1158250"/>
                  <a:pt x="1862147" y="1161781"/>
                  <a:pt x="1858616" y="1161781"/>
                </a:cubicBezTo>
                <a:cubicBezTo>
                  <a:pt x="1855087" y="1161781"/>
                  <a:pt x="1853322" y="1160016"/>
                  <a:pt x="1853322" y="1156485"/>
                </a:cubicBezTo>
                <a:cubicBezTo>
                  <a:pt x="1853322" y="1152956"/>
                  <a:pt x="1856852" y="1151191"/>
                  <a:pt x="1863912" y="1151191"/>
                </a:cubicBezTo>
                <a:close/>
                <a:moveTo>
                  <a:pt x="7433144" y="1144572"/>
                </a:moveTo>
                <a:cubicBezTo>
                  <a:pt x="7432262" y="1143688"/>
                  <a:pt x="7430938" y="1144131"/>
                  <a:pt x="7429174" y="1145896"/>
                </a:cubicBezTo>
                <a:cubicBezTo>
                  <a:pt x="7425644" y="1149426"/>
                  <a:pt x="7427408" y="1151191"/>
                  <a:pt x="7434468" y="1151191"/>
                </a:cubicBezTo>
                <a:cubicBezTo>
                  <a:pt x="7434468" y="1147662"/>
                  <a:pt x="7434026" y="1145454"/>
                  <a:pt x="7433144" y="1144572"/>
                </a:cubicBezTo>
                <a:close/>
                <a:moveTo>
                  <a:pt x="8800632" y="1140600"/>
                </a:moveTo>
                <a:cubicBezTo>
                  <a:pt x="8800632" y="1140600"/>
                  <a:pt x="8812988" y="1144131"/>
                  <a:pt x="8837697" y="1151191"/>
                </a:cubicBezTo>
                <a:cubicBezTo>
                  <a:pt x="8862409" y="1158250"/>
                  <a:pt x="8874765" y="1165312"/>
                  <a:pt x="8874765" y="1172371"/>
                </a:cubicBezTo>
                <a:lnTo>
                  <a:pt x="8832403" y="1161781"/>
                </a:lnTo>
                <a:close/>
                <a:moveTo>
                  <a:pt x="6438970" y="1140600"/>
                </a:moveTo>
                <a:cubicBezTo>
                  <a:pt x="6446031" y="1147660"/>
                  <a:pt x="6449560" y="1151191"/>
                  <a:pt x="6449560" y="1151191"/>
                </a:cubicBezTo>
                <a:cubicBezTo>
                  <a:pt x="6449560" y="1151191"/>
                  <a:pt x="6451326" y="1152956"/>
                  <a:pt x="6454855" y="1156485"/>
                </a:cubicBezTo>
                <a:cubicBezTo>
                  <a:pt x="6458384" y="1160016"/>
                  <a:pt x="6460150" y="1161781"/>
                  <a:pt x="6460150" y="1161781"/>
                </a:cubicBezTo>
                <a:lnTo>
                  <a:pt x="6470740" y="1161781"/>
                </a:lnTo>
                <a:lnTo>
                  <a:pt x="6470740" y="1151191"/>
                </a:lnTo>
                <a:lnTo>
                  <a:pt x="6460150" y="1140600"/>
                </a:lnTo>
                <a:close/>
                <a:moveTo>
                  <a:pt x="3283027" y="1140600"/>
                </a:moveTo>
                <a:cubicBezTo>
                  <a:pt x="3283027" y="1147660"/>
                  <a:pt x="3286557" y="1151191"/>
                  <a:pt x="3293618" y="1151191"/>
                </a:cubicBezTo>
                <a:cubicBezTo>
                  <a:pt x="3293618" y="1144131"/>
                  <a:pt x="3293618" y="1140600"/>
                  <a:pt x="3293618" y="1140600"/>
                </a:cubicBezTo>
                <a:close/>
                <a:moveTo>
                  <a:pt x="3018266" y="1140600"/>
                </a:moveTo>
                <a:cubicBezTo>
                  <a:pt x="3011207" y="1140600"/>
                  <a:pt x="3007676" y="1142365"/>
                  <a:pt x="3007676" y="1145896"/>
                </a:cubicBezTo>
                <a:cubicBezTo>
                  <a:pt x="3007676" y="1149426"/>
                  <a:pt x="3004146" y="1151191"/>
                  <a:pt x="2997086" y="1151191"/>
                </a:cubicBezTo>
                <a:lnTo>
                  <a:pt x="2986495" y="1151191"/>
                </a:lnTo>
                <a:lnTo>
                  <a:pt x="2997086" y="1161781"/>
                </a:lnTo>
                <a:lnTo>
                  <a:pt x="3018266" y="1161781"/>
                </a:lnTo>
                <a:lnTo>
                  <a:pt x="3028858" y="1151191"/>
                </a:lnTo>
                <a:cubicBezTo>
                  <a:pt x="3028858" y="1144131"/>
                  <a:pt x="3025327" y="1140600"/>
                  <a:pt x="3018266" y="1140600"/>
                </a:cubicBezTo>
                <a:close/>
                <a:moveTo>
                  <a:pt x="3190361" y="1135306"/>
                </a:moveTo>
                <a:cubicBezTo>
                  <a:pt x="3188596" y="1135306"/>
                  <a:pt x="3187714" y="1137070"/>
                  <a:pt x="3187714" y="1140600"/>
                </a:cubicBezTo>
                <a:lnTo>
                  <a:pt x="3198303" y="1140600"/>
                </a:lnTo>
                <a:cubicBezTo>
                  <a:pt x="3194774" y="1137070"/>
                  <a:pt x="3192125" y="1135306"/>
                  <a:pt x="3190361" y="1135306"/>
                </a:cubicBezTo>
                <a:close/>
                <a:moveTo>
                  <a:pt x="8048712" y="1130010"/>
                </a:moveTo>
                <a:lnTo>
                  <a:pt x="8069894" y="1130010"/>
                </a:lnTo>
                <a:lnTo>
                  <a:pt x="8069894" y="1140600"/>
                </a:lnTo>
                <a:cubicBezTo>
                  <a:pt x="8062833" y="1140600"/>
                  <a:pt x="8055773" y="1137070"/>
                  <a:pt x="8048712" y="1130010"/>
                </a:cubicBezTo>
                <a:close/>
                <a:moveTo>
                  <a:pt x="7752182" y="1130010"/>
                </a:moveTo>
                <a:lnTo>
                  <a:pt x="7752182" y="1140600"/>
                </a:lnTo>
                <a:cubicBezTo>
                  <a:pt x="7759242" y="1140600"/>
                  <a:pt x="7762772" y="1140600"/>
                  <a:pt x="7762772" y="1140600"/>
                </a:cubicBezTo>
                <a:cubicBezTo>
                  <a:pt x="7762772" y="1133541"/>
                  <a:pt x="7759242" y="1130010"/>
                  <a:pt x="7752182" y="1130010"/>
                </a:cubicBezTo>
                <a:close/>
                <a:moveTo>
                  <a:pt x="6417788" y="1130010"/>
                </a:moveTo>
                <a:lnTo>
                  <a:pt x="6417788" y="1140600"/>
                </a:lnTo>
                <a:lnTo>
                  <a:pt x="6423084" y="1140600"/>
                </a:lnTo>
                <a:cubicBezTo>
                  <a:pt x="6419554" y="1140600"/>
                  <a:pt x="6417788" y="1137070"/>
                  <a:pt x="6417788" y="1130010"/>
                </a:cubicBezTo>
                <a:close/>
                <a:moveTo>
                  <a:pt x="2319299" y="1130010"/>
                </a:moveTo>
                <a:lnTo>
                  <a:pt x="2308710" y="1140600"/>
                </a:lnTo>
                <a:cubicBezTo>
                  <a:pt x="2315769" y="1140600"/>
                  <a:pt x="2319299" y="1140600"/>
                  <a:pt x="2319299" y="1140600"/>
                </a:cubicBezTo>
                <a:cubicBezTo>
                  <a:pt x="2319299" y="1133541"/>
                  <a:pt x="2319299" y="1130010"/>
                  <a:pt x="2319299" y="1130010"/>
                </a:cubicBezTo>
                <a:close/>
                <a:moveTo>
                  <a:pt x="2758803" y="1126700"/>
                </a:moveTo>
                <a:cubicBezTo>
                  <a:pt x="2753506" y="1127142"/>
                  <a:pt x="2748211" y="1128245"/>
                  <a:pt x="2742916" y="1130010"/>
                </a:cubicBezTo>
                <a:lnTo>
                  <a:pt x="2732326" y="1130010"/>
                </a:lnTo>
                <a:lnTo>
                  <a:pt x="2753506" y="1140600"/>
                </a:lnTo>
                <a:cubicBezTo>
                  <a:pt x="2767627" y="1140600"/>
                  <a:pt x="2778218" y="1140600"/>
                  <a:pt x="2785278" y="1140600"/>
                </a:cubicBezTo>
                <a:lnTo>
                  <a:pt x="2795868" y="1140600"/>
                </a:lnTo>
                <a:cubicBezTo>
                  <a:pt x="2802927" y="1147660"/>
                  <a:pt x="2806458" y="1151191"/>
                  <a:pt x="2806458" y="1151191"/>
                </a:cubicBezTo>
                <a:cubicBezTo>
                  <a:pt x="2806458" y="1151191"/>
                  <a:pt x="2809989" y="1151191"/>
                  <a:pt x="2817049" y="1151191"/>
                </a:cubicBezTo>
                <a:lnTo>
                  <a:pt x="2806458" y="1140600"/>
                </a:lnTo>
                <a:cubicBezTo>
                  <a:pt x="2790573" y="1130010"/>
                  <a:pt x="2774687" y="1125376"/>
                  <a:pt x="2758803" y="1126700"/>
                </a:cubicBezTo>
                <a:close/>
                <a:moveTo>
                  <a:pt x="6473389" y="1124714"/>
                </a:moveTo>
                <a:cubicBezTo>
                  <a:pt x="6471624" y="1124714"/>
                  <a:pt x="6470740" y="1126481"/>
                  <a:pt x="6470740" y="1130010"/>
                </a:cubicBezTo>
                <a:lnTo>
                  <a:pt x="6481332" y="1130010"/>
                </a:lnTo>
                <a:cubicBezTo>
                  <a:pt x="6477800" y="1126481"/>
                  <a:pt x="6475154" y="1124714"/>
                  <a:pt x="6473389" y="1124714"/>
                </a:cubicBezTo>
                <a:close/>
                <a:moveTo>
                  <a:pt x="5847231" y="1123391"/>
                </a:moveTo>
                <a:cubicBezTo>
                  <a:pt x="5846347" y="1124273"/>
                  <a:pt x="5845908" y="1126481"/>
                  <a:pt x="5845908" y="1130010"/>
                </a:cubicBezTo>
                <a:cubicBezTo>
                  <a:pt x="5845908" y="1137070"/>
                  <a:pt x="5845908" y="1140600"/>
                  <a:pt x="5845908" y="1140600"/>
                </a:cubicBezTo>
                <a:cubicBezTo>
                  <a:pt x="5845908" y="1140600"/>
                  <a:pt x="5847672" y="1138835"/>
                  <a:pt x="5851202" y="1135306"/>
                </a:cubicBezTo>
                <a:cubicBezTo>
                  <a:pt x="5854731" y="1131775"/>
                  <a:pt x="5854731" y="1128245"/>
                  <a:pt x="5851202" y="1124714"/>
                </a:cubicBezTo>
                <a:cubicBezTo>
                  <a:pt x="5849436" y="1122950"/>
                  <a:pt x="5848113" y="1122509"/>
                  <a:pt x="5847231" y="1123391"/>
                </a:cubicBezTo>
                <a:close/>
                <a:moveTo>
                  <a:pt x="2255757" y="1119419"/>
                </a:moveTo>
                <a:lnTo>
                  <a:pt x="2255757" y="1130010"/>
                </a:lnTo>
                <a:cubicBezTo>
                  <a:pt x="2241637" y="1130010"/>
                  <a:pt x="2245167" y="1137070"/>
                  <a:pt x="2266347" y="1151191"/>
                </a:cubicBezTo>
                <a:lnTo>
                  <a:pt x="2308710" y="1151191"/>
                </a:lnTo>
                <a:cubicBezTo>
                  <a:pt x="2308710" y="1151191"/>
                  <a:pt x="2306945" y="1147660"/>
                  <a:pt x="2303415" y="1140600"/>
                </a:cubicBezTo>
                <a:cubicBezTo>
                  <a:pt x="2299884" y="1133541"/>
                  <a:pt x="2294589" y="1130010"/>
                  <a:pt x="2287529" y="1130010"/>
                </a:cubicBezTo>
                <a:cubicBezTo>
                  <a:pt x="2280468" y="1130010"/>
                  <a:pt x="2273408" y="1130010"/>
                  <a:pt x="2266347" y="1130010"/>
                </a:cubicBezTo>
                <a:close/>
                <a:moveTo>
                  <a:pt x="1906274" y="1119419"/>
                </a:moveTo>
                <a:lnTo>
                  <a:pt x="1948635" y="1140600"/>
                </a:lnTo>
                <a:lnTo>
                  <a:pt x="2012178" y="1161781"/>
                </a:lnTo>
                <a:cubicBezTo>
                  <a:pt x="2033359" y="1161781"/>
                  <a:pt x="2051009" y="1161781"/>
                  <a:pt x="2065130" y="1161781"/>
                </a:cubicBezTo>
                <a:cubicBezTo>
                  <a:pt x="2065130" y="1154721"/>
                  <a:pt x="2061600" y="1151191"/>
                  <a:pt x="2054540" y="1151191"/>
                </a:cubicBezTo>
                <a:cubicBezTo>
                  <a:pt x="2061600" y="1144131"/>
                  <a:pt x="2061600" y="1138835"/>
                  <a:pt x="2054540" y="1135306"/>
                </a:cubicBezTo>
                <a:cubicBezTo>
                  <a:pt x="2047480" y="1131775"/>
                  <a:pt x="2040419" y="1130010"/>
                  <a:pt x="2033359" y="1130010"/>
                </a:cubicBezTo>
                <a:cubicBezTo>
                  <a:pt x="2026299" y="1130010"/>
                  <a:pt x="2017472" y="1128245"/>
                  <a:pt x="2006882" y="1124714"/>
                </a:cubicBezTo>
                <a:cubicBezTo>
                  <a:pt x="1996293" y="1121184"/>
                  <a:pt x="1987466" y="1119419"/>
                  <a:pt x="1980407" y="1119419"/>
                </a:cubicBezTo>
                <a:close/>
                <a:moveTo>
                  <a:pt x="1885093" y="1119419"/>
                </a:moveTo>
                <a:lnTo>
                  <a:pt x="1874503" y="1130010"/>
                </a:lnTo>
                <a:cubicBezTo>
                  <a:pt x="1874503" y="1130010"/>
                  <a:pt x="1878032" y="1130010"/>
                  <a:pt x="1885093" y="1130010"/>
                </a:cubicBezTo>
                <a:cubicBezTo>
                  <a:pt x="1892153" y="1130010"/>
                  <a:pt x="1895684" y="1130010"/>
                  <a:pt x="1895684" y="1130010"/>
                </a:cubicBezTo>
                <a:cubicBezTo>
                  <a:pt x="1895684" y="1122950"/>
                  <a:pt x="1892153" y="1119419"/>
                  <a:pt x="1885093" y="1119419"/>
                </a:cubicBezTo>
                <a:close/>
                <a:moveTo>
                  <a:pt x="1085517" y="1119419"/>
                </a:moveTo>
                <a:cubicBezTo>
                  <a:pt x="1092577" y="1119419"/>
                  <a:pt x="1101402" y="1122950"/>
                  <a:pt x="1111993" y="1130010"/>
                </a:cubicBezTo>
                <a:cubicBezTo>
                  <a:pt x="1119053" y="1137070"/>
                  <a:pt x="1126114" y="1140600"/>
                  <a:pt x="1133174" y="1140600"/>
                </a:cubicBezTo>
                <a:lnTo>
                  <a:pt x="1249669" y="1193552"/>
                </a:lnTo>
                <a:cubicBezTo>
                  <a:pt x="1221427" y="1193552"/>
                  <a:pt x="1232018" y="1204143"/>
                  <a:pt x="1281440" y="1225324"/>
                </a:cubicBezTo>
                <a:cubicBezTo>
                  <a:pt x="1309681" y="1232383"/>
                  <a:pt x="1323802" y="1239445"/>
                  <a:pt x="1323802" y="1246504"/>
                </a:cubicBezTo>
                <a:cubicBezTo>
                  <a:pt x="1330861" y="1246504"/>
                  <a:pt x="1337922" y="1246504"/>
                  <a:pt x="1344982" y="1246504"/>
                </a:cubicBezTo>
                <a:cubicBezTo>
                  <a:pt x="1352042" y="1246504"/>
                  <a:pt x="1355573" y="1246504"/>
                  <a:pt x="1355573" y="1246504"/>
                </a:cubicBezTo>
                <a:cubicBezTo>
                  <a:pt x="1355573" y="1246504"/>
                  <a:pt x="1352042" y="1250035"/>
                  <a:pt x="1344982" y="1257095"/>
                </a:cubicBezTo>
                <a:cubicBezTo>
                  <a:pt x="1330861" y="1257095"/>
                  <a:pt x="1320271" y="1253564"/>
                  <a:pt x="1313210" y="1246504"/>
                </a:cubicBezTo>
                <a:lnTo>
                  <a:pt x="1292030" y="1235914"/>
                </a:lnTo>
                <a:cubicBezTo>
                  <a:pt x="1277910" y="1235914"/>
                  <a:pt x="1267319" y="1234149"/>
                  <a:pt x="1260258" y="1230619"/>
                </a:cubicBezTo>
                <a:cubicBezTo>
                  <a:pt x="1253199" y="1227089"/>
                  <a:pt x="1242608" y="1221793"/>
                  <a:pt x="1228487" y="1214733"/>
                </a:cubicBezTo>
                <a:cubicBezTo>
                  <a:pt x="1214367" y="1207673"/>
                  <a:pt x="1203777" y="1200612"/>
                  <a:pt x="1196717" y="1193552"/>
                </a:cubicBezTo>
                <a:cubicBezTo>
                  <a:pt x="1189655" y="1186493"/>
                  <a:pt x="1180832" y="1179431"/>
                  <a:pt x="1170240" y="1172371"/>
                </a:cubicBezTo>
                <a:cubicBezTo>
                  <a:pt x="1159651" y="1165312"/>
                  <a:pt x="1150825" y="1161781"/>
                  <a:pt x="1143765" y="1161781"/>
                </a:cubicBezTo>
                <a:cubicBezTo>
                  <a:pt x="1136703" y="1161781"/>
                  <a:pt x="1126114" y="1158250"/>
                  <a:pt x="1111993" y="1151191"/>
                </a:cubicBezTo>
                <a:lnTo>
                  <a:pt x="1080222" y="1130010"/>
                </a:lnTo>
                <a:cubicBezTo>
                  <a:pt x="1073162" y="1130010"/>
                  <a:pt x="1069631" y="1130010"/>
                  <a:pt x="1069631" y="1130010"/>
                </a:cubicBezTo>
                <a:cubicBezTo>
                  <a:pt x="1073162" y="1122950"/>
                  <a:pt x="1078457" y="1119419"/>
                  <a:pt x="1085517" y="1119419"/>
                </a:cubicBezTo>
                <a:close/>
                <a:moveTo>
                  <a:pt x="921366" y="1119419"/>
                </a:moveTo>
                <a:lnTo>
                  <a:pt x="953137" y="1130010"/>
                </a:lnTo>
                <a:lnTo>
                  <a:pt x="995498" y="1151191"/>
                </a:lnTo>
                <a:cubicBezTo>
                  <a:pt x="1002559" y="1151191"/>
                  <a:pt x="1006089" y="1152956"/>
                  <a:pt x="1006089" y="1156485"/>
                </a:cubicBezTo>
                <a:cubicBezTo>
                  <a:pt x="1006089" y="1160016"/>
                  <a:pt x="1007855" y="1161781"/>
                  <a:pt x="1011384" y="1161781"/>
                </a:cubicBezTo>
                <a:cubicBezTo>
                  <a:pt x="1014913" y="1161781"/>
                  <a:pt x="1020210" y="1165312"/>
                  <a:pt x="1027270" y="1172371"/>
                </a:cubicBezTo>
                <a:cubicBezTo>
                  <a:pt x="1041391" y="1179431"/>
                  <a:pt x="1048450" y="1182962"/>
                  <a:pt x="1048450" y="1182962"/>
                </a:cubicBezTo>
                <a:lnTo>
                  <a:pt x="1037859" y="1182962"/>
                </a:lnTo>
                <a:cubicBezTo>
                  <a:pt x="1037859" y="1182962"/>
                  <a:pt x="1027270" y="1179431"/>
                  <a:pt x="1006089" y="1172371"/>
                </a:cubicBezTo>
                <a:cubicBezTo>
                  <a:pt x="984908" y="1165312"/>
                  <a:pt x="967257" y="1158250"/>
                  <a:pt x="953137" y="1151191"/>
                </a:cubicBezTo>
                <a:lnTo>
                  <a:pt x="931956" y="1140600"/>
                </a:lnTo>
                <a:cubicBezTo>
                  <a:pt x="931956" y="1140600"/>
                  <a:pt x="928426" y="1137070"/>
                  <a:pt x="921366" y="1130010"/>
                </a:cubicBezTo>
                <a:close/>
                <a:moveTo>
                  <a:pt x="3199628" y="1111476"/>
                </a:moveTo>
                <a:cubicBezTo>
                  <a:pt x="3196981" y="1111476"/>
                  <a:pt x="3194774" y="1112360"/>
                  <a:pt x="3193008" y="1114125"/>
                </a:cubicBezTo>
                <a:cubicBezTo>
                  <a:pt x="3189479" y="1117654"/>
                  <a:pt x="3191243" y="1119419"/>
                  <a:pt x="3198303" y="1119419"/>
                </a:cubicBezTo>
                <a:lnTo>
                  <a:pt x="3219485" y="1119419"/>
                </a:lnTo>
                <a:cubicBezTo>
                  <a:pt x="3219485" y="1119419"/>
                  <a:pt x="3215954" y="1117654"/>
                  <a:pt x="3208895" y="1114125"/>
                </a:cubicBezTo>
                <a:cubicBezTo>
                  <a:pt x="3205364" y="1112360"/>
                  <a:pt x="3202276" y="1111476"/>
                  <a:pt x="3199628" y="1111476"/>
                </a:cubicBezTo>
                <a:close/>
                <a:moveTo>
                  <a:pt x="7360336" y="1108829"/>
                </a:moveTo>
                <a:cubicBezTo>
                  <a:pt x="7367396" y="1108829"/>
                  <a:pt x="7370926" y="1110594"/>
                  <a:pt x="7370926" y="1114125"/>
                </a:cubicBezTo>
                <a:cubicBezTo>
                  <a:pt x="7370926" y="1117654"/>
                  <a:pt x="7367396" y="1119419"/>
                  <a:pt x="7360336" y="1119419"/>
                </a:cubicBezTo>
                <a:cubicBezTo>
                  <a:pt x="7360336" y="1112360"/>
                  <a:pt x="7360336" y="1108829"/>
                  <a:pt x="7360336" y="1108829"/>
                </a:cubicBezTo>
                <a:close/>
                <a:moveTo>
                  <a:pt x="5920039" y="1108829"/>
                </a:moveTo>
                <a:cubicBezTo>
                  <a:pt x="5920039" y="1115889"/>
                  <a:pt x="5920039" y="1119419"/>
                  <a:pt x="5920039" y="1119419"/>
                </a:cubicBezTo>
                <a:cubicBezTo>
                  <a:pt x="5920039" y="1119419"/>
                  <a:pt x="5923568" y="1119419"/>
                  <a:pt x="5930630" y="1119419"/>
                </a:cubicBezTo>
                <a:lnTo>
                  <a:pt x="5930630" y="1108829"/>
                </a:lnTo>
                <a:close/>
                <a:moveTo>
                  <a:pt x="2155149" y="1108829"/>
                </a:moveTo>
                <a:cubicBezTo>
                  <a:pt x="2151618" y="1108829"/>
                  <a:pt x="2149853" y="1112360"/>
                  <a:pt x="2149853" y="1119419"/>
                </a:cubicBezTo>
                <a:lnTo>
                  <a:pt x="2160443" y="1119419"/>
                </a:lnTo>
                <a:lnTo>
                  <a:pt x="2171034" y="1119419"/>
                </a:lnTo>
                <a:cubicBezTo>
                  <a:pt x="2163974" y="1112360"/>
                  <a:pt x="2158678" y="1108829"/>
                  <a:pt x="2155149" y="1108829"/>
                </a:cubicBezTo>
                <a:close/>
                <a:moveTo>
                  <a:pt x="5896211" y="1103535"/>
                </a:moveTo>
                <a:cubicBezTo>
                  <a:pt x="5894446" y="1103535"/>
                  <a:pt x="5891799" y="1105300"/>
                  <a:pt x="5888268" y="1108829"/>
                </a:cubicBezTo>
                <a:lnTo>
                  <a:pt x="5898860" y="1108829"/>
                </a:lnTo>
                <a:cubicBezTo>
                  <a:pt x="5898860" y="1105300"/>
                  <a:pt x="5897976" y="1103535"/>
                  <a:pt x="5896211" y="1103535"/>
                </a:cubicBezTo>
                <a:close/>
                <a:moveTo>
                  <a:pt x="8345244" y="1098239"/>
                </a:moveTo>
                <a:cubicBezTo>
                  <a:pt x="8352305" y="1098239"/>
                  <a:pt x="8359364" y="1100004"/>
                  <a:pt x="8366425" y="1103533"/>
                </a:cubicBezTo>
                <a:cubicBezTo>
                  <a:pt x="8373486" y="1107064"/>
                  <a:pt x="8377016" y="1108829"/>
                  <a:pt x="8377016" y="1108829"/>
                </a:cubicBezTo>
                <a:close/>
                <a:moveTo>
                  <a:pt x="7286203" y="1098239"/>
                </a:moveTo>
                <a:lnTo>
                  <a:pt x="7275612" y="1108829"/>
                </a:lnTo>
                <a:lnTo>
                  <a:pt x="7296793" y="1108829"/>
                </a:lnTo>
                <a:cubicBezTo>
                  <a:pt x="7296793" y="1108829"/>
                  <a:pt x="7295028" y="1107064"/>
                  <a:pt x="7291498" y="1103533"/>
                </a:cubicBezTo>
                <a:cubicBezTo>
                  <a:pt x="7287968" y="1100004"/>
                  <a:pt x="7286203" y="1098239"/>
                  <a:pt x="7286203" y="1098239"/>
                </a:cubicBezTo>
                <a:close/>
                <a:moveTo>
                  <a:pt x="6375428" y="1098239"/>
                </a:moveTo>
                <a:lnTo>
                  <a:pt x="6375428" y="1108829"/>
                </a:lnTo>
                <a:cubicBezTo>
                  <a:pt x="6375428" y="1115889"/>
                  <a:pt x="6373662" y="1119419"/>
                  <a:pt x="6370132" y="1119419"/>
                </a:cubicBezTo>
                <a:cubicBezTo>
                  <a:pt x="6366602" y="1119419"/>
                  <a:pt x="6364836" y="1115889"/>
                  <a:pt x="6364836" y="1108829"/>
                </a:cubicBezTo>
                <a:cubicBezTo>
                  <a:pt x="6364836" y="1101769"/>
                  <a:pt x="6368367" y="1098239"/>
                  <a:pt x="6375428" y="1098239"/>
                </a:cubicBezTo>
                <a:close/>
                <a:moveTo>
                  <a:pt x="6343656" y="1098239"/>
                </a:moveTo>
                <a:cubicBezTo>
                  <a:pt x="6350717" y="1098239"/>
                  <a:pt x="6354246" y="1098239"/>
                  <a:pt x="6354246" y="1098239"/>
                </a:cubicBezTo>
                <a:lnTo>
                  <a:pt x="6333066" y="1108829"/>
                </a:lnTo>
                <a:cubicBezTo>
                  <a:pt x="6333066" y="1108829"/>
                  <a:pt x="6333066" y="1107064"/>
                  <a:pt x="6333066" y="1103533"/>
                </a:cubicBezTo>
                <a:cubicBezTo>
                  <a:pt x="6333066" y="1100004"/>
                  <a:pt x="6336595" y="1098239"/>
                  <a:pt x="6343656" y="1098239"/>
                </a:cubicBezTo>
                <a:close/>
                <a:moveTo>
                  <a:pt x="3145351" y="1098239"/>
                </a:moveTo>
                <a:lnTo>
                  <a:pt x="3155942" y="1108829"/>
                </a:lnTo>
                <a:lnTo>
                  <a:pt x="3166533" y="1108829"/>
                </a:lnTo>
                <a:cubicBezTo>
                  <a:pt x="3166533" y="1101769"/>
                  <a:pt x="3163002" y="1098239"/>
                  <a:pt x="3155942" y="1098239"/>
                </a:cubicBezTo>
                <a:cubicBezTo>
                  <a:pt x="3148882" y="1098239"/>
                  <a:pt x="3145351" y="1098239"/>
                  <a:pt x="3145351" y="1098239"/>
                </a:cubicBezTo>
                <a:close/>
                <a:moveTo>
                  <a:pt x="2171034" y="1098239"/>
                </a:moveTo>
                <a:lnTo>
                  <a:pt x="2192215" y="1119419"/>
                </a:lnTo>
                <a:lnTo>
                  <a:pt x="2223986" y="1119419"/>
                </a:lnTo>
                <a:lnTo>
                  <a:pt x="2213396" y="1108829"/>
                </a:lnTo>
                <a:lnTo>
                  <a:pt x="2192215" y="1108829"/>
                </a:lnTo>
                <a:close/>
                <a:moveTo>
                  <a:pt x="1535610" y="1098239"/>
                </a:moveTo>
                <a:lnTo>
                  <a:pt x="1535610" y="1108829"/>
                </a:lnTo>
                <a:lnTo>
                  <a:pt x="1546200" y="1119419"/>
                </a:lnTo>
                <a:close/>
                <a:moveTo>
                  <a:pt x="1895684" y="1087648"/>
                </a:moveTo>
                <a:cubicBezTo>
                  <a:pt x="1888623" y="1087648"/>
                  <a:pt x="1885093" y="1089413"/>
                  <a:pt x="1885093" y="1092944"/>
                </a:cubicBezTo>
                <a:cubicBezTo>
                  <a:pt x="1885093" y="1096474"/>
                  <a:pt x="1888623" y="1098239"/>
                  <a:pt x="1895684" y="1098239"/>
                </a:cubicBezTo>
                <a:close/>
                <a:moveTo>
                  <a:pt x="7328564" y="1077058"/>
                </a:moveTo>
                <a:lnTo>
                  <a:pt x="7328564" y="1108829"/>
                </a:lnTo>
                <a:lnTo>
                  <a:pt x="7328564" y="1119419"/>
                </a:lnTo>
                <a:cubicBezTo>
                  <a:pt x="7328564" y="1126479"/>
                  <a:pt x="7342684" y="1130010"/>
                  <a:pt x="7370926" y="1130010"/>
                </a:cubicBezTo>
                <a:cubicBezTo>
                  <a:pt x="7377986" y="1130010"/>
                  <a:pt x="7385047" y="1130010"/>
                  <a:pt x="7392107" y="1130010"/>
                </a:cubicBezTo>
                <a:cubicBezTo>
                  <a:pt x="7399168" y="1130010"/>
                  <a:pt x="7406226" y="1130010"/>
                  <a:pt x="7413288" y="1130010"/>
                </a:cubicBezTo>
                <a:cubicBezTo>
                  <a:pt x="7427408" y="1130010"/>
                  <a:pt x="7434468" y="1130010"/>
                  <a:pt x="7434468" y="1130010"/>
                </a:cubicBezTo>
                <a:lnTo>
                  <a:pt x="7423878" y="1119419"/>
                </a:lnTo>
                <a:lnTo>
                  <a:pt x="7413288" y="1119419"/>
                </a:lnTo>
                <a:lnTo>
                  <a:pt x="7402697" y="1119419"/>
                </a:lnTo>
                <a:cubicBezTo>
                  <a:pt x="7402697" y="1112360"/>
                  <a:pt x="7397403" y="1108829"/>
                  <a:pt x="7386812" y="1108829"/>
                </a:cubicBezTo>
                <a:cubicBezTo>
                  <a:pt x="7376222" y="1108829"/>
                  <a:pt x="7369160" y="1105298"/>
                  <a:pt x="7365630" y="1098239"/>
                </a:cubicBezTo>
                <a:cubicBezTo>
                  <a:pt x="7362101" y="1091179"/>
                  <a:pt x="7356806" y="1089413"/>
                  <a:pt x="7349745" y="1092944"/>
                </a:cubicBezTo>
                <a:cubicBezTo>
                  <a:pt x="7342684" y="1096474"/>
                  <a:pt x="7339155" y="1094708"/>
                  <a:pt x="7339155" y="1087648"/>
                </a:cubicBezTo>
                <a:cubicBezTo>
                  <a:pt x="7339155" y="1087648"/>
                  <a:pt x="7337389" y="1085883"/>
                  <a:pt x="7333860" y="1082354"/>
                </a:cubicBezTo>
                <a:cubicBezTo>
                  <a:pt x="7330330" y="1078823"/>
                  <a:pt x="7328564" y="1077058"/>
                  <a:pt x="7328564" y="1077058"/>
                </a:cubicBezTo>
                <a:close/>
                <a:moveTo>
                  <a:pt x="2223986" y="1077058"/>
                </a:moveTo>
                <a:lnTo>
                  <a:pt x="2234577" y="1077058"/>
                </a:lnTo>
                <a:lnTo>
                  <a:pt x="2234577" y="1087648"/>
                </a:lnTo>
                <a:cubicBezTo>
                  <a:pt x="2227517" y="1087648"/>
                  <a:pt x="2223986" y="1084118"/>
                  <a:pt x="2223986" y="1077058"/>
                </a:cubicBezTo>
                <a:close/>
                <a:moveTo>
                  <a:pt x="1842731" y="1077058"/>
                </a:moveTo>
                <a:cubicBezTo>
                  <a:pt x="1842731" y="1077058"/>
                  <a:pt x="1844498" y="1078823"/>
                  <a:pt x="1848026" y="1082354"/>
                </a:cubicBezTo>
                <a:cubicBezTo>
                  <a:pt x="1851558" y="1085883"/>
                  <a:pt x="1853322" y="1085883"/>
                  <a:pt x="1853322" y="1082354"/>
                </a:cubicBezTo>
                <a:cubicBezTo>
                  <a:pt x="1853322" y="1078823"/>
                  <a:pt x="1853322" y="1077058"/>
                  <a:pt x="1853322" y="1077058"/>
                </a:cubicBezTo>
                <a:close/>
                <a:moveTo>
                  <a:pt x="942546" y="1077058"/>
                </a:moveTo>
                <a:cubicBezTo>
                  <a:pt x="949607" y="1077058"/>
                  <a:pt x="960197" y="1080588"/>
                  <a:pt x="974318" y="1087648"/>
                </a:cubicBezTo>
                <a:cubicBezTo>
                  <a:pt x="981378" y="1094708"/>
                  <a:pt x="986674" y="1100004"/>
                  <a:pt x="990203" y="1103533"/>
                </a:cubicBezTo>
                <a:cubicBezTo>
                  <a:pt x="993734" y="1107064"/>
                  <a:pt x="995498" y="1108829"/>
                  <a:pt x="995498" y="1108829"/>
                </a:cubicBezTo>
                <a:lnTo>
                  <a:pt x="963726" y="1108829"/>
                </a:lnTo>
                <a:cubicBezTo>
                  <a:pt x="956667" y="1108829"/>
                  <a:pt x="949607" y="1107064"/>
                  <a:pt x="942546" y="1103533"/>
                </a:cubicBezTo>
                <a:cubicBezTo>
                  <a:pt x="935486" y="1100004"/>
                  <a:pt x="931956" y="1096474"/>
                  <a:pt x="931956" y="1092944"/>
                </a:cubicBezTo>
                <a:cubicBezTo>
                  <a:pt x="931956" y="1089413"/>
                  <a:pt x="931956" y="1087648"/>
                  <a:pt x="931956" y="1087648"/>
                </a:cubicBezTo>
                <a:close/>
                <a:moveTo>
                  <a:pt x="8302883" y="1066467"/>
                </a:moveTo>
                <a:lnTo>
                  <a:pt x="8313473" y="1087648"/>
                </a:lnTo>
                <a:lnTo>
                  <a:pt x="8292291" y="1087648"/>
                </a:lnTo>
                <a:cubicBezTo>
                  <a:pt x="8285231" y="1080588"/>
                  <a:pt x="8283468" y="1075293"/>
                  <a:pt x="8286997" y="1071762"/>
                </a:cubicBezTo>
                <a:cubicBezTo>
                  <a:pt x="8290527" y="1068232"/>
                  <a:pt x="8295821" y="1066467"/>
                  <a:pt x="8302883" y="1066467"/>
                </a:cubicBezTo>
                <a:close/>
                <a:moveTo>
                  <a:pt x="7974579" y="1066467"/>
                </a:moveTo>
                <a:cubicBezTo>
                  <a:pt x="7967519" y="1066467"/>
                  <a:pt x="7963990" y="1069998"/>
                  <a:pt x="7963990" y="1077058"/>
                </a:cubicBezTo>
                <a:lnTo>
                  <a:pt x="8016942" y="1098239"/>
                </a:lnTo>
                <a:cubicBezTo>
                  <a:pt x="8024002" y="1098239"/>
                  <a:pt x="8025767" y="1096474"/>
                  <a:pt x="8022237" y="1092944"/>
                </a:cubicBezTo>
                <a:cubicBezTo>
                  <a:pt x="8018706" y="1089413"/>
                  <a:pt x="8011646" y="1085883"/>
                  <a:pt x="8001056" y="1082354"/>
                </a:cubicBezTo>
                <a:cubicBezTo>
                  <a:pt x="7990465" y="1078823"/>
                  <a:pt x="7985171" y="1075293"/>
                  <a:pt x="7985171" y="1071762"/>
                </a:cubicBezTo>
                <a:cubicBezTo>
                  <a:pt x="7985171" y="1068232"/>
                  <a:pt x="7981640" y="1066467"/>
                  <a:pt x="7974579" y="1066467"/>
                </a:cubicBezTo>
                <a:close/>
                <a:moveTo>
                  <a:pt x="7932219" y="1066467"/>
                </a:moveTo>
                <a:lnTo>
                  <a:pt x="7942808" y="1077058"/>
                </a:lnTo>
                <a:cubicBezTo>
                  <a:pt x="7949869" y="1077058"/>
                  <a:pt x="7953398" y="1077058"/>
                  <a:pt x="7953398" y="1077058"/>
                </a:cubicBezTo>
                <a:cubicBezTo>
                  <a:pt x="7953398" y="1077058"/>
                  <a:pt x="7949869" y="1073527"/>
                  <a:pt x="7942808" y="1066467"/>
                </a:cubicBezTo>
                <a:close/>
                <a:moveTo>
                  <a:pt x="6153028" y="1066467"/>
                </a:moveTo>
                <a:lnTo>
                  <a:pt x="6184800" y="1077058"/>
                </a:lnTo>
                <a:lnTo>
                  <a:pt x="6195390" y="1077058"/>
                </a:lnTo>
                <a:lnTo>
                  <a:pt x="6205980" y="1087648"/>
                </a:lnTo>
                <a:cubicBezTo>
                  <a:pt x="6213042" y="1094708"/>
                  <a:pt x="6218336" y="1100004"/>
                  <a:pt x="6221866" y="1103533"/>
                </a:cubicBezTo>
                <a:cubicBezTo>
                  <a:pt x="6225396" y="1107064"/>
                  <a:pt x="6237752" y="1108829"/>
                  <a:pt x="6258932" y="1108829"/>
                </a:cubicBezTo>
                <a:cubicBezTo>
                  <a:pt x="6265994" y="1108829"/>
                  <a:pt x="6273053" y="1108829"/>
                  <a:pt x="6280114" y="1108829"/>
                </a:cubicBezTo>
                <a:cubicBezTo>
                  <a:pt x="6287174" y="1108829"/>
                  <a:pt x="6290704" y="1108829"/>
                  <a:pt x="6290704" y="1108829"/>
                </a:cubicBezTo>
                <a:cubicBezTo>
                  <a:pt x="6297765" y="1115889"/>
                  <a:pt x="6301294" y="1117654"/>
                  <a:pt x="6301294" y="1114125"/>
                </a:cubicBezTo>
                <a:cubicBezTo>
                  <a:pt x="6301294" y="1110594"/>
                  <a:pt x="6308354" y="1112360"/>
                  <a:pt x="6322476" y="1119419"/>
                </a:cubicBezTo>
                <a:cubicBezTo>
                  <a:pt x="6329536" y="1119419"/>
                  <a:pt x="6338361" y="1121184"/>
                  <a:pt x="6348950" y="1124714"/>
                </a:cubicBezTo>
                <a:cubicBezTo>
                  <a:pt x="6359542" y="1128245"/>
                  <a:pt x="6368367" y="1130010"/>
                  <a:pt x="6375428" y="1130010"/>
                </a:cubicBezTo>
                <a:lnTo>
                  <a:pt x="6386018" y="1130010"/>
                </a:lnTo>
                <a:cubicBezTo>
                  <a:pt x="6378957" y="1122950"/>
                  <a:pt x="6386018" y="1119419"/>
                  <a:pt x="6407198" y="1119419"/>
                </a:cubicBezTo>
                <a:lnTo>
                  <a:pt x="6428380" y="1119419"/>
                </a:lnTo>
                <a:cubicBezTo>
                  <a:pt x="6428380" y="1112360"/>
                  <a:pt x="6424850" y="1108829"/>
                  <a:pt x="6417788" y="1108829"/>
                </a:cubicBezTo>
                <a:cubicBezTo>
                  <a:pt x="6410728" y="1108829"/>
                  <a:pt x="6407198" y="1108829"/>
                  <a:pt x="6407198" y="1108829"/>
                </a:cubicBezTo>
                <a:cubicBezTo>
                  <a:pt x="6400138" y="1108829"/>
                  <a:pt x="6393079" y="1105298"/>
                  <a:pt x="6386018" y="1098239"/>
                </a:cubicBezTo>
                <a:lnTo>
                  <a:pt x="6375428" y="1098239"/>
                </a:lnTo>
                <a:lnTo>
                  <a:pt x="6370132" y="1098239"/>
                </a:lnTo>
                <a:cubicBezTo>
                  <a:pt x="6366602" y="1098239"/>
                  <a:pt x="6364836" y="1098239"/>
                  <a:pt x="6364836" y="1098239"/>
                </a:cubicBezTo>
                <a:cubicBezTo>
                  <a:pt x="6357776" y="1098239"/>
                  <a:pt x="6354246" y="1096474"/>
                  <a:pt x="6354246" y="1092944"/>
                </a:cubicBezTo>
                <a:cubicBezTo>
                  <a:pt x="6354246" y="1089413"/>
                  <a:pt x="6347186" y="1087648"/>
                  <a:pt x="6333066" y="1087648"/>
                </a:cubicBezTo>
                <a:cubicBezTo>
                  <a:pt x="6318946" y="1087648"/>
                  <a:pt x="6311884" y="1089413"/>
                  <a:pt x="6311884" y="1092944"/>
                </a:cubicBezTo>
                <a:cubicBezTo>
                  <a:pt x="6311884" y="1096474"/>
                  <a:pt x="6310120" y="1098239"/>
                  <a:pt x="6306590" y="1098239"/>
                </a:cubicBezTo>
                <a:cubicBezTo>
                  <a:pt x="6303060" y="1098239"/>
                  <a:pt x="6301294" y="1094708"/>
                  <a:pt x="6301294" y="1087648"/>
                </a:cubicBezTo>
                <a:cubicBezTo>
                  <a:pt x="6287174" y="1094708"/>
                  <a:pt x="6265994" y="1094708"/>
                  <a:pt x="6237752" y="1087648"/>
                </a:cubicBezTo>
                <a:cubicBezTo>
                  <a:pt x="6223632" y="1080588"/>
                  <a:pt x="6214805" y="1078823"/>
                  <a:pt x="6211276" y="1082354"/>
                </a:cubicBezTo>
                <a:cubicBezTo>
                  <a:pt x="6207746" y="1085883"/>
                  <a:pt x="6204216" y="1084118"/>
                  <a:pt x="6200686" y="1077058"/>
                </a:cubicBezTo>
                <a:cubicBezTo>
                  <a:pt x="6197156" y="1069998"/>
                  <a:pt x="6188330" y="1066467"/>
                  <a:pt x="6174209" y="1066467"/>
                </a:cubicBezTo>
                <a:cubicBezTo>
                  <a:pt x="6160090" y="1066467"/>
                  <a:pt x="6153028" y="1066467"/>
                  <a:pt x="6153028" y="1066467"/>
                </a:cubicBezTo>
                <a:close/>
                <a:moveTo>
                  <a:pt x="2337833" y="1061173"/>
                </a:moveTo>
                <a:cubicBezTo>
                  <a:pt x="2336068" y="1061173"/>
                  <a:pt x="2333420" y="1062937"/>
                  <a:pt x="2329890" y="1066467"/>
                </a:cubicBezTo>
                <a:lnTo>
                  <a:pt x="2340481" y="1066467"/>
                </a:lnTo>
                <a:cubicBezTo>
                  <a:pt x="2340481" y="1062937"/>
                  <a:pt x="2339598" y="1061173"/>
                  <a:pt x="2337833" y="1061173"/>
                </a:cubicBezTo>
                <a:close/>
                <a:moveTo>
                  <a:pt x="8324064" y="1055877"/>
                </a:moveTo>
                <a:cubicBezTo>
                  <a:pt x="8359364" y="1055877"/>
                  <a:pt x="8377016" y="1062937"/>
                  <a:pt x="8377016" y="1077058"/>
                </a:cubicBezTo>
                <a:lnTo>
                  <a:pt x="8366425" y="1066467"/>
                </a:lnTo>
                <a:cubicBezTo>
                  <a:pt x="8359364" y="1066467"/>
                  <a:pt x="8348773" y="1066467"/>
                  <a:pt x="8334654" y="1066467"/>
                </a:cubicBezTo>
                <a:close/>
                <a:moveTo>
                  <a:pt x="8186387" y="1055877"/>
                </a:moveTo>
                <a:cubicBezTo>
                  <a:pt x="8193449" y="1055877"/>
                  <a:pt x="8200508" y="1055877"/>
                  <a:pt x="8207569" y="1055877"/>
                </a:cubicBezTo>
                <a:lnTo>
                  <a:pt x="8239339" y="1066467"/>
                </a:lnTo>
                <a:cubicBezTo>
                  <a:pt x="8239339" y="1073527"/>
                  <a:pt x="8228750" y="1073527"/>
                  <a:pt x="8207569" y="1066467"/>
                </a:cubicBezTo>
                <a:close/>
                <a:moveTo>
                  <a:pt x="1747418" y="1055877"/>
                </a:moveTo>
                <a:cubicBezTo>
                  <a:pt x="1754477" y="1062937"/>
                  <a:pt x="1765068" y="1066467"/>
                  <a:pt x="1779189" y="1066467"/>
                </a:cubicBezTo>
                <a:cubicBezTo>
                  <a:pt x="1793309" y="1066467"/>
                  <a:pt x="1803900" y="1069998"/>
                  <a:pt x="1810960" y="1077058"/>
                </a:cubicBezTo>
                <a:lnTo>
                  <a:pt x="1832141" y="1087648"/>
                </a:lnTo>
                <a:cubicBezTo>
                  <a:pt x="1825080" y="1066467"/>
                  <a:pt x="1814491" y="1055877"/>
                  <a:pt x="1800370" y="1055877"/>
                </a:cubicBezTo>
                <a:cubicBezTo>
                  <a:pt x="1786249" y="1062937"/>
                  <a:pt x="1779189" y="1062937"/>
                  <a:pt x="1779189" y="1055877"/>
                </a:cubicBezTo>
                <a:cubicBezTo>
                  <a:pt x="1779189" y="1055877"/>
                  <a:pt x="1777423" y="1055877"/>
                  <a:pt x="1773893" y="1055877"/>
                </a:cubicBezTo>
                <a:cubicBezTo>
                  <a:pt x="1770364" y="1055877"/>
                  <a:pt x="1765068" y="1055877"/>
                  <a:pt x="1758008" y="1055877"/>
                </a:cubicBezTo>
                <a:close/>
                <a:moveTo>
                  <a:pt x="7495894" y="1053759"/>
                </a:moveTo>
                <a:lnTo>
                  <a:pt x="7508601" y="1055877"/>
                </a:lnTo>
                <a:lnTo>
                  <a:pt x="7498011" y="1055877"/>
                </a:lnTo>
                <a:close/>
                <a:moveTo>
                  <a:pt x="7487420" y="1045287"/>
                </a:moveTo>
                <a:lnTo>
                  <a:pt x="7495894" y="1053759"/>
                </a:lnTo>
                <a:lnTo>
                  <a:pt x="7492716" y="1053230"/>
                </a:lnTo>
                <a:cubicBezTo>
                  <a:pt x="7489186" y="1051465"/>
                  <a:pt x="7487420" y="1048817"/>
                  <a:pt x="7487420" y="1045287"/>
                </a:cubicBezTo>
                <a:close/>
                <a:moveTo>
                  <a:pt x="7445059" y="1045287"/>
                </a:moveTo>
                <a:cubicBezTo>
                  <a:pt x="7445059" y="1045287"/>
                  <a:pt x="7445059" y="1048817"/>
                  <a:pt x="7445059" y="1055877"/>
                </a:cubicBezTo>
                <a:cubicBezTo>
                  <a:pt x="7452120" y="1055877"/>
                  <a:pt x="7455649" y="1055877"/>
                  <a:pt x="7455649" y="1055877"/>
                </a:cubicBezTo>
                <a:lnTo>
                  <a:pt x="7466240" y="1055877"/>
                </a:lnTo>
                <a:cubicBezTo>
                  <a:pt x="7466240" y="1048817"/>
                  <a:pt x="7464474" y="1045287"/>
                  <a:pt x="7460944" y="1045287"/>
                </a:cubicBezTo>
                <a:cubicBezTo>
                  <a:pt x="7457415" y="1045287"/>
                  <a:pt x="7453884" y="1045287"/>
                  <a:pt x="7450355" y="1045287"/>
                </a:cubicBezTo>
                <a:cubicBezTo>
                  <a:pt x="7446824" y="1045287"/>
                  <a:pt x="7445059" y="1045287"/>
                  <a:pt x="7445059" y="1045287"/>
                </a:cubicBezTo>
                <a:close/>
                <a:moveTo>
                  <a:pt x="6227161" y="1045287"/>
                </a:moveTo>
                <a:cubicBezTo>
                  <a:pt x="6220101" y="1045287"/>
                  <a:pt x="6216572" y="1048817"/>
                  <a:pt x="6216572" y="1055877"/>
                </a:cubicBezTo>
                <a:cubicBezTo>
                  <a:pt x="6216572" y="1055877"/>
                  <a:pt x="6220101" y="1055877"/>
                  <a:pt x="6227161" y="1055877"/>
                </a:cubicBezTo>
                <a:close/>
                <a:moveTo>
                  <a:pt x="8790041" y="1034696"/>
                </a:moveTo>
                <a:lnTo>
                  <a:pt x="8811222" y="1045287"/>
                </a:lnTo>
                <a:lnTo>
                  <a:pt x="8800632" y="1045287"/>
                </a:lnTo>
                <a:cubicBezTo>
                  <a:pt x="8793570" y="1038227"/>
                  <a:pt x="8790041" y="1034696"/>
                  <a:pt x="8790041" y="1034696"/>
                </a:cubicBezTo>
                <a:close/>
                <a:moveTo>
                  <a:pt x="8249931" y="1034696"/>
                </a:moveTo>
                <a:cubicBezTo>
                  <a:pt x="8256991" y="1034696"/>
                  <a:pt x="8260521" y="1038227"/>
                  <a:pt x="8260521" y="1045287"/>
                </a:cubicBezTo>
                <a:lnTo>
                  <a:pt x="8249931" y="1045287"/>
                </a:lnTo>
                <a:cubicBezTo>
                  <a:pt x="8242869" y="1038227"/>
                  <a:pt x="8242869" y="1034696"/>
                  <a:pt x="8249931" y="1034696"/>
                </a:cubicBezTo>
                <a:close/>
                <a:moveTo>
                  <a:pt x="2181625" y="1034696"/>
                </a:moveTo>
                <a:cubicBezTo>
                  <a:pt x="2188685" y="1034696"/>
                  <a:pt x="2192215" y="1036461"/>
                  <a:pt x="2192215" y="1039992"/>
                </a:cubicBezTo>
                <a:cubicBezTo>
                  <a:pt x="2192215" y="1043522"/>
                  <a:pt x="2188685" y="1045287"/>
                  <a:pt x="2181625" y="1045287"/>
                </a:cubicBezTo>
                <a:lnTo>
                  <a:pt x="2192215" y="1066467"/>
                </a:lnTo>
                <a:lnTo>
                  <a:pt x="2213396" y="1077058"/>
                </a:lnTo>
                <a:cubicBezTo>
                  <a:pt x="2213396" y="1084118"/>
                  <a:pt x="2216926" y="1089413"/>
                  <a:pt x="2223986" y="1092944"/>
                </a:cubicBezTo>
                <a:cubicBezTo>
                  <a:pt x="2231046" y="1096474"/>
                  <a:pt x="2241637" y="1098239"/>
                  <a:pt x="2255757" y="1098239"/>
                </a:cubicBezTo>
                <a:cubicBezTo>
                  <a:pt x="2262817" y="1098239"/>
                  <a:pt x="2268114" y="1100004"/>
                  <a:pt x="2271642" y="1103533"/>
                </a:cubicBezTo>
                <a:cubicBezTo>
                  <a:pt x="2275172" y="1107064"/>
                  <a:pt x="2280468" y="1108829"/>
                  <a:pt x="2287529" y="1108829"/>
                </a:cubicBezTo>
                <a:lnTo>
                  <a:pt x="2298119" y="1108829"/>
                </a:lnTo>
                <a:cubicBezTo>
                  <a:pt x="2305179" y="1101769"/>
                  <a:pt x="2310474" y="1100004"/>
                  <a:pt x="2314005" y="1103533"/>
                </a:cubicBezTo>
                <a:cubicBezTo>
                  <a:pt x="2317535" y="1107064"/>
                  <a:pt x="2324594" y="1108829"/>
                  <a:pt x="2335186" y="1108829"/>
                </a:cubicBezTo>
                <a:cubicBezTo>
                  <a:pt x="2345776" y="1108829"/>
                  <a:pt x="2351071" y="1108829"/>
                  <a:pt x="2351071" y="1108829"/>
                </a:cubicBezTo>
                <a:lnTo>
                  <a:pt x="2340481" y="1119419"/>
                </a:lnTo>
                <a:lnTo>
                  <a:pt x="2329890" y="1130010"/>
                </a:lnTo>
                <a:cubicBezTo>
                  <a:pt x="2336950" y="1130010"/>
                  <a:pt x="2340481" y="1133541"/>
                  <a:pt x="2340481" y="1140600"/>
                </a:cubicBezTo>
                <a:cubicBezTo>
                  <a:pt x="2340481" y="1147660"/>
                  <a:pt x="2347541" y="1154721"/>
                  <a:pt x="2361662" y="1161781"/>
                </a:cubicBezTo>
                <a:cubicBezTo>
                  <a:pt x="2347541" y="1161781"/>
                  <a:pt x="2340481" y="1163546"/>
                  <a:pt x="2340481" y="1167077"/>
                </a:cubicBezTo>
                <a:cubicBezTo>
                  <a:pt x="2340481" y="1170606"/>
                  <a:pt x="2347541" y="1172371"/>
                  <a:pt x="2361662" y="1172371"/>
                </a:cubicBezTo>
                <a:cubicBezTo>
                  <a:pt x="2361662" y="1179431"/>
                  <a:pt x="2365192" y="1182962"/>
                  <a:pt x="2372252" y="1182962"/>
                </a:cubicBezTo>
                <a:cubicBezTo>
                  <a:pt x="2372252" y="1182962"/>
                  <a:pt x="2375782" y="1184727"/>
                  <a:pt x="2382842" y="1188258"/>
                </a:cubicBezTo>
                <a:cubicBezTo>
                  <a:pt x="2389902" y="1191787"/>
                  <a:pt x="2400493" y="1193552"/>
                  <a:pt x="2414614" y="1193552"/>
                </a:cubicBezTo>
                <a:cubicBezTo>
                  <a:pt x="2421673" y="1193552"/>
                  <a:pt x="2428734" y="1195317"/>
                  <a:pt x="2435794" y="1198848"/>
                </a:cubicBezTo>
                <a:cubicBezTo>
                  <a:pt x="2442854" y="1202378"/>
                  <a:pt x="2449915" y="1204143"/>
                  <a:pt x="2456975" y="1204143"/>
                </a:cubicBezTo>
                <a:cubicBezTo>
                  <a:pt x="2464034" y="1225324"/>
                  <a:pt x="2474625" y="1228854"/>
                  <a:pt x="2488746" y="1214733"/>
                </a:cubicBezTo>
                <a:cubicBezTo>
                  <a:pt x="2495806" y="1214733"/>
                  <a:pt x="2501103" y="1216498"/>
                  <a:pt x="2504632" y="1220029"/>
                </a:cubicBezTo>
                <a:cubicBezTo>
                  <a:pt x="2508162" y="1223558"/>
                  <a:pt x="2513458" y="1221793"/>
                  <a:pt x="2520518" y="1214733"/>
                </a:cubicBezTo>
                <a:cubicBezTo>
                  <a:pt x="2527577" y="1214733"/>
                  <a:pt x="2532874" y="1216498"/>
                  <a:pt x="2536402" y="1220029"/>
                </a:cubicBezTo>
                <a:cubicBezTo>
                  <a:pt x="2539934" y="1223558"/>
                  <a:pt x="2541698" y="1225324"/>
                  <a:pt x="2541698" y="1225324"/>
                </a:cubicBezTo>
                <a:cubicBezTo>
                  <a:pt x="2555819" y="1232383"/>
                  <a:pt x="2566410" y="1235914"/>
                  <a:pt x="2573470" y="1235914"/>
                </a:cubicBezTo>
                <a:lnTo>
                  <a:pt x="2573470" y="1225324"/>
                </a:lnTo>
                <a:cubicBezTo>
                  <a:pt x="2566410" y="1225324"/>
                  <a:pt x="2548758" y="1220029"/>
                  <a:pt x="2520518" y="1209437"/>
                </a:cubicBezTo>
                <a:cubicBezTo>
                  <a:pt x="2492277" y="1198848"/>
                  <a:pt x="2474625" y="1190022"/>
                  <a:pt x="2467566" y="1182962"/>
                </a:cubicBezTo>
                <a:lnTo>
                  <a:pt x="2456975" y="1182962"/>
                </a:lnTo>
                <a:cubicBezTo>
                  <a:pt x="2456975" y="1190022"/>
                  <a:pt x="2446385" y="1190022"/>
                  <a:pt x="2425203" y="1182962"/>
                </a:cubicBezTo>
                <a:cubicBezTo>
                  <a:pt x="2425203" y="1182962"/>
                  <a:pt x="2421673" y="1181197"/>
                  <a:pt x="2414614" y="1177666"/>
                </a:cubicBezTo>
                <a:cubicBezTo>
                  <a:pt x="2407554" y="1174137"/>
                  <a:pt x="2404023" y="1172371"/>
                  <a:pt x="2404023" y="1172371"/>
                </a:cubicBezTo>
                <a:cubicBezTo>
                  <a:pt x="2404023" y="1172371"/>
                  <a:pt x="2400493" y="1170606"/>
                  <a:pt x="2393433" y="1167077"/>
                </a:cubicBezTo>
                <a:cubicBezTo>
                  <a:pt x="2386373" y="1163546"/>
                  <a:pt x="2382842" y="1158250"/>
                  <a:pt x="2382842" y="1151191"/>
                </a:cubicBezTo>
                <a:lnTo>
                  <a:pt x="2382842" y="1140600"/>
                </a:lnTo>
                <a:cubicBezTo>
                  <a:pt x="2396963" y="1140600"/>
                  <a:pt x="2411084" y="1144131"/>
                  <a:pt x="2425203" y="1151191"/>
                </a:cubicBezTo>
                <a:cubicBezTo>
                  <a:pt x="2460505" y="1158250"/>
                  <a:pt x="2488746" y="1168841"/>
                  <a:pt x="2509927" y="1182962"/>
                </a:cubicBezTo>
                <a:cubicBezTo>
                  <a:pt x="2516988" y="1190022"/>
                  <a:pt x="2525813" y="1193552"/>
                  <a:pt x="2536402" y="1193552"/>
                </a:cubicBezTo>
                <a:cubicBezTo>
                  <a:pt x="2546995" y="1193552"/>
                  <a:pt x="2555819" y="1193552"/>
                  <a:pt x="2562879" y="1193552"/>
                </a:cubicBezTo>
                <a:lnTo>
                  <a:pt x="2573470" y="1193552"/>
                </a:lnTo>
                <a:cubicBezTo>
                  <a:pt x="2573470" y="1186493"/>
                  <a:pt x="2569938" y="1182962"/>
                  <a:pt x="2562879" y="1182962"/>
                </a:cubicBezTo>
                <a:cubicBezTo>
                  <a:pt x="2555819" y="1182962"/>
                  <a:pt x="2538168" y="1179431"/>
                  <a:pt x="2509927" y="1172371"/>
                </a:cubicBezTo>
                <a:lnTo>
                  <a:pt x="2478156" y="1151191"/>
                </a:lnTo>
                <a:cubicBezTo>
                  <a:pt x="2478156" y="1144131"/>
                  <a:pt x="2479922" y="1140600"/>
                  <a:pt x="2483450" y="1140600"/>
                </a:cubicBezTo>
                <a:cubicBezTo>
                  <a:pt x="2486982" y="1140600"/>
                  <a:pt x="2488746" y="1144131"/>
                  <a:pt x="2488746" y="1151191"/>
                </a:cubicBezTo>
                <a:lnTo>
                  <a:pt x="2499337" y="1151191"/>
                </a:lnTo>
                <a:lnTo>
                  <a:pt x="2520518" y="1151191"/>
                </a:lnTo>
                <a:cubicBezTo>
                  <a:pt x="2527577" y="1158250"/>
                  <a:pt x="2532874" y="1158250"/>
                  <a:pt x="2536402" y="1151191"/>
                </a:cubicBezTo>
                <a:cubicBezTo>
                  <a:pt x="2539934" y="1144131"/>
                  <a:pt x="2545229" y="1144131"/>
                  <a:pt x="2552289" y="1151191"/>
                </a:cubicBezTo>
                <a:lnTo>
                  <a:pt x="2562879" y="1161781"/>
                </a:lnTo>
                <a:lnTo>
                  <a:pt x="2552289" y="1161781"/>
                </a:lnTo>
                <a:lnTo>
                  <a:pt x="2541698" y="1161781"/>
                </a:lnTo>
                <a:cubicBezTo>
                  <a:pt x="2541698" y="1161781"/>
                  <a:pt x="2545229" y="1163546"/>
                  <a:pt x="2552289" y="1167077"/>
                </a:cubicBezTo>
                <a:cubicBezTo>
                  <a:pt x="2559349" y="1170606"/>
                  <a:pt x="2566410" y="1172371"/>
                  <a:pt x="2573470" y="1172371"/>
                </a:cubicBezTo>
                <a:lnTo>
                  <a:pt x="2594650" y="1172371"/>
                </a:lnTo>
                <a:lnTo>
                  <a:pt x="2615831" y="1182962"/>
                </a:lnTo>
                <a:cubicBezTo>
                  <a:pt x="2622892" y="1182962"/>
                  <a:pt x="2629952" y="1184727"/>
                  <a:pt x="2637012" y="1188258"/>
                </a:cubicBezTo>
                <a:cubicBezTo>
                  <a:pt x="2644072" y="1191787"/>
                  <a:pt x="2647602" y="1193552"/>
                  <a:pt x="2647602" y="1193552"/>
                </a:cubicBezTo>
                <a:cubicBezTo>
                  <a:pt x="2647602" y="1193552"/>
                  <a:pt x="2652899" y="1197083"/>
                  <a:pt x="2663488" y="1204143"/>
                </a:cubicBezTo>
                <a:cubicBezTo>
                  <a:pt x="2674080" y="1211202"/>
                  <a:pt x="2681138" y="1212968"/>
                  <a:pt x="2684669" y="1209437"/>
                </a:cubicBezTo>
                <a:cubicBezTo>
                  <a:pt x="2688200" y="1205908"/>
                  <a:pt x="2691729" y="1205908"/>
                  <a:pt x="2695259" y="1209437"/>
                </a:cubicBezTo>
                <a:cubicBezTo>
                  <a:pt x="2698790" y="1212968"/>
                  <a:pt x="2704085" y="1216498"/>
                  <a:pt x="2711145" y="1220029"/>
                </a:cubicBezTo>
                <a:cubicBezTo>
                  <a:pt x="2718205" y="1223558"/>
                  <a:pt x="2719971" y="1221793"/>
                  <a:pt x="2716440" y="1214733"/>
                </a:cubicBezTo>
                <a:cubicBezTo>
                  <a:pt x="2712911" y="1207673"/>
                  <a:pt x="2718205" y="1204143"/>
                  <a:pt x="2732326" y="1204143"/>
                </a:cubicBezTo>
                <a:cubicBezTo>
                  <a:pt x="2746447" y="1204143"/>
                  <a:pt x="2753506" y="1204143"/>
                  <a:pt x="2753506" y="1204143"/>
                </a:cubicBezTo>
                <a:lnTo>
                  <a:pt x="2679374" y="1182962"/>
                </a:lnTo>
                <a:cubicBezTo>
                  <a:pt x="2672313" y="1175902"/>
                  <a:pt x="2667019" y="1172371"/>
                  <a:pt x="2663488" y="1172371"/>
                </a:cubicBezTo>
                <a:cubicBezTo>
                  <a:pt x="2659957" y="1172371"/>
                  <a:pt x="2658193" y="1172371"/>
                  <a:pt x="2658193" y="1172371"/>
                </a:cubicBezTo>
                <a:cubicBezTo>
                  <a:pt x="2658193" y="1172371"/>
                  <a:pt x="2647602" y="1172371"/>
                  <a:pt x="2626422" y="1172371"/>
                </a:cubicBezTo>
                <a:lnTo>
                  <a:pt x="2594650" y="1161781"/>
                </a:lnTo>
                <a:lnTo>
                  <a:pt x="2573470" y="1151191"/>
                </a:lnTo>
                <a:lnTo>
                  <a:pt x="2562879" y="1140600"/>
                </a:lnTo>
                <a:cubicBezTo>
                  <a:pt x="2562879" y="1140600"/>
                  <a:pt x="2554053" y="1137070"/>
                  <a:pt x="2536402" y="1130010"/>
                </a:cubicBezTo>
                <a:cubicBezTo>
                  <a:pt x="2518752" y="1122950"/>
                  <a:pt x="2502867" y="1119419"/>
                  <a:pt x="2488746" y="1119419"/>
                </a:cubicBezTo>
                <a:cubicBezTo>
                  <a:pt x="2481686" y="1119419"/>
                  <a:pt x="2478156" y="1119419"/>
                  <a:pt x="2478156" y="1119419"/>
                </a:cubicBezTo>
                <a:lnTo>
                  <a:pt x="2467566" y="1098239"/>
                </a:lnTo>
                <a:cubicBezTo>
                  <a:pt x="2460505" y="1098239"/>
                  <a:pt x="2455210" y="1096474"/>
                  <a:pt x="2451680" y="1092944"/>
                </a:cubicBezTo>
                <a:cubicBezTo>
                  <a:pt x="2448151" y="1089413"/>
                  <a:pt x="2441090" y="1087648"/>
                  <a:pt x="2430498" y="1087648"/>
                </a:cubicBezTo>
                <a:cubicBezTo>
                  <a:pt x="2419909" y="1087648"/>
                  <a:pt x="2412848" y="1087648"/>
                  <a:pt x="2409317" y="1087648"/>
                </a:cubicBezTo>
                <a:cubicBezTo>
                  <a:pt x="2405788" y="1087648"/>
                  <a:pt x="2400493" y="1087648"/>
                  <a:pt x="2393433" y="1087648"/>
                </a:cubicBezTo>
                <a:cubicBezTo>
                  <a:pt x="2372252" y="1073527"/>
                  <a:pt x="2351071" y="1069998"/>
                  <a:pt x="2329890" y="1077058"/>
                </a:cubicBezTo>
                <a:cubicBezTo>
                  <a:pt x="2322830" y="1077058"/>
                  <a:pt x="2317535" y="1073527"/>
                  <a:pt x="2314005" y="1066467"/>
                </a:cubicBezTo>
                <a:cubicBezTo>
                  <a:pt x="2310474" y="1059408"/>
                  <a:pt x="2305179" y="1057642"/>
                  <a:pt x="2298119" y="1061173"/>
                </a:cubicBezTo>
                <a:cubicBezTo>
                  <a:pt x="2291059" y="1064702"/>
                  <a:pt x="2283998" y="1062937"/>
                  <a:pt x="2276938" y="1055877"/>
                </a:cubicBezTo>
                <a:cubicBezTo>
                  <a:pt x="2269878" y="1048817"/>
                  <a:pt x="2261053" y="1045287"/>
                  <a:pt x="2250461" y="1045287"/>
                </a:cubicBezTo>
                <a:cubicBezTo>
                  <a:pt x="2239871" y="1045287"/>
                  <a:pt x="2229282" y="1043522"/>
                  <a:pt x="2218690" y="1039992"/>
                </a:cubicBezTo>
                <a:cubicBezTo>
                  <a:pt x="2208101" y="1036461"/>
                  <a:pt x="2199275" y="1034696"/>
                  <a:pt x="2192215" y="1034696"/>
                </a:cubicBezTo>
                <a:close/>
                <a:moveTo>
                  <a:pt x="667195" y="1034696"/>
                </a:moveTo>
                <a:cubicBezTo>
                  <a:pt x="667195" y="1034696"/>
                  <a:pt x="672491" y="1038227"/>
                  <a:pt x="683080" y="1045287"/>
                </a:cubicBezTo>
                <a:cubicBezTo>
                  <a:pt x="693672" y="1052346"/>
                  <a:pt x="702497" y="1059408"/>
                  <a:pt x="709557" y="1066467"/>
                </a:cubicBezTo>
                <a:lnTo>
                  <a:pt x="730738" y="1077058"/>
                </a:lnTo>
                <a:cubicBezTo>
                  <a:pt x="716617" y="1077058"/>
                  <a:pt x="709557" y="1077058"/>
                  <a:pt x="709557" y="1077058"/>
                </a:cubicBezTo>
                <a:close/>
                <a:moveTo>
                  <a:pt x="8768861" y="1024106"/>
                </a:moveTo>
                <a:cubicBezTo>
                  <a:pt x="8775920" y="1024106"/>
                  <a:pt x="8779451" y="1027636"/>
                  <a:pt x="8779451" y="1034696"/>
                </a:cubicBezTo>
                <a:cubicBezTo>
                  <a:pt x="8772391" y="1034696"/>
                  <a:pt x="8765332" y="1034696"/>
                  <a:pt x="8758270" y="1034696"/>
                </a:cubicBezTo>
                <a:close/>
                <a:moveTo>
                  <a:pt x="8218160" y="1024106"/>
                </a:moveTo>
                <a:lnTo>
                  <a:pt x="8228750" y="1034696"/>
                </a:lnTo>
                <a:lnTo>
                  <a:pt x="8218160" y="1034696"/>
                </a:lnTo>
                <a:cubicBezTo>
                  <a:pt x="8218160" y="1027636"/>
                  <a:pt x="8218160" y="1024106"/>
                  <a:pt x="8218160" y="1024106"/>
                </a:cubicBezTo>
                <a:close/>
                <a:moveTo>
                  <a:pt x="8133435" y="1024106"/>
                </a:moveTo>
                <a:cubicBezTo>
                  <a:pt x="8133435" y="1031166"/>
                  <a:pt x="8136965" y="1034696"/>
                  <a:pt x="8144027" y="1034696"/>
                </a:cubicBezTo>
                <a:lnTo>
                  <a:pt x="8154617" y="1024106"/>
                </a:lnTo>
                <a:close/>
                <a:moveTo>
                  <a:pt x="7445059" y="1024106"/>
                </a:moveTo>
                <a:cubicBezTo>
                  <a:pt x="7445059" y="1024106"/>
                  <a:pt x="7446824" y="1025871"/>
                  <a:pt x="7450355" y="1029400"/>
                </a:cubicBezTo>
                <a:cubicBezTo>
                  <a:pt x="7453884" y="1032931"/>
                  <a:pt x="7459178" y="1034696"/>
                  <a:pt x="7466240" y="1034696"/>
                </a:cubicBezTo>
                <a:cubicBezTo>
                  <a:pt x="7473300" y="1041756"/>
                  <a:pt x="7478596" y="1048817"/>
                  <a:pt x="7482126" y="1055877"/>
                </a:cubicBezTo>
                <a:cubicBezTo>
                  <a:pt x="7485655" y="1062937"/>
                  <a:pt x="7490951" y="1066467"/>
                  <a:pt x="7498011" y="1066467"/>
                </a:cubicBezTo>
                <a:cubicBezTo>
                  <a:pt x="7505072" y="1066467"/>
                  <a:pt x="7510367" y="1066467"/>
                  <a:pt x="7513896" y="1066467"/>
                </a:cubicBezTo>
                <a:cubicBezTo>
                  <a:pt x="7517426" y="1066467"/>
                  <a:pt x="7519192" y="1069998"/>
                  <a:pt x="7519192" y="1077058"/>
                </a:cubicBezTo>
                <a:lnTo>
                  <a:pt x="7529782" y="1077058"/>
                </a:lnTo>
                <a:lnTo>
                  <a:pt x="7508601" y="1055877"/>
                </a:lnTo>
                <a:lnTo>
                  <a:pt x="7519192" y="1055877"/>
                </a:lnTo>
                <a:lnTo>
                  <a:pt x="7572144" y="1066467"/>
                </a:lnTo>
                <a:cubicBezTo>
                  <a:pt x="7593326" y="1073527"/>
                  <a:pt x="7614505" y="1080588"/>
                  <a:pt x="7635686" y="1087648"/>
                </a:cubicBezTo>
                <a:cubicBezTo>
                  <a:pt x="7678048" y="1101769"/>
                  <a:pt x="7706290" y="1108829"/>
                  <a:pt x="7720409" y="1108829"/>
                </a:cubicBezTo>
                <a:cubicBezTo>
                  <a:pt x="7727471" y="1108829"/>
                  <a:pt x="7731000" y="1110594"/>
                  <a:pt x="7731000" y="1114125"/>
                </a:cubicBezTo>
                <a:cubicBezTo>
                  <a:pt x="7731000" y="1117654"/>
                  <a:pt x="7739826" y="1121184"/>
                  <a:pt x="7757476" y="1124714"/>
                </a:cubicBezTo>
                <a:cubicBezTo>
                  <a:pt x="7775128" y="1128245"/>
                  <a:pt x="7789248" y="1131775"/>
                  <a:pt x="7799838" y="1135306"/>
                </a:cubicBezTo>
                <a:cubicBezTo>
                  <a:pt x="7810428" y="1138835"/>
                  <a:pt x="7821019" y="1138835"/>
                  <a:pt x="7831609" y="1135306"/>
                </a:cubicBezTo>
                <a:cubicBezTo>
                  <a:pt x="7842200" y="1131775"/>
                  <a:pt x="7847494" y="1130010"/>
                  <a:pt x="7847494" y="1130010"/>
                </a:cubicBezTo>
                <a:cubicBezTo>
                  <a:pt x="7861615" y="1130010"/>
                  <a:pt x="7861615" y="1126479"/>
                  <a:pt x="7847494" y="1119419"/>
                </a:cubicBezTo>
                <a:cubicBezTo>
                  <a:pt x="7840434" y="1119419"/>
                  <a:pt x="7833375" y="1115889"/>
                  <a:pt x="7826313" y="1108829"/>
                </a:cubicBezTo>
                <a:cubicBezTo>
                  <a:pt x="7812194" y="1108829"/>
                  <a:pt x="7801604" y="1107064"/>
                  <a:pt x="7794542" y="1103533"/>
                </a:cubicBezTo>
                <a:cubicBezTo>
                  <a:pt x="7787482" y="1100004"/>
                  <a:pt x="7782186" y="1098239"/>
                  <a:pt x="7778656" y="1098239"/>
                </a:cubicBezTo>
                <a:cubicBezTo>
                  <a:pt x="7775128" y="1098239"/>
                  <a:pt x="7769832" y="1096474"/>
                  <a:pt x="7762772" y="1092944"/>
                </a:cubicBezTo>
                <a:cubicBezTo>
                  <a:pt x="7755711" y="1089413"/>
                  <a:pt x="7748652" y="1087648"/>
                  <a:pt x="7741590" y="1087648"/>
                </a:cubicBezTo>
                <a:cubicBezTo>
                  <a:pt x="7699230" y="1087648"/>
                  <a:pt x="7678048" y="1084118"/>
                  <a:pt x="7678048" y="1077058"/>
                </a:cubicBezTo>
                <a:lnTo>
                  <a:pt x="7678048" y="1066467"/>
                </a:lnTo>
                <a:cubicBezTo>
                  <a:pt x="7678048" y="1066467"/>
                  <a:pt x="7674519" y="1066467"/>
                  <a:pt x="7667457" y="1066467"/>
                </a:cubicBezTo>
                <a:lnTo>
                  <a:pt x="7646278" y="1066467"/>
                </a:lnTo>
                <a:cubicBezTo>
                  <a:pt x="7639216" y="1066467"/>
                  <a:pt x="7632156" y="1064702"/>
                  <a:pt x="7625096" y="1061173"/>
                </a:cubicBezTo>
                <a:cubicBezTo>
                  <a:pt x="7618034" y="1057642"/>
                  <a:pt x="7612740" y="1055877"/>
                  <a:pt x="7609211" y="1055877"/>
                </a:cubicBezTo>
                <a:cubicBezTo>
                  <a:pt x="7605682" y="1055877"/>
                  <a:pt x="7602149" y="1055877"/>
                  <a:pt x="7598620" y="1055877"/>
                </a:cubicBezTo>
                <a:cubicBezTo>
                  <a:pt x="7595090" y="1055877"/>
                  <a:pt x="7593326" y="1055877"/>
                  <a:pt x="7593326" y="1055877"/>
                </a:cubicBezTo>
                <a:lnTo>
                  <a:pt x="7561553" y="1045287"/>
                </a:lnTo>
                <a:lnTo>
                  <a:pt x="7519192" y="1034696"/>
                </a:lnTo>
                <a:lnTo>
                  <a:pt x="7487420" y="1024106"/>
                </a:lnTo>
                <a:cubicBezTo>
                  <a:pt x="7487420" y="1031166"/>
                  <a:pt x="7480360" y="1031166"/>
                  <a:pt x="7466240" y="1024106"/>
                </a:cubicBezTo>
                <a:close/>
                <a:moveTo>
                  <a:pt x="7032033" y="1024106"/>
                </a:moveTo>
                <a:lnTo>
                  <a:pt x="7084985" y="1045287"/>
                </a:lnTo>
                <a:cubicBezTo>
                  <a:pt x="7084985" y="1038227"/>
                  <a:pt x="7077924" y="1032931"/>
                  <a:pt x="7063804" y="1029400"/>
                </a:cubicBezTo>
                <a:cubicBezTo>
                  <a:pt x="7049684" y="1025871"/>
                  <a:pt x="7039093" y="1024106"/>
                  <a:pt x="7032033" y="1024106"/>
                </a:cubicBezTo>
                <a:close/>
                <a:moveTo>
                  <a:pt x="2891182" y="1024106"/>
                </a:moveTo>
                <a:lnTo>
                  <a:pt x="2901772" y="1034696"/>
                </a:lnTo>
                <a:lnTo>
                  <a:pt x="2901772" y="1024106"/>
                </a:lnTo>
                <a:cubicBezTo>
                  <a:pt x="2901772" y="1024106"/>
                  <a:pt x="2898242" y="1024106"/>
                  <a:pt x="2891182" y="1024106"/>
                </a:cubicBezTo>
                <a:close/>
                <a:moveTo>
                  <a:pt x="1503839" y="1024106"/>
                </a:moveTo>
                <a:lnTo>
                  <a:pt x="1514429" y="1032049"/>
                </a:lnTo>
                <a:cubicBezTo>
                  <a:pt x="1517959" y="1033814"/>
                  <a:pt x="1521489" y="1034696"/>
                  <a:pt x="1525019" y="1034696"/>
                </a:cubicBezTo>
                <a:close/>
                <a:moveTo>
                  <a:pt x="783690" y="1024106"/>
                </a:moveTo>
                <a:lnTo>
                  <a:pt x="804871" y="1024106"/>
                </a:lnTo>
                <a:cubicBezTo>
                  <a:pt x="811932" y="1031166"/>
                  <a:pt x="818991" y="1034696"/>
                  <a:pt x="826051" y="1034696"/>
                </a:cubicBezTo>
                <a:lnTo>
                  <a:pt x="826051" y="1045287"/>
                </a:lnTo>
                <a:cubicBezTo>
                  <a:pt x="811932" y="1038227"/>
                  <a:pt x="803105" y="1034696"/>
                  <a:pt x="799576" y="1034696"/>
                </a:cubicBezTo>
                <a:cubicBezTo>
                  <a:pt x="796047" y="1034696"/>
                  <a:pt x="790751" y="1031166"/>
                  <a:pt x="783690" y="1024106"/>
                </a:cubicBezTo>
                <a:close/>
                <a:moveTo>
                  <a:pt x="8737089" y="1013515"/>
                </a:moveTo>
                <a:lnTo>
                  <a:pt x="8747679" y="1024106"/>
                </a:lnTo>
                <a:lnTo>
                  <a:pt x="8737089" y="1024106"/>
                </a:lnTo>
                <a:close/>
                <a:moveTo>
                  <a:pt x="8112254" y="1013515"/>
                </a:moveTo>
                <a:lnTo>
                  <a:pt x="8112254" y="1024106"/>
                </a:lnTo>
                <a:lnTo>
                  <a:pt x="8122846" y="1024106"/>
                </a:lnTo>
                <a:cubicBezTo>
                  <a:pt x="8122846" y="1024106"/>
                  <a:pt x="8119316" y="1020575"/>
                  <a:pt x="8112254" y="1013515"/>
                </a:cubicBezTo>
                <a:close/>
                <a:moveTo>
                  <a:pt x="8091075" y="1013515"/>
                </a:moveTo>
                <a:cubicBezTo>
                  <a:pt x="8091075" y="1020575"/>
                  <a:pt x="8092839" y="1024106"/>
                  <a:pt x="8096369" y="1024106"/>
                </a:cubicBezTo>
                <a:cubicBezTo>
                  <a:pt x="8099898" y="1024106"/>
                  <a:pt x="8101664" y="1022341"/>
                  <a:pt x="8101664" y="1018810"/>
                </a:cubicBezTo>
                <a:cubicBezTo>
                  <a:pt x="8101664" y="1015279"/>
                  <a:pt x="8098135" y="1013515"/>
                  <a:pt x="8091075" y="1013515"/>
                </a:cubicBezTo>
                <a:close/>
                <a:moveTo>
                  <a:pt x="7783952" y="1013515"/>
                </a:moveTo>
                <a:lnTo>
                  <a:pt x="7794542" y="1024106"/>
                </a:lnTo>
                <a:lnTo>
                  <a:pt x="7826313" y="1034696"/>
                </a:lnTo>
                <a:lnTo>
                  <a:pt x="7836904" y="1034696"/>
                </a:lnTo>
                <a:cubicBezTo>
                  <a:pt x="7836904" y="1027636"/>
                  <a:pt x="7829844" y="1022341"/>
                  <a:pt x="7815724" y="1018810"/>
                </a:cubicBezTo>
                <a:cubicBezTo>
                  <a:pt x="7801604" y="1015279"/>
                  <a:pt x="7791012" y="1013515"/>
                  <a:pt x="7783952" y="1013515"/>
                </a:cubicBezTo>
                <a:close/>
                <a:moveTo>
                  <a:pt x="2340481" y="1013515"/>
                </a:moveTo>
                <a:cubicBezTo>
                  <a:pt x="2340481" y="1013515"/>
                  <a:pt x="2351071" y="1017046"/>
                  <a:pt x="2372252" y="1024106"/>
                </a:cubicBezTo>
                <a:cubicBezTo>
                  <a:pt x="2393433" y="1031166"/>
                  <a:pt x="2411084" y="1038227"/>
                  <a:pt x="2425203" y="1045287"/>
                </a:cubicBezTo>
                <a:lnTo>
                  <a:pt x="2446385" y="1055877"/>
                </a:lnTo>
                <a:cubicBezTo>
                  <a:pt x="2460505" y="1055877"/>
                  <a:pt x="2467566" y="1057642"/>
                  <a:pt x="2467566" y="1061173"/>
                </a:cubicBezTo>
                <a:cubicBezTo>
                  <a:pt x="2467566" y="1064702"/>
                  <a:pt x="2474625" y="1066467"/>
                  <a:pt x="2488746" y="1066467"/>
                </a:cubicBezTo>
                <a:lnTo>
                  <a:pt x="2499337" y="1066467"/>
                </a:lnTo>
                <a:cubicBezTo>
                  <a:pt x="2499337" y="1073527"/>
                  <a:pt x="2506397" y="1077058"/>
                  <a:pt x="2520518" y="1077058"/>
                </a:cubicBezTo>
                <a:cubicBezTo>
                  <a:pt x="2534638" y="1077058"/>
                  <a:pt x="2552289" y="1080588"/>
                  <a:pt x="2573470" y="1087648"/>
                </a:cubicBezTo>
                <a:lnTo>
                  <a:pt x="2594650" y="1087648"/>
                </a:lnTo>
                <a:cubicBezTo>
                  <a:pt x="2587591" y="1080588"/>
                  <a:pt x="2575234" y="1075293"/>
                  <a:pt x="2557584" y="1071762"/>
                </a:cubicBezTo>
                <a:cubicBezTo>
                  <a:pt x="2539934" y="1068232"/>
                  <a:pt x="2524048" y="1062937"/>
                  <a:pt x="2509927" y="1055877"/>
                </a:cubicBezTo>
                <a:cubicBezTo>
                  <a:pt x="2481686" y="1048817"/>
                  <a:pt x="2464034" y="1045287"/>
                  <a:pt x="2456975" y="1045287"/>
                </a:cubicBezTo>
                <a:lnTo>
                  <a:pt x="2446385" y="1045287"/>
                </a:lnTo>
                <a:cubicBezTo>
                  <a:pt x="2453445" y="1045287"/>
                  <a:pt x="2453445" y="1041756"/>
                  <a:pt x="2446385" y="1034696"/>
                </a:cubicBezTo>
                <a:cubicBezTo>
                  <a:pt x="2432264" y="1034696"/>
                  <a:pt x="2411084" y="1031166"/>
                  <a:pt x="2382842" y="1024106"/>
                </a:cubicBezTo>
                <a:cubicBezTo>
                  <a:pt x="2354601" y="1017046"/>
                  <a:pt x="2340481" y="1013515"/>
                  <a:pt x="2340481" y="1013515"/>
                </a:cubicBezTo>
                <a:close/>
                <a:moveTo>
                  <a:pt x="8504100" y="1002925"/>
                </a:moveTo>
                <a:cubicBezTo>
                  <a:pt x="8511161" y="1002925"/>
                  <a:pt x="8514691" y="1002925"/>
                  <a:pt x="8514691" y="1002925"/>
                </a:cubicBezTo>
                <a:cubicBezTo>
                  <a:pt x="8514691" y="1002925"/>
                  <a:pt x="8514691" y="1006456"/>
                  <a:pt x="8514691" y="1013515"/>
                </a:cubicBezTo>
                <a:cubicBezTo>
                  <a:pt x="8514691" y="1013515"/>
                  <a:pt x="8511161" y="1013515"/>
                  <a:pt x="8504100" y="1013515"/>
                </a:cubicBezTo>
                <a:close/>
                <a:moveTo>
                  <a:pt x="7640982" y="1002925"/>
                </a:moveTo>
                <a:cubicBezTo>
                  <a:pt x="7637452" y="1002925"/>
                  <a:pt x="7635686" y="1004689"/>
                  <a:pt x="7635686" y="1008220"/>
                </a:cubicBezTo>
                <a:cubicBezTo>
                  <a:pt x="7635686" y="1011750"/>
                  <a:pt x="7646278" y="1017046"/>
                  <a:pt x="7667457" y="1024106"/>
                </a:cubicBezTo>
                <a:cubicBezTo>
                  <a:pt x="7688638" y="1031166"/>
                  <a:pt x="7702759" y="1034696"/>
                  <a:pt x="7709820" y="1034696"/>
                </a:cubicBezTo>
                <a:cubicBezTo>
                  <a:pt x="7716880" y="1034696"/>
                  <a:pt x="7722175" y="1034696"/>
                  <a:pt x="7725704" y="1034696"/>
                </a:cubicBezTo>
                <a:cubicBezTo>
                  <a:pt x="7729234" y="1034696"/>
                  <a:pt x="7731000" y="1038227"/>
                  <a:pt x="7731000" y="1045287"/>
                </a:cubicBezTo>
                <a:cubicBezTo>
                  <a:pt x="7738060" y="1045287"/>
                  <a:pt x="7757476" y="1050581"/>
                  <a:pt x="7789248" y="1061173"/>
                </a:cubicBezTo>
                <a:cubicBezTo>
                  <a:pt x="7805134" y="1066467"/>
                  <a:pt x="7817930" y="1070439"/>
                  <a:pt x="7827638" y="1073086"/>
                </a:cubicBezTo>
                <a:lnTo>
                  <a:pt x="7835275" y="1074613"/>
                </a:lnTo>
                <a:lnTo>
                  <a:pt x="7831609" y="1069115"/>
                </a:lnTo>
                <a:cubicBezTo>
                  <a:pt x="7831609" y="1067351"/>
                  <a:pt x="7833373" y="1066467"/>
                  <a:pt x="7836904" y="1066467"/>
                </a:cubicBezTo>
                <a:lnTo>
                  <a:pt x="7836904" y="1055877"/>
                </a:lnTo>
                <a:cubicBezTo>
                  <a:pt x="7829844" y="1055877"/>
                  <a:pt x="7826313" y="1055877"/>
                  <a:pt x="7826313" y="1055877"/>
                </a:cubicBezTo>
                <a:cubicBezTo>
                  <a:pt x="7819253" y="1055877"/>
                  <a:pt x="7808663" y="1054112"/>
                  <a:pt x="7794542" y="1050581"/>
                </a:cubicBezTo>
                <a:cubicBezTo>
                  <a:pt x="7780423" y="1047052"/>
                  <a:pt x="7766300" y="1043522"/>
                  <a:pt x="7752182" y="1039992"/>
                </a:cubicBezTo>
                <a:cubicBezTo>
                  <a:pt x="7738060" y="1036461"/>
                  <a:pt x="7727471" y="1031166"/>
                  <a:pt x="7720409" y="1024106"/>
                </a:cubicBezTo>
                <a:lnTo>
                  <a:pt x="7688638" y="1013515"/>
                </a:lnTo>
                <a:cubicBezTo>
                  <a:pt x="7667457" y="1006456"/>
                  <a:pt x="7655101" y="1002925"/>
                  <a:pt x="7651572" y="1002925"/>
                </a:cubicBezTo>
                <a:cubicBezTo>
                  <a:pt x="7648042" y="1002925"/>
                  <a:pt x="7644511" y="1002925"/>
                  <a:pt x="7640982" y="1002925"/>
                </a:cubicBezTo>
                <a:close/>
                <a:moveTo>
                  <a:pt x="6989670" y="1002925"/>
                </a:moveTo>
                <a:lnTo>
                  <a:pt x="6989670" y="1013515"/>
                </a:lnTo>
                <a:cubicBezTo>
                  <a:pt x="6989670" y="1013515"/>
                  <a:pt x="6993200" y="1013515"/>
                  <a:pt x="7000262" y="1013515"/>
                </a:cubicBezTo>
                <a:cubicBezTo>
                  <a:pt x="7000262" y="1006456"/>
                  <a:pt x="6998496" y="1002925"/>
                  <a:pt x="6994966" y="1002925"/>
                </a:cubicBezTo>
                <a:cubicBezTo>
                  <a:pt x="6991437" y="1002925"/>
                  <a:pt x="6989670" y="1002925"/>
                  <a:pt x="6989670" y="1002925"/>
                </a:cubicBezTo>
                <a:close/>
                <a:moveTo>
                  <a:pt x="730738" y="1002925"/>
                </a:moveTo>
                <a:lnTo>
                  <a:pt x="741329" y="1002925"/>
                </a:lnTo>
                <a:cubicBezTo>
                  <a:pt x="741329" y="1009985"/>
                  <a:pt x="737799" y="1013515"/>
                  <a:pt x="730738" y="1013515"/>
                </a:cubicBezTo>
                <a:close/>
                <a:moveTo>
                  <a:pt x="7308708" y="996306"/>
                </a:moveTo>
                <a:cubicBezTo>
                  <a:pt x="7307826" y="997188"/>
                  <a:pt x="7307384" y="999395"/>
                  <a:pt x="7307384" y="1002925"/>
                </a:cubicBezTo>
                <a:cubicBezTo>
                  <a:pt x="7314444" y="1002925"/>
                  <a:pt x="7317974" y="1002925"/>
                  <a:pt x="7317974" y="1002925"/>
                </a:cubicBezTo>
                <a:cubicBezTo>
                  <a:pt x="7317974" y="1002925"/>
                  <a:pt x="7316208" y="1001160"/>
                  <a:pt x="7312678" y="997629"/>
                </a:cubicBezTo>
                <a:cubicBezTo>
                  <a:pt x="7310914" y="995865"/>
                  <a:pt x="7309590" y="995423"/>
                  <a:pt x="7308708" y="996306"/>
                </a:cubicBezTo>
                <a:close/>
                <a:moveTo>
                  <a:pt x="5358748" y="992335"/>
                </a:moveTo>
                <a:cubicBezTo>
                  <a:pt x="5358748" y="992335"/>
                  <a:pt x="5358748" y="994100"/>
                  <a:pt x="5358748" y="997629"/>
                </a:cubicBezTo>
                <a:cubicBezTo>
                  <a:pt x="5358748" y="1001160"/>
                  <a:pt x="5362278" y="1002925"/>
                  <a:pt x="5369339" y="1002925"/>
                </a:cubicBezTo>
                <a:cubicBezTo>
                  <a:pt x="5376400" y="1002925"/>
                  <a:pt x="5379929" y="1002925"/>
                  <a:pt x="5379929" y="1002925"/>
                </a:cubicBezTo>
                <a:lnTo>
                  <a:pt x="5369339" y="992335"/>
                </a:lnTo>
                <a:cubicBezTo>
                  <a:pt x="5362278" y="992335"/>
                  <a:pt x="5358748" y="992335"/>
                  <a:pt x="5358748" y="992335"/>
                </a:cubicBezTo>
                <a:close/>
                <a:moveTo>
                  <a:pt x="1980407" y="992335"/>
                </a:moveTo>
                <a:cubicBezTo>
                  <a:pt x="1987466" y="992335"/>
                  <a:pt x="1998057" y="994100"/>
                  <a:pt x="2012178" y="997629"/>
                </a:cubicBezTo>
                <a:cubicBezTo>
                  <a:pt x="2026299" y="1001160"/>
                  <a:pt x="2035124" y="1004689"/>
                  <a:pt x="2038653" y="1008220"/>
                </a:cubicBezTo>
                <a:cubicBezTo>
                  <a:pt x="2042185" y="1011750"/>
                  <a:pt x="2047480" y="1013515"/>
                  <a:pt x="2054540" y="1013515"/>
                </a:cubicBezTo>
                <a:cubicBezTo>
                  <a:pt x="2061600" y="1013515"/>
                  <a:pt x="2065130" y="1017046"/>
                  <a:pt x="2065130" y="1024106"/>
                </a:cubicBezTo>
                <a:lnTo>
                  <a:pt x="2012178" y="1013515"/>
                </a:lnTo>
                <a:lnTo>
                  <a:pt x="2022769" y="1034696"/>
                </a:lnTo>
                <a:lnTo>
                  <a:pt x="2022769" y="1045287"/>
                </a:lnTo>
                <a:lnTo>
                  <a:pt x="2012178" y="1034696"/>
                </a:lnTo>
                <a:cubicBezTo>
                  <a:pt x="2005118" y="1027636"/>
                  <a:pt x="1998057" y="1024106"/>
                  <a:pt x="1990997" y="1024106"/>
                </a:cubicBezTo>
                <a:lnTo>
                  <a:pt x="1969816" y="1013515"/>
                </a:lnTo>
                <a:lnTo>
                  <a:pt x="1959226" y="1013515"/>
                </a:lnTo>
                <a:cubicBezTo>
                  <a:pt x="1952166" y="1013515"/>
                  <a:pt x="1948635" y="1009985"/>
                  <a:pt x="1948635" y="1002925"/>
                </a:cubicBezTo>
                <a:cubicBezTo>
                  <a:pt x="1948635" y="995865"/>
                  <a:pt x="1959226" y="992335"/>
                  <a:pt x="1980407" y="992335"/>
                </a:cubicBezTo>
                <a:close/>
                <a:moveTo>
                  <a:pt x="1577971" y="992335"/>
                </a:moveTo>
                <a:lnTo>
                  <a:pt x="1583266" y="992335"/>
                </a:lnTo>
                <a:cubicBezTo>
                  <a:pt x="1586796" y="992335"/>
                  <a:pt x="1588562" y="995865"/>
                  <a:pt x="1588562" y="1002925"/>
                </a:cubicBezTo>
                <a:close/>
                <a:moveTo>
                  <a:pt x="1270849" y="992335"/>
                </a:moveTo>
                <a:cubicBezTo>
                  <a:pt x="1277910" y="992335"/>
                  <a:pt x="1281440" y="992335"/>
                  <a:pt x="1281440" y="992335"/>
                </a:cubicBezTo>
                <a:lnTo>
                  <a:pt x="1270849" y="1002925"/>
                </a:lnTo>
                <a:cubicBezTo>
                  <a:pt x="1270849" y="1002925"/>
                  <a:pt x="1270849" y="999394"/>
                  <a:pt x="1270849" y="992335"/>
                </a:cubicBezTo>
                <a:close/>
                <a:moveTo>
                  <a:pt x="7995760" y="981744"/>
                </a:moveTo>
                <a:lnTo>
                  <a:pt x="7995760" y="992335"/>
                </a:lnTo>
                <a:lnTo>
                  <a:pt x="8006350" y="992335"/>
                </a:lnTo>
                <a:close/>
                <a:moveTo>
                  <a:pt x="1895684" y="981744"/>
                </a:moveTo>
                <a:cubicBezTo>
                  <a:pt x="1902744" y="988804"/>
                  <a:pt x="1906274" y="992335"/>
                  <a:pt x="1906274" y="992335"/>
                </a:cubicBezTo>
                <a:lnTo>
                  <a:pt x="1906274" y="981744"/>
                </a:lnTo>
                <a:cubicBezTo>
                  <a:pt x="1899214" y="981744"/>
                  <a:pt x="1895684" y="981744"/>
                  <a:pt x="1895684" y="981744"/>
                </a:cubicBezTo>
                <a:close/>
                <a:moveTo>
                  <a:pt x="543291" y="974333"/>
                </a:moveTo>
                <a:lnTo>
                  <a:pt x="545405" y="976448"/>
                </a:lnTo>
                <a:cubicBezTo>
                  <a:pt x="548937" y="979979"/>
                  <a:pt x="550701" y="981744"/>
                  <a:pt x="550701" y="981744"/>
                </a:cubicBezTo>
                <a:cubicBezTo>
                  <a:pt x="550701" y="981744"/>
                  <a:pt x="549819" y="980862"/>
                  <a:pt x="548053" y="979097"/>
                </a:cubicBezTo>
                <a:close/>
                <a:moveTo>
                  <a:pt x="7328564" y="971154"/>
                </a:moveTo>
                <a:lnTo>
                  <a:pt x="7317974" y="981744"/>
                </a:lnTo>
                <a:cubicBezTo>
                  <a:pt x="7325034" y="981744"/>
                  <a:pt x="7332094" y="983509"/>
                  <a:pt x="7339155" y="987040"/>
                </a:cubicBezTo>
                <a:cubicBezTo>
                  <a:pt x="7346216" y="990570"/>
                  <a:pt x="7353274" y="992335"/>
                  <a:pt x="7360336" y="992335"/>
                </a:cubicBezTo>
                <a:cubicBezTo>
                  <a:pt x="7367396" y="992335"/>
                  <a:pt x="7369160" y="990570"/>
                  <a:pt x="7365630" y="987040"/>
                </a:cubicBezTo>
                <a:cubicBezTo>
                  <a:pt x="7362101" y="983509"/>
                  <a:pt x="7349745" y="978214"/>
                  <a:pt x="7328564" y="971154"/>
                </a:cubicBezTo>
                <a:close/>
                <a:moveTo>
                  <a:pt x="2716440" y="971154"/>
                </a:moveTo>
                <a:cubicBezTo>
                  <a:pt x="2712911" y="971154"/>
                  <a:pt x="2711145" y="972919"/>
                  <a:pt x="2711145" y="976448"/>
                </a:cubicBezTo>
                <a:cubicBezTo>
                  <a:pt x="2711145" y="979979"/>
                  <a:pt x="2714675" y="981744"/>
                  <a:pt x="2721735" y="981744"/>
                </a:cubicBezTo>
                <a:cubicBezTo>
                  <a:pt x="2721735" y="974683"/>
                  <a:pt x="2719971" y="971154"/>
                  <a:pt x="2716440" y="971154"/>
                </a:cubicBezTo>
                <a:close/>
                <a:moveTo>
                  <a:pt x="1281440" y="971154"/>
                </a:moveTo>
                <a:lnTo>
                  <a:pt x="1302621" y="981744"/>
                </a:lnTo>
                <a:lnTo>
                  <a:pt x="1292030" y="981744"/>
                </a:lnTo>
                <a:cubicBezTo>
                  <a:pt x="1292030" y="974683"/>
                  <a:pt x="1288500" y="974683"/>
                  <a:pt x="1281440" y="981744"/>
                </a:cubicBezTo>
                <a:close/>
                <a:moveTo>
                  <a:pt x="1217897" y="971154"/>
                </a:moveTo>
                <a:lnTo>
                  <a:pt x="1228487" y="971154"/>
                </a:lnTo>
                <a:lnTo>
                  <a:pt x="1239078" y="981744"/>
                </a:lnTo>
                <a:close/>
                <a:moveTo>
                  <a:pt x="540110" y="971154"/>
                </a:moveTo>
                <a:cubicBezTo>
                  <a:pt x="540110" y="971154"/>
                  <a:pt x="540551" y="971595"/>
                  <a:pt x="541435" y="972478"/>
                </a:cubicBezTo>
                <a:lnTo>
                  <a:pt x="543291" y="974333"/>
                </a:lnTo>
                <a:close/>
                <a:moveTo>
                  <a:pt x="2139263" y="960563"/>
                </a:moveTo>
                <a:cubicBezTo>
                  <a:pt x="2139263" y="967623"/>
                  <a:pt x="2141028" y="971154"/>
                  <a:pt x="2144559" y="971154"/>
                </a:cubicBezTo>
                <a:cubicBezTo>
                  <a:pt x="2148089" y="971154"/>
                  <a:pt x="2149853" y="974683"/>
                  <a:pt x="2149853" y="981744"/>
                </a:cubicBezTo>
                <a:cubicBezTo>
                  <a:pt x="2149853" y="981744"/>
                  <a:pt x="2153384" y="981744"/>
                  <a:pt x="2160443" y="981744"/>
                </a:cubicBezTo>
                <a:cubicBezTo>
                  <a:pt x="2167504" y="981744"/>
                  <a:pt x="2179859" y="983509"/>
                  <a:pt x="2197509" y="987040"/>
                </a:cubicBezTo>
                <a:cubicBezTo>
                  <a:pt x="2215162" y="990570"/>
                  <a:pt x="2223986" y="992335"/>
                  <a:pt x="2223986" y="992335"/>
                </a:cubicBezTo>
                <a:cubicBezTo>
                  <a:pt x="2223986" y="999394"/>
                  <a:pt x="2234577" y="1002925"/>
                  <a:pt x="2255757" y="1002925"/>
                </a:cubicBezTo>
                <a:cubicBezTo>
                  <a:pt x="2269878" y="1002925"/>
                  <a:pt x="2276938" y="1006456"/>
                  <a:pt x="2276938" y="1013515"/>
                </a:cubicBezTo>
                <a:cubicBezTo>
                  <a:pt x="2283998" y="1006456"/>
                  <a:pt x="2294589" y="1006456"/>
                  <a:pt x="2308710" y="1013515"/>
                </a:cubicBezTo>
                <a:lnTo>
                  <a:pt x="2319299" y="1002925"/>
                </a:lnTo>
                <a:lnTo>
                  <a:pt x="2308710" y="1002925"/>
                </a:lnTo>
                <a:cubicBezTo>
                  <a:pt x="2315769" y="1002925"/>
                  <a:pt x="2317535" y="1001160"/>
                  <a:pt x="2314005" y="997629"/>
                </a:cubicBezTo>
                <a:cubicBezTo>
                  <a:pt x="2310474" y="994100"/>
                  <a:pt x="2305179" y="992335"/>
                  <a:pt x="2298119" y="992335"/>
                </a:cubicBezTo>
                <a:lnTo>
                  <a:pt x="2287529" y="992335"/>
                </a:lnTo>
                <a:lnTo>
                  <a:pt x="2287529" y="981744"/>
                </a:lnTo>
                <a:cubicBezTo>
                  <a:pt x="2245167" y="981744"/>
                  <a:pt x="2215162" y="978214"/>
                  <a:pt x="2197509" y="971154"/>
                </a:cubicBezTo>
                <a:cubicBezTo>
                  <a:pt x="2179859" y="964094"/>
                  <a:pt x="2163974" y="960563"/>
                  <a:pt x="2149853" y="960563"/>
                </a:cubicBezTo>
                <a:close/>
                <a:moveTo>
                  <a:pt x="1853322" y="960563"/>
                </a:moveTo>
                <a:cubicBezTo>
                  <a:pt x="1853322" y="960563"/>
                  <a:pt x="1855087" y="960563"/>
                  <a:pt x="1858616" y="960563"/>
                </a:cubicBezTo>
                <a:cubicBezTo>
                  <a:pt x="1862147" y="960563"/>
                  <a:pt x="1867443" y="960563"/>
                  <a:pt x="1874503" y="960563"/>
                </a:cubicBezTo>
                <a:lnTo>
                  <a:pt x="1916864" y="981744"/>
                </a:lnTo>
                <a:cubicBezTo>
                  <a:pt x="1909804" y="981744"/>
                  <a:pt x="1909804" y="985275"/>
                  <a:pt x="1916864" y="992335"/>
                </a:cubicBezTo>
                <a:lnTo>
                  <a:pt x="1927455" y="992335"/>
                </a:lnTo>
                <a:lnTo>
                  <a:pt x="1938045" y="981744"/>
                </a:lnTo>
                <a:lnTo>
                  <a:pt x="1938045" y="992335"/>
                </a:lnTo>
                <a:cubicBezTo>
                  <a:pt x="1938045" y="999394"/>
                  <a:pt x="1938045" y="1002925"/>
                  <a:pt x="1938045" y="1002925"/>
                </a:cubicBezTo>
                <a:cubicBezTo>
                  <a:pt x="1923924" y="1002925"/>
                  <a:pt x="1909804" y="1002925"/>
                  <a:pt x="1895684" y="1002925"/>
                </a:cubicBezTo>
                <a:cubicBezTo>
                  <a:pt x="1881563" y="995865"/>
                  <a:pt x="1867443" y="990570"/>
                  <a:pt x="1853322" y="987040"/>
                </a:cubicBezTo>
                <a:cubicBezTo>
                  <a:pt x="1839201" y="983509"/>
                  <a:pt x="1832141" y="978214"/>
                  <a:pt x="1832141" y="971154"/>
                </a:cubicBezTo>
                <a:cubicBezTo>
                  <a:pt x="1832141" y="971154"/>
                  <a:pt x="1835672" y="971154"/>
                  <a:pt x="1842731" y="971154"/>
                </a:cubicBezTo>
                <a:cubicBezTo>
                  <a:pt x="1849792" y="971154"/>
                  <a:pt x="1853322" y="967623"/>
                  <a:pt x="1853322" y="960563"/>
                </a:cubicBezTo>
                <a:close/>
                <a:moveTo>
                  <a:pt x="1472067" y="960563"/>
                </a:moveTo>
                <a:lnTo>
                  <a:pt x="1472067" y="971154"/>
                </a:lnTo>
                <a:lnTo>
                  <a:pt x="1482658" y="971154"/>
                </a:lnTo>
                <a:lnTo>
                  <a:pt x="1535610" y="992335"/>
                </a:lnTo>
                <a:cubicBezTo>
                  <a:pt x="1542670" y="992335"/>
                  <a:pt x="1546200" y="995865"/>
                  <a:pt x="1546200" y="1002925"/>
                </a:cubicBezTo>
                <a:cubicBezTo>
                  <a:pt x="1546200" y="1002925"/>
                  <a:pt x="1547964" y="1002925"/>
                  <a:pt x="1551496" y="1002925"/>
                </a:cubicBezTo>
                <a:cubicBezTo>
                  <a:pt x="1555025" y="1002925"/>
                  <a:pt x="1560320" y="1002925"/>
                  <a:pt x="1567381" y="1002925"/>
                </a:cubicBezTo>
                <a:cubicBezTo>
                  <a:pt x="1574441" y="1002925"/>
                  <a:pt x="1577971" y="1002925"/>
                  <a:pt x="1577971" y="1002925"/>
                </a:cubicBezTo>
                <a:cubicBezTo>
                  <a:pt x="1577971" y="1002925"/>
                  <a:pt x="1577971" y="1006456"/>
                  <a:pt x="1577971" y="1013515"/>
                </a:cubicBezTo>
                <a:cubicBezTo>
                  <a:pt x="1577971" y="1020575"/>
                  <a:pt x="1588562" y="1020575"/>
                  <a:pt x="1609742" y="1013515"/>
                </a:cubicBezTo>
                <a:cubicBezTo>
                  <a:pt x="1616803" y="1013515"/>
                  <a:pt x="1623863" y="1013515"/>
                  <a:pt x="1630923" y="1013515"/>
                </a:cubicBezTo>
                <a:cubicBezTo>
                  <a:pt x="1623863" y="1013515"/>
                  <a:pt x="1623863" y="1017046"/>
                  <a:pt x="1630923" y="1024106"/>
                </a:cubicBezTo>
                <a:lnTo>
                  <a:pt x="1652104" y="1024106"/>
                </a:lnTo>
                <a:lnTo>
                  <a:pt x="1662694" y="1024106"/>
                </a:lnTo>
                <a:lnTo>
                  <a:pt x="1662694" y="1034696"/>
                </a:lnTo>
                <a:lnTo>
                  <a:pt x="1683875" y="1055877"/>
                </a:lnTo>
                <a:lnTo>
                  <a:pt x="1715646" y="1066467"/>
                </a:lnTo>
                <a:lnTo>
                  <a:pt x="1673285" y="1066467"/>
                </a:lnTo>
                <a:lnTo>
                  <a:pt x="1620333" y="1055877"/>
                </a:lnTo>
                <a:cubicBezTo>
                  <a:pt x="1620333" y="1055877"/>
                  <a:pt x="1620333" y="1052346"/>
                  <a:pt x="1620333" y="1045287"/>
                </a:cubicBezTo>
                <a:cubicBezTo>
                  <a:pt x="1613272" y="1045287"/>
                  <a:pt x="1609742" y="1045287"/>
                  <a:pt x="1609742" y="1045287"/>
                </a:cubicBezTo>
                <a:cubicBezTo>
                  <a:pt x="1609742" y="1052346"/>
                  <a:pt x="1607977" y="1054112"/>
                  <a:pt x="1604448" y="1050581"/>
                </a:cubicBezTo>
                <a:cubicBezTo>
                  <a:pt x="1600916" y="1047052"/>
                  <a:pt x="1595621" y="1045287"/>
                  <a:pt x="1588562" y="1045287"/>
                </a:cubicBezTo>
                <a:cubicBezTo>
                  <a:pt x="1581501" y="1038227"/>
                  <a:pt x="1576206" y="1038227"/>
                  <a:pt x="1572677" y="1045287"/>
                </a:cubicBezTo>
                <a:cubicBezTo>
                  <a:pt x="1569145" y="1052346"/>
                  <a:pt x="1560320" y="1052346"/>
                  <a:pt x="1546200" y="1045287"/>
                </a:cubicBezTo>
                <a:cubicBezTo>
                  <a:pt x="1517959" y="1045287"/>
                  <a:pt x="1502073" y="1043522"/>
                  <a:pt x="1498544" y="1039992"/>
                </a:cubicBezTo>
                <a:cubicBezTo>
                  <a:pt x="1495012" y="1036461"/>
                  <a:pt x="1493248" y="1034696"/>
                  <a:pt x="1493248" y="1034696"/>
                </a:cubicBezTo>
                <a:cubicBezTo>
                  <a:pt x="1493248" y="1031166"/>
                  <a:pt x="1494130" y="1028519"/>
                  <a:pt x="1495895" y="1026753"/>
                </a:cubicBezTo>
                <a:lnTo>
                  <a:pt x="1503838" y="1024106"/>
                </a:lnTo>
                <a:lnTo>
                  <a:pt x="1482658" y="1013515"/>
                </a:lnTo>
                <a:cubicBezTo>
                  <a:pt x="1482658" y="1013515"/>
                  <a:pt x="1479127" y="1017046"/>
                  <a:pt x="1472067" y="1024106"/>
                </a:cubicBezTo>
                <a:cubicBezTo>
                  <a:pt x="1465007" y="1031166"/>
                  <a:pt x="1461477" y="1034696"/>
                  <a:pt x="1461477" y="1034696"/>
                </a:cubicBezTo>
                <a:lnTo>
                  <a:pt x="1450886" y="1024106"/>
                </a:lnTo>
                <a:lnTo>
                  <a:pt x="1408525" y="1034696"/>
                </a:lnTo>
                <a:cubicBezTo>
                  <a:pt x="1408525" y="1034696"/>
                  <a:pt x="1404994" y="1034696"/>
                  <a:pt x="1397934" y="1034696"/>
                </a:cubicBezTo>
                <a:cubicBezTo>
                  <a:pt x="1390874" y="1034696"/>
                  <a:pt x="1387344" y="1034696"/>
                  <a:pt x="1387344" y="1034696"/>
                </a:cubicBezTo>
                <a:cubicBezTo>
                  <a:pt x="1387344" y="1048817"/>
                  <a:pt x="1394404" y="1055877"/>
                  <a:pt x="1408525" y="1055877"/>
                </a:cubicBezTo>
                <a:lnTo>
                  <a:pt x="1419114" y="1066467"/>
                </a:lnTo>
                <a:lnTo>
                  <a:pt x="1461477" y="1077058"/>
                </a:lnTo>
                <a:cubicBezTo>
                  <a:pt x="1482658" y="1077058"/>
                  <a:pt x="1496778" y="1080588"/>
                  <a:pt x="1503838" y="1087648"/>
                </a:cubicBezTo>
                <a:cubicBezTo>
                  <a:pt x="1510898" y="1094708"/>
                  <a:pt x="1517959" y="1096474"/>
                  <a:pt x="1525019" y="1092944"/>
                </a:cubicBezTo>
                <a:cubicBezTo>
                  <a:pt x="1532080" y="1089413"/>
                  <a:pt x="1533844" y="1084118"/>
                  <a:pt x="1530314" y="1077058"/>
                </a:cubicBezTo>
                <a:cubicBezTo>
                  <a:pt x="1526783" y="1069998"/>
                  <a:pt x="1521489" y="1069998"/>
                  <a:pt x="1514429" y="1077058"/>
                </a:cubicBezTo>
                <a:lnTo>
                  <a:pt x="1514429" y="1066467"/>
                </a:lnTo>
                <a:cubicBezTo>
                  <a:pt x="1521489" y="1059408"/>
                  <a:pt x="1526783" y="1055877"/>
                  <a:pt x="1530314" y="1055877"/>
                </a:cubicBezTo>
                <a:cubicBezTo>
                  <a:pt x="1533844" y="1055877"/>
                  <a:pt x="1535610" y="1059408"/>
                  <a:pt x="1535610" y="1066467"/>
                </a:cubicBezTo>
                <a:cubicBezTo>
                  <a:pt x="1542670" y="1066467"/>
                  <a:pt x="1546200" y="1068232"/>
                  <a:pt x="1546200" y="1071762"/>
                </a:cubicBezTo>
                <a:cubicBezTo>
                  <a:pt x="1546200" y="1075293"/>
                  <a:pt x="1549730" y="1077058"/>
                  <a:pt x="1556790" y="1077058"/>
                </a:cubicBezTo>
                <a:cubicBezTo>
                  <a:pt x="1563851" y="1077058"/>
                  <a:pt x="1569145" y="1078823"/>
                  <a:pt x="1572677" y="1082354"/>
                </a:cubicBezTo>
                <a:cubicBezTo>
                  <a:pt x="1576206" y="1085883"/>
                  <a:pt x="1583266" y="1087648"/>
                  <a:pt x="1593856" y="1087648"/>
                </a:cubicBezTo>
                <a:cubicBezTo>
                  <a:pt x="1604448" y="1087648"/>
                  <a:pt x="1609742" y="1087648"/>
                  <a:pt x="1609742" y="1087648"/>
                </a:cubicBezTo>
                <a:lnTo>
                  <a:pt x="1599152" y="1098239"/>
                </a:lnTo>
                <a:cubicBezTo>
                  <a:pt x="1570911" y="1091179"/>
                  <a:pt x="1556790" y="1087648"/>
                  <a:pt x="1556790" y="1087648"/>
                </a:cubicBezTo>
                <a:cubicBezTo>
                  <a:pt x="1556790" y="1094708"/>
                  <a:pt x="1570911" y="1101769"/>
                  <a:pt x="1599152" y="1108829"/>
                </a:cubicBezTo>
                <a:cubicBezTo>
                  <a:pt x="1627393" y="1115889"/>
                  <a:pt x="1648573" y="1119419"/>
                  <a:pt x="1662694" y="1119419"/>
                </a:cubicBezTo>
                <a:lnTo>
                  <a:pt x="1673285" y="1108829"/>
                </a:lnTo>
                <a:cubicBezTo>
                  <a:pt x="1680345" y="1101769"/>
                  <a:pt x="1683875" y="1096474"/>
                  <a:pt x="1683875" y="1092944"/>
                </a:cubicBezTo>
                <a:cubicBezTo>
                  <a:pt x="1683875" y="1089413"/>
                  <a:pt x="1687405" y="1087648"/>
                  <a:pt x="1694466" y="1087648"/>
                </a:cubicBezTo>
                <a:cubicBezTo>
                  <a:pt x="1701526" y="1087648"/>
                  <a:pt x="1705056" y="1084118"/>
                  <a:pt x="1705056" y="1077058"/>
                </a:cubicBezTo>
                <a:cubicBezTo>
                  <a:pt x="1719176" y="1062937"/>
                  <a:pt x="1726237" y="1055877"/>
                  <a:pt x="1726237" y="1055877"/>
                </a:cubicBezTo>
                <a:cubicBezTo>
                  <a:pt x="1726237" y="1048817"/>
                  <a:pt x="1719176" y="1045287"/>
                  <a:pt x="1705056" y="1045287"/>
                </a:cubicBezTo>
                <a:lnTo>
                  <a:pt x="1705056" y="1034696"/>
                </a:lnTo>
                <a:cubicBezTo>
                  <a:pt x="1705056" y="1034696"/>
                  <a:pt x="1708585" y="1034696"/>
                  <a:pt x="1715646" y="1034696"/>
                </a:cubicBezTo>
                <a:cubicBezTo>
                  <a:pt x="1722707" y="1041756"/>
                  <a:pt x="1733297" y="1045287"/>
                  <a:pt x="1747418" y="1045287"/>
                </a:cubicBezTo>
                <a:cubicBezTo>
                  <a:pt x="1740357" y="1038227"/>
                  <a:pt x="1733297" y="1034696"/>
                  <a:pt x="1726237" y="1034696"/>
                </a:cubicBezTo>
                <a:lnTo>
                  <a:pt x="1715646" y="1034696"/>
                </a:lnTo>
                <a:cubicBezTo>
                  <a:pt x="1715646" y="1027636"/>
                  <a:pt x="1715646" y="1024106"/>
                  <a:pt x="1715646" y="1024106"/>
                </a:cubicBezTo>
                <a:cubicBezTo>
                  <a:pt x="1715646" y="1024106"/>
                  <a:pt x="1712116" y="1024106"/>
                  <a:pt x="1705056" y="1024106"/>
                </a:cubicBezTo>
                <a:cubicBezTo>
                  <a:pt x="1697995" y="1017046"/>
                  <a:pt x="1689170" y="1013515"/>
                  <a:pt x="1678581" y="1013515"/>
                </a:cubicBezTo>
                <a:cubicBezTo>
                  <a:pt x="1667989" y="1013515"/>
                  <a:pt x="1662694" y="1013515"/>
                  <a:pt x="1662694" y="1013515"/>
                </a:cubicBezTo>
                <a:cubicBezTo>
                  <a:pt x="1655634" y="1020575"/>
                  <a:pt x="1652104" y="1024106"/>
                  <a:pt x="1652104" y="1024106"/>
                </a:cubicBezTo>
                <a:lnTo>
                  <a:pt x="1652104" y="1013515"/>
                </a:lnTo>
                <a:lnTo>
                  <a:pt x="1641514" y="1002925"/>
                </a:lnTo>
                <a:cubicBezTo>
                  <a:pt x="1641514" y="1002925"/>
                  <a:pt x="1639748" y="1001160"/>
                  <a:pt x="1636218" y="997629"/>
                </a:cubicBezTo>
                <a:cubicBezTo>
                  <a:pt x="1632689" y="994100"/>
                  <a:pt x="1627393" y="992335"/>
                  <a:pt x="1620333" y="992335"/>
                </a:cubicBezTo>
                <a:cubicBezTo>
                  <a:pt x="1613272" y="985275"/>
                  <a:pt x="1600916" y="979979"/>
                  <a:pt x="1583266" y="976448"/>
                </a:cubicBezTo>
                <a:cubicBezTo>
                  <a:pt x="1565614" y="972919"/>
                  <a:pt x="1549730" y="971154"/>
                  <a:pt x="1535610" y="971154"/>
                </a:cubicBezTo>
                <a:cubicBezTo>
                  <a:pt x="1521489" y="971154"/>
                  <a:pt x="1507368" y="971154"/>
                  <a:pt x="1493248" y="971154"/>
                </a:cubicBezTo>
                <a:cubicBezTo>
                  <a:pt x="1500308" y="964094"/>
                  <a:pt x="1500308" y="960563"/>
                  <a:pt x="1493248" y="960563"/>
                </a:cubicBezTo>
                <a:cubicBezTo>
                  <a:pt x="1486187" y="960563"/>
                  <a:pt x="1479127" y="960563"/>
                  <a:pt x="1472067" y="960563"/>
                </a:cubicBezTo>
                <a:close/>
                <a:moveTo>
                  <a:pt x="1450886" y="960563"/>
                </a:moveTo>
                <a:cubicBezTo>
                  <a:pt x="1443826" y="960563"/>
                  <a:pt x="1440296" y="962328"/>
                  <a:pt x="1440296" y="965858"/>
                </a:cubicBezTo>
                <a:cubicBezTo>
                  <a:pt x="1440296" y="969389"/>
                  <a:pt x="1443826" y="971154"/>
                  <a:pt x="1450886" y="971154"/>
                </a:cubicBezTo>
                <a:cubicBezTo>
                  <a:pt x="1457946" y="971154"/>
                  <a:pt x="1461477" y="971154"/>
                  <a:pt x="1461477" y="971154"/>
                </a:cubicBezTo>
                <a:close/>
                <a:moveTo>
                  <a:pt x="1175535" y="960563"/>
                </a:moveTo>
                <a:lnTo>
                  <a:pt x="1186126" y="960563"/>
                </a:lnTo>
                <a:lnTo>
                  <a:pt x="1196717" y="971154"/>
                </a:lnTo>
                <a:lnTo>
                  <a:pt x="1186126" y="971154"/>
                </a:lnTo>
                <a:cubicBezTo>
                  <a:pt x="1186126" y="971154"/>
                  <a:pt x="1184361" y="969389"/>
                  <a:pt x="1180832" y="965858"/>
                </a:cubicBezTo>
                <a:cubicBezTo>
                  <a:pt x="1177300" y="962328"/>
                  <a:pt x="1175535" y="960563"/>
                  <a:pt x="1175535" y="960563"/>
                </a:cubicBezTo>
                <a:close/>
                <a:moveTo>
                  <a:pt x="2478156" y="953944"/>
                </a:moveTo>
                <a:cubicBezTo>
                  <a:pt x="2474625" y="954827"/>
                  <a:pt x="2471096" y="957033"/>
                  <a:pt x="2467566" y="960563"/>
                </a:cubicBezTo>
                <a:lnTo>
                  <a:pt x="2456975" y="960563"/>
                </a:lnTo>
                <a:cubicBezTo>
                  <a:pt x="2471096" y="960563"/>
                  <a:pt x="2479922" y="962328"/>
                  <a:pt x="2483450" y="965858"/>
                </a:cubicBezTo>
                <a:cubicBezTo>
                  <a:pt x="2486982" y="969389"/>
                  <a:pt x="2488746" y="971154"/>
                  <a:pt x="2488746" y="971154"/>
                </a:cubicBezTo>
                <a:lnTo>
                  <a:pt x="2552289" y="981744"/>
                </a:lnTo>
                <a:lnTo>
                  <a:pt x="2509927" y="960563"/>
                </a:lnTo>
                <a:cubicBezTo>
                  <a:pt x="2502867" y="960563"/>
                  <a:pt x="2495806" y="958798"/>
                  <a:pt x="2488746" y="955269"/>
                </a:cubicBezTo>
                <a:cubicBezTo>
                  <a:pt x="2485217" y="953504"/>
                  <a:pt x="2481686" y="953063"/>
                  <a:pt x="2478156" y="953944"/>
                </a:cubicBezTo>
                <a:close/>
                <a:moveTo>
                  <a:pt x="8832403" y="949973"/>
                </a:moveTo>
                <a:cubicBezTo>
                  <a:pt x="8832403" y="949973"/>
                  <a:pt x="8839463" y="951738"/>
                  <a:pt x="8853583" y="955269"/>
                </a:cubicBezTo>
                <a:cubicBezTo>
                  <a:pt x="8867703" y="958798"/>
                  <a:pt x="8883589" y="964094"/>
                  <a:pt x="8901240" y="971154"/>
                </a:cubicBezTo>
                <a:cubicBezTo>
                  <a:pt x="8918892" y="978214"/>
                  <a:pt x="8931245" y="981744"/>
                  <a:pt x="8938307" y="981744"/>
                </a:cubicBezTo>
                <a:lnTo>
                  <a:pt x="8917126" y="981744"/>
                </a:lnTo>
                <a:cubicBezTo>
                  <a:pt x="8910066" y="981744"/>
                  <a:pt x="8903007" y="979979"/>
                  <a:pt x="8895945" y="976448"/>
                </a:cubicBezTo>
                <a:cubicBezTo>
                  <a:pt x="8888884" y="972919"/>
                  <a:pt x="8881826" y="971154"/>
                  <a:pt x="8874765" y="971154"/>
                </a:cubicBezTo>
                <a:cubicBezTo>
                  <a:pt x="8853583" y="964094"/>
                  <a:pt x="8839463" y="957033"/>
                  <a:pt x="8832403" y="949973"/>
                </a:cubicBezTo>
                <a:close/>
                <a:moveTo>
                  <a:pt x="8271112" y="949973"/>
                </a:moveTo>
                <a:lnTo>
                  <a:pt x="8334654" y="960563"/>
                </a:lnTo>
                <a:cubicBezTo>
                  <a:pt x="8334654" y="967623"/>
                  <a:pt x="8331124" y="967623"/>
                  <a:pt x="8324064" y="960563"/>
                </a:cubicBezTo>
                <a:cubicBezTo>
                  <a:pt x="8324064" y="960563"/>
                  <a:pt x="8317002" y="960563"/>
                  <a:pt x="8302883" y="960563"/>
                </a:cubicBezTo>
                <a:cubicBezTo>
                  <a:pt x="8288762" y="960563"/>
                  <a:pt x="8281702" y="960563"/>
                  <a:pt x="8281702" y="960563"/>
                </a:cubicBezTo>
                <a:cubicBezTo>
                  <a:pt x="8281702" y="953504"/>
                  <a:pt x="8278172" y="949973"/>
                  <a:pt x="8271112" y="949973"/>
                </a:cubicBezTo>
                <a:close/>
                <a:moveTo>
                  <a:pt x="7254432" y="949973"/>
                </a:moveTo>
                <a:lnTo>
                  <a:pt x="7275612" y="960563"/>
                </a:lnTo>
                <a:lnTo>
                  <a:pt x="7286203" y="960563"/>
                </a:lnTo>
                <a:close/>
                <a:moveTo>
                  <a:pt x="2435794" y="949973"/>
                </a:moveTo>
                <a:lnTo>
                  <a:pt x="2435794" y="960563"/>
                </a:lnTo>
                <a:cubicBezTo>
                  <a:pt x="2435794" y="960563"/>
                  <a:pt x="2439325" y="960563"/>
                  <a:pt x="2446385" y="960563"/>
                </a:cubicBezTo>
                <a:cubicBezTo>
                  <a:pt x="2446385" y="953504"/>
                  <a:pt x="2442854" y="949973"/>
                  <a:pt x="2435794" y="949973"/>
                </a:cubicBezTo>
                <a:close/>
                <a:moveTo>
                  <a:pt x="603653" y="939383"/>
                </a:moveTo>
                <a:cubicBezTo>
                  <a:pt x="610713" y="939383"/>
                  <a:pt x="619539" y="941148"/>
                  <a:pt x="630128" y="944677"/>
                </a:cubicBezTo>
                <a:cubicBezTo>
                  <a:pt x="640720" y="948208"/>
                  <a:pt x="646015" y="953504"/>
                  <a:pt x="646015" y="960563"/>
                </a:cubicBezTo>
                <a:lnTo>
                  <a:pt x="656605" y="981744"/>
                </a:lnTo>
                <a:lnTo>
                  <a:pt x="667195" y="992335"/>
                </a:lnTo>
                <a:lnTo>
                  <a:pt x="656605" y="992335"/>
                </a:lnTo>
                <a:cubicBezTo>
                  <a:pt x="642485" y="985275"/>
                  <a:pt x="628364" y="978214"/>
                  <a:pt x="614243" y="971154"/>
                </a:cubicBezTo>
                <a:cubicBezTo>
                  <a:pt x="593062" y="957033"/>
                  <a:pt x="589533" y="946442"/>
                  <a:pt x="603653" y="939383"/>
                </a:cubicBezTo>
                <a:close/>
                <a:moveTo>
                  <a:pt x="8461739" y="928792"/>
                </a:moveTo>
                <a:lnTo>
                  <a:pt x="8482920" y="939383"/>
                </a:lnTo>
                <a:lnTo>
                  <a:pt x="8546462" y="949973"/>
                </a:lnTo>
                <a:cubicBezTo>
                  <a:pt x="8581762" y="957033"/>
                  <a:pt x="8599414" y="964094"/>
                  <a:pt x="8599414" y="971154"/>
                </a:cubicBezTo>
                <a:cubicBezTo>
                  <a:pt x="8606474" y="971154"/>
                  <a:pt x="8611770" y="971154"/>
                  <a:pt x="8615299" y="971154"/>
                </a:cubicBezTo>
                <a:cubicBezTo>
                  <a:pt x="8618829" y="971154"/>
                  <a:pt x="8622360" y="971154"/>
                  <a:pt x="8625889" y="971154"/>
                </a:cubicBezTo>
                <a:cubicBezTo>
                  <a:pt x="8629419" y="971154"/>
                  <a:pt x="8632951" y="971154"/>
                  <a:pt x="8636480" y="971154"/>
                </a:cubicBezTo>
                <a:cubicBezTo>
                  <a:pt x="8640010" y="971154"/>
                  <a:pt x="8641775" y="974683"/>
                  <a:pt x="8641775" y="981744"/>
                </a:cubicBezTo>
                <a:cubicBezTo>
                  <a:pt x="8641775" y="981744"/>
                  <a:pt x="8645304" y="981744"/>
                  <a:pt x="8652366" y="981744"/>
                </a:cubicBezTo>
                <a:lnTo>
                  <a:pt x="8662957" y="981744"/>
                </a:lnTo>
                <a:lnTo>
                  <a:pt x="8662957" y="992335"/>
                </a:lnTo>
                <a:lnTo>
                  <a:pt x="8726499" y="1013515"/>
                </a:lnTo>
                <a:cubicBezTo>
                  <a:pt x="8719437" y="1013515"/>
                  <a:pt x="8714143" y="1013515"/>
                  <a:pt x="8710613" y="1013515"/>
                </a:cubicBezTo>
                <a:cubicBezTo>
                  <a:pt x="8707084" y="1013515"/>
                  <a:pt x="8696493" y="1011750"/>
                  <a:pt x="8678843" y="1008220"/>
                </a:cubicBezTo>
                <a:cubicBezTo>
                  <a:pt x="8661189" y="1004689"/>
                  <a:pt x="8648836" y="1001160"/>
                  <a:pt x="8641775" y="997629"/>
                </a:cubicBezTo>
                <a:cubicBezTo>
                  <a:pt x="8634714" y="994100"/>
                  <a:pt x="8620595" y="992335"/>
                  <a:pt x="8599414" y="992335"/>
                </a:cubicBezTo>
                <a:lnTo>
                  <a:pt x="8557053" y="981744"/>
                </a:lnTo>
                <a:cubicBezTo>
                  <a:pt x="8557053" y="974683"/>
                  <a:pt x="8553522" y="971154"/>
                  <a:pt x="8546462" y="971154"/>
                </a:cubicBezTo>
                <a:cubicBezTo>
                  <a:pt x="8546462" y="971154"/>
                  <a:pt x="8542932" y="971154"/>
                  <a:pt x="8535871" y="971154"/>
                </a:cubicBezTo>
                <a:cubicBezTo>
                  <a:pt x="8528810" y="971154"/>
                  <a:pt x="8525281" y="971154"/>
                  <a:pt x="8525281" y="971154"/>
                </a:cubicBezTo>
                <a:cubicBezTo>
                  <a:pt x="8511161" y="964094"/>
                  <a:pt x="8495276" y="958798"/>
                  <a:pt x="8477624" y="955269"/>
                </a:cubicBezTo>
                <a:cubicBezTo>
                  <a:pt x="8459973" y="951738"/>
                  <a:pt x="8451148" y="946442"/>
                  <a:pt x="8451148" y="939383"/>
                </a:cubicBezTo>
                <a:close/>
                <a:moveTo>
                  <a:pt x="1376752" y="928792"/>
                </a:moveTo>
                <a:cubicBezTo>
                  <a:pt x="1369692" y="928792"/>
                  <a:pt x="1366162" y="930557"/>
                  <a:pt x="1366162" y="934087"/>
                </a:cubicBezTo>
                <a:cubicBezTo>
                  <a:pt x="1366162" y="937617"/>
                  <a:pt x="1369692" y="939383"/>
                  <a:pt x="1376752" y="939383"/>
                </a:cubicBezTo>
                <a:cubicBezTo>
                  <a:pt x="1390874" y="946442"/>
                  <a:pt x="1397934" y="946442"/>
                  <a:pt x="1397934" y="939383"/>
                </a:cubicBezTo>
                <a:close/>
                <a:moveTo>
                  <a:pt x="1313210" y="918202"/>
                </a:moveTo>
                <a:lnTo>
                  <a:pt x="1323802" y="928792"/>
                </a:lnTo>
                <a:cubicBezTo>
                  <a:pt x="1337922" y="935852"/>
                  <a:pt x="1348512" y="935852"/>
                  <a:pt x="1355573" y="928792"/>
                </a:cubicBezTo>
                <a:close/>
                <a:moveTo>
                  <a:pt x="1260258" y="918202"/>
                </a:moveTo>
                <a:lnTo>
                  <a:pt x="1260258" y="928792"/>
                </a:lnTo>
                <a:lnTo>
                  <a:pt x="1270849" y="918202"/>
                </a:lnTo>
                <a:cubicBezTo>
                  <a:pt x="1270849" y="918202"/>
                  <a:pt x="1267319" y="918202"/>
                  <a:pt x="1260258" y="918202"/>
                </a:cubicBezTo>
                <a:close/>
                <a:moveTo>
                  <a:pt x="1980407" y="907611"/>
                </a:moveTo>
                <a:cubicBezTo>
                  <a:pt x="1973347" y="907611"/>
                  <a:pt x="1969816" y="911142"/>
                  <a:pt x="1969816" y="918202"/>
                </a:cubicBezTo>
                <a:cubicBezTo>
                  <a:pt x="1976876" y="918202"/>
                  <a:pt x="1980407" y="918202"/>
                  <a:pt x="1980407" y="918202"/>
                </a:cubicBezTo>
                <a:cubicBezTo>
                  <a:pt x="1980407" y="918202"/>
                  <a:pt x="1980407" y="914671"/>
                  <a:pt x="1980407" y="907611"/>
                </a:cubicBezTo>
                <a:close/>
                <a:moveTo>
                  <a:pt x="381254" y="907611"/>
                </a:moveTo>
                <a:lnTo>
                  <a:pt x="413026" y="918202"/>
                </a:lnTo>
                <a:cubicBezTo>
                  <a:pt x="462448" y="932323"/>
                  <a:pt x="501279" y="953504"/>
                  <a:pt x="529521" y="981744"/>
                </a:cubicBezTo>
                <a:cubicBezTo>
                  <a:pt x="536581" y="988804"/>
                  <a:pt x="550701" y="995865"/>
                  <a:pt x="571882" y="1002925"/>
                </a:cubicBezTo>
                <a:cubicBezTo>
                  <a:pt x="578941" y="1002925"/>
                  <a:pt x="586001" y="1004689"/>
                  <a:pt x="593062" y="1008220"/>
                </a:cubicBezTo>
                <a:cubicBezTo>
                  <a:pt x="600122" y="1011750"/>
                  <a:pt x="607183" y="1013515"/>
                  <a:pt x="614243" y="1013515"/>
                </a:cubicBezTo>
                <a:cubicBezTo>
                  <a:pt x="628364" y="1027636"/>
                  <a:pt x="635425" y="1034696"/>
                  <a:pt x="635425" y="1034696"/>
                </a:cubicBezTo>
                <a:cubicBezTo>
                  <a:pt x="649545" y="1027636"/>
                  <a:pt x="656605" y="1031166"/>
                  <a:pt x="656605" y="1045287"/>
                </a:cubicBezTo>
                <a:lnTo>
                  <a:pt x="656605" y="1055877"/>
                </a:lnTo>
                <a:cubicBezTo>
                  <a:pt x="642485" y="1048817"/>
                  <a:pt x="624833" y="1041756"/>
                  <a:pt x="603653" y="1034696"/>
                </a:cubicBezTo>
                <a:cubicBezTo>
                  <a:pt x="575412" y="1020575"/>
                  <a:pt x="552466" y="1008220"/>
                  <a:pt x="534816" y="997629"/>
                </a:cubicBezTo>
                <a:cubicBezTo>
                  <a:pt x="517164" y="987040"/>
                  <a:pt x="504809" y="981744"/>
                  <a:pt x="497749" y="981744"/>
                </a:cubicBezTo>
                <a:cubicBezTo>
                  <a:pt x="490689" y="981744"/>
                  <a:pt x="462448" y="971154"/>
                  <a:pt x="413026" y="949973"/>
                </a:cubicBezTo>
                <a:cubicBezTo>
                  <a:pt x="413026" y="942913"/>
                  <a:pt x="409496" y="939383"/>
                  <a:pt x="402435" y="939383"/>
                </a:cubicBezTo>
                <a:cubicBezTo>
                  <a:pt x="395375" y="939383"/>
                  <a:pt x="388314" y="939383"/>
                  <a:pt x="381254" y="939383"/>
                </a:cubicBezTo>
                <a:cubicBezTo>
                  <a:pt x="374193" y="939383"/>
                  <a:pt x="368899" y="935852"/>
                  <a:pt x="365368" y="928792"/>
                </a:cubicBezTo>
                <a:cubicBezTo>
                  <a:pt x="361839" y="921731"/>
                  <a:pt x="361839" y="916437"/>
                  <a:pt x="365368" y="912906"/>
                </a:cubicBezTo>
                <a:cubicBezTo>
                  <a:pt x="368899" y="909375"/>
                  <a:pt x="374193" y="907611"/>
                  <a:pt x="381254" y="907611"/>
                </a:cubicBezTo>
                <a:close/>
                <a:moveTo>
                  <a:pt x="1993645" y="899668"/>
                </a:moveTo>
                <a:cubicBezTo>
                  <a:pt x="1991879" y="899668"/>
                  <a:pt x="1990997" y="900552"/>
                  <a:pt x="1990997" y="902317"/>
                </a:cubicBezTo>
                <a:cubicBezTo>
                  <a:pt x="1990997" y="905846"/>
                  <a:pt x="1998057" y="907611"/>
                  <a:pt x="2012178" y="907611"/>
                </a:cubicBezTo>
                <a:cubicBezTo>
                  <a:pt x="2026299" y="907611"/>
                  <a:pt x="2033359" y="911142"/>
                  <a:pt x="2033359" y="918202"/>
                </a:cubicBezTo>
                <a:lnTo>
                  <a:pt x="2012178" y="928792"/>
                </a:lnTo>
                <a:cubicBezTo>
                  <a:pt x="2019238" y="935852"/>
                  <a:pt x="2022769" y="939383"/>
                  <a:pt x="2022769" y="939383"/>
                </a:cubicBezTo>
                <a:cubicBezTo>
                  <a:pt x="2022769" y="946442"/>
                  <a:pt x="2033359" y="949973"/>
                  <a:pt x="2054540" y="949973"/>
                </a:cubicBezTo>
                <a:cubicBezTo>
                  <a:pt x="2075721" y="949973"/>
                  <a:pt x="2086311" y="949973"/>
                  <a:pt x="2086311" y="949973"/>
                </a:cubicBezTo>
                <a:lnTo>
                  <a:pt x="2107491" y="949973"/>
                </a:lnTo>
                <a:lnTo>
                  <a:pt x="2096901" y="939383"/>
                </a:lnTo>
                <a:lnTo>
                  <a:pt x="2086311" y="939383"/>
                </a:lnTo>
                <a:lnTo>
                  <a:pt x="2075721" y="939383"/>
                </a:lnTo>
                <a:lnTo>
                  <a:pt x="2075721" y="918202"/>
                </a:lnTo>
                <a:lnTo>
                  <a:pt x="2086311" y="918202"/>
                </a:lnTo>
                <a:cubicBezTo>
                  <a:pt x="2093371" y="918202"/>
                  <a:pt x="2089841" y="914671"/>
                  <a:pt x="2075721" y="907611"/>
                </a:cubicBezTo>
                <a:cubicBezTo>
                  <a:pt x="2068661" y="907611"/>
                  <a:pt x="2058070" y="907611"/>
                  <a:pt x="2043949" y="907611"/>
                </a:cubicBezTo>
                <a:cubicBezTo>
                  <a:pt x="2022769" y="900552"/>
                  <a:pt x="2012178" y="898786"/>
                  <a:pt x="2012178" y="902317"/>
                </a:cubicBezTo>
                <a:cubicBezTo>
                  <a:pt x="2012178" y="905846"/>
                  <a:pt x="2008648" y="905846"/>
                  <a:pt x="2001587" y="902317"/>
                </a:cubicBezTo>
                <a:cubicBezTo>
                  <a:pt x="1998057" y="900552"/>
                  <a:pt x="1995409" y="899668"/>
                  <a:pt x="1993645" y="899668"/>
                </a:cubicBezTo>
                <a:close/>
                <a:moveTo>
                  <a:pt x="8472329" y="897021"/>
                </a:moveTo>
                <a:cubicBezTo>
                  <a:pt x="8479390" y="897021"/>
                  <a:pt x="8482920" y="897021"/>
                  <a:pt x="8482920" y="897021"/>
                </a:cubicBezTo>
                <a:lnTo>
                  <a:pt x="8472329" y="907611"/>
                </a:lnTo>
                <a:close/>
                <a:moveTo>
                  <a:pt x="2425203" y="886431"/>
                </a:moveTo>
                <a:cubicBezTo>
                  <a:pt x="2425203" y="893490"/>
                  <a:pt x="2428734" y="897021"/>
                  <a:pt x="2435794" y="897021"/>
                </a:cubicBezTo>
                <a:lnTo>
                  <a:pt x="2435794" y="886431"/>
                </a:lnTo>
                <a:cubicBezTo>
                  <a:pt x="2435794" y="886431"/>
                  <a:pt x="2432264" y="886431"/>
                  <a:pt x="2425203" y="886431"/>
                </a:cubicBezTo>
                <a:close/>
                <a:moveTo>
                  <a:pt x="1874503" y="886431"/>
                </a:moveTo>
                <a:lnTo>
                  <a:pt x="1874503" y="897021"/>
                </a:lnTo>
                <a:lnTo>
                  <a:pt x="1885093" y="886431"/>
                </a:lnTo>
                <a:close/>
                <a:moveTo>
                  <a:pt x="1334392" y="886431"/>
                </a:moveTo>
                <a:lnTo>
                  <a:pt x="1323802" y="897021"/>
                </a:lnTo>
                <a:lnTo>
                  <a:pt x="1313210" y="897021"/>
                </a:lnTo>
                <a:lnTo>
                  <a:pt x="1334392" y="907611"/>
                </a:lnTo>
                <a:cubicBezTo>
                  <a:pt x="1348512" y="907611"/>
                  <a:pt x="1355573" y="909375"/>
                  <a:pt x="1355573" y="912906"/>
                </a:cubicBezTo>
                <a:cubicBezTo>
                  <a:pt x="1355573" y="916437"/>
                  <a:pt x="1357337" y="916437"/>
                  <a:pt x="1360867" y="912906"/>
                </a:cubicBezTo>
                <a:cubicBezTo>
                  <a:pt x="1364398" y="909375"/>
                  <a:pt x="1364398" y="905846"/>
                  <a:pt x="1360867" y="902317"/>
                </a:cubicBezTo>
                <a:cubicBezTo>
                  <a:pt x="1357337" y="898786"/>
                  <a:pt x="1352042" y="897021"/>
                  <a:pt x="1344982" y="897021"/>
                </a:cubicBezTo>
                <a:cubicBezTo>
                  <a:pt x="1337922" y="897021"/>
                  <a:pt x="1334392" y="893490"/>
                  <a:pt x="1334392" y="886431"/>
                </a:cubicBezTo>
                <a:close/>
                <a:moveTo>
                  <a:pt x="1281440" y="886431"/>
                </a:moveTo>
                <a:lnTo>
                  <a:pt x="1292030" y="897021"/>
                </a:lnTo>
                <a:lnTo>
                  <a:pt x="1302621" y="886431"/>
                </a:lnTo>
                <a:cubicBezTo>
                  <a:pt x="1295560" y="886431"/>
                  <a:pt x="1292030" y="886431"/>
                  <a:pt x="1292030" y="886431"/>
                </a:cubicBezTo>
                <a:cubicBezTo>
                  <a:pt x="1292030" y="886431"/>
                  <a:pt x="1288500" y="886431"/>
                  <a:pt x="1281440" y="886431"/>
                </a:cubicBezTo>
                <a:close/>
                <a:moveTo>
                  <a:pt x="8387606" y="875840"/>
                </a:moveTo>
                <a:lnTo>
                  <a:pt x="8429968" y="886431"/>
                </a:lnTo>
                <a:lnTo>
                  <a:pt x="8408787" y="886431"/>
                </a:lnTo>
                <a:cubicBezTo>
                  <a:pt x="8394666" y="879371"/>
                  <a:pt x="8387606" y="875840"/>
                  <a:pt x="8387606" y="875840"/>
                </a:cubicBezTo>
                <a:close/>
                <a:moveTo>
                  <a:pt x="6973785" y="875840"/>
                </a:moveTo>
                <a:cubicBezTo>
                  <a:pt x="6970256" y="875840"/>
                  <a:pt x="6968491" y="879371"/>
                  <a:pt x="6968491" y="886431"/>
                </a:cubicBezTo>
                <a:lnTo>
                  <a:pt x="6979081" y="886431"/>
                </a:lnTo>
                <a:cubicBezTo>
                  <a:pt x="6979081" y="879371"/>
                  <a:pt x="6977314" y="875840"/>
                  <a:pt x="6973785" y="875840"/>
                </a:cubicBezTo>
                <a:close/>
                <a:moveTo>
                  <a:pt x="2404023" y="875840"/>
                </a:moveTo>
                <a:lnTo>
                  <a:pt x="2404023" y="886431"/>
                </a:lnTo>
                <a:lnTo>
                  <a:pt x="2414614" y="886431"/>
                </a:lnTo>
                <a:cubicBezTo>
                  <a:pt x="2407554" y="879371"/>
                  <a:pt x="2404023" y="875840"/>
                  <a:pt x="2404023" y="875840"/>
                </a:cubicBezTo>
                <a:close/>
                <a:moveTo>
                  <a:pt x="2202805" y="875840"/>
                </a:moveTo>
                <a:cubicBezTo>
                  <a:pt x="2202805" y="889961"/>
                  <a:pt x="2209865" y="897021"/>
                  <a:pt x="2223986" y="897021"/>
                </a:cubicBezTo>
                <a:cubicBezTo>
                  <a:pt x="2223986" y="897021"/>
                  <a:pt x="2227517" y="897021"/>
                  <a:pt x="2234577" y="897021"/>
                </a:cubicBezTo>
                <a:cubicBezTo>
                  <a:pt x="2241637" y="897021"/>
                  <a:pt x="2248697" y="897021"/>
                  <a:pt x="2255757" y="897021"/>
                </a:cubicBezTo>
                <a:cubicBezTo>
                  <a:pt x="2262817" y="904081"/>
                  <a:pt x="2271642" y="907611"/>
                  <a:pt x="2282234" y="907611"/>
                </a:cubicBezTo>
                <a:lnTo>
                  <a:pt x="2287529" y="907611"/>
                </a:lnTo>
                <a:lnTo>
                  <a:pt x="2287529" y="897021"/>
                </a:lnTo>
                <a:cubicBezTo>
                  <a:pt x="2301649" y="904081"/>
                  <a:pt x="2305179" y="907611"/>
                  <a:pt x="2298119" y="907611"/>
                </a:cubicBezTo>
                <a:lnTo>
                  <a:pt x="2308710" y="918202"/>
                </a:lnTo>
                <a:cubicBezTo>
                  <a:pt x="2308710" y="925261"/>
                  <a:pt x="2319299" y="928792"/>
                  <a:pt x="2340481" y="928792"/>
                </a:cubicBezTo>
                <a:cubicBezTo>
                  <a:pt x="2361662" y="928792"/>
                  <a:pt x="2375782" y="932323"/>
                  <a:pt x="2382842" y="939383"/>
                </a:cubicBezTo>
                <a:lnTo>
                  <a:pt x="2393433" y="939383"/>
                </a:lnTo>
                <a:cubicBezTo>
                  <a:pt x="2393433" y="932323"/>
                  <a:pt x="2389902" y="927027"/>
                  <a:pt x="2382842" y="923496"/>
                </a:cubicBezTo>
                <a:cubicBezTo>
                  <a:pt x="2375782" y="919967"/>
                  <a:pt x="2368721" y="918202"/>
                  <a:pt x="2361662" y="918202"/>
                </a:cubicBezTo>
                <a:cubicBezTo>
                  <a:pt x="2354601" y="918202"/>
                  <a:pt x="2347541" y="914671"/>
                  <a:pt x="2340481" y="907611"/>
                </a:cubicBezTo>
                <a:cubicBezTo>
                  <a:pt x="2333421" y="907611"/>
                  <a:pt x="2328126" y="907611"/>
                  <a:pt x="2324594" y="907611"/>
                </a:cubicBezTo>
                <a:cubicBezTo>
                  <a:pt x="2321066" y="907611"/>
                  <a:pt x="2317535" y="905846"/>
                  <a:pt x="2314005" y="902317"/>
                </a:cubicBezTo>
                <a:cubicBezTo>
                  <a:pt x="2310474" y="898786"/>
                  <a:pt x="2308710" y="897021"/>
                  <a:pt x="2308710" y="897021"/>
                </a:cubicBezTo>
                <a:cubicBezTo>
                  <a:pt x="2301649" y="889961"/>
                  <a:pt x="2291059" y="886431"/>
                  <a:pt x="2276938" y="886431"/>
                </a:cubicBezTo>
                <a:lnTo>
                  <a:pt x="2223986" y="875840"/>
                </a:lnTo>
                <a:close/>
                <a:moveTo>
                  <a:pt x="2340481" y="865250"/>
                </a:moveTo>
                <a:cubicBezTo>
                  <a:pt x="2347541" y="872309"/>
                  <a:pt x="2354601" y="875840"/>
                  <a:pt x="2361662" y="875840"/>
                </a:cubicBezTo>
                <a:lnTo>
                  <a:pt x="2361662" y="865250"/>
                </a:lnTo>
                <a:close/>
                <a:moveTo>
                  <a:pt x="2186919" y="865250"/>
                </a:moveTo>
                <a:cubicBezTo>
                  <a:pt x="2183391" y="865250"/>
                  <a:pt x="2181625" y="868779"/>
                  <a:pt x="2181625" y="875840"/>
                </a:cubicBezTo>
                <a:cubicBezTo>
                  <a:pt x="2188685" y="875840"/>
                  <a:pt x="2192215" y="874075"/>
                  <a:pt x="2192215" y="870544"/>
                </a:cubicBezTo>
                <a:cubicBezTo>
                  <a:pt x="2192215" y="867015"/>
                  <a:pt x="2190449" y="865250"/>
                  <a:pt x="2186919" y="865250"/>
                </a:cubicBezTo>
                <a:close/>
                <a:moveTo>
                  <a:pt x="1525019" y="865250"/>
                </a:moveTo>
                <a:lnTo>
                  <a:pt x="1535610" y="875840"/>
                </a:lnTo>
                <a:cubicBezTo>
                  <a:pt x="1535610" y="882900"/>
                  <a:pt x="1535610" y="886431"/>
                  <a:pt x="1535610" y="886431"/>
                </a:cubicBezTo>
                <a:cubicBezTo>
                  <a:pt x="1535610" y="886431"/>
                  <a:pt x="1532080" y="886431"/>
                  <a:pt x="1525019" y="886431"/>
                </a:cubicBezTo>
                <a:cubicBezTo>
                  <a:pt x="1525019" y="886431"/>
                  <a:pt x="1525019" y="882900"/>
                  <a:pt x="1525019" y="875840"/>
                </a:cubicBezTo>
                <a:cubicBezTo>
                  <a:pt x="1525019" y="868779"/>
                  <a:pt x="1525019" y="865250"/>
                  <a:pt x="1525019" y="865250"/>
                </a:cubicBezTo>
                <a:close/>
                <a:moveTo>
                  <a:pt x="1228487" y="865250"/>
                </a:moveTo>
                <a:cubicBezTo>
                  <a:pt x="1235548" y="872309"/>
                  <a:pt x="1242608" y="875840"/>
                  <a:pt x="1249669" y="875840"/>
                </a:cubicBezTo>
                <a:lnTo>
                  <a:pt x="1239078" y="865250"/>
                </a:lnTo>
                <a:close/>
                <a:moveTo>
                  <a:pt x="1207306" y="865250"/>
                </a:moveTo>
                <a:cubicBezTo>
                  <a:pt x="1200247" y="872309"/>
                  <a:pt x="1200247" y="875840"/>
                  <a:pt x="1207306" y="875840"/>
                </a:cubicBezTo>
                <a:lnTo>
                  <a:pt x="1217897" y="865250"/>
                </a:lnTo>
                <a:close/>
                <a:moveTo>
                  <a:pt x="1143765" y="854659"/>
                </a:moveTo>
                <a:cubicBezTo>
                  <a:pt x="1143765" y="868779"/>
                  <a:pt x="1154354" y="875840"/>
                  <a:pt x="1175535" y="875840"/>
                </a:cubicBezTo>
                <a:lnTo>
                  <a:pt x="1186126" y="875840"/>
                </a:lnTo>
                <a:cubicBezTo>
                  <a:pt x="1179066" y="868779"/>
                  <a:pt x="1172005" y="865250"/>
                  <a:pt x="1164945" y="865250"/>
                </a:cubicBezTo>
                <a:close/>
                <a:moveTo>
                  <a:pt x="1556790" y="844069"/>
                </a:moveTo>
                <a:lnTo>
                  <a:pt x="1556790" y="854659"/>
                </a:lnTo>
                <a:cubicBezTo>
                  <a:pt x="1556790" y="854659"/>
                  <a:pt x="1560320" y="854659"/>
                  <a:pt x="1567381" y="854659"/>
                </a:cubicBezTo>
                <a:cubicBezTo>
                  <a:pt x="1560320" y="847600"/>
                  <a:pt x="1556790" y="844069"/>
                  <a:pt x="1556790" y="844069"/>
                </a:cubicBezTo>
                <a:close/>
                <a:moveTo>
                  <a:pt x="952474" y="837450"/>
                </a:moveTo>
                <a:cubicBezTo>
                  <a:pt x="940561" y="838332"/>
                  <a:pt x="926661" y="840538"/>
                  <a:pt x="910775" y="844069"/>
                </a:cubicBezTo>
                <a:lnTo>
                  <a:pt x="900185" y="854659"/>
                </a:lnTo>
                <a:lnTo>
                  <a:pt x="921366" y="865250"/>
                </a:lnTo>
                <a:cubicBezTo>
                  <a:pt x="935486" y="872309"/>
                  <a:pt x="946076" y="875840"/>
                  <a:pt x="953137" y="875840"/>
                </a:cubicBezTo>
                <a:lnTo>
                  <a:pt x="974318" y="886431"/>
                </a:lnTo>
                <a:cubicBezTo>
                  <a:pt x="974318" y="886431"/>
                  <a:pt x="988439" y="889961"/>
                  <a:pt x="1016678" y="897021"/>
                </a:cubicBezTo>
                <a:lnTo>
                  <a:pt x="1037859" y="918202"/>
                </a:lnTo>
                <a:lnTo>
                  <a:pt x="1048450" y="918202"/>
                </a:lnTo>
                <a:cubicBezTo>
                  <a:pt x="1069631" y="911142"/>
                  <a:pt x="1087282" y="918202"/>
                  <a:pt x="1101402" y="939383"/>
                </a:cubicBezTo>
                <a:cubicBezTo>
                  <a:pt x="1094343" y="939383"/>
                  <a:pt x="1090813" y="939383"/>
                  <a:pt x="1090813" y="939383"/>
                </a:cubicBezTo>
                <a:cubicBezTo>
                  <a:pt x="1069631" y="939383"/>
                  <a:pt x="1069631" y="942913"/>
                  <a:pt x="1090813" y="949973"/>
                </a:cubicBezTo>
                <a:lnTo>
                  <a:pt x="1122583" y="960563"/>
                </a:lnTo>
                <a:lnTo>
                  <a:pt x="1164945" y="971154"/>
                </a:lnTo>
                <a:cubicBezTo>
                  <a:pt x="1172005" y="971154"/>
                  <a:pt x="1179066" y="971154"/>
                  <a:pt x="1186126" y="971154"/>
                </a:cubicBezTo>
                <a:cubicBezTo>
                  <a:pt x="1186126" y="978214"/>
                  <a:pt x="1189655" y="981744"/>
                  <a:pt x="1196717" y="981744"/>
                </a:cubicBezTo>
                <a:cubicBezTo>
                  <a:pt x="1203777" y="981744"/>
                  <a:pt x="1210836" y="981744"/>
                  <a:pt x="1217897" y="981744"/>
                </a:cubicBezTo>
                <a:cubicBezTo>
                  <a:pt x="1224958" y="988804"/>
                  <a:pt x="1232018" y="992335"/>
                  <a:pt x="1239078" y="992335"/>
                </a:cubicBezTo>
                <a:lnTo>
                  <a:pt x="1260258" y="1002925"/>
                </a:lnTo>
                <a:lnTo>
                  <a:pt x="1270849" y="1002925"/>
                </a:lnTo>
                <a:lnTo>
                  <a:pt x="1281440" y="1002925"/>
                </a:lnTo>
                <a:lnTo>
                  <a:pt x="1260258" y="1013515"/>
                </a:lnTo>
                <a:lnTo>
                  <a:pt x="1249669" y="1013515"/>
                </a:lnTo>
                <a:cubicBezTo>
                  <a:pt x="1249669" y="1006456"/>
                  <a:pt x="1246138" y="1002925"/>
                  <a:pt x="1239078" y="1002925"/>
                </a:cubicBezTo>
                <a:cubicBezTo>
                  <a:pt x="1232018" y="1002925"/>
                  <a:pt x="1224958" y="999394"/>
                  <a:pt x="1217897" y="992335"/>
                </a:cubicBezTo>
                <a:cubicBezTo>
                  <a:pt x="1217897" y="992335"/>
                  <a:pt x="1217897" y="995865"/>
                  <a:pt x="1217897" y="1002925"/>
                </a:cubicBezTo>
                <a:cubicBezTo>
                  <a:pt x="1217897" y="1009985"/>
                  <a:pt x="1214367" y="1009985"/>
                  <a:pt x="1207306" y="1002925"/>
                </a:cubicBezTo>
                <a:lnTo>
                  <a:pt x="1207306" y="1013515"/>
                </a:lnTo>
                <a:cubicBezTo>
                  <a:pt x="1214367" y="1013515"/>
                  <a:pt x="1219663" y="1011750"/>
                  <a:pt x="1223192" y="1008220"/>
                </a:cubicBezTo>
                <a:cubicBezTo>
                  <a:pt x="1226721" y="1004689"/>
                  <a:pt x="1230252" y="1006456"/>
                  <a:pt x="1233784" y="1013515"/>
                </a:cubicBezTo>
                <a:cubicBezTo>
                  <a:pt x="1237313" y="1020575"/>
                  <a:pt x="1246138" y="1024106"/>
                  <a:pt x="1260258" y="1024106"/>
                </a:cubicBezTo>
                <a:cubicBezTo>
                  <a:pt x="1274379" y="1024106"/>
                  <a:pt x="1281440" y="1025871"/>
                  <a:pt x="1281440" y="1029400"/>
                </a:cubicBezTo>
                <a:cubicBezTo>
                  <a:pt x="1281440" y="1032931"/>
                  <a:pt x="1284970" y="1031166"/>
                  <a:pt x="1292030" y="1024106"/>
                </a:cubicBezTo>
                <a:lnTo>
                  <a:pt x="1313210" y="1034696"/>
                </a:lnTo>
                <a:cubicBezTo>
                  <a:pt x="1320271" y="1034696"/>
                  <a:pt x="1334392" y="1034696"/>
                  <a:pt x="1355573" y="1034696"/>
                </a:cubicBezTo>
                <a:lnTo>
                  <a:pt x="1366162" y="1024106"/>
                </a:lnTo>
                <a:cubicBezTo>
                  <a:pt x="1359103" y="1024106"/>
                  <a:pt x="1348512" y="1020575"/>
                  <a:pt x="1334392" y="1013515"/>
                </a:cubicBezTo>
                <a:lnTo>
                  <a:pt x="1313210" y="1002925"/>
                </a:lnTo>
                <a:lnTo>
                  <a:pt x="1323802" y="1002925"/>
                </a:lnTo>
                <a:lnTo>
                  <a:pt x="1355573" y="1013515"/>
                </a:lnTo>
                <a:lnTo>
                  <a:pt x="1376752" y="1013515"/>
                </a:lnTo>
                <a:cubicBezTo>
                  <a:pt x="1369692" y="1006456"/>
                  <a:pt x="1366162" y="1002925"/>
                  <a:pt x="1366162" y="1002925"/>
                </a:cubicBezTo>
                <a:lnTo>
                  <a:pt x="1355573" y="1002925"/>
                </a:lnTo>
                <a:cubicBezTo>
                  <a:pt x="1341452" y="1002925"/>
                  <a:pt x="1334392" y="997629"/>
                  <a:pt x="1334392" y="987040"/>
                </a:cubicBezTo>
                <a:cubicBezTo>
                  <a:pt x="1334392" y="976448"/>
                  <a:pt x="1337922" y="971154"/>
                  <a:pt x="1344982" y="971154"/>
                </a:cubicBezTo>
                <a:lnTo>
                  <a:pt x="1344982" y="960563"/>
                </a:lnTo>
                <a:lnTo>
                  <a:pt x="1323802" y="949973"/>
                </a:lnTo>
                <a:cubicBezTo>
                  <a:pt x="1309681" y="949973"/>
                  <a:pt x="1297325" y="946442"/>
                  <a:pt x="1286734" y="939383"/>
                </a:cubicBezTo>
                <a:cubicBezTo>
                  <a:pt x="1276144" y="932323"/>
                  <a:pt x="1263788" y="932323"/>
                  <a:pt x="1249669" y="939383"/>
                </a:cubicBezTo>
                <a:lnTo>
                  <a:pt x="1228487" y="928792"/>
                </a:lnTo>
                <a:cubicBezTo>
                  <a:pt x="1228487" y="921731"/>
                  <a:pt x="1224958" y="918202"/>
                  <a:pt x="1217897" y="918202"/>
                </a:cubicBezTo>
                <a:lnTo>
                  <a:pt x="1217897" y="928792"/>
                </a:lnTo>
                <a:cubicBezTo>
                  <a:pt x="1210836" y="928792"/>
                  <a:pt x="1203777" y="928792"/>
                  <a:pt x="1196717" y="928792"/>
                </a:cubicBezTo>
                <a:lnTo>
                  <a:pt x="1196717" y="918202"/>
                </a:lnTo>
                <a:lnTo>
                  <a:pt x="1196717" y="907611"/>
                </a:lnTo>
                <a:cubicBezTo>
                  <a:pt x="1189655" y="914671"/>
                  <a:pt x="1182596" y="914671"/>
                  <a:pt x="1175535" y="907611"/>
                </a:cubicBezTo>
                <a:lnTo>
                  <a:pt x="1154354" y="907611"/>
                </a:lnTo>
                <a:lnTo>
                  <a:pt x="1154354" y="918202"/>
                </a:lnTo>
                <a:lnTo>
                  <a:pt x="1143765" y="907611"/>
                </a:lnTo>
                <a:cubicBezTo>
                  <a:pt x="1150825" y="907611"/>
                  <a:pt x="1150825" y="904081"/>
                  <a:pt x="1143765" y="897021"/>
                </a:cubicBezTo>
                <a:lnTo>
                  <a:pt x="1122583" y="886431"/>
                </a:lnTo>
                <a:cubicBezTo>
                  <a:pt x="1122583" y="886431"/>
                  <a:pt x="1119053" y="882900"/>
                  <a:pt x="1111993" y="875840"/>
                </a:cubicBezTo>
                <a:lnTo>
                  <a:pt x="1074928" y="875840"/>
                </a:lnTo>
                <a:cubicBezTo>
                  <a:pt x="1078457" y="875840"/>
                  <a:pt x="1083751" y="879371"/>
                  <a:pt x="1090813" y="886431"/>
                </a:cubicBezTo>
                <a:cubicBezTo>
                  <a:pt x="1097872" y="886431"/>
                  <a:pt x="1101402" y="886431"/>
                  <a:pt x="1101402" y="886431"/>
                </a:cubicBezTo>
                <a:lnTo>
                  <a:pt x="1048450" y="897021"/>
                </a:lnTo>
                <a:cubicBezTo>
                  <a:pt x="1020210" y="889961"/>
                  <a:pt x="1006089" y="879371"/>
                  <a:pt x="1006089" y="865250"/>
                </a:cubicBezTo>
                <a:cubicBezTo>
                  <a:pt x="1006089" y="844069"/>
                  <a:pt x="988217" y="834803"/>
                  <a:pt x="952474" y="837450"/>
                </a:cubicBezTo>
                <a:close/>
                <a:moveTo>
                  <a:pt x="1736827" y="833478"/>
                </a:moveTo>
                <a:lnTo>
                  <a:pt x="1747418" y="833478"/>
                </a:lnTo>
                <a:lnTo>
                  <a:pt x="1745300" y="834538"/>
                </a:lnTo>
                <a:close/>
                <a:moveTo>
                  <a:pt x="1323802" y="830169"/>
                </a:moveTo>
                <a:cubicBezTo>
                  <a:pt x="1334392" y="828845"/>
                  <a:pt x="1344982" y="833478"/>
                  <a:pt x="1355573" y="844069"/>
                </a:cubicBezTo>
                <a:lnTo>
                  <a:pt x="1355573" y="854659"/>
                </a:lnTo>
                <a:cubicBezTo>
                  <a:pt x="1355573" y="854659"/>
                  <a:pt x="1352042" y="854659"/>
                  <a:pt x="1344982" y="854659"/>
                </a:cubicBezTo>
                <a:cubicBezTo>
                  <a:pt x="1344982" y="854659"/>
                  <a:pt x="1343217" y="852894"/>
                  <a:pt x="1339688" y="849365"/>
                </a:cubicBezTo>
                <a:cubicBezTo>
                  <a:pt x="1336156" y="845834"/>
                  <a:pt x="1330861" y="844069"/>
                  <a:pt x="1323802" y="844069"/>
                </a:cubicBezTo>
                <a:lnTo>
                  <a:pt x="1313210" y="833478"/>
                </a:lnTo>
                <a:cubicBezTo>
                  <a:pt x="1316740" y="831713"/>
                  <a:pt x="1320271" y="830610"/>
                  <a:pt x="1323802" y="830169"/>
                </a:cubicBezTo>
                <a:close/>
                <a:moveTo>
                  <a:pt x="2221339" y="828183"/>
                </a:moveTo>
                <a:cubicBezTo>
                  <a:pt x="2219573" y="828183"/>
                  <a:pt x="2216926" y="829948"/>
                  <a:pt x="2213396" y="833478"/>
                </a:cubicBezTo>
                <a:lnTo>
                  <a:pt x="2223986" y="833478"/>
                </a:lnTo>
                <a:cubicBezTo>
                  <a:pt x="2223986" y="829948"/>
                  <a:pt x="2223104" y="828183"/>
                  <a:pt x="2221339" y="828183"/>
                </a:cubicBezTo>
                <a:close/>
                <a:moveTo>
                  <a:pt x="2065130" y="822888"/>
                </a:moveTo>
                <a:lnTo>
                  <a:pt x="2054540" y="833478"/>
                </a:lnTo>
                <a:cubicBezTo>
                  <a:pt x="2061600" y="847600"/>
                  <a:pt x="2075721" y="856423"/>
                  <a:pt x="2096901" y="859954"/>
                </a:cubicBezTo>
                <a:cubicBezTo>
                  <a:pt x="2118082" y="863485"/>
                  <a:pt x="2132203" y="861719"/>
                  <a:pt x="2139263" y="854659"/>
                </a:cubicBezTo>
                <a:lnTo>
                  <a:pt x="2086311" y="833478"/>
                </a:lnTo>
                <a:cubicBezTo>
                  <a:pt x="2079251" y="833478"/>
                  <a:pt x="2072190" y="829948"/>
                  <a:pt x="2065130" y="822888"/>
                </a:cubicBezTo>
                <a:close/>
                <a:moveTo>
                  <a:pt x="1111993" y="822888"/>
                </a:moveTo>
                <a:cubicBezTo>
                  <a:pt x="1111993" y="829948"/>
                  <a:pt x="1115523" y="833478"/>
                  <a:pt x="1122583" y="833478"/>
                </a:cubicBezTo>
                <a:cubicBezTo>
                  <a:pt x="1129644" y="833478"/>
                  <a:pt x="1133174" y="829948"/>
                  <a:pt x="1133174" y="822888"/>
                </a:cubicBezTo>
                <a:close/>
                <a:moveTo>
                  <a:pt x="873709" y="817592"/>
                </a:moveTo>
                <a:cubicBezTo>
                  <a:pt x="870178" y="817593"/>
                  <a:pt x="868414" y="819358"/>
                  <a:pt x="868414" y="822888"/>
                </a:cubicBezTo>
                <a:cubicBezTo>
                  <a:pt x="868414" y="822888"/>
                  <a:pt x="871943" y="822888"/>
                  <a:pt x="879003" y="822888"/>
                </a:cubicBezTo>
                <a:cubicBezTo>
                  <a:pt x="893124" y="822888"/>
                  <a:pt x="900185" y="824652"/>
                  <a:pt x="900185" y="828183"/>
                </a:cubicBezTo>
                <a:cubicBezTo>
                  <a:pt x="900185" y="831713"/>
                  <a:pt x="905480" y="833478"/>
                  <a:pt x="916070" y="833478"/>
                </a:cubicBezTo>
                <a:cubicBezTo>
                  <a:pt x="926661" y="833478"/>
                  <a:pt x="931956" y="829948"/>
                  <a:pt x="931956" y="822888"/>
                </a:cubicBezTo>
                <a:lnTo>
                  <a:pt x="921366" y="822888"/>
                </a:lnTo>
                <a:lnTo>
                  <a:pt x="889594" y="822888"/>
                </a:lnTo>
                <a:cubicBezTo>
                  <a:pt x="882534" y="819358"/>
                  <a:pt x="877238" y="817593"/>
                  <a:pt x="873709" y="817592"/>
                </a:cubicBezTo>
                <a:close/>
                <a:moveTo>
                  <a:pt x="1376752" y="812298"/>
                </a:moveTo>
                <a:cubicBezTo>
                  <a:pt x="1376752" y="819357"/>
                  <a:pt x="1392640" y="828183"/>
                  <a:pt x="1424410" y="838773"/>
                </a:cubicBezTo>
                <a:cubicBezTo>
                  <a:pt x="1456181" y="849365"/>
                  <a:pt x="1475596" y="854659"/>
                  <a:pt x="1482658" y="854659"/>
                </a:cubicBezTo>
                <a:lnTo>
                  <a:pt x="1493248" y="844069"/>
                </a:lnTo>
                <a:cubicBezTo>
                  <a:pt x="1493248" y="844069"/>
                  <a:pt x="1486187" y="842304"/>
                  <a:pt x="1472067" y="838773"/>
                </a:cubicBezTo>
                <a:cubicBezTo>
                  <a:pt x="1457946" y="835244"/>
                  <a:pt x="1449121" y="831713"/>
                  <a:pt x="1445590" y="828183"/>
                </a:cubicBezTo>
                <a:cubicBezTo>
                  <a:pt x="1442060" y="824652"/>
                  <a:pt x="1435000" y="822888"/>
                  <a:pt x="1424410" y="822888"/>
                </a:cubicBezTo>
                <a:cubicBezTo>
                  <a:pt x="1413820" y="822888"/>
                  <a:pt x="1408525" y="819357"/>
                  <a:pt x="1408525" y="812298"/>
                </a:cubicBezTo>
                <a:close/>
                <a:moveTo>
                  <a:pt x="836642" y="812298"/>
                </a:moveTo>
                <a:cubicBezTo>
                  <a:pt x="829582" y="812298"/>
                  <a:pt x="829582" y="815827"/>
                  <a:pt x="836642" y="822888"/>
                </a:cubicBezTo>
                <a:cubicBezTo>
                  <a:pt x="850763" y="837009"/>
                  <a:pt x="864884" y="844069"/>
                  <a:pt x="879003" y="844069"/>
                </a:cubicBezTo>
                <a:lnTo>
                  <a:pt x="879003" y="833478"/>
                </a:lnTo>
                <a:cubicBezTo>
                  <a:pt x="871943" y="833478"/>
                  <a:pt x="864884" y="829948"/>
                  <a:pt x="857823" y="822888"/>
                </a:cubicBezTo>
                <a:cubicBezTo>
                  <a:pt x="850763" y="815827"/>
                  <a:pt x="843703" y="812298"/>
                  <a:pt x="836642" y="812298"/>
                </a:cubicBezTo>
                <a:close/>
                <a:moveTo>
                  <a:pt x="8175798" y="801707"/>
                </a:moveTo>
                <a:lnTo>
                  <a:pt x="8175798" y="812298"/>
                </a:lnTo>
                <a:cubicBezTo>
                  <a:pt x="8182858" y="812298"/>
                  <a:pt x="8189917" y="812298"/>
                  <a:pt x="8196979" y="812298"/>
                </a:cubicBezTo>
                <a:cubicBezTo>
                  <a:pt x="8189917" y="805238"/>
                  <a:pt x="8182858" y="801707"/>
                  <a:pt x="8175798" y="801707"/>
                </a:cubicBezTo>
                <a:close/>
                <a:moveTo>
                  <a:pt x="8112254" y="801707"/>
                </a:moveTo>
                <a:lnTo>
                  <a:pt x="8080483" y="812298"/>
                </a:lnTo>
                <a:lnTo>
                  <a:pt x="8112254" y="812298"/>
                </a:lnTo>
                <a:cubicBezTo>
                  <a:pt x="8112254" y="805238"/>
                  <a:pt x="8112254" y="801707"/>
                  <a:pt x="8112254" y="801707"/>
                </a:cubicBezTo>
                <a:close/>
                <a:moveTo>
                  <a:pt x="794281" y="801707"/>
                </a:moveTo>
                <a:cubicBezTo>
                  <a:pt x="794281" y="808767"/>
                  <a:pt x="794281" y="812298"/>
                  <a:pt x="794281" y="812298"/>
                </a:cubicBezTo>
                <a:lnTo>
                  <a:pt x="804871" y="812298"/>
                </a:lnTo>
                <a:close/>
                <a:moveTo>
                  <a:pt x="1419114" y="791117"/>
                </a:moveTo>
                <a:lnTo>
                  <a:pt x="1461477" y="801707"/>
                </a:lnTo>
                <a:cubicBezTo>
                  <a:pt x="1461477" y="794648"/>
                  <a:pt x="1457946" y="791117"/>
                  <a:pt x="1450886" y="791117"/>
                </a:cubicBezTo>
                <a:cubicBezTo>
                  <a:pt x="1443826" y="791117"/>
                  <a:pt x="1436766" y="791117"/>
                  <a:pt x="1429704" y="791117"/>
                </a:cubicBezTo>
                <a:close/>
                <a:moveTo>
                  <a:pt x="836642" y="791117"/>
                </a:moveTo>
                <a:lnTo>
                  <a:pt x="826051" y="801707"/>
                </a:lnTo>
                <a:cubicBezTo>
                  <a:pt x="833112" y="801707"/>
                  <a:pt x="836642" y="801707"/>
                  <a:pt x="836642" y="801707"/>
                </a:cubicBezTo>
                <a:lnTo>
                  <a:pt x="857823" y="801707"/>
                </a:lnTo>
                <a:close/>
                <a:moveTo>
                  <a:pt x="762510" y="791117"/>
                </a:moveTo>
                <a:lnTo>
                  <a:pt x="751919" y="801707"/>
                </a:lnTo>
                <a:cubicBezTo>
                  <a:pt x="758980" y="801707"/>
                  <a:pt x="764274" y="803471"/>
                  <a:pt x="767805" y="807002"/>
                </a:cubicBezTo>
                <a:cubicBezTo>
                  <a:pt x="771334" y="810533"/>
                  <a:pt x="773099" y="808767"/>
                  <a:pt x="773099" y="801707"/>
                </a:cubicBezTo>
                <a:close/>
                <a:moveTo>
                  <a:pt x="1450886" y="780526"/>
                </a:moveTo>
                <a:cubicBezTo>
                  <a:pt x="1450886" y="787586"/>
                  <a:pt x="1454416" y="791117"/>
                  <a:pt x="1461477" y="791117"/>
                </a:cubicBezTo>
                <a:lnTo>
                  <a:pt x="1472067" y="780526"/>
                </a:lnTo>
                <a:cubicBezTo>
                  <a:pt x="1472067" y="780526"/>
                  <a:pt x="1468537" y="780526"/>
                  <a:pt x="1461477" y="780526"/>
                </a:cubicBezTo>
                <a:close/>
                <a:moveTo>
                  <a:pt x="8083132" y="775231"/>
                </a:moveTo>
                <a:cubicBezTo>
                  <a:pt x="8081366" y="775231"/>
                  <a:pt x="8080483" y="776996"/>
                  <a:pt x="8080483" y="780526"/>
                </a:cubicBezTo>
                <a:lnTo>
                  <a:pt x="8091075" y="780526"/>
                </a:lnTo>
                <a:cubicBezTo>
                  <a:pt x="8087544" y="776996"/>
                  <a:pt x="8084897" y="775231"/>
                  <a:pt x="8083132" y="775231"/>
                </a:cubicBezTo>
                <a:close/>
                <a:moveTo>
                  <a:pt x="8271112" y="769936"/>
                </a:moveTo>
                <a:cubicBezTo>
                  <a:pt x="8285231" y="769936"/>
                  <a:pt x="8295821" y="771701"/>
                  <a:pt x="8302883" y="775231"/>
                </a:cubicBezTo>
                <a:cubicBezTo>
                  <a:pt x="8309943" y="778761"/>
                  <a:pt x="8313473" y="780526"/>
                  <a:pt x="8313473" y="780526"/>
                </a:cubicBezTo>
                <a:cubicBezTo>
                  <a:pt x="8320533" y="780526"/>
                  <a:pt x="8324064" y="780526"/>
                  <a:pt x="8324064" y="780526"/>
                </a:cubicBezTo>
                <a:cubicBezTo>
                  <a:pt x="8324064" y="780526"/>
                  <a:pt x="8327593" y="780526"/>
                  <a:pt x="8334654" y="780526"/>
                </a:cubicBezTo>
                <a:cubicBezTo>
                  <a:pt x="8334654" y="787586"/>
                  <a:pt x="8341714" y="791117"/>
                  <a:pt x="8355835" y="791117"/>
                </a:cubicBezTo>
                <a:lnTo>
                  <a:pt x="8366425" y="791117"/>
                </a:lnTo>
                <a:cubicBezTo>
                  <a:pt x="8359364" y="784057"/>
                  <a:pt x="8359364" y="780526"/>
                  <a:pt x="8366425" y="780526"/>
                </a:cubicBezTo>
                <a:lnTo>
                  <a:pt x="8377016" y="780526"/>
                </a:lnTo>
                <a:cubicBezTo>
                  <a:pt x="8377016" y="787586"/>
                  <a:pt x="8377016" y="791117"/>
                  <a:pt x="8377016" y="791117"/>
                </a:cubicBezTo>
                <a:cubicBezTo>
                  <a:pt x="8377016" y="791117"/>
                  <a:pt x="8380545" y="791117"/>
                  <a:pt x="8387606" y="791117"/>
                </a:cubicBezTo>
                <a:lnTo>
                  <a:pt x="8398196" y="801707"/>
                </a:lnTo>
                <a:cubicBezTo>
                  <a:pt x="8391135" y="801707"/>
                  <a:pt x="8384076" y="801707"/>
                  <a:pt x="8377016" y="801707"/>
                </a:cubicBezTo>
                <a:cubicBezTo>
                  <a:pt x="8362895" y="801707"/>
                  <a:pt x="8352305" y="801707"/>
                  <a:pt x="8345244" y="801707"/>
                </a:cubicBezTo>
                <a:lnTo>
                  <a:pt x="8271112" y="791117"/>
                </a:lnTo>
                <a:cubicBezTo>
                  <a:pt x="8264050" y="784057"/>
                  <a:pt x="8260521" y="780526"/>
                  <a:pt x="8260521" y="780526"/>
                </a:cubicBezTo>
                <a:cubicBezTo>
                  <a:pt x="8253460" y="787586"/>
                  <a:pt x="8249931" y="787586"/>
                  <a:pt x="8249931" y="780526"/>
                </a:cubicBezTo>
                <a:cubicBezTo>
                  <a:pt x="8249931" y="773467"/>
                  <a:pt x="8256991" y="769936"/>
                  <a:pt x="8271112" y="769936"/>
                </a:cubicBezTo>
                <a:close/>
                <a:moveTo>
                  <a:pt x="1387344" y="769936"/>
                </a:moveTo>
                <a:lnTo>
                  <a:pt x="1376752" y="780526"/>
                </a:lnTo>
                <a:lnTo>
                  <a:pt x="1397934" y="780526"/>
                </a:lnTo>
                <a:cubicBezTo>
                  <a:pt x="1397934" y="773467"/>
                  <a:pt x="1394404" y="769936"/>
                  <a:pt x="1387344" y="769936"/>
                </a:cubicBezTo>
                <a:close/>
                <a:moveTo>
                  <a:pt x="931956" y="769936"/>
                </a:moveTo>
                <a:cubicBezTo>
                  <a:pt x="931956" y="769936"/>
                  <a:pt x="931956" y="773467"/>
                  <a:pt x="931956" y="780526"/>
                </a:cubicBezTo>
                <a:cubicBezTo>
                  <a:pt x="939016" y="780526"/>
                  <a:pt x="942546" y="778761"/>
                  <a:pt x="942546" y="775231"/>
                </a:cubicBezTo>
                <a:cubicBezTo>
                  <a:pt x="942546" y="771701"/>
                  <a:pt x="939016" y="769936"/>
                  <a:pt x="931956" y="769936"/>
                </a:cubicBezTo>
                <a:close/>
                <a:moveTo>
                  <a:pt x="901508" y="763317"/>
                </a:moveTo>
                <a:cubicBezTo>
                  <a:pt x="900626" y="764199"/>
                  <a:pt x="900185" y="766406"/>
                  <a:pt x="900185" y="769936"/>
                </a:cubicBezTo>
                <a:cubicBezTo>
                  <a:pt x="900185" y="769936"/>
                  <a:pt x="901951" y="769936"/>
                  <a:pt x="905480" y="769936"/>
                </a:cubicBezTo>
                <a:cubicBezTo>
                  <a:pt x="909009" y="769936"/>
                  <a:pt x="910775" y="769936"/>
                  <a:pt x="910775" y="769936"/>
                </a:cubicBezTo>
                <a:cubicBezTo>
                  <a:pt x="910775" y="769936"/>
                  <a:pt x="909009" y="768171"/>
                  <a:pt x="905480" y="764640"/>
                </a:cubicBezTo>
                <a:cubicBezTo>
                  <a:pt x="903715" y="762875"/>
                  <a:pt x="902391" y="762434"/>
                  <a:pt x="901508" y="763317"/>
                </a:cubicBezTo>
                <a:close/>
                <a:moveTo>
                  <a:pt x="1816256" y="756036"/>
                </a:moveTo>
                <a:cubicBezTo>
                  <a:pt x="1814491" y="756478"/>
                  <a:pt x="1812724" y="757581"/>
                  <a:pt x="1810960" y="759346"/>
                </a:cubicBezTo>
                <a:cubicBezTo>
                  <a:pt x="1810960" y="766405"/>
                  <a:pt x="1814491" y="769936"/>
                  <a:pt x="1821551" y="769936"/>
                </a:cubicBezTo>
                <a:lnTo>
                  <a:pt x="1832141" y="769936"/>
                </a:lnTo>
                <a:cubicBezTo>
                  <a:pt x="1826845" y="759346"/>
                  <a:pt x="1821551" y="754712"/>
                  <a:pt x="1816256" y="756036"/>
                </a:cubicBezTo>
                <a:close/>
                <a:moveTo>
                  <a:pt x="1239078" y="727574"/>
                </a:moveTo>
                <a:lnTo>
                  <a:pt x="1239078" y="738165"/>
                </a:lnTo>
                <a:cubicBezTo>
                  <a:pt x="1239078" y="738165"/>
                  <a:pt x="1242608" y="738165"/>
                  <a:pt x="1249669" y="738165"/>
                </a:cubicBezTo>
                <a:cubicBezTo>
                  <a:pt x="1242608" y="731104"/>
                  <a:pt x="1239078" y="727574"/>
                  <a:pt x="1239078" y="727574"/>
                </a:cubicBezTo>
                <a:close/>
                <a:moveTo>
                  <a:pt x="984908" y="727574"/>
                </a:moveTo>
                <a:cubicBezTo>
                  <a:pt x="984908" y="727574"/>
                  <a:pt x="988439" y="727574"/>
                  <a:pt x="995498" y="727574"/>
                </a:cubicBezTo>
                <a:lnTo>
                  <a:pt x="1006089" y="727574"/>
                </a:lnTo>
                <a:cubicBezTo>
                  <a:pt x="1006089" y="727574"/>
                  <a:pt x="1002559" y="731104"/>
                  <a:pt x="995498" y="738165"/>
                </a:cubicBezTo>
                <a:cubicBezTo>
                  <a:pt x="988439" y="738165"/>
                  <a:pt x="984908" y="738165"/>
                  <a:pt x="984908" y="738165"/>
                </a:cubicBezTo>
                <a:cubicBezTo>
                  <a:pt x="984908" y="731104"/>
                  <a:pt x="984908" y="727574"/>
                  <a:pt x="984908" y="727574"/>
                </a:cubicBezTo>
                <a:close/>
                <a:moveTo>
                  <a:pt x="8652366" y="716984"/>
                </a:moveTo>
                <a:cubicBezTo>
                  <a:pt x="8652366" y="716984"/>
                  <a:pt x="8655895" y="716984"/>
                  <a:pt x="8662957" y="716984"/>
                </a:cubicBezTo>
                <a:lnTo>
                  <a:pt x="8652366" y="727574"/>
                </a:lnTo>
                <a:cubicBezTo>
                  <a:pt x="8652366" y="720515"/>
                  <a:pt x="8652366" y="716984"/>
                  <a:pt x="8652366" y="716984"/>
                </a:cubicBezTo>
                <a:close/>
                <a:moveTo>
                  <a:pt x="8377016" y="716984"/>
                </a:moveTo>
                <a:lnTo>
                  <a:pt x="8387606" y="727574"/>
                </a:lnTo>
                <a:lnTo>
                  <a:pt x="8408787" y="727574"/>
                </a:lnTo>
                <a:cubicBezTo>
                  <a:pt x="8408787" y="720515"/>
                  <a:pt x="8405257" y="716984"/>
                  <a:pt x="8398196" y="716984"/>
                </a:cubicBezTo>
                <a:cubicBezTo>
                  <a:pt x="8391135" y="716984"/>
                  <a:pt x="8384076" y="716984"/>
                  <a:pt x="8377016" y="716984"/>
                </a:cubicBezTo>
                <a:close/>
                <a:moveTo>
                  <a:pt x="8122846" y="716984"/>
                </a:moveTo>
                <a:lnTo>
                  <a:pt x="8112254" y="738165"/>
                </a:lnTo>
                <a:lnTo>
                  <a:pt x="8154617" y="738165"/>
                </a:lnTo>
                <a:cubicBezTo>
                  <a:pt x="8154617" y="731104"/>
                  <a:pt x="8152850" y="725809"/>
                  <a:pt x="8149321" y="722279"/>
                </a:cubicBezTo>
                <a:cubicBezTo>
                  <a:pt x="8145791" y="718748"/>
                  <a:pt x="8136965" y="716984"/>
                  <a:pt x="8122846" y="716984"/>
                </a:cubicBezTo>
                <a:close/>
                <a:moveTo>
                  <a:pt x="8069894" y="716984"/>
                </a:moveTo>
                <a:cubicBezTo>
                  <a:pt x="8084013" y="731104"/>
                  <a:pt x="8091075" y="731104"/>
                  <a:pt x="8091075" y="716984"/>
                </a:cubicBezTo>
                <a:cubicBezTo>
                  <a:pt x="8084013" y="716984"/>
                  <a:pt x="8080483" y="716984"/>
                  <a:pt x="8080483" y="716984"/>
                </a:cubicBezTo>
                <a:close/>
                <a:moveTo>
                  <a:pt x="8610004" y="706394"/>
                </a:moveTo>
                <a:lnTo>
                  <a:pt x="8620595" y="706394"/>
                </a:lnTo>
                <a:cubicBezTo>
                  <a:pt x="8620595" y="713453"/>
                  <a:pt x="8617065" y="716984"/>
                  <a:pt x="8610004" y="716984"/>
                </a:cubicBezTo>
                <a:close/>
                <a:moveTo>
                  <a:pt x="8504100" y="706394"/>
                </a:moveTo>
                <a:lnTo>
                  <a:pt x="8514691" y="706394"/>
                </a:lnTo>
                <a:cubicBezTo>
                  <a:pt x="8514691" y="713453"/>
                  <a:pt x="8511161" y="716984"/>
                  <a:pt x="8504100" y="716984"/>
                </a:cubicBezTo>
                <a:close/>
                <a:moveTo>
                  <a:pt x="8546462" y="702864"/>
                </a:moveTo>
                <a:lnTo>
                  <a:pt x="8546462" y="706394"/>
                </a:lnTo>
                <a:cubicBezTo>
                  <a:pt x="8539400" y="706394"/>
                  <a:pt x="8535871" y="706394"/>
                  <a:pt x="8535871" y="706394"/>
                </a:cubicBezTo>
                <a:close/>
                <a:moveTo>
                  <a:pt x="1207306" y="695803"/>
                </a:moveTo>
                <a:lnTo>
                  <a:pt x="1196717" y="706394"/>
                </a:lnTo>
                <a:lnTo>
                  <a:pt x="1207306" y="706394"/>
                </a:lnTo>
                <a:cubicBezTo>
                  <a:pt x="1214367" y="706394"/>
                  <a:pt x="1217897" y="704629"/>
                  <a:pt x="1217897" y="701098"/>
                </a:cubicBezTo>
                <a:cubicBezTo>
                  <a:pt x="1217897" y="697567"/>
                  <a:pt x="1214367" y="695803"/>
                  <a:pt x="1207306" y="695803"/>
                </a:cubicBezTo>
                <a:close/>
                <a:moveTo>
                  <a:pt x="1111993" y="695803"/>
                </a:moveTo>
                <a:lnTo>
                  <a:pt x="1111993" y="706394"/>
                </a:lnTo>
                <a:lnTo>
                  <a:pt x="1133174" y="706394"/>
                </a:lnTo>
                <a:close/>
                <a:moveTo>
                  <a:pt x="921366" y="695803"/>
                </a:moveTo>
                <a:lnTo>
                  <a:pt x="910775" y="706394"/>
                </a:lnTo>
                <a:lnTo>
                  <a:pt x="931956" y="716984"/>
                </a:lnTo>
                <a:lnTo>
                  <a:pt x="953137" y="727574"/>
                </a:lnTo>
                <a:lnTo>
                  <a:pt x="931956" y="727574"/>
                </a:lnTo>
                <a:lnTo>
                  <a:pt x="953137" y="738165"/>
                </a:lnTo>
                <a:lnTo>
                  <a:pt x="953137" y="727574"/>
                </a:lnTo>
                <a:cubicBezTo>
                  <a:pt x="953137" y="727574"/>
                  <a:pt x="956667" y="725809"/>
                  <a:pt x="963726" y="722279"/>
                </a:cubicBezTo>
                <a:cubicBezTo>
                  <a:pt x="970788" y="718748"/>
                  <a:pt x="974318" y="720515"/>
                  <a:pt x="974318" y="727574"/>
                </a:cubicBezTo>
                <a:lnTo>
                  <a:pt x="984908" y="738165"/>
                </a:lnTo>
                <a:lnTo>
                  <a:pt x="1006089" y="748755"/>
                </a:lnTo>
                <a:lnTo>
                  <a:pt x="1037859" y="769936"/>
                </a:lnTo>
                <a:cubicBezTo>
                  <a:pt x="1037859" y="769936"/>
                  <a:pt x="1046686" y="773467"/>
                  <a:pt x="1064336" y="780526"/>
                </a:cubicBezTo>
                <a:cubicBezTo>
                  <a:pt x="1081986" y="787586"/>
                  <a:pt x="1097872" y="794648"/>
                  <a:pt x="1111993" y="801707"/>
                </a:cubicBezTo>
                <a:cubicBezTo>
                  <a:pt x="1119053" y="801707"/>
                  <a:pt x="1127878" y="805238"/>
                  <a:pt x="1138469" y="812298"/>
                </a:cubicBezTo>
                <a:cubicBezTo>
                  <a:pt x="1149059" y="819357"/>
                  <a:pt x="1150825" y="822888"/>
                  <a:pt x="1143765" y="822888"/>
                </a:cubicBezTo>
                <a:cubicBezTo>
                  <a:pt x="1143765" y="829948"/>
                  <a:pt x="1145529" y="833478"/>
                  <a:pt x="1149059" y="833478"/>
                </a:cubicBezTo>
                <a:cubicBezTo>
                  <a:pt x="1152590" y="833478"/>
                  <a:pt x="1154354" y="833478"/>
                  <a:pt x="1154354" y="833478"/>
                </a:cubicBezTo>
                <a:cubicBezTo>
                  <a:pt x="1161415" y="833478"/>
                  <a:pt x="1161415" y="829948"/>
                  <a:pt x="1154354" y="822888"/>
                </a:cubicBezTo>
                <a:lnTo>
                  <a:pt x="1164945" y="822888"/>
                </a:lnTo>
                <a:cubicBezTo>
                  <a:pt x="1164945" y="822888"/>
                  <a:pt x="1177300" y="826419"/>
                  <a:pt x="1202011" y="833478"/>
                </a:cubicBezTo>
                <a:cubicBezTo>
                  <a:pt x="1226721" y="840538"/>
                  <a:pt x="1242608" y="840538"/>
                  <a:pt x="1249669" y="833478"/>
                </a:cubicBezTo>
                <a:cubicBezTo>
                  <a:pt x="1249669" y="833478"/>
                  <a:pt x="1253199" y="835244"/>
                  <a:pt x="1260258" y="838773"/>
                </a:cubicBezTo>
                <a:cubicBezTo>
                  <a:pt x="1267319" y="842304"/>
                  <a:pt x="1272615" y="842304"/>
                  <a:pt x="1276144" y="838773"/>
                </a:cubicBezTo>
                <a:cubicBezTo>
                  <a:pt x="1279675" y="835244"/>
                  <a:pt x="1284970" y="835244"/>
                  <a:pt x="1292030" y="838773"/>
                </a:cubicBezTo>
                <a:cubicBezTo>
                  <a:pt x="1299090" y="842304"/>
                  <a:pt x="1304385" y="844069"/>
                  <a:pt x="1307915" y="844069"/>
                </a:cubicBezTo>
                <a:cubicBezTo>
                  <a:pt x="1311446" y="844069"/>
                  <a:pt x="1318506" y="847600"/>
                  <a:pt x="1329096" y="854659"/>
                </a:cubicBezTo>
                <a:cubicBezTo>
                  <a:pt x="1339688" y="861719"/>
                  <a:pt x="1348512" y="868779"/>
                  <a:pt x="1355573" y="875840"/>
                </a:cubicBezTo>
                <a:lnTo>
                  <a:pt x="1376752" y="886431"/>
                </a:lnTo>
                <a:cubicBezTo>
                  <a:pt x="1376752" y="900552"/>
                  <a:pt x="1404994" y="907611"/>
                  <a:pt x="1461477" y="907611"/>
                </a:cubicBezTo>
                <a:lnTo>
                  <a:pt x="1450886" y="897021"/>
                </a:lnTo>
                <a:lnTo>
                  <a:pt x="1461477" y="897021"/>
                </a:lnTo>
                <a:lnTo>
                  <a:pt x="1482658" y="907611"/>
                </a:lnTo>
                <a:cubicBezTo>
                  <a:pt x="1510898" y="928792"/>
                  <a:pt x="1539139" y="939383"/>
                  <a:pt x="1567381" y="939383"/>
                </a:cubicBezTo>
                <a:cubicBezTo>
                  <a:pt x="1581501" y="939383"/>
                  <a:pt x="1588562" y="941148"/>
                  <a:pt x="1588562" y="944677"/>
                </a:cubicBezTo>
                <a:cubicBezTo>
                  <a:pt x="1588562" y="948208"/>
                  <a:pt x="1593856" y="949973"/>
                  <a:pt x="1604448" y="949973"/>
                </a:cubicBezTo>
                <a:cubicBezTo>
                  <a:pt x="1615037" y="949973"/>
                  <a:pt x="1630923" y="955269"/>
                  <a:pt x="1652104" y="965858"/>
                </a:cubicBezTo>
                <a:cubicBezTo>
                  <a:pt x="1673285" y="976448"/>
                  <a:pt x="1692701" y="983509"/>
                  <a:pt x="1710352" y="987040"/>
                </a:cubicBezTo>
                <a:cubicBezTo>
                  <a:pt x="1728001" y="990570"/>
                  <a:pt x="1740357" y="994100"/>
                  <a:pt x="1747418" y="997629"/>
                </a:cubicBezTo>
                <a:cubicBezTo>
                  <a:pt x="1754477" y="1001160"/>
                  <a:pt x="1759772" y="1002925"/>
                  <a:pt x="1763304" y="1002925"/>
                </a:cubicBezTo>
                <a:cubicBezTo>
                  <a:pt x="1766833" y="1002925"/>
                  <a:pt x="1772128" y="1006456"/>
                  <a:pt x="1779189" y="1013515"/>
                </a:cubicBezTo>
                <a:cubicBezTo>
                  <a:pt x="1786249" y="1020575"/>
                  <a:pt x="1796840" y="1024106"/>
                  <a:pt x="1810960" y="1024106"/>
                </a:cubicBezTo>
                <a:lnTo>
                  <a:pt x="1832141" y="1024106"/>
                </a:lnTo>
                <a:cubicBezTo>
                  <a:pt x="1846261" y="1031166"/>
                  <a:pt x="1855087" y="1032931"/>
                  <a:pt x="1858616" y="1029400"/>
                </a:cubicBezTo>
                <a:cubicBezTo>
                  <a:pt x="1862147" y="1025871"/>
                  <a:pt x="1869208" y="1027636"/>
                  <a:pt x="1879797" y="1034696"/>
                </a:cubicBezTo>
                <a:cubicBezTo>
                  <a:pt x="1890389" y="1041756"/>
                  <a:pt x="1899214" y="1045287"/>
                  <a:pt x="1906274" y="1045287"/>
                </a:cubicBezTo>
                <a:cubicBezTo>
                  <a:pt x="1913334" y="1038227"/>
                  <a:pt x="1920395" y="1038227"/>
                  <a:pt x="1927455" y="1045287"/>
                </a:cubicBezTo>
                <a:cubicBezTo>
                  <a:pt x="1934515" y="1052346"/>
                  <a:pt x="1938045" y="1055877"/>
                  <a:pt x="1938045" y="1055877"/>
                </a:cubicBezTo>
                <a:cubicBezTo>
                  <a:pt x="1945105" y="1048817"/>
                  <a:pt x="1952166" y="1045287"/>
                  <a:pt x="1959226" y="1045287"/>
                </a:cubicBezTo>
                <a:cubicBezTo>
                  <a:pt x="1952166" y="1038227"/>
                  <a:pt x="1952166" y="1031166"/>
                  <a:pt x="1959226" y="1024106"/>
                </a:cubicBezTo>
                <a:cubicBezTo>
                  <a:pt x="1966286" y="1017046"/>
                  <a:pt x="1976876" y="1024106"/>
                  <a:pt x="1990997" y="1045287"/>
                </a:cubicBezTo>
                <a:lnTo>
                  <a:pt x="1980407" y="1045287"/>
                </a:lnTo>
                <a:cubicBezTo>
                  <a:pt x="1980407" y="1045287"/>
                  <a:pt x="1980407" y="1048817"/>
                  <a:pt x="1980407" y="1055877"/>
                </a:cubicBezTo>
                <a:lnTo>
                  <a:pt x="2054540" y="1077058"/>
                </a:lnTo>
                <a:cubicBezTo>
                  <a:pt x="2061600" y="1077058"/>
                  <a:pt x="2066895" y="1077058"/>
                  <a:pt x="2070426" y="1077058"/>
                </a:cubicBezTo>
                <a:cubicBezTo>
                  <a:pt x="2073955" y="1077058"/>
                  <a:pt x="2077485" y="1077058"/>
                  <a:pt x="2081016" y="1077058"/>
                </a:cubicBezTo>
                <a:cubicBezTo>
                  <a:pt x="2084546" y="1077058"/>
                  <a:pt x="2089841" y="1077058"/>
                  <a:pt x="2096901" y="1077058"/>
                </a:cubicBezTo>
                <a:cubicBezTo>
                  <a:pt x="2096901" y="1069998"/>
                  <a:pt x="2093371" y="1066467"/>
                  <a:pt x="2086311" y="1066467"/>
                </a:cubicBezTo>
                <a:cubicBezTo>
                  <a:pt x="2079251" y="1066467"/>
                  <a:pt x="2073955" y="1064702"/>
                  <a:pt x="2070426" y="1061173"/>
                </a:cubicBezTo>
                <a:cubicBezTo>
                  <a:pt x="2066895" y="1057642"/>
                  <a:pt x="2061600" y="1052346"/>
                  <a:pt x="2054540" y="1045287"/>
                </a:cubicBezTo>
                <a:lnTo>
                  <a:pt x="2065130" y="1045287"/>
                </a:lnTo>
                <a:lnTo>
                  <a:pt x="2075721" y="1045287"/>
                </a:lnTo>
                <a:lnTo>
                  <a:pt x="2078367" y="1045287"/>
                </a:lnTo>
                <a:cubicBezTo>
                  <a:pt x="2083663" y="1045287"/>
                  <a:pt x="2089841" y="1045287"/>
                  <a:pt x="2096901" y="1045287"/>
                </a:cubicBezTo>
                <a:cubicBezTo>
                  <a:pt x="2111022" y="1045287"/>
                  <a:pt x="2121612" y="1041756"/>
                  <a:pt x="2128673" y="1034696"/>
                </a:cubicBezTo>
                <a:lnTo>
                  <a:pt x="2139263" y="1034696"/>
                </a:lnTo>
                <a:lnTo>
                  <a:pt x="2118082" y="1013515"/>
                </a:lnTo>
                <a:cubicBezTo>
                  <a:pt x="2111022" y="1013515"/>
                  <a:pt x="2105726" y="1011750"/>
                  <a:pt x="2102197" y="1008220"/>
                </a:cubicBezTo>
                <a:cubicBezTo>
                  <a:pt x="2098666" y="1004689"/>
                  <a:pt x="2096901" y="1002925"/>
                  <a:pt x="2096901" y="1002925"/>
                </a:cubicBezTo>
                <a:cubicBezTo>
                  <a:pt x="2096901" y="1002925"/>
                  <a:pt x="2086311" y="999394"/>
                  <a:pt x="2065130" y="992335"/>
                </a:cubicBezTo>
                <a:lnTo>
                  <a:pt x="2012178" y="981744"/>
                </a:lnTo>
                <a:cubicBezTo>
                  <a:pt x="2005118" y="974683"/>
                  <a:pt x="1994528" y="971154"/>
                  <a:pt x="1980407" y="971154"/>
                </a:cubicBezTo>
                <a:cubicBezTo>
                  <a:pt x="1966286" y="964094"/>
                  <a:pt x="1955696" y="960563"/>
                  <a:pt x="1948635" y="960563"/>
                </a:cubicBezTo>
                <a:cubicBezTo>
                  <a:pt x="1941576" y="960563"/>
                  <a:pt x="1936281" y="958798"/>
                  <a:pt x="1932749" y="955269"/>
                </a:cubicBezTo>
                <a:cubicBezTo>
                  <a:pt x="1929220" y="951738"/>
                  <a:pt x="1911570" y="944677"/>
                  <a:pt x="1879797" y="934087"/>
                </a:cubicBezTo>
                <a:cubicBezTo>
                  <a:pt x="1848026" y="923496"/>
                  <a:pt x="1818020" y="914671"/>
                  <a:pt x="1789779" y="907611"/>
                </a:cubicBezTo>
                <a:cubicBezTo>
                  <a:pt x="1733297" y="893490"/>
                  <a:pt x="1705056" y="886431"/>
                  <a:pt x="1705056" y="886431"/>
                </a:cubicBezTo>
                <a:lnTo>
                  <a:pt x="1683875" y="875840"/>
                </a:lnTo>
                <a:cubicBezTo>
                  <a:pt x="1676815" y="875840"/>
                  <a:pt x="1666224" y="875840"/>
                  <a:pt x="1652104" y="875840"/>
                </a:cubicBezTo>
                <a:lnTo>
                  <a:pt x="1641514" y="875840"/>
                </a:lnTo>
                <a:lnTo>
                  <a:pt x="1662694" y="886431"/>
                </a:lnTo>
                <a:cubicBezTo>
                  <a:pt x="1669755" y="886431"/>
                  <a:pt x="1680345" y="889961"/>
                  <a:pt x="1694466" y="897021"/>
                </a:cubicBezTo>
                <a:cubicBezTo>
                  <a:pt x="1701526" y="904081"/>
                  <a:pt x="1708585" y="909375"/>
                  <a:pt x="1715646" y="912906"/>
                </a:cubicBezTo>
                <a:cubicBezTo>
                  <a:pt x="1722707" y="916437"/>
                  <a:pt x="1726237" y="918202"/>
                  <a:pt x="1726237" y="918202"/>
                </a:cubicBezTo>
                <a:cubicBezTo>
                  <a:pt x="1733297" y="918202"/>
                  <a:pt x="1754477" y="923496"/>
                  <a:pt x="1789779" y="934087"/>
                </a:cubicBezTo>
                <a:cubicBezTo>
                  <a:pt x="1825080" y="944677"/>
                  <a:pt x="1835672" y="949973"/>
                  <a:pt x="1821551" y="949973"/>
                </a:cubicBezTo>
                <a:lnTo>
                  <a:pt x="1800370" y="960563"/>
                </a:lnTo>
                <a:cubicBezTo>
                  <a:pt x="1800370" y="960563"/>
                  <a:pt x="1796840" y="957033"/>
                  <a:pt x="1789779" y="949973"/>
                </a:cubicBezTo>
                <a:lnTo>
                  <a:pt x="1747418" y="939383"/>
                </a:lnTo>
                <a:lnTo>
                  <a:pt x="1736827" y="928792"/>
                </a:lnTo>
                <a:cubicBezTo>
                  <a:pt x="1729767" y="921731"/>
                  <a:pt x="1722707" y="921731"/>
                  <a:pt x="1715646" y="928792"/>
                </a:cubicBezTo>
                <a:lnTo>
                  <a:pt x="1715646" y="918202"/>
                </a:lnTo>
                <a:lnTo>
                  <a:pt x="1705056" y="918202"/>
                </a:lnTo>
                <a:cubicBezTo>
                  <a:pt x="1697995" y="918202"/>
                  <a:pt x="1690936" y="918202"/>
                  <a:pt x="1683875" y="918202"/>
                </a:cubicBezTo>
                <a:cubicBezTo>
                  <a:pt x="1683875" y="925261"/>
                  <a:pt x="1683875" y="928792"/>
                  <a:pt x="1683875" y="928792"/>
                </a:cubicBezTo>
                <a:lnTo>
                  <a:pt x="1673285" y="918202"/>
                </a:lnTo>
                <a:cubicBezTo>
                  <a:pt x="1680345" y="918202"/>
                  <a:pt x="1683875" y="916437"/>
                  <a:pt x="1683875" y="912906"/>
                </a:cubicBezTo>
                <a:cubicBezTo>
                  <a:pt x="1683875" y="909375"/>
                  <a:pt x="1683875" y="907611"/>
                  <a:pt x="1683875" y="907611"/>
                </a:cubicBezTo>
                <a:lnTo>
                  <a:pt x="1652104" y="907611"/>
                </a:lnTo>
                <a:lnTo>
                  <a:pt x="1620333" y="907611"/>
                </a:lnTo>
                <a:lnTo>
                  <a:pt x="1599152" y="897021"/>
                </a:lnTo>
                <a:cubicBezTo>
                  <a:pt x="1592091" y="897021"/>
                  <a:pt x="1585032" y="897021"/>
                  <a:pt x="1577971" y="897021"/>
                </a:cubicBezTo>
                <a:lnTo>
                  <a:pt x="1599152" y="886431"/>
                </a:lnTo>
                <a:cubicBezTo>
                  <a:pt x="1599152" y="893490"/>
                  <a:pt x="1602682" y="897021"/>
                  <a:pt x="1609742" y="897021"/>
                </a:cubicBezTo>
                <a:lnTo>
                  <a:pt x="1609742" y="886431"/>
                </a:lnTo>
                <a:cubicBezTo>
                  <a:pt x="1602682" y="886431"/>
                  <a:pt x="1599152" y="882900"/>
                  <a:pt x="1599152" y="875840"/>
                </a:cubicBezTo>
                <a:lnTo>
                  <a:pt x="1567381" y="865250"/>
                </a:lnTo>
                <a:lnTo>
                  <a:pt x="1525019" y="854659"/>
                </a:lnTo>
                <a:lnTo>
                  <a:pt x="1503838" y="854659"/>
                </a:lnTo>
                <a:cubicBezTo>
                  <a:pt x="1503838" y="861719"/>
                  <a:pt x="1493248" y="865250"/>
                  <a:pt x="1472067" y="865250"/>
                </a:cubicBezTo>
                <a:lnTo>
                  <a:pt x="1440296" y="854659"/>
                </a:lnTo>
                <a:cubicBezTo>
                  <a:pt x="1433235" y="847600"/>
                  <a:pt x="1424410" y="842304"/>
                  <a:pt x="1413820" y="838773"/>
                </a:cubicBezTo>
                <a:cubicBezTo>
                  <a:pt x="1403229" y="835244"/>
                  <a:pt x="1394404" y="833478"/>
                  <a:pt x="1387344" y="833478"/>
                </a:cubicBezTo>
                <a:lnTo>
                  <a:pt x="1292030" y="801707"/>
                </a:lnTo>
                <a:cubicBezTo>
                  <a:pt x="1292030" y="801707"/>
                  <a:pt x="1292030" y="798177"/>
                  <a:pt x="1292030" y="791117"/>
                </a:cubicBezTo>
                <a:lnTo>
                  <a:pt x="1270849" y="780526"/>
                </a:lnTo>
                <a:lnTo>
                  <a:pt x="1228487" y="769936"/>
                </a:lnTo>
                <a:cubicBezTo>
                  <a:pt x="1221427" y="769936"/>
                  <a:pt x="1217897" y="769936"/>
                  <a:pt x="1217897" y="769936"/>
                </a:cubicBezTo>
                <a:cubicBezTo>
                  <a:pt x="1217897" y="776996"/>
                  <a:pt x="1217897" y="782290"/>
                  <a:pt x="1217897" y="785821"/>
                </a:cubicBezTo>
                <a:cubicBezTo>
                  <a:pt x="1217897" y="789352"/>
                  <a:pt x="1221427" y="794648"/>
                  <a:pt x="1228487" y="801707"/>
                </a:cubicBezTo>
                <a:cubicBezTo>
                  <a:pt x="1242608" y="808767"/>
                  <a:pt x="1253199" y="814062"/>
                  <a:pt x="1260258" y="817592"/>
                </a:cubicBezTo>
                <a:cubicBezTo>
                  <a:pt x="1267319" y="821123"/>
                  <a:pt x="1270849" y="824652"/>
                  <a:pt x="1270849" y="828183"/>
                </a:cubicBezTo>
                <a:cubicBezTo>
                  <a:pt x="1270849" y="831713"/>
                  <a:pt x="1269084" y="831713"/>
                  <a:pt x="1265555" y="828183"/>
                </a:cubicBezTo>
                <a:cubicBezTo>
                  <a:pt x="1262023" y="824652"/>
                  <a:pt x="1249669" y="819357"/>
                  <a:pt x="1228487" y="812298"/>
                </a:cubicBezTo>
                <a:lnTo>
                  <a:pt x="1196717" y="791117"/>
                </a:lnTo>
                <a:cubicBezTo>
                  <a:pt x="1203777" y="791117"/>
                  <a:pt x="1207306" y="784057"/>
                  <a:pt x="1207306" y="769936"/>
                </a:cubicBezTo>
                <a:lnTo>
                  <a:pt x="1196717" y="759346"/>
                </a:lnTo>
                <a:lnTo>
                  <a:pt x="1196717" y="748755"/>
                </a:lnTo>
                <a:lnTo>
                  <a:pt x="1207306" y="748755"/>
                </a:lnTo>
                <a:cubicBezTo>
                  <a:pt x="1207306" y="748755"/>
                  <a:pt x="1205541" y="746990"/>
                  <a:pt x="1202011" y="743460"/>
                </a:cubicBezTo>
                <a:cubicBezTo>
                  <a:pt x="1198481" y="739930"/>
                  <a:pt x="1193186" y="738165"/>
                  <a:pt x="1186126" y="738165"/>
                </a:cubicBezTo>
                <a:cubicBezTo>
                  <a:pt x="1179066" y="731104"/>
                  <a:pt x="1172005" y="725809"/>
                  <a:pt x="1164945" y="722279"/>
                </a:cubicBezTo>
                <a:cubicBezTo>
                  <a:pt x="1157884" y="718748"/>
                  <a:pt x="1150825" y="716984"/>
                  <a:pt x="1143765" y="716984"/>
                </a:cubicBezTo>
                <a:lnTo>
                  <a:pt x="1122583" y="727574"/>
                </a:lnTo>
                <a:lnTo>
                  <a:pt x="1143765" y="727574"/>
                </a:lnTo>
                <a:lnTo>
                  <a:pt x="1164945" y="738165"/>
                </a:lnTo>
                <a:cubicBezTo>
                  <a:pt x="1179066" y="738165"/>
                  <a:pt x="1182596" y="745225"/>
                  <a:pt x="1175535" y="759346"/>
                </a:cubicBezTo>
                <a:cubicBezTo>
                  <a:pt x="1175535" y="759346"/>
                  <a:pt x="1164945" y="755815"/>
                  <a:pt x="1143765" y="748755"/>
                </a:cubicBezTo>
                <a:cubicBezTo>
                  <a:pt x="1129644" y="748755"/>
                  <a:pt x="1119053" y="748755"/>
                  <a:pt x="1111993" y="748755"/>
                </a:cubicBezTo>
                <a:lnTo>
                  <a:pt x="1133174" y="769936"/>
                </a:lnTo>
                <a:lnTo>
                  <a:pt x="1143765" y="769936"/>
                </a:lnTo>
                <a:lnTo>
                  <a:pt x="1154354" y="769936"/>
                </a:lnTo>
                <a:cubicBezTo>
                  <a:pt x="1161415" y="769936"/>
                  <a:pt x="1163179" y="771701"/>
                  <a:pt x="1159651" y="775231"/>
                </a:cubicBezTo>
                <a:cubicBezTo>
                  <a:pt x="1156119" y="778761"/>
                  <a:pt x="1157884" y="784057"/>
                  <a:pt x="1164945" y="791117"/>
                </a:cubicBezTo>
                <a:lnTo>
                  <a:pt x="1154354" y="791117"/>
                </a:lnTo>
                <a:lnTo>
                  <a:pt x="1133174" y="780526"/>
                </a:lnTo>
                <a:cubicBezTo>
                  <a:pt x="1133174" y="794648"/>
                  <a:pt x="1111993" y="791117"/>
                  <a:pt x="1069631" y="769936"/>
                </a:cubicBezTo>
                <a:cubicBezTo>
                  <a:pt x="1055511" y="762875"/>
                  <a:pt x="1046686" y="759346"/>
                  <a:pt x="1043155" y="759346"/>
                </a:cubicBezTo>
                <a:cubicBezTo>
                  <a:pt x="1039626" y="759346"/>
                  <a:pt x="1034330" y="755815"/>
                  <a:pt x="1027270" y="748755"/>
                </a:cubicBezTo>
                <a:lnTo>
                  <a:pt x="1037859" y="748755"/>
                </a:lnTo>
                <a:cubicBezTo>
                  <a:pt x="1037859" y="741694"/>
                  <a:pt x="1034330" y="738165"/>
                  <a:pt x="1027270" y="738165"/>
                </a:cubicBezTo>
                <a:cubicBezTo>
                  <a:pt x="1020210" y="738165"/>
                  <a:pt x="1016678" y="736400"/>
                  <a:pt x="1016678" y="732869"/>
                </a:cubicBezTo>
                <a:cubicBezTo>
                  <a:pt x="1016678" y="729338"/>
                  <a:pt x="1013149" y="724044"/>
                  <a:pt x="1006089" y="716984"/>
                </a:cubicBezTo>
                <a:cubicBezTo>
                  <a:pt x="999028" y="709923"/>
                  <a:pt x="988439" y="706394"/>
                  <a:pt x="974318" y="706394"/>
                </a:cubicBezTo>
                <a:lnTo>
                  <a:pt x="953137" y="706394"/>
                </a:lnTo>
                <a:cubicBezTo>
                  <a:pt x="953137" y="699334"/>
                  <a:pt x="949607" y="695803"/>
                  <a:pt x="942546" y="695803"/>
                </a:cubicBezTo>
                <a:close/>
                <a:moveTo>
                  <a:pt x="8673545" y="685213"/>
                </a:moveTo>
                <a:lnTo>
                  <a:pt x="8684137" y="695803"/>
                </a:lnTo>
                <a:cubicBezTo>
                  <a:pt x="8684137" y="695803"/>
                  <a:pt x="8680607" y="695803"/>
                  <a:pt x="8673545" y="695803"/>
                </a:cubicBezTo>
                <a:cubicBezTo>
                  <a:pt x="8673545" y="695803"/>
                  <a:pt x="8670016" y="695803"/>
                  <a:pt x="8662957" y="695803"/>
                </a:cubicBezTo>
                <a:cubicBezTo>
                  <a:pt x="8662957" y="688742"/>
                  <a:pt x="8666487" y="685213"/>
                  <a:pt x="8673545" y="685213"/>
                </a:cubicBezTo>
                <a:close/>
                <a:moveTo>
                  <a:pt x="8535871" y="685213"/>
                </a:moveTo>
                <a:lnTo>
                  <a:pt x="8567641" y="695803"/>
                </a:lnTo>
                <a:lnTo>
                  <a:pt x="8546462" y="702864"/>
                </a:lnTo>
                <a:lnTo>
                  <a:pt x="8546462" y="695803"/>
                </a:lnTo>
                <a:cubicBezTo>
                  <a:pt x="8532341" y="695803"/>
                  <a:pt x="8528810" y="692273"/>
                  <a:pt x="8535871" y="685213"/>
                </a:cubicBezTo>
                <a:close/>
                <a:moveTo>
                  <a:pt x="8207569" y="685213"/>
                </a:moveTo>
                <a:cubicBezTo>
                  <a:pt x="8200508" y="692273"/>
                  <a:pt x="8200508" y="695803"/>
                  <a:pt x="8207569" y="695803"/>
                </a:cubicBezTo>
                <a:cubicBezTo>
                  <a:pt x="8214629" y="695803"/>
                  <a:pt x="8218160" y="692273"/>
                  <a:pt x="8218160" y="685213"/>
                </a:cubicBezTo>
                <a:cubicBezTo>
                  <a:pt x="8211098" y="685213"/>
                  <a:pt x="8207569" y="685213"/>
                  <a:pt x="8207569" y="685213"/>
                </a:cubicBezTo>
                <a:close/>
                <a:moveTo>
                  <a:pt x="7974579" y="685213"/>
                </a:moveTo>
                <a:lnTo>
                  <a:pt x="7974579" y="695803"/>
                </a:lnTo>
                <a:cubicBezTo>
                  <a:pt x="7988700" y="695803"/>
                  <a:pt x="7995760" y="695803"/>
                  <a:pt x="7995760" y="695803"/>
                </a:cubicBezTo>
                <a:cubicBezTo>
                  <a:pt x="7995760" y="688742"/>
                  <a:pt x="7993994" y="685213"/>
                  <a:pt x="7990465" y="685213"/>
                </a:cubicBezTo>
                <a:cubicBezTo>
                  <a:pt x="7986935" y="685213"/>
                  <a:pt x="7981640" y="685213"/>
                  <a:pt x="7974579" y="685213"/>
                </a:cubicBezTo>
                <a:close/>
                <a:moveTo>
                  <a:pt x="1630923" y="685213"/>
                </a:moveTo>
                <a:cubicBezTo>
                  <a:pt x="1630923" y="692273"/>
                  <a:pt x="1634453" y="695803"/>
                  <a:pt x="1641514" y="695803"/>
                </a:cubicBezTo>
                <a:lnTo>
                  <a:pt x="1641514" y="685213"/>
                </a:lnTo>
                <a:close/>
                <a:moveTo>
                  <a:pt x="1164945" y="685213"/>
                </a:moveTo>
                <a:lnTo>
                  <a:pt x="1175535" y="695803"/>
                </a:lnTo>
                <a:cubicBezTo>
                  <a:pt x="1182596" y="688742"/>
                  <a:pt x="1182596" y="685213"/>
                  <a:pt x="1175535" y="685213"/>
                </a:cubicBezTo>
                <a:cubicBezTo>
                  <a:pt x="1175535" y="685213"/>
                  <a:pt x="1172005" y="685213"/>
                  <a:pt x="1164945" y="685213"/>
                </a:cubicBezTo>
                <a:close/>
                <a:moveTo>
                  <a:pt x="1037859" y="685213"/>
                </a:moveTo>
                <a:lnTo>
                  <a:pt x="1048450" y="706394"/>
                </a:lnTo>
                <a:cubicBezTo>
                  <a:pt x="1048450" y="706394"/>
                  <a:pt x="1048450" y="702863"/>
                  <a:pt x="1048450" y="695803"/>
                </a:cubicBezTo>
                <a:close/>
                <a:moveTo>
                  <a:pt x="455387" y="685213"/>
                </a:moveTo>
                <a:cubicBezTo>
                  <a:pt x="441266" y="685213"/>
                  <a:pt x="434206" y="688742"/>
                  <a:pt x="434206" y="695803"/>
                </a:cubicBezTo>
                <a:cubicBezTo>
                  <a:pt x="441266" y="709923"/>
                  <a:pt x="465977" y="716984"/>
                  <a:pt x="508339" y="716984"/>
                </a:cubicBezTo>
                <a:cubicBezTo>
                  <a:pt x="515400" y="716984"/>
                  <a:pt x="520695" y="716984"/>
                  <a:pt x="524224" y="716984"/>
                </a:cubicBezTo>
                <a:cubicBezTo>
                  <a:pt x="527755" y="716984"/>
                  <a:pt x="529521" y="720515"/>
                  <a:pt x="529521" y="727574"/>
                </a:cubicBezTo>
                <a:lnTo>
                  <a:pt x="550701" y="727574"/>
                </a:lnTo>
                <a:cubicBezTo>
                  <a:pt x="550701" y="720515"/>
                  <a:pt x="550701" y="716984"/>
                  <a:pt x="550701" y="716984"/>
                </a:cubicBezTo>
                <a:cubicBezTo>
                  <a:pt x="550701" y="709923"/>
                  <a:pt x="545405" y="706394"/>
                  <a:pt x="534816" y="706394"/>
                </a:cubicBezTo>
                <a:cubicBezTo>
                  <a:pt x="524224" y="706394"/>
                  <a:pt x="515400" y="702863"/>
                  <a:pt x="508339" y="695803"/>
                </a:cubicBezTo>
                <a:cubicBezTo>
                  <a:pt x="508339" y="695803"/>
                  <a:pt x="504809" y="695803"/>
                  <a:pt x="497749" y="695803"/>
                </a:cubicBezTo>
                <a:cubicBezTo>
                  <a:pt x="490689" y="695803"/>
                  <a:pt x="483629" y="695803"/>
                  <a:pt x="476569" y="695803"/>
                </a:cubicBezTo>
                <a:cubicBezTo>
                  <a:pt x="469508" y="695803"/>
                  <a:pt x="462448" y="692273"/>
                  <a:pt x="455387" y="685213"/>
                </a:cubicBezTo>
                <a:close/>
                <a:moveTo>
                  <a:pt x="8832403" y="674621"/>
                </a:moveTo>
                <a:cubicBezTo>
                  <a:pt x="8832403" y="681682"/>
                  <a:pt x="8832403" y="685213"/>
                  <a:pt x="8832403" y="685213"/>
                </a:cubicBezTo>
                <a:cubicBezTo>
                  <a:pt x="8825341" y="685213"/>
                  <a:pt x="8821812" y="685213"/>
                  <a:pt x="8821812" y="685213"/>
                </a:cubicBezTo>
                <a:close/>
                <a:moveTo>
                  <a:pt x="1607094" y="658738"/>
                </a:moveTo>
                <a:cubicBezTo>
                  <a:pt x="1605330" y="658738"/>
                  <a:pt x="1602682" y="660502"/>
                  <a:pt x="1599152" y="664031"/>
                </a:cubicBezTo>
                <a:lnTo>
                  <a:pt x="1599152" y="674621"/>
                </a:lnTo>
                <a:cubicBezTo>
                  <a:pt x="1606212" y="674621"/>
                  <a:pt x="1609742" y="672857"/>
                  <a:pt x="1609742" y="669327"/>
                </a:cubicBezTo>
                <a:cubicBezTo>
                  <a:pt x="1609742" y="665796"/>
                  <a:pt x="1609742" y="664031"/>
                  <a:pt x="1609742" y="664031"/>
                </a:cubicBezTo>
                <a:cubicBezTo>
                  <a:pt x="1609742" y="660502"/>
                  <a:pt x="1608859" y="658738"/>
                  <a:pt x="1607094" y="658738"/>
                </a:cubicBezTo>
                <a:close/>
                <a:moveTo>
                  <a:pt x="8673545" y="642851"/>
                </a:moveTo>
                <a:lnTo>
                  <a:pt x="8684137" y="642851"/>
                </a:lnTo>
                <a:lnTo>
                  <a:pt x="8673545" y="653442"/>
                </a:lnTo>
                <a:close/>
                <a:moveTo>
                  <a:pt x="783690" y="632261"/>
                </a:moveTo>
                <a:lnTo>
                  <a:pt x="804871" y="642851"/>
                </a:lnTo>
                <a:cubicBezTo>
                  <a:pt x="818991" y="656971"/>
                  <a:pt x="826051" y="664031"/>
                  <a:pt x="826051" y="664031"/>
                </a:cubicBezTo>
                <a:cubicBezTo>
                  <a:pt x="833112" y="664031"/>
                  <a:pt x="841936" y="665796"/>
                  <a:pt x="852528" y="669327"/>
                </a:cubicBezTo>
                <a:cubicBezTo>
                  <a:pt x="863118" y="672857"/>
                  <a:pt x="868414" y="678152"/>
                  <a:pt x="868414" y="685213"/>
                </a:cubicBezTo>
                <a:cubicBezTo>
                  <a:pt x="868414" y="692273"/>
                  <a:pt x="857823" y="692273"/>
                  <a:pt x="836642" y="685213"/>
                </a:cubicBezTo>
                <a:cubicBezTo>
                  <a:pt x="815462" y="678152"/>
                  <a:pt x="801341" y="669327"/>
                  <a:pt x="794281" y="658736"/>
                </a:cubicBezTo>
                <a:cubicBezTo>
                  <a:pt x="787220" y="648146"/>
                  <a:pt x="783690" y="642851"/>
                  <a:pt x="783690" y="642851"/>
                </a:cubicBezTo>
                <a:lnTo>
                  <a:pt x="783690" y="653442"/>
                </a:lnTo>
                <a:cubicBezTo>
                  <a:pt x="797810" y="653442"/>
                  <a:pt x="794281" y="656971"/>
                  <a:pt x="773099" y="664031"/>
                </a:cubicBezTo>
                <a:lnTo>
                  <a:pt x="783690" y="674621"/>
                </a:lnTo>
                <a:cubicBezTo>
                  <a:pt x="826051" y="702863"/>
                  <a:pt x="854293" y="709923"/>
                  <a:pt x="868414" y="695803"/>
                </a:cubicBezTo>
                <a:cubicBezTo>
                  <a:pt x="868414" y="695803"/>
                  <a:pt x="870178" y="697567"/>
                  <a:pt x="873709" y="701098"/>
                </a:cubicBezTo>
                <a:cubicBezTo>
                  <a:pt x="877238" y="704629"/>
                  <a:pt x="882534" y="706394"/>
                  <a:pt x="889594" y="706394"/>
                </a:cubicBezTo>
                <a:lnTo>
                  <a:pt x="900185" y="706394"/>
                </a:lnTo>
                <a:lnTo>
                  <a:pt x="900185" y="695803"/>
                </a:lnTo>
                <a:lnTo>
                  <a:pt x="889594" y="706394"/>
                </a:lnTo>
                <a:lnTo>
                  <a:pt x="879003" y="685213"/>
                </a:lnTo>
                <a:lnTo>
                  <a:pt x="900185" y="685213"/>
                </a:lnTo>
                <a:cubicBezTo>
                  <a:pt x="907245" y="685213"/>
                  <a:pt x="909009" y="681682"/>
                  <a:pt x="905480" y="674621"/>
                </a:cubicBezTo>
                <a:cubicBezTo>
                  <a:pt x="901951" y="667562"/>
                  <a:pt x="900185" y="664031"/>
                  <a:pt x="900185" y="664031"/>
                </a:cubicBezTo>
                <a:cubicBezTo>
                  <a:pt x="900185" y="664031"/>
                  <a:pt x="903715" y="664031"/>
                  <a:pt x="910775" y="664031"/>
                </a:cubicBezTo>
                <a:cubicBezTo>
                  <a:pt x="917836" y="664031"/>
                  <a:pt x="921366" y="667562"/>
                  <a:pt x="921366" y="674621"/>
                </a:cubicBezTo>
                <a:lnTo>
                  <a:pt x="931956" y="685213"/>
                </a:lnTo>
                <a:cubicBezTo>
                  <a:pt x="939016" y="685213"/>
                  <a:pt x="942546" y="685213"/>
                  <a:pt x="942546" y="685213"/>
                </a:cubicBezTo>
                <a:cubicBezTo>
                  <a:pt x="949607" y="685213"/>
                  <a:pt x="961961" y="686978"/>
                  <a:pt x="979613" y="690507"/>
                </a:cubicBezTo>
                <a:cubicBezTo>
                  <a:pt x="997263" y="694038"/>
                  <a:pt x="1009619" y="695803"/>
                  <a:pt x="1016678" y="695803"/>
                </a:cubicBezTo>
                <a:lnTo>
                  <a:pt x="1006089" y="674621"/>
                </a:lnTo>
                <a:cubicBezTo>
                  <a:pt x="984908" y="674621"/>
                  <a:pt x="967257" y="671092"/>
                  <a:pt x="953137" y="664031"/>
                </a:cubicBezTo>
                <a:cubicBezTo>
                  <a:pt x="946076" y="664031"/>
                  <a:pt x="937251" y="662267"/>
                  <a:pt x="926661" y="658736"/>
                </a:cubicBezTo>
                <a:cubicBezTo>
                  <a:pt x="916070" y="655207"/>
                  <a:pt x="907245" y="653442"/>
                  <a:pt x="900185" y="653442"/>
                </a:cubicBezTo>
                <a:cubicBezTo>
                  <a:pt x="886065" y="653442"/>
                  <a:pt x="877238" y="651677"/>
                  <a:pt x="873709" y="648146"/>
                </a:cubicBezTo>
                <a:cubicBezTo>
                  <a:pt x="870178" y="644615"/>
                  <a:pt x="861353" y="642851"/>
                  <a:pt x="847233" y="642851"/>
                </a:cubicBezTo>
                <a:lnTo>
                  <a:pt x="826051" y="632261"/>
                </a:lnTo>
                <a:lnTo>
                  <a:pt x="804871" y="632261"/>
                </a:lnTo>
                <a:close/>
                <a:moveTo>
                  <a:pt x="296531" y="613727"/>
                </a:moveTo>
                <a:cubicBezTo>
                  <a:pt x="298296" y="613727"/>
                  <a:pt x="300060" y="614611"/>
                  <a:pt x="301826" y="616375"/>
                </a:cubicBezTo>
                <a:cubicBezTo>
                  <a:pt x="305356" y="619905"/>
                  <a:pt x="307121" y="621670"/>
                  <a:pt x="307121" y="621670"/>
                </a:cubicBezTo>
                <a:lnTo>
                  <a:pt x="296531" y="621670"/>
                </a:lnTo>
                <a:cubicBezTo>
                  <a:pt x="289471" y="621670"/>
                  <a:pt x="287706" y="619905"/>
                  <a:pt x="291235" y="616375"/>
                </a:cubicBezTo>
                <a:cubicBezTo>
                  <a:pt x="293001" y="614611"/>
                  <a:pt x="294766" y="613727"/>
                  <a:pt x="296531" y="613727"/>
                </a:cubicBezTo>
                <a:close/>
                <a:moveTo>
                  <a:pt x="730738" y="611080"/>
                </a:moveTo>
                <a:cubicBezTo>
                  <a:pt x="730738" y="611080"/>
                  <a:pt x="734268" y="614611"/>
                  <a:pt x="741329" y="621670"/>
                </a:cubicBezTo>
                <a:cubicBezTo>
                  <a:pt x="741329" y="621670"/>
                  <a:pt x="744858" y="621670"/>
                  <a:pt x="751919" y="621670"/>
                </a:cubicBezTo>
                <a:lnTo>
                  <a:pt x="741329" y="611080"/>
                </a:lnTo>
                <a:cubicBezTo>
                  <a:pt x="734268" y="611080"/>
                  <a:pt x="730738" y="611080"/>
                  <a:pt x="730738" y="611080"/>
                </a:cubicBezTo>
                <a:close/>
                <a:moveTo>
                  <a:pt x="8006350" y="589899"/>
                </a:moveTo>
                <a:lnTo>
                  <a:pt x="8016942" y="600490"/>
                </a:lnTo>
                <a:cubicBezTo>
                  <a:pt x="8038123" y="607549"/>
                  <a:pt x="8048712" y="607549"/>
                  <a:pt x="8048712" y="600490"/>
                </a:cubicBezTo>
                <a:cubicBezTo>
                  <a:pt x="8048712" y="593430"/>
                  <a:pt x="8043417" y="589899"/>
                  <a:pt x="8032827" y="589899"/>
                </a:cubicBezTo>
                <a:cubicBezTo>
                  <a:pt x="8022237" y="589899"/>
                  <a:pt x="8016942" y="589899"/>
                  <a:pt x="8016942" y="589899"/>
                </a:cubicBezTo>
                <a:close/>
                <a:moveTo>
                  <a:pt x="667195" y="589899"/>
                </a:moveTo>
                <a:lnTo>
                  <a:pt x="656605" y="600490"/>
                </a:lnTo>
                <a:cubicBezTo>
                  <a:pt x="663665" y="600490"/>
                  <a:pt x="670726" y="596959"/>
                  <a:pt x="677786" y="589899"/>
                </a:cubicBezTo>
                <a:close/>
                <a:moveTo>
                  <a:pt x="487158" y="589899"/>
                </a:moveTo>
                <a:cubicBezTo>
                  <a:pt x="487158" y="596959"/>
                  <a:pt x="490689" y="600490"/>
                  <a:pt x="497749" y="600490"/>
                </a:cubicBezTo>
                <a:lnTo>
                  <a:pt x="497749" y="589899"/>
                </a:lnTo>
                <a:cubicBezTo>
                  <a:pt x="497749" y="589899"/>
                  <a:pt x="494218" y="589899"/>
                  <a:pt x="487158" y="589899"/>
                </a:cubicBezTo>
                <a:close/>
                <a:moveTo>
                  <a:pt x="8377016" y="579309"/>
                </a:moveTo>
                <a:lnTo>
                  <a:pt x="8398196" y="589899"/>
                </a:lnTo>
                <a:lnTo>
                  <a:pt x="8387606" y="589899"/>
                </a:lnTo>
                <a:close/>
                <a:moveTo>
                  <a:pt x="465977" y="579309"/>
                </a:moveTo>
                <a:lnTo>
                  <a:pt x="465977" y="589899"/>
                </a:lnTo>
                <a:cubicBezTo>
                  <a:pt x="473037" y="589899"/>
                  <a:pt x="476569" y="589899"/>
                  <a:pt x="476569" y="589899"/>
                </a:cubicBezTo>
                <a:cubicBezTo>
                  <a:pt x="476569" y="582838"/>
                  <a:pt x="473037" y="579309"/>
                  <a:pt x="465977" y="579309"/>
                </a:cubicBezTo>
                <a:close/>
                <a:moveTo>
                  <a:pt x="8324064" y="558128"/>
                </a:moveTo>
                <a:cubicBezTo>
                  <a:pt x="8324064" y="558128"/>
                  <a:pt x="8327593" y="559892"/>
                  <a:pt x="8334654" y="563423"/>
                </a:cubicBezTo>
                <a:cubicBezTo>
                  <a:pt x="8341714" y="566953"/>
                  <a:pt x="8345244" y="568718"/>
                  <a:pt x="8345244" y="568718"/>
                </a:cubicBezTo>
                <a:lnTo>
                  <a:pt x="8334654" y="568718"/>
                </a:lnTo>
                <a:close/>
                <a:moveTo>
                  <a:pt x="931956" y="558128"/>
                </a:moveTo>
                <a:cubicBezTo>
                  <a:pt x="931956" y="565188"/>
                  <a:pt x="931956" y="568718"/>
                  <a:pt x="931956" y="568718"/>
                </a:cubicBezTo>
                <a:cubicBezTo>
                  <a:pt x="939016" y="568718"/>
                  <a:pt x="942546" y="568718"/>
                  <a:pt x="942546" y="568718"/>
                </a:cubicBezTo>
                <a:cubicBezTo>
                  <a:pt x="942546" y="568718"/>
                  <a:pt x="942546" y="572248"/>
                  <a:pt x="942546" y="579309"/>
                </a:cubicBezTo>
                <a:cubicBezTo>
                  <a:pt x="935486" y="579309"/>
                  <a:pt x="924895" y="579309"/>
                  <a:pt x="910775" y="579309"/>
                </a:cubicBezTo>
                <a:lnTo>
                  <a:pt x="889594" y="579309"/>
                </a:lnTo>
                <a:lnTo>
                  <a:pt x="910775" y="589899"/>
                </a:lnTo>
                <a:cubicBezTo>
                  <a:pt x="917836" y="589899"/>
                  <a:pt x="924895" y="589899"/>
                  <a:pt x="931956" y="589899"/>
                </a:cubicBezTo>
                <a:lnTo>
                  <a:pt x="942546" y="600490"/>
                </a:lnTo>
                <a:cubicBezTo>
                  <a:pt x="949607" y="593430"/>
                  <a:pt x="953137" y="589899"/>
                  <a:pt x="953137" y="589899"/>
                </a:cubicBezTo>
                <a:cubicBezTo>
                  <a:pt x="953137" y="589899"/>
                  <a:pt x="953137" y="593430"/>
                  <a:pt x="953137" y="600490"/>
                </a:cubicBezTo>
                <a:lnTo>
                  <a:pt x="974318" y="600490"/>
                </a:lnTo>
                <a:cubicBezTo>
                  <a:pt x="988439" y="600490"/>
                  <a:pt x="995498" y="604019"/>
                  <a:pt x="995498" y="611080"/>
                </a:cubicBezTo>
                <a:cubicBezTo>
                  <a:pt x="995498" y="611080"/>
                  <a:pt x="997263" y="611080"/>
                  <a:pt x="1000795" y="611080"/>
                </a:cubicBezTo>
                <a:cubicBezTo>
                  <a:pt x="1004323" y="611080"/>
                  <a:pt x="1009619" y="611080"/>
                  <a:pt x="1016678" y="611080"/>
                </a:cubicBezTo>
                <a:lnTo>
                  <a:pt x="1016678" y="621670"/>
                </a:lnTo>
                <a:lnTo>
                  <a:pt x="1006089" y="632261"/>
                </a:lnTo>
                <a:cubicBezTo>
                  <a:pt x="1013149" y="639321"/>
                  <a:pt x="1023740" y="642851"/>
                  <a:pt x="1037859" y="642851"/>
                </a:cubicBezTo>
                <a:cubicBezTo>
                  <a:pt x="1044920" y="642851"/>
                  <a:pt x="1050215" y="644615"/>
                  <a:pt x="1053747" y="648146"/>
                </a:cubicBezTo>
                <a:cubicBezTo>
                  <a:pt x="1057275" y="651677"/>
                  <a:pt x="1059041" y="653442"/>
                  <a:pt x="1059041" y="653442"/>
                </a:cubicBezTo>
                <a:cubicBezTo>
                  <a:pt x="1066101" y="653442"/>
                  <a:pt x="1069631" y="653442"/>
                  <a:pt x="1069631" y="653442"/>
                </a:cubicBezTo>
                <a:lnTo>
                  <a:pt x="1069631" y="642851"/>
                </a:lnTo>
                <a:lnTo>
                  <a:pt x="1059041" y="632261"/>
                </a:lnTo>
                <a:lnTo>
                  <a:pt x="1111993" y="653442"/>
                </a:lnTo>
                <a:cubicBezTo>
                  <a:pt x="1111993" y="660501"/>
                  <a:pt x="1111993" y="664031"/>
                  <a:pt x="1111993" y="664031"/>
                </a:cubicBezTo>
                <a:cubicBezTo>
                  <a:pt x="1111993" y="664031"/>
                  <a:pt x="1115523" y="664031"/>
                  <a:pt x="1122583" y="664031"/>
                </a:cubicBezTo>
                <a:cubicBezTo>
                  <a:pt x="1122583" y="656971"/>
                  <a:pt x="1129644" y="655207"/>
                  <a:pt x="1143765" y="658736"/>
                </a:cubicBezTo>
                <a:cubicBezTo>
                  <a:pt x="1157884" y="662267"/>
                  <a:pt x="1168475" y="664031"/>
                  <a:pt x="1175535" y="664031"/>
                </a:cubicBezTo>
                <a:cubicBezTo>
                  <a:pt x="1175535" y="664031"/>
                  <a:pt x="1175535" y="667562"/>
                  <a:pt x="1175535" y="674621"/>
                </a:cubicBezTo>
                <a:cubicBezTo>
                  <a:pt x="1182596" y="674621"/>
                  <a:pt x="1186126" y="674621"/>
                  <a:pt x="1186126" y="674621"/>
                </a:cubicBezTo>
                <a:lnTo>
                  <a:pt x="1217897" y="685213"/>
                </a:lnTo>
                <a:lnTo>
                  <a:pt x="1260258" y="695803"/>
                </a:lnTo>
                <a:cubicBezTo>
                  <a:pt x="1274379" y="702863"/>
                  <a:pt x="1302621" y="709923"/>
                  <a:pt x="1344982" y="716984"/>
                </a:cubicBezTo>
                <a:cubicBezTo>
                  <a:pt x="1352042" y="716984"/>
                  <a:pt x="1355573" y="720515"/>
                  <a:pt x="1355573" y="727574"/>
                </a:cubicBezTo>
                <a:cubicBezTo>
                  <a:pt x="1355573" y="727574"/>
                  <a:pt x="1362633" y="729338"/>
                  <a:pt x="1376752" y="732869"/>
                </a:cubicBezTo>
                <a:cubicBezTo>
                  <a:pt x="1390874" y="736400"/>
                  <a:pt x="1408525" y="741694"/>
                  <a:pt x="1429704" y="748755"/>
                </a:cubicBezTo>
                <a:cubicBezTo>
                  <a:pt x="1472067" y="762875"/>
                  <a:pt x="1498544" y="771701"/>
                  <a:pt x="1509133" y="775231"/>
                </a:cubicBezTo>
                <a:cubicBezTo>
                  <a:pt x="1519723" y="778761"/>
                  <a:pt x="1537375" y="784057"/>
                  <a:pt x="1562085" y="791117"/>
                </a:cubicBezTo>
                <a:cubicBezTo>
                  <a:pt x="1586796" y="798177"/>
                  <a:pt x="1602682" y="801707"/>
                  <a:pt x="1609742" y="801707"/>
                </a:cubicBezTo>
                <a:cubicBezTo>
                  <a:pt x="1637984" y="815827"/>
                  <a:pt x="1662694" y="822888"/>
                  <a:pt x="1683875" y="822888"/>
                </a:cubicBezTo>
                <a:lnTo>
                  <a:pt x="1673285" y="812298"/>
                </a:lnTo>
                <a:lnTo>
                  <a:pt x="1715646" y="833478"/>
                </a:lnTo>
                <a:lnTo>
                  <a:pt x="1726237" y="844069"/>
                </a:lnTo>
                <a:lnTo>
                  <a:pt x="1745300" y="834538"/>
                </a:lnTo>
                <a:lnTo>
                  <a:pt x="1747418" y="834803"/>
                </a:lnTo>
                <a:cubicBezTo>
                  <a:pt x="1750947" y="835685"/>
                  <a:pt x="1754477" y="837009"/>
                  <a:pt x="1758008" y="838773"/>
                </a:cubicBezTo>
                <a:cubicBezTo>
                  <a:pt x="1765068" y="842304"/>
                  <a:pt x="1772128" y="845834"/>
                  <a:pt x="1779189" y="849365"/>
                </a:cubicBezTo>
                <a:cubicBezTo>
                  <a:pt x="1786249" y="852894"/>
                  <a:pt x="1793309" y="854659"/>
                  <a:pt x="1800370" y="854659"/>
                </a:cubicBezTo>
                <a:cubicBezTo>
                  <a:pt x="1814491" y="854659"/>
                  <a:pt x="1830377" y="856423"/>
                  <a:pt x="1848026" y="859954"/>
                </a:cubicBezTo>
                <a:cubicBezTo>
                  <a:pt x="1865678" y="863485"/>
                  <a:pt x="1876268" y="867015"/>
                  <a:pt x="1879797" y="870544"/>
                </a:cubicBezTo>
                <a:cubicBezTo>
                  <a:pt x="1883329" y="874075"/>
                  <a:pt x="1892153" y="875840"/>
                  <a:pt x="1906274" y="875840"/>
                </a:cubicBezTo>
                <a:cubicBezTo>
                  <a:pt x="1913334" y="875840"/>
                  <a:pt x="1918628" y="877605"/>
                  <a:pt x="1922160" y="881135"/>
                </a:cubicBezTo>
                <a:cubicBezTo>
                  <a:pt x="1925689" y="884665"/>
                  <a:pt x="1927455" y="886431"/>
                  <a:pt x="1927455" y="886431"/>
                </a:cubicBezTo>
                <a:lnTo>
                  <a:pt x="1938045" y="886431"/>
                </a:lnTo>
                <a:cubicBezTo>
                  <a:pt x="1938045" y="893490"/>
                  <a:pt x="1948635" y="897021"/>
                  <a:pt x="1969816" y="897021"/>
                </a:cubicBezTo>
                <a:lnTo>
                  <a:pt x="2001587" y="897021"/>
                </a:lnTo>
                <a:lnTo>
                  <a:pt x="1980407" y="886431"/>
                </a:lnTo>
                <a:cubicBezTo>
                  <a:pt x="1966286" y="879371"/>
                  <a:pt x="1952166" y="874075"/>
                  <a:pt x="1938045" y="870544"/>
                </a:cubicBezTo>
                <a:cubicBezTo>
                  <a:pt x="1923924" y="867015"/>
                  <a:pt x="1913334" y="865250"/>
                  <a:pt x="1906274" y="865250"/>
                </a:cubicBezTo>
                <a:cubicBezTo>
                  <a:pt x="1906274" y="858190"/>
                  <a:pt x="1902744" y="854659"/>
                  <a:pt x="1895684" y="854659"/>
                </a:cubicBezTo>
                <a:lnTo>
                  <a:pt x="1832141" y="833478"/>
                </a:lnTo>
                <a:cubicBezTo>
                  <a:pt x="1825080" y="833478"/>
                  <a:pt x="1816256" y="829948"/>
                  <a:pt x="1805665" y="822888"/>
                </a:cubicBezTo>
                <a:cubicBezTo>
                  <a:pt x="1795074" y="815827"/>
                  <a:pt x="1786249" y="812298"/>
                  <a:pt x="1779189" y="812298"/>
                </a:cubicBezTo>
                <a:cubicBezTo>
                  <a:pt x="1772128" y="812298"/>
                  <a:pt x="1763304" y="810533"/>
                  <a:pt x="1752713" y="807002"/>
                </a:cubicBezTo>
                <a:cubicBezTo>
                  <a:pt x="1742122" y="803471"/>
                  <a:pt x="1733297" y="801707"/>
                  <a:pt x="1726237" y="801707"/>
                </a:cubicBezTo>
                <a:cubicBezTo>
                  <a:pt x="1705056" y="794648"/>
                  <a:pt x="1680345" y="785821"/>
                  <a:pt x="1652104" y="775231"/>
                </a:cubicBezTo>
                <a:cubicBezTo>
                  <a:pt x="1623863" y="764640"/>
                  <a:pt x="1606212" y="759346"/>
                  <a:pt x="1599152" y="759346"/>
                </a:cubicBezTo>
                <a:cubicBezTo>
                  <a:pt x="1599152" y="759346"/>
                  <a:pt x="1595621" y="759346"/>
                  <a:pt x="1588562" y="759346"/>
                </a:cubicBezTo>
                <a:lnTo>
                  <a:pt x="1514429" y="727574"/>
                </a:lnTo>
                <a:cubicBezTo>
                  <a:pt x="1514429" y="727574"/>
                  <a:pt x="1512663" y="727574"/>
                  <a:pt x="1509133" y="727574"/>
                </a:cubicBezTo>
                <a:cubicBezTo>
                  <a:pt x="1505604" y="727574"/>
                  <a:pt x="1500308" y="724044"/>
                  <a:pt x="1493248" y="716984"/>
                </a:cubicBezTo>
                <a:lnTo>
                  <a:pt x="1472067" y="716984"/>
                </a:lnTo>
                <a:cubicBezTo>
                  <a:pt x="1457946" y="716984"/>
                  <a:pt x="1450886" y="713453"/>
                  <a:pt x="1450886" y="706394"/>
                </a:cubicBezTo>
                <a:lnTo>
                  <a:pt x="1355573" y="674621"/>
                </a:lnTo>
                <a:cubicBezTo>
                  <a:pt x="1348512" y="674621"/>
                  <a:pt x="1343217" y="674621"/>
                  <a:pt x="1339688" y="674621"/>
                </a:cubicBezTo>
                <a:cubicBezTo>
                  <a:pt x="1336156" y="674621"/>
                  <a:pt x="1334392" y="671092"/>
                  <a:pt x="1334392" y="664031"/>
                </a:cubicBezTo>
                <a:cubicBezTo>
                  <a:pt x="1327331" y="664031"/>
                  <a:pt x="1322036" y="665796"/>
                  <a:pt x="1318506" y="669327"/>
                </a:cubicBezTo>
                <a:cubicBezTo>
                  <a:pt x="1314975" y="672857"/>
                  <a:pt x="1309681" y="672857"/>
                  <a:pt x="1302621" y="669327"/>
                </a:cubicBezTo>
                <a:cubicBezTo>
                  <a:pt x="1295560" y="665796"/>
                  <a:pt x="1292030" y="660501"/>
                  <a:pt x="1292030" y="653442"/>
                </a:cubicBezTo>
                <a:cubicBezTo>
                  <a:pt x="1292030" y="653442"/>
                  <a:pt x="1288500" y="653442"/>
                  <a:pt x="1281440" y="653442"/>
                </a:cubicBezTo>
                <a:lnTo>
                  <a:pt x="1270849" y="653442"/>
                </a:lnTo>
                <a:lnTo>
                  <a:pt x="1260258" y="642851"/>
                </a:lnTo>
                <a:lnTo>
                  <a:pt x="1249669" y="642851"/>
                </a:lnTo>
                <a:lnTo>
                  <a:pt x="1239078" y="653442"/>
                </a:lnTo>
                <a:lnTo>
                  <a:pt x="1228487" y="653442"/>
                </a:lnTo>
                <a:cubicBezTo>
                  <a:pt x="1193186" y="646382"/>
                  <a:pt x="1168475" y="635790"/>
                  <a:pt x="1154354" y="621670"/>
                </a:cubicBezTo>
                <a:lnTo>
                  <a:pt x="1196717" y="632261"/>
                </a:lnTo>
                <a:cubicBezTo>
                  <a:pt x="1203777" y="632261"/>
                  <a:pt x="1207306" y="632261"/>
                  <a:pt x="1207306" y="632261"/>
                </a:cubicBezTo>
                <a:lnTo>
                  <a:pt x="1186126" y="611080"/>
                </a:lnTo>
                <a:lnTo>
                  <a:pt x="1175535" y="611080"/>
                </a:lnTo>
                <a:cubicBezTo>
                  <a:pt x="1175535" y="611080"/>
                  <a:pt x="1172005" y="609315"/>
                  <a:pt x="1164945" y="605784"/>
                </a:cubicBezTo>
                <a:cubicBezTo>
                  <a:pt x="1157884" y="602255"/>
                  <a:pt x="1154354" y="600490"/>
                  <a:pt x="1154354" y="600490"/>
                </a:cubicBezTo>
                <a:cubicBezTo>
                  <a:pt x="1133174" y="600490"/>
                  <a:pt x="1119053" y="596959"/>
                  <a:pt x="1111993" y="589899"/>
                </a:cubicBezTo>
                <a:cubicBezTo>
                  <a:pt x="1104932" y="582838"/>
                  <a:pt x="1097872" y="579309"/>
                  <a:pt x="1090813" y="579309"/>
                </a:cubicBezTo>
                <a:lnTo>
                  <a:pt x="1101402" y="600490"/>
                </a:lnTo>
                <a:cubicBezTo>
                  <a:pt x="1122583" y="607549"/>
                  <a:pt x="1133174" y="614611"/>
                  <a:pt x="1133174" y="621670"/>
                </a:cubicBezTo>
                <a:cubicBezTo>
                  <a:pt x="1133174" y="628730"/>
                  <a:pt x="1129644" y="628730"/>
                  <a:pt x="1122583" y="621670"/>
                </a:cubicBezTo>
                <a:lnTo>
                  <a:pt x="1101402" y="621670"/>
                </a:lnTo>
                <a:cubicBezTo>
                  <a:pt x="1094343" y="621670"/>
                  <a:pt x="1089046" y="618140"/>
                  <a:pt x="1085517" y="611080"/>
                </a:cubicBezTo>
                <a:cubicBezTo>
                  <a:pt x="1081986" y="604019"/>
                  <a:pt x="1074928" y="600490"/>
                  <a:pt x="1064336" y="600490"/>
                </a:cubicBezTo>
                <a:cubicBezTo>
                  <a:pt x="1053747" y="600490"/>
                  <a:pt x="1051980" y="596959"/>
                  <a:pt x="1059041" y="589899"/>
                </a:cubicBezTo>
                <a:lnTo>
                  <a:pt x="1037859" y="568718"/>
                </a:lnTo>
                <a:lnTo>
                  <a:pt x="1027270" y="579309"/>
                </a:lnTo>
                <a:lnTo>
                  <a:pt x="1016678" y="589899"/>
                </a:lnTo>
                <a:cubicBezTo>
                  <a:pt x="1009619" y="582838"/>
                  <a:pt x="997263" y="575778"/>
                  <a:pt x="979613" y="568718"/>
                </a:cubicBezTo>
                <a:cubicBezTo>
                  <a:pt x="961961" y="561659"/>
                  <a:pt x="949607" y="558128"/>
                  <a:pt x="942546" y="558128"/>
                </a:cubicBezTo>
                <a:close/>
                <a:moveTo>
                  <a:pt x="7929570" y="554817"/>
                </a:moveTo>
                <a:cubicBezTo>
                  <a:pt x="7924274" y="555260"/>
                  <a:pt x="7918098" y="556363"/>
                  <a:pt x="7911038" y="558128"/>
                </a:cubicBezTo>
                <a:lnTo>
                  <a:pt x="7932219" y="568718"/>
                </a:lnTo>
                <a:lnTo>
                  <a:pt x="7953398" y="568718"/>
                </a:lnTo>
                <a:cubicBezTo>
                  <a:pt x="7953398" y="558128"/>
                  <a:pt x="7945456" y="553494"/>
                  <a:pt x="7929570" y="554817"/>
                </a:cubicBezTo>
                <a:close/>
                <a:moveTo>
                  <a:pt x="7847494" y="547538"/>
                </a:moveTo>
                <a:cubicBezTo>
                  <a:pt x="7847494" y="547538"/>
                  <a:pt x="7851024" y="551067"/>
                  <a:pt x="7858085" y="558128"/>
                </a:cubicBezTo>
                <a:cubicBezTo>
                  <a:pt x="7865146" y="558128"/>
                  <a:pt x="7872205" y="554597"/>
                  <a:pt x="7879267" y="547538"/>
                </a:cubicBezTo>
                <a:lnTo>
                  <a:pt x="7858085" y="547538"/>
                </a:lnTo>
                <a:cubicBezTo>
                  <a:pt x="7851024" y="547538"/>
                  <a:pt x="7847494" y="547538"/>
                  <a:pt x="7847494" y="547538"/>
                </a:cubicBezTo>
                <a:close/>
                <a:moveTo>
                  <a:pt x="1016678" y="547538"/>
                </a:moveTo>
                <a:lnTo>
                  <a:pt x="1027270" y="558128"/>
                </a:lnTo>
                <a:lnTo>
                  <a:pt x="1037859" y="547538"/>
                </a:lnTo>
                <a:cubicBezTo>
                  <a:pt x="1037859" y="547538"/>
                  <a:pt x="1030799" y="547538"/>
                  <a:pt x="1016678" y="547538"/>
                </a:cubicBezTo>
                <a:close/>
                <a:moveTo>
                  <a:pt x="7834257" y="542242"/>
                </a:moveTo>
                <a:cubicBezTo>
                  <a:pt x="7832493" y="542242"/>
                  <a:pt x="7829844" y="544007"/>
                  <a:pt x="7826313" y="547538"/>
                </a:cubicBezTo>
                <a:lnTo>
                  <a:pt x="7836904" y="547538"/>
                </a:lnTo>
                <a:cubicBezTo>
                  <a:pt x="7836904" y="544007"/>
                  <a:pt x="7836022" y="542242"/>
                  <a:pt x="7834257" y="542242"/>
                </a:cubicBezTo>
                <a:close/>
                <a:moveTo>
                  <a:pt x="828700" y="540919"/>
                </a:moveTo>
                <a:cubicBezTo>
                  <a:pt x="826934" y="540036"/>
                  <a:pt x="826051" y="540477"/>
                  <a:pt x="826051" y="542242"/>
                </a:cubicBezTo>
                <a:cubicBezTo>
                  <a:pt x="826051" y="545772"/>
                  <a:pt x="829582" y="551067"/>
                  <a:pt x="836642" y="558128"/>
                </a:cubicBezTo>
                <a:cubicBezTo>
                  <a:pt x="843703" y="565188"/>
                  <a:pt x="854293" y="565188"/>
                  <a:pt x="868414" y="558128"/>
                </a:cubicBezTo>
                <a:cubicBezTo>
                  <a:pt x="875474" y="558128"/>
                  <a:pt x="875474" y="554597"/>
                  <a:pt x="868414" y="547538"/>
                </a:cubicBezTo>
                <a:cubicBezTo>
                  <a:pt x="861353" y="547538"/>
                  <a:pt x="850763" y="547538"/>
                  <a:pt x="836642" y="547538"/>
                </a:cubicBezTo>
                <a:cubicBezTo>
                  <a:pt x="833112" y="544007"/>
                  <a:pt x="830464" y="541801"/>
                  <a:pt x="828700" y="540919"/>
                </a:cubicBezTo>
                <a:close/>
                <a:moveTo>
                  <a:pt x="8271112" y="536947"/>
                </a:moveTo>
                <a:cubicBezTo>
                  <a:pt x="8271112" y="536947"/>
                  <a:pt x="8274641" y="540477"/>
                  <a:pt x="8281702" y="547538"/>
                </a:cubicBezTo>
                <a:lnTo>
                  <a:pt x="8271112" y="547538"/>
                </a:lnTo>
                <a:close/>
                <a:moveTo>
                  <a:pt x="900185" y="536947"/>
                </a:moveTo>
                <a:lnTo>
                  <a:pt x="910775" y="558128"/>
                </a:lnTo>
                <a:cubicBezTo>
                  <a:pt x="910775" y="558128"/>
                  <a:pt x="914305" y="558128"/>
                  <a:pt x="921366" y="558128"/>
                </a:cubicBezTo>
                <a:cubicBezTo>
                  <a:pt x="914305" y="558128"/>
                  <a:pt x="910775" y="554597"/>
                  <a:pt x="910775" y="547538"/>
                </a:cubicBezTo>
                <a:cubicBezTo>
                  <a:pt x="910775" y="540477"/>
                  <a:pt x="907245" y="536947"/>
                  <a:pt x="900185" y="536947"/>
                </a:cubicBezTo>
                <a:close/>
                <a:moveTo>
                  <a:pt x="7794542" y="526357"/>
                </a:moveTo>
                <a:lnTo>
                  <a:pt x="7794542" y="536947"/>
                </a:lnTo>
                <a:lnTo>
                  <a:pt x="7805134" y="526357"/>
                </a:lnTo>
                <a:cubicBezTo>
                  <a:pt x="7798072" y="526357"/>
                  <a:pt x="7794542" y="526357"/>
                  <a:pt x="7794542" y="526357"/>
                </a:cubicBezTo>
                <a:close/>
                <a:moveTo>
                  <a:pt x="957108" y="519737"/>
                </a:moveTo>
                <a:cubicBezTo>
                  <a:pt x="954462" y="520620"/>
                  <a:pt x="953137" y="522827"/>
                  <a:pt x="953137" y="526357"/>
                </a:cubicBezTo>
                <a:lnTo>
                  <a:pt x="939016" y="526357"/>
                </a:lnTo>
                <a:lnTo>
                  <a:pt x="974318" y="547538"/>
                </a:lnTo>
                <a:cubicBezTo>
                  <a:pt x="974318" y="547538"/>
                  <a:pt x="976082" y="544007"/>
                  <a:pt x="979613" y="536947"/>
                </a:cubicBezTo>
                <a:cubicBezTo>
                  <a:pt x="983142" y="529886"/>
                  <a:pt x="979613" y="524592"/>
                  <a:pt x="969022" y="521061"/>
                </a:cubicBezTo>
                <a:cubicBezTo>
                  <a:pt x="963727" y="519296"/>
                  <a:pt x="959756" y="518855"/>
                  <a:pt x="957108" y="519737"/>
                </a:cubicBezTo>
                <a:close/>
                <a:moveTo>
                  <a:pt x="7900446" y="515766"/>
                </a:moveTo>
                <a:lnTo>
                  <a:pt x="7911038" y="526357"/>
                </a:lnTo>
                <a:cubicBezTo>
                  <a:pt x="7911038" y="526357"/>
                  <a:pt x="7911038" y="522826"/>
                  <a:pt x="7911038" y="515766"/>
                </a:cubicBezTo>
                <a:cubicBezTo>
                  <a:pt x="7903976" y="515766"/>
                  <a:pt x="7900446" y="515766"/>
                  <a:pt x="7900446" y="515766"/>
                </a:cubicBezTo>
                <a:close/>
                <a:moveTo>
                  <a:pt x="921366" y="515766"/>
                </a:moveTo>
                <a:lnTo>
                  <a:pt x="930190" y="521061"/>
                </a:lnTo>
                <a:lnTo>
                  <a:pt x="929308" y="518414"/>
                </a:lnTo>
                <a:cubicBezTo>
                  <a:pt x="927544" y="516649"/>
                  <a:pt x="924896" y="515766"/>
                  <a:pt x="921366" y="515766"/>
                </a:cubicBezTo>
                <a:close/>
                <a:moveTo>
                  <a:pt x="7921627" y="494584"/>
                </a:moveTo>
                <a:lnTo>
                  <a:pt x="7942808" y="515766"/>
                </a:lnTo>
                <a:lnTo>
                  <a:pt x="7942808" y="505176"/>
                </a:lnTo>
                <a:cubicBezTo>
                  <a:pt x="7935748" y="505176"/>
                  <a:pt x="7932219" y="503411"/>
                  <a:pt x="7932219" y="499880"/>
                </a:cubicBezTo>
                <a:cubicBezTo>
                  <a:pt x="7932219" y="496351"/>
                  <a:pt x="7928688" y="494584"/>
                  <a:pt x="7921627" y="494584"/>
                </a:cubicBezTo>
                <a:close/>
                <a:moveTo>
                  <a:pt x="7646278" y="494584"/>
                </a:moveTo>
                <a:cubicBezTo>
                  <a:pt x="7653338" y="501645"/>
                  <a:pt x="7656867" y="505176"/>
                  <a:pt x="7656867" y="505176"/>
                </a:cubicBezTo>
                <a:cubicBezTo>
                  <a:pt x="7663928" y="505176"/>
                  <a:pt x="7663928" y="501645"/>
                  <a:pt x="7656867" y="494584"/>
                </a:cubicBezTo>
                <a:cubicBezTo>
                  <a:pt x="7649807" y="494584"/>
                  <a:pt x="7646278" y="494584"/>
                  <a:pt x="7646278" y="494584"/>
                </a:cubicBezTo>
                <a:close/>
                <a:moveTo>
                  <a:pt x="444797" y="494584"/>
                </a:moveTo>
                <a:cubicBezTo>
                  <a:pt x="451857" y="494584"/>
                  <a:pt x="458918" y="494584"/>
                  <a:pt x="465977" y="494584"/>
                </a:cubicBezTo>
                <a:cubicBezTo>
                  <a:pt x="473037" y="494584"/>
                  <a:pt x="476569" y="498115"/>
                  <a:pt x="476569" y="505176"/>
                </a:cubicBezTo>
                <a:lnTo>
                  <a:pt x="476569" y="515766"/>
                </a:lnTo>
                <a:cubicBezTo>
                  <a:pt x="476569" y="515766"/>
                  <a:pt x="473037" y="512236"/>
                  <a:pt x="465977" y="505176"/>
                </a:cubicBezTo>
                <a:cubicBezTo>
                  <a:pt x="458918" y="505176"/>
                  <a:pt x="448327" y="505176"/>
                  <a:pt x="434206" y="505176"/>
                </a:cubicBezTo>
                <a:close/>
                <a:moveTo>
                  <a:pt x="614243" y="483994"/>
                </a:moveTo>
                <a:cubicBezTo>
                  <a:pt x="614243" y="491055"/>
                  <a:pt x="612478" y="494584"/>
                  <a:pt x="608947" y="494584"/>
                </a:cubicBezTo>
                <a:cubicBezTo>
                  <a:pt x="605418" y="494584"/>
                  <a:pt x="603653" y="492820"/>
                  <a:pt x="603653" y="489290"/>
                </a:cubicBezTo>
                <a:cubicBezTo>
                  <a:pt x="603653" y="485759"/>
                  <a:pt x="607183" y="483994"/>
                  <a:pt x="614243" y="483994"/>
                </a:cubicBezTo>
                <a:close/>
                <a:moveTo>
                  <a:pt x="296531" y="483994"/>
                </a:moveTo>
                <a:cubicBezTo>
                  <a:pt x="310652" y="483994"/>
                  <a:pt x="323008" y="485759"/>
                  <a:pt x="333597" y="489290"/>
                </a:cubicBezTo>
                <a:cubicBezTo>
                  <a:pt x="344187" y="492820"/>
                  <a:pt x="354778" y="496351"/>
                  <a:pt x="365368" y="499880"/>
                </a:cubicBezTo>
                <a:cubicBezTo>
                  <a:pt x="375959" y="503411"/>
                  <a:pt x="381254" y="506940"/>
                  <a:pt x="381254" y="510471"/>
                </a:cubicBezTo>
                <a:cubicBezTo>
                  <a:pt x="381254" y="514001"/>
                  <a:pt x="379489" y="515766"/>
                  <a:pt x="375959" y="515766"/>
                </a:cubicBezTo>
                <a:cubicBezTo>
                  <a:pt x="372429" y="515766"/>
                  <a:pt x="367133" y="515766"/>
                  <a:pt x="360074" y="515766"/>
                </a:cubicBezTo>
                <a:lnTo>
                  <a:pt x="338893" y="515766"/>
                </a:lnTo>
                <a:lnTo>
                  <a:pt x="317712" y="505176"/>
                </a:lnTo>
                <a:cubicBezTo>
                  <a:pt x="317712" y="505176"/>
                  <a:pt x="315946" y="503411"/>
                  <a:pt x="312416" y="499880"/>
                </a:cubicBezTo>
                <a:cubicBezTo>
                  <a:pt x="308887" y="496351"/>
                  <a:pt x="303592" y="494584"/>
                  <a:pt x="296531" y="494584"/>
                </a:cubicBezTo>
                <a:close/>
                <a:moveTo>
                  <a:pt x="773099" y="481642"/>
                </a:moveTo>
                <a:lnTo>
                  <a:pt x="782367" y="482671"/>
                </a:lnTo>
                <a:lnTo>
                  <a:pt x="783690" y="483994"/>
                </a:lnTo>
                <a:cubicBezTo>
                  <a:pt x="776630" y="483994"/>
                  <a:pt x="773099" y="483994"/>
                  <a:pt x="773099" y="483994"/>
                </a:cubicBezTo>
                <a:close/>
                <a:moveTo>
                  <a:pt x="7762772" y="473405"/>
                </a:moveTo>
                <a:lnTo>
                  <a:pt x="7773361" y="483994"/>
                </a:lnTo>
                <a:lnTo>
                  <a:pt x="7805134" y="483994"/>
                </a:lnTo>
                <a:cubicBezTo>
                  <a:pt x="7805134" y="483994"/>
                  <a:pt x="7801604" y="482230"/>
                  <a:pt x="7794542" y="478699"/>
                </a:cubicBezTo>
                <a:cubicBezTo>
                  <a:pt x="7787482" y="475169"/>
                  <a:pt x="7783952" y="473405"/>
                  <a:pt x="7783952" y="473405"/>
                </a:cubicBezTo>
                <a:close/>
                <a:moveTo>
                  <a:pt x="667195" y="473405"/>
                </a:moveTo>
                <a:cubicBezTo>
                  <a:pt x="667195" y="480463"/>
                  <a:pt x="670726" y="483994"/>
                  <a:pt x="677786" y="483994"/>
                </a:cubicBezTo>
                <a:lnTo>
                  <a:pt x="688377" y="473405"/>
                </a:lnTo>
                <a:cubicBezTo>
                  <a:pt x="681316" y="473405"/>
                  <a:pt x="676020" y="473405"/>
                  <a:pt x="672491" y="473405"/>
                </a:cubicBezTo>
                <a:cubicBezTo>
                  <a:pt x="668962" y="473405"/>
                  <a:pt x="667195" y="473405"/>
                  <a:pt x="667195" y="473405"/>
                </a:cubicBezTo>
                <a:close/>
                <a:moveTo>
                  <a:pt x="582473" y="473405"/>
                </a:moveTo>
                <a:cubicBezTo>
                  <a:pt x="589533" y="473405"/>
                  <a:pt x="593062" y="473405"/>
                  <a:pt x="593062" y="473405"/>
                </a:cubicBezTo>
                <a:cubicBezTo>
                  <a:pt x="593062" y="473405"/>
                  <a:pt x="593062" y="476934"/>
                  <a:pt x="593062" y="483994"/>
                </a:cubicBezTo>
                <a:cubicBezTo>
                  <a:pt x="593062" y="483994"/>
                  <a:pt x="589533" y="483994"/>
                  <a:pt x="582473" y="483994"/>
                </a:cubicBezTo>
                <a:close/>
                <a:moveTo>
                  <a:pt x="773099" y="452224"/>
                </a:moveTo>
                <a:lnTo>
                  <a:pt x="783690" y="462813"/>
                </a:lnTo>
                <a:cubicBezTo>
                  <a:pt x="797810" y="462813"/>
                  <a:pt x="804871" y="464578"/>
                  <a:pt x="804871" y="468109"/>
                </a:cubicBezTo>
                <a:cubicBezTo>
                  <a:pt x="804871" y="464578"/>
                  <a:pt x="808401" y="462813"/>
                  <a:pt x="815462" y="462813"/>
                </a:cubicBezTo>
                <a:close/>
                <a:moveTo>
                  <a:pt x="487158" y="441632"/>
                </a:moveTo>
                <a:lnTo>
                  <a:pt x="561291" y="462813"/>
                </a:lnTo>
                <a:cubicBezTo>
                  <a:pt x="554231" y="469874"/>
                  <a:pt x="547170" y="469874"/>
                  <a:pt x="540110" y="462813"/>
                </a:cubicBezTo>
                <a:cubicBezTo>
                  <a:pt x="533049" y="462813"/>
                  <a:pt x="527755" y="461049"/>
                  <a:pt x="524224" y="457519"/>
                </a:cubicBezTo>
                <a:cubicBezTo>
                  <a:pt x="520695" y="453988"/>
                  <a:pt x="515400" y="452224"/>
                  <a:pt x="508339" y="452224"/>
                </a:cubicBezTo>
                <a:cubicBezTo>
                  <a:pt x="501279" y="452224"/>
                  <a:pt x="494218" y="448693"/>
                  <a:pt x="487158" y="441632"/>
                </a:cubicBezTo>
                <a:close/>
                <a:moveTo>
                  <a:pt x="730738" y="431043"/>
                </a:moveTo>
                <a:cubicBezTo>
                  <a:pt x="737799" y="431043"/>
                  <a:pt x="743095" y="432807"/>
                  <a:pt x="746624" y="436338"/>
                </a:cubicBezTo>
                <a:cubicBezTo>
                  <a:pt x="750153" y="439868"/>
                  <a:pt x="751919" y="441632"/>
                  <a:pt x="751919" y="441632"/>
                </a:cubicBezTo>
                <a:lnTo>
                  <a:pt x="751919" y="431043"/>
                </a:lnTo>
                <a:close/>
                <a:moveTo>
                  <a:pt x="646015" y="420453"/>
                </a:moveTo>
                <a:cubicBezTo>
                  <a:pt x="646015" y="427512"/>
                  <a:pt x="646015" y="431043"/>
                  <a:pt x="646015" y="431043"/>
                </a:cubicBezTo>
                <a:lnTo>
                  <a:pt x="656605" y="420453"/>
                </a:lnTo>
                <a:cubicBezTo>
                  <a:pt x="656605" y="420453"/>
                  <a:pt x="653074" y="420453"/>
                  <a:pt x="646015" y="420453"/>
                </a:cubicBezTo>
                <a:close/>
                <a:moveTo>
                  <a:pt x="593062" y="409861"/>
                </a:moveTo>
                <a:cubicBezTo>
                  <a:pt x="593062" y="409861"/>
                  <a:pt x="593062" y="413392"/>
                  <a:pt x="593062" y="420453"/>
                </a:cubicBezTo>
                <a:lnTo>
                  <a:pt x="614243" y="420453"/>
                </a:lnTo>
                <a:lnTo>
                  <a:pt x="603653" y="409861"/>
                </a:lnTo>
                <a:lnTo>
                  <a:pt x="598357" y="409861"/>
                </a:lnTo>
                <a:close/>
                <a:moveTo>
                  <a:pt x="614243" y="388680"/>
                </a:moveTo>
                <a:cubicBezTo>
                  <a:pt x="607183" y="388680"/>
                  <a:pt x="603653" y="392211"/>
                  <a:pt x="603653" y="399272"/>
                </a:cubicBezTo>
                <a:cubicBezTo>
                  <a:pt x="610713" y="399272"/>
                  <a:pt x="614243" y="399272"/>
                  <a:pt x="614243" y="399272"/>
                </a:cubicBezTo>
                <a:close/>
                <a:moveTo>
                  <a:pt x="402435" y="388680"/>
                </a:moveTo>
                <a:cubicBezTo>
                  <a:pt x="409496" y="388680"/>
                  <a:pt x="416556" y="392211"/>
                  <a:pt x="423617" y="399272"/>
                </a:cubicBezTo>
                <a:cubicBezTo>
                  <a:pt x="430676" y="406332"/>
                  <a:pt x="434206" y="409861"/>
                  <a:pt x="434206" y="409861"/>
                </a:cubicBezTo>
                <a:lnTo>
                  <a:pt x="444797" y="420453"/>
                </a:lnTo>
                <a:lnTo>
                  <a:pt x="465977" y="431043"/>
                </a:lnTo>
                <a:cubicBezTo>
                  <a:pt x="451857" y="431043"/>
                  <a:pt x="444797" y="429278"/>
                  <a:pt x="444797" y="425747"/>
                </a:cubicBezTo>
                <a:cubicBezTo>
                  <a:pt x="444797" y="422217"/>
                  <a:pt x="441266" y="420453"/>
                  <a:pt x="434206" y="420453"/>
                </a:cubicBezTo>
                <a:lnTo>
                  <a:pt x="381254" y="399272"/>
                </a:lnTo>
                <a:cubicBezTo>
                  <a:pt x="388314" y="392211"/>
                  <a:pt x="395375" y="388680"/>
                  <a:pt x="402435" y="388680"/>
                </a:cubicBezTo>
                <a:close/>
                <a:moveTo>
                  <a:pt x="0" y="388680"/>
                </a:moveTo>
                <a:lnTo>
                  <a:pt x="10590" y="388680"/>
                </a:lnTo>
                <a:lnTo>
                  <a:pt x="10590" y="399272"/>
                </a:lnTo>
                <a:cubicBezTo>
                  <a:pt x="10590" y="399272"/>
                  <a:pt x="8825" y="397507"/>
                  <a:pt x="5295" y="393976"/>
                </a:cubicBezTo>
                <a:cubicBezTo>
                  <a:pt x="1765" y="390445"/>
                  <a:pt x="0" y="388680"/>
                  <a:pt x="0" y="388680"/>
                </a:cubicBezTo>
                <a:close/>
                <a:moveTo>
                  <a:pt x="542759" y="383386"/>
                </a:moveTo>
                <a:cubicBezTo>
                  <a:pt x="540994" y="383386"/>
                  <a:pt x="540110" y="385151"/>
                  <a:pt x="540110" y="388680"/>
                </a:cubicBezTo>
                <a:lnTo>
                  <a:pt x="550701" y="388680"/>
                </a:lnTo>
                <a:cubicBezTo>
                  <a:pt x="547170" y="385151"/>
                  <a:pt x="544523" y="383386"/>
                  <a:pt x="542759" y="383386"/>
                </a:cubicBezTo>
                <a:close/>
                <a:moveTo>
                  <a:pt x="413026" y="367501"/>
                </a:moveTo>
                <a:cubicBezTo>
                  <a:pt x="420085" y="367501"/>
                  <a:pt x="427145" y="371030"/>
                  <a:pt x="434206" y="378091"/>
                </a:cubicBezTo>
                <a:cubicBezTo>
                  <a:pt x="413026" y="378091"/>
                  <a:pt x="402435" y="376326"/>
                  <a:pt x="402435" y="372795"/>
                </a:cubicBezTo>
                <a:cubicBezTo>
                  <a:pt x="402435" y="369265"/>
                  <a:pt x="405964" y="367501"/>
                  <a:pt x="413026" y="367501"/>
                </a:cubicBezTo>
                <a:close/>
                <a:moveTo>
                  <a:pt x="338893" y="367501"/>
                </a:moveTo>
                <a:lnTo>
                  <a:pt x="360074" y="367501"/>
                </a:lnTo>
                <a:cubicBezTo>
                  <a:pt x="367133" y="374560"/>
                  <a:pt x="372429" y="379855"/>
                  <a:pt x="375959" y="383386"/>
                </a:cubicBezTo>
                <a:cubicBezTo>
                  <a:pt x="379489" y="386916"/>
                  <a:pt x="381254" y="388680"/>
                  <a:pt x="381254" y="388680"/>
                </a:cubicBezTo>
                <a:lnTo>
                  <a:pt x="360074" y="388680"/>
                </a:lnTo>
                <a:cubicBezTo>
                  <a:pt x="360074" y="381621"/>
                  <a:pt x="356544" y="378091"/>
                  <a:pt x="349483" y="378091"/>
                </a:cubicBezTo>
                <a:lnTo>
                  <a:pt x="338893" y="378091"/>
                </a:lnTo>
                <a:cubicBezTo>
                  <a:pt x="345953" y="378091"/>
                  <a:pt x="345953" y="374560"/>
                  <a:pt x="338893" y="367501"/>
                </a:cubicBezTo>
                <a:close/>
                <a:moveTo>
                  <a:pt x="370664" y="356909"/>
                </a:moveTo>
                <a:cubicBezTo>
                  <a:pt x="377724" y="363970"/>
                  <a:pt x="377724" y="367501"/>
                  <a:pt x="370664" y="367501"/>
                </a:cubicBezTo>
                <a:cubicBezTo>
                  <a:pt x="363604" y="367501"/>
                  <a:pt x="360074" y="365736"/>
                  <a:pt x="360074" y="362205"/>
                </a:cubicBezTo>
                <a:cubicBezTo>
                  <a:pt x="360074" y="358674"/>
                  <a:pt x="363604" y="356909"/>
                  <a:pt x="370664" y="356909"/>
                </a:cubicBezTo>
                <a:close/>
                <a:moveTo>
                  <a:pt x="7508601" y="335728"/>
                </a:moveTo>
                <a:lnTo>
                  <a:pt x="7508601" y="346320"/>
                </a:lnTo>
                <a:lnTo>
                  <a:pt x="7498011" y="346320"/>
                </a:lnTo>
                <a:close/>
                <a:moveTo>
                  <a:pt x="476569" y="335728"/>
                </a:moveTo>
                <a:lnTo>
                  <a:pt x="476569" y="346320"/>
                </a:lnTo>
                <a:cubicBezTo>
                  <a:pt x="483629" y="353380"/>
                  <a:pt x="488924" y="356909"/>
                  <a:pt x="492453" y="356909"/>
                </a:cubicBezTo>
                <a:cubicBezTo>
                  <a:pt x="495984" y="356909"/>
                  <a:pt x="497749" y="353380"/>
                  <a:pt x="497749" y="346320"/>
                </a:cubicBezTo>
                <a:lnTo>
                  <a:pt x="487158" y="335728"/>
                </a:lnTo>
                <a:cubicBezTo>
                  <a:pt x="480097" y="335728"/>
                  <a:pt x="476569" y="335728"/>
                  <a:pt x="476569" y="335728"/>
                </a:cubicBezTo>
                <a:close/>
                <a:moveTo>
                  <a:pt x="532167" y="330434"/>
                </a:moveTo>
                <a:cubicBezTo>
                  <a:pt x="530402" y="330434"/>
                  <a:pt x="529521" y="332199"/>
                  <a:pt x="529521" y="335728"/>
                </a:cubicBezTo>
                <a:lnTo>
                  <a:pt x="540110" y="335728"/>
                </a:lnTo>
                <a:cubicBezTo>
                  <a:pt x="536581" y="332199"/>
                  <a:pt x="533933" y="330434"/>
                  <a:pt x="532167" y="330434"/>
                </a:cubicBezTo>
                <a:close/>
                <a:moveTo>
                  <a:pt x="497749" y="325139"/>
                </a:moveTo>
                <a:lnTo>
                  <a:pt x="508339" y="335728"/>
                </a:lnTo>
                <a:cubicBezTo>
                  <a:pt x="508339" y="335728"/>
                  <a:pt x="508339" y="332199"/>
                  <a:pt x="508339" y="325139"/>
                </a:cubicBezTo>
                <a:close/>
                <a:moveTo>
                  <a:pt x="413026" y="293368"/>
                </a:moveTo>
                <a:cubicBezTo>
                  <a:pt x="420085" y="300428"/>
                  <a:pt x="423617" y="303957"/>
                  <a:pt x="423617" y="303957"/>
                </a:cubicBezTo>
                <a:cubicBezTo>
                  <a:pt x="423617" y="303957"/>
                  <a:pt x="421851" y="303957"/>
                  <a:pt x="418320" y="303957"/>
                </a:cubicBezTo>
                <a:cubicBezTo>
                  <a:pt x="414791" y="303957"/>
                  <a:pt x="411260" y="303957"/>
                  <a:pt x="407730" y="303957"/>
                </a:cubicBezTo>
                <a:cubicBezTo>
                  <a:pt x="404200" y="303957"/>
                  <a:pt x="402435" y="302193"/>
                  <a:pt x="402435" y="298662"/>
                </a:cubicBezTo>
                <a:cubicBezTo>
                  <a:pt x="402435" y="295132"/>
                  <a:pt x="405964" y="293368"/>
                  <a:pt x="413026" y="293368"/>
                </a:cubicBezTo>
                <a:close/>
                <a:moveTo>
                  <a:pt x="275350" y="282776"/>
                </a:moveTo>
                <a:cubicBezTo>
                  <a:pt x="275350" y="282776"/>
                  <a:pt x="282411" y="282776"/>
                  <a:pt x="296531" y="282776"/>
                </a:cubicBezTo>
                <a:lnTo>
                  <a:pt x="296531" y="293368"/>
                </a:lnTo>
                <a:cubicBezTo>
                  <a:pt x="282411" y="293368"/>
                  <a:pt x="275350" y="289837"/>
                  <a:pt x="275350" y="282776"/>
                </a:cubicBezTo>
                <a:close/>
                <a:moveTo>
                  <a:pt x="643367" y="256301"/>
                </a:moveTo>
                <a:cubicBezTo>
                  <a:pt x="641603" y="256301"/>
                  <a:pt x="638955" y="258066"/>
                  <a:pt x="635425" y="261597"/>
                </a:cubicBezTo>
                <a:cubicBezTo>
                  <a:pt x="635425" y="261597"/>
                  <a:pt x="635425" y="263361"/>
                  <a:pt x="635425" y="266891"/>
                </a:cubicBezTo>
                <a:cubicBezTo>
                  <a:pt x="635425" y="270422"/>
                  <a:pt x="631895" y="272186"/>
                  <a:pt x="624833" y="272186"/>
                </a:cubicBezTo>
                <a:cubicBezTo>
                  <a:pt x="610713" y="272186"/>
                  <a:pt x="614243" y="275717"/>
                  <a:pt x="635425" y="282776"/>
                </a:cubicBezTo>
                <a:cubicBezTo>
                  <a:pt x="642485" y="282776"/>
                  <a:pt x="656605" y="286307"/>
                  <a:pt x="677786" y="293368"/>
                </a:cubicBezTo>
                <a:lnTo>
                  <a:pt x="720147" y="293368"/>
                </a:lnTo>
                <a:cubicBezTo>
                  <a:pt x="713087" y="286307"/>
                  <a:pt x="691905" y="279247"/>
                  <a:pt x="656605" y="272186"/>
                </a:cubicBezTo>
                <a:cubicBezTo>
                  <a:pt x="649545" y="272186"/>
                  <a:pt x="644249" y="272186"/>
                  <a:pt x="640720" y="272186"/>
                </a:cubicBezTo>
                <a:cubicBezTo>
                  <a:pt x="637189" y="272186"/>
                  <a:pt x="638953" y="268656"/>
                  <a:pt x="646015" y="261597"/>
                </a:cubicBezTo>
                <a:cubicBezTo>
                  <a:pt x="646015" y="258066"/>
                  <a:pt x="645131" y="256301"/>
                  <a:pt x="643367" y="256301"/>
                </a:cubicBezTo>
                <a:close/>
                <a:moveTo>
                  <a:pt x="7212070" y="240416"/>
                </a:moveTo>
                <a:cubicBezTo>
                  <a:pt x="7212070" y="240416"/>
                  <a:pt x="7213836" y="242180"/>
                  <a:pt x="7217366" y="245710"/>
                </a:cubicBezTo>
                <a:cubicBezTo>
                  <a:pt x="7220895" y="249241"/>
                  <a:pt x="7222660" y="251005"/>
                  <a:pt x="7222660" y="251005"/>
                </a:cubicBezTo>
                <a:lnTo>
                  <a:pt x="7222660" y="240416"/>
                </a:lnTo>
                <a:close/>
                <a:moveTo>
                  <a:pt x="21179" y="240416"/>
                </a:moveTo>
                <a:lnTo>
                  <a:pt x="31771" y="240416"/>
                </a:lnTo>
                <a:lnTo>
                  <a:pt x="31771" y="251005"/>
                </a:lnTo>
                <a:close/>
                <a:moveTo>
                  <a:pt x="529521" y="229824"/>
                </a:moveTo>
                <a:lnTo>
                  <a:pt x="550701" y="240416"/>
                </a:lnTo>
                <a:cubicBezTo>
                  <a:pt x="550701" y="233355"/>
                  <a:pt x="548937" y="229824"/>
                  <a:pt x="545405" y="229824"/>
                </a:cubicBezTo>
                <a:cubicBezTo>
                  <a:pt x="541876" y="229824"/>
                  <a:pt x="536581" y="229824"/>
                  <a:pt x="529521" y="229824"/>
                </a:cubicBezTo>
                <a:close/>
                <a:moveTo>
                  <a:pt x="42361" y="219234"/>
                </a:moveTo>
                <a:lnTo>
                  <a:pt x="52952" y="229824"/>
                </a:lnTo>
                <a:lnTo>
                  <a:pt x="42361" y="229824"/>
                </a:lnTo>
                <a:cubicBezTo>
                  <a:pt x="35300" y="222765"/>
                  <a:pt x="35300" y="219234"/>
                  <a:pt x="42361" y="219234"/>
                </a:cubicBezTo>
                <a:close/>
                <a:moveTo>
                  <a:pt x="455387" y="208645"/>
                </a:moveTo>
                <a:cubicBezTo>
                  <a:pt x="441266" y="208645"/>
                  <a:pt x="434206" y="210409"/>
                  <a:pt x="434206" y="213939"/>
                </a:cubicBezTo>
                <a:cubicBezTo>
                  <a:pt x="434206" y="217470"/>
                  <a:pt x="437737" y="222765"/>
                  <a:pt x="444797" y="229824"/>
                </a:cubicBezTo>
                <a:cubicBezTo>
                  <a:pt x="451857" y="222765"/>
                  <a:pt x="462448" y="219234"/>
                  <a:pt x="476569" y="219234"/>
                </a:cubicBezTo>
                <a:cubicBezTo>
                  <a:pt x="476569" y="219234"/>
                  <a:pt x="476569" y="217470"/>
                  <a:pt x="476569" y="213939"/>
                </a:cubicBezTo>
                <a:cubicBezTo>
                  <a:pt x="476569" y="210409"/>
                  <a:pt x="469508" y="208645"/>
                  <a:pt x="455387" y="208645"/>
                </a:cubicBezTo>
                <a:close/>
                <a:moveTo>
                  <a:pt x="317712" y="198053"/>
                </a:moveTo>
                <a:lnTo>
                  <a:pt x="349483" y="208645"/>
                </a:lnTo>
                <a:cubicBezTo>
                  <a:pt x="370664" y="215704"/>
                  <a:pt x="381254" y="219234"/>
                  <a:pt x="381254" y="219234"/>
                </a:cubicBezTo>
                <a:cubicBezTo>
                  <a:pt x="381254" y="205114"/>
                  <a:pt x="363604" y="198053"/>
                  <a:pt x="328302" y="198053"/>
                </a:cubicBezTo>
                <a:close/>
                <a:moveTo>
                  <a:pt x="296531" y="187463"/>
                </a:moveTo>
                <a:lnTo>
                  <a:pt x="307121" y="198053"/>
                </a:lnTo>
                <a:lnTo>
                  <a:pt x="307121" y="187463"/>
                </a:lnTo>
                <a:cubicBezTo>
                  <a:pt x="307121" y="187463"/>
                  <a:pt x="303592" y="187463"/>
                  <a:pt x="296531" y="187463"/>
                </a:cubicBezTo>
                <a:close/>
                <a:moveTo>
                  <a:pt x="476569" y="166282"/>
                </a:moveTo>
                <a:lnTo>
                  <a:pt x="476569" y="176872"/>
                </a:lnTo>
                <a:cubicBezTo>
                  <a:pt x="483629" y="176872"/>
                  <a:pt x="490689" y="176872"/>
                  <a:pt x="497749" y="176872"/>
                </a:cubicBezTo>
                <a:lnTo>
                  <a:pt x="487158" y="166282"/>
                </a:lnTo>
                <a:cubicBezTo>
                  <a:pt x="480097" y="166282"/>
                  <a:pt x="476569" y="166282"/>
                  <a:pt x="476569" y="166282"/>
                </a:cubicBezTo>
                <a:close/>
                <a:moveTo>
                  <a:pt x="7137937" y="155691"/>
                </a:moveTo>
                <a:lnTo>
                  <a:pt x="7159118" y="176872"/>
                </a:lnTo>
                <a:cubicBezTo>
                  <a:pt x="7152058" y="183933"/>
                  <a:pt x="7144997" y="180403"/>
                  <a:pt x="7137937" y="166282"/>
                </a:cubicBezTo>
                <a:cubicBezTo>
                  <a:pt x="7137937" y="166282"/>
                  <a:pt x="7137937" y="162751"/>
                  <a:pt x="7137937" y="155691"/>
                </a:cubicBezTo>
                <a:close/>
                <a:moveTo>
                  <a:pt x="7042622" y="155691"/>
                </a:moveTo>
                <a:cubicBezTo>
                  <a:pt x="7042622" y="155691"/>
                  <a:pt x="7046154" y="155691"/>
                  <a:pt x="7053214" y="155691"/>
                </a:cubicBezTo>
                <a:cubicBezTo>
                  <a:pt x="7060274" y="155691"/>
                  <a:pt x="7063804" y="157457"/>
                  <a:pt x="7063804" y="160987"/>
                </a:cubicBezTo>
                <a:cubicBezTo>
                  <a:pt x="7063804" y="164518"/>
                  <a:pt x="7056744" y="166282"/>
                  <a:pt x="7042622" y="166282"/>
                </a:cubicBezTo>
                <a:cubicBezTo>
                  <a:pt x="7035562" y="166282"/>
                  <a:pt x="7032033" y="164518"/>
                  <a:pt x="7032033" y="160987"/>
                </a:cubicBezTo>
                <a:cubicBezTo>
                  <a:pt x="7032033" y="157457"/>
                  <a:pt x="7035562" y="155691"/>
                  <a:pt x="7042622" y="155691"/>
                </a:cubicBezTo>
                <a:close/>
                <a:moveTo>
                  <a:pt x="7053214" y="123920"/>
                </a:moveTo>
                <a:lnTo>
                  <a:pt x="7116756" y="145101"/>
                </a:lnTo>
                <a:lnTo>
                  <a:pt x="7084985" y="145101"/>
                </a:lnTo>
                <a:cubicBezTo>
                  <a:pt x="7063804" y="138041"/>
                  <a:pt x="7053214" y="130981"/>
                  <a:pt x="7053214" y="123920"/>
                </a:cubicBezTo>
                <a:close/>
                <a:moveTo>
                  <a:pt x="6979081" y="102739"/>
                </a:moveTo>
                <a:lnTo>
                  <a:pt x="6989670" y="102739"/>
                </a:lnTo>
                <a:cubicBezTo>
                  <a:pt x="6989670" y="102739"/>
                  <a:pt x="6989670" y="106270"/>
                  <a:pt x="6989670" y="113330"/>
                </a:cubicBezTo>
                <a:cubicBezTo>
                  <a:pt x="6982610" y="113330"/>
                  <a:pt x="6979081" y="109799"/>
                  <a:pt x="6979081" y="102739"/>
                </a:cubicBezTo>
                <a:close/>
                <a:moveTo>
                  <a:pt x="64866" y="96121"/>
                </a:moveTo>
                <a:cubicBezTo>
                  <a:pt x="69278" y="95239"/>
                  <a:pt x="74133" y="95680"/>
                  <a:pt x="79427" y="97445"/>
                </a:cubicBezTo>
                <a:cubicBezTo>
                  <a:pt x="90018" y="100974"/>
                  <a:pt x="97078" y="104504"/>
                  <a:pt x="100608" y="108035"/>
                </a:cubicBezTo>
                <a:cubicBezTo>
                  <a:pt x="104139" y="111566"/>
                  <a:pt x="109433" y="113330"/>
                  <a:pt x="116494" y="113330"/>
                </a:cubicBezTo>
                <a:cubicBezTo>
                  <a:pt x="109433" y="120391"/>
                  <a:pt x="98843" y="120391"/>
                  <a:pt x="84723" y="113330"/>
                </a:cubicBezTo>
                <a:lnTo>
                  <a:pt x="63542" y="102739"/>
                </a:lnTo>
                <a:lnTo>
                  <a:pt x="52952" y="102739"/>
                </a:lnTo>
                <a:cubicBezTo>
                  <a:pt x="56481" y="99210"/>
                  <a:pt x="60453" y="97004"/>
                  <a:pt x="64866" y="96121"/>
                </a:cubicBezTo>
                <a:close/>
                <a:moveTo>
                  <a:pt x="6883766" y="60378"/>
                </a:moveTo>
                <a:lnTo>
                  <a:pt x="6926129" y="81559"/>
                </a:lnTo>
                <a:cubicBezTo>
                  <a:pt x="6919068" y="81559"/>
                  <a:pt x="6904948" y="81559"/>
                  <a:pt x="6883766" y="81559"/>
                </a:cubicBezTo>
                <a:cubicBezTo>
                  <a:pt x="6876706" y="74499"/>
                  <a:pt x="6876706" y="67439"/>
                  <a:pt x="6883766" y="60378"/>
                </a:cubicBezTo>
                <a:close/>
                <a:moveTo>
                  <a:pt x="6862587" y="60378"/>
                </a:moveTo>
                <a:cubicBezTo>
                  <a:pt x="6869648" y="60378"/>
                  <a:pt x="6873177" y="63908"/>
                  <a:pt x="6873177" y="70968"/>
                </a:cubicBezTo>
                <a:lnTo>
                  <a:pt x="6862587" y="70968"/>
                </a:lnTo>
                <a:cubicBezTo>
                  <a:pt x="6862587" y="70968"/>
                  <a:pt x="6862587" y="67439"/>
                  <a:pt x="6862587" y="60378"/>
                </a:cubicBezTo>
                <a:close/>
                <a:moveTo>
                  <a:pt x="232989" y="60378"/>
                </a:moveTo>
                <a:cubicBezTo>
                  <a:pt x="240048" y="60378"/>
                  <a:pt x="243579" y="63908"/>
                  <a:pt x="243579" y="70968"/>
                </a:cubicBezTo>
                <a:cubicBezTo>
                  <a:pt x="243579" y="78029"/>
                  <a:pt x="240048" y="81559"/>
                  <a:pt x="232989" y="81559"/>
                </a:cubicBezTo>
                <a:close/>
                <a:moveTo>
                  <a:pt x="148265" y="60378"/>
                </a:moveTo>
                <a:cubicBezTo>
                  <a:pt x="155325" y="60378"/>
                  <a:pt x="158856" y="60378"/>
                  <a:pt x="158856" y="60378"/>
                </a:cubicBezTo>
                <a:cubicBezTo>
                  <a:pt x="158856" y="60378"/>
                  <a:pt x="158856" y="62143"/>
                  <a:pt x="158856" y="65674"/>
                </a:cubicBezTo>
                <a:cubicBezTo>
                  <a:pt x="158856" y="69203"/>
                  <a:pt x="158856" y="70968"/>
                  <a:pt x="158856" y="70968"/>
                </a:cubicBezTo>
                <a:cubicBezTo>
                  <a:pt x="158856" y="70968"/>
                  <a:pt x="155325" y="67439"/>
                  <a:pt x="148265" y="60378"/>
                </a:cubicBezTo>
                <a:close/>
                <a:moveTo>
                  <a:pt x="190627" y="49787"/>
                </a:moveTo>
                <a:lnTo>
                  <a:pt x="201217" y="49787"/>
                </a:lnTo>
                <a:cubicBezTo>
                  <a:pt x="201217" y="49787"/>
                  <a:pt x="202983" y="51552"/>
                  <a:pt x="206512" y="55083"/>
                </a:cubicBezTo>
                <a:cubicBezTo>
                  <a:pt x="210043" y="58614"/>
                  <a:pt x="211808" y="60378"/>
                  <a:pt x="211808" y="60378"/>
                </a:cubicBezTo>
                <a:cubicBezTo>
                  <a:pt x="211808" y="60378"/>
                  <a:pt x="208277" y="62143"/>
                  <a:pt x="201217" y="65674"/>
                </a:cubicBezTo>
                <a:cubicBezTo>
                  <a:pt x="194158" y="69203"/>
                  <a:pt x="187096" y="70968"/>
                  <a:pt x="180037" y="70968"/>
                </a:cubicBezTo>
                <a:cubicBezTo>
                  <a:pt x="194158" y="63908"/>
                  <a:pt x="197688" y="56847"/>
                  <a:pt x="190627" y="49787"/>
                </a:cubicBezTo>
                <a:close/>
                <a:moveTo>
                  <a:pt x="308703" y="0"/>
                </a:moveTo>
                <a:lnTo>
                  <a:pt x="6631666" y="0"/>
                </a:lnTo>
                <a:lnTo>
                  <a:pt x="6640188" y="2131"/>
                </a:lnTo>
                <a:cubicBezTo>
                  <a:pt x="6647248" y="5662"/>
                  <a:pt x="6654307" y="7426"/>
                  <a:pt x="6661368" y="7426"/>
                </a:cubicBezTo>
                <a:cubicBezTo>
                  <a:pt x="6682550" y="21547"/>
                  <a:pt x="6696669" y="28607"/>
                  <a:pt x="6703730" y="28607"/>
                </a:cubicBezTo>
                <a:cubicBezTo>
                  <a:pt x="6710791" y="35666"/>
                  <a:pt x="6717850" y="40962"/>
                  <a:pt x="6724910" y="44493"/>
                </a:cubicBezTo>
                <a:cubicBezTo>
                  <a:pt x="6731972" y="48022"/>
                  <a:pt x="6735502" y="49787"/>
                  <a:pt x="6735502" y="49787"/>
                </a:cubicBezTo>
                <a:cubicBezTo>
                  <a:pt x="6742562" y="56847"/>
                  <a:pt x="6749621" y="60378"/>
                  <a:pt x="6756682" y="60378"/>
                </a:cubicBezTo>
                <a:cubicBezTo>
                  <a:pt x="6799044" y="60378"/>
                  <a:pt x="6820224" y="67439"/>
                  <a:pt x="6820224" y="81559"/>
                </a:cubicBezTo>
                <a:cubicBezTo>
                  <a:pt x="6820224" y="81559"/>
                  <a:pt x="6827285" y="81559"/>
                  <a:pt x="6841406" y="81559"/>
                </a:cubicBezTo>
                <a:cubicBezTo>
                  <a:pt x="6841406" y="81559"/>
                  <a:pt x="6843170" y="83324"/>
                  <a:pt x="6846700" y="86854"/>
                </a:cubicBezTo>
                <a:cubicBezTo>
                  <a:pt x="6850230" y="90385"/>
                  <a:pt x="6855525" y="92149"/>
                  <a:pt x="6862587" y="92149"/>
                </a:cubicBezTo>
                <a:cubicBezTo>
                  <a:pt x="6869648" y="99210"/>
                  <a:pt x="6876706" y="102739"/>
                  <a:pt x="6883766" y="102739"/>
                </a:cubicBezTo>
                <a:cubicBezTo>
                  <a:pt x="6890828" y="102739"/>
                  <a:pt x="6896122" y="104504"/>
                  <a:pt x="6899652" y="108035"/>
                </a:cubicBezTo>
                <a:cubicBezTo>
                  <a:pt x="6903183" y="111566"/>
                  <a:pt x="6908477" y="113330"/>
                  <a:pt x="6915539" y="113330"/>
                </a:cubicBezTo>
                <a:cubicBezTo>
                  <a:pt x="6922600" y="113330"/>
                  <a:pt x="6926129" y="113330"/>
                  <a:pt x="6926129" y="113330"/>
                </a:cubicBezTo>
                <a:cubicBezTo>
                  <a:pt x="6919068" y="120391"/>
                  <a:pt x="6920833" y="125685"/>
                  <a:pt x="6931424" y="129216"/>
                </a:cubicBezTo>
                <a:cubicBezTo>
                  <a:pt x="6942014" y="132747"/>
                  <a:pt x="6950840" y="134511"/>
                  <a:pt x="6957900" y="134511"/>
                </a:cubicBezTo>
                <a:lnTo>
                  <a:pt x="6968491" y="134511"/>
                </a:lnTo>
                <a:lnTo>
                  <a:pt x="6957900" y="145101"/>
                </a:lnTo>
                <a:cubicBezTo>
                  <a:pt x="6964960" y="145101"/>
                  <a:pt x="6987906" y="152162"/>
                  <a:pt x="7026737" y="166282"/>
                </a:cubicBezTo>
                <a:cubicBezTo>
                  <a:pt x="7065570" y="180403"/>
                  <a:pt x="7081456" y="183933"/>
                  <a:pt x="7074395" y="176872"/>
                </a:cubicBezTo>
                <a:lnTo>
                  <a:pt x="7084985" y="166282"/>
                </a:lnTo>
                <a:cubicBezTo>
                  <a:pt x="7099106" y="173343"/>
                  <a:pt x="7109696" y="178637"/>
                  <a:pt x="7116756" y="182168"/>
                </a:cubicBezTo>
                <a:cubicBezTo>
                  <a:pt x="7123818" y="185699"/>
                  <a:pt x="7127347" y="190993"/>
                  <a:pt x="7127347" y="198053"/>
                </a:cubicBezTo>
                <a:lnTo>
                  <a:pt x="7137937" y="208645"/>
                </a:lnTo>
                <a:lnTo>
                  <a:pt x="7137937" y="198053"/>
                </a:lnTo>
                <a:lnTo>
                  <a:pt x="7159118" y="208645"/>
                </a:lnTo>
                <a:lnTo>
                  <a:pt x="7180299" y="219234"/>
                </a:lnTo>
                <a:lnTo>
                  <a:pt x="7222660" y="229824"/>
                </a:lnTo>
                <a:cubicBezTo>
                  <a:pt x="7236780" y="236885"/>
                  <a:pt x="7245607" y="243945"/>
                  <a:pt x="7249136" y="251005"/>
                </a:cubicBezTo>
                <a:cubicBezTo>
                  <a:pt x="7252666" y="258066"/>
                  <a:pt x="7261492" y="261597"/>
                  <a:pt x="7275612" y="261597"/>
                </a:cubicBezTo>
                <a:cubicBezTo>
                  <a:pt x="7289732" y="261597"/>
                  <a:pt x="7300322" y="265126"/>
                  <a:pt x="7307384" y="272186"/>
                </a:cubicBezTo>
                <a:lnTo>
                  <a:pt x="7307384" y="282776"/>
                </a:lnTo>
                <a:lnTo>
                  <a:pt x="7317974" y="282776"/>
                </a:lnTo>
                <a:lnTo>
                  <a:pt x="7370926" y="293368"/>
                </a:lnTo>
                <a:cubicBezTo>
                  <a:pt x="7377986" y="293368"/>
                  <a:pt x="7385047" y="295132"/>
                  <a:pt x="7392107" y="298662"/>
                </a:cubicBezTo>
                <a:cubicBezTo>
                  <a:pt x="7399168" y="302193"/>
                  <a:pt x="7402697" y="303957"/>
                  <a:pt x="7402697" y="303957"/>
                </a:cubicBezTo>
                <a:cubicBezTo>
                  <a:pt x="7430938" y="303957"/>
                  <a:pt x="7437999" y="311018"/>
                  <a:pt x="7423878" y="325139"/>
                </a:cubicBezTo>
                <a:cubicBezTo>
                  <a:pt x="7423878" y="318078"/>
                  <a:pt x="7420348" y="314549"/>
                  <a:pt x="7413288" y="314549"/>
                </a:cubicBezTo>
                <a:lnTo>
                  <a:pt x="7413288" y="325139"/>
                </a:lnTo>
                <a:cubicBezTo>
                  <a:pt x="7420348" y="332199"/>
                  <a:pt x="7423878" y="332199"/>
                  <a:pt x="7423878" y="325139"/>
                </a:cubicBezTo>
                <a:cubicBezTo>
                  <a:pt x="7423878" y="332199"/>
                  <a:pt x="7423878" y="335728"/>
                  <a:pt x="7423878" y="335728"/>
                </a:cubicBezTo>
                <a:cubicBezTo>
                  <a:pt x="7423878" y="335728"/>
                  <a:pt x="7427408" y="339259"/>
                  <a:pt x="7434468" y="346320"/>
                </a:cubicBezTo>
                <a:cubicBezTo>
                  <a:pt x="7434468" y="360440"/>
                  <a:pt x="7437999" y="369265"/>
                  <a:pt x="7445059" y="372795"/>
                </a:cubicBezTo>
                <a:cubicBezTo>
                  <a:pt x="7452120" y="376326"/>
                  <a:pt x="7459178" y="378091"/>
                  <a:pt x="7466240" y="378091"/>
                </a:cubicBezTo>
                <a:lnTo>
                  <a:pt x="7487420" y="378091"/>
                </a:lnTo>
                <a:lnTo>
                  <a:pt x="7466240" y="367501"/>
                </a:lnTo>
                <a:cubicBezTo>
                  <a:pt x="7452120" y="367501"/>
                  <a:pt x="7445059" y="363970"/>
                  <a:pt x="7445059" y="356909"/>
                </a:cubicBezTo>
                <a:cubicBezTo>
                  <a:pt x="7445059" y="356909"/>
                  <a:pt x="7445059" y="355145"/>
                  <a:pt x="7445059" y="351614"/>
                </a:cubicBezTo>
                <a:cubicBezTo>
                  <a:pt x="7445059" y="348084"/>
                  <a:pt x="7441530" y="342789"/>
                  <a:pt x="7434468" y="335728"/>
                </a:cubicBezTo>
                <a:lnTo>
                  <a:pt x="7445059" y="335728"/>
                </a:lnTo>
                <a:cubicBezTo>
                  <a:pt x="7466240" y="342789"/>
                  <a:pt x="7473300" y="346320"/>
                  <a:pt x="7466240" y="346320"/>
                </a:cubicBezTo>
                <a:lnTo>
                  <a:pt x="7490068" y="354262"/>
                </a:lnTo>
                <a:lnTo>
                  <a:pt x="7498011" y="346320"/>
                </a:lnTo>
                <a:cubicBezTo>
                  <a:pt x="7505072" y="346320"/>
                  <a:pt x="7508601" y="349849"/>
                  <a:pt x="7508601" y="356909"/>
                </a:cubicBezTo>
                <a:lnTo>
                  <a:pt x="7498011" y="356909"/>
                </a:lnTo>
                <a:cubicBezTo>
                  <a:pt x="7505072" y="363970"/>
                  <a:pt x="7512130" y="367501"/>
                  <a:pt x="7519192" y="367501"/>
                </a:cubicBezTo>
                <a:lnTo>
                  <a:pt x="7529782" y="367501"/>
                </a:lnTo>
                <a:cubicBezTo>
                  <a:pt x="7529782" y="367501"/>
                  <a:pt x="7529782" y="363970"/>
                  <a:pt x="7529782" y="356909"/>
                </a:cubicBezTo>
                <a:lnTo>
                  <a:pt x="7540374" y="367501"/>
                </a:lnTo>
                <a:lnTo>
                  <a:pt x="7572144" y="378091"/>
                </a:lnTo>
                <a:cubicBezTo>
                  <a:pt x="7579204" y="378091"/>
                  <a:pt x="7584500" y="379855"/>
                  <a:pt x="7588030" y="383386"/>
                </a:cubicBezTo>
                <a:cubicBezTo>
                  <a:pt x="7591559" y="386916"/>
                  <a:pt x="7603915" y="392211"/>
                  <a:pt x="7625096" y="399272"/>
                </a:cubicBezTo>
                <a:cubicBezTo>
                  <a:pt x="7766300" y="434573"/>
                  <a:pt x="7889856" y="469874"/>
                  <a:pt x="7995760" y="505176"/>
                </a:cubicBezTo>
                <a:lnTo>
                  <a:pt x="8080483" y="526357"/>
                </a:lnTo>
                <a:cubicBezTo>
                  <a:pt x="8101664" y="533416"/>
                  <a:pt x="8136965" y="544007"/>
                  <a:pt x="8186387" y="558128"/>
                </a:cubicBezTo>
                <a:cubicBezTo>
                  <a:pt x="8186387" y="558128"/>
                  <a:pt x="8188154" y="559892"/>
                  <a:pt x="8191683" y="563423"/>
                </a:cubicBezTo>
                <a:cubicBezTo>
                  <a:pt x="8195213" y="566953"/>
                  <a:pt x="8200508" y="568718"/>
                  <a:pt x="8207569" y="568718"/>
                </a:cubicBezTo>
                <a:cubicBezTo>
                  <a:pt x="8214629" y="568718"/>
                  <a:pt x="8232279" y="572248"/>
                  <a:pt x="8260521" y="579309"/>
                </a:cubicBezTo>
                <a:cubicBezTo>
                  <a:pt x="8352305" y="607549"/>
                  <a:pt x="8408787" y="625200"/>
                  <a:pt x="8429968" y="632261"/>
                </a:cubicBezTo>
                <a:cubicBezTo>
                  <a:pt x="8437028" y="632261"/>
                  <a:pt x="8447618" y="634026"/>
                  <a:pt x="8461739" y="637555"/>
                </a:cubicBezTo>
                <a:cubicBezTo>
                  <a:pt x="8475858" y="641086"/>
                  <a:pt x="8488214" y="644615"/>
                  <a:pt x="8498805" y="648146"/>
                </a:cubicBezTo>
                <a:cubicBezTo>
                  <a:pt x="8509395" y="651677"/>
                  <a:pt x="8514691" y="653442"/>
                  <a:pt x="8514691" y="653442"/>
                </a:cubicBezTo>
                <a:cubicBezTo>
                  <a:pt x="8514691" y="653442"/>
                  <a:pt x="8504100" y="653442"/>
                  <a:pt x="8482920" y="653442"/>
                </a:cubicBezTo>
                <a:cubicBezTo>
                  <a:pt x="8482920" y="653442"/>
                  <a:pt x="8479390" y="653442"/>
                  <a:pt x="8472329" y="653442"/>
                </a:cubicBezTo>
                <a:cubicBezTo>
                  <a:pt x="8465268" y="653442"/>
                  <a:pt x="8458209" y="653442"/>
                  <a:pt x="8451148" y="653442"/>
                </a:cubicBezTo>
                <a:cubicBezTo>
                  <a:pt x="8444087" y="653442"/>
                  <a:pt x="8438792" y="651677"/>
                  <a:pt x="8435262" y="648146"/>
                </a:cubicBezTo>
                <a:cubicBezTo>
                  <a:pt x="8431733" y="644615"/>
                  <a:pt x="8429968" y="642851"/>
                  <a:pt x="8429968" y="642851"/>
                </a:cubicBezTo>
                <a:cubicBezTo>
                  <a:pt x="8422906" y="635790"/>
                  <a:pt x="8414082" y="632261"/>
                  <a:pt x="8403491" y="632261"/>
                </a:cubicBezTo>
                <a:cubicBezTo>
                  <a:pt x="8392901" y="632261"/>
                  <a:pt x="8384076" y="632261"/>
                  <a:pt x="8377016" y="632261"/>
                </a:cubicBezTo>
                <a:cubicBezTo>
                  <a:pt x="8369954" y="625200"/>
                  <a:pt x="8362895" y="621670"/>
                  <a:pt x="8355835" y="621670"/>
                </a:cubicBezTo>
                <a:cubicBezTo>
                  <a:pt x="8348773" y="621670"/>
                  <a:pt x="8338183" y="621670"/>
                  <a:pt x="8324064" y="621670"/>
                </a:cubicBezTo>
                <a:cubicBezTo>
                  <a:pt x="8302883" y="614611"/>
                  <a:pt x="8288762" y="611080"/>
                  <a:pt x="8281702" y="611080"/>
                </a:cubicBezTo>
                <a:cubicBezTo>
                  <a:pt x="8274641" y="611080"/>
                  <a:pt x="8271112" y="611080"/>
                  <a:pt x="8271112" y="611080"/>
                </a:cubicBezTo>
                <a:lnTo>
                  <a:pt x="8207569" y="589899"/>
                </a:lnTo>
                <a:cubicBezTo>
                  <a:pt x="8179327" y="582838"/>
                  <a:pt x="8161677" y="577544"/>
                  <a:pt x="8154617" y="574013"/>
                </a:cubicBezTo>
                <a:cubicBezTo>
                  <a:pt x="8147556" y="570482"/>
                  <a:pt x="8144027" y="568718"/>
                  <a:pt x="8144027" y="568718"/>
                </a:cubicBezTo>
                <a:cubicBezTo>
                  <a:pt x="8144027" y="561659"/>
                  <a:pt x="8142261" y="558128"/>
                  <a:pt x="8138731" y="558128"/>
                </a:cubicBezTo>
                <a:cubicBezTo>
                  <a:pt x="8135202" y="558128"/>
                  <a:pt x="8133435" y="558128"/>
                  <a:pt x="8133435" y="558128"/>
                </a:cubicBezTo>
                <a:lnTo>
                  <a:pt x="8101664" y="558128"/>
                </a:lnTo>
                <a:cubicBezTo>
                  <a:pt x="8094604" y="551067"/>
                  <a:pt x="8091075" y="551067"/>
                  <a:pt x="8091075" y="558128"/>
                </a:cubicBezTo>
                <a:lnTo>
                  <a:pt x="8059302" y="536947"/>
                </a:lnTo>
                <a:lnTo>
                  <a:pt x="8048712" y="536947"/>
                </a:lnTo>
                <a:cubicBezTo>
                  <a:pt x="8041652" y="536947"/>
                  <a:pt x="8034593" y="536947"/>
                  <a:pt x="8027531" y="536947"/>
                </a:cubicBezTo>
                <a:cubicBezTo>
                  <a:pt x="8020471" y="536947"/>
                  <a:pt x="8013412" y="536947"/>
                  <a:pt x="8006350" y="536947"/>
                </a:cubicBezTo>
                <a:cubicBezTo>
                  <a:pt x="7999290" y="536947"/>
                  <a:pt x="7993994" y="535182"/>
                  <a:pt x="7990465" y="531651"/>
                </a:cubicBezTo>
                <a:cubicBezTo>
                  <a:pt x="7986935" y="528122"/>
                  <a:pt x="7983404" y="526357"/>
                  <a:pt x="7979875" y="526357"/>
                </a:cubicBezTo>
                <a:cubicBezTo>
                  <a:pt x="7976346" y="526357"/>
                  <a:pt x="7971050" y="526357"/>
                  <a:pt x="7963990" y="526357"/>
                </a:cubicBezTo>
                <a:cubicBezTo>
                  <a:pt x="7956928" y="526357"/>
                  <a:pt x="7953398" y="526357"/>
                  <a:pt x="7953398" y="526357"/>
                </a:cubicBezTo>
                <a:lnTo>
                  <a:pt x="7921627" y="515766"/>
                </a:lnTo>
                <a:cubicBezTo>
                  <a:pt x="7921627" y="515766"/>
                  <a:pt x="7921627" y="517530"/>
                  <a:pt x="7921627" y="521061"/>
                </a:cubicBezTo>
                <a:cubicBezTo>
                  <a:pt x="7921627" y="524592"/>
                  <a:pt x="7925157" y="526357"/>
                  <a:pt x="7932219" y="526357"/>
                </a:cubicBezTo>
                <a:cubicBezTo>
                  <a:pt x="7939279" y="526357"/>
                  <a:pt x="7944575" y="528122"/>
                  <a:pt x="7948104" y="531651"/>
                </a:cubicBezTo>
                <a:cubicBezTo>
                  <a:pt x="7951634" y="535182"/>
                  <a:pt x="7953398" y="536947"/>
                  <a:pt x="7953398" y="536947"/>
                </a:cubicBezTo>
                <a:cubicBezTo>
                  <a:pt x="7953398" y="536947"/>
                  <a:pt x="7955164" y="536947"/>
                  <a:pt x="7958694" y="536947"/>
                </a:cubicBezTo>
                <a:cubicBezTo>
                  <a:pt x="7962223" y="536947"/>
                  <a:pt x="7965754" y="536947"/>
                  <a:pt x="7969284" y="536947"/>
                </a:cubicBezTo>
                <a:cubicBezTo>
                  <a:pt x="7972815" y="536947"/>
                  <a:pt x="7978109" y="538711"/>
                  <a:pt x="7985171" y="542242"/>
                </a:cubicBezTo>
                <a:cubicBezTo>
                  <a:pt x="7992231" y="545772"/>
                  <a:pt x="7999290" y="549303"/>
                  <a:pt x="8006350" y="552832"/>
                </a:cubicBezTo>
                <a:cubicBezTo>
                  <a:pt x="8013412" y="556363"/>
                  <a:pt x="8016942" y="556363"/>
                  <a:pt x="8016942" y="552832"/>
                </a:cubicBezTo>
                <a:cubicBezTo>
                  <a:pt x="8016942" y="549303"/>
                  <a:pt x="8020471" y="551067"/>
                  <a:pt x="8027531" y="558128"/>
                </a:cubicBezTo>
                <a:cubicBezTo>
                  <a:pt x="8034593" y="558128"/>
                  <a:pt x="8039887" y="559892"/>
                  <a:pt x="8043417" y="563423"/>
                </a:cubicBezTo>
                <a:cubicBezTo>
                  <a:pt x="8046946" y="566953"/>
                  <a:pt x="8052242" y="568718"/>
                  <a:pt x="8059302" y="568718"/>
                </a:cubicBezTo>
                <a:cubicBezTo>
                  <a:pt x="8080483" y="568718"/>
                  <a:pt x="8096369" y="570482"/>
                  <a:pt x="8106960" y="574013"/>
                </a:cubicBezTo>
                <a:cubicBezTo>
                  <a:pt x="8117550" y="577544"/>
                  <a:pt x="8124610" y="581074"/>
                  <a:pt x="8128141" y="584603"/>
                </a:cubicBezTo>
                <a:cubicBezTo>
                  <a:pt x="8131671" y="588134"/>
                  <a:pt x="8136965" y="589899"/>
                  <a:pt x="8144027" y="589899"/>
                </a:cubicBezTo>
                <a:lnTo>
                  <a:pt x="8154617" y="589899"/>
                </a:lnTo>
                <a:lnTo>
                  <a:pt x="8154617" y="600490"/>
                </a:lnTo>
                <a:lnTo>
                  <a:pt x="8165206" y="600490"/>
                </a:lnTo>
                <a:lnTo>
                  <a:pt x="8165206" y="589899"/>
                </a:lnTo>
                <a:cubicBezTo>
                  <a:pt x="8172268" y="596959"/>
                  <a:pt x="8175798" y="600490"/>
                  <a:pt x="8175798" y="600490"/>
                </a:cubicBezTo>
                <a:lnTo>
                  <a:pt x="8196979" y="611080"/>
                </a:lnTo>
                <a:cubicBezTo>
                  <a:pt x="8204039" y="604019"/>
                  <a:pt x="8216394" y="604019"/>
                  <a:pt x="8234045" y="611080"/>
                </a:cubicBezTo>
                <a:cubicBezTo>
                  <a:pt x="8251695" y="618140"/>
                  <a:pt x="8281702" y="625200"/>
                  <a:pt x="8324064" y="632261"/>
                </a:cubicBezTo>
                <a:cubicBezTo>
                  <a:pt x="8338183" y="639321"/>
                  <a:pt x="8350539" y="642851"/>
                  <a:pt x="8361130" y="642851"/>
                </a:cubicBezTo>
                <a:cubicBezTo>
                  <a:pt x="8371720" y="642851"/>
                  <a:pt x="8378781" y="644615"/>
                  <a:pt x="8382310" y="648146"/>
                </a:cubicBezTo>
                <a:cubicBezTo>
                  <a:pt x="8385840" y="651677"/>
                  <a:pt x="8391135" y="649911"/>
                  <a:pt x="8398196" y="642851"/>
                </a:cubicBezTo>
                <a:lnTo>
                  <a:pt x="8398196" y="653442"/>
                </a:lnTo>
                <a:cubicBezTo>
                  <a:pt x="8398196" y="653442"/>
                  <a:pt x="8408787" y="656971"/>
                  <a:pt x="8429968" y="664031"/>
                </a:cubicBezTo>
                <a:cubicBezTo>
                  <a:pt x="8444087" y="664031"/>
                  <a:pt x="8454678" y="664031"/>
                  <a:pt x="8461739" y="664031"/>
                </a:cubicBezTo>
                <a:cubicBezTo>
                  <a:pt x="8468799" y="664031"/>
                  <a:pt x="8472329" y="664031"/>
                  <a:pt x="8472329" y="664031"/>
                </a:cubicBezTo>
                <a:cubicBezTo>
                  <a:pt x="8472329" y="671092"/>
                  <a:pt x="8479390" y="674621"/>
                  <a:pt x="8493510" y="674621"/>
                </a:cubicBezTo>
                <a:lnTo>
                  <a:pt x="8525281" y="685213"/>
                </a:lnTo>
                <a:cubicBezTo>
                  <a:pt x="8518220" y="685213"/>
                  <a:pt x="8514691" y="685213"/>
                  <a:pt x="8514691" y="685213"/>
                </a:cubicBezTo>
                <a:cubicBezTo>
                  <a:pt x="8514691" y="692273"/>
                  <a:pt x="8511161" y="695803"/>
                  <a:pt x="8504100" y="695803"/>
                </a:cubicBezTo>
                <a:cubicBezTo>
                  <a:pt x="8497039" y="695803"/>
                  <a:pt x="8493510" y="695803"/>
                  <a:pt x="8493510" y="695803"/>
                </a:cubicBezTo>
                <a:cubicBezTo>
                  <a:pt x="8493510" y="702863"/>
                  <a:pt x="8493510" y="706394"/>
                  <a:pt x="8493510" y="706394"/>
                </a:cubicBezTo>
                <a:cubicBezTo>
                  <a:pt x="8493510" y="706394"/>
                  <a:pt x="8489980" y="706394"/>
                  <a:pt x="8482920" y="706394"/>
                </a:cubicBezTo>
                <a:lnTo>
                  <a:pt x="8472329" y="706394"/>
                </a:lnTo>
                <a:cubicBezTo>
                  <a:pt x="8479390" y="699334"/>
                  <a:pt x="8479390" y="695803"/>
                  <a:pt x="8472329" y="695803"/>
                </a:cubicBezTo>
                <a:cubicBezTo>
                  <a:pt x="8465268" y="695803"/>
                  <a:pt x="8459973" y="695803"/>
                  <a:pt x="8456443" y="695803"/>
                </a:cubicBezTo>
                <a:cubicBezTo>
                  <a:pt x="8452914" y="695803"/>
                  <a:pt x="8445853" y="699334"/>
                  <a:pt x="8435262" y="706394"/>
                </a:cubicBezTo>
                <a:cubicBezTo>
                  <a:pt x="8424672" y="713453"/>
                  <a:pt x="8419377" y="713453"/>
                  <a:pt x="8419377" y="706394"/>
                </a:cubicBezTo>
                <a:cubicBezTo>
                  <a:pt x="8419377" y="699334"/>
                  <a:pt x="8419377" y="695803"/>
                  <a:pt x="8419377" y="695803"/>
                </a:cubicBezTo>
                <a:lnTo>
                  <a:pt x="8408787" y="685213"/>
                </a:lnTo>
                <a:cubicBezTo>
                  <a:pt x="8408787" y="685213"/>
                  <a:pt x="8407021" y="685213"/>
                  <a:pt x="8403491" y="685213"/>
                </a:cubicBezTo>
                <a:cubicBezTo>
                  <a:pt x="8399962" y="685213"/>
                  <a:pt x="8394666" y="685213"/>
                  <a:pt x="8387606" y="685213"/>
                </a:cubicBezTo>
                <a:cubicBezTo>
                  <a:pt x="8387606" y="678152"/>
                  <a:pt x="8384076" y="678152"/>
                  <a:pt x="8377016" y="685213"/>
                </a:cubicBezTo>
                <a:lnTo>
                  <a:pt x="8366425" y="685213"/>
                </a:lnTo>
                <a:lnTo>
                  <a:pt x="8302883" y="653442"/>
                </a:lnTo>
                <a:cubicBezTo>
                  <a:pt x="8281702" y="653442"/>
                  <a:pt x="8264050" y="651677"/>
                  <a:pt x="8249931" y="648146"/>
                </a:cubicBezTo>
                <a:cubicBezTo>
                  <a:pt x="8235810" y="644615"/>
                  <a:pt x="8223454" y="642851"/>
                  <a:pt x="8212864" y="642851"/>
                </a:cubicBezTo>
                <a:cubicBezTo>
                  <a:pt x="8202273" y="642851"/>
                  <a:pt x="8191683" y="639321"/>
                  <a:pt x="8181093" y="632261"/>
                </a:cubicBezTo>
                <a:cubicBezTo>
                  <a:pt x="8170502" y="625200"/>
                  <a:pt x="8156383" y="621670"/>
                  <a:pt x="8138731" y="621670"/>
                </a:cubicBezTo>
                <a:cubicBezTo>
                  <a:pt x="8121079" y="621670"/>
                  <a:pt x="8110490" y="619905"/>
                  <a:pt x="8106960" y="616375"/>
                </a:cubicBezTo>
                <a:cubicBezTo>
                  <a:pt x="8103431" y="612844"/>
                  <a:pt x="8098135" y="609315"/>
                  <a:pt x="8091075" y="605784"/>
                </a:cubicBezTo>
                <a:cubicBezTo>
                  <a:pt x="8084013" y="602255"/>
                  <a:pt x="8076954" y="604019"/>
                  <a:pt x="8069894" y="611080"/>
                </a:cubicBezTo>
                <a:cubicBezTo>
                  <a:pt x="8084013" y="611080"/>
                  <a:pt x="8092839" y="614611"/>
                  <a:pt x="8096369" y="621670"/>
                </a:cubicBezTo>
                <a:cubicBezTo>
                  <a:pt x="8099898" y="628730"/>
                  <a:pt x="8105194" y="632261"/>
                  <a:pt x="8112254" y="632261"/>
                </a:cubicBezTo>
                <a:cubicBezTo>
                  <a:pt x="8140497" y="632261"/>
                  <a:pt x="8154617" y="635790"/>
                  <a:pt x="8154617" y="642851"/>
                </a:cubicBezTo>
                <a:cubicBezTo>
                  <a:pt x="8154617" y="649911"/>
                  <a:pt x="8158146" y="653442"/>
                  <a:pt x="8165206" y="653442"/>
                </a:cubicBezTo>
                <a:lnTo>
                  <a:pt x="8207569" y="664031"/>
                </a:lnTo>
                <a:cubicBezTo>
                  <a:pt x="8214629" y="664031"/>
                  <a:pt x="8221689" y="664031"/>
                  <a:pt x="8228750" y="664031"/>
                </a:cubicBezTo>
                <a:cubicBezTo>
                  <a:pt x="8228750" y="656971"/>
                  <a:pt x="8230516" y="655207"/>
                  <a:pt x="8234045" y="658736"/>
                </a:cubicBezTo>
                <a:cubicBezTo>
                  <a:pt x="8237575" y="662267"/>
                  <a:pt x="8242869" y="664031"/>
                  <a:pt x="8249931" y="664031"/>
                </a:cubicBezTo>
                <a:cubicBezTo>
                  <a:pt x="8256991" y="671092"/>
                  <a:pt x="8264050" y="674621"/>
                  <a:pt x="8271112" y="674621"/>
                </a:cubicBezTo>
                <a:cubicBezTo>
                  <a:pt x="8292291" y="674621"/>
                  <a:pt x="8295821" y="678152"/>
                  <a:pt x="8281702" y="685213"/>
                </a:cubicBezTo>
                <a:lnTo>
                  <a:pt x="8260521" y="695803"/>
                </a:lnTo>
                <a:lnTo>
                  <a:pt x="8271112" y="706394"/>
                </a:lnTo>
                <a:cubicBezTo>
                  <a:pt x="8334654" y="727574"/>
                  <a:pt x="8369954" y="734634"/>
                  <a:pt x="8377016" y="727574"/>
                </a:cubicBezTo>
                <a:lnTo>
                  <a:pt x="8355835" y="716984"/>
                </a:lnTo>
                <a:lnTo>
                  <a:pt x="8313473" y="706394"/>
                </a:lnTo>
                <a:cubicBezTo>
                  <a:pt x="8313473" y="706394"/>
                  <a:pt x="8309943" y="704629"/>
                  <a:pt x="8302883" y="701098"/>
                </a:cubicBezTo>
                <a:cubicBezTo>
                  <a:pt x="8295821" y="697567"/>
                  <a:pt x="8292291" y="699334"/>
                  <a:pt x="8292291" y="706394"/>
                </a:cubicBezTo>
                <a:lnTo>
                  <a:pt x="8292291" y="695803"/>
                </a:lnTo>
                <a:cubicBezTo>
                  <a:pt x="8299353" y="688742"/>
                  <a:pt x="8302883" y="685213"/>
                  <a:pt x="8302883" y="685213"/>
                </a:cubicBezTo>
                <a:lnTo>
                  <a:pt x="8324064" y="685213"/>
                </a:lnTo>
                <a:cubicBezTo>
                  <a:pt x="8345244" y="685213"/>
                  <a:pt x="8355835" y="688742"/>
                  <a:pt x="8355835" y="695803"/>
                </a:cubicBezTo>
                <a:cubicBezTo>
                  <a:pt x="8362895" y="702863"/>
                  <a:pt x="8373486" y="702863"/>
                  <a:pt x="8387606" y="695803"/>
                </a:cubicBezTo>
                <a:lnTo>
                  <a:pt x="8408787" y="716984"/>
                </a:lnTo>
                <a:lnTo>
                  <a:pt x="8419377" y="727574"/>
                </a:lnTo>
                <a:lnTo>
                  <a:pt x="8429968" y="727574"/>
                </a:lnTo>
                <a:cubicBezTo>
                  <a:pt x="8429968" y="727574"/>
                  <a:pt x="8433497" y="727574"/>
                  <a:pt x="8440558" y="727574"/>
                </a:cubicBezTo>
                <a:lnTo>
                  <a:pt x="8461739" y="727574"/>
                </a:lnTo>
                <a:lnTo>
                  <a:pt x="8472329" y="738165"/>
                </a:lnTo>
                <a:cubicBezTo>
                  <a:pt x="8472329" y="752286"/>
                  <a:pt x="8472329" y="759346"/>
                  <a:pt x="8472329" y="759346"/>
                </a:cubicBezTo>
                <a:cubicBezTo>
                  <a:pt x="8479390" y="759346"/>
                  <a:pt x="8486449" y="762875"/>
                  <a:pt x="8493510" y="769936"/>
                </a:cubicBezTo>
                <a:cubicBezTo>
                  <a:pt x="8479390" y="776996"/>
                  <a:pt x="8468799" y="780526"/>
                  <a:pt x="8461739" y="780526"/>
                </a:cubicBezTo>
                <a:lnTo>
                  <a:pt x="8461739" y="769936"/>
                </a:lnTo>
                <a:cubicBezTo>
                  <a:pt x="8461739" y="769936"/>
                  <a:pt x="8458209" y="773467"/>
                  <a:pt x="8451148" y="780526"/>
                </a:cubicBezTo>
                <a:lnTo>
                  <a:pt x="8408787" y="769936"/>
                </a:lnTo>
                <a:cubicBezTo>
                  <a:pt x="8394666" y="769936"/>
                  <a:pt x="8373486" y="769936"/>
                  <a:pt x="8345244" y="769936"/>
                </a:cubicBezTo>
                <a:cubicBezTo>
                  <a:pt x="8317002" y="769936"/>
                  <a:pt x="8302883" y="769936"/>
                  <a:pt x="8302883" y="769936"/>
                </a:cubicBezTo>
                <a:cubicBezTo>
                  <a:pt x="8295821" y="769936"/>
                  <a:pt x="8292291" y="766405"/>
                  <a:pt x="8292291" y="759346"/>
                </a:cubicBezTo>
                <a:cubicBezTo>
                  <a:pt x="8292291" y="752286"/>
                  <a:pt x="8292291" y="748755"/>
                  <a:pt x="8292291" y="748755"/>
                </a:cubicBezTo>
                <a:cubicBezTo>
                  <a:pt x="8292291" y="748755"/>
                  <a:pt x="8288762" y="752286"/>
                  <a:pt x="8281702" y="759346"/>
                </a:cubicBezTo>
                <a:lnTo>
                  <a:pt x="8249931" y="748755"/>
                </a:lnTo>
                <a:cubicBezTo>
                  <a:pt x="8249931" y="748755"/>
                  <a:pt x="8246401" y="748755"/>
                  <a:pt x="8239339" y="748755"/>
                </a:cubicBezTo>
                <a:cubicBezTo>
                  <a:pt x="8232279" y="748755"/>
                  <a:pt x="8226983" y="748755"/>
                  <a:pt x="8223454" y="748755"/>
                </a:cubicBezTo>
                <a:cubicBezTo>
                  <a:pt x="8219925" y="748755"/>
                  <a:pt x="8216394" y="748755"/>
                  <a:pt x="8212864" y="748755"/>
                </a:cubicBezTo>
                <a:cubicBezTo>
                  <a:pt x="8209335" y="748755"/>
                  <a:pt x="8207569" y="748755"/>
                  <a:pt x="8207569" y="748755"/>
                </a:cubicBezTo>
                <a:lnTo>
                  <a:pt x="8175798" y="738165"/>
                </a:lnTo>
                <a:cubicBezTo>
                  <a:pt x="8175798" y="745225"/>
                  <a:pt x="8177564" y="748755"/>
                  <a:pt x="8181093" y="748755"/>
                </a:cubicBezTo>
                <a:cubicBezTo>
                  <a:pt x="8184623" y="748755"/>
                  <a:pt x="8189917" y="748755"/>
                  <a:pt x="8196979" y="748755"/>
                </a:cubicBezTo>
                <a:lnTo>
                  <a:pt x="8218160" y="759346"/>
                </a:lnTo>
                <a:cubicBezTo>
                  <a:pt x="8225220" y="759346"/>
                  <a:pt x="8230516" y="759346"/>
                  <a:pt x="8234045" y="759346"/>
                </a:cubicBezTo>
                <a:cubicBezTo>
                  <a:pt x="8237575" y="759346"/>
                  <a:pt x="8239339" y="762875"/>
                  <a:pt x="8239339" y="769936"/>
                </a:cubicBezTo>
                <a:cubicBezTo>
                  <a:pt x="8239339" y="769936"/>
                  <a:pt x="8237575" y="771701"/>
                  <a:pt x="8234045" y="775231"/>
                </a:cubicBezTo>
                <a:cubicBezTo>
                  <a:pt x="8230516" y="778761"/>
                  <a:pt x="8225220" y="780526"/>
                  <a:pt x="8218160" y="780526"/>
                </a:cubicBezTo>
                <a:cubicBezTo>
                  <a:pt x="8211098" y="780526"/>
                  <a:pt x="8207569" y="780526"/>
                  <a:pt x="8207569" y="780526"/>
                </a:cubicBezTo>
                <a:lnTo>
                  <a:pt x="8398196" y="822888"/>
                </a:lnTo>
                <a:cubicBezTo>
                  <a:pt x="8426438" y="829948"/>
                  <a:pt x="8447618" y="833478"/>
                  <a:pt x="8461739" y="833478"/>
                </a:cubicBezTo>
                <a:lnTo>
                  <a:pt x="8482920" y="844069"/>
                </a:lnTo>
                <a:lnTo>
                  <a:pt x="8461739" y="844069"/>
                </a:lnTo>
                <a:lnTo>
                  <a:pt x="8398196" y="854659"/>
                </a:lnTo>
                <a:lnTo>
                  <a:pt x="8377016" y="854659"/>
                </a:lnTo>
                <a:cubicBezTo>
                  <a:pt x="8369954" y="854659"/>
                  <a:pt x="8362895" y="854659"/>
                  <a:pt x="8355835" y="854659"/>
                </a:cubicBezTo>
                <a:cubicBezTo>
                  <a:pt x="8348773" y="854659"/>
                  <a:pt x="8345244" y="851129"/>
                  <a:pt x="8345244" y="844069"/>
                </a:cubicBezTo>
                <a:cubicBezTo>
                  <a:pt x="8338183" y="844069"/>
                  <a:pt x="8331124" y="844069"/>
                  <a:pt x="8324064" y="844069"/>
                </a:cubicBezTo>
                <a:cubicBezTo>
                  <a:pt x="8281702" y="851129"/>
                  <a:pt x="8246401" y="847600"/>
                  <a:pt x="8218160" y="833478"/>
                </a:cubicBezTo>
                <a:cubicBezTo>
                  <a:pt x="8218160" y="833478"/>
                  <a:pt x="8216394" y="833478"/>
                  <a:pt x="8212864" y="833478"/>
                </a:cubicBezTo>
                <a:cubicBezTo>
                  <a:pt x="8209335" y="833478"/>
                  <a:pt x="8204039" y="833478"/>
                  <a:pt x="8196979" y="833478"/>
                </a:cubicBezTo>
                <a:lnTo>
                  <a:pt x="8196979" y="844069"/>
                </a:lnTo>
                <a:cubicBezTo>
                  <a:pt x="8204039" y="844069"/>
                  <a:pt x="8214629" y="847600"/>
                  <a:pt x="8228750" y="854659"/>
                </a:cubicBezTo>
                <a:cubicBezTo>
                  <a:pt x="8242869" y="861719"/>
                  <a:pt x="8253460" y="865250"/>
                  <a:pt x="8260521" y="865250"/>
                </a:cubicBezTo>
                <a:cubicBezTo>
                  <a:pt x="8288762" y="879371"/>
                  <a:pt x="8306412" y="882900"/>
                  <a:pt x="8313473" y="875840"/>
                </a:cubicBezTo>
                <a:cubicBezTo>
                  <a:pt x="8320533" y="868779"/>
                  <a:pt x="8334654" y="868779"/>
                  <a:pt x="8355835" y="875840"/>
                </a:cubicBezTo>
                <a:cubicBezTo>
                  <a:pt x="8369954" y="882900"/>
                  <a:pt x="8377016" y="889961"/>
                  <a:pt x="8377016" y="897021"/>
                </a:cubicBezTo>
                <a:cubicBezTo>
                  <a:pt x="8362895" y="897021"/>
                  <a:pt x="8355835" y="893490"/>
                  <a:pt x="8355835" y="886431"/>
                </a:cubicBezTo>
                <a:lnTo>
                  <a:pt x="8334654" y="886431"/>
                </a:lnTo>
                <a:lnTo>
                  <a:pt x="8408787" y="918202"/>
                </a:lnTo>
                <a:lnTo>
                  <a:pt x="8440558" y="928792"/>
                </a:lnTo>
                <a:cubicBezTo>
                  <a:pt x="8440558" y="935852"/>
                  <a:pt x="8437028" y="939383"/>
                  <a:pt x="8429968" y="939383"/>
                </a:cubicBezTo>
                <a:cubicBezTo>
                  <a:pt x="8422906" y="939383"/>
                  <a:pt x="8408787" y="939383"/>
                  <a:pt x="8387606" y="939383"/>
                </a:cubicBezTo>
                <a:cubicBezTo>
                  <a:pt x="8380545" y="939383"/>
                  <a:pt x="8371720" y="937617"/>
                  <a:pt x="8361130" y="934087"/>
                </a:cubicBezTo>
                <a:cubicBezTo>
                  <a:pt x="8350539" y="930557"/>
                  <a:pt x="8345244" y="928792"/>
                  <a:pt x="8345244" y="928792"/>
                </a:cubicBezTo>
                <a:cubicBezTo>
                  <a:pt x="8338183" y="921731"/>
                  <a:pt x="8332888" y="919967"/>
                  <a:pt x="8329358" y="923496"/>
                </a:cubicBezTo>
                <a:cubicBezTo>
                  <a:pt x="8325829" y="927027"/>
                  <a:pt x="8317002" y="925261"/>
                  <a:pt x="8302883" y="918202"/>
                </a:cubicBezTo>
                <a:cubicBezTo>
                  <a:pt x="8302883" y="918202"/>
                  <a:pt x="8299353" y="916437"/>
                  <a:pt x="8292291" y="912906"/>
                </a:cubicBezTo>
                <a:cubicBezTo>
                  <a:pt x="8285231" y="909375"/>
                  <a:pt x="8281702" y="907611"/>
                  <a:pt x="8281702" y="907611"/>
                </a:cubicBezTo>
                <a:cubicBezTo>
                  <a:pt x="8274641" y="907611"/>
                  <a:pt x="8271112" y="907611"/>
                  <a:pt x="8271112" y="907611"/>
                </a:cubicBezTo>
                <a:lnTo>
                  <a:pt x="8260521" y="897021"/>
                </a:lnTo>
                <a:lnTo>
                  <a:pt x="8249931" y="897021"/>
                </a:lnTo>
                <a:cubicBezTo>
                  <a:pt x="8242869" y="897021"/>
                  <a:pt x="8232279" y="895256"/>
                  <a:pt x="8218160" y="891725"/>
                </a:cubicBezTo>
                <a:cubicBezTo>
                  <a:pt x="8204039" y="888196"/>
                  <a:pt x="8191683" y="886431"/>
                  <a:pt x="8181093" y="886431"/>
                </a:cubicBezTo>
                <a:cubicBezTo>
                  <a:pt x="8170502" y="886431"/>
                  <a:pt x="8165206" y="886431"/>
                  <a:pt x="8165206" y="886431"/>
                </a:cubicBezTo>
                <a:cubicBezTo>
                  <a:pt x="8151087" y="886431"/>
                  <a:pt x="8136965" y="879371"/>
                  <a:pt x="8122846" y="865250"/>
                </a:cubicBezTo>
                <a:cubicBezTo>
                  <a:pt x="8115785" y="858190"/>
                  <a:pt x="8110490" y="856423"/>
                  <a:pt x="8106960" y="859954"/>
                </a:cubicBezTo>
                <a:cubicBezTo>
                  <a:pt x="8103431" y="863485"/>
                  <a:pt x="8094604" y="865250"/>
                  <a:pt x="8080483" y="865250"/>
                </a:cubicBezTo>
                <a:cubicBezTo>
                  <a:pt x="8066364" y="865250"/>
                  <a:pt x="8055773" y="863485"/>
                  <a:pt x="8048712" y="859954"/>
                </a:cubicBezTo>
                <a:cubicBezTo>
                  <a:pt x="8041652" y="856423"/>
                  <a:pt x="8024002" y="851129"/>
                  <a:pt x="7995760" y="844069"/>
                </a:cubicBezTo>
                <a:lnTo>
                  <a:pt x="7974579" y="844069"/>
                </a:lnTo>
                <a:lnTo>
                  <a:pt x="7889856" y="812298"/>
                </a:lnTo>
                <a:lnTo>
                  <a:pt x="7900446" y="822888"/>
                </a:lnTo>
                <a:cubicBezTo>
                  <a:pt x="7900446" y="822888"/>
                  <a:pt x="7907508" y="824652"/>
                  <a:pt x="7921627" y="828183"/>
                </a:cubicBezTo>
                <a:cubicBezTo>
                  <a:pt x="7935748" y="831713"/>
                  <a:pt x="7949869" y="837009"/>
                  <a:pt x="7963990" y="844069"/>
                </a:cubicBezTo>
                <a:cubicBezTo>
                  <a:pt x="7971050" y="851129"/>
                  <a:pt x="7979875" y="856423"/>
                  <a:pt x="7990465" y="859954"/>
                </a:cubicBezTo>
                <a:cubicBezTo>
                  <a:pt x="8001056" y="863485"/>
                  <a:pt x="8011646" y="865250"/>
                  <a:pt x="8022237" y="865250"/>
                </a:cubicBezTo>
                <a:cubicBezTo>
                  <a:pt x="8032827" y="865250"/>
                  <a:pt x="8038123" y="868779"/>
                  <a:pt x="8038123" y="875840"/>
                </a:cubicBezTo>
                <a:lnTo>
                  <a:pt x="8069894" y="886431"/>
                </a:lnTo>
                <a:cubicBezTo>
                  <a:pt x="8069894" y="886431"/>
                  <a:pt x="8071658" y="886431"/>
                  <a:pt x="8075189" y="886431"/>
                </a:cubicBezTo>
                <a:cubicBezTo>
                  <a:pt x="8078719" y="886431"/>
                  <a:pt x="8084013" y="886431"/>
                  <a:pt x="8091075" y="886431"/>
                </a:cubicBezTo>
                <a:cubicBezTo>
                  <a:pt x="8098135" y="886431"/>
                  <a:pt x="8103431" y="888196"/>
                  <a:pt x="8106960" y="891725"/>
                </a:cubicBezTo>
                <a:cubicBezTo>
                  <a:pt x="8110490" y="895256"/>
                  <a:pt x="8108725" y="897021"/>
                  <a:pt x="8101664" y="897021"/>
                </a:cubicBezTo>
                <a:cubicBezTo>
                  <a:pt x="8094604" y="897021"/>
                  <a:pt x="8091075" y="900552"/>
                  <a:pt x="8091075" y="907611"/>
                </a:cubicBezTo>
                <a:cubicBezTo>
                  <a:pt x="8091075" y="907611"/>
                  <a:pt x="8094604" y="907611"/>
                  <a:pt x="8101664" y="907611"/>
                </a:cubicBezTo>
                <a:cubicBezTo>
                  <a:pt x="8108725" y="907611"/>
                  <a:pt x="8119316" y="907611"/>
                  <a:pt x="8133435" y="907611"/>
                </a:cubicBezTo>
                <a:cubicBezTo>
                  <a:pt x="8147556" y="907611"/>
                  <a:pt x="8158146" y="911142"/>
                  <a:pt x="8165206" y="918202"/>
                </a:cubicBezTo>
                <a:cubicBezTo>
                  <a:pt x="8172268" y="939383"/>
                  <a:pt x="8179327" y="942913"/>
                  <a:pt x="8186387" y="928792"/>
                </a:cubicBezTo>
                <a:lnTo>
                  <a:pt x="8218160" y="928792"/>
                </a:lnTo>
                <a:lnTo>
                  <a:pt x="8239339" y="939383"/>
                </a:lnTo>
                <a:lnTo>
                  <a:pt x="8281702" y="960563"/>
                </a:lnTo>
                <a:lnTo>
                  <a:pt x="8292291" y="971154"/>
                </a:lnTo>
                <a:lnTo>
                  <a:pt x="8334654" y="981744"/>
                </a:lnTo>
                <a:cubicBezTo>
                  <a:pt x="8377016" y="995865"/>
                  <a:pt x="8417612" y="1008220"/>
                  <a:pt x="8456443" y="1018810"/>
                </a:cubicBezTo>
                <a:cubicBezTo>
                  <a:pt x="8495276" y="1029400"/>
                  <a:pt x="8532341" y="1034696"/>
                  <a:pt x="8567641" y="1034696"/>
                </a:cubicBezTo>
                <a:cubicBezTo>
                  <a:pt x="8588824" y="1034696"/>
                  <a:pt x="8599414" y="1038227"/>
                  <a:pt x="8599414" y="1045287"/>
                </a:cubicBezTo>
                <a:lnTo>
                  <a:pt x="8610004" y="1045287"/>
                </a:lnTo>
                <a:cubicBezTo>
                  <a:pt x="8595884" y="1045287"/>
                  <a:pt x="8585294" y="1047052"/>
                  <a:pt x="8578233" y="1050581"/>
                </a:cubicBezTo>
                <a:cubicBezTo>
                  <a:pt x="8571172" y="1054112"/>
                  <a:pt x="8567641" y="1055877"/>
                  <a:pt x="8567641" y="1055877"/>
                </a:cubicBezTo>
                <a:cubicBezTo>
                  <a:pt x="8567641" y="1062937"/>
                  <a:pt x="8567641" y="1066467"/>
                  <a:pt x="8567641" y="1066467"/>
                </a:cubicBezTo>
                <a:cubicBezTo>
                  <a:pt x="8567641" y="1066467"/>
                  <a:pt x="8571172" y="1066467"/>
                  <a:pt x="8578233" y="1066467"/>
                </a:cubicBezTo>
                <a:cubicBezTo>
                  <a:pt x="8578233" y="1073527"/>
                  <a:pt x="8581762" y="1077058"/>
                  <a:pt x="8588824" y="1077058"/>
                </a:cubicBezTo>
                <a:cubicBezTo>
                  <a:pt x="8595884" y="1077058"/>
                  <a:pt x="8604709" y="1078823"/>
                  <a:pt x="8615299" y="1082354"/>
                </a:cubicBezTo>
                <a:cubicBezTo>
                  <a:pt x="8625889" y="1085883"/>
                  <a:pt x="8634714" y="1087648"/>
                  <a:pt x="8641775" y="1087648"/>
                </a:cubicBezTo>
                <a:lnTo>
                  <a:pt x="8662957" y="1098239"/>
                </a:lnTo>
                <a:cubicBezTo>
                  <a:pt x="8670016" y="1098239"/>
                  <a:pt x="8687666" y="1105298"/>
                  <a:pt x="8715908" y="1119419"/>
                </a:cubicBezTo>
                <a:lnTo>
                  <a:pt x="8790041" y="1140600"/>
                </a:lnTo>
                <a:cubicBezTo>
                  <a:pt x="8790041" y="1147660"/>
                  <a:pt x="8744149" y="1137070"/>
                  <a:pt x="8652366" y="1108829"/>
                </a:cubicBezTo>
                <a:cubicBezTo>
                  <a:pt x="8638245" y="1101769"/>
                  <a:pt x="8624124" y="1096474"/>
                  <a:pt x="8610004" y="1092944"/>
                </a:cubicBezTo>
                <a:cubicBezTo>
                  <a:pt x="8595884" y="1089413"/>
                  <a:pt x="8583528" y="1085883"/>
                  <a:pt x="8572938" y="1082354"/>
                </a:cubicBezTo>
                <a:cubicBezTo>
                  <a:pt x="8562347" y="1078823"/>
                  <a:pt x="8553522" y="1077058"/>
                  <a:pt x="8546462" y="1077058"/>
                </a:cubicBezTo>
                <a:lnTo>
                  <a:pt x="8493510" y="1055877"/>
                </a:lnTo>
                <a:cubicBezTo>
                  <a:pt x="8472329" y="1055877"/>
                  <a:pt x="8454678" y="1055877"/>
                  <a:pt x="8440558" y="1055877"/>
                </a:cubicBezTo>
                <a:cubicBezTo>
                  <a:pt x="8426438" y="1055877"/>
                  <a:pt x="8419377" y="1054112"/>
                  <a:pt x="8419377" y="1050581"/>
                </a:cubicBezTo>
                <a:cubicBezTo>
                  <a:pt x="8419377" y="1047052"/>
                  <a:pt x="8410552" y="1043522"/>
                  <a:pt x="8392901" y="1039992"/>
                </a:cubicBezTo>
                <a:cubicBezTo>
                  <a:pt x="8375250" y="1036461"/>
                  <a:pt x="8364660" y="1034696"/>
                  <a:pt x="8361130" y="1034696"/>
                </a:cubicBezTo>
                <a:cubicBezTo>
                  <a:pt x="8357600" y="1034696"/>
                  <a:pt x="8348773" y="1031166"/>
                  <a:pt x="8334654" y="1024106"/>
                </a:cubicBezTo>
                <a:lnTo>
                  <a:pt x="8302883" y="1013515"/>
                </a:lnTo>
                <a:lnTo>
                  <a:pt x="8271112" y="1013515"/>
                </a:lnTo>
                <a:cubicBezTo>
                  <a:pt x="8256991" y="1006456"/>
                  <a:pt x="8248165" y="1004689"/>
                  <a:pt x="8244635" y="1008220"/>
                </a:cubicBezTo>
                <a:cubicBezTo>
                  <a:pt x="8241106" y="1011750"/>
                  <a:pt x="8235810" y="1008220"/>
                  <a:pt x="8228750" y="997629"/>
                </a:cubicBezTo>
                <a:cubicBezTo>
                  <a:pt x="8221689" y="987040"/>
                  <a:pt x="8216394" y="985275"/>
                  <a:pt x="8212864" y="992335"/>
                </a:cubicBezTo>
                <a:cubicBezTo>
                  <a:pt x="8209335" y="999394"/>
                  <a:pt x="8198743" y="997629"/>
                  <a:pt x="8181093" y="987040"/>
                </a:cubicBezTo>
                <a:cubicBezTo>
                  <a:pt x="8163442" y="976448"/>
                  <a:pt x="8152850" y="972919"/>
                  <a:pt x="8149321" y="976448"/>
                </a:cubicBezTo>
                <a:cubicBezTo>
                  <a:pt x="8145791" y="979979"/>
                  <a:pt x="8138731" y="981744"/>
                  <a:pt x="8128141" y="981744"/>
                </a:cubicBezTo>
                <a:cubicBezTo>
                  <a:pt x="8117550" y="981744"/>
                  <a:pt x="8110490" y="979979"/>
                  <a:pt x="8106960" y="976448"/>
                </a:cubicBezTo>
                <a:cubicBezTo>
                  <a:pt x="8103431" y="972919"/>
                  <a:pt x="8096369" y="971154"/>
                  <a:pt x="8085779" y="971154"/>
                </a:cubicBezTo>
                <a:cubicBezTo>
                  <a:pt x="8075189" y="971154"/>
                  <a:pt x="8069894" y="967623"/>
                  <a:pt x="8069894" y="960563"/>
                </a:cubicBezTo>
                <a:lnTo>
                  <a:pt x="8038123" y="960563"/>
                </a:lnTo>
                <a:cubicBezTo>
                  <a:pt x="8024002" y="953504"/>
                  <a:pt x="8009880" y="949973"/>
                  <a:pt x="7995760" y="949973"/>
                </a:cubicBezTo>
                <a:cubicBezTo>
                  <a:pt x="7995760" y="949973"/>
                  <a:pt x="7993994" y="949973"/>
                  <a:pt x="7990465" y="949973"/>
                </a:cubicBezTo>
                <a:cubicBezTo>
                  <a:pt x="7986935" y="949973"/>
                  <a:pt x="7985171" y="953504"/>
                  <a:pt x="7985171" y="960563"/>
                </a:cubicBezTo>
                <a:cubicBezTo>
                  <a:pt x="7985171" y="960563"/>
                  <a:pt x="7995760" y="965858"/>
                  <a:pt x="8016942" y="976448"/>
                </a:cubicBezTo>
                <a:cubicBezTo>
                  <a:pt x="8038123" y="987040"/>
                  <a:pt x="8052242" y="992335"/>
                  <a:pt x="8059302" y="992335"/>
                </a:cubicBezTo>
                <a:lnTo>
                  <a:pt x="8080483" y="992335"/>
                </a:lnTo>
                <a:cubicBezTo>
                  <a:pt x="8087545" y="992335"/>
                  <a:pt x="8108725" y="997629"/>
                  <a:pt x="8144027" y="1008220"/>
                </a:cubicBezTo>
                <a:cubicBezTo>
                  <a:pt x="8179327" y="1018810"/>
                  <a:pt x="8196979" y="1024106"/>
                  <a:pt x="8196979" y="1024106"/>
                </a:cubicBezTo>
                <a:lnTo>
                  <a:pt x="8196979" y="1034696"/>
                </a:lnTo>
                <a:cubicBezTo>
                  <a:pt x="8189917" y="1027636"/>
                  <a:pt x="8182858" y="1025871"/>
                  <a:pt x="8175798" y="1029400"/>
                </a:cubicBezTo>
                <a:cubicBezTo>
                  <a:pt x="8168737" y="1032931"/>
                  <a:pt x="8165206" y="1034696"/>
                  <a:pt x="8165206" y="1034696"/>
                </a:cubicBezTo>
                <a:cubicBezTo>
                  <a:pt x="8165206" y="1048817"/>
                  <a:pt x="8154617" y="1052346"/>
                  <a:pt x="8133435" y="1045287"/>
                </a:cubicBezTo>
                <a:cubicBezTo>
                  <a:pt x="8119316" y="1038227"/>
                  <a:pt x="8108725" y="1034696"/>
                  <a:pt x="8101664" y="1034696"/>
                </a:cubicBezTo>
                <a:cubicBezTo>
                  <a:pt x="8094604" y="1034696"/>
                  <a:pt x="8076954" y="1031166"/>
                  <a:pt x="8048712" y="1024106"/>
                </a:cubicBezTo>
                <a:cubicBezTo>
                  <a:pt x="7992231" y="1002925"/>
                  <a:pt x="7960460" y="995865"/>
                  <a:pt x="7953398" y="1002925"/>
                </a:cubicBezTo>
                <a:lnTo>
                  <a:pt x="8144027" y="1066467"/>
                </a:lnTo>
                <a:lnTo>
                  <a:pt x="8196979" y="1087648"/>
                </a:lnTo>
                <a:lnTo>
                  <a:pt x="8175798" y="1087648"/>
                </a:lnTo>
                <a:lnTo>
                  <a:pt x="8165206" y="1087648"/>
                </a:lnTo>
                <a:cubicBezTo>
                  <a:pt x="8172268" y="1094708"/>
                  <a:pt x="8182858" y="1100004"/>
                  <a:pt x="8196979" y="1103533"/>
                </a:cubicBezTo>
                <a:cubicBezTo>
                  <a:pt x="8211098" y="1107064"/>
                  <a:pt x="8221689" y="1112360"/>
                  <a:pt x="8228750" y="1119419"/>
                </a:cubicBezTo>
                <a:lnTo>
                  <a:pt x="8260521" y="1130010"/>
                </a:lnTo>
                <a:lnTo>
                  <a:pt x="8281702" y="1130010"/>
                </a:lnTo>
                <a:lnTo>
                  <a:pt x="8302883" y="1140600"/>
                </a:lnTo>
                <a:cubicBezTo>
                  <a:pt x="8352305" y="1147660"/>
                  <a:pt x="8387606" y="1158250"/>
                  <a:pt x="8408787" y="1172371"/>
                </a:cubicBezTo>
                <a:cubicBezTo>
                  <a:pt x="8415847" y="1172371"/>
                  <a:pt x="8424672" y="1172371"/>
                  <a:pt x="8435262" y="1172371"/>
                </a:cubicBezTo>
                <a:cubicBezTo>
                  <a:pt x="8445853" y="1172371"/>
                  <a:pt x="8451148" y="1175902"/>
                  <a:pt x="8451148" y="1182962"/>
                </a:cubicBezTo>
                <a:cubicBezTo>
                  <a:pt x="8451148" y="1182962"/>
                  <a:pt x="8454678" y="1184727"/>
                  <a:pt x="8461739" y="1188258"/>
                </a:cubicBezTo>
                <a:cubicBezTo>
                  <a:pt x="8468799" y="1191787"/>
                  <a:pt x="8479390" y="1193552"/>
                  <a:pt x="8493510" y="1193552"/>
                </a:cubicBezTo>
                <a:cubicBezTo>
                  <a:pt x="8514691" y="1200612"/>
                  <a:pt x="8528810" y="1207673"/>
                  <a:pt x="8535871" y="1214733"/>
                </a:cubicBezTo>
                <a:cubicBezTo>
                  <a:pt x="8535871" y="1214733"/>
                  <a:pt x="8532341" y="1214733"/>
                  <a:pt x="8525281" y="1214733"/>
                </a:cubicBezTo>
                <a:cubicBezTo>
                  <a:pt x="8518220" y="1214733"/>
                  <a:pt x="8511161" y="1214733"/>
                  <a:pt x="8504100" y="1214733"/>
                </a:cubicBezTo>
                <a:cubicBezTo>
                  <a:pt x="8489980" y="1207673"/>
                  <a:pt x="8475858" y="1204143"/>
                  <a:pt x="8461739" y="1204143"/>
                </a:cubicBezTo>
                <a:cubicBezTo>
                  <a:pt x="8454678" y="1197083"/>
                  <a:pt x="8447618" y="1193552"/>
                  <a:pt x="8440558" y="1193552"/>
                </a:cubicBezTo>
                <a:cubicBezTo>
                  <a:pt x="8433497" y="1193552"/>
                  <a:pt x="8426438" y="1193552"/>
                  <a:pt x="8419377" y="1193552"/>
                </a:cubicBezTo>
                <a:lnTo>
                  <a:pt x="8355835" y="1172371"/>
                </a:lnTo>
                <a:cubicBezTo>
                  <a:pt x="8327593" y="1165312"/>
                  <a:pt x="8309943" y="1160016"/>
                  <a:pt x="8302883" y="1156485"/>
                </a:cubicBezTo>
                <a:cubicBezTo>
                  <a:pt x="8295821" y="1152956"/>
                  <a:pt x="8288762" y="1151191"/>
                  <a:pt x="8281702" y="1151191"/>
                </a:cubicBezTo>
                <a:lnTo>
                  <a:pt x="8207569" y="1130010"/>
                </a:lnTo>
                <a:cubicBezTo>
                  <a:pt x="8207569" y="1130010"/>
                  <a:pt x="8200508" y="1130010"/>
                  <a:pt x="8186387" y="1130010"/>
                </a:cubicBezTo>
                <a:lnTo>
                  <a:pt x="8133435" y="1119419"/>
                </a:lnTo>
                <a:cubicBezTo>
                  <a:pt x="8126375" y="1112360"/>
                  <a:pt x="8119316" y="1108829"/>
                  <a:pt x="8112254" y="1108829"/>
                </a:cubicBezTo>
                <a:cubicBezTo>
                  <a:pt x="8105194" y="1108829"/>
                  <a:pt x="8096369" y="1107064"/>
                  <a:pt x="8085779" y="1103533"/>
                </a:cubicBezTo>
                <a:cubicBezTo>
                  <a:pt x="8075189" y="1100004"/>
                  <a:pt x="8069894" y="1098239"/>
                  <a:pt x="8069894" y="1098239"/>
                </a:cubicBezTo>
                <a:cubicBezTo>
                  <a:pt x="8062833" y="1105298"/>
                  <a:pt x="8059302" y="1108829"/>
                  <a:pt x="8059302" y="1108829"/>
                </a:cubicBezTo>
                <a:cubicBezTo>
                  <a:pt x="8059302" y="1108829"/>
                  <a:pt x="8059302" y="1105298"/>
                  <a:pt x="8059302" y="1098239"/>
                </a:cubicBezTo>
                <a:cubicBezTo>
                  <a:pt x="8052242" y="1098239"/>
                  <a:pt x="8046946" y="1098239"/>
                  <a:pt x="8043417" y="1098239"/>
                </a:cubicBezTo>
                <a:cubicBezTo>
                  <a:pt x="8039887" y="1098239"/>
                  <a:pt x="8038123" y="1098239"/>
                  <a:pt x="8038123" y="1098239"/>
                </a:cubicBezTo>
                <a:lnTo>
                  <a:pt x="8027531" y="1108829"/>
                </a:lnTo>
                <a:lnTo>
                  <a:pt x="8016942" y="1108829"/>
                </a:lnTo>
                <a:lnTo>
                  <a:pt x="8016942" y="1119419"/>
                </a:lnTo>
                <a:cubicBezTo>
                  <a:pt x="7981640" y="1119419"/>
                  <a:pt x="7953398" y="1108829"/>
                  <a:pt x="7932219" y="1087648"/>
                </a:cubicBezTo>
                <a:lnTo>
                  <a:pt x="7921627" y="1087648"/>
                </a:lnTo>
                <a:cubicBezTo>
                  <a:pt x="7914567" y="1087648"/>
                  <a:pt x="7911038" y="1087648"/>
                  <a:pt x="7911038" y="1087648"/>
                </a:cubicBezTo>
                <a:cubicBezTo>
                  <a:pt x="7911038" y="1087648"/>
                  <a:pt x="7907508" y="1084118"/>
                  <a:pt x="7900446" y="1077058"/>
                </a:cubicBezTo>
                <a:cubicBezTo>
                  <a:pt x="7900446" y="1077058"/>
                  <a:pt x="7893386" y="1077058"/>
                  <a:pt x="7879267" y="1077058"/>
                </a:cubicBezTo>
                <a:lnTo>
                  <a:pt x="7868675" y="1077058"/>
                </a:lnTo>
                <a:cubicBezTo>
                  <a:pt x="7868675" y="1077058"/>
                  <a:pt x="7872205" y="1080588"/>
                  <a:pt x="7879267" y="1087648"/>
                </a:cubicBezTo>
                <a:cubicBezTo>
                  <a:pt x="7879267" y="1087648"/>
                  <a:pt x="7879267" y="1091179"/>
                  <a:pt x="7879267" y="1098239"/>
                </a:cubicBezTo>
                <a:cubicBezTo>
                  <a:pt x="7886327" y="1091179"/>
                  <a:pt x="7893386" y="1091179"/>
                  <a:pt x="7900446" y="1098239"/>
                </a:cubicBezTo>
                <a:cubicBezTo>
                  <a:pt x="7907508" y="1105298"/>
                  <a:pt x="7914567" y="1108829"/>
                  <a:pt x="7921627" y="1108829"/>
                </a:cubicBezTo>
                <a:cubicBezTo>
                  <a:pt x="7928688" y="1108829"/>
                  <a:pt x="7933983" y="1108829"/>
                  <a:pt x="7937513" y="1108829"/>
                </a:cubicBezTo>
                <a:cubicBezTo>
                  <a:pt x="7941042" y="1108829"/>
                  <a:pt x="7942808" y="1108829"/>
                  <a:pt x="7942808" y="1108829"/>
                </a:cubicBezTo>
                <a:cubicBezTo>
                  <a:pt x="7949869" y="1122950"/>
                  <a:pt x="7967519" y="1130010"/>
                  <a:pt x="7995760" y="1130010"/>
                </a:cubicBezTo>
                <a:cubicBezTo>
                  <a:pt x="8045183" y="1130010"/>
                  <a:pt x="8069894" y="1137070"/>
                  <a:pt x="8069894" y="1151191"/>
                </a:cubicBezTo>
                <a:cubicBezTo>
                  <a:pt x="8069894" y="1158250"/>
                  <a:pt x="8062833" y="1161781"/>
                  <a:pt x="8048712" y="1161781"/>
                </a:cubicBezTo>
                <a:cubicBezTo>
                  <a:pt x="8027531" y="1161781"/>
                  <a:pt x="8031061" y="1165312"/>
                  <a:pt x="8059302" y="1172371"/>
                </a:cubicBezTo>
                <a:cubicBezTo>
                  <a:pt x="8066364" y="1179431"/>
                  <a:pt x="8076954" y="1184727"/>
                  <a:pt x="8091075" y="1188258"/>
                </a:cubicBezTo>
                <a:cubicBezTo>
                  <a:pt x="8105194" y="1191787"/>
                  <a:pt x="8117550" y="1195317"/>
                  <a:pt x="8128141" y="1198848"/>
                </a:cubicBezTo>
                <a:cubicBezTo>
                  <a:pt x="8138731" y="1202378"/>
                  <a:pt x="8144027" y="1204143"/>
                  <a:pt x="8144027" y="1204143"/>
                </a:cubicBezTo>
                <a:lnTo>
                  <a:pt x="8154617" y="1204143"/>
                </a:lnTo>
                <a:lnTo>
                  <a:pt x="8154617" y="1214733"/>
                </a:lnTo>
                <a:cubicBezTo>
                  <a:pt x="8161677" y="1214733"/>
                  <a:pt x="8166973" y="1214733"/>
                  <a:pt x="8170502" y="1214733"/>
                </a:cubicBezTo>
                <a:cubicBezTo>
                  <a:pt x="8174031" y="1214733"/>
                  <a:pt x="8179327" y="1212968"/>
                  <a:pt x="8186387" y="1209437"/>
                </a:cubicBezTo>
                <a:cubicBezTo>
                  <a:pt x="8193449" y="1205908"/>
                  <a:pt x="8198743" y="1204143"/>
                  <a:pt x="8202273" y="1204143"/>
                </a:cubicBezTo>
                <a:cubicBezTo>
                  <a:pt x="8205802" y="1204143"/>
                  <a:pt x="8207569" y="1207673"/>
                  <a:pt x="8207569" y="1214733"/>
                </a:cubicBezTo>
                <a:lnTo>
                  <a:pt x="8218160" y="1225324"/>
                </a:lnTo>
                <a:cubicBezTo>
                  <a:pt x="8218160" y="1218264"/>
                  <a:pt x="8218160" y="1214733"/>
                  <a:pt x="8218160" y="1214733"/>
                </a:cubicBezTo>
                <a:lnTo>
                  <a:pt x="8228750" y="1214733"/>
                </a:lnTo>
                <a:cubicBezTo>
                  <a:pt x="8242869" y="1214733"/>
                  <a:pt x="8249931" y="1218264"/>
                  <a:pt x="8249931" y="1225324"/>
                </a:cubicBezTo>
                <a:cubicBezTo>
                  <a:pt x="8249931" y="1239445"/>
                  <a:pt x="8267581" y="1246504"/>
                  <a:pt x="8302883" y="1246504"/>
                </a:cubicBezTo>
                <a:lnTo>
                  <a:pt x="8334654" y="1257095"/>
                </a:lnTo>
                <a:cubicBezTo>
                  <a:pt x="8348773" y="1264154"/>
                  <a:pt x="8361130" y="1265920"/>
                  <a:pt x="8371720" y="1262389"/>
                </a:cubicBezTo>
                <a:cubicBezTo>
                  <a:pt x="8382310" y="1258860"/>
                  <a:pt x="8394666" y="1260625"/>
                  <a:pt x="8408787" y="1267685"/>
                </a:cubicBezTo>
                <a:cubicBezTo>
                  <a:pt x="8422906" y="1274745"/>
                  <a:pt x="8429968" y="1281806"/>
                  <a:pt x="8429968" y="1288866"/>
                </a:cubicBezTo>
                <a:lnTo>
                  <a:pt x="8355835" y="1278276"/>
                </a:lnTo>
                <a:cubicBezTo>
                  <a:pt x="8348773" y="1271216"/>
                  <a:pt x="8338183" y="1267685"/>
                  <a:pt x="8324064" y="1267685"/>
                </a:cubicBezTo>
                <a:lnTo>
                  <a:pt x="8281702" y="1257095"/>
                </a:lnTo>
                <a:cubicBezTo>
                  <a:pt x="8267581" y="1250035"/>
                  <a:pt x="8256991" y="1246504"/>
                  <a:pt x="8249931" y="1246504"/>
                </a:cubicBezTo>
                <a:cubicBezTo>
                  <a:pt x="8242869" y="1246504"/>
                  <a:pt x="8221689" y="1239445"/>
                  <a:pt x="8186387" y="1225324"/>
                </a:cubicBezTo>
                <a:cubicBezTo>
                  <a:pt x="8094604" y="1197083"/>
                  <a:pt x="8024002" y="1175902"/>
                  <a:pt x="7974579" y="1161781"/>
                </a:cubicBezTo>
                <a:cubicBezTo>
                  <a:pt x="7946338" y="1147660"/>
                  <a:pt x="7928688" y="1144131"/>
                  <a:pt x="7921627" y="1151191"/>
                </a:cubicBezTo>
                <a:lnTo>
                  <a:pt x="7911038" y="1140600"/>
                </a:lnTo>
                <a:cubicBezTo>
                  <a:pt x="7903976" y="1133541"/>
                  <a:pt x="7893386" y="1133541"/>
                  <a:pt x="7879267" y="1140600"/>
                </a:cubicBezTo>
                <a:lnTo>
                  <a:pt x="7847494" y="1140600"/>
                </a:lnTo>
                <a:lnTo>
                  <a:pt x="7868675" y="1151191"/>
                </a:lnTo>
                <a:cubicBezTo>
                  <a:pt x="7875736" y="1158250"/>
                  <a:pt x="7889856" y="1165312"/>
                  <a:pt x="7911038" y="1172371"/>
                </a:cubicBezTo>
                <a:lnTo>
                  <a:pt x="7932219" y="1182962"/>
                </a:lnTo>
                <a:lnTo>
                  <a:pt x="7942808" y="1193552"/>
                </a:lnTo>
                <a:lnTo>
                  <a:pt x="7953398" y="1204143"/>
                </a:lnTo>
                <a:lnTo>
                  <a:pt x="7900446" y="1193552"/>
                </a:lnTo>
                <a:cubicBezTo>
                  <a:pt x="7893386" y="1186493"/>
                  <a:pt x="7889856" y="1186493"/>
                  <a:pt x="7889856" y="1193552"/>
                </a:cubicBezTo>
                <a:lnTo>
                  <a:pt x="7911038" y="1204143"/>
                </a:lnTo>
                <a:cubicBezTo>
                  <a:pt x="7918098" y="1204143"/>
                  <a:pt x="7925157" y="1205908"/>
                  <a:pt x="7932219" y="1209437"/>
                </a:cubicBezTo>
                <a:cubicBezTo>
                  <a:pt x="7939279" y="1212968"/>
                  <a:pt x="7942808" y="1214733"/>
                  <a:pt x="7942808" y="1214733"/>
                </a:cubicBezTo>
                <a:cubicBezTo>
                  <a:pt x="7949869" y="1221793"/>
                  <a:pt x="7956928" y="1225324"/>
                  <a:pt x="7963990" y="1225324"/>
                </a:cubicBezTo>
                <a:cubicBezTo>
                  <a:pt x="7971050" y="1225324"/>
                  <a:pt x="7976346" y="1225324"/>
                  <a:pt x="7979875" y="1225324"/>
                </a:cubicBezTo>
                <a:cubicBezTo>
                  <a:pt x="7983404" y="1225324"/>
                  <a:pt x="7985171" y="1225324"/>
                  <a:pt x="7985171" y="1225324"/>
                </a:cubicBezTo>
                <a:cubicBezTo>
                  <a:pt x="7985171" y="1232383"/>
                  <a:pt x="7995760" y="1239445"/>
                  <a:pt x="8016942" y="1246504"/>
                </a:cubicBezTo>
                <a:cubicBezTo>
                  <a:pt x="8038123" y="1253564"/>
                  <a:pt x="8052242" y="1257095"/>
                  <a:pt x="8059302" y="1257095"/>
                </a:cubicBezTo>
                <a:lnTo>
                  <a:pt x="8069894" y="1267685"/>
                </a:lnTo>
                <a:cubicBezTo>
                  <a:pt x="8062833" y="1274745"/>
                  <a:pt x="8055773" y="1274745"/>
                  <a:pt x="8048712" y="1267685"/>
                </a:cubicBezTo>
                <a:cubicBezTo>
                  <a:pt x="8048712" y="1267685"/>
                  <a:pt x="8045183" y="1267685"/>
                  <a:pt x="8038123" y="1267685"/>
                </a:cubicBezTo>
                <a:lnTo>
                  <a:pt x="8027531" y="1267685"/>
                </a:lnTo>
                <a:cubicBezTo>
                  <a:pt x="8020471" y="1253564"/>
                  <a:pt x="7995760" y="1246504"/>
                  <a:pt x="7953398" y="1246504"/>
                </a:cubicBezTo>
                <a:cubicBezTo>
                  <a:pt x="7946338" y="1246504"/>
                  <a:pt x="7939279" y="1244739"/>
                  <a:pt x="7932219" y="1241210"/>
                </a:cubicBezTo>
                <a:cubicBezTo>
                  <a:pt x="7925157" y="1237679"/>
                  <a:pt x="7921627" y="1235914"/>
                  <a:pt x="7921627" y="1235914"/>
                </a:cubicBezTo>
                <a:cubicBezTo>
                  <a:pt x="7914567" y="1235914"/>
                  <a:pt x="7903976" y="1235914"/>
                  <a:pt x="7889856" y="1235914"/>
                </a:cubicBezTo>
                <a:lnTo>
                  <a:pt x="7868675" y="1225324"/>
                </a:lnTo>
                <a:cubicBezTo>
                  <a:pt x="7854556" y="1218264"/>
                  <a:pt x="7847494" y="1218264"/>
                  <a:pt x="7847494" y="1225324"/>
                </a:cubicBezTo>
                <a:cubicBezTo>
                  <a:pt x="7840434" y="1225324"/>
                  <a:pt x="7836904" y="1221793"/>
                  <a:pt x="7836904" y="1214733"/>
                </a:cubicBezTo>
                <a:cubicBezTo>
                  <a:pt x="7836904" y="1214733"/>
                  <a:pt x="7829844" y="1214733"/>
                  <a:pt x="7815724" y="1214733"/>
                </a:cubicBezTo>
                <a:cubicBezTo>
                  <a:pt x="7808663" y="1214733"/>
                  <a:pt x="7801604" y="1212968"/>
                  <a:pt x="7794542" y="1209437"/>
                </a:cubicBezTo>
                <a:cubicBezTo>
                  <a:pt x="7787482" y="1205908"/>
                  <a:pt x="7783952" y="1204143"/>
                  <a:pt x="7783952" y="1204143"/>
                </a:cubicBezTo>
                <a:cubicBezTo>
                  <a:pt x="7755711" y="1190022"/>
                  <a:pt x="7738060" y="1186493"/>
                  <a:pt x="7731000" y="1193552"/>
                </a:cubicBezTo>
                <a:cubicBezTo>
                  <a:pt x="7731000" y="1207673"/>
                  <a:pt x="7716880" y="1207673"/>
                  <a:pt x="7688638" y="1193552"/>
                </a:cubicBezTo>
                <a:cubicBezTo>
                  <a:pt x="7681578" y="1186493"/>
                  <a:pt x="7663928" y="1179431"/>
                  <a:pt x="7635686" y="1172371"/>
                </a:cubicBezTo>
                <a:cubicBezTo>
                  <a:pt x="7628626" y="1172371"/>
                  <a:pt x="7621567" y="1170606"/>
                  <a:pt x="7614505" y="1167077"/>
                </a:cubicBezTo>
                <a:cubicBezTo>
                  <a:pt x="7607444" y="1163546"/>
                  <a:pt x="7600386" y="1160016"/>
                  <a:pt x="7593326" y="1156485"/>
                </a:cubicBezTo>
                <a:cubicBezTo>
                  <a:pt x="7586264" y="1152956"/>
                  <a:pt x="7577438" y="1149426"/>
                  <a:pt x="7566848" y="1145896"/>
                </a:cubicBezTo>
                <a:cubicBezTo>
                  <a:pt x="7556259" y="1142365"/>
                  <a:pt x="7547434" y="1140600"/>
                  <a:pt x="7540374" y="1140600"/>
                </a:cubicBezTo>
                <a:cubicBezTo>
                  <a:pt x="7519192" y="1140600"/>
                  <a:pt x="7501540" y="1137070"/>
                  <a:pt x="7487420" y="1130010"/>
                </a:cubicBezTo>
                <a:lnTo>
                  <a:pt x="7466240" y="1140600"/>
                </a:lnTo>
                <a:cubicBezTo>
                  <a:pt x="7473300" y="1147660"/>
                  <a:pt x="7494482" y="1151191"/>
                  <a:pt x="7529782" y="1151191"/>
                </a:cubicBezTo>
                <a:cubicBezTo>
                  <a:pt x="7536842" y="1158250"/>
                  <a:pt x="7540374" y="1163546"/>
                  <a:pt x="7540374" y="1167077"/>
                </a:cubicBezTo>
                <a:cubicBezTo>
                  <a:pt x="7540374" y="1170606"/>
                  <a:pt x="7547434" y="1168841"/>
                  <a:pt x="7561553" y="1161781"/>
                </a:cubicBezTo>
                <a:lnTo>
                  <a:pt x="7572144" y="1172371"/>
                </a:lnTo>
                <a:lnTo>
                  <a:pt x="7593326" y="1182962"/>
                </a:lnTo>
                <a:cubicBezTo>
                  <a:pt x="7607444" y="1182962"/>
                  <a:pt x="7618034" y="1184727"/>
                  <a:pt x="7625096" y="1188258"/>
                </a:cubicBezTo>
                <a:cubicBezTo>
                  <a:pt x="7632156" y="1191787"/>
                  <a:pt x="7640982" y="1193552"/>
                  <a:pt x="7651572" y="1193552"/>
                </a:cubicBezTo>
                <a:cubicBezTo>
                  <a:pt x="7662163" y="1193552"/>
                  <a:pt x="7667457" y="1197083"/>
                  <a:pt x="7667457" y="1204143"/>
                </a:cubicBezTo>
                <a:cubicBezTo>
                  <a:pt x="7674519" y="1204143"/>
                  <a:pt x="7678048" y="1204143"/>
                  <a:pt x="7678048" y="1204143"/>
                </a:cubicBezTo>
                <a:cubicBezTo>
                  <a:pt x="7678048" y="1204143"/>
                  <a:pt x="7678048" y="1207673"/>
                  <a:pt x="7678048" y="1214733"/>
                </a:cubicBezTo>
                <a:lnTo>
                  <a:pt x="7688638" y="1214733"/>
                </a:lnTo>
                <a:lnTo>
                  <a:pt x="7773361" y="1235914"/>
                </a:lnTo>
                <a:lnTo>
                  <a:pt x="7783952" y="1235914"/>
                </a:lnTo>
                <a:cubicBezTo>
                  <a:pt x="7783952" y="1235914"/>
                  <a:pt x="7785717" y="1235914"/>
                  <a:pt x="7789248" y="1235914"/>
                </a:cubicBezTo>
                <a:cubicBezTo>
                  <a:pt x="7792778" y="1235914"/>
                  <a:pt x="7801604" y="1239445"/>
                  <a:pt x="7815724" y="1246504"/>
                </a:cubicBezTo>
                <a:lnTo>
                  <a:pt x="7847494" y="1257095"/>
                </a:lnTo>
                <a:cubicBezTo>
                  <a:pt x="7854556" y="1257095"/>
                  <a:pt x="7861615" y="1258860"/>
                  <a:pt x="7868675" y="1262389"/>
                </a:cubicBezTo>
                <a:cubicBezTo>
                  <a:pt x="7875736" y="1265920"/>
                  <a:pt x="7879267" y="1267685"/>
                  <a:pt x="7879267" y="1267685"/>
                </a:cubicBezTo>
                <a:cubicBezTo>
                  <a:pt x="7879267" y="1267685"/>
                  <a:pt x="7882796" y="1269450"/>
                  <a:pt x="7889856" y="1272981"/>
                </a:cubicBezTo>
                <a:cubicBezTo>
                  <a:pt x="7896917" y="1276510"/>
                  <a:pt x="7914567" y="1278276"/>
                  <a:pt x="7942808" y="1278276"/>
                </a:cubicBezTo>
                <a:lnTo>
                  <a:pt x="7974579" y="1288866"/>
                </a:lnTo>
                <a:cubicBezTo>
                  <a:pt x="7967519" y="1295927"/>
                  <a:pt x="7963990" y="1299456"/>
                  <a:pt x="7963990" y="1299456"/>
                </a:cubicBezTo>
                <a:cubicBezTo>
                  <a:pt x="7963990" y="1306516"/>
                  <a:pt x="7960460" y="1310047"/>
                  <a:pt x="7953398" y="1310047"/>
                </a:cubicBezTo>
                <a:lnTo>
                  <a:pt x="7985171" y="1310047"/>
                </a:lnTo>
                <a:cubicBezTo>
                  <a:pt x="7992231" y="1302987"/>
                  <a:pt x="8001056" y="1301221"/>
                  <a:pt x="8011646" y="1304752"/>
                </a:cubicBezTo>
                <a:cubicBezTo>
                  <a:pt x="8022237" y="1308283"/>
                  <a:pt x="8031061" y="1313577"/>
                  <a:pt x="8038123" y="1320637"/>
                </a:cubicBezTo>
                <a:cubicBezTo>
                  <a:pt x="8038123" y="1320637"/>
                  <a:pt x="8041652" y="1322402"/>
                  <a:pt x="8048712" y="1325933"/>
                </a:cubicBezTo>
                <a:cubicBezTo>
                  <a:pt x="8055773" y="1329464"/>
                  <a:pt x="8062833" y="1327697"/>
                  <a:pt x="8069894" y="1320637"/>
                </a:cubicBezTo>
                <a:lnTo>
                  <a:pt x="8122846" y="1341818"/>
                </a:lnTo>
                <a:cubicBezTo>
                  <a:pt x="8122846" y="1341818"/>
                  <a:pt x="8119316" y="1341818"/>
                  <a:pt x="8112254" y="1341818"/>
                </a:cubicBezTo>
                <a:cubicBezTo>
                  <a:pt x="8105194" y="1341818"/>
                  <a:pt x="8101664" y="1341818"/>
                  <a:pt x="8101664" y="1341818"/>
                </a:cubicBezTo>
                <a:cubicBezTo>
                  <a:pt x="8101664" y="1348879"/>
                  <a:pt x="8122846" y="1359468"/>
                  <a:pt x="8165206" y="1373589"/>
                </a:cubicBezTo>
                <a:cubicBezTo>
                  <a:pt x="8172268" y="1373589"/>
                  <a:pt x="8177564" y="1373589"/>
                  <a:pt x="8181093" y="1373589"/>
                </a:cubicBezTo>
                <a:cubicBezTo>
                  <a:pt x="8184623" y="1373589"/>
                  <a:pt x="8186387" y="1373589"/>
                  <a:pt x="8186387" y="1373589"/>
                </a:cubicBezTo>
                <a:cubicBezTo>
                  <a:pt x="8193449" y="1373589"/>
                  <a:pt x="8196979" y="1377120"/>
                  <a:pt x="8196979" y="1384180"/>
                </a:cubicBezTo>
                <a:cubicBezTo>
                  <a:pt x="8274641" y="1405360"/>
                  <a:pt x="8341714" y="1419481"/>
                  <a:pt x="8398196" y="1426541"/>
                </a:cubicBezTo>
                <a:cubicBezTo>
                  <a:pt x="8426438" y="1426541"/>
                  <a:pt x="8447618" y="1430072"/>
                  <a:pt x="8461739" y="1437132"/>
                </a:cubicBezTo>
                <a:lnTo>
                  <a:pt x="8472329" y="1437132"/>
                </a:lnTo>
                <a:lnTo>
                  <a:pt x="8461739" y="1447722"/>
                </a:lnTo>
                <a:cubicBezTo>
                  <a:pt x="8454678" y="1447722"/>
                  <a:pt x="8447618" y="1447722"/>
                  <a:pt x="8440558" y="1447722"/>
                </a:cubicBezTo>
                <a:cubicBezTo>
                  <a:pt x="8433497" y="1447722"/>
                  <a:pt x="8429968" y="1447722"/>
                  <a:pt x="8429968" y="1447722"/>
                </a:cubicBezTo>
                <a:lnTo>
                  <a:pt x="8408787" y="1458312"/>
                </a:lnTo>
                <a:lnTo>
                  <a:pt x="8387606" y="1458312"/>
                </a:lnTo>
                <a:cubicBezTo>
                  <a:pt x="8373486" y="1451253"/>
                  <a:pt x="8359364" y="1445957"/>
                  <a:pt x="8345244" y="1442427"/>
                </a:cubicBezTo>
                <a:cubicBezTo>
                  <a:pt x="8331124" y="1438897"/>
                  <a:pt x="8320533" y="1438897"/>
                  <a:pt x="8313473" y="1442427"/>
                </a:cubicBezTo>
                <a:cubicBezTo>
                  <a:pt x="8306412" y="1445957"/>
                  <a:pt x="8299353" y="1444191"/>
                  <a:pt x="8292291" y="1437132"/>
                </a:cubicBezTo>
                <a:cubicBezTo>
                  <a:pt x="8285231" y="1430072"/>
                  <a:pt x="8278172" y="1430072"/>
                  <a:pt x="8271112" y="1437132"/>
                </a:cubicBezTo>
                <a:cubicBezTo>
                  <a:pt x="8264050" y="1437132"/>
                  <a:pt x="8258756" y="1435368"/>
                  <a:pt x="8255225" y="1431837"/>
                </a:cubicBezTo>
                <a:cubicBezTo>
                  <a:pt x="8251695" y="1428306"/>
                  <a:pt x="8249931" y="1426541"/>
                  <a:pt x="8249931" y="1426541"/>
                </a:cubicBezTo>
                <a:cubicBezTo>
                  <a:pt x="8249931" y="1426541"/>
                  <a:pt x="8246401" y="1426541"/>
                  <a:pt x="8239339" y="1426541"/>
                </a:cubicBezTo>
                <a:cubicBezTo>
                  <a:pt x="8232279" y="1426541"/>
                  <a:pt x="8225220" y="1423012"/>
                  <a:pt x="8218160" y="1415951"/>
                </a:cubicBezTo>
                <a:cubicBezTo>
                  <a:pt x="8211098" y="1408891"/>
                  <a:pt x="8200508" y="1405360"/>
                  <a:pt x="8186387" y="1405360"/>
                </a:cubicBezTo>
                <a:cubicBezTo>
                  <a:pt x="8179327" y="1412420"/>
                  <a:pt x="8172268" y="1414187"/>
                  <a:pt x="8165206" y="1410656"/>
                </a:cubicBezTo>
                <a:cubicBezTo>
                  <a:pt x="8158146" y="1407125"/>
                  <a:pt x="8151087" y="1405360"/>
                  <a:pt x="8144027" y="1405360"/>
                </a:cubicBezTo>
                <a:cubicBezTo>
                  <a:pt x="8129906" y="1405360"/>
                  <a:pt x="8119316" y="1405360"/>
                  <a:pt x="8112254" y="1405360"/>
                </a:cubicBezTo>
                <a:lnTo>
                  <a:pt x="8112254" y="1384180"/>
                </a:lnTo>
                <a:lnTo>
                  <a:pt x="8112254" y="1373589"/>
                </a:lnTo>
                <a:lnTo>
                  <a:pt x="8101664" y="1373589"/>
                </a:lnTo>
                <a:cubicBezTo>
                  <a:pt x="8101664" y="1359468"/>
                  <a:pt x="8098135" y="1362999"/>
                  <a:pt x="8091075" y="1384180"/>
                </a:cubicBezTo>
                <a:lnTo>
                  <a:pt x="8091075" y="1394770"/>
                </a:lnTo>
                <a:cubicBezTo>
                  <a:pt x="8084013" y="1394770"/>
                  <a:pt x="8071658" y="1389475"/>
                  <a:pt x="8054008" y="1378885"/>
                </a:cubicBezTo>
                <a:cubicBezTo>
                  <a:pt x="8036356" y="1368293"/>
                  <a:pt x="8025767" y="1364764"/>
                  <a:pt x="8022237" y="1368293"/>
                </a:cubicBezTo>
                <a:cubicBezTo>
                  <a:pt x="8018706" y="1371824"/>
                  <a:pt x="8011646" y="1373589"/>
                  <a:pt x="8001056" y="1373589"/>
                </a:cubicBezTo>
                <a:cubicBezTo>
                  <a:pt x="7990465" y="1373589"/>
                  <a:pt x="7985171" y="1370060"/>
                  <a:pt x="7985171" y="1362999"/>
                </a:cubicBezTo>
                <a:cubicBezTo>
                  <a:pt x="7985171" y="1362999"/>
                  <a:pt x="7981640" y="1362999"/>
                  <a:pt x="7974579" y="1362999"/>
                </a:cubicBezTo>
                <a:cubicBezTo>
                  <a:pt x="7967519" y="1362999"/>
                  <a:pt x="7963990" y="1362999"/>
                  <a:pt x="7963990" y="1362999"/>
                </a:cubicBezTo>
                <a:lnTo>
                  <a:pt x="7942808" y="1352408"/>
                </a:lnTo>
                <a:cubicBezTo>
                  <a:pt x="7942808" y="1352408"/>
                  <a:pt x="7939279" y="1352408"/>
                  <a:pt x="7932219" y="1352408"/>
                </a:cubicBezTo>
                <a:cubicBezTo>
                  <a:pt x="7925157" y="1352408"/>
                  <a:pt x="7925157" y="1355939"/>
                  <a:pt x="7932219" y="1362999"/>
                </a:cubicBezTo>
                <a:lnTo>
                  <a:pt x="7953398" y="1373589"/>
                </a:lnTo>
                <a:cubicBezTo>
                  <a:pt x="7960460" y="1373589"/>
                  <a:pt x="7963990" y="1375354"/>
                  <a:pt x="7963990" y="1378885"/>
                </a:cubicBezTo>
                <a:cubicBezTo>
                  <a:pt x="7963990" y="1382416"/>
                  <a:pt x="7974579" y="1384180"/>
                  <a:pt x="7995760" y="1384180"/>
                </a:cubicBezTo>
                <a:cubicBezTo>
                  <a:pt x="8002821" y="1384180"/>
                  <a:pt x="8009880" y="1385945"/>
                  <a:pt x="8016942" y="1389475"/>
                </a:cubicBezTo>
                <a:cubicBezTo>
                  <a:pt x="8024002" y="1393005"/>
                  <a:pt x="8029298" y="1396535"/>
                  <a:pt x="8032827" y="1400066"/>
                </a:cubicBezTo>
                <a:cubicBezTo>
                  <a:pt x="8036356" y="1403595"/>
                  <a:pt x="8043417" y="1407125"/>
                  <a:pt x="8054008" y="1410656"/>
                </a:cubicBezTo>
                <a:cubicBezTo>
                  <a:pt x="8064598" y="1414187"/>
                  <a:pt x="8073423" y="1415951"/>
                  <a:pt x="8080483" y="1415951"/>
                </a:cubicBezTo>
                <a:cubicBezTo>
                  <a:pt x="8108725" y="1423012"/>
                  <a:pt x="8129906" y="1430072"/>
                  <a:pt x="8144027" y="1437132"/>
                </a:cubicBezTo>
                <a:lnTo>
                  <a:pt x="8154617" y="1447722"/>
                </a:lnTo>
                <a:cubicBezTo>
                  <a:pt x="8140497" y="1440662"/>
                  <a:pt x="8133435" y="1438897"/>
                  <a:pt x="8133435" y="1442427"/>
                </a:cubicBezTo>
                <a:cubicBezTo>
                  <a:pt x="8133435" y="1445957"/>
                  <a:pt x="8129906" y="1447722"/>
                  <a:pt x="8122846" y="1447722"/>
                </a:cubicBezTo>
                <a:cubicBezTo>
                  <a:pt x="8115785" y="1447722"/>
                  <a:pt x="8112254" y="1447722"/>
                  <a:pt x="8112254" y="1447722"/>
                </a:cubicBezTo>
                <a:cubicBezTo>
                  <a:pt x="8112254" y="1447722"/>
                  <a:pt x="8112254" y="1451253"/>
                  <a:pt x="8112254" y="1458312"/>
                </a:cubicBezTo>
                <a:cubicBezTo>
                  <a:pt x="8112254" y="1465372"/>
                  <a:pt x="8108725" y="1465372"/>
                  <a:pt x="8101664" y="1458312"/>
                </a:cubicBezTo>
                <a:lnTo>
                  <a:pt x="8091075" y="1447722"/>
                </a:lnTo>
                <a:lnTo>
                  <a:pt x="8080483" y="1437132"/>
                </a:lnTo>
                <a:lnTo>
                  <a:pt x="8069894" y="1426541"/>
                </a:lnTo>
                <a:cubicBezTo>
                  <a:pt x="8055773" y="1426541"/>
                  <a:pt x="8045183" y="1430072"/>
                  <a:pt x="8038123" y="1437132"/>
                </a:cubicBezTo>
                <a:cubicBezTo>
                  <a:pt x="8031061" y="1437132"/>
                  <a:pt x="8027531" y="1435368"/>
                  <a:pt x="8027531" y="1431837"/>
                </a:cubicBezTo>
                <a:cubicBezTo>
                  <a:pt x="8027531" y="1428306"/>
                  <a:pt x="8024002" y="1426541"/>
                  <a:pt x="8016942" y="1426541"/>
                </a:cubicBezTo>
                <a:lnTo>
                  <a:pt x="8016942" y="1415951"/>
                </a:lnTo>
                <a:cubicBezTo>
                  <a:pt x="8009880" y="1415951"/>
                  <a:pt x="8006350" y="1417716"/>
                  <a:pt x="8006350" y="1421247"/>
                </a:cubicBezTo>
                <a:cubicBezTo>
                  <a:pt x="8006350" y="1424776"/>
                  <a:pt x="7995760" y="1426541"/>
                  <a:pt x="7974579" y="1426541"/>
                </a:cubicBezTo>
                <a:cubicBezTo>
                  <a:pt x="7960460" y="1419481"/>
                  <a:pt x="7953398" y="1419481"/>
                  <a:pt x="7953398" y="1426541"/>
                </a:cubicBezTo>
                <a:lnTo>
                  <a:pt x="7932219" y="1426541"/>
                </a:lnTo>
                <a:lnTo>
                  <a:pt x="7932219" y="1415951"/>
                </a:lnTo>
                <a:cubicBezTo>
                  <a:pt x="7925157" y="1408891"/>
                  <a:pt x="7907508" y="1405360"/>
                  <a:pt x="7879267" y="1405360"/>
                </a:cubicBezTo>
                <a:cubicBezTo>
                  <a:pt x="7872205" y="1405360"/>
                  <a:pt x="7868675" y="1403595"/>
                  <a:pt x="7868675" y="1400066"/>
                </a:cubicBezTo>
                <a:cubicBezTo>
                  <a:pt x="7868675" y="1396535"/>
                  <a:pt x="7861615" y="1394770"/>
                  <a:pt x="7847494" y="1394770"/>
                </a:cubicBezTo>
                <a:cubicBezTo>
                  <a:pt x="7826313" y="1394770"/>
                  <a:pt x="7822784" y="1398301"/>
                  <a:pt x="7836904" y="1405360"/>
                </a:cubicBezTo>
                <a:cubicBezTo>
                  <a:pt x="7843965" y="1412420"/>
                  <a:pt x="7889856" y="1426541"/>
                  <a:pt x="7974579" y="1447722"/>
                </a:cubicBezTo>
                <a:lnTo>
                  <a:pt x="8069894" y="1479493"/>
                </a:lnTo>
                <a:lnTo>
                  <a:pt x="8059302" y="1479493"/>
                </a:lnTo>
                <a:lnTo>
                  <a:pt x="8038123" y="1479493"/>
                </a:lnTo>
                <a:cubicBezTo>
                  <a:pt x="8045183" y="1486554"/>
                  <a:pt x="8059302" y="1493614"/>
                  <a:pt x="8080483" y="1500674"/>
                </a:cubicBezTo>
                <a:cubicBezTo>
                  <a:pt x="8087545" y="1507735"/>
                  <a:pt x="8094604" y="1513030"/>
                  <a:pt x="8101664" y="1516560"/>
                </a:cubicBezTo>
                <a:cubicBezTo>
                  <a:pt x="8108725" y="1520091"/>
                  <a:pt x="8112254" y="1521855"/>
                  <a:pt x="8112254" y="1521855"/>
                </a:cubicBezTo>
                <a:cubicBezTo>
                  <a:pt x="8119316" y="1521855"/>
                  <a:pt x="8126375" y="1521855"/>
                  <a:pt x="8133435" y="1521855"/>
                </a:cubicBezTo>
                <a:lnTo>
                  <a:pt x="8154617" y="1532445"/>
                </a:lnTo>
                <a:lnTo>
                  <a:pt x="8175798" y="1532445"/>
                </a:lnTo>
                <a:cubicBezTo>
                  <a:pt x="8225220" y="1539506"/>
                  <a:pt x="8264050" y="1550095"/>
                  <a:pt x="8292291" y="1564218"/>
                </a:cubicBezTo>
                <a:cubicBezTo>
                  <a:pt x="8292291" y="1571276"/>
                  <a:pt x="8295821" y="1574807"/>
                  <a:pt x="8302883" y="1574807"/>
                </a:cubicBezTo>
                <a:cubicBezTo>
                  <a:pt x="8309943" y="1574807"/>
                  <a:pt x="8317002" y="1574807"/>
                  <a:pt x="8324064" y="1574807"/>
                </a:cubicBezTo>
                <a:lnTo>
                  <a:pt x="8334654" y="1585397"/>
                </a:lnTo>
                <a:lnTo>
                  <a:pt x="8377016" y="1595988"/>
                </a:lnTo>
                <a:cubicBezTo>
                  <a:pt x="8398196" y="1603047"/>
                  <a:pt x="8412316" y="1606578"/>
                  <a:pt x="8419377" y="1606578"/>
                </a:cubicBezTo>
                <a:cubicBezTo>
                  <a:pt x="8412316" y="1606578"/>
                  <a:pt x="8405257" y="1606578"/>
                  <a:pt x="8398196" y="1606578"/>
                </a:cubicBezTo>
                <a:cubicBezTo>
                  <a:pt x="8391135" y="1606578"/>
                  <a:pt x="8384076" y="1606578"/>
                  <a:pt x="8377016" y="1606578"/>
                </a:cubicBezTo>
                <a:cubicBezTo>
                  <a:pt x="8362895" y="1599518"/>
                  <a:pt x="8341714" y="1592458"/>
                  <a:pt x="8313473" y="1585397"/>
                </a:cubicBezTo>
                <a:cubicBezTo>
                  <a:pt x="8256991" y="1571276"/>
                  <a:pt x="8211098" y="1557157"/>
                  <a:pt x="8175798" y="1543036"/>
                </a:cubicBezTo>
                <a:cubicBezTo>
                  <a:pt x="8168737" y="1543036"/>
                  <a:pt x="8161677" y="1543036"/>
                  <a:pt x="8154617" y="1543036"/>
                </a:cubicBezTo>
                <a:lnTo>
                  <a:pt x="8091075" y="1532445"/>
                </a:lnTo>
                <a:cubicBezTo>
                  <a:pt x="8084013" y="1525386"/>
                  <a:pt x="8073423" y="1521855"/>
                  <a:pt x="8059302" y="1521855"/>
                </a:cubicBezTo>
                <a:cubicBezTo>
                  <a:pt x="8045183" y="1521855"/>
                  <a:pt x="8038123" y="1520091"/>
                  <a:pt x="8038123" y="1516560"/>
                </a:cubicBezTo>
                <a:cubicBezTo>
                  <a:pt x="8038123" y="1513030"/>
                  <a:pt x="8034593" y="1511264"/>
                  <a:pt x="8027531" y="1511264"/>
                </a:cubicBezTo>
                <a:lnTo>
                  <a:pt x="7963990" y="1500674"/>
                </a:lnTo>
                <a:cubicBezTo>
                  <a:pt x="7949869" y="1493614"/>
                  <a:pt x="7942808" y="1493614"/>
                  <a:pt x="7942808" y="1500674"/>
                </a:cubicBezTo>
                <a:cubicBezTo>
                  <a:pt x="7935748" y="1500674"/>
                  <a:pt x="7932219" y="1500674"/>
                  <a:pt x="7932219" y="1500674"/>
                </a:cubicBezTo>
                <a:cubicBezTo>
                  <a:pt x="7925157" y="1493614"/>
                  <a:pt x="7918098" y="1490084"/>
                  <a:pt x="7911038" y="1490084"/>
                </a:cubicBezTo>
                <a:cubicBezTo>
                  <a:pt x="7903976" y="1490084"/>
                  <a:pt x="7903976" y="1493614"/>
                  <a:pt x="7911038" y="1500674"/>
                </a:cubicBezTo>
                <a:cubicBezTo>
                  <a:pt x="7903976" y="1500674"/>
                  <a:pt x="7898682" y="1500674"/>
                  <a:pt x="7895152" y="1500674"/>
                </a:cubicBezTo>
                <a:cubicBezTo>
                  <a:pt x="7891623" y="1500674"/>
                  <a:pt x="7889856" y="1502439"/>
                  <a:pt x="7889856" y="1505970"/>
                </a:cubicBezTo>
                <a:cubicBezTo>
                  <a:pt x="7889856" y="1509499"/>
                  <a:pt x="7886327" y="1511264"/>
                  <a:pt x="7879267" y="1511264"/>
                </a:cubicBezTo>
                <a:cubicBezTo>
                  <a:pt x="7872205" y="1511264"/>
                  <a:pt x="7858085" y="1507735"/>
                  <a:pt x="7836904" y="1500674"/>
                </a:cubicBezTo>
                <a:cubicBezTo>
                  <a:pt x="7808663" y="1486554"/>
                  <a:pt x="7791012" y="1479493"/>
                  <a:pt x="7783952" y="1479493"/>
                </a:cubicBezTo>
                <a:cubicBezTo>
                  <a:pt x="7776892" y="1479493"/>
                  <a:pt x="7771596" y="1477728"/>
                  <a:pt x="7768067" y="1474199"/>
                </a:cubicBezTo>
                <a:cubicBezTo>
                  <a:pt x="7764538" y="1470668"/>
                  <a:pt x="7759242" y="1468903"/>
                  <a:pt x="7752182" y="1468903"/>
                </a:cubicBezTo>
                <a:cubicBezTo>
                  <a:pt x="7738060" y="1468903"/>
                  <a:pt x="7725704" y="1465372"/>
                  <a:pt x="7715115" y="1458312"/>
                </a:cubicBezTo>
                <a:cubicBezTo>
                  <a:pt x="7704524" y="1451253"/>
                  <a:pt x="7697464" y="1449487"/>
                  <a:pt x="7693934" y="1453018"/>
                </a:cubicBezTo>
                <a:cubicBezTo>
                  <a:pt x="7690404" y="1456547"/>
                  <a:pt x="7685108" y="1454783"/>
                  <a:pt x="7678048" y="1447722"/>
                </a:cubicBezTo>
                <a:cubicBezTo>
                  <a:pt x="7670986" y="1440662"/>
                  <a:pt x="7660396" y="1437132"/>
                  <a:pt x="7646278" y="1437132"/>
                </a:cubicBezTo>
                <a:lnTo>
                  <a:pt x="7603915" y="1415951"/>
                </a:lnTo>
                <a:cubicBezTo>
                  <a:pt x="7589794" y="1415951"/>
                  <a:pt x="7579204" y="1415951"/>
                  <a:pt x="7572144" y="1415951"/>
                </a:cubicBezTo>
                <a:lnTo>
                  <a:pt x="7519192" y="1394770"/>
                </a:lnTo>
                <a:cubicBezTo>
                  <a:pt x="7512130" y="1387710"/>
                  <a:pt x="7501540" y="1384180"/>
                  <a:pt x="7487420" y="1384180"/>
                </a:cubicBezTo>
                <a:lnTo>
                  <a:pt x="7476830" y="1394770"/>
                </a:lnTo>
                <a:cubicBezTo>
                  <a:pt x="7476830" y="1401831"/>
                  <a:pt x="7483890" y="1405360"/>
                  <a:pt x="7498011" y="1405360"/>
                </a:cubicBezTo>
                <a:cubicBezTo>
                  <a:pt x="7512130" y="1405360"/>
                  <a:pt x="7519192" y="1407125"/>
                  <a:pt x="7519192" y="1410656"/>
                </a:cubicBezTo>
                <a:cubicBezTo>
                  <a:pt x="7519192" y="1414187"/>
                  <a:pt x="7522722" y="1417716"/>
                  <a:pt x="7529782" y="1421247"/>
                </a:cubicBezTo>
                <a:cubicBezTo>
                  <a:pt x="7536842" y="1424776"/>
                  <a:pt x="7543903" y="1424776"/>
                  <a:pt x="7550963" y="1421247"/>
                </a:cubicBezTo>
                <a:cubicBezTo>
                  <a:pt x="7558024" y="1417716"/>
                  <a:pt x="7568615" y="1419481"/>
                  <a:pt x="7582734" y="1426541"/>
                </a:cubicBezTo>
                <a:lnTo>
                  <a:pt x="7635686" y="1437132"/>
                </a:lnTo>
                <a:cubicBezTo>
                  <a:pt x="7635686" y="1444191"/>
                  <a:pt x="7635686" y="1447722"/>
                  <a:pt x="7635686" y="1447722"/>
                </a:cubicBezTo>
                <a:cubicBezTo>
                  <a:pt x="7635686" y="1447722"/>
                  <a:pt x="7637452" y="1449487"/>
                  <a:pt x="7640982" y="1453018"/>
                </a:cubicBezTo>
                <a:cubicBezTo>
                  <a:pt x="7644511" y="1456547"/>
                  <a:pt x="7649807" y="1458312"/>
                  <a:pt x="7656867" y="1458312"/>
                </a:cubicBezTo>
                <a:cubicBezTo>
                  <a:pt x="7663928" y="1458312"/>
                  <a:pt x="7676282" y="1463608"/>
                  <a:pt x="7693934" y="1474199"/>
                </a:cubicBezTo>
                <a:cubicBezTo>
                  <a:pt x="7711586" y="1484789"/>
                  <a:pt x="7722175" y="1486554"/>
                  <a:pt x="7725704" y="1479493"/>
                </a:cubicBezTo>
                <a:cubicBezTo>
                  <a:pt x="7729234" y="1472434"/>
                  <a:pt x="7732765" y="1468903"/>
                  <a:pt x="7736296" y="1468903"/>
                </a:cubicBezTo>
                <a:cubicBezTo>
                  <a:pt x="7739826" y="1468903"/>
                  <a:pt x="7741590" y="1472434"/>
                  <a:pt x="7741590" y="1479493"/>
                </a:cubicBezTo>
                <a:lnTo>
                  <a:pt x="7773361" y="1511264"/>
                </a:lnTo>
                <a:cubicBezTo>
                  <a:pt x="7801604" y="1518324"/>
                  <a:pt x="7815724" y="1523620"/>
                  <a:pt x="7815724" y="1527151"/>
                </a:cubicBezTo>
                <a:cubicBezTo>
                  <a:pt x="7815724" y="1530680"/>
                  <a:pt x="7819253" y="1532445"/>
                  <a:pt x="7826313" y="1532445"/>
                </a:cubicBezTo>
                <a:lnTo>
                  <a:pt x="7879267" y="1543036"/>
                </a:lnTo>
                <a:cubicBezTo>
                  <a:pt x="7886327" y="1550095"/>
                  <a:pt x="7907508" y="1560687"/>
                  <a:pt x="7942808" y="1574807"/>
                </a:cubicBezTo>
                <a:cubicBezTo>
                  <a:pt x="7978109" y="1588928"/>
                  <a:pt x="7999290" y="1595988"/>
                  <a:pt x="8006350" y="1595988"/>
                </a:cubicBezTo>
                <a:cubicBezTo>
                  <a:pt x="8013412" y="1595988"/>
                  <a:pt x="8016942" y="1595988"/>
                  <a:pt x="8016942" y="1595988"/>
                </a:cubicBezTo>
                <a:cubicBezTo>
                  <a:pt x="8016942" y="1603047"/>
                  <a:pt x="8018706" y="1606578"/>
                  <a:pt x="8022237" y="1606578"/>
                </a:cubicBezTo>
                <a:lnTo>
                  <a:pt x="7995760" y="1595988"/>
                </a:lnTo>
                <a:cubicBezTo>
                  <a:pt x="7981640" y="1595988"/>
                  <a:pt x="7960460" y="1590693"/>
                  <a:pt x="7932219" y="1580103"/>
                </a:cubicBezTo>
                <a:cubicBezTo>
                  <a:pt x="7903976" y="1569512"/>
                  <a:pt x="7888090" y="1567747"/>
                  <a:pt x="7884561" y="1574807"/>
                </a:cubicBezTo>
                <a:cubicBezTo>
                  <a:pt x="7881031" y="1581868"/>
                  <a:pt x="7877500" y="1581868"/>
                  <a:pt x="7873971" y="1574807"/>
                </a:cubicBezTo>
                <a:cubicBezTo>
                  <a:pt x="7870441" y="1567747"/>
                  <a:pt x="7861615" y="1560687"/>
                  <a:pt x="7847494" y="1553626"/>
                </a:cubicBezTo>
                <a:cubicBezTo>
                  <a:pt x="7833375" y="1546566"/>
                  <a:pt x="7822784" y="1543036"/>
                  <a:pt x="7815724" y="1543036"/>
                </a:cubicBezTo>
                <a:lnTo>
                  <a:pt x="7826313" y="1553626"/>
                </a:lnTo>
                <a:cubicBezTo>
                  <a:pt x="7833375" y="1553626"/>
                  <a:pt x="7833375" y="1557157"/>
                  <a:pt x="7826313" y="1564218"/>
                </a:cubicBezTo>
                <a:lnTo>
                  <a:pt x="7836904" y="1574807"/>
                </a:lnTo>
                <a:lnTo>
                  <a:pt x="7826313" y="1574807"/>
                </a:lnTo>
                <a:cubicBezTo>
                  <a:pt x="7812194" y="1567747"/>
                  <a:pt x="7805134" y="1562451"/>
                  <a:pt x="7805134" y="1558922"/>
                </a:cubicBezTo>
                <a:cubicBezTo>
                  <a:pt x="7805134" y="1555391"/>
                  <a:pt x="7801604" y="1553626"/>
                  <a:pt x="7794542" y="1553626"/>
                </a:cubicBezTo>
                <a:lnTo>
                  <a:pt x="7794542" y="1564218"/>
                </a:lnTo>
                <a:lnTo>
                  <a:pt x="7783952" y="1553626"/>
                </a:lnTo>
                <a:lnTo>
                  <a:pt x="7752182" y="1543036"/>
                </a:lnTo>
                <a:cubicBezTo>
                  <a:pt x="7752182" y="1543036"/>
                  <a:pt x="7748652" y="1541272"/>
                  <a:pt x="7741590" y="1537741"/>
                </a:cubicBezTo>
                <a:cubicBezTo>
                  <a:pt x="7734530" y="1534210"/>
                  <a:pt x="7731000" y="1532445"/>
                  <a:pt x="7731000" y="1532445"/>
                </a:cubicBezTo>
                <a:cubicBezTo>
                  <a:pt x="7716880" y="1532445"/>
                  <a:pt x="7713348" y="1535976"/>
                  <a:pt x="7720409" y="1543036"/>
                </a:cubicBezTo>
                <a:lnTo>
                  <a:pt x="7709820" y="1543036"/>
                </a:lnTo>
                <a:cubicBezTo>
                  <a:pt x="7709820" y="1535976"/>
                  <a:pt x="7704524" y="1532445"/>
                  <a:pt x="7693934" y="1532445"/>
                </a:cubicBezTo>
                <a:cubicBezTo>
                  <a:pt x="7683344" y="1532445"/>
                  <a:pt x="7678048" y="1525386"/>
                  <a:pt x="7678048" y="1511264"/>
                </a:cubicBezTo>
                <a:cubicBezTo>
                  <a:pt x="7678048" y="1497143"/>
                  <a:pt x="7674519" y="1490084"/>
                  <a:pt x="7667457" y="1490084"/>
                </a:cubicBezTo>
                <a:lnTo>
                  <a:pt x="7651572" y="1490084"/>
                </a:lnTo>
                <a:cubicBezTo>
                  <a:pt x="7655101" y="1490084"/>
                  <a:pt x="7660396" y="1493614"/>
                  <a:pt x="7667457" y="1500674"/>
                </a:cubicBezTo>
                <a:lnTo>
                  <a:pt x="7667457" y="1511264"/>
                </a:lnTo>
                <a:cubicBezTo>
                  <a:pt x="7667457" y="1511264"/>
                  <a:pt x="7663928" y="1516560"/>
                  <a:pt x="7656867" y="1527151"/>
                </a:cubicBezTo>
                <a:cubicBezTo>
                  <a:pt x="7649807" y="1537741"/>
                  <a:pt x="7640982" y="1543036"/>
                  <a:pt x="7630390" y="1543036"/>
                </a:cubicBezTo>
                <a:cubicBezTo>
                  <a:pt x="7619800" y="1543036"/>
                  <a:pt x="7614505" y="1544801"/>
                  <a:pt x="7614505" y="1548331"/>
                </a:cubicBezTo>
                <a:cubicBezTo>
                  <a:pt x="7614505" y="1551862"/>
                  <a:pt x="7618034" y="1555391"/>
                  <a:pt x="7625096" y="1558922"/>
                </a:cubicBezTo>
                <a:cubicBezTo>
                  <a:pt x="7632156" y="1562451"/>
                  <a:pt x="7639216" y="1564218"/>
                  <a:pt x="7646278" y="1564218"/>
                </a:cubicBezTo>
                <a:cubicBezTo>
                  <a:pt x="7639216" y="1571276"/>
                  <a:pt x="7642746" y="1574807"/>
                  <a:pt x="7656867" y="1574807"/>
                </a:cubicBezTo>
                <a:cubicBezTo>
                  <a:pt x="7678048" y="1574807"/>
                  <a:pt x="7688638" y="1578338"/>
                  <a:pt x="7688638" y="1585397"/>
                </a:cubicBezTo>
                <a:lnTo>
                  <a:pt x="7667457" y="1585397"/>
                </a:lnTo>
                <a:cubicBezTo>
                  <a:pt x="7667457" y="1592458"/>
                  <a:pt x="7667457" y="1595988"/>
                  <a:pt x="7667457" y="1595988"/>
                </a:cubicBezTo>
                <a:lnTo>
                  <a:pt x="7667457" y="1606578"/>
                </a:lnTo>
                <a:cubicBezTo>
                  <a:pt x="7667457" y="1606578"/>
                  <a:pt x="7665692" y="1604814"/>
                  <a:pt x="7662163" y="1601283"/>
                </a:cubicBezTo>
                <a:cubicBezTo>
                  <a:pt x="7658634" y="1597753"/>
                  <a:pt x="7649807" y="1592458"/>
                  <a:pt x="7635686" y="1585397"/>
                </a:cubicBezTo>
                <a:lnTo>
                  <a:pt x="7614505" y="1595988"/>
                </a:lnTo>
                <a:lnTo>
                  <a:pt x="7656867" y="1606578"/>
                </a:lnTo>
                <a:cubicBezTo>
                  <a:pt x="7663928" y="1613639"/>
                  <a:pt x="7670986" y="1620699"/>
                  <a:pt x="7678048" y="1627759"/>
                </a:cubicBezTo>
                <a:lnTo>
                  <a:pt x="7678048" y="1638349"/>
                </a:lnTo>
                <a:lnTo>
                  <a:pt x="7667457" y="1638349"/>
                </a:lnTo>
                <a:cubicBezTo>
                  <a:pt x="7667457" y="1645410"/>
                  <a:pt x="7663928" y="1648940"/>
                  <a:pt x="7656867" y="1648940"/>
                </a:cubicBezTo>
                <a:lnTo>
                  <a:pt x="7688638" y="1670122"/>
                </a:lnTo>
                <a:lnTo>
                  <a:pt x="7699230" y="1680711"/>
                </a:lnTo>
                <a:lnTo>
                  <a:pt x="7678048" y="1691301"/>
                </a:lnTo>
                <a:cubicBezTo>
                  <a:pt x="7670986" y="1691301"/>
                  <a:pt x="7665692" y="1691301"/>
                  <a:pt x="7662163" y="1691301"/>
                </a:cubicBezTo>
                <a:cubicBezTo>
                  <a:pt x="7658634" y="1691301"/>
                  <a:pt x="7656867" y="1694832"/>
                  <a:pt x="7656867" y="1701893"/>
                </a:cubicBezTo>
                <a:cubicBezTo>
                  <a:pt x="7656867" y="1701893"/>
                  <a:pt x="7660396" y="1701893"/>
                  <a:pt x="7667457" y="1701893"/>
                </a:cubicBezTo>
                <a:lnTo>
                  <a:pt x="7678048" y="1712482"/>
                </a:lnTo>
                <a:cubicBezTo>
                  <a:pt x="7678048" y="1712482"/>
                  <a:pt x="7678048" y="1716013"/>
                  <a:pt x="7678048" y="1723074"/>
                </a:cubicBezTo>
                <a:lnTo>
                  <a:pt x="7667457" y="1723074"/>
                </a:lnTo>
                <a:lnTo>
                  <a:pt x="7646278" y="1723074"/>
                </a:lnTo>
                <a:lnTo>
                  <a:pt x="7667457" y="1733663"/>
                </a:lnTo>
                <a:cubicBezTo>
                  <a:pt x="7674519" y="1733663"/>
                  <a:pt x="7679813" y="1733663"/>
                  <a:pt x="7683344" y="1733663"/>
                </a:cubicBezTo>
                <a:cubicBezTo>
                  <a:pt x="7686874" y="1733663"/>
                  <a:pt x="7692168" y="1733663"/>
                  <a:pt x="7699230" y="1733663"/>
                </a:cubicBezTo>
                <a:cubicBezTo>
                  <a:pt x="7706290" y="1733663"/>
                  <a:pt x="7709820" y="1733663"/>
                  <a:pt x="7709820" y="1733663"/>
                </a:cubicBezTo>
                <a:cubicBezTo>
                  <a:pt x="7716880" y="1733663"/>
                  <a:pt x="7720409" y="1735428"/>
                  <a:pt x="7720409" y="1738959"/>
                </a:cubicBezTo>
                <a:cubicBezTo>
                  <a:pt x="7720409" y="1742489"/>
                  <a:pt x="7720409" y="1744253"/>
                  <a:pt x="7720409" y="1744253"/>
                </a:cubicBezTo>
                <a:lnTo>
                  <a:pt x="7731000" y="1744253"/>
                </a:lnTo>
                <a:cubicBezTo>
                  <a:pt x="7731000" y="1737194"/>
                  <a:pt x="7727471" y="1733663"/>
                  <a:pt x="7720409" y="1733663"/>
                </a:cubicBezTo>
                <a:cubicBezTo>
                  <a:pt x="7720409" y="1726603"/>
                  <a:pt x="7720409" y="1723074"/>
                  <a:pt x="7720409" y="1723074"/>
                </a:cubicBezTo>
                <a:cubicBezTo>
                  <a:pt x="7720409" y="1723074"/>
                  <a:pt x="7725704" y="1724838"/>
                  <a:pt x="7736296" y="1728368"/>
                </a:cubicBezTo>
                <a:cubicBezTo>
                  <a:pt x="7746886" y="1731899"/>
                  <a:pt x="7759242" y="1737194"/>
                  <a:pt x="7773361" y="1744253"/>
                </a:cubicBezTo>
                <a:cubicBezTo>
                  <a:pt x="7787482" y="1751314"/>
                  <a:pt x="7798072" y="1754845"/>
                  <a:pt x="7805134" y="1754845"/>
                </a:cubicBezTo>
                <a:cubicBezTo>
                  <a:pt x="7812194" y="1761905"/>
                  <a:pt x="7819253" y="1765434"/>
                  <a:pt x="7826313" y="1765434"/>
                </a:cubicBezTo>
                <a:cubicBezTo>
                  <a:pt x="7833375" y="1765434"/>
                  <a:pt x="7838671" y="1767199"/>
                  <a:pt x="7842200" y="1770730"/>
                </a:cubicBezTo>
                <a:cubicBezTo>
                  <a:pt x="7845729" y="1774261"/>
                  <a:pt x="7854556" y="1777790"/>
                  <a:pt x="7868675" y="1781320"/>
                </a:cubicBezTo>
                <a:cubicBezTo>
                  <a:pt x="7882796" y="1784851"/>
                  <a:pt x="7893386" y="1786615"/>
                  <a:pt x="7900446" y="1786615"/>
                </a:cubicBezTo>
                <a:cubicBezTo>
                  <a:pt x="7907508" y="1786615"/>
                  <a:pt x="7909271" y="1790146"/>
                  <a:pt x="7905742" y="1797205"/>
                </a:cubicBezTo>
                <a:cubicBezTo>
                  <a:pt x="7902212" y="1804266"/>
                  <a:pt x="7896917" y="1807797"/>
                  <a:pt x="7889856" y="1807797"/>
                </a:cubicBezTo>
                <a:cubicBezTo>
                  <a:pt x="7889856" y="1814857"/>
                  <a:pt x="7886327" y="1818386"/>
                  <a:pt x="7879267" y="1818386"/>
                </a:cubicBezTo>
                <a:cubicBezTo>
                  <a:pt x="7872205" y="1818386"/>
                  <a:pt x="7868675" y="1818386"/>
                  <a:pt x="7868675" y="1818386"/>
                </a:cubicBezTo>
                <a:lnTo>
                  <a:pt x="7858085" y="1818386"/>
                </a:lnTo>
                <a:cubicBezTo>
                  <a:pt x="7858085" y="1811327"/>
                  <a:pt x="7854556" y="1807797"/>
                  <a:pt x="7847494" y="1807797"/>
                </a:cubicBezTo>
                <a:cubicBezTo>
                  <a:pt x="7840434" y="1807797"/>
                  <a:pt x="7838671" y="1806032"/>
                  <a:pt x="7842200" y="1802501"/>
                </a:cubicBezTo>
                <a:cubicBezTo>
                  <a:pt x="7845729" y="1798970"/>
                  <a:pt x="7843965" y="1795441"/>
                  <a:pt x="7836904" y="1791911"/>
                </a:cubicBezTo>
                <a:cubicBezTo>
                  <a:pt x="7829844" y="1788380"/>
                  <a:pt x="7822784" y="1784851"/>
                  <a:pt x="7815724" y="1781320"/>
                </a:cubicBezTo>
                <a:cubicBezTo>
                  <a:pt x="7808663" y="1777790"/>
                  <a:pt x="7801604" y="1779555"/>
                  <a:pt x="7794542" y="1786615"/>
                </a:cubicBezTo>
                <a:cubicBezTo>
                  <a:pt x="7794542" y="1793676"/>
                  <a:pt x="7792778" y="1797205"/>
                  <a:pt x="7789248" y="1797205"/>
                </a:cubicBezTo>
                <a:cubicBezTo>
                  <a:pt x="7785717" y="1797205"/>
                  <a:pt x="7780423" y="1795441"/>
                  <a:pt x="7773361" y="1791911"/>
                </a:cubicBezTo>
                <a:cubicBezTo>
                  <a:pt x="7766300" y="1788380"/>
                  <a:pt x="7761005" y="1786615"/>
                  <a:pt x="7757476" y="1786615"/>
                </a:cubicBezTo>
                <a:cubicBezTo>
                  <a:pt x="7753946" y="1786615"/>
                  <a:pt x="7752182" y="1790146"/>
                  <a:pt x="7752182" y="1797205"/>
                </a:cubicBezTo>
                <a:lnTo>
                  <a:pt x="7741590" y="1797205"/>
                </a:lnTo>
                <a:cubicBezTo>
                  <a:pt x="7734530" y="1790146"/>
                  <a:pt x="7731000" y="1786615"/>
                  <a:pt x="7731000" y="1786615"/>
                </a:cubicBezTo>
                <a:lnTo>
                  <a:pt x="7731000" y="1797205"/>
                </a:lnTo>
                <a:cubicBezTo>
                  <a:pt x="7731000" y="1804266"/>
                  <a:pt x="7731000" y="1811327"/>
                  <a:pt x="7731000" y="1818386"/>
                </a:cubicBezTo>
                <a:lnTo>
                  <a:pt x="7741590" y="1828978"/>
                </a:lnTo>
                <a:cubicBezTo>
                  <a:pt x="7741590" y="1828978"/>
                  <a:pt x="7738060" y="1828978"/>
                  <a:pt x="7731000" y="1828978"/>
                </a:cubicBezTo>
                <a:cubicBezTo>
                  <a:pt x="7731000" y="1836037"/>
                  <a:pt x="7731000" y="1839567"/>
                  <a:pt x="7731000" y="1839567"/>
                </a:cubicBezTo>
                <a:lnTo>
                  <a:pt x="7752182" y="1860749"/>
                </a:lnTo>
                <a:cubicBezTo>
                  <a:pt x="7759242" y="1867809"/>
                  <a:pt x="7761005" y="1873103"/>
                  <a:pt x="7757476" y="1876634"/>
                </a:cubicBezTo>
                <a:cubicBezTo>
                  <a:pt x="7753946" y="1880165"/>
                  <a:pt x="7755711" y="1885459"/>
                  <a:pt x="7762772" y="1892520"/>
                </a:cubicBezTo>
                <a:lnTo>
                  <a:pt x="7752182" y="1903111"/>
                </a:lnTo>
                <a:cubicBezTo>
                  <a:pt x="7745120" y="1896050"/>
                  <a:pt x="7739826" y="1894284"/>
                  <a:pt x="7736296" y="1897815"/>
                </a:cubicBezTo>
                <a:cubicBezTo>
                  <a:pt x="7732765" y="1901345"/>
                  <a:pt x="7732765" y="1906640"/>
                  <a:pt x="7736296" y="1913701"/>
                </a:cubicBezTo>
                <a:cubicBezTo>
                  <a:pt x="7739826" y="1920761"/>
                  <a:pt x="7741590" y="1924290"/>
                  <a:pt x="7741590" y="1924290"/>
                </a:cubicBezTo>
                <a:lnTo>
                  <a:pt x="7752182" y="1934882"/>
                </a:lnTo>
                <a:cubicBezTo>
                  <a:pt x="7759242" y="1934882"/>
                  <a:pt x="7764538" y="1931351"/>
                  <a:pt x="7768067" y="1924290"/>
                </a:cubicBezTo>
                <a:cubicBezTo>
                  <a:pt x="7771596" y="1917231"/>
                  <a:pt x="7773361" y="1910170"/>
                  <a:pt x="7773361" y="1903111"/>
                </a:cubicBezTo>
                <a:lnTo>
                  <a:pt x="7783952" y="1903111"/>
                </a:lnTo>
                <a:cubicBezTo>
                  <a:pt x="7783952" y="1910170"/>
                  <a:pt x="7787482" y="1913701"/>
                  <a:pt x="7794542" y="1913701"/>
                </a:cubicBezTo>
                <a:cubicBezTo>
                  <a:pt x="7794542" y="1913701"/>
                  <a:pt x="7798072" y="1913701"/>
                  <a:pt x="7805134" y="1913701"/>
                </a:cubicBezTo>
                <a:cubicBezTo>
                  <a:pt x="7805134" y="1920761"/>
                  <a:pt x="7808663" y="1924290"/>
                  <a:pt x="7815724" y="1924290"/>
                </a:cubicBezTo>
                <a:lnTo>
                  <a:pt x="7805134" y="1924290"/>
                </a:lnTo>
                <a:cubicBezTo>
                  <a:pt x="7791012" y="1917231"/>
                  <a:pt x="7782186" y="1917231"/>
                  <a:pt x="7778656" y="1924290"/>
                </a:cubicBezTo>
                <a:cubicBezTo>
                  <a:pt x="7775128" y="1931351"/>
                  <a:pt x="7775128" y="1936646"/>
                  <a:pt x="7778656" y="1940176"/>
                </a:cubicBezTo>
                <a:cubicBezTo>
                  <a:pt x="7782186" y="1943707"/>
                  <a:pt x="7780423" y="1945472"/>
                  <a:pt x="7773361" y="1945472"/>
                </a:cubicBezTo>
                <a:lnTo>
                  <a:pt x="7773361" y="1956063"/>
                </a:lnTo>
                <a:lnTo>
                  <a:pt x="7762772" y="1956063"/>
                </a:lnTo>
                <a:lnTo>
                  <a:pt x="7783952" y="1966653"/>
                </a:lnTo>
                <a:lnTo>
                  <a:pt x="7783952" y="1956063"/>
                </a:lnTo>
                <a:lnTo>
                  <a:pt x="7783952" y="1945472"/>
                </a:lnTo>
                <a:cubicBezTo>
                  <a:pt x="7791012" y="1945472"/>
                  <a:pt x="7796308" y="1947236"/>
                  <a:pt x="7799838" y="1950767"/>
                </a:cubicBezTo>
                <a:cubicBezTo>
                  <a:pt x="7803368" y="1954297"/>
                  <a:pt x="7801604" y="1956063"/>
                  <a:pt x="7794542" y="1956063"/>
                </a:cubicBezTo>
                <a:lnTo>
                  <a:pt x="7794542" y="1977242"/>
                </a:lnTo>
                <a:cubicBezTo>
                  <a:pt x="7780423" y="1977242"/>
                  <a:pt x="7775128" y="1980773"/>
                  <a:pt x="7778656" y="1987834"/>
                </a:cubicBezTo>
                <a:cubicBezTo>
                  <a:pt x="7782186" y="1994894"/>
                  <a:pt x="7776892" y="1998424"/>
                  <a:pt x="7762772" y="1998424"/>
                </a:cubicBezTo>
                <a:cubicBezTo>
                  <a:pt x="7748652" y="1998424"/>
                  <a:pt x="7741590" y="1994894"/>
                  <a:pt x="7741590" y="1987834"/>
                </a:cubicBezTo>
                <a:cubicBezTo>
                  <a:pt x="7734530" y="1987834"/>
                  <a:pt x="7729234" y="1987834"/>
                  <a:pt x="7725704" y="1987834"/>
                </a:cubicBezTo>
                <a:cubicBezTo>
                  <a:pt x="7722175" y="1987834"/>
                  <a:pt x="7716880" y="1987834"/>
                  <a:pt x="7709820" y="1987834"/>
                </a:cubicBezTo>
                <a:cubicBezTo>
                  <a:pt x="7716880" y="1994894"/>
                  <a:pt x="7713348" y="1998424"/>
                  <a:pt x="7699230" y="1998424"/>
                </a:cubicBezTo>
                <a:cubicBezTo>
                  <a:pt x="7692168" y="1991363"/>
                  <a:pt x="7681578" y="1987834"/>
                  <a:pt x="7667457" y="1987834"/>
                </a:cubicBezTo>
                <a:cubicBezTo>
                  <a:pt x="7653338" y="1980773"/>
                  <a:pt x="7642746" y="1977242"/>
                  <a:pt x="7635686" y="1977242"/>
                </a:cubicBezTo>
                <a:lnTo>
                  <a:pt x="7646278" y="1987834"/>
                </a:lnTo>
                <a:lnTo>
                  <a:pt x="7656867" y="1998424"/>
                </a:lnTo>
                <a:cubicBezTo>
                  <a:pt x="7663928" y="1998424"/>
                  <a:pt x="7670986" y="2001954"/>
                  <a:pt x="7678048" y="2009015"/>
                </a:cubicBezTo>
                <a:cubicBezTo>
                  <a:pt x="7685108" y="2016074"/>
                  <a:pt x="7692168" y="2019605"/>
                  <a:pt x="7699230" y="2019605"/>
                </a:cubicBezTo>
                <a:lnTo>
                  <a:pt x="7709820" y="2030194"/>
                </a:lnTo>
                <a:lnTo>
                  <a:pt x="7709820" y="2040786"/>
                </a:lnTo>
                <a:lnTo>
                  <a:pt x="7731000" y="2051376"/>
                </a:lnTo>
                <a:lnTo>
                  <a:pt x="7783952" y="2061967"/>
                </a:lnTo>
                <a:cubicBezTo>
                  <a:pt x="7783952" y="2061967"/>
                  <a:pt x="7785717" y="2063732"/>
                  <a:pt x="7789248" y="2067261"/>
                </a:cubicBezTo>
                <a:cubicBezTo>
                  <a:pt x="7792778" y="2070792"/>
                  <a:pt x="7798072" y="2076088"/>
                  <a:pt x="7805134" y="2083146"/>
                </a:cubicBezTo>
                <a:lnTo>
                  <a:pt x="7815724" y="2093738"/>
                </a:lnTo>
                <a:cubicBezTo>
                  <a:pt x="7822784" y="2093738"/>
                  <a:pt x="7828079" y="2095502"/>
                  <a:pt x="7831609" y="2099033"/>
                </a:cubicBezTo>
                <a:cubicBezTo>
                  <a:pt x="7835138" y="2102563"/>
                  <a:pt x="7838671" y="2102563"/>
                  <a:pt x="7842200" y="2099033"/>
                </a:cubicBezTo>
                <a:cubicBezTo>
                  <a:pt x="7845729" y="2095502"/>
                  <a:pt x="7849260" y="2097267"/>
                  <a:pt x="7852790" y="2104328"/>
                </a:cubicBezTo>
                <a:cubicBezTo>
                  <a:pt x="7856319" y="2111388"/>
                  <a:pt x="7859850" y="2113154"/>
                  <a:pt x="7863380" y="2109623"/>
                </a:cubicBezTo>
                <a:cubicBezTo>
                  <a:pt x="7866909" y="2106092"/>
                  <a:pt x="7872205" y="2107858"/>
                  <a:pt x="7879267" y="2114919"/>
                </a:cubicBezTo>
                <a:cubicBezTo>
                  <a:pt x="7893386" y="2129040"/>
                  <a:pt x="7905742" y="2137863"/>
                  <a:pt x="7916332" y="2141394"/>
                </a:cubicBezTo>
                <a:cubicBezTo>
                  <a:pt x="7926923" y="2144925"/>
                  <a:pt x="7949869" y="2157280"/>
                  <a:pt x="7985171" y="2178461"/>
                </a:cubicBezTo>
                <a:cubicBezTo>
                  <a:pt x="8013412" y="2185521"/>
                  <a:pt x="8039887" y="2197877"/>
                  <a:pt x="8064598" y="2215527"/>
                </a:cubicBezTo>
                <a:cubicBezTo>
                  <a:pt x="8089309" y="2233177"/>
                  <a:pt x="8101664" y="2249063"/>
                  <a:pt x="8101664" y="2263184"/>
                </a:cubicBezTo>
                <a:cubicBezTo>
                  <a:pt x="8101664" y="2270244"/>
                  <a:pt x="8103431" y="2275540"/>
                  <a:pt x="8106960" y="2279069"/>
                </a:cubicBezTo>
                <a:cubicBezTo>
                  <a:pt x="8110490" y="2282600"/>
                  <a:pt x="8110490" y="2284365"/>
                  <a:pt x="8106960" y="2284365"/>
                </a:cubicBezTo>
                <a:cubicBezTo>
                  <a:pt x="8103431" y="2284365"/>
                  <a:pt x="8101664" y="2280834"/>
                  <a:pt x="8101664" y="2273775"/>
                </a:cubicBezTo>
                <a:cubicBezTo>
                  <a:pt x="8101664" y="2266715"/>
                  <a:pt x="8091075" y="2263184"/>
                  <a:pt x="8069894" y="2263184"/>
                </a:cubicBezTo>
                <a:cubicBezTo>
                  <a:pt x="8062833" y="2263184"/>
                  <a:pt x="8059302" y="2263184"/>
                  <a:pt x="8059302" y="2263184"/>
                </a:cubicBezTo>
                <a:cubicBezTo>
                  <a:pt x="8052242" y="2263184"/>
                  <a:pt x="8045183" y="2259654"/>
                  <a:pt x="8038123" y="2252594"/>
                </a:cubicBezTo>
                <a:lnTo>
                  <a:pt x="8006350" y="2242004"/>
                </a:lnTo>
                <a:cubicBezTo>
                  <a:pt x="8006350" y="2242004"/>
                  <a:pt x="8002821" y="2242004"/>
                  <a:pt x="7995760" y="2242004"/>
                </a:cubicBezTo>
                <a:lnTo>
                  <a:pt x="7953398" y="2220823"/>
                </a:lnTo>
                <a:cubicBezTo>
                  <a:pt x="7946338" y="2227882"/>
                  <a:pt x="7941042" y="2231413"/>
                  <a:pt x="7937513" y="2231413"/>
                </a:cubicBezTo>
                <a:cubicBezTo>
                  <a:pt x="7933983" y="2231413"/>
                  <a:pt x="7928688" y="2227882"/>
                  <a:pt x="7921627" y="2220823"/>
                </a:cubicBezTo>
                <a:lnTo>
                  <a:pt x="7911038" y="2220823"/>
                </a:lnTo>
                <a:cubicBezTo>
                  <a:pt x="7918098" y="2227882"/>
                  <a:pt x="7960460" y="2249063"/>
                  <a:pt x="8038123" y="2284365"/>
                </a:cubicBezTo>
                <a:lnTo>
                  <a:pt x="8080483" y="2316136"/>
                </a:lnTo>
                <a:lnTo>
                  <a:pt x="8101664" y="2337317"/>
                </a:lnTo>
                <a:lnTo>
                  <a:pt x="8112254" y="2358498"/>
                </a:lnTo>
                <a:cubicBezTo>
                  <a:pt x="8105194" y="2358498"/>
                  <a:pt x="8098135" y="2354967"/>
                  <a:pt x="8091075" y="2347908"/>
                </a:cubicBezTo>
                <a:lnTo>
                  <a:pt x="8080483" y="2347908"/>
                </a:lnTo>
                <a:cubicBezTo>
                  <a:pt x="8080483" y="2347908"/>
                  <a:pt x="8076954" y="2347908"/>
                  <a:pt x="8069894" y="2347908"/>
                </a:cubicBezTo>
                <a:cubicBezTo>
                  <a:pt x="8062833" y="2340848"/>
                  <a:pt x="8059302" y="2337317"/>
                  <a:pt x="8059302" y="2337317"/>
                </a:cubicBezTo>
                <a:lnTo>
                  <a:pt x="8006350" y="2305546"/>
                </a:lnTo>
                <a:cubicBezTo>
                  <a:pt x="8006350" y="2305546"/>
                  <a:pt x="8008116" y="2307311"/>
                  <a:pt x="8011646" y="2310841"/>
                </a:cubicBezTo>
                <a:cubicBezTo>
                  <a:pt x="8015175" y="2314371"/>
                  <a:pt x="8016942" y="2316136"/>
                  <a:pt x="8016942" y="2316136"/>
                </a:cubicBezTo>
                <a:lnTo>
                  <a:pt x="7995760" y="2316136"/>
                </a:lnTo>
                <a:cubicBezTo>
                  <a:pt x="7995760" y="2316136"/>
                  <a:pt x="7995760" y="2314371"/>
                  <a:pt x="7995760" y="2310841"/>
                </a:cubicBezTo>
                <a:cubicBezTo>
                  <a:pt x="7995760" y="2307311"/>
                  <a:pt x="7992231" y="2303781"/>
                  <a:pt x="7985171" y="2300250"/>
                </a:cubicBezTo>
                <a:cubicBezTo>
                  <a:pt x="7978109" y="2296721"/>
                  <a:pt x="7972815" y="2293190"/>
                  <a:pt x="7969284" y="2289660"/>
                </a:cubicBezTo>
                <a:cubicBezTo>
                  <a:pt x="7965754" y="2286129"/>
                  <a:pt x="7963990" y="2280834"/>
                  <a:pt x="7963990" y="2273775"/>
                </a:cubicBezTo>
                <a:cubicBezTo>
                  <a:pt x="7963990" y="2266715"/>
                  <a:pt x="7946338" y="2259654"/>
                  <a:pt x="7911038" y="2252594"/>
                </a:cubicBezTo>
                <a:cubicBezTo>
                  <a:pt x="7889856" y="2245533"/>
                  <a:pt x="7875736" y="2238473"/>
                  <a:pt x="7868675" y="2231413"/>
                </a:cubicBezTo>
                <a:cubicBezTo>
                  <a:pt x="7868675" y="2231413"/>
                  <a:pt x="7866909" y="2229648"/>
                  <a:pt x="7863380" y="2226117"/>
                </a:cubicBezTo>
                <a:cubicBezTo>
                  <a:pt x="7859850" y="2222588"/>
                  <a:pt x="7854556" y="2220823"/>
                  <a:pt x="7847494" y="2220823"/>
                </a:cubicBezTo>
                <a:cubicBezTo>
                  <a:pt x="7833375" y="2220823"/>
                  <a:pt x="7826313" y="2219058"/>
                  <a:pt x="7826313" y="2215527"/>
                </a:cubicBezTo>
                <a:cubicBezTo>
                  <a:pt x="7826313" y="2211996"/>
                  <a:pt x="7824548" y="2210232"/>
                  <a:pt x="7821019" y="2210232"/>
                </a:cubicBezTo>
                <a:cubicBezTo>
                  <a:pt x="7817490" y="2210232"/>
                  <a:pt x="7815724" y="2213763"/>
                  <a:pt x="7815724" y="2220823"/>
                </a:cubicBezTo>
                <a:lnTo>
                  <a:pt x="7783952" y="2199642"/>
                </a:lnTo>
                <a:lnTo>
                  <a:pt x="7762772" y="2189051"/>
                </a:lnTo>
                <a:cubicBezTo>
                  <a:pt x="7748652" y="2181992"/>
                  <a:pt x="7739826" y="2176696"/>
                  <a:pt x="7736296" y="2173165"/>
                </a:cubicBezTo>
                <a:cubicBezTo>
                  <a:pt x="7732765" y="2169636"/>
                  <a:pt x="7734530" y="2167871"/>
                  <a:pt x="7741590" y="2167871"/>
                </a:cubicBezTo>
                <a:cubicBezTo>
                  <a:pt x="7741590" y="2160811"/>
                  <a:pt x="7741590" y="2157280"/>
                  <a:pt x="7741590" y="2157280"/>
                </a:cubicBezTo>
                <a:cubicBezTo>
                  <a:pt x="7741590" y="2157280"/>
                  <a:pt x="7738060" y="2157280"/>
                  <a:pt x="7731000" y="2157280"/>
                </a:cubicBezTo>
                <a:lnTo>
                  <a:pt x="7752182" y="2146690"/>
                </a:lnTo>
                <a:cubicBezTo>
                  <a:pt x="7766300" y="2146690"/>
                  <a:pt x="7769832" y="2143159"/>
                  <a:pt x="7762772" y="2136099"/>
                </a:cubicBezTo>
                <a:lnTo>
                  <a:pt x="7773361" y="2125509"/>
                </a:lnTo>
                <a:lnTo>
                  <a:pt x="7773361" y="2114919"/>
                </a:lnTo>
                <a:lnTo>
                  <a:pt x="7752182" y="2114919"/>
                </a:lnTo>
                <a:cubicBezTo>
                  <a:pt x="7752182" y="2114919"/>
                  <a:pt x="7748652" y="2118448"/>
                  <a:pt x="7741590" y="2125509"/>
                </a:cubicBezTo>
                <a:lnTo>
                  <a:pt x="7731000" y="2125509"/>
                </a:lnTo>
                <a:cubicBezTo>
                  <a:pt x="7731000" y="2118448"/>
                  <a:pt x="7734530" y="2114919"/>
                  <a:pt x="7741590" y="2114919"/>
                </a:cubicBezTo>
                <a:lnTo>
                  <a:pt x="7741590" y="2104328"/>
                </a:lnTo>
                <a:lnTo>
                  <a:pt x="7752182" y="2093738"/>
                </a:lnTo>
                <a:cubicBezTo>
                  <a:pt x="7731000" y="2079617"/>
                  <a:pt x="7713348" y="2072557"/>
                  <a:pt x="7699230" y="2072557"/>
                </a:cubicBezTo>
                <a:lnTo>
                  <a:pt x="7678048" y="2061967"/>
                </a:lnTo>
                <a:cubicBezTo>
                  <a:pt x="7670986" y="2054906"/>
                  <a:pt x="7663928" y="2049611"/>
                  <a:pt x="7656867" y="2046080"/>
                </a:cubicBezTo>
                <a:cubicBezTo>
                  <a:pt x="7649807" y="2042550"/>
                  <a:pt x="7640982" y="2037255"/>
                  <a:pt x="7630390" y="2030194"/>
                </a:cubicBezTo>
                <a:cubicBezTo>
                  <a:pt x="7619800" y="2023136"/>
                  <a:pt x="7605682" y="2016074"/>
                  <a:pt x="7588030" y="2009015"/>
                </a:cubicBezTo>
                <a:cubicBezTo>
                  <a:pt x="7570378" y="2001954"/>
                  <a:pt x="7561553" y="1994894"/>
                  <a:pt x="7561553" y="1987834"/>
                </a:cubicBezTo>
                <a:lnTo>
                  <a:pt x="7550963" y="1977242"/>
                </a:lnTo>
                <a:cubicBezTo>
                  <a:pt x="7550963" y="1984303"/>
                  <a:pt x="7547434" y="1987834"/>
                  <a:pt x="7540374" y="1987834"/>
                </a:cubicBezTo>
                <a:lnTo>
                  <a:pt x="7529782" y="1987834"/>
                </a:lnTo>
                <a:cubicBezTo>
                  <a:pt x="7536842" y="1987834"/>
                  <a:pt x="7538607" y="1989598"/>
                  <a:pt x="7535078" y="1993128"/>
                </a:cubicBezTo>
                <a:cubicBezTo>
                  <a:pt x="7531548" y="1996659"/>
                  <a:pt x="7529782" y="1998424"/>
                  <a:pt x="7529782" y="1998424"/>
                </a:cubicBezTo>
                <a:cubicBezTo>
                  <a:pt x="7529782" y="2005484"/>
                  <a:pt x="7526252" y="2005484"/>
                  <a:pt x="7519192" y="1998424"/>
                </a:cubicBezTo>
                <a:cubicBezTo>
                  <a:pt x="7512130" y="1991363"/>
                  <a:pt x="7508601" y="1987834"/>
                  <a:pt x="7508601" y="1987834"/>
                </a:cubicBezTo>
                <a:lnTo>
                  <a:pt x="7508601" y="1998424"/>
                </a:lnTo>
                <a:cubicBezTo>
                  <a:pt x="7508601" y="1998424"/>
                  <a:pt x="7508601" y="2001954"/>
                  <a:pt x="7508601" y="2009015"/>
                </a:cubicBezTo>
                <a:lnTo>
                  <a:pt x="7498011" y="1998424"/>
                </a:lnTo>
                <a:cubicBezTo>
                  <a:pt x="7490951" y="1991363"/>
                  <a:pt x="7487420" y="1987834"/>
                  <a:pt x="7487420" y="1987834"/>
                </a:cubicBezTo>
                <a:cubicBezTo>
                  <a:pt x="7487420" y="1987834"/>
                  <a:pt x="7489186" y="1986069"/>
                  <a:pt x="7492716" y="1982538"/>
                </a:cubicBezTo>
                <a:cubicBezTo>
                  <a:pt x="7496245" y="1979007"/>
                  <a:pt x="7496245" y="1977242"/>
                  <a:pt x="7492716" y="1977242"/>
                </a:cubicBezTo>
                <a:cubicBezTo>
                  <a:pt x="7489186" y="1977242"/>
                  <a:pt x="7487420" y="1977242"/>
                  <a:pt x="7487420" y="1977242"/>
                </a:cubicBezTo>
                <a:cubicBezTo>
                  <a:pt x="7480360" y="1970184"/>
                  <a:pt x="7480360" y="1966653"/>
                  <a:pt x="7487420" y="1966653"/>
                </a:cubicBezTo>
                <a:lnTo>
                  <a:pt x="7476830" y="1966653"/>
                </a:lnTo>
                <a:lnTo>
                  <a:pt x="7466240" y="1945472"/>
                </a:lnTo>
                <a:cubicBezTo>
                  <a:pt x="7473300" y="1945472"/>
                  <a:pt x="7480360" y="1949002"/>
                  <a:pt x="7487420" y="1956063"/>
                </a:cubicBezTo>
                <a:cubicBezTo>
                  <a:pt x="7494482" y="1963122"/>
                  <a:pt x="7501540" y="1964888"/>
                  <a:pt x="7508601" y="1961357"/>
                </a:cubicBezTo>
                <a:cubicBezTo>
                  <a:pt x="7515663" y="1957828"/>
                  <a:pt x="7515663" y="1952532"/>
                  <a:pt x="7508601" y="1945472"/>
                </a:cubicBezTo>
                <a:lnTo>
                  <a:pt x="7487420" y="1924290"/>
                </a:lnTo>
                <a:cubicBezTo>
                  <a:pt x="7487420" y="1924290"/>
                  <a:pt x="7483890" y="1924290"/>
                  <a:pt x="7476830" y="1924290"/>
                </a:cubicBezTo>
                <a:lnTo>
                  <a:pt x="7466240" y="1924290"/>
                </a:lnTo>
                <a:cubicBezTo>
                  <a:pt x="7459178" y="1924290"/>
                  <a:pt x="7452120" y="1924290"/>
                  <a:pt x="7445059" y="1924290"/>
                </a:cubicBezTo>
                <a:cubicBezTo>
                  <a:pt x="7445059" y="1924290"/>
                  <a:pt x="7441530" y="1926055"/>
                  <a:pt x="7434468" y="1929586"/>
                </a:cubicBezTo>
                <a:cubicBezTo>
                  <a:pt x="7427408" y="1933117"/>
                  <a:pt x="7423878" y="1938411"/>
                  <a:pt x="7423878" y="1945472"/>
                </a:cubicBezTo>
                <a:lnTo>
                  <a:pt x="7413288" y="1956063"/>
                </a:lnTo>
                <a:cubicBezTo>
                  <a:pt x="7420348" y="1956063"/>
                  <a:pt x="7423878" y="1959592"/>
                  <a:pt x="7423878" y="1966653"/>
                </a:cubicBezTo>
                <a:cubicBezTo>
                  <a:pt x="7423878" y="1973713"/>
                  <a:pt x="7415053" y="1977242"/>
                  <a:pt x="7397403" y="1977242"/>
                </a:cubicBezTo>
                <a:cubicBezTo>
                  <a:pt x="7379751" y="1977242"/>
                  <a:pt x="7360336" y="1975478"/>
                  <a:pt x="7339155" y="1971948"/>
                </a:cubicBezTo>
                <a:cubicBezTo>
                  <a:pt x="7317974" y="1968417"/>
                  <a:pt x="7303854" y="1964888"/>
                  <a:pt x="7296793" y="1961357"/>
                </a:cubicBezTo>
                <a:cubicBezTo>
                  <a:pt x="7289732" y="1957828"/>
                  <a:pt x="7284437" y="1956063"/>
                  <a:pt x="7280908" y="1956063"/>
                </a:cubicBezTo>
                <a:cubicBezTo>
                  <a:pt x="7277378" y="1956063"/>
                  <a:pt x="7272082" y="1956063"/>
                  <a:pt x="7265022" y="1956063"/>
                </a:cubicBezTo>
                <a:lnTo>
                  <a:pt x="7265022" y="1966653"/>
                </a:lnTo>
                <a:cubicBezTo>
                  <a:pt x="7279142" y="1966653"/>
                  <a:pt x="7289732" y="1973713"/>
                  <a:pt x="7296793" y="1987834"/>
                </a:cubicBezTo>
                <a:lnTo>
                  <a:pt x="7317974" y="1998424"/>
                </a:lnTo>
                <a:lnTo>
                  <a:pt x="7286203" y="1998424"/>
                </a:lnTo>
                <a:cubicBezTo>
                  <a:pt x="7265022" y="1998424"/>
                  <a:pt x="7254432" y="1994894"/>
                  <a:pt x="7254432" y="1987834"/>
                </a:cubicBezTo>
                <a:cubicBezTo>
                  <a:pt x="7247370" y="1987834"/>
                  <a:pt x="7243841" y="1987834"/>
                  <a:pt x="7243841" y="1987834"/>
                </a:cubicBezTo>
                <a:cubicBezTo>
                  <a:pt x="7243841" y="1987834"/>
                  <a:pt x="7243841" y="1991363"/>
                  <a:pt x="7243841" y="1998424"/>
                </a:cubicBezTo>
                <a:lnTo>
                  <a:pt x="7201480" y="2009015"/>
                </a:lnTo>
                <a:lnTo>
                  <a:pt x="7201480" y="1987834"/>
                </a:lnTo>
                <a:cubicBezTo>
                  <a:pt x="7194418" y="1987834"/>
                  <a:pt x="7187360" y="1986069"/>
                  <a:pt x="7180299" y="1982538"/>
                </a:cubicBezTo>
                <a:cubicBezTo>
                  <a:pt x="7173238" y="1979007"/>
                  <a:pt x="7169708" y="1977242"/>
                  <a:pt x="7169708" y="1977242"/>
                </a:cubicBezTo>
                <a:cubicBezTo>
                  <a:pt x="7169708" y="1977242"/>
                  <a:pt x="7169708" y="1980773"/>
                  <a:pt x="7169708" y="1987834"/>
                </a:cubicBezTo>
                <a:lnTo>
                  <a:pt x="7159118" y="1998424"/>
                </a:lnTo>
                <a:cubicBezTo>
                  <a:pt x="7159118" y="1998424"/>
                  <a:pt x="7157352" y="2000188"/>
                  <a:pt x="7153822" y="2003719"/>
                </a:cubicBezTo>
                <a:cubicBezTo>
                  <a:pt x="7150293" y="2007250"/>
                  <a:pt x="7148526" y="2012544"/>
                  <a:pt x="7148526" y="2019605"/>
                </a:cubicBezTo>
                <a:cubicBezTo>
                  <a:pt x="7148526" y="2033725"/>
                  <a:pt x="7155588" y="2033725"/>
                  <a:pt x="7169708" y="2019605"/>
                </a:cubicBezTo>
                <a:cubicBezTo>
                  <a:pt x="7169708" y="2012544"/>
                  <a:pt x="7173238" y="2012544"/>
                  <a:pt x="7180299" y="2019605"/>
                </a:cubicBezTo>
                <a:cubicBezTo>
                  <a:pt x="7187360" y="2026665"/>
                  <a:pt x="7190889" y="2026665"/>
                  <a:pt x="7190889" y="2019605"/>
                </a:cubicBezTo>
                <a:cubicBezTo>
                  <a:pt x="7197949" y="2019605"/>
                  <a:pt x="7201480" y="2021369"/>
                  <a:pt x="7201480" y="2024900"/>
                </a:cubicBezTo>
                <a:cubicBezTo>
                  <a:pt x="7201480" y="2028430"/>
                  <a:pt x="7205010" y="2030194"/>
                  <a:pt x="7212070" y="2030194"/>
                </a:cubicBezTo>
                <a:cubicBezTo>
                  <a:pt x="7212070" y="2044315"/>
                  <a:pt x="7226190" y="2044315"/>
                  <a:pt x="7254432" y="2030194"/>
                </a:cubicBezTo>
                <a:lnTo>
                  <a:pt x="7265022" y="2030194"/>
                </a:lnTo>
                <a:lnTo>
                  <a:pt x="7265022" y="2040786"/>
                </a:lnTo>
                <a:lnTo>
                  <a:pt x="7286203" y="2030194"/>
                </a:lnTo>
                <a:lnTo>
                  <a:pt x="7292822" y="2030194"/>
                </a:lnTo>
                <a:cubicBezTo>
                  <a:pt x="7295470" y="2030194"/>
                  <a:pt x="7296793" y="2030194"/>
                  <a:pt x="7296793" y="2030194"/>
                </a:cubicBezTo>
                <a:lnTo>
                  <a:pt x="7265022" y="2051376"/>
                </a:lnTo>
                <a:cubicBezTo>
                  <a:pt x="7250902" y="2051376"/>
                  <a:pt x="7243841" y="2054906"/>
                  <a:pt x="7243841" y="2061967"/>
                </a:cubicBezTo>
                <a:lnTo>
                  <a:pt x="7243841" y="2072557"/>
                </a:lnTo>
                <a:lnTo>
                  <a:pt x="7275612" y="2093738"/>
                </a:lnTo>
                <a:cubicBezTo>
                  <a:pt x="7289732" y="2093738"/>
                  <a:pt x="7300322" y="2097267"/>
                  <a:pt x="7307384" y="2104328"/>
                </a:cubicBezTo>
                <a:cubicBezTo>
                  <a:pt x="7314444" y="2104328"/>
                  <a:pt x="7317974" y="2104328"/>
                  <a:pt x="7317974" y="2104328"/>
                </a:cubicBezTo>
                <a:cubicBezTo>
                  <a:pt x="7317974" y="2104328"/>
                  <a:pt x="7321504" y="2104328"/>
                  <a:pt x="7328564" y="2104328"/>
                </a:cubicBezTo>
                <a:cubicBezTo>
                  <a:pt x="7328564" y="2104328"/>
                  <a:pt x="7330330" y="2107858"/>
                  <a:pt x="7333860" y="2114919"/>
                </a:cubicBezTo>
                <a:cubicBezTo>
                  <a:pt x="7337389" y="2121978"/>
                  <a:pt x="7335626" y="2125509"/>
                  <a:pt x="7328564" y="2125509"/>
                </a:cubicBezTo>
                <a:lnTo>
                  <a:pt x="7307384" y="2125509"/>
                </a:lnTo>
                <a:cubicBezTo>
                  <a:pt x="7300322" y="2132569"/>
                  <a:pt x="7293264" y="2136099"/>
                  <a:pt x="7286203" y="2136099"/>
                </a:cubicBezTo>
                <a:lnTo>
                  <a:pt x="7286203" y="2125509"/>
                </a:lnTo>
                <a:lnTo>
                  <a:pt x="7275612" y="2114919"/>
                </a:lnTo>
                <a:cubicBezTo>
                  <a:pt x="7268552" y="2114919"/>
                  <a:pt x="7266788" y="2118448"/>
                  <a:pt x="7270318" y="2125509"/>
                </a:cubicBezTo>
                <a:cubicBezTo>
                  <a:pt x="7273847" y="2132569"/>
                  <a:pt x="7272082" y="2136099"/>
                  <a:pt x="7265022" y="2136099"/>
                </a:cubicBezTo>
                <a:cubicBezTo>
                  <a:pt x="7265022" y="2129040"/>
                  <a:pt x="7259726" y="2123744"/>
                  <a:pt x="7249136" y="2120213"/>
                </a:cubicBezTo>
                <a:cubicBezTo>
                  <a:pt x="7238546" y="2116684"/>
                  <a:pt x="7231485" y="2113154"/>
                  <a:pt x="7227956" y="2109623"/>
                </a:cubicBezTo>
                <a:cubicBezTo>
                  <a:pt x="7224426" y="2106092"/>
                  <a:pt x="7222660" y="2104328"/>
                  <a:pt x="7222660" y="2104328"/>
                </a:cubicBezTo>
                <a:lnTo>
                  <a:pt x="7201480" y="2104328"/>
                </a:lnTo>
                <a:lnTo>
                  <a:pt x="7148526" y="2093738"/>
                </a:lnTo>
                <a:lnTo>
                  <a:pt x="7132641" y="2093738"/>
                </a:lnTo>
                <a:cubicBezTo>
                  <a:pt x="7136170" y="2093738"/>
                  <a:pt x="7137937" y="2091973"/>
                  <a:pt x="7137937" y="2088442"/>
                </a:cubicBezTo>
                <a:cubicBezTo>
                  <a:pt x="7137937" y="2084911"/>
                  <a:pt x="7136170" y="2081382"/>
                  <a:pt x="7132641" y="2077852"/>
                </a:cubicBezTo>
                <a:cubicBezTo>
                  <a:pt x="7129112" y="2074321"/>
                  <a:pt x="7125581" y="2074321"/>
                  <a:pt x="7122052" y="2077852"/>
                </a:cubicBezTo>
                <a:cubicBezTo>
                  <a:pt x="7118522" y="2081382"/>
                  <a:pt x="7118522" y="2084911"/>
                  <a:pt x="7122052" y="2088442"/>
                </a:cubicBezTo>
                <a:cubicBezTo>
                  <a:pt x="7125581" y="2091973"/>
                  <a:pt x="7129112" y="2093738"/>
                  <a:pt x="7132641" y="2093738"/>
                </a:cubicBezTo>
                <a:lnTo>
                  <a:pt x="7111462" y="2093738"/>
                </a:lnTo>
                <a:cubicBezTo>
                  <a:pt x="7100870" y="2093738"/>
                  <a:pt x="7095574" y="2095502"/>
                  <a:pt x="7095574" y="2099033"/>
                </a:cubicBezTo>
                <a:cubicBezTo>
                  <a:pt x="7095574" y="2102563"/>
                  <a:pt x="7093810" y="2104328"/>
                  <a:pt x="7090280" y="2104328"/>
                </a:cubicBezTo>
                <a:cubicBezTo>
                  <a:pt x="7086751" y="2104328"/>
                  <a:pt x="7081456" y="2104328"/>
                  <a:pt x="7074395" y="2104328"/>
                </a:cubicBezTo>
                <a:lnTo>
                  <a:pt x="7063804" y="2104328"/>
                </a:lnTo>
                <a:lnTo>
                  <a:pt x="7063804" y="2114919"/>
                </a:lnTo>
                <a:cubicBezTo>
                  <a:pt x="7056744" y="2114919"/>
                  <a:pt x="7053214" y="2111388"/>
                  <a:pt x="7053214" y="2104328"/>
                </a:cubicBezTo>
                <a:cubicBezTo>
                  <a:pt x="7053214" y="2090207"/>
                  <a:pt x="7056744" y="2086677"/>
                  <a:pt x="7063804" y="2093738"/>
                </a:cubicBezTo>
                <a:cubicBezTo>
                  <a:pt x="7070866" y="2093738"/>
                  <a:pt x="7076160" y="2091973"/>
                  <a:pt x="7079689" y="2088442"/>
                </a:cubicBezTo>
                <a:cubicBezTo>
                  <a:pt x="7083218" y="2084911"/>
                  <a:pt x="7081456" y="2083146"/>
                  <a:pt x="7074395" y="2083146"/>
                </a:cubicBezTo>
                <a:cubicBezTo>
                  <a:pt x="7067333" y="2083146"/>
                  <a:pt x="7063804" y="2083146"/>
                  <a:pt x="7063804" y="2083146"/>
                </a:cubicBezTo>
                <a:cubicBezTo>
                  <a:pt x="7063804" y="2076088"/>
                  <a:pt x="7062039" y="2072557"/>
                  <a:pt x="7058510" y="2072557"/>
                </a:cubicBezTo>
                <a:cubicBezTo>
                  <a:pt x="7054978" y="2072557"/>
                  <a:pt x="7051448" y="2072557"/>
                  <a:pt x="7047918" y="2072557"/>
                </a:cubicBezTo>
                <a:cubicBezTo>
                  <a:pt x="7044389" y="2072557"/>
                  <a:pt x="7040858" y="2074321"/>
                  <a:pt x="7037328" y="2077852"/>
                </a:cubicBezTo>
                <a:cubicBezTo>
                  <a:pt x="7033799" y="2081382"/>
                  <a:pt x="7028504" y="2083146"/>
                  <a:pt x="7021443" y="2083146"/>
                </a:cubicBezTo>
                <a:cubicBezTo>
                  <a:pt x="7014381" y="2083146"/>
                  <a:pt x="7010852" y="2083146"/>
                  <a:pt x="7010852" y="2083146"/>
                </a:cubicBezTo>
                <a:cubicBezTo>
                  <a:pt x="7010852" y="2090207"/>
                  <a:pt x="7000262" y="2093738"/>
                  <a:pt x="6979081" y="2093738"/>
                </a:cubicBezTo>
                <a:lnTo>
                  <a:pt x="6968491" y="2093738"/>
                </a:lnTo>
                <a:cubicBezTo>
                  <a:pt x="6968491" y="2086677"/>
                  <a:pt x="6966725" y="2083146"/>
                  <a:pt x="6963196" y="2083146"/>
                </a:cubicBezTo>
                <a:cubicBezTo>
                  <a:pt x="6959666" y="2083146"/>
                  <a:pt x="6957900" y="2083146"/>
                  <a:pt x="6957900" y="2083146"/>
                </a:cubicBezTo>
                <a:cubicBezTo>
                  <a:pt x="6943780" y="2083146"/>
                  <a:pt x="6936718" y="2083146"/>
                  <a:pt x="6936718" y="2083146"/>
                </a:cubicBezTo>
                <a:cubicBezTo>
                  <a:pt x="6936718" y="2076088"/>
                  <a:pt x="6934954" y="2072557"/>
                  <a:pt x="6931424" y="2072557"/>
                </a:cubicBezTo>
                <a:cubicBezTo>
                  <a:pt x="6927895" y="2072557"/>
                  <a:pt x="6926129" y="2072557"/>
                  <a:pt x="6926129" y="2072557"/>
                </a:cubicBezTo>
                <a:lnTo>
                  <a:pt x="6894358" y="2072557"/>
                </a:lnTo>
                <a:cubicBezTo>
                  <a:pt x="6894358" y="2065496"/>
                  <a:pt x="6890828" y="2061967"/>
                  <a:pt x="6883766" y="2061967"/>
                </a:cubicBezTo>
                <a:cubicBezTo>
                  <a:pt x="6876706" y="2061967"/>
                  <a:pt x="6873177" y="2058436"/>
                  <a:pt x="6873177" y="2051376"/>
                </a:cubicBezTo>
                <a:cubicBezTo>
                  <a:pt x="6873177" y="2051376"/>
                  <a:pt x="6871410" y="2051376"/>
                  <a:pt x="6867881" y="2051376"/>
                </a:cubicBezTo>
                <a:cubicBezTo>
                  <a:pt x="6864352" y="2051376"/>
                  <a:pt x="6859056" y="2051376"/>
                  <a:pt x="6851996" y="2051376"/>
                </a:cubicBezTo>
                <a:lnTo>
                  <a:pt x="6820224" y="2051376"/>
                </a:lnTo>
                <a:cubicBezTo>
                  <a:pt x="6813164" y="2044315"/>
                  <a:pt x="6799044" y="2037255"/>
                  <a:pt x="6777862" y="2030194"/>
                </a:cubicBezTo>
                <a:cubicBezTo>
                  <a:pt x="6770802" y="2030194"/>
                  <a:pt x="6761977" y="2030194"/>
                  <a:pt x="6751387" y="2030194"/>
                </a:cubicBezTo>
                <a:cubicBezTo>
                  <a:pt x="6740796" y="2030194"/>
                  <a:pt x="6730206" y="2028430"/>
                  <a:pt x="6719616" y="2024900"/>
                </a:cubicBezTo>
                <a:cubicBezTo>
                  <a:pt x="6709025" y="2021369"/>
                  <a:pt x="6700200" y="2019605"/>
                  <a:pt x="6693140" y="2019605"/>
                </a:cubicBezTo>
                <a:lnTo>
                  <a:pt x="6693140" y="2030194"/>
                </a:lnTo>
                <a:cubicBezTo>
                  <a:pt x="6714320" y="2044315"/>
                  <a:pt x="6728440" y="2047846"/>
                  <a:pt x="6735502" y="2040786"/>
                </a:cubicBezTo>
                <a:lnTo>
                  <a:pt x="6746092" y="2040786"/>
                </a:lnTo>
                <a:cubicBezTo>
                  <a:pt x="6753152" y="2047846"/>
                  <a:pt x="6754916" y="2051376"/>
                  <a:pt x="6751387" y="2051376"/>
                </a:cubicBezTo>
                <a:cubicBezTo>
                  <a:pt x="6747858" y="2051376"/>
                  <a:pt x="6739032" y="2051376"/>
                  <a:pt x="6724910" y="2051376"/>
                </a:cubicBezTo>
                <a:cubicBezTo>
                  <a:pt x="6703730" y="2051376"/>
                  <a:pt x="6686079" y="2051376"/>
                  <a:pt x="6671958" y="2051376"/>
                </a:cubicBezTo>
                <a:lnTo>
                  <a:pt x="6661368" y="2030194"/>
                </a:lnTo>
                <a:lnTo>
                  <a:pt x="6650778" y="2030194"/>
                </a:lnTo>
                <a:cubicBezTo>
                  <a:pt x="6643717" y="2030194"/>
                  <a:pt x="6640188" y="2033725"/>
                  <a:pt x="6640188" y="2040786"/>
                </a:cubicBezTo>
                <a:lnTo>
                  <a:pt x="6640188" y="2035490"/>
                </a:lnTo>
                <a:cubicBezTo>
                  <a:pt x="6640188" y="2031959"/>
                  <a:pt x="6640188" y="2030194"/>
                  <a:pt x="6640188" y="2030194"/>
                </a:cubicBezTo>
                <a:cubicBezTo>
                  <a:pt x="6640188" y="2009015"/>
                  <a:pt x="6633127" y="1998424"/>
                  <a:pt x="6619006" y="1998424"/>
                </a:cubicBezTo>
                <a:lnTo>
                  <a:pt x="6576646" y="1987834"/>
                </a:lnTo>
                <a:cubicBezTo>
                  <a:pt x="6583706" y="1987834"/>
                  <a:pt x="6589002" y="1984303"/>
                  <a:pt x="6592531" y="1977242"/>
                </a:cubicBezTo>
                <a:cubicBezTo>
                  <a:pt x="6596060" y="1970184"/>
                  <a:pt x="6594296" y="1966653"/>
                  <a:pt x="6587236" y="1966653"/>
                </a:cubicBezTo>
                <a:lnTo>
                  <a:pt x="6576646" y="1966653"/>
                </a:lnTo>
                <a:lnTo>
                  <a:pt x="6513102" y="1956063"/>
                </a:lnTo>
                <a:lnTo>
                  <a:pt x="6502512" y="1956063"/>
                </a:lnTo>
                <a:cubicBezTo>
                  <a:pt x="6502512" y="1963122"/>
                  <a:pt x="6498983" y="1966653"/>
                  <a:pt x="6491922" y="1966653"/>
                </a:cubicBezTo>
                <a:cubicBezTo>
                  <a:pt x="6484861" y="1966653"/>
                  <a:pt x="6484861" y="1963122"/>
                  <a:pt x="6491922" y="1956063"/>
                </a:cubicBezTo>
                <a:lnTo>
                  <a:pt x="6481332" y="1945472"/>
                </a:lnTo>
                <a:cubicBezTo>
                  <a:pt x="6474271" y="1945472"/>
                  <a:pt x="6470740" y="1945472"/>
                  <a:pt x="6470740" y="1945472"/>
                </a:cubicBezTo>
                <a:cubicBezTo>
                  <a:pt x="6470740" y="1945472"/>
                  <a:pt x="6470740" y="1943707"/>
                  <a:pt x="6470740" y="1940176"/>
                </a:cubicBezTo>
                <a:cubicBezTo>
                  <a:pt x="6470740" y="1936646"/>
                  <a:pt x="6467211" y="1938411"/>
                  <a:pt x="6460150" y="1945472"/>
                </a:cubicBezTo>
                <a:cubicBezTo>
                  <a:pt x="6460150" y="1945472"/>
                  <a:pt x="6463680" y="1947236"/>
                  <a:pt x="6470740" y="1950767"/>
                </a:cubicBezTo>
                <a:cubicBezTo>
                  <a:pt x="6477802" y="1954297"/>
                  <a:pt x="6477802" y="1959592"/>
                  <a:pt x="6470740" y="1966653"/>
                </a:cubicBezTo>
                <a:cubicBezTo>
                  <a:pt x="6470740" y="1959592"/>
                  <a:pt x="6463680" y="1956063"/>
                  <a:pt x="6449560" y="1956063"/>
                </a:cubicBezTo>
                <a:lnTo>
                  <a:pt x="6438970" y="1945472"/>
                </a:lnTo>
                <a:cubicBezTo>
                  <a:pt x="6446031" y="1945472"/>
                  <a:pt x="6446031" y="1941941"/>
                  <a:pt x="6438970" y="1934882"/>
                </a:cubicBezTo>
                <a:cubicBezTo>
                  <a:pt x="6424850" y="1927821"/>
                  <a:pt x="6414259" y="1931351"/>
                  <a:pt x="6407198" y="1945472"/>
                </a:cubicBezTo>
                <a:cubicBezTo>
                  <a:pt x="6407198" y="1952532"/>
                  <a:pt x="6401903" y="1952532"/>
                  <a:pt x="6391313" y="1945472"/>
                </a:cubicBezTo>
                <a:cubicBezTo>
                  <a:pt x="6380723" y="1938411"/>
                  <a:pt x="6375428" y="1931351"/>
                  <a:pt x="6375428" y="1924290"/>
                </a:cubicBezTo>
                <a:lnTo>
                  <a:pt x="6333066" y="1934882"/>
                </a:lnTo>
                <a:lnTo>
                  <a:pt x="6343656" y="1945472"/>
                </a:lnTo>
                <a:lnTo>
                  <a:pt x="6354246" y="1934882"/>
                </a:lnTo>
                <a:cubicBezTo>
                  <a:pt x="6361306" y="1934882"/>
                  <a:pt x="6368367" y="1934882"/>
                  <a:pt x="6375428" y="1934882"/>
                </a:cubicBezTo>
                <a:lnTo>
                  <a:pt x="6375428" y="1945472"/>
                </a:lnTo>
                <a:cubicBezTo>
                  <a:pt x="6375428" y="1952532"/>
                  <a:pt x="6378957" y="1956063"/>
                  <a:pt x="6386018" y="1956063"/>
                </a:cubicBezTo>
                <a:cubicBezTo>
                  <a:pt x="6400138" y="1963122"/>
                  <a:pt x="6403669" y="1970184"/>
                  <a:pt x="6396608" y="1977242"/>
                </a:cubicBezTo>
                <a:lnTo>
                  <a:pt x="6364836" y="1977242"/>
                </a:lnTo>
                <a:lnTo>
                  <a:pt x="6311884" y="1966653"/>
                </a:lnTo>
                <a:cubicBezTo>
                  <a:pt x="6311884" y="1959592"/>
                  <a:pt x="6306590" y="1954297"/>
                  <a:pt x="6295998" y="1950767"/>
                </a:cubicBezTo>
                <a:cubicBezTo>
                  <a:pt x="6285409" y="1947236"/>
                  <a:pt x="6276584" y="1949002"/>
                  <a:pt x="6269524" y="1956063"/>
                </a:cubicBezTo>
                <a:lnTo>
                  <a:pt x="6311884" y="1977242"/>
                </a:lnTo>
                <a:cubicBezTo>
                  <a:pt x="6318946" y="1977242"/>
                  <a:pt x="6322476" y="1977242"/>
                  <a:pt x="6322476" y="1977242"/>
                </a:cubicBezTo>
                <a:cubicBezTo>
                  <a:pt x="6322476" y="1977242"/>
                  <a:pt x="6326005" y="1977242"/>
                  <a:pt x="6333066" y="1977242"/>
                </a:cubicBezTo>
                <a:cubicBezTo>
                  <a:pt x="6347186" y="1991363"/>
                  <a:pt x="6357776" y="1998424"/>
                  <a:pt x="6364836" y="1998424"/>
                </a:cubicBezTo>
                <a:lnTo>
                  <a:pt x="6375428" y="1998424"/>
                </a:lnTo>
                <a:lnTo>
                  <a:pt x="6386018" y="2009015"/>
                </a:lnTo>
                <a:cubicBezTo>
                  <a:pt x="6393079" y="2009015"/>
                  <a:pt x="6400138" y="2009015"/>
                  <a:pt x="6407198" y="2009015"/>
                </a:cubicBezTo>
                <a:cubicBezTo>
                  <a:pt x="6414259" y="2009015"/>
                  <a:pt x="6417788" y="2012544"/>
                  <a:pt x="6417788" y="2019605"/>
                </a:cubicBezTo>
                <a:lnTo>
                  <a:pt x="6446030" y="2026665"/>
                </a:lnTo>
                <a:lnTo>
                  <a:pt x="6438970" y="2019605"/>
                </a:lnTo>
                <a:cubicBezTo>
                  <a:pt x="6438970" y="2019605"/>
                  <a:pt x="6444265" y="2019605"/>
                  <a:pt x="6454855" y="2019605"/>
                </a:cubicBezTo>
                <a:cubicBezTo>
                  <a:pt x="6465446" y="2019605"/>
                  <a:pt x="6470740" y="2023136"/>
                  <a:pt x="6470740" y="2030194"/>
                </a:cubicBezTo>
                <a:lnTo>
                  <a:pt x="6460150" y="2030194"/>
                </a:lnTo>
                <a:cubicBezTo>
                  <a:pt x="6474271" y="2030194"/>
                  <a:pt x="6483098" y="2033725"/>
                  <a:pt x="6486627" y="2040786"/>
                </a:cubicBezTo>
                <a:cubicBezTo>
                  <a:pt x="6490156" y="2047846"/>
                  <a:pt x="6491922" y="2051376"/>
                  <a:pt x="6491922" y="2051376"/>
                </a:cubicBezTo>
                <a:lnTo>
                  <a:pt x="6491922" y="2040786"/>
                </a:lnTo>
                <a:lnTo>
                  <a:pt x="6513102" y="2040786"/>
                </a:lnTo>
                <a:lnTo>
                  <a:pt x="6513102" y="2051376"/>
                </a:lnTo>
                <a:lnTo>
                  <a:pt x="6513102" y="2061967"/>
                </a:lnTo>
                <a:cubicBezTo>
                  <a:pt x="6513102" y="2061967"/>
                  <a:pt x="6527223" y="2065496"/>
                  <a:pt x="6555464" y="2072557"/>
                </a:cubicBezTo>
                <a:lnTo>
                  <a:pt x="6608416" y="2083146"/>
                </a:lnTo>
                <a:lnTo>
                  <a:pt x="6597826" y="2072557"/>
                </a:lnTo>
                <a:lnTo>
                  <a:pt x="6597826" y="2061967"/>
                </a:lnTo>
                <a:cubicBezTo>
                  <a:pt x="6597826" y="2069026"/>
                  <a:pt x="6604887" y="2072557"/>
                  <a:pt x="6619006" y="2072557"/>
                </a:cubicBezTo>
                <a:lnTo>
                  <a:pt x="6640188" y="2093738"/>
                </a:lnTo>
                <a:lnTo>
                  <a:pt x="6650778" y="2093738"/>
                </a:lnTo>
                <a:cubicBezTo>
                  <a:pt x="6650778" y="2093738"/>
                  <a:pt x="6656073" y="2095502"/>
                  <a:pt x="6666664" y="2099033"/>
                </a:cubicBezTo>
                <a:cubicBezTo>
                  <a:pt x="6677254" y="2102563"/>
                  <a:pt x="6686079" y="2106092"/>
                  <a:pt x="6693140" y="2109623"/>
                </a:cubicBezTo>
                <a:cubicBezTo>
                  <a:pt x="6700200" y="2113154"/>
                  <a:pt x="6709025" y="2116684"/>
                  <a:pt x="6719616" y="2120213"/>
                </a:cubicBezTo>
                <a:cubicBezTo>
                  <a:pt x="6730206" y="2123744"/>
                  <a:pt x="6735502" y="2125509"/>
                  <a:pt x="6735502" y="2125509"/>
                </a:cubicBezTo>
                <a:cubicBezTo>
                  <a:pt x="6749621" y="2125509"/>
                  <a:pt x="6760212" y="2125509"/>
                  <a:pt x="6767272" y="2125509"/>
                </a:cubicBezTo>
                <a:lnTo>
                  <a:pt x="6777862" y="2136099"/>
                </a:lnTo>
                <a:lnTo>
                  <a:pt x="6756682" y="2136099"/>
                </a:lnTo>
                <a:lnTo>
                  <a:pt x="6767272" y="2146690"/>
                </a:lnTo>
                <a:cubicBezTo>
                  <a:pt x="6781392" y="2153750"/>
                  <a:pt x="6791984" y="2157280"/>
                  <a:pt x="6799044" y="2157280"/>
                </a:cubicBezTo>
                <a:lnTo>
                  <a:pt x="6799044" y="2146690"/>
                </a:lnTo>
                <a:lnTo>
                  <a:pt x="6809634" y="2136099"/>
                </a:lnTo>
                <a:cubicBezTo>
                  <a:pt x="6816696" y="2136099"/>
                  <a:pt x="6820224" y="2136099"/>
                  <a:pt x="6820224" y="2136099"/>
                </a:cubicBezTo>
                <a:lnTo>
                  <a:pt x="6830814" y="2136099"/>
                </a:lnTo>
                <a:cubicBezTo>
                  <a:pt x="6830814" y="2143159"/>
                  <a:pt x="6830814" y="2146690"/>
                  <a:pt x="6830814" y="2146690"/>
                </a:cubicBezTo>
                <a:cubicBezTo>
                  <a:pt x="6837876" y="2146690"/>
                  <a:pt x="6837876" y="2150221"/>
                  <a:pt x="6830814" y="2157280"/>
                </a:cubicBezTo>
                <a:cubicBezTo>
                  <a:pt x="6830814" y="2164340"/>
                  <a:pt x="6844936" y="2171400"/>
                  <a:pt x="6873177" y="2178461"/>
                </a:cubicBezTo>
                <a:cubicBezTo>
                  <a:pt x="6880237" y="2178461"/>
                  <a:pt x="6885532" y="2178461"/>
                  <a:pt x="6889062" y="2178461"/>
                </a:cubicBezTo>
                <a:cubicBezTo>
                  <a:pt x="6892592" y="2178461"/>
                  <a:pt x="6894358" y="2174930"/>
                  <a:pt x="6894358" y="2167871"/>
                </a:cubicBezTo>
                <a:lnTo>
                  <a:pt x="6915539" y="2167871"/>
                </a:lnTo>
                <a:cubicBezTo>
                  <a:pt x="6936718" y="2174930"/>
                  <a:pt x="6950840" y="2178461"/>
                  <a:pt x="6957900" y="2178461"/>
                </a:cubicBezTo>
                <a:lnTo>
                  <a:pt x="6968491" y="2178461"/>
                </a:lnTo>
                <a:lnTo>
                  <a:pt x="6968491" y="2189051"/>
                </a:lnTo>
                <a:cubicBezTo>
                  <a:pt x="6975552" y="2196111"/>
                  <a:pt x="6980847" y="2197877"/>
                  <a:pt x="6984376" y="2194346"/>
                </a:cubicBezTo>
                <a:cubicBezTo>
                  <a:pt x="6987906" y="2190817"/>
                  <a:pt x="6991437" y="2189051"/>
                  <a:pt x="6994966" y="2189051"/>
                </a:cubicBezTo>
                <a:cubicBezTo>
                  <a:pt x="6998496" y="2189051"/>
                  <a:pt x="7000262" y="2190817"/>
                  <a:pt x="7000262" y="2194346"/>
                </a:cubicBezTo>
                <a:cubicBezTo>
                  <a:pt x="7000262" y="2197877"/>
                  <a:pt x="7000262" y="2199642"/>
                  <a:pt x="7000262" y="2199642"/>
                </a:cubicBezTo>
                <a:cubicBezTo>
                  <a:pt x="6993200" y="2199642"/>
                  <a:pt x="6989670" y="2199642"/>
                  <a:pt x="6989670" y="2199642"/>
                </a:cubicBezTo>
                <a:cubicBezTo>
                  <a:pt x="6989670" y="2199642"/>
                  <a:pt x="6989670" y="2203173"/>
                  <a:pt x="6989670" y="2210232"/>
                </a:cubicBezTo>
                <a:cubicBezTo>
                  <a:pt x="6996732" y="2210232"/>
                  <a:pt x="7002026" y="2208467"/>
                  <a:pt x="7005558" y="2204937"/>
                </a:cubicBezTo>
                <a:cubicBezTo>
                  <a:pt x="7009087" y="2201407"/>
                  <a:pt x="7017914" y="2199642"/>
                  <a:pt x="7032033" y="2199642"/>
                </a:cubicBezTo>
                <a:cubicBezTo>
                  <a:pt x="7039093" y="2199642"/>
                  <a:pt x="7046154" y="2201407"/>
                  <a:pt x="7053214" y="2204937"/>
                </a:cubicBezTo>
                <a:cubicBezTo>
                  <a:pt x="7060274" y="2208467"/>
                  <a:pt x="7067333" y="2210232"/>
                  <a:pt x="7074395" y="2210232"/>
                </a:cubicBezTo>
                <a:lnTo>
                  <a:pt x="7084985" y="2220823"/>
                </a:lnTo>
                <a:cubicBezTo>
                  <a:pt x="7092045" y="2220823"/>
                  <a:pt x="7097341" y="2219058"/>
                  <a:pt x="7100870" y="2215527"/>
                </a:cubicBezTo>
                <a:cubicBezTo>
                  <a:pt x="7104400" y="2211996"/>
                  <a:pt x="7109696" y="2213763"/>
                  <a:pt x="7116756" y="2220823"/>
                </a:cubicBezTo>
                <a:cubicBezTo>
                  <a:pt x="7130876" y="2220823"/>
                  <a:pt x="7141466" y="2220823"/>
                  <a:pt x="7148526" y="2220823"/>
                </a:cubicBezTo>
                <a:cubicBezTo>
                  <a:pt x="7155588" y="2220823"/>
                  <a:pt x="7162648" y="2224352"/>
                  <a:pt x="7169708" y="2231413"/>
                </a:cubicBezTo>
                <a:cubicBezTo>
                  <a:pt x="7183828" y="2231413"/>
                  <a:pt x="7190889" y="2231413"/>
                  <a:pt x="7190889" y="2231413"/>
                </a:cubicBezTo>
                <a:lnTo>
                  <a:pt x="7201480" y="2242004"/>
                </a:lnTo>
                <a:cubicBezTo>
                  <a:pt x="7215600" y="2242004"/>
                  <a:pt x="7224426" y="2243769"/>
                  <a:pt x="7227956" y="2247298"/>
                </a:cubicBezTo>
                <a:cubicBezTo>
                  <a:pt x="7231485" y="2250829"/>
                  <a:pt x="7240312" y="2252594"/>
                  <a:pt x="7254432" y="2252594"/>
                </a:cubicBezTo>
                <a:lnTo>
                  <a:pt x="7254432" y="2263184"/>
                </a:lnTo>
                <a:cubicBezTo>
                  <a:pt x="7261492" y="2263184"/>
                  <a:pt x="7265022" y="2266715"/>
                  <a:pt x="7265022" y="2273775"/>
                </a:cubicBezTo>
                <a:cubicBezTo>
                  <a:pt x="7265022" y="2280834"/>
                  <a:pt x="7252666" y="2284365"/>
                  <a:pt x="7227956" y="2284365"/>
                </a:cubicBezTo>
                <a:cubicBezTo>
                  <a:pt x="7203245" y="2284365"/>
                  <a:pt x="7187360" y="2284365"/>
                  <a:pt x="7180299" y="2284365"/>
                </a:cubicBezTo>
                <a:cubicBezTo>
                  <a:pt x="7173238" y="2284365"/>
                  <a:pt x="7166178" y="2284365"/>
                  <a:pt x="7159118" y="2284365"/>
                </a:cubicBezTo>
                <a:cubicBezTo>
                  <a:pt x="7152058" y="2284365"/>
                  <a:pt x="7144997" y="2284365"/>
                  <a:pt x="7137937" y="2284365"/>
                </a:cubicBezTo>
                <a:lnTo>
                  <a:pt x="7169708" y="2294956"/>
                </a:lnTo>
                <a:cubicBezTo>
                  <a:pt x="7205010" y="2294956"/>
                  <a:pt x="7222660" y="2294956"/>
                  <a:pt x="7222660" y="2294956"/>
                </a:cubicBezTo>
                <a:lnTo>
                  <a:pt x="7222660" y="2305546"/>
                </a:lnTo>
                <a:lnTo>
                  <a:pt x="7233251" y="2316136"/>
                </a:lnTo>
                <a:lnTo>
                  <a:pt x="7254432" y="2326727"/>
                </a:lnTo>
                <a:lnTo>
                  <a:pt x="7243841" y="2326727"/>
                </a:lnTo>
                <a:lnTo>
                  <a:pt x="7233251" y="2326727"/>
                </a:lnTo>
                <a:cubicBezTo>
                  <a:pt x="7240312" y="2326727"/>
                  <a:pt x="7240312" y="2330256"/>
                  <a:pt x="7233251" y="2337317"/>
                </a:cubicBezTo>
                <a:lnTo>
                  <a:pt x="7212070" y="2326727"/>
                </a:lnTo>
                <a:lnTo>
                  <a:pt x="7212070" y="2321431"/>
                </a:lnTo>
                <a:cubicBezTo>
                  <a:pt x="7212070" y="2324962"/>
                  <a:pt x="7208540" y="2326727"/>
                  <a:pt x="7201480" y="2326727"/>
                </a:cubicBezTo>
                <a:lnTo>
                  <a:pt x="7190889" y="2326727"/>
                </a:lnTo>
                <a:lnTo>
                  <a:pt x="7159118" y="2316136"/>
                </a:lnTo>
                <a:lnTo>
                  <a:pt x="7084985" y="2294956"/>
                </a:lnTo>
                <a:cubicBezTo>
                  <a:pt x="7070866" y="2294956"/>
                  <a:pt x="7060274" y="2291425"/>
                  <a:pt x="7053214" y="2284365"/>
                </a:cubicBezTo>
                <a:cubicBezTo>
                  <a:pt x="7046154" y="2277304"/>
                  <a:pt x="7042622" y="2273775"/>
                  <a:pt x="7042622" y="2273775"/>
                </a:cubicBezTo>
                <a:cubicBezTo>
                  <a:pt x="7042622" y="2273775"/>
                  <a:pt x="7046154" y="2270244"/>
                  <a:pt x="7053214" y="2263184"/>
                </a:cubicBezTo>
                <a:lnTo>
                  <a:pt x="7063804" y="2252594"/>
                </a:lnTo>
                <a:cubicBezTo>
                  <a:pt x="7063804" y="2252594"/>
                  <a:pt x="7063804" y="2256125"/>
                  <a:pt x="7063804" y="2263184"/>
                </a:cubicBezTo>
                <a:cubicBezTo>
                  <a:pt x="7063804" y="2270244"/>
                  <a:pt x="7067333" y="2273775"/>
                  <a:pt x="7074395" y="2273775"/>
                </a:cubicBezTo>
                <a:cubicBezTo>
                  <a:pt x="7081456" y="2280834"/>
                  <a:pt x="7088514" y="2284365"/>
                  <a:pt x="7095574" y="2284365"/>
                </a:cubicBezTo>
                <a:cubicBezTo>
                  <a:pt x="7102636" y="2284365"/>
                  <a:pt x="7109696" y="2280834"/>
                  <a:pt x="7116756" y="2273775"/>
                </a:cubicBezTo>
                <a:lnTo>
                  <a:pt x="7127347" y="2263184"/>
                </a:lnTo>
                <a:cubicBezTo>
                  <a:pt x="7120285" y="2263184"/>
                  <a:pt x="7113226" y="2263184"/>
                  <a:pt x="7106166" y="2263184"/>
                </a:cubicBezTo>
                <a:cubicBezTo>
                  <a:pt x="7077924" y="2256125"/>
                  <a:pt x="7063804" y="2249063"/>
                  <a:pt x="7063804" y="2242004"/>
                </a:cubicBezTo>
                <a:lnTo>
                  <a:pt x="7042622" y="2231413"/>
                </a:lnTo>
                <a:lnTo>
                  <a:pt x="7042622" y="2242004"/>
                </a:lnTo>
                <a:lnTo>
                  <a:pt x="7021443" y="2242004"/>
                </a:lnTo>
                <a:cubicBezTo>
                  <a:pt x="7014381" y="2242004"/>
                  <a:pt x="7007322" y="2242004"/>
                  <a:pt x="7000262" y="2242004"/>
                </a:cubicBezTo>
                <a:cubicBezTo>
                  <a:pt x="7000262" y="2249063"/>
                  <a:pt x="7007322" y="2256125"/>
                  <a:pt x="7021443" y="2263184"/>
                </a:cubicBezTo>
                <a:lnTo>
                  <a:pt x="7010852" y="2263184"/>
                </a:lnTo>
                <a:cubicBezTo>
                  <a:pt x="7010852" y="2263184"/>
                  <a:pt x="7007322" y="2263184"/>
                  <a:pt x="7000262" y="2263184"/>
                </a:cubicBezTo>
                <a:cubicBezTo>
                  <a:pt x="7000262" y="2270244"/>
                  <a:pt x="6994966" y="2272010"/>
                  <a:pt x="6984376" y="2268479"/>
                </a:cubicBezTo>
                <a:cubicBezTo>
                  <a:pt x="6973785" y="2264948"/>
                  <a:pt x="6968491" y="2266715"/>
                  <a:pt x="6968491" y="2273775"/>
                </a:cubicBezTo>
                <a:lnTo>
                  <a:pt x="6957900" y="2284365"/>
                </a:lnTo>
                <a:cubicBezTo>
                  <a:pt x="6964960" y="2291425"/>
                  <a:pt x="6968491" y="2294956"/>
                  <a:pt x="6968491" y="2294956"/>
                </a:cubicBezTo>
                <a:cubicBezTo>
                  <a:pt x="6968491" y="2294956"/>
                  <a:pt x="6964960" y="2294956"/>
                  <a:pt x="6957900" y="2294956"/>
                </a:cubicBezTo>
                <a:lnTo>
                  <a:pt x="6957900" y="2305546"/>
                </a:lnTo>
                <a:cubicBezTo>
                  <a:pt x="6964960" y="2305546"/>
                  <a:pt x="6966725" y="2309077"/>
                  <a:pt x="6963196" y="2316136"/>
                </a:cubicBezTo>
                <a:cubicBezTo>
                  <a:pt x="6959666" y="2323196"/>
                  <a:pt x="6961429" y="2326727"/>
                  <a:pt x="6968491" y="2326727"/>
                </a:cubicBezTo>
                <a:cubicBezTo>
                  <a:pt x="6975552" y="2326727"/>
                  <a:pt x="6975552" y="2330256"/>
                  <a:pt x="6968491" y="2337317"/>
                </a:cubicBezTo>
                <a:cubicBezTo>
                  <a:pt x="6961429" y="2337317"/>
                  <a:pt x="6957900" y="2333787"/>
                  <a:pt x="6957900" y="2326727"/>
                </a:cubicBezTo>
                <a:lnTo>
                  <a:pt x="6873177" y="2305546"/>
                </a:lnTo>
                <a:cubicBezTo>
                  <a:pt x="6851996" y="2305546"/>
                  <a:pt x="6841406" y="2302015"/>
                  <a:pt x="6841406" y="2294956"/>
                </a:cubicBezTo>
                <a:cubicBezTo>
                  <a:pt x="6834344" y="2294956"/>
                  <a:pt x="6830814" y="2294956"/>
                  <a:pt x="6830814" y="2294956"/>
                </a:cubicBezTo>
                <a:cubicBezTo>
                  <a:pt x="6830814" y="2294956"/>
                  <a:pt x="6827285" y="2298485"/>
                  <a:pt x="6820224" y="2305546"/>
                </a:cubicBezTo>
                <a:cubicBezTo>
                  <a:pt x="6820224" y="2305546"/>
                  <a:pt x="6818458" y="2303781"/>
                  <a:pt x="6814929" y="2300250"/>
                </a:cubicBezTo>
                <a:cubicBezTo>
                  <a:pt x="6811400" y="2296721"/>
                  <a:pt x="6802573" y="2294956"/>
                  <a:pt x="6788454" y="2294956"/>
                </a:cubicBezTo>
                <a:cubicBezTo>
                  <a:pt x="6795514" y="2287896"/>
                  <a:pt x="6795514" y="2284365"/>
                  <a:pt x="6788454" y="2284365"/>
                </a:cubicBezTo>
                <a:lnTo>
                  <a:pt x="6799044" y="2252594"/>
                </a:lnTo>
                <a:cubicBezTo>
                  <a:pt x="6813164" y="2259654"/>
                  <a:pt x="6830814" y="2266715"/>
                  <a:pt x="6851996" y="2273775"/>
                </a:cubicBezTo>
                <a:cubicBezTo>
                  <a:pt x="6859056" y="2273775"/>
                  <a:pt x="6864352" y="2275540"/>
                  <a:pt x="6867881" y="2279069"/>
                </a:cubicBezTo>
                <a:cubicBezTo>
                  <a:pt x="6871410" y="2282600"/>
                  <a:pt x="6876706" y="2284365"/>
                  <a:pt x="6883766" y="2284365"/>
                </a:cubicBezTo>
                <a:lnTo>
                  <a:pt x="6894358" y="2284365"/>
                </a:lnTo>
                <a:cubicBezTo>
                  <a:pt x="6880237" y="2270244"/>
                  <a:pt x="6859056" y="2263184"/>
                  <a:pt x="6830814" y="2263184"/>
                </a:cubicBezTo>
                <a:cubicBezTo>
                  <a:pt x="6816696" y="2256125"/>
                  <a:pt x="6809634" y="2249063"/>
                  <a:pt x="6809634" y="2242004"/>
                </a:cubicBezTo>
                <a:cubicBezTo>
                  <a:pt x="6809634" y="2242004"/>
                  <a:pt x="6806104" y="2242004"/>
                  <a:pt x="6799044" y="2242004"/>
                </a:cubicBezTo>
                <a:cubicBezTo>
                  <a:pt x="6791984" y="2242004"/>
                  <a:pt x="6788454" y="2234944"/>
                  <a:pt x="6788454" y="2220823"/>
                </a:cubicBezTo>
                <a:cubicBezTo>
                  <a:pt x="6788454" y="2213763"/>
                  <a:pt x="6791984" y="2210232"/>
                  <a:pt x="6799044" y="2210232"/>
                </a:cubicBezTo>
                <a:cubicBezTo>
                  <a:pt x="6806104" y="2210232"/>
                  <a:pt x="6809634" y="2210232"/>
                  <a:pt x="6809634" y="2210232"/>
                </a:cubicBezTo>
                <a:lnTo>
                  <a:pt x="6777862" y="2199642"/>
                </a:lnTo>
                <a:cubicBezTo>
                  <a:pt x="6777862" y="2199642"/>
                  <a:pt x="6777862" y="2203173"/>
                  <a:pt x="6777862" y="2210232"/>
                </a:cubicBezTo>
                <a:cubicBezTo>
                  <a:pt x="6770802" y="2210232"/>
                  <a:pt x="6765506" y="2210232"/>
                  <a:pt x="6761977" y="2210232"/>
                </a:cubicBezTo>
                <a:cubicBezTo>
                  <a:pt x="6758448" y="2210232"/>
                  <a:pt x="6760212" y="2213763"/>
                  <a:pt x="6767272" y="2220823"/>
                </a:cubicBezTo>
                <a:cubicBezTo>
                  <a:pt x="6767272" y="2227882"/>
                  <a:pt x="6767272" y="2231413"/>
                  <a:pt x="6767272" y="2231413"/>
                </a:cubicBezTo>
                <a:lnTo>
                  <a:pt x="6735502" y="2231413"/>
                </a:lnTo>
                <a:lnTo>
                  <a:pt x="6724910" y="2231413"/>
                </a:lnTo>
                <a:cubicBezTo>
                  <a:pt x="6724910" y="2231413"/>
                  <a:pt x="6723146" y="2231413"/>
                  <a:pt x="6719616" y="2231413"/>
                </a:cubicBezTo>
                <a:cubicBezTo>
                  <a:pt x="6716086" y="2231413"/>
                  <a:pt x="6710791" y="2231413"/>
                  <a:pt x="6703730" y="2231413"/>
                </a:cubicBezTo>
                <a:cubicBezTo>
                  <a:pt x="6703730" y="2231413"/>
                  <a:pt x="6701964" y="2233177"/>
                  <a:pt x="6698435" y="2236708"/>
                </a:cubicBezTo>
                <a:cubicBezTo>
                  <a:pt x="6694906" y="2240238"/>
                  <a:pt x="6693140" y="2242004"/>
                  <a:pt x="6693140" y="2242004"/>
                </a:cubicBezTo>
                <a:lnTo>
                  <a:pt x="6693140" y="2252594"/>
                </a:lnTo>
                <a:cubicBezTo>
                  <a:pt x="6686079" y="2245533"/>
                  <a:pt x="6682550" y="2238473"/>
                  <a:pt x="6682550" y="2231413"/>
                </a:cubicBezTo>
                <a:lnTo>
                  <a:pt x="6680785" y="2228766"/>
                </a:lnTo>
                <a:lnTo>
                  <a:pt x="6679901" y="2230089"/>
                </a:lnTo>
                <a:cubicBezTo>
                  <a:pt x="6678136" y="2230972"/>
                  <a:pt x="6675490" y="2231413"/>
                  <a:pt x="6671958" y="2231413"/>
                </a:cubicBezTo>
                <a:cubicBezTo>
                  <a:pt x="6671958" y="2227882"/>
                  <a:pt x="6672401" y="2225235"/>
                  <a:pt x="6673282" y="2223470"/>
                </a:cubicBezTo>
                <a:lnTo>
                  <a:pt x="6674076" y="2222941"/>
                </a:lnTo>
                <a:lnTo>
                  <a:pt x="6661368" y="2220823"/>
                </a:lnTo>
                <a:lnTo>
                  <a:pt x="6629598" y="2220823"/>
                </a:lnTo>
                <a:cubicBezTo>
                  <a:pt x="6629598" y="2206702"/>
                  <a:pt x="6636658" y="2203173"/>
                  <a:pt x="6650778" y="2210232"/>
                </a:cubicBezTo>
                <a:cubicBezTo>
                  <a:pt x="6657839" y="2210232"/>
                  <a:pt x="6664898" y="2210232"/>
                  <a:pt x="6671958" y="2210232"/>
                </a:cubicBezTo>
                <a:cubicBezTo>
                  <a:pt x="6671958" y="2210232"/>
                  <a:pt x="6675488" y="2210232"/>
                  <a:pt x="6682550" y="2210232"/>
                </a:cubicBezTo>
                <a:lnTo>
                  <a:pt x="6724910" y="2210232"/>
                </a:lnTo>
                <a:cubicBezTo>
                  <a:pt x="6731972" y="2210232"/>
                  <a:pt x="6737266" y="2208467"/>
                  <a:pt x="6740796" y="2204937"/>
                </a:cubicBezTo>
                <a:cubicBezTo>
                  <a:pt x="6744326" y="2201407"/>
                  <a:pt x="6742562" y="2199642"/>
                  <a:pt x="6735502" y="2199642"/>
                </a:cubicBezTo>
                <a:lnTo>
                  <a:pt x="6735502" y="2189051"/>
                </a:lnTo>
                <a:cubicBezTo>
                  <a:pt x="6742562" y="2189051"/>
                  <a:pt x="6746092" y="2185521"/>
                  <a:pt x="6746092" y="2178461"/>
                </a:cubicBezTo>
                <a:cubicBezTo>
                  <a:pt x="6746092" y="2171400"/>
                  <a:pt x="6744326" y="2167871"/>
                  <a:pt x="6740796" y="2167871"/>
                </a:cubicBezTo>
                <a:cubicBezTo>
                  <a:pt x="6737266" y="2167871"/>
                  <a:pt x="6731972" y="2167871"/>
                  <a:pt x="6724910" y="2167871"/>
                </a:cubicBezTo>
                <a:cubicBezTo>
                  <a:pt x="6717850" y="2160811"/>
                  <a:pt x="6707260" y="2157280"/>
                  <a:pt x="6693140" y="2157280"/>
                </a:cubicBezTo>
                <a:lnTo>
                  <a:pt x="6661368" y="2157280"/>
                </a:lnTo>
                <a:lnTo>
                  <a:pt x="6650778" y="2157280"/>
                </a:lnTo>
                <a:cubicBezTo>
                  <a:pt x="6643717" y="2164340"/>
                  <a:pt x="6643717" y="2167871"/>
                  <a:pt x="6650778" y="2167871"/>
                </a:cubicBezTo>
                <a:cubicBezTo>
                  <a:pt x="6657839" y="2167871"/>
                  <a:pt x="6663134" y="2169636"/>
                  <a:pt x="6666664" y="2173165"/>
                </a:cubicBezTo>
                <a:cubicBezTo>
                  <a:pt x="6670194" y="2176696"/>
                  <a:pt x="6675488" y="2178461"/>
                  <a:pt x="6682550" y="2178461"/>
                </a:cubicBezTo>
                <a:lnTo>
                  <a:pt x="6661368" y="2178461"/>
                </a:lnTo>
                <a:cubicBezTo>
                  <a:pt x="6654307" y="2178461"/>
                  <a:pt x="6645483" y="2176696"/>
                  <a:pt x="6634892" y="2173165"/>
                </a:cubicBezTo>
                <a:cubicBezTo>
                  <a:pt x="6624302" y="2169636"/>
                  <a:pt x="6622536" y="2171400"/>
                  <a:pt x="6629598" y="2178461"/>
                </a:cubicBezTo>
                <a:lnTo>
                  <a:pt x="6619006" y="2189051"/>
                </a:lnTo>
                <a:lnTo>
                  <a:pt x="6587236" y="2199642"/>
                </a:lnTo>
                <a:lnTo>
                  <a:pt x="6587236" y="2189051"/>
                </a:lnTo>
                <a:lnTo>
                  <a:pt x="6576646" y="2178461"/>
                </a:lnTo>
                <a:lnTo>
                  <a:pt x="6566054" y="2189051"/>
                </a:lnTo>
                <a:lnTo>
                  <a:pt x="6555464" y="2189051"/>
                </a:lnTo>
                <a:cubicBezTo>
                  <a:pt x="6541344" y="2181992"/>
                  <a:pt x="6523694" y="2178461"/>
                  <a:pt x="6502512" y="2178461"/>
                </a:cubicBezTo>
                <a:lnTo>
                  <a:pt x="6491922" y="2167871"/>
                </a:lnTo>
                <a:lnTo>
                  <a:pt x="6491922" y="2157280"/>
                </a:lnTo>
                <a:cubicBezTo>
                  <a:pt x="6498983" y="2150221"/>
                  <a:pt x="6502512" y="2146690"/>
                  <a:pt x="6502512" y="2146690"/>
                </a:cubicBezTo>
                <a:lnTo>
                  <a:pt x="6523694" y="2167871"/>
                </a:lnTo>
                <a:cubicBezTo>
                  <a:pt x="6530754" y="2174930"/>
                  <a:pt x="6537813" y="2178461"/>
                  <a:pt x="6544874" y="2178461"/>
                </a:cubicBezTo>
                <a:cubicBezTo>
                  <a:pt x="6551935" y="2178461"/>
                  <a:pt x="6558994" y="2174930"/>
                  <a:pt x="6566054" y="2167871"/>
                </a:cubicBezTo>
                <a:cubicBezTo>
                  <a:pt x="6587236" y="2167871"/>
                  <a:pt x="6601355" y="2167871"/>
                  <a:pt x="6608416" y="2167871"/>
                </a:cubicBezTo>
                <a:lnTo>
                  <a:pt x="6597826" y="2146690"/>
                </a:lnTo>
                <a:cubicBezTo>
                  <a:pt x="6590765" y="2146690"/>
                  <a:pt x="6585470" y="2144925"/>
                  <a:pt x="6581940" y="2141394"/>
                </a:cubicBezTo>
                <a:cubicBezTo>
                  <a:pt x="6578410" y="2137863"/>
                  <a:pt x="6564290" y="2136099"/>
                  <a:pt x="6539579" y="2136099"/>
                </a:cubicBezTo>
                <a:cubicBezTo>
                  <a:pt x="6514868" y="2136099"/>
                  <a:pt x="6500746" y="2134334"/>
                  <a:pt x="6497217" y="2130804"/>
                </a:cubicBezTo>
                <a:cubicBezTo>
                  <a:pt x="6493688" y="2127273"/>
                  <a:pt x="6486627" y="2127273"/>
                  <a:pt x="6476036" y="2130804"/>
                </a:cubicBezTo>
                <a:cubicBezTo>
                  <a:pt x="6470740" y="2132569"/>
                  <a:pt x="6466328" y="2133894"/>
                  <a:pt x="6462798" y="2134775"/>
                </a:cubicBezTo>
                <a:lnTo>
                  <a:pt x="6460150" y="2135216"/>
                </a:lnTo>
                <a:lnTo>
                  <a:pt x="6460150" y="2104328"/>
                </a:lnTo>
                <a:cubicBezTo>
                  <a:pt x="6460150" y="2104328"/>
                  <a:pt x="6460150" y="2100798"/>
                  <a:pt x="6460150" y="2093738"/>
                </a:cubicBezTo>
                <a:lnTo>
                  <a:pt x="6417788" y="2072557"/>
                </a:lnTo>
                <a:lnTo>
                  <a:pt x="6428380" y="2083146"/>
                </a:lnTo>
                <a:cubicBezTo>
                  <a:pt x="6435440" y="2090207"/>
                  <a:pt x="6438970" y="2093738"/>
                  <a:pt x="6438970" y="2093738"/>
                </a:cubicBezTo>
                <a:lnTo>
                  <a:pt x="6428380" y="2114919"/>
                </a:lnTo>
                <a:lnTo>
                  <a:pt x="6407198" y="2104328"/>
                </a:lnTo>
                <a:cubicBezTo>
                  <a:pt x="6400138" y="2097267"/>
                  <a:pt x="6389547" y="2093738"/>
                  <a:pt x="6375428" y="2093738"/>
                </a:cubicBezTo>
                <a:cubicBezTo>
                  <a:pt x="6368367" y="2093738"/>
                  <a:pt x="6364836" y="2093738"/>
                  <a:pt x="6364836" y="2093738"/>
                </a:cubicBezTo>
                <a:lnTo>
                  <a:pt x="6343656" y="2104328"/>
                </a:lnTo>
                <a:cubicBezTo>
                  <a:pt x="6364836" y="2111388"/>
                  <a:pt x="6375428" y="2118448"/>
                  <a:pt x="6375428" y="2125509"/>
                </a:cubicBezTo>
                <a:lnTo>
                  <a:pt x="6386018" y="2136099"/>
                </a:lnTo>
                <a:lnTo>
                  <a:pt x="6396608" y="2146690"/>
                </a:lnTo>
                <a:lnTo>
                  <a:pt x="6407198" y="2157280"/>
                </a:lnTo>
                <a:lnTo>
                  <a:pt x="6428380" y="2167871"/>
                </a:lnTo>
                <a:lnTo>
                  <a:pt x="6470740" y="2189051"/>
                </a:lnTo>
                <a:cubicBezTo>
                  <a:pt x="6470740" y="2189051"/>
                  <a:pt x="6467211" y="2189051"/>
                  <a:pt x="6460150" y="2189051"/>
                </a:cubicBezTo>
                <a:cubicBezTo>
                  <a:pt x="6453090" y="2181992"/>
                  <a:pt x="6446031" y="2181992"/>
                  <a:pt x="6438970" y="2189051"/>
                </a:cubicBezTo>
                <a:lnTo>
                  <a:pt x="6428380" y="2199642"/>
                </a:lnTo>
                <a:lnTo>
                  <a:pt x="6396608" y="2189051"/>
                </a:lnTo>
                <a:cubicBezTo>
                  <a:pt x="6389547" y="2189051"/>
                  <a:pt x="6386018" y="2189051"/>
                  <a:pt x="6386018" y="2189051"/>
                </a:cubicBezTo>
                <a:cubicBezTo>
                  <a:pt x="6378957" y="2181992"/>
                  <a:pt x="6371898" y="2178461"/>
                  <a:pt x="6364836" y="2178461"/>
                </a:cubicBezTo>
                <a:lnTo>
                  <a:pt x="6364836" y="2189051"/>
                </a:lnTo>
                <a:lnTo>
                  <a:pt x="6364836" y="2210232"/>
                </a:lnTo>
                <a:lnTo>
                  <a:pt x="6354246" y="2210232"/>
                </a:lnTo>
                <a:cubicBezTo>
                  <a:pt x="6340127" y="2203173"/>
                  <a:pt x="6334832" y="2197877"/>
                  <a:pt x="6338361" y="2194346"/>
                </a:cubicBezTo>
                <a:cubicBezTo>
                  <a:pt x="6341890" y="2190817"/>
                  <a:pt x="6343656" y="2185521"/>
                  <a:pt x="6343656" y="2178461"/>
                </a:cubicBezTo>
                <a:cubicBezTo>
                  <a:pt x="6343656" y="2171400"/>
                  <a:pt x="6347186" y="2167871"/>
                  <a:pt x="6354246" y="2167871"/>
                </a:cubicBezTo>
                <a:lnTo>
                  <a:pt x="6343656" y="2157280"/>
                </a:lnTo>
                <a:lnTo>
                  <a:pt x="6333066" y="2146690"/>
                </a:lnTo>
                <a:cubicBezTo>
                  <a:pt x="6333066" y="2139629"/>
                  <a:pt x="6333066" y="2136099"/>
                  <a:pt x="6333066" y="2136099"/>
                </a:cubicBezTo>
                <a:cubicBezTo>
                  <a:pt x="6326005" y="2136099"/>
                  <a:pt x="6326005" y="2134334"/>
                  <a:pt x="6333066" y="2130804"/>
                </a:cubicBezTo>
                <a:cubicBezTo>
                  <a:pt x="6333066" y="2134334"/>
                  <a:pt x="6336595" y="2136099"/>
                  <a:pt x="6343656" y="2136099"/>
                </a:cubicBezTo>
                <a:lnTo>
                  <a:pt x="6354246" y="2125509"/>
                </a:lnTo>
                <a:cubicBezTo>
                  <a:pt x="6354246" y="2125509"/>
                  <a:pt x="6350717" y="2125509"/>
                  <a:pt x="6343656" y="2125509"/>
                </a:cubicBezTo>
                <a:lnTo>
                  <a:pt x="6336324" y="2126731"/>
                </a:lnTo>
                <a:lnTo>
                  <a:pt x="6338361" y="2124185"/>
                </a:lnTo>
                <a:cubicBezTo>
                  <a:pt x="6338361" y="2121538"/>
                  <a:pt x="6336596" y="2118448"/>
                  <a:pt x="6333066" y="2114919"/>
                </a:cubicBezTo>
                <a:cubicBezTo>
                  <a:pt x="6333066" y="2114919"/>
                  <a:pt x="6331300" y="2114919"/>
                  <a:pt x="6327771" y="2114919"/>
                </a:cubicBezTo>
                <a:cubicBezTo>
                  <a:pt x="6324240" y="2114919"/>
                  <a:pt x="6322476" y="2118448"/>
                  <a:pt x="6322476" y="2125509"/>
                </a:cubicBezTo>
                <a:cubicBezTo>
                  <a:pt x="6315414" y="2132569"/>
                  <a:pt x="6311884" y="2132569"/>
                  <a:pt x="6311884" y="2125509"/>
                </a:cubicBezTo>
                <a:lnTo>
                  <a:pt x="6280114" y="2104328"/>
                </a:lnTo>
                <a:cubicBezTo>
                  <a:pt x="6273053" y="2104328"/>
                  <a:pt x="6265994" y="2100798"/>
                  <a:pt x="6258932" y="2093738"/>
                </a:cubicBezTo>
                <a:cubicBezTo>
                  <a:pt x="6251872" y="2093738"/>
                  <a:pt x="6248342" y="2095502"/>
                  <a:pt x="6248342" y="2099033"/>
                </a:cubicBezTo>
                <a:cubicBezTo>
                  <a:pt x="6248342" y="2102563"/>
                  <a:pt x="6251872" y="2104328"/>
                  <a:pt x="6258932" y="2104328"/>
                </a:cubicBezTo>
                <a:cubicBezTo>
                  <a:pt x="6265994" y="2104328"/>
                  <a:pt x="6269524" y="2107858"/>
                  <a:pt x="6269524" y="2114919"/>
                </a:cubicBezTo>
                <a:lnTo>
                  <a:pt x="6258932" y="2114919"/>
                </a:lnTo>
                <a:cubicBezTo>
                  <a:pt x="6244813" y="2114919"/>
                  <a:pt x="6237752" y="2116684"/>
                  <a:pt x="6237752" y="2120213"/>
                </a:cubicBezTo>
                <a:lnTo>
                  <a:pt x="6237752" y="2114919"/>
                </a:lnTo>
                <a:lnTo>
                  <a:pt x="6227161" y="2093738"/>
                </a:lnTo>
                <a:lnTo>
                  <a:pt x="6216572" y="2114919"/>
                </a:lnTo>
                <a:cubicBezTo>
                  <a:pt x="6216572" y="2121978"/>
                  <a:pt x="6216572" y="2127273"/>
                  <a:pt x="6216572" y="2130804"/>
                </a:cubicBezTo>
                <a:cubicBezTo>
                  <a:pt x="6216572" y="2134334"/>
                  <a:pt x="6213042" y="2136099"/>
                  <a:pt x="6205980" y="2136099"/>
                </a:cubicBezTo>
                <a:cubicBezTo>
                  <a:pt x="6198920" y="2136099"/>
                  <a:pt x="6193624" y="2134334"/>
                  <a:pt x="6190094" y="2130804"/>
                </a:cubicBezTo>
                <a:cubicBezTo>
                  <a:pt x="6186565" y="2127273"/>
                  <a:pt x="6181270" y="2123744"/>
                  <a:pt x="6174209" y="2120213"/>
                </a:cubicBezTo>
                <a:cubicBezTo>
                  <a:pt x="6167149" y="2116684"/>
                  <a:pt x="6161853" y="2114919"/>
                  <a:pt x="6158324" y="2114919"/>
                </a:cubicBezTo>
                <a:cubicBezTo>
                  <a:pt x="6154794" y="2114919"/>
                  <a:pt x="6149498" y="2111388"/>
                  <a:pt x="6142438" y="2104328"/>
                </a:cubicBezTo>
                <a:lnTo>
                  <a:pt x="6153028" y="2093738"/>
                </a:lnTo>
                <a:lnTo>
                  <a:pt x="6142438" y="2083146"/>
                </a:lnTo>
                <a:lnTo>
                  <a:pt x="6131847" y="2083146"/>
                </a:lnTo>
                <a:cubicBezTo>
                  <a:pt x="6124786" y="2083146"/>
                  <a:pt x="6124786" y="2086677"/>
                  <a:pt x="6131847" y="2093738"/>
                </a:cubicBezTo>
                <a:lnTo>
                  <a:pt x="6110668" y="2083146"/>
                </a:lnTo>
                <a:cubicBezTo>
                  <a:pt x="6107136" y="2079617"/>
                  <a:pt x="6102724" y="2076970"/>
                  <a:pt x="6097429" y="2075204"/>
                </a:cubicBezTo>
                <a:lnTo>
                  <a:pt x="6091251" y="2074323"/>
                </a:lnTo>
                <a:lnTo>
                  <a:pt x="6098752" y="2081823"/>
                </a:lnTo>
                <a:cubicBezTo>
                  <a:pt x="6101401" y="2084471"/>
                  <a:pt x="6103607" y="2086677"/>
                  <a:pt x="6105372" y="2088442"/>
                </a:cubicBezTo>
                <a:cubicBezTo>
                  <a:pt x="6108901" y="2091973"/>
                  <a:pt x="6110668" y="2093738"/>
                  <a:pt x="6110668" y="2093738"/>
                </a:cubicBezTo>
                <a:cubicBezTo>
                  <a:pt x="6103606" y="2093738"/>
                  <a:pt x="6093016" y="2093738"/>
                  <a:pt x="6078895" y="2093738"/>
                </a:cubicBezTo>
                <a:cubicBezTo>
                  <a:pt x="6071834" y="2093738"/>
                  <a:pt x="6064776" y="2091973"/>
                  <a:pt x="6057716" y="2088442"/>
                </a:cubicBezTo>
                <a:cubicBezTo>
                  <a:pt x="6050654" y="2084911"/>
                  <a:pt x="6043594" y="2083146"/>
                  <a:pt x="6036534" y="2083146"/>
                </a:cubicBezTo>
                <a:lnTo>
                  <a:pt x="5994172" y="2072557"/>
                </a:lnTo>
                <a:cubicBezTo>
                  <a:pt x="5987112" y="2072557"/>
                  <a:pt x="5974757" y="2067261"/>
                  <a:pt x="5957106" y="2056671"/>
                </a:cubicBezTo>
                <a:cubicBezTo>
                  <a:pt x="5939456" y="2046080"/>
                  <a:pt x="5927100" y="2040786"/>
                  <a:pt x="5920039" y="2040786"/>
                </a:cubicBezTo>
                <a:cubicBezTo>
                  <a:pt x="5912978" y="2040786"/>
                  <a:pt x="5909449" y="2039021"/>
                  <a:pt x="5909449" y="2035490"/>
                </a:cubicBezTo>
                <a:cubicBezTo>
                  <a:pt x="5909449" y="2031959"/>
                  <a:pt x="5898860" y="2030194"/>
                  <a:pt x="5877678" y="2030194"/>
                </a:cubicBezTo>
                <a:lnTo>
                  <a:pt x="5835316" y="2019605"/>
                </a:lnTo>
                <a:lnTo>
                  <a:pt x="5803545" y="2019605"/>
                </a:lnTo>
                <a:cubicBezTo>
                  <a:pt x="5803545" y="2026665"/>
                  <a:pt x="5800016" y="2026665"/>
                  <a:pt x="5792954" y="2019605"/>
                </a:cubicBezTo>
                <a:lnTo>
                  <a:pt x="5782364" y="2030194"/>
                </a:lnTo>
                <a:cubicBezTo>
                  <a:pt x="5782364" y="2030194"/>
                  <a:pt x="5778834" y="2030194"/>
                  <a:pt x="5771774" y="2030194"/>
                </a:cubicBezTo>
                <a:cubicBezTo>
                  <a:pt x="5764714" y="2030194"/>
                  <a:pt x="5761183" y="2026665"/>
                  <a:pt x="5761183" y="2019605"/>
                </a:cubicBezTo>
                <a:cubicBezTo>
                  <a:pt x="5761183" y="2012544"/>
                  <a:pt x="5757654" y="2009015"/>
                  <a:pt x="5750593" y="2009015"/>
                </a:cubicBezTo>
                <a:cubicBezTo>
                  <a:pt x="5750593" y="2009015"/>
                  <a:pt x="5748828" y="2007250"/>
                  <a:pt x="5745298" y="2003719"/>
                </a:cubicBezTo>
                <a:cubicBezTo>
                  <a:pt x="5741768" y="2000188"/>
                  <a:pt x="5736472" y="1998424"/>
                  <a:pt x="5729412" y="1998424"/>
                </a:cubicBezTo>
                <a:cubicBezTo>
                  <a:pt x="5729412" y="1991363"/>
                  <a:pt x="5724116" y="1989598"/>
                  <a:pt x="5713526" y="1993128"/>
                </a:cubicBezTo>
                <a:cubicBezTo>
                  <a:pt x="5702936" y="1996659"/>
                  <a:pt x="5695876" y="2000188"/>
                  <a:pt x="5692346" y="2003719"/>
                </a:cubicBezTo>
                <a:cubicBezTo>
                  <a:pt x="5688816" y="2007250"/>
                  <a:pt x="5672930" y="2007250"/>
                  <a:pt x="5644689" y="2003719"/>
                </a:cubicBezTo>
                <a:cubicBezTo>
                  <a:pt x="5616448" y="2000188"/>
                  <a:pt x="5598798" y="1998424"/>
                  <a:pt x="5591737" y="1998424"/>
                </a:cubicBezTo>
                <a:lnTo>
                  <a:pt x="5581147" y="1987834"/>
                </a:lnTo>
                <a:lnTo>
                  <a:pt x="5591737" y="1987834"/>
                </a:lnTo>
                <a:lnTo>
                  <a:pt x="5591737" y="1977242"/>
                </a:lnTo>
                <a:cubicBezTo>
                  <a:pt x="5591737" y="1977242"/>
                  <a:pt x="5591737" y="1973713"/>
                  <a:pt x="5591737" y="1966653"/>
                </a:cubicBezTo>
                <a:lnTo>
                  <a:pt x="5602327" y="1966653"/>
                </a:lnTo>
                <a:lnTo>
                  <a:pt x="5612918" y="1956063"/>
                </a:lnTo>
                <a:cubicBezTo>
                  <a:pt x="5612918" y="1956063"/>
                  <a:pt x="5609387" y="1956063"/>
                  <a:pt x="5602327" y="1956063"/>
                </a:cubicBezTo>
                <a:lnTo>
                  <a:pt x="5591737" y="1956063"/>
                </a:lnTo>
                <a:cubicBezTo>
                  <a:pt x="5591737" y="1956063"/>
                  <a:pt x="5588208" y="1959592"/>
                  <a:pt x="5581147" y="1966653"/>
                </a:cubicBezTo>
                <a:lnTo>
                  <a:pt x="5581147" y="1977242"/>
                </a:lnTo>
                <a:lnTo>
                  <a:pt x="5538785" y="1966653"/>
                </a:lnTo>
                <a:cubicBezTo>
                  <a:pt x="5524664" y="1959592"/>
                  <a:pt x="5514074" y="1959592"/>
                  <a:pt x="5507014" y="1966653"/>
                </a:cubicBezTo>
                <a:lnTo>
                  <a:pt x="5496423" y="1956063"/>
                </a:lnTo>
                <a:cubicBezTo>
                  <a:pt x="5496423" y="1949002"/>
                  <a:pt x="5492894" y="1945472"/>
                  <a:pt x="5485833" y="1945472"/>
                </a:cubicBezTo>
                <a:lnTo>
                  <a:pt x="5485833" y="1956063"/>
                </a:lnTo>
                <a:lnTo>
                  <a:pt x="5475243" y="1956063"/>
                </a:lnTo>
                <a:lnTo>
                  <a:pt x="5454062" y="1945472"/>
                </a:lnTo>
                <a:lnTo>
                  <a:pt x="5443471" y="1945472"/>
                </a:lnTo>
                <a:cubicBezTo>
                  <a:pt x="5450531" y="1952532"/>
                  <a:pt x="5450531" y="1956063"/>
                  <a:pt x="5443471" y="1956063"/>
                </a:cubicBezTo>
                <a:lnTo>
                  <a:pt x="5454062" y="1966653"/>
                </a:lnTo>
                <a:lnTo>
                  <a:pt x="5475243" y="1966653"/>
                </a:lnTo>
                <a:cubicBezTo>
                  <a:pt x="5475243" y="1973713"/>
                  <a:pt x="5478772" y="1977242"/>
                  <a:pt x="5485833" y="1977242"/>
                </a:cubicBezTo>
                <a:lnTo>
                  <a:pt x="5496423" y="1977242"/>
                </a:lnTo>
                <a:cubicBezTo>
                  <a:pt x="5496423" y="1977242"/>
                  <a:pt x="5503483" y="1980773"/>
                  <a:pt x="5517604" y="1987834"/>
                </a:cubicBezTo>
                <a:cubicBezTo>
                  <a:pt x="5531724" y="1994894"/>
                  <a:pt x="5542314" y="1994894"/>
                  <a:pt x="5549375" y="1987834"/>
                </a:cubicBezTo>
                <a:cubicBezTo>
                  <a:pt x="5549375" y="1994894"/>
                  <a:pt x="5552906" y="2000188"/>
                  <a:pt x="5559966" y="2003719"/>
                </a:cubicBezTo>
                <a:cubicBezTo>
                  <a:pt x="5567026" y="2007250"/>
                  <a:pt x="5570556" y="2005484"/>
                  <a:pt x="5570556" y="1998424"/>
                </a:cubicBezTo>
                <a:lnTo>
                  <a:pt x="5591737" y="1998424"/>
                </a:lnTo>
                <a:cubicBezTo>
                  <a:pt x="5591737" y="2005484"/>
                  <a:pt x="5597032" y="2010780"/>
                  <a:pt x="5607622" y="2014309"/>
                </a:cubicBezTo>
                <a:cubicBezTo>
                  <a:pt x="5618214" y="2017840"/>
                  <a:pt x="5630568" y="2019605"/>
                  <a:pt x="5644689" y="2019605"/>
                </a:cubicBezTo>
                <a:cubicBezTo>
                  <a:pt x="5651750" y="2019605"/>
                  <a:pt x="5657045" y="2021369"/>
                  <a:pt x="5660574" y="2024900"/>
                </a:cubicBezTo>
                <a:cubicBezTo>
                  <a:pt x="5664106" y="2028430"/>
                  <a:pt x="5674695" y="2031959"/>
                  <a:pt x="5692346" y="2035490"/>
                </a:cubicBezTo>
                <a:cubicBezTo>
                  <a:pt x="5709997" y="2039021"/>
                  <a:pt x="5718822" y="2040786"/>
                  <a:pt x="5718822" y="2040786"/>
                </a:cubicBezTo>
                <a:cubicBezTo>
                  <a:pt x="5725882" y="2040786"/>
                  <a:pt x="5732943" y="2042550"/>
                  <a:pt x="5740002" y="2046080"/>
                </a:cubicBezTo>
                <a:cubicBezTo>
                  <a:pt x="5747064" y="2049611"/>
                  <a:pt x="5754124" y="2051376"/>
                  <a:pt x="5761183" y="2051376"/>
                </a:cubicBezTo>
                <a:cubicBezTo>
                  <a:pt x="5803545" y="2065496"/>
                  <a:pt x="5828256" y="2072557"/>
                  <a:pt x="5835316" y="2072557"/>
                </a:cubicBezTo>
                <a:cubicBezTo>
                  <a:pt x="5842376" y="2072557"/>
                  <a:pt x="5845908" y="2072557"/>
                  <a:pt x="5845908" y="2072557"/>
                </a:cubicBezTo>
                <a:cubicBezTo>
                  <a:pt x="5852968" y="2072557"/>
                  <a:pt x="5856497" y="2076088"/>
                  <a:pt x="5856497" y="2083146"/>
                </a:cubicBezTo>
                <a:cubicBezTo>
                  <a:pt x="5856497" y="2083146"/>
                  <a:pt x="5860026" y="2084911"/>
                  <a:pt x="5867087" y="2088442"/>
                </a:cubicBezTo>
                <a:cubicBezTo>
                  <a:pt x="5874148" y="2091973"/>
                  <a:pt x="5884738" y="2093738"/>
                  <a:pt x="5898860" y="2093738"/>
                </a:cubicBezTo>
                <a:lnTo>
                  <a:pt x="5930630" y="2104328"/>
                </a:lnTo>
                <a:lnTo>
                  <a:pt x="5951812" y="2104328"/>
                </a:lnTo>
                <a:cubicBezTo>
                  <a:pt x="5951812" y="2104328"/>
                  <a:pt x="5948280" y="2100798"/>
                  <a:pt x="5941220" y="2093738"/>
                </a:cubicBezTo>
                <a:lnTo>
                  <a:pt x="5951812" y="2093738"/>
                </a:lnTo>
                <a:lnTo>
                  <a:pt x="5962401" y="2093738"/>
                </a:lnTo>
                <a:lnTo>
                  <a:pt x="5951812" y="2083146"/>
                </a:lnTo>
                <a:cubicBezTo>
                  <a:pt x="5958872" y="2083146"/>
                  <a:pt x="5972991" y="2086677"/>
                  <a:pt x="5994172" y="2093738"/>
                </a:cubicBezTo>
                <a:cubicBezTo>
                  <a:pt x="6001234" y="2093738"/>
                  <a:pt x="6004764" y="2093738"/>
                  <a:pt x="6004764" y="2093738"/>
                </a:cubicBezTo>
                <a:cubicBezTo>
                  <a:pt x="6004764" y="2093738"/>
                  <a:pt x="6004764" y="2095502"/>
                  <a:pt x="6004764" y="2099033"/>
                </a:cubicBezTo>
                <a:cubicBezTo>
                  <a:pt x="6004764" y="2102563"/>
                  <a:pt x="6006528" y="2106092"/>
                  <a:pt x="6010058" y="2109623"/>
                </a:cubicBezTo>
                <a:cubicBezTo>
                  <a:pt x="6013587" y="2113154"/>
                  <a:pt x="6018882" y="2116684"/>
                  <a:pt x="6025943" y="2120213"/>
                </a:cubicBezTo>
                <a:cubicBezTo>
                  <a:pt x="6033005" y="2123744"/>
                  <a:pt x="6038299" y="2125509"/>
                  <a:pt x="6041830" y="2125509"/>
                </a:cubicBezTo>
                <a:cubicBezTo>
                  <a:pt x="6045360" y="2125509"/>
                  <a:pt x="6047124" y="2129040"/>
                  <a:pt x="6047124" y="2136099"/>
                </a:cubicBezTo>
                <a:cubicBezTo>
                  <a:pt x="6054186" y="2129040"/>
                  <a:pt x="6078895" y="2132569"/>
                  <a:pt x="6121257" y="2146690"/>
                </a:cubicBezTo>
                <a:lnTo>
                  <a:pt x="6153028" y="2167871"/>
                </a:lnTo>
                <a:lnTo>
                  <a:pt x="6184800" y="2178461"/>
                </a:lnTo>
                <a:cubicBezTo>
                  <a:pt x="6191861" y="2185521"/>
                  <a:pt x="6204216" y="2192581"/>
                  <a:pt x="6221866" y="2199642"/>
                </a:cubicBezTo>
                <a:cubicBezTo>
                  <a:pt x="6239517" y="2206702"/>
                  <a:pt x="6251872" y="2206702"/>
                  <a:pt x="6258932" y="2199642"/>
                </a:cubicBezTo>
                <a:lnTo>
                  <a:pt x="6216572" y="2167871"/>
                </a:lnTo>
                <a:lnTo>
                  <a:pt x="6195390" y="2146690"/>
                </a:lnTo>
                <a:cubicBezTo>
                  <a:pt x="6195390" y="2139629"/>
                  <a:pt x="6202450" y="2139629"/>
                  <a:pt x="6216572" y="2146690"/>
                </a:cubicBezTo>
                <a:cubicBezTo>
                  <a:pt x="6230690" y="2146690"/>
                  <a:pt x="6234222" y="2150221"/>
                  <a:pt x="6227161" y="2157280"/>
                </a:cubicBezTo>
                <a:cubicBezTo>
                  <a:pt x="6227161" y="2157280"/>
                  <a:pt x="6230690" y="2160811"/>
                  <a:pt x="6237752" y="2167871"/>
                </a:cubicBezTo>
                <a:cubicBezTo>
                  <a:pt x="6244813" y="2174930"/>
                  <a:pt x="6250108" y="2176696"/>
                  <a:pt x="6253638" y="2173165"/>
                </a:cubicBezTo>
                <a:cubicBezTo>
                  <a:pt x="6257168" y="2169636"/>
                  <a:pt x="6262462" y="2166106"/>
                  <a:pt x="6269524" y="2162575"/>
                </a:cubicBezTo>
                <a:cubicBezTo>
                  <a:pt x="6276584" y="2159044"/>
                  <a:pt x="6283642" y="2160811"/>
                  <a:pt x="6290704" y="2167871"/>
                </a:cubicBezTo>
                <a:lnTo>
                  <a:pt x="6269524" y="2189051"/>
                </a:lnTo>
                <a:lnTo>
                  <a:pt x="6258932" y="2189051"/>
                </a:lnTo>
                <a:cubicBezTo>
                  <a:pt x="6287174" y="2196111"/>
                  <a:pt x="6297765" y="2206702"/>
                  <a:pt x="6290704" y="2220823"/>
                </a:cubicBezTo>
                <a:lnTo>
                  <a:pt x="6343656" y="2242004"/>
                </a:lnTo>
                <a:cubicBezTo>
                  <a:pt x="6350717" y="2242004"/>
                  <a:pt x="6354246" y="2240238"/>
                  <a:pt x="6354246" y="2236708"/>
                </a:cubicBezTo>
                <a:cubicBezTo>
                  <a:pt x="6354246" y="2233177"/>
                  <a:pt x="6354246" y="2231413"/>
                  <a:pt x="6354246" y="2231413"/>
                </a:cubicBezTo>
                <a:cubicBezTo>
                  <a:pt x="6354246" y="2224352"/>
                  <a:pt x="6357776" y="2220823"/>
                  <a:pt x="6364836" y="2220823"/>
                </a:cubicBezTo>
                <a:cubicBezTo>
                  <a:pt x="6371898" y="2220823"/>
                  <a:pt x="6371898" y="2224352"/>
                  <a:pt x="6364836" y="2231413"/>
                </a:cubicBezTo>
                <a:cubicBezTo>
                  <a:pt x="6364836" y="2238473"/>
                  <a:pt x="6364836" y="2242004"/>
                  <a:pt x="6364836" y="2242004"/>
                </a:cubicBezTo>
                <a:lnTo>
                  <a:pt x="6375428" y="2252594"/>
                </a:lnTo>
                <a:cubicBezTo>
                  <a:pt x="6389547" y="2273775"/>
                  <a:pt x="6389547" y="2280834"/>
                  <a:pt x="6375428" y="2273775"/>
                </a:cubicBezTo>
                <a:cubicBezTo>
                  <a:pt x="6375428" y="2273775"/>
                  <a:pt x="6375428" y="2277304"/>
                  <a:pt x="6375428" y="2284365"/>
                </a:cubicBezTo>
                <a:cubicBezTo>
                  <a:pt x="6368367" y="2284365"/>
                  <a:pt x="6361306" y="2284365"/>
                  <a:pt x="6354246" y="2284365"/>
                </a:cubicBezTo>
                <a:cubicBezTo>
                  <a:pt x="6347186" y="2284365"/>
                  <a:pt x="6340127" y="2284365"/>
                  <a:pt x="6333066" y="2284365"/>
                </a:cubicBezTo>
                <a:cubicBezTo>
                  <a:pt x="6326005" y="2284365"/>
                  <a:pt x="6322476" y="2284365"/>
                  <a:pt x="6322476" y="2284365"/>
                </a:cubicBezTo>
                <a:cubicBezTo>
                  <a:pt x="6322476" y="2284365"/>
                  <a:pt x="6318946" y="2280834"/>
                  <a:pt x="6311884" y="2273775"/>
                </a:cubicBezTo>
                <a:cubicBezTo>
                  <a:pt x="6304824" y="2266715"/>
                  <a:pt x="6295998" y="2263184"/>
                  <a:pt x="6285409" y="2263184"/>
                </a:cubicBezTo>
                <a:cubicBezTo>
                  <a:pt x="6274818" y="2263184"/>
                  <a:pt x="6269524" y="2261419"/>
                  <a:pt x="6269524" y="2257889"/>
                </a:cubicBezTo>
                <a:cubicBezTo>
                  <a:pt x="6269524" y="2254359"/>
                  <a:pt x="6265994" y="2252594"/>
                  <a:pt x="6258932" y="2252594"/>
                </a:cubicBezTo>
                <a:lnTo>
                  <a:pt x="6237752" y="2252594"/>
                </a:lnTo>
                <a:cubicBezTo>
                  <a:pt x="6237752" y="2252594"/>
                  <a:pt x="6234222" y="2250829"/>
                  <a:pt x="6227161" y="2247298"/>
                </a:cubicBezTo>
                <a:cubicBezTo>
                  <a:pt x="6220101" y="2243769"/>
                  <a:pt x="6216572" y="2242004"/>
                  <a:pt x="6216572" y="2242004"/>
                </a:cubicBezTo>
                <a:cubicBezTo>
                  <a:pt x="6202450" y="2242004"/>
                  <a:pt x="6193624" y="2240238"/>
                  <a:pt x="6190094" y="2236708"/>
                </a:cubicBezTo>
                <a:cubicBezTo>
                  <a:pt x="6186565" y="2233177"/>
                  <a:pt x="6177738" y="2231413"/>
                  <a:pt x="6163620" y="2231413"/>
                </a:cubicBezTo>
                <a:cubicBezTo>
                  <a:pt x="6142438" y="2224352"/>
                  <a:pt x="6126553" y="2220823"/>
                  <a:pt x="6115962" y="2220823"/>
                </a:cubicBezTo>
                <a:cubicBezTo>
                  <a:pt x="6105372" y="2220823"/>
                  <a:pt x="6096546" y="2217292"/>
                  <a:pt x="6089486" y="2210232"/>
                </a:cubicBezTo>
                <a:cubicBezTo>
                  <a:pt x="6082426" y="2203173"/>
                  <a:pt x="6075366" y="2199642"/>
                  <a:pt x="6068305" y="2199642"/>
                </a:cubicBezTo>
                <a:cubicBezTo>
                  <a:pt x="6068305" y="2199642"/>
                  <a:pt x="6064776" y="2197877"/>
                  <a:pt x="6057716" y="2194346"/>
                </a:cubicBezTo>
                <a:cubicBezTo>
                  <a:pt x="6050654" y="2190817"/>
                  <a:pt x="6043594" y="2189051"/>
                  <a:pt x="6036534" y="2189051"/>
                </a:cubicBezTo>
                <a:cubicBezTo>
                  <a:pt x="6008293" y="2181992"/>
                  <a:pt x="5994172" y="2185521"/>
                  <a:pt x="5994172" y="2199642"/>
                </a:cubicBezTo>
                <a:cubicBezTo>
                  <a:pt x="5994172" y="2199642"/>
                  <a:pt x="6001234" y="2201407"/>
                  <a:pt x="6015353" y="2204937"/>
                </a:cubicBezTo>
                <a:cubicBezTo>
                  <a:pt x="6029474" y="2208467"/>
                  <a:pt x="6040064" y="2206702"/>
                  <a:pt x="6047124" y="2199642"/>
                </a:cubicBezTo>
                <a:lnTo>
                  <a:pt x="6068305" y="2220823"/>
                </a:lnTo>
                <a:cubicBezTo>
                  <a:pt x="6068305" y="2234944"/>
                  <a:pt x="6085957" y="2242004"/>
                  <a:pt x="6121257" y="2242004"/>
                </a:cubicBezTo>
                <a:cubicBezTo>
                  <a:pt x="6128318" y="2242004"/>
                  <a:pt x="6133613" y="2243769"/>
                  <a:pt x="6137142" y="2247298"/>
                </a:cubicBezTo>
                <a:cubicBezTo>
                  <a:pt x="6140672" y="2250829"/>
                  <a:pt x="6149498" y="2252594"/>
                  <a:pt x="6163620" y="2252594"/>
                </a:cubicBezTo>
                <a:lnTo>
                  <a:pt x="6227161" y="2273775"/>
                </a:lnTo>
                <a:cubicBezTo>
                  <a:pt x="6234222" y="2280834"/>
                  <a:pt x="6237752" y="2284365"/>
                  <a:pt x="6237752" y="2284365"/>
                </a:cubicBezTo>
                <a:cubicBezTo>
                  <a:pt x="6237752" y="2277304"/>
                  <a:pt x="6239517" y="2275540"/>
                  <a:pt x="6243046" y="2279069"/>
                </a:cubicBezTo>
                <a:cubicBezTo>
                  <a:pt x="6246576" y="2282600"/>
                  <a:pt x="6248342" y="2284365"/>
                  <a:pt x="6248342" y="2284365"/>
                </a:cubicBezTo>
                <a:cubicBezTo>
                  <a:pt x="6248342" y="2291425"/>
                  <a:pt x="6244813" y="2294956"/>
                  <a:pt x="6237752" y="2294956"/>
                </a:cubicBezTo>
                <a:cubicBezTo>
                  <a:pt x="6230690" y="2294956"/>
                  <a:pt x="6225396" y="2294956"/>
                  <a:pt x="6221866" y="2294956"/>
                </a:cubicBezTo>
                <a:cubicBezTo>
                  <a:pt x="6218336" y="2294956"/>
                  <a:pt x="6216572" y="2294956"/>
                  <a:pt x="6216572" y="2294956"/>
                </a:cubicBezTo>
                <a:lnTo>
                  <a:pt x="6216572" y="2305546"/>
                </a:lnTo>
                <a:cubicBezTo>
                  <a:pt x="6223632" y="2312606"/>
                  <a:pt x="6223632" y="2316136"/>
                  <a:pt x="6216572" y="2316136"/>
                </a:cubicBezTo>
                <a:cubicBezTo>
                  <a:pt x="6209510" y="2316136"/>
                  <a:pt x="6205980" y="2314371"/>
                  <a:pt x="6205980" y="2310841"/>
                </a:cubicBezTo>
                <a:cubicBezTo>
                  <a:pt x="6205980" y="2307311"/>
                  <a:pt x="6202450" y="2305546"/>
                  <a:pt x="6195390" y="2305546"/>
                </a:cubicBezTo>
                <a:cubicBezTo>
                  <a:pt x="6195390" y="2298485"/>
                  <a:pt x="6191861" y="2294956"/>
                  <a:pt x="6184800" y="2294956"/>
                </a:cubicBezTo>
                <a:cubicBezTo>
                  <a:pt x="6177738" y="2294956"/>
                  <a:pt x="6175976" y="2293190"/>
                  <a:pt x="6179505" y="2289660"/>
                </a:cubicBezTo>
                <a:cubicBezTo>
                  <a:pt x="6183034" y="2286129"/>
                  <a:pt x="6181270" y="2284365"/>
                  <a:pt x="6174209" y="2284365"/>
                </a:cubicBezTo>
                <a:lnTo>
                  <a:pt x="6142438" y="2263184"/>
                </a:lnTo>
                <a:cubicBezTo>
                  <a:pt x="6128318" y="2256125"/>
                  <a:pt x="6117728" y="2252594"/>
                  <a:pt x="6110668" y="2252594"/>
                </a:cubicBezTo>
                <a:cubicBezTo>
                  <a:pt x="6103606" y="2252594"/>
                  <a:pt x="6093016" y="2252594"/>
                  <a:pt x="6078895" y="2252594"/>
                </a:cubicBezTo>
                <a:lnTo>
                  <a:pt x="6057716" y="2242004"/>
                </a:lnTo>
                <a:lnTo>
                  <a:pt x="6047124" y="2242004"/>
                </a:lnTo>
                <a:cubicBezTo>
                  <a:pt x="6040064" y="2242004"/>
                  <a:pt x="6033005" y="2242004"/>
                  <a:pt x="6025943" y="2242004"/>
                </a:cubicBezTo>
                <a:lnTo>
                  <a:pt x="5983582" y="2231413"/>
                </a:lnTo>
                <a:cubicBezTo>
                  <a:pt x="5983582" y="2231413"/>
                  <a:pt x="5976520" y="2229648"/>
                  <a:pt x="5962401" y="2226117"/>
                </a:cubicBezTo>
                <a:cubicBezTo>
                  <a:pt x="5948280" y="2222588"/>
                  <a:pt x="5923568" y="2217292"/>
                  <a:pt x="5888268" y="2210232"/>
                </a:cubicBezTo>
                <a:cubicBezTo>
                  <a:pt x="5831786" y="2203173"/>
                  <a:pt x="5778834" y="2192581"/>
                  <a:pt x="5729412" y="2178461"/>
                </a:cubicBezTo>
                <a:cubicBezTo>
                  <a:pt x="5701170" y="2171400"/>
                  <a:pt x="5676460" y="2164340"/>
                  <a:pt x="5655279" y="2157280"/>
                </a:cubicBezTo>
                <a:lnTo>
                  <a:pt x="5623508" y="2157280"/>
                </a:lnTo>
                <a:lnTo>
                  <a:pt x="5581147" y="2125509"/>
                </a:lnTo>
                <a:cubicBezTo>
                  <a:pt x="5545846" y="2125509"/>
                  <a:pt x="5521135" y="2118448"/>
                  <a:pt x="5507014" y="2104328"/>
                </a:cubicBezTo>
                <a:cubicBezTo>
                  <a:pt x="5507014" y="2104328"/>
                  <a:pt x="5503483" y="2104328"/>
                  <a:pt x="5496423" y="2104328"/>
                </a:cubicBezTo>
                <a:lnTo>
                  <a:pt x="5475243" y="2093738"/>
                </a:lnTo>
                <a:cubicBezTo>
                  <a:pt x="5475243" y="2093738"/>
                  <a:pt x="5475243" y="2090207"/>
                  <a:pt x="5475243" y="2083146"/>
                </a:cubicBezTo>
                <a:lnTo>
                  <a:pt x="5432881" y="2061967"/>
                </a:lnTo>
                <a:cubicBezTo>
                  <a:pt x="5425820" y="2054906"/>
                  <a:pt x="5415230" y="2051376"/>
                  <a:pt x="5401110" y="2051376"/>
                </a:cubicBezTo>
                <a:lnTo>
                  <a:pt x="5369339" y="2040786"/>
                </a:lnTo>
                <a:lnTo>
                  <a:pt x="5348158" y="2030194"/>
                </a:lnTo>
                <a:cubicBezTo>
                  <a:pt x="5341098" y="2030194"/>
                  <a:pt x="5334037" y="2030194"/>
                  <a:pt x="5326977" y="2030194"/>
                </a:cubicBezTo>
                <a:lnTo>
                  <a:pt x="5326977" y="2019605"/>
                </a:lnTo>
                <a:lnTo>
                  <a:pt x="5348158" y="2009015"/>
                </a:lnTo>
                <a:lnTo>
                  <a:pt x="5326977" y="2009015"/>
                </a:lnTo>
                <a:cubicBezTo>
                  <a:pt x="5305796" y="1994894"/>
                  <a:pt x="5291675" y="1991363"/>
                  <a:pt x="5284614" y="1998424"/>
                </a:cubicBezTo>
                <a:lnTo>
                  <a:pt x="5274025" y="2009015"/>
                </a:lnTo>
                <a:cubicBezTo>
                  <a:pt x="5274025" y="2001954"/>
                  <a:pt x="5274025" y="1998424"/>
                  <a:pt x="5274025" y="1998424"/>
                </a:cubicBezTo>
                <a:lnTo>
                  <a:pt x="5252844" y="1998424"/>
                </a:lnTo>
                <a:cubicBezTo>
                  <a:pt x="5238723" y="1998424"/>
                  <a:pt x="5231662" y="1998424"/>
                  <a:pt x="5231662" y="1998424"/>
                </a:cubicBezTo>
                <a:lnTo>
                  <a:pt x="5231662" y="2009015"/>
                </a:lnTo>
                <a:cubicBezTo>
                  <a:pt x="5252844" y="2016074"/>
                  <a:pt x="5266964" y="2021369"/>
                  <a:pt x="5274025" y="2024900"/>
                </a:cubicBezTo>
                <a:cubicBezTo>
                  <a:pt x="5281085" y="2028430"/>
                  <a:pt x="5284614" y="2031959"/>
                  <a:pt x="5284614" y="2035490"/>
                </a:cubicBezTo>
                <a:cubicBezTo>
                  <a:pt x="5284614" y="2039021"/>
                  <a:pt x="5289910" y="2044315"/>
                  <a:pt x="5300500" y="2051376"/>
                </a:cubicBezTo>
                <a:cubicBezTo>
                  <a:pt x="5311092" y="2058436"/>
                  <a:pt x="5319916" y="2061967"/>
                  <a:pt x="5326977" y="2061967"/>
                </a:cubicBezTo>
                <a:lnTo>
                  <a:pt x="5326977" y="2051376"/>
                </a:lnTo>
                <a:lnTo>
                  <a:pt x="5337566" y="2040786"/>
                </a:lnTo>
                <a:cubicBezTo>
                  <a:pt x="5344627" y="2047846"/>
                  <a:pt x="5351688" y="2051376"/>
                  <a:pt x="5358748" y="2051376"/>
                </a:cubicBezTo>
                <a:cubicBezTo>
                  <a:pt x="5365808" y="2051376"/>
                  <a:pt x="5369339" y="2053140"/>
                  <a:pt x="5369339" y="2056671"/>
                </a:cubicBezTo>
                <a:cubicBezTo>
                  <a:pt x="5369339" y="2060202"/>
                  <a:pt x="5371104" y="2061967"/>
                  <a:pt x="5374634" y="2061967"/>
                </a:cubicBezTo>
                <a:cubicBezTo>
                  <a:pt x="5378164" y="2061967"/>
                  <a:pt x="5383458" y="2061967"/>
                  <a:pt x="5390518" y="2061967"/>
                </a:cubicBezTo>
                <a:cubicBezTo>
                  <a:pt x="5404640" y="2069026"/>
                  <a:pt x="5416996" y="2074321"/>
                  <a:pt x="5427586" y="2077852"/>
                </a:cubicBezTo>
                <a:cubicBezTo>
                  <a:pt x="5438176" y="2081382"/>
                  <a:pt x="5447002" y="2090207"/>
                  <a:pt x="5454062" y="2104328"/>
                </a:cubicBezTo>
                <a:cubicBezTo>
                  <a:pt x="5454062" y="2104328"/>
                  <a:pt x="5457592" y="2106092"/>
                  <a:pt x="5464652" y="2109623"/>
                </a:cubicBezTo>
                <a:cubicBezTo>
                  <a:pt x="5471712" y="2113154"/>
                  <a:pt x="5475243" y="2114919"/>
                  <a:pt x="5475243" y="2114919"/>
                </a:cubicBezTo>
                <a:cubicBezTo>
                  <a:pt x="5482304" y="2114919"/>
                  <a:pt x="5485833" y="2114919"/>
                  <a:pt x="5485833" y="2114919"/>
                </a:cubicBezTo>
                <a:cubicBezTo>
                  <a:pt x="5492894" y="2114919"/>
                  <a:pt x="5496423" y="2114919"/>
                  <a:pt x="5496423" y="2114919"/>
                </a:cubicBezTo>
                <a:cubicBezTo>
                  <a:pt x="5510544" y="2114919"/>
                  <a:pt x="5535256" y="2125509"/>
                  <a:pt x="5570556" y="2146690"/>
                </a:cubicBezTo>
                <a:lnTo>
                  <a:pt x="5612918" y="2157280"/>
                </a:lnTo>
                <a:cubicBezTo>
                  <a:pt x="5627039" y="2157280"/>
                  <a:pt x="5642924" y="2160811"/>
                  <a:pt x="5660574" y="2167871"/>
                </a:cubicBezTo>
                <a:cubicBezTo>
                  <a:pt x="5678226" y="2174930"/>
                  <a:pt x="5697641" y="2181992"/>
                  <a:pt x="5718822" y="2189051"/>
                </a:cubicBezTo>
                <a:lnTo>
                  <a:pt x="5803545" y="2231413"/>
                </a:lnTo>
                <a:cubicBezTo>
                  <a:pt x="5796484" y="2231413"/>
                  <a:pt x="5792954" y="2231413"/>
                  <a:pt x="5792954" y="2231413"/>
                </a:cubicBezTo>
                <a:cubicBezTo>
                  <a:pt x="5792954" y="2231413"/>
                  <a:pt x="5789424" y="2231413"/>
                  <a:pt x="5782364" y="2231413"/>
                </a:cubicBezTo>
                <a:cubicBezTo>
                  <a:pt x="5782364" y="2224352"/>
                  <a:pt x="5778834" y="2220823"/>
                  <a:pt x="5771774" y="2220823"/>
                </a:cubicBezTo>
                <a:cubicBezTo>
                  <a:pt x="5764714" y="2220823"/>
                  <a:pt x="5759418" y="2219058"/>
                  <a:pt x="5755888" y="2215527"/>
                </a:cubicBezTo>
                <a:cubicBezTo>
                  <a:pt x="5752358" y="2211996"/>
                  <a:pt x="5745298" y="2208467"/>
                  <a:pt x="5734708" y="2204937"/>
                </a:cubicBezTo>
                <a:cubicBezTo>
                  <a:pt x="5724116" y="2201407"/>
                  <a:pt x="5715292" y="2199642"/>
                  <a:pt x="5708232" y="2199642"/>
                </a:cubicBezTo>
                <a:lnTo>
                  <a:pt x="5729412" y="2220823"/>
                </a:lnTo>
                <a:cubicBezTo>
                  <a:pt x="5736472" y="2213763"/>
                  <a:pt x="5740002" y="2213763"/>
                  <a:pt x="5740002" y="2220823"/>
                </a:cubicBezTo>
                <a:cubicBezTo>
                  <a:pt x="5740002" y="2227882"/>
                  <a:pt x="5750593" y="2233177"/>
                  <a:pt x="5771774" y="2236708"/>
                </a:cubicBezTo>
                <a:cubicBezTo>
                  <a:pt x="5792954" y="2240238"/>
                  <a:pt x="5807076" y="2242004"/>
                  <a:pt x="5814135" y="2242004"/>
                </a:cubicBezTo>
                <a:cubicBezTo>
                  <a:pt x="5814135" y="2242004"/>
                  <a:pt x="5815901" y="2240238"/>
                  <a:pt x="5819430" y="2236708"/>
                </a:cubicBezTo>
                <a:cubicBezTo>
                  <a:pt x="5822962" y="2233177"/>
                  <a:pt x="5824726" y="2231413"/>
                  <a:pt x="5824726" y="2231413"/>
                </a:cubicBezTo>
                <a:cubicBezTo>
                  <a:pt x="5838847" y="2231413"/>
                  <a:pt x="5849436" y="2234944"/>
                  <a:pt x="5856497" y="2242004"/>
                </a:cubicBezTo>
                <a:cubicBezTo>
                  <a:pt x="5863558" y="2249063"/>
                  <a:pt x="5867087" y="2254359"/>
                  <a:pt x="5867087" y="2257889"/>
                </a:cubicBezTo>
                <a:cubicBezTo>
                  <a:pt x="5867087" y="2261419"/>
                  <a:pt x="5870616" y="2264948"/>
                  <a:pt x="5877678" y="2268479"/>
                </a:cubicBezTo>
                <a:cubicBezTo>
                  <a:pt x="5884738" y="2272010"/>
                  <a:pt x="5891798" y="2273775"/>
                  <a:pt x="5898860" y="2273775"/>
                </a:cubicBezTo>
                <a:lnTo>
                  <a:pt x="5920039" y="2273775"/>
                </a:lnTo>
                <a:cubicBezTo>
                  <a:pt x="5920039" y="2280834"/>
                  <a:pt x="5927100" y="2284365"/>
                  <a:pt x="5941220" y="2284365"/>
                </a:cubicBezTo>
                <a:lnTo>
                  <a:pt x="5941220" y="2294956"/>
                </a:lnTo>
                <a:lnTo>
                  <a:pt x="5951812" y="2305546"/>
                </a:lnTo>
                <a:cubicBezTo>
                  <a:pt x="5958872" y="2305546"/>
                  <a:pt x="5962401" y="2307311"/>
                  <a:pt x="5962401" y="2310841"/>
                </a:cubicBezTo>
                <a:cubicBezTo>
                  <a:pt x="5962401" y="2314371"/>
                  <a:pt x="5937690" y="2312606"/>
                  <a:pt x="5888268" y="2305546"/>
                </a:cubicBezTo>
                <a:cubicBezTo>
                  <a:pt x="5874148" y="2305546"/>
                  <a:pt x="5860026" y="2305546"/>
                  <a:pt x="5845908" y="2305546"/>
                </a:cubicBezTo>
                <a:lnTo>
                  <a:pt x="5824726" y="2294956"/>
                </a:lnTo>
                <a:cubicBezTo>
                  <a:pt x="5817666" y="2294956"/>
                  <a:pt x="5814135" y="2294956"/>
                  <a:pt x="5814135" y="2294956"/>
                </a:cubicBezTo>
                <a:cubicBezTo>
                  <a:pt x="5814135" y="2294956"/>
                  <a:pt x="5814135" y="2298485"/>
                  <a:pt x="5814135" y="2305546"/>
                </a:cubicBezTo>
                <a:cubicBezTo>
                  <a:pt x="5814135" y="2312606"/>
                  <a:pt x="5812370" y="2316136"/>
                  <a:pt x="5808840" y="2316136"/>
                </a:cubicBezTo>
                <a:cubicBezTo>
                  <a:pt x="5805311" y="2316136"/>
                  <a:pt x="5800016" y="2312606"/>
                  <a:pt x="5792954" y="2305546"/>
                </a:cubicBezTo>
                <a:cubicBezTo>
                  <a:pt x="5785895" y="2305546"/>
                  <a:pt x="5782364" y="2305546"/>
                  <a:pt x="5782364" y="2305546"/>
                </a:cubicBezTo>
                <a:lnTo>
                  <a:pt x="5771774" y="2305546"/>
                </a:lnTo>
                <a:cubicBezTo>
                  <a:pt x="5764714" y="2305546"/>
                  <a:pt x="5762949" y="2302015"/>
                  <a:pt x="5766478" y="2294956"/>
                </a:cubicBezTo>
                <a:cubicBezTo>
                  <a:pt x="5770010" y="2287896"/>
                  <a:pt x="5770010" y="2284365"/>
                  <a:pt x="5766478" y="2284365"/>
                </a:cubicBezTo>
                <a:cubicBezTo>
                  <a:pt x="5762949" y="2284365"/>
                  <a:pt x="5761183" y="2287896"/>
                  <a:pt x="5761183" y="2294956"/>
                </a:cubicBezTo>
                <a:cubicBezTo>
                  <a:pt x="5754124" y="2294956"/>
                  <a:pt x="5750593" y="2291425"/>
                  <a:pt x="5750593" y="2284365"/>
                </a:cubicBezTo>
                <a:cubicBezTo>
                  <a:pt x="5750593" y="2277304"/>
                  <a:pt x="5743532" y="2277304"/>
                  <a:pt x="5729412" y="2284365"/>
                </a:cubicBezTo>
                <a:lnTo>
                  <a:pt x="5718822" y="2284365"/>
                </a:lnTo>
                <a:cubicBezTo>
                  <a:pt x="5718822" y="2277304"/>
                  <a:pt x="5722352" y="2273775"/>
                  <a:pt x="5729412" y="2273775"/>
                </a:cubicBezTo>
                <a:lnTo>
                  <a:pt x="5708232" y="2263184"/>
                </a:lnTo>
                <a:lnTo>
                  <a:pt x="5687051" y="2263184"/>
                </a:lnTo>
                <a:lnTo>
                  <a:pt x="5697641" y="2273775"/>
                </a:lnTo>
                <a:lnTo>
                  <a:pt x="5676460" y="2273775"/>
                </a:lnTo>
                <a:cubicBezTo>
                  <a:pt x="5669400" y="2273775"/>
                  <a:pt x="5664106" y="2273775"/>
                  <a:pt x="5660574" y="2273775"/>
                </a:cubicBezTo>
                <a:cubicBezTo>
                  <a:pt x="5657045" y="2273775"/>
                  <a:pt x="5658810" y="2277304"/>
                  <a:pt x="5665870" y="2284365"/>
                </a:cubicBezTo>
                <a:lnTo>
                  <a:pt x="5655279" y="2294956"/>
                </a:lnTo>
                <a:cubicBezTo>
                  <a:pt x="5655279" y="2287896"/>
                  <a:pt x="5653514" y="2284365"/>
                  <a:pt x="5649984" y="2284365"/>
                </a:cubicBezTo>
                <a:cubicBezTo>
                  <a:pt x="5646454" y="2284365"/>
                  <a:pt x="5644689" y="2280834"/>
                  <a:pt x="5644689" y="2273775"/>
                </a:cubicBezTo>
                <a:cubicBezTo>
                  <a:pt x="5644689" y="2273775"/>
                  <a:pt x="5641160" y="2270244"/>
                  <a:pt x="5634099" y="2263184"/>
                </a:cubicBezTo>
                <a:cubicBezTo>
                  <a:pt x="5641160" y="2263184"/>
                  <a:pt x="5644689" y="2259654"/>
                  <a:pt x="5644689" y="2252594"/>
                </a:cubicBezTo>
                <a:cubicBezTo>
                  <a:pt x="5644689" y="2245533"/>
                  <a:pt x="5630568" y="2242004"/>
                  <a:pt x="5602327" y="2242004"/>
                </a:cubicBezTo>
                <a:cubicBezTo>
                  <a:pt x="5581147" y="2242004"/>
                  <a:pt x="5563496" y="2242004"/>
                  <a:pt x="5549375" y="2242004"/>
                </a:cubicBezTo>
                <a:lnTo>
                  <a:pt x="5528195" y="2242004"/>
                </a:lnTo>
                <a:cubicBezTo>
                  <a:pt x="5542314" y="2242004"/>
                  <a:pt x="5549375" y="2243769"/>
                  <a:pt x="5549375" y="2247298"/>
                </a:cubicBezTo>
                <a:cubicBezTo>
                  <a:pt x="5549375" y="2250829"/>
                  <a:pt x="5552906" y="2252594"/>
                  <a:pt x="5559966" y="2252594"/>
                </a:cubicBezTo>
                <a:lnTo>
                  <a:pt x="5549375" y="2263184"/>
                </a:lnTo>
                <a:lnTo>
                  <a:pt x="5507014" y="2252594"/>
                </a:lnTo>
                <a:lnTo>
                  <a:pt x="5507014" y="2242004"/>
                </a:lnTo>
                <a:lnTo>
                  <a:pt x="5496423" y="2220823"/>
                </a:lnTo>
                <a:cubicBezTo>
                  <a:pt x="5489362" y="2213763"/>
                  <a:pt x="5485833" y="2210232"/>
                  <a:pt x="5485833" y="2210232"/>
                </a:cubicBezTo>
                <a:lnTo>
                  <a:pt x="5443471" y="2210232"/>
                </a:lnTo>
                <a:lnTo>
                  <a:pt x="5422291" y="2220823"/>
                </a:lnTo>
                <a:lnTo>
                  <a:pt x="5432881" y="2220823"/>
                </a:lnTo>
                <a:cubicBezTo>
                  <a:pt x="5439942" y="2220823"/>
                  <a:pt x="5447002" y="2224352"/>
                  <a:pt x="5454062" y="2231413"/>
                </a:cubicBezTo>
                <a:lnTo>
                  <a:pt x="5454062" y="2242004"/>
                </a:lnTo>
                <a:cubicBezTo>
                  <a:pt x="5447002" y="2234944"/>
                  <a:pt x="5436410" y="2231413"/>
                  <a:pt x="5422291" y="2231413"/>
                </a:cubicBezTo>
                <a:cubicBezTo>
                  <a:pt x="5401110" y="2231413"/>
                  <a:pt x="5388754" y="2231413"/>
                  <a:pt x="5385224" y="2231413"/>
                </a:cubicBezTo>
                <a:cubicBezTo>
                  <a:pt x="5381694" y="2231413"/>
                  <a:pt x="5379929" y="2227882"/>
                  <a:pt x="5379929" y="2220823"/>
                </a:cubicBezTo>
                <a:cubicBezTo>
                  <a:pt x="5379929" y="2213763"/>
                  <a:pt x="5383458" y="2210232"/>
                  <a:pt x="5390518" y="2210232"/>
                </a:cubicBezTo>
                <a:cubicBezTo>
                  <a:pt x="5397579" y="2210232"/>
                  <a:pt x="5401110" y="2206702"/>
                  <a:pt x="5401110" y="2199642"/>
                </a:cubicBezTo>
                <a:lnTo>
                  <a:pt x="5411700" y="2199642"/>
                </a:lnTo>
                <a:cubicBezTo>
                  <a:pt x="5411700" y="2199642"/>
                  <a:pt x="5413464" y="2199642"/>
                  <a:pt x="5416996" y="2199642"/>
                </a:cubicBezTo>
                <a:cubicBezTo>
                  <a:pt x="5420525" y="2199642"/>
                  <a:pt x="5422291" y="2197877"/>
                  <a:pt x="5422291" y="2194346"/>
                </a:cubicBezTo>
                <a:cubicBezTo>
                  <a:pt x="5422291" y="2190817"/>
                  <a:pt x="5418760" y="2189051"/>
                  <a:pt x="5411700" y="2189051"/>
                </a:cubicBezTo>
                <a:cubicBezTo>
                  <a:pt x="5404640" y="2189051"/>
                  <a:pt x="5397579" y="2189051"/>
                  <a:pt x="5390518" y="2189051"/>
                </a:cubicBezTo>
                <a:cubicBezTo>
                  <a:pt x="5383458" y="2189051"/>
                  <a:pt x="5376400" y="2187286"/>
                  <a:pt x="5369339" y="2183756"/>
                </a:cubicBezTo>
                <a:cubicBezTo>
                  <a:pt x="5362278" y="2180225"/>
                  <a:pt x="5358748" y="2178461"/>
                  <a:pt x="5358748" y="2178461"/>
                </a:cubicBezTo>
                <a:cubicBezTo>
                  <a:pt x="5337566" y="2171400"/>
                  <a:pt x="5319916" y="2167871"/>
                  <a:pt x="5305796" y="2167871"/>
                </a:cubicBezTo>
                <a:lnTo>
                  <a:pt x="5295206" y="2167871"/>
                </a:lnTo>
                <a:lnTo>
                  <a:pt x="5326977" y="2189051"/>
                </a:lnTo>
                <a:cubicBezTo>
                  <a:pt x="5376400" y="2203173"/>
                  <a:pt x="5376400" y="2210232"/>
                  <a:pt x="5326977" y="2210232"/>
                </a:cubicBezTo>
                <a:cubicBezTo>
                  <a:pt x="5298736" y="2210232"/>
                  <a:pt x="5282850" y="2208467"/>
                  <a:pt x="5279320" y="2204937"/>
                </a:cubicBezTo>
                <a:cubicBezTo>
                  <a:pt x="5275790" y="2201407"/>
                  <a:pt x="5270494" y="2199642"/>
                  <a:pt x="5263434" y="2199642"/>
                </a:cubicBezTo>
                <a:cubicBezTo>
                  <a:pt x="5256373" y="2199642"/>
                  <a:pt x="5249314" y="2199642"/>
                  <a:pt x="5242254" y="2199642"/>
                </a:cubicBezTo>
                <a:cubicBezTo>
                  <a:pt x="5242254" y="2192581"/>
                  <a:pt x="5238723" y="2189051"/>
                  <a:pt x="5231662" y="2189051"/>
                </a:cubicBezTo>
                <a:cubicBezTo>
                  <a:pt x="5224602" y="2181992"/>
                  <a:pt x="5221073" y="2178461"/>
                  <a:pt x="5221073" y="2178461"/>
                </a:cubicBezTo>
                <a:lnTo>
                  <a:pt x="5157530" y="2167871"/>
                </a:lnTo>
                <a:cubicBezTo>
                  <a:pt x="5157530" y="2174930"/>
                  <a:pt x="5164590" y="2181992"/>
                  <a:pt x="5178710" y="2189051"/>
                </a:cubicBezTo>
                <a:lnTo>
                  <a:pt x="5189302" y="2199642"/>
                </a:lnTo>
                <a:cubicBezTo>
                  <a:pt x="5182242" y="2192581"/>
                  <a:pt x="5178710" y="2192581"/>
                  <a:pt x="5178710" y="2199642"/>
                </a:cubicBezTo>
                <a:cubicBezTo>
                  <a:pt x="5171650" y="2199642"/>
                  <a:pt x="5168121" y="2199642"/>
                  <a:pt x="5168121" y="2199642"/>
                </a:cubicBezTo>
                <a:lnTo>
                  <a:pt x="5146940" y="2189051"/>
                </a:lnTo>
                <a:lnTo>
                  <a:pt x="5115169" y="2189051"/>
                </a:lnTo>
                <a:cubicBezTo>
                  <a:pt x="5115169" y="2181992"/>
                  <a:pt x="5115169" y="2178461"/>
                  <a:pt x="5115169" y="2178461"/>
                </a:cubicBezTo>
                <a:cubicBezTo>
                  <a:pt x="5108108" y="2178461"/>
                  <a:pt x="5104578" y="2174930"/>
                  <a:pt x="5104578" y="2167871"/>
                </a:cubicBezTo>
                <a:lnTo>
                  <a:pt x="5136350" y="2178461"/>
                </a:lnTo>
                <a:cubicBezTo>
                  <a:pt x="5143410" y="2185521"/>
                  <a:pt x="5146940" y="2185521"/>
                  <a:pt x="5146940" y="2178461"/>
                </a:cubicBezTo>
                <a:cubicBezTo>
                  <a:pt x="5154000" y="2171400"/>
                  <a:pt x="5143410" y="2164340"/>
                  <a:pt x="5115169" y="2157280"/>
                </a:cubicBezTo>
                <a:cubicBezTo>
                  <a:pt x="5101048" y="2157280"/>
                  <a:pt x="5090458" y="2160811"/>
                  <a:pt x="5083398" y="2167871"/>
                </a:cubicBezTo>
                <a:lnTo>
                  <a:pt x="5072806" y="2167871"/>
                </a:lnTo>
                <a:lnTo>
                  <a:pt x="5051626" y="2167871"/>
                </a:lnTo>
                <a:cubicBezTo>
                  <a:pt x="5044565" y="2167871"/>
                  <a:pt x="5041036" y="2166106"/>
                  <a:pt x="5041036" y="2162575"/>
                </a:cubicBezTo>
                <a:cubicBezTo>
                  <a:pt x="5041036" y="2159044"/>
                  <a:pt x="5042800" y="2157280"/>
                  <a:pt x="5046332" y="2157280"/>
                </a:cubicBezTo>
                <a:cubicBezTo>
                  <a:pt x="5049861" y="2157280"/>
                  <a:pt x="5055156" y="2157280"/>
                  <a:pt x="5062217" y="2157280"/>
                </a:cubicBezTo>
                <a:cubicBezTo>
                  <a:pt x="5069277" y="2157280"/>
                  <a:pt x="5072806" y="2157280"/>
                  <a:pt x="5072806" y="2157280"/>
                </a:cubicBezTo>
                <a:cubicBezTo>
                  <a:pt x="5072806" y="2143159"/>
                  <a:pt x="5058686" y="2136099"/>
                  <a:pt x="5030446" y="2136099"/>
                </a:cubicBezTo>
                <a:lnTo>
                  <a:pt x="4988084" y="2136099"/>
                </a:lnTo>
                <a:cubicBezTo>
                  <a:pt x="4995144" y="2136099"/>
                  <a:pt x="4998674" y="2132569"/>
                  <a:pt x="4998674" y="2125509"/>
                </a:cubicBezTo>
                <a:lnTo>
                  <a:pt x="4966902" y="2136099"/>
                </a:lnTo>
                <a:lnTo>
                  <a:pt x="4966902" y="2125509"/>
                </a:lnTo>
                <a:cubicBezTo>
                  <a:pt x="4959842" y="2125509"/>
                  <a:pt x="4951017" y="2125509"/>
                  <a:pt x="4940428" y="2125509"/>
                </a:cubicBezTo>
                <a:cubicBezTo>
                  <a:pt x="4929836" y="2125509"/>
                  <a:pt x="4924540" y="2121978"/>
                  <a:pt x="4924540" y="2114919"/>
                </a:cubicBezTo>
                <a:cubicBezTo>
                  <a:pt x="4924540" y="2100798"/>
                  <a:pt x="4942192" y="2100798"/>
                  <a:pt x="4977492" y="2114919"/>
                </a:cubicBezTo>
                <a:cubicBezTo>
                  <a:pt x="5012794" y="2121978"/>
                  <a:pt x="5037506" y="2121978"/>
                  <a:pt x="5051626" y="2114919"/>
                </a:cubicBezTo>
                <a:cubicBezTo>
                  <a:pt x="5065746" y="2114919"/>
                  <a:pt x="5065746" y="2111388"/>
                  <a:pt x="5051626" y="2104328"/>
                </a:cubicBezTo>
                <a:cubicBezTo>
                  <a:pt x="5044565" y="2104328"/>
                  <a:pt x="5035740" y="2106092"/>
                  <a:pt x="5025150" y="2109623"/>
                </a:cubicBezTo>
                <a:cubicBezTo>
                  <a:pt x="5014559" y="2113154"/>
                  <a:pt x="5005734" y="2113154"/>
                  <a:pt x="4998674" y="2109623"/>
                </a:cubicBezTo>
                <a:cubicBezTo>
                  <a:pt x="4991613" y="2106092"/>
                  <a:pt x="4988084" y="2104328"/>
                  <a:pt x="4988084" y="2104328"/>
                </a:cubicBezTo>
                <a:cubicBezTo>
                  <a:pt x="4981024" y="2097267"/>
                  <a:pt x="4970432" y="2093738"/>
                  <a:pt x="4956312" y="2093738"/>
                </a:cubicBezTo>
                <a:cubicBezTo>
                  <a:pt x="4942192" y="2086677"/>
                  <a:pt x="4931600" y="2079617"/>
                  <a:pt x="4924540" y="2072557"/>
                </a:cubicBezTo>
                <a:cubicBezTo>
                  <a:pt x="4924540" y="2065496"/>
                  <a:pt x="4921011" y="2061967"/>
                  <a:pt x="4913950" y="2061967"/>
                </a:cubicBezTo>
                <a:lnTo>
                  <a:pt x="4903360" y="2061967"/>
                </a:lnTo>
                <a:cubicBezTo>
                  <a:pt x="4889240" y="2061967"/>
                  <a:pt x="4880415" y="2060202"/>
                  <a:pt x="4876884" y="2056671"/>
                </a:cubicBezTo>
                <a:cubicBezTo>
                  <a:pt x="4873354" y="2053140"/>
                  <a:pt x="4868059" y="2051376"/>
                  <a:pt x="4860998" y="2051376"/>
                </a:cubicBezTo>
                <a:cubicBezTo>
                  <a:pt x="4853938" y="2051376"/>
                  <a:pt x="4846878" y="2051376"/>
                  <a:pt x="4839818" y="2051376"/>
                </a:cubicBezTo>
                <a:cubicBezTo>
                  <a:pt x="4832757" y="2051376"/>
                  <a:pt x="4822167" y="2047846"/>
                  <a:pt x="4808046" y="2040786"/>
                </a:cubicBezTo>
                <a:cubicBezTo>
                  <a:pt x="4808046" y="2040786"/>
                  <a:pt x="4804517" y="2040786"/>
                  <a:pt x="4797456" y="2040786"/>
                </a:cubicBezTo>
                <a:cubicBezTo>
                  <a:pt x="4790396" y="2040786"/>
                  <a:pt x="4786866" y="2040786"/>
                  <a:pt x="4786866" y="2040786"/>
                </a:cubicBezTo>
                <a:cubicBezTo>
                  <a:pt x="4779805" y="2033725"/>
                  <a:pt x="4772744" y="2030194"/>
                  <a:pt x="4765684" y="2030194"/>
                </a:cubicBezTo>
                <a:cubicBezTo>
                  <a:pt x="4765684" y="2037255"/>
                  <a:pt x="4763920" y="2039021"/>
                  <a:pt x="4760390" y="2035490"/>
                </a:cubicBezTo>
                <a:cubicBezTo>
                  <a:pt x="4756859" y="2031959"/>
                  <a:pt x="4755094" y="2030194"/>
                  <a:pt x="4755094" y="2030194"/>
                </a:cubicBezTo>
                <a:cubicBezTo>
                  <a:pt x="4748034" y="2030194"/>
                  <a:pt x="4744504" y="2030194"/>
                  <a:pt x="4744504" y="2030194"/>
                </a:cubicBezTo>
                <a:cubicBezTo>
                  <a:pt x="4730384" y="2030194"/>
                  <a:pt x="4723324" y="2028430"/>
                  <a:pt x="4723324" y="2024900"/>
                </a:cubicBezTo>
                <a:cubicBezTo>
                  <a:pt x="4723324" y="2021369"/>
                  <a:pt x="4719792" y="2019605"/>
                  <a:pt x="4712732" y="2019605"/>
                </a:cubicBezTo>
                <a:lnTo>
                  <a:pt x="4649190" y="1998424"/>
                </a:lnTo>
                <a:cubicBezTo>
                  <a:pt x="4642130" y="1998424"/>
                  <a:pt x="4629774" y="1998424"/>
                  <a:pt x="4612124" y="1998424"/>
                </a:cubicBezTo>
                <a:cubicBezTo>
                  <a:pt x="4594472" y="1998424"/>
                  <a:pt x="4585647" y="1998424"/>
                  <a:pt x="4585647" y="1998424"/>
                </a:cubicBezTo>
                <a:lnTo>
                  <a:pt x="4575058" y="1998424"/>
                </a:lnTo>
                <a:cubicBezTo>
                  <a:pt x="4567997" y="1998424"/>
                  <a:pt x="4557406" y="1994894"/>
                  <a:pt x="4543286" y="1987834"/>
                </a:cubicBezTo>
                <a:cubicBezTo>
                  <a:pt x="4543286" y="1987834"/>
                  <a:pt x="4539756" y="1986069"/>
                  <a:pt x="4532695" y="1982538"/>
                </a:cubicBezTo>
                <a:cubicBezTo>
                  <a:pt x="4525635" y="1979007"/>
                  <a:pt x="4522106" y="1977242"/>
                  <a:pt x="4522106" y="1977242"/>
                </a:cubicBezTo>
                <a:lnTo>
                  <a:pt x="4500924" y="1966653"/>
                </a:lnTo>
                <a:cubicBezTo>
                  <a:pt x="4493864" y="1966653"/>
                  <a:pt x="4490334" y="1964888"/>
                  <a:pt x="4490334" y="1961357"/>
                </a:cubicBezTo>
                <a:cubicBezTo>
                  <a:pt x="4490334" y="1957828"/>
                  <a:pt x="4490334" y="1956063"/>
                  <a:pt x="4490334" y="1956063"/>
                </a:cubicBezTo>
                <a:cubicBezTo>
                  <a:pt x="4490334" y="1956063"/>
                  <a:pt x="4486804" y="1952532"/>
                  <a:pt x="4479743" y="1945472"/>
                </a:cubicBezTo>
                <a:lnTo>
                  <a:pt x="4458562" y="1934882"/>
                </a:lnTo>
                <a:cubicBezTo>
                  <a:pt x="4458562" y="1927821"/>
                  <a:pt x="4463858" y="1924290"/>
                  <a:pt x="4474449" y="1924290"/>
                </a:cubicBezTo>
                <a:cubicBezTo>
                  <a:pt x="4485038" y="1924290"/>
                  <a:pt x="4490334" y="1924290"/>
                  <a:pt x="4490334" y="1924290"/>
                </a:cubicBezTo>
                <a:cubicBezTo>
                  <a:pt x="4490334" y="1931351"/>
                  <a:pt x="4493864" y="1934882"/>
                  <a:pt x="4500924" y="1934882"/>
                </a:cubicBezTo>
                <a:cubicBezTo>
                  <a:pt x="4507984" y="1934882"/>
                  <a:pt x="4515045" y="1934882"/>
                  <a:pt x="4522106" y="1934882"/>
                </a:cubicBezTo>
                <a:lnTo>
                  <a:pt x="4553876" y="1934882"/>
                </a:lnTo>
                <a:lnTo>
                  <a:pt x="4532695" y="1924290"/>
                </a:lnTo>
                <a:cubicBezTo>
                  <a:pt x="4518576" y="1917231"/>
                  <a:pt x="4507984" y="1913701"/>
                  <a:pt x="4500924" y="1913701"/>
                </a:cubicBezTo>
                <a:lnTo>
                  <a:pt x="4500924" y="1903111"/>
                </a:lnTo>
                <a:lnTo>
                  <a:pt x="4458562" y="1903111"/>
                </a:lnTo>
                <a:cubicBezTo>
                  <a:pt x="4451502" y="1903111"/>
                  <a:pt x="4447972" y="1906640"/>
                  <a:pt x="4447972" y="1913701"/>
                </a:cubicBezTo>
                <a:cubicBezTo>
                  <a:pt x="4447972" y="1920761"/>
                  <a:pt x="4446208" y="1922526"/>
                  <a:pt x="4442676" y="1918996"/>
                </a:cubicBezTo>
                <a:cubicBezTo>
                  <a:pt x="4439147" y="1915465"/>
                  <a:pt x="4437382" y="1913701"/>
                  <a:pt x="4437382" y="1913701"/>
                </a:cubicBezTo>
                <a:cubicBezTo>
                  <a:pt x="4437382" y="1913701"/>
                  <a:pt x="4437382" y="1917231"/>
                  <a:pt x="4437382" y="1924290"/>
                </a:cubicBezTo>
                <a:cubicBezTo>
                  <a:pt x="4437382" y="1931351"/>
                  <a:pt x="4433852" y="1931351"/>
                  <a:pt x="4426791" y="1924290"/>
                </a:cubicBezTo>
                <a:lnTo>
                  <a:pt x="4395020" y="1913701"/>
                </a:lnTo>
                <a:cubicBezTo>
                  <a:pt x="4387960" y="1913701"/>
                  <a:pt x="4384430" y="1917231"/>
                  <a:pt x="4384430" y="1924290"/>
                </a:cubicBezTo>
                <a:cubicBezTo>
                  <a:pt x="4384430" y="1931351"/>
                  <a:pt x="4391490" y="1934882"/>
                  <a:pt x="4405610" y="1934882"/>
                </a:cubicBezTo>
                <a:cubicBezTo>
                  <a:pt x="4412670" y="1934882"/>
                  <a:pt x="4419730" y="1938411"/>
                  <a:pt x="4426791" y="1945472"/>
                </a:cubicBezTo>
                <a:cubicBezTo>
                  <a:pt x="4426791" y="1945472"/>
                  <a:pt x="4425026" y="1945472"/>
                  <a:pt x="4421497" y="1945472"/>
                </a:cubicBezTo>
                <a:cubicBezTo>
                  <a:pt x="4417966" y="1945472"/>
                  <a:pt x="4416202" y="1945472"/>
                  <a:pt x="4416202" y="1945472"/>
                </a:cubicBezTo>
                <a:cubicBezTo>
                  <a:pt x="4409141" y="1945472"/>
                  <a:pt x="4398550" y="1943707"/>
                  <a:pt x="4384430" y="1940176"/>
                </a:cubicBezTo>
                <a:cubicBezTo>
                  <a:pt x="4370310" y="1936646"/>
                  <a:pt x="4361483" y="1933117"/>
                  <a:pt x="4357954" y="1929586"/>
                </a:cubicBezTo>
                <a:cubicBezTo>
                  <a:pt x="4354424" y="1926055"/>
                  <a:pt x="4345598" y="1924290"/>
                  <a:pt x="4331478" y="1924290"/>
                </a:cubicBezTo>
                <a:lnTo>
                  <a:pt x="4320887" y="1913701"/>
                </a:lnTo>
                <a:cubicBezTo>
                  <a:pt x="4335008" y="1913701"/>
                  <a:pt x="4338538" y="1906640"/>
                  <a:pt x="4331478" y="1892520"/>
                </a:cubicBezTo>
                <a:cubicBezTo>
                  <a:pt x="4331478" y="1885459"/>
                  <a:pt x="4333243" y="1881930"/>
                  <a:pt x="4336772" y="1881930"/>
                </a:cubicBezTo>
                <a:cubicBezTo>
                  <a:pt x="4340304" y="1881930"/>
                  <a:pt x="4345598" y="1881930"/>
                  <a:pt x="4352658" y="1881930"/>
                </a:cubicBezTo>
                <a:lnTo>
                  <a:pt x="4363249" y="1871338"/>
                </a:lnTo>
                <a:cubicBezTo>
                  <a:pt x="4356189" y="1871338"/>
                  <a:pt x="4352658" y="1869574"/>
                  <a:pt x="4352658" y="1866044"/>
                </a:cubicBezTo>
                <a:cubicBezTo>
                  <a:pt x="4352658" y="1862513"/>
                  <a:pt x="4347364" y="1860749"/>
                  <a:pt x="4336772" y="1860749"/>
                </a:cubicBezTo>
                <a:cubicBezTo>
                  <a:pt x="4326182" y="1860749"/>
                  <a:pt x="4320887" y="1860749"/>
                  <a:pt x="4320887" y="1860749"/>
                </a:cubicBezTo>
                <a:cubicBezTo>
                  <a:pt x="4313826" y="1853688"/>
                  <a:pt x="4308532" y="1850157"/>
                  <a:pt x="4305002" y="1850157"/>
                </a:cubicBezTo>
                <a:cubicBezTo>
                  <a:pt x="4301470" y="1850157"/>
                  <a:pt x="4296176" y="1850157"/>
                  <a:pt x="4289116" y="1850157"/>
                </a:cubicBezTo>
                <a:cubicBezTo>
                  <a:pt x="4274996" y="1843098"/>
                  <a:pt x="4264404" y="1837803"/>
                  <a:pt x="4257345" y="1834272"/>
                </a:cubicBezTo>
                <a:cubicBezTo>
                  <a:pt x="4250285" y="1830742"/>
                  <a:pt x="4246754" y="1832507"/>
                  <a:pt x="4246754" y="1839567"/>
                </a:cubicBezTo>
                <a:cubicBezTo>
                  <a:pt x="4246754" y="1846628"/>
                  <a:pt x="4246754" y="1850157"/>
                  <a:pt x="4246754" y="1850157"/>
                </a:cubicBezTo>
                <a:lnTo>
                  <a:pt x="4257345" y="1860749"/>
                </a:lnTo>
                <a:cubicBezTo>
                  <a:pt x="4264404" y="1860749"/>
                  <a:pt x="4267935" y="1860749"/>
                  <a:pt x="4267935" y="1860749"/>
                </a:cubicBezTo>
                <a:lnTo>
                  <a:pt x="4278526" y="1871338"/>
                </a:lnTo>
                <a:lnTo>
                  <a:pt x="4278526" y="1881930"/>
                </a:lnTo>
                <a:lnTo>
                  <a:pt x="4246754" y="1871338"/>
                </a:lnTo>
                <a:lnTo>
                  <a:pt x="4225574" y="1860749"/>
                </a:lnTo>
                <a:lnTo>
                  <a:pt x="4246754" y="1860749"/>
                </a:lnTo>
                <a:lnTo>
                  <a:pt x="4225574" y="1850157"/>
                </a:lnTo>
                <a:cubicBezTo>
                  <a:pt x="4218514" y="1850157"/>
                  <a:pt x="4213218" y="1850157"/>
                  <a:pt x="4209688" y="1850157"/>
                </a:cubicBezTo>
                <a:cubicBezTo>
                  <a:pt x="4206158" y="1850157"/>
                  <a:pt x="4204393" y="1853688"/>
                  <a:pt x="4204393" y="1860749"/>
                </a:cubicBezTo>
                <a:lnTo>
                  <a:pt x="4193802" y="1871338"/>
                </a:lnTo>
                <a:lnTo>
                  <a:pt x="4246754" y="1881930"/>
                </a:lnTo>
                <a:cubicBezTo>
                  <a:pt x="4260874" y="1896050"/>
                  <a:pt x="4267935" y="1903111"/>
                  <a:pt x="4267935" y="1903111"/>
                </a:cubicBezTo>
                <a:lnTo>
                  <a:pt x="4214983" y="1892520"/>
                </a:lnTo>
                <a:cubicBezTo>
                  <a:pt x="4207922" y="1892520"/>
                  <a:pt x="4197333" y="1890755"/>
                  <a:pt x="4183212" y="1887224"/>
                </a:cubicBezTo>
                <a:cubicBezTo>
                  <a:pt x="4169092" y="1883694"/>
                  <a:pt x="4158500" y="1878399"/>
                  <a:pt x="4151441" y="1871338"/>
                </a:cubicBezTo>
                <a:lnTo>
                  <a:pt x="4140850" y="1860749"/>
                </a:lnTo>
                <a:cubicBezTo>
                  <a:pt x="4154970" y="1860749"/>
                  <a:pt x="4162031" y="1860749"/>
                  <a:pt x="4162031" y="1860749"/>
                </a:cubicBezTo>
                <a:cubicBezTo>
                  <a:pt x="4162031" y="1853688"/>
                  <a:pt x="4160266" y="1848393"/>
                  <a:pt x="4156736" y="1844863"/>
                </a:cubicBezTo>
                <a:cubicBezTo>
                  <a:pt x="4153206" y="1841332"/>
                  <a:pt x="4154970" y="1839567"/>
                  <a:pt x="4162031" y="1839567"/>
                </a:cubicBezTo>
                <a:lnTo>
                  <a:pt x="4140850" y="1839567"/>
                </a:lnTo>
                <a:cubicBezTo>
                  <a:pt x="4133791" y="1839567"/>
                  <a:pt x="4128496" y="1837803"/>
                  <a:pt x="4124964" y="1834272"/>
                </a:cubicBezTo>
                <a:cubicBezTo>
                  <a:pt x="4121435" y="1830742"/>
                  <a:pt x="4119669" y="1828978"/>
                  <a:pt x="4119669" y="1828978"/>
                </a:cubicBezTo>
                <a:lnTo>
                  <a:pt x="4130260" y="1828978"/>
                </a:lnTo>
                <a:cubicBezTo>
                  <a:pt x="4130260" y="1821917"/>
                  <a:pt x="4126729" y="1818386"/>
                  <a:pt x="4119669" y="1818386"/>
                </a:cubicBezTo>
                <a:cubicBezTo>
                  <a:pt x="4112610" y="1818386"/>
                  <a:pt x="4105548" y="1821917"/>
                  <a:pt x="4098489" y="1828978"/>
                </a:cubicBezTo>
                <a:cubicBezTo>
                  <a:pt x="4098489" y="1828978"/>
                  <a:pt x="4094958" y="1828978"/>
                  <a:pt x="4087898" y="1828978"/>
                </a:cubicBezTo>
                <a:cubicBezTo>
                  <a:pt x="4080839" y="1821917"/>
                  <a:pt x="4077308" y="1821917"/>
                  <a:pt x="4077308" y="1828978"/>
                </a:cubicBezTo>
                <a:lnTo>
                  <a:pt x="4087898" y="1839567"/>
                </a:lnTo>
                <a:lnTo>
                  <a:pt x="4098489" y="1850157"/>
                </a:lnTo>
                <a:lnTo>
                  <a:pt x="4066717" y="1839567"/>
                </a:lnTo>
                <a:lnTo>
                  <a:pt x="4056127" y="1839567"/>
                </a:lnTo>
                <a:cubicBezTo>
                  <a:pt x="4056127" y="1846628"/>
                  <a:pt x="4054362" y="1850157"/>
                  <a:pt x="4050832" y="1850157"/>
                </a:cubicBezTo>
                <a:cubicBezTo>
                  <a:pt x="4047302" y="1850157"/>
                  <a:pt x="4045537" y="1851923"/>
                  <a:pt x="4045537" y="1855453"/>
                </a:cubicBezTo>
                <a:cubicBezTo>
                  <a:pt x="4045537" y="1858984"/>
                  <a:pt x="4034946" y="1860749"/>
                  <a:pt x="4013765" y="1860749"/>
                </a:cubicBezTo>
                <a:cubicBezTo>
                  <a:pt x="4006706" y="1860749"/>
                  <a:pt x="3997880" y="1860749"/>
                  <a:pt x="3987290" y="1860749"/>
                </a:cubicBezTo>
                <a:cubicBezTo>
                  <a:pt x="3976698" y="1860749"/>
                  <a:pt x="3971404" y="1860749"/>
                  <a:pt x="3971404" y="1860749"/>
                </a:cubicBezTo>
                <a:cubicBezTo>
                  <a:pt x="3943162" y="1846628"/>
                  <a:pt x="3921982" y="1839567"/>
                  <a:pt x="3907860" y="1839567"/>
                </a:cubicBezTo>
                <a:cubicBezTo>
                  <a:pt x="3907860" y="1839567"/>
                  <a:pt x="3900802" y="1836037"/>
                  <a:pt x="3886681" y="1828978"/>
                </a:cubicBezTo>
                <a:cubicBezTo>
                  <a:pt x="3886681" y="1828978"/>
                  <a:pt x="3883150" y="1827213"/>
                  <a:pt x="3876090" y="1823682"/>
                </a:cubicBezTo>
                <a:cubicBezTo>
                  <a:pt x="3869030" y="1820151"/>
                  <a:pt x="3865500" y="1818386"/>
                  <a:pt x="3865500" y="1818386"/>
                </a:cubicBezTo>
                <a:lnTo>
                  <a:pt x="3844319" y="1818386"/>
                </a:lnTo>
                <a:lnTo>
                  <a:pt x="3823138" y="1807797"/>
                </a:lnTo>
                <a:cubicBezTo>
                  <a:pt x="3801956" y="1807797"/>
                  <a:pt x="3780776" y="1800736"/>
                  <a:pt x="3759596" y="1786615"/>
                </a:cubicBezTo>
                <a:lnTo>
                  <a:pt x="3770186" y="1786615"/>
                </a:lnTo>
                <a:lnTo>
                  <a:pt x="3791367" y="1786615"/>
                </a:lnTo>
                <a:lnTo>
                  <a:pt x="3770186" y="1776026"/>
                </a:lnTo>
                <a:cubicBezTo>
                  <a:pt x="3763126" y="1768965"/>
                  <a:pt x="3756065" y="1765434"/>
                  <a:pt x="3749004" y="1765434"/>
                </a:cubicBezTo>
                <a:lnTo>
                  <a:pt x="3706644" y="1744253"/>
                </a:lnTo>
                <a:cubicBezTo>
                  <a:pt x="3706644" y="1744253"/>
                  <a:pt x="3715469" y="1746018"/>
                  <a:pt x="3733119" y="1749549"/>
                </a:cubicBezTo>
                <a:cubicBezTo>
                  <a:pt x="3750770" y="1753080"/>
                  <a:pt x="3763126" y="1751314"/>
                  <a:pt x="3770186" y="1744253"/>
                </a:cubicBezTo>
                <a:cubicBezTo>
                  <a:pt x="3805488" y="1730133"/>
                  <a:pt x="3821373" y="1716013"/>
                  <a:pt x="3817842" y="1701893"/>
                </a:cubicBezTo>
                <a:cubicBezTo>
                  <a:pt x="3814312" y="1687772"/>
                  <a:pt x="3784306" y="1677181"/>
                  <a:pt x="3727824" y="1670122"/>
                </a:cubicBezTo>
                <a:cubicBezTo>
                  <a:pt x="3713703" y="1663061"/>
                  <a:pt x="3703113" y="1659530"/>
                  <a:pt x="3696052" y="1659530"/>
                </a:cubicBezTo>
                <a:cubicBezTo>
                  <a:pt x="3688992" y="1659530"/>
                  <a:pt x="3680167" y="1657766"/>
                  <a:pt x="3669578" y="1654235"/>
                </a:cubicBezTo>
                <a:cubicBezTo>
                  <a:pt x="3658986" y="1650705"/>
                  <a:pt x="3650161" y="1648940"/>
                  <a:pt x="3643100" y="1648940"/>
                </a:cubicBezTo>
                <a:lnTo>
                  <a:pt x="3621920" y="1638349"/>
                </a:lnTo>
                <a:lnTo>
                  <a:pt x="3579559" y="1627759"/>
                </a:lnTo>
                <a:cubicBezTo>
                  <a:pt x="3579559" y="1627759"/>
                  <a:pt x="3577794" y="1625995"/>
                  <a:pt x="3574263" y="1622464"/>
                </a:cubicBezTo>
                <a:cubicBezTo>
                  <a:pt x="3570732" y="1618934"/>
                  <a:pt x="3568968" y="1617170"/>
                  <a:pt x="3568968" y="1617170"/>
                </a:cubicBezTo>
                <a:cubicBezTo>
                  <a:pt x="3561908" y="1617170"/>
                  <a:pt x="3556613" y="1615403"/>
                  <a:pt x="3553082" y="1611874"/>
                </a:cubicBezTo>
                <a:cubicBezTo>
                  <a:pt x="3549552" y="1608343"/>
                  <a:pt x="3544257" y="1606578"/>
                  <a:pt x="3537196" y="1606578"/>
                </a:cubicBezTo>
                <a:cubicBezTo>
                  <a:pt x="3530136" y="1606578"/>
                  <a:pt x="3517780" y="1603047"/>
                  <a:pt x="3500130" y="1595988"/>
                </a:cubicBezTo>
                <a:cubicBezTo>
                  <a:pt x="3482480" y="1588928"/>
                  <a:pt x="3463064" y="1578338"/>
                  <a:pt x="3441882" y="1564218"/>
                </a:cubicBezTo>
                <a:cubicBezTo>
                  <a:pt x="3434824" y="1564218"/>
                  <a:pt x="3429529" y="1564218"/>
                  <a:pt x="3425997" y="1564218"/>
                </a:cubicBezTo>
                <a:cubicBezTo>
                  <a:pt x="3422468" y="1564218"/>
                  <a:pt x="3418938" y="1564218"/>
                  <a:pt x="3415408" y="1564218"/>
                </a:cubicBezTo>
                <a:cubicBezTo>
                  <a:pt x="3411876" y="1564218"/>
                  <a:pt x="3408347" y="1564218"/>
                  <a:pt x="3404817" y="1564218"/>
                </a:cubicBezTo>
                <a:cubicBezTo>
                  <a:pt x="3401287" y="1564218"/>
                  <a:pt x="3399522" y="1560687"/>
                  <a:pt x="3399522" y="1553626"/>
                </a:cubicBezTo>
                <a:cubicBezTo>
                  <a:pt x="3392461" y="1553626"/>
                  <a:pt x="3381872" y="1550095"/>
                  <a:pt x="3367751" y="1543036"/>
                </a:cubicBezTo>
                <a:cubicBezTo>
                  <a:pt x="3360690" y="1543036"/>
                  <a:pt x="3353630" y="1543036"/>
                  <a:pt x="3346570" y="1543036"/>
                </a:cubicBezTo>
                <a:cubicBezTo>
                  <a:pt x="3339509" y="1543036"/>
                  <a:pt x="3332449" y="1539506"/>
                  <a:pt x="3325389" y="1532445"/>
                </a:cubicBezTo>
                <a:lnTo>
                  <a:pt x="3293618" y="1532445"/>
                </a:lnTo>
                <a:cubicBezTo>
                  <a:pt x="3293618" y="1532445"/>
                  <a:pt x="3293618" y="1535976"/>
                  <a:pt x="3293618" y="1543036"/>
                </a:cubicBezTo>
                <a:lnTo>
                  <a:pt x="3335979" y="1564218"/>
                </a:lnTo>
                <a:cubicBezTo>
                  <a:pt x="3350099" y="1564218"/>
                  <a:pt x="3357160" y="1564218"/>
                  <a:pt x="3357160" y="1564218"/>
                </a:cubicBezTo>
                <a:cubicBezTo>
                  <a:pt x="3357160" y="1564218"/>
                  <a:pt x="3358926" y="1565982"/>
                  <a:pt x="3362456" y="1569512"/>
                </a:cubicBezTo>
                <a:cubicBezTo>
                  <a:pt x="3365986" y="1573043"/>
                  <a:pt x="3367751" y="1574807"/>
                  <a:pt x="3367751" y="1574807"/>
                </a:cubicBezTo>
                <a:lnTo>
                  <a:pt x="3378341" y="1595988"/>
                </a:lnTo>
                <a:lnTo>
                  <a:pt x="3357160" y="1595988"/>
                </a:lnTo>
                <a:cubicBezTo>
                  <a:pt x="3350099" y="1595988"/>
                  <a:pt x="3348335" y="1592458"/>
                  <a:pt x="3351865" y="1585397"/>
                </a:cubicBezTo>
                <a:cubicBezTo>
                  <a:pt x="3355395" y="1578338"/>
                  <a:pt x="3346570" y="1574807"/>
                  <a:pt x="3325389" y="1574807"/>
                </a:cubicBezTo>
                <a:lnTo>
                  <a:pt x="3283027" y="1564218"/>
                </a:lnTo>
                <a:lnTo>
                  <a:pt x="3261847" y="1553626"/>
                </a:lnTo>
                <a:lnTo>
                  <a:pt x="3166533" y="1521855"/>
                </a:lnTo>
                <a:cubicBezTo>
                  <a:pt x="3159472" y="1514795"/>
                  <a:pt x="3154177" y="1513030"/>
                  <a:pt x="3150648" y="1516560"/>
                </a:cubicBezTo>
                <a:cubicBezTo>
                  <a:pt x="3147116" y="1520091"/>
                  <a:pt x="3143587" y="1521855"/>
                  <a:pt x="3140056" y="1521855"/>
                </a:cubicBezTo>
                <a:cubicBezTo>
                  <a:pt x="3136527" y="1521855"/>
                  <a:pt x="3134762" y="1518324"/>
                  <a:pt x="3134762" y="1511264"/>
                </a:cubicBezTo>
                <a:lnTo>
                  <a:pt x="3124171" y="1500674"/>
                </a:lnTo>
                <a:cubicBezTo>
                  <a:pt x="3124171" y="1500674"/>
                  <a:pt x="3124171" y="1504205"/>
                  <a:pt x="3124171" y="1511264"/>
                </a:cubicBezTo>
                <a:cubicBezTo>
                  <a:pt x="3124171" y="1518324"/>
                  <a:pt x="3110050" y="1514795"/>
                  <a:pt x="3081810" y="1500674"/>
                </a:cubicBezTo>
                <a:lnTo>
                  <a:pt x="3050039" y="1490084"/>
                </a:lnTo>
                <a:cubicBezTo>
                  <a:pt x="3050039" y="1490084"/>
                  <a:pt x="3046508" y="1490084"/>
                  <a:pt x="3039447" y="1490084"/>
                </a:cubicBezTo>
                <a:cubicBezTo>
                  <a:pt x="3032387" y="1490084"/>
                  <a:pt x="3028858" y="1490084"/>
                  <a:pt x="3028858" y="1490084"/>
                </a:cubicBezTo>
                <a:lnTo>
                  <a:pt x="3018266" y="1479493"/>
                </a:lnTo>
                <a:cubicBezTo>
                  <a:pt x="3025327" y="1479493"/>
                  <a:pt x="3028858" y="1477728"/>
                  <a:pt x="3028858" y="1474199"/>
                </a:cubicBezTo>
                <a:cubicBezTo>
                  <a:pt x="3028858" y="1470668"/>
                  <a:pt x="3025327" y="1468903"/>
                  <a:pt x="3018266" y="1468903"/>
                </a:cubicBezTo>
                <a:cubicBezTo>
                  <a:pt x="2990026" y="1475964"/>
                  <a:pt x="2975906" y="1472434"/>
                  <a:pt x="2975906" y="1458312"/>
                </a:cubicBezTo>
                <a:cubicBezTo>
                  <a:pt x="2968845" y="1451253"/>
                  <a:pt x="2961785" y="1447722"/>
                  <a:pt x="2954724" y="1447722"/>
                </a:cubicBezTo>
                <a:lnTo>
                  <a:pt x="2933543" y="1437132"/>
                </a:lnTo>
                <a:lnTo>
                  <a:pt x="2944134" y="1437132"/>
                </a:lnTo>
                <a:lnTo>
                  <a:pt x="2975906" y="1437132"/>
                </a:lnTo>
                <a:lnTo>
                  <a:pt x="2965314" y="1426541"/>
                </a:lnTo>
                <a:cubicBezTo>
                  <a:pt x="2972375" y="1426541"/>
                  <a:pt x="2967079" y="1423012"/>
                  <a:pt x="2949429" y="1415951"/>
                </a:cubicBezTo>
                <a:cubicBezTo>
                  <a:pt x="2931779" y="1408891"/>
                  <a:pt x="2914127" y="1403595"/>
                  <a:pt x="2896477" y="1400066"/>
                </a:cubicBezTo>
                <a:cubicBezTo>
                  <a:pt x="2878827" y="1396535"/>
                  <a:pt x="2870002" y="1394770"/>
                  <a:pt x="2870002" y="1394770"/>
                </a:cubicBezTo>
                <a:lnTo>
                  <a:pt x="2880591" y="1405360"/>
                </a:lnTo>
                <a:cubicBezTo>
                  <a:pt x="2887652" y="1405360"/>
                  <a:pt x="2891182" y="1407125"/>
                  <a:pt x="2891182" y="1410656"/>
                </a:cubicBezTo>
                <a:cubicBezTo>
                  <a:pt x="2891182" y="1414187"/>
                  <a:pt x="2891182" y="1415951"/>
                  <a:pt x="2891182" y="1415951"/>
                </a:cubicBezTo>
                <a:lnTo>
                  <a:pt x="2901772" y="1426541"/>
                </a:lnTo>
                <a:cubicBezTo>
                  <a:pt x="2894712" y="1426541"/>
                  <a:pt x="2891182" y="1426541"/>
                  <a:pt x="2891182" y="1426541"/>
                </a:cubicBezTo>
                <a:lnTo>
                  <a:pt x="2817049" y="1426541"/>
                </a:lnTo>
                <a:cubicBezTo>
                  <a:pt x="2817049" y="1426541"/>
                  <a:pt x="2806458" y="1423012"/>
                  <a:pt x="2785278" y="1415951"/>
                </a:cubicBezTo>
                <a:cubicBezTo>
                  <a:pt x="2771157" y="1415951"/>
                  <a:pt x="2758803" y="1414187"/>
                  <a:pt x="2748211" y="1410656"/>
                </a:cubicBezTo>
                <a:cubicBezTo>
                  <a:pt x="2737621" y="1407125"/>
                  <a:pt x="2730560" y="1405360"/>
                  <a:pt x="2727032" y="1405360"/>
                </a:cubicBezTo>
                <a:cubicBezTo>
                  <a:pt x="2723500" y="1405360"/>
                  <a:pt x="2714675" y="1403595"/>
                  <a:pt x="2700554" y="1400066"/>
                </a:cubicBezTo>
                <a:cubicBezTo>
                  <a:pt x="2686433" y="1396535"/>
                  <a:pt x="2672313" y="1394770"/>
                  <a:pt x="2658193" y="1394770"/>
                </a:cubicBezTo>
                <a:cubicBezTo>
                  <a:pt x="2629952" y="1387710"/>
                  <a:pt x="2612301" y="1380649"/>
                  <a:pt x="2605241" y="1373589"/>
                </a:cubicBezTo>
                <a:cubicBezTo>
                  <a:pt x="2598181" y="1366529"/>
                  <a:pt x="2589355" y="1362999"/>
                  <a:pt x="2578765" y="1362999"/>
                </a:cubicBezTo>
                <a:cubicBezTo>
                  <a:pt x="2568173" y="1362999"/>
                  <a:pt x="2555819" y="1362999"/>
                  <a:pt x="2541698" y="1362999"/>
                </a:cubicBezTo>
                <a:cubicBezTo>
                  <a:pt x="2513458" y="1348879"/>
                  <a:pt x="2499337" y="1348879"/>
                  <a:pt x="2499337" y="1362999"/>
                </a:cubicBezTo>
                <a:cubicBezTo>
                  <a:pt x="2492277" y="1362999"/>
                  <a:pt x="2483450" y="1359468"/>
                  <a:pt x="2472861" y="1352408"/>
                </a:cubicBezTo>
                <a:cubicBezTo>
                  <a:pt x="2462272" y="1345349"/>
                  <a:pt x="2456975" y="1343583"/>
                  <a:pt x="2456975" y="1347114"/>
                </a:cubicBezTo>
                <a:cubicBezTo>
                  <a:pt x="2456975" y="1350643"/>
                  <a:pt x="2451680" y="1348879"/>
                  <a:pt x="2441090" y="1341818"/>
                </a:cubicBezTo>
                <a:cubicBezTo>
                  <a:pt x="2430498" y="1334758"/>
                  <a:pt x="2421673" y="1334758"/>
                  <a:pt x="2414614" y="1341818"/>
                </a:cubicBezTo>
                <a:cubicBezTo>
                  <a:pt x="2386373" y="1341818"/>
                  <a:pt x="2368721" y="1331228"/>
                  <a:pt x="2361662" y="1310047"/>
                </a:cubicBezTo>
                <a:cubicBezTo>
                  <a:pt x="2361662" y="1302987"/>
                  <a:pt x="2361662" y="1299456"/>
                  <a:pt x="2361662" y="1299456"/>
                </a:cubicBezTo>
                <a:cubicBezTo>
                  <a:pt x="2361662" y="1292397"/>
                  <a:pt x="2359897" y="1288866"/>
                  <a:pt x="2356365" y="1288866"/>
                </a:cubicBezTo>
                <a:cubicBezTo>
                  <a:pt x="2352836" y="1288866"/>
                  <a:pt x="2347541" y="1288866"/>
                  <a:pt x="2340481" y="1288866"/>
                </a:cubicBezTo>
                <a:cubicBezTo>
                  <a:pt x="2333421" y="1288866"/>
                  <a:pt x="2328126" y="1285335"/>
                  <a:pt x="2324594" y="1278276"/>
                </a:cubicBezTo>
                <a:cubicBezTo>
                  <a:pt x="2321066" y="1271216"/>
                  <a:pt x="2305179" y="1267685"/>
                  <a:pt x="2276938" y="1267685"/>
                </a:cubicBezTo>
                <a:lnTo>
                  <a:pt x="2234577" y="1257095"/>
                </a:lnTo>
                <a:lnTo>
                  <a:pt x="2245167" y="1246504"/>
                </a:lnTo>
                <a:cubicBezTo>
                  <a:pt x="2259288" y="1253564"/>
                  <a:pt x="2269878" y="1255331"/>
                  <a:pt x="2276938" y="1251800"/>
                </a:cubicBezTo>
                <a:cubicBezTo>
                  <a:pt x="2283998" y="1248269"/>
                  <a:pt x="2291059" y="1246504"/>
                  <a:pt x="2298119" y="1246504"/>
                </a:cubicBezTo>
                <a:lnTo>
                  <a:pt x="2319299" y="1246504"/>
                </a:lnTo>
                <a:lnTo>
                  <a:pt x="2329890" y="1246504"/>
                </a:lnTo>
                <a:lnTo>
                  <a:pt x="2340481" y="1257095"/>
                </a:lnTo>
                <a:cubicBezTo>
                  <a:pt x="2347541" y="1257095"/>
                  <a:pt x="2354601" y="1257095"/>
                  <a:pt x="2361662" y="1257095"/>
                </a:cubicBezTo>
                <a:cubicBezTo>
                  <a:pt x="2382842" y="1257095"/>
                  <a:pt x="2393433" y="1260625"/>
                  <a:pt x="2393433" y="1267685"/>
                </a:cubicBezTo>
                <a:cubicBezTo>
                  <a:pt x="2393433" y="1274745"/>
                  <a:pt x="2400493" y="1278276"/>
                  <a:pt x="2414614" y="1278276"/>
                </a:cubicBezTo>
                <a:lnTo>
                  <a:pt x="2414614" y="1267685"/>
                </a:lnTo>
                <a:lnTo>
                  <a:pt x="2414614" y="1257095"/>
                </a:lnTo>
                <a:cubicBezTo>
                  <a:pt x="2414614" y="1257095"/>
                  <a:pt x="2411084" y="1255331"/>
                  <a:pt x="2404023" y="1251800"/>
                </a:cubicBezTo>
                <a:cubicBezTo>
                  <a:pt x="2396963" y="1248269"/>
                  <a:pt x="2388138" y="1248269"/>
                  <a:pt x="2377546" y="1251800"/>
                </a:cubicBezTo>
                <a:cubicBezTo>
                  <a:pt x="2366957" y="1255331"/>
                  <a:pt x="2361662" y="1253564"/>
                  <a:pt x="2361662" y="1246504"/>
                </a:cubicBezTo>
                <a:cubicBezTo>
                  <a:pt x="2361662" y="1246504"/>
                  <a:pt x="2361662" y="1244739"/>
                  <a:pt x="2361662" y="1241210"/>
                </a:cubicBezTo>
                <a:cubicBezTo>
                  <a:pt x="2361662" y="1237679"/>
                  <a:pt x="2358132" y="1235914"/>
                  <a:pt x="2351071" y="1235914"/>
                </a:cubicBezTo>
                <a:cubicBezTo>
                  <a:pt x="2344011" y="1235914"/>
                  <a:pt x="2336950" y="1234149"/>
                  <a:pt x="2329890" y="1230619"/>
                </a:cubicBezTo>
                <a:cubicBezTo>
                  <a:pt x="2322830" y="1227089"/>
                  <a:pt x="2315769" y="1225324"/>
                  <a:pt x="2308710" y="1225324"/>
                </a:cubicBezTo>
                <a:cubicBezTo>
                  <a:pt x="2287529" y="1218264"/>
                  <a:pt x="2273408" y="1211202"/>
                  <a:pt x="2266347" y="1204143"/>
                </a:cubicBezTo>
                <a:cubicBezTo>
                  <a:pt x="2259288" y="1204143"/>
                  <a:pt x="2252227" y="1204143"/>
                  <a:pt x="2245167" y="1204143"/>
                </a:cubicBezTo>
                <a:cubicBezTo>
                  <a:pt x="2238107" y="1204143"/>
                  <a:pt x="2231046" y="1204143"/>
                  <a:pt x="2223986" y="1204143"/>
                </a:cubicBezTo>
                <a:lnTo>
                  <a:pt x="2213396" y="1204143"/>
                </a:lnTo>
                <a:cubicBezTo>
                  <a:pt x="2220456" y="1204143"/>
                  <a:pt x="2225751" y="1207673"/>
                  <a:pt x="2229282" y="1214733"/>
                </a:cubicBezTo>
                <a:cubicBezTo>
                  <a:pt x="2232811" y="1221793"/>
                  <a:pt x="2234577" y="1225324"/>
                  <a:pt x="2234577" y="1225324"/>
                </a:cubicBezTo>
                <a:lnTo>
                  <a:pt x="2234577" y="1246504"/>
                </a:lnTo>
                <a:cubicBezTo>
                  <a:pt x="2227517" y="1246504"/>
                  <a:pt x="2223986" y="1246504"/>
                  <a:pt x="2223986" y="1246504"/>
                </a:cubicBezTo>
                <a:cubicBezTo>
                  <a:pt x="2223986" y="1246504"/>
                  <a:pt x="2223986" y="1242975"/>
                  <a:pt x="2223986" y="1235914"/>
                </a:cubicBezTo>
                <a:cubicBezTo>
                  <a:pt x="2223986" y="1228854"/>
                  <a:pt x="2220456" y="1225324"/>
                  <a:pt x="2213396" y="1225324"/>
                </a:cubicBezTo>
                <a:cubicBezTo>
                  <a:pt x="2206335" y="1225324"/>
                  <a:pt x="2202805" y="1228854"/>
                  <a:pt x="2202805" y="1235914"/>
                </a:cubicBezTo>
                <a:lnTo>
                  <a:pt x="2181625" y="1246504"/>
                </a:lnTo>
                <a:lnTo>
                  <a:pt x="2171034" y="1246504"/>
                </a:lnTo>
                <a:cubicBezTo>
                  <a:pt x="2171034" y="1246504"/>
                  <a:pt x="2167504" y="1244739"/>
                  <a:pt x="2160443" y="1241210"/>
                </a:cubicBezTo>
                <a:cubicBezTo>
                  <a:pt x="2153384" y="1237679"/>
                  <a:pt x="2146323" y="1235914"/>
                  <a:pt x="2139263" y="1235914"/>
                </a:cubicBezTo>
                <a:cubicBezTo>
                  <a:pt x="2132203" y="1228854"/>
                  <a:pt x="2121612" y="1225324"/>
                  <a:pt x="2107491" y="1225324"/>
                </a:cubicBezTo>
                <a:cubicBezTo>
                  <a:pt x="2093371" y="1225324"/>
                  <a:pt x="2082781" y="1221793"/>
                  <a:pt x="2075721" y="1214733"/>
                </a:cubicBezTo>
                <a:cubicBezTo>
                  <a:pt x="2075721" y="1214733"/>
                  <a:pt x="2072190" y="1214733"/>
                  <a:pt x="2065130" y="1214733"/>
                </a:cubicBezTo>
                <a:cubicBezTo>
                  <a:pt x="2058070" y="1214733"/>
                  <a:pt x="2051009" y="1211202"/>
                  <a:pt x="2043949" y="1204143"/>
                </a:cubicBezTo>
                <a:cubicBezTo>
                  <a:pt x="2029828" y="1204143"/>
                  <a:pt x="2021003" y="1202378"/>
                  <a:pt x="2017472" y="1198848"/>
                </a:cubicBezTo>
                <a:cubicBezTo>
                  <a:pt x="2013943" y="1195317"/>
                  <a:pt x="2001587" y="1193552"/>
                  <a:pt x="1980407" y="1193552"/>
                </a:cubicBezTo>
                <a:cubicBezTo>
                  <a:pt x="1980407" y="1193552"/>
                  <a:pt x="1976876" y="1193552"/>
                  <a:pt x="1969816" y="1193552"/>
                </a:cubicBezTo>
                <a:cubicBezTo>
                  <a:pt x="1962756" y="1193552"/>
                  <a:pt x="1959226" y="1190022"/>
                  <a:pt x="1959226" y="1182962"/>
                </a:cubicBezTo>
                <a:lnTo>
                  <a:pt x="1938045" y="1193552"/>
                </a:lnTo>
                <a:cubicBezTo>
                  <a:pt x="1938045" y="1186493"/>
                  <a:pt x="1934515" y="1186493"/>
                  <a:pt x="1927455" y="1193552"/>
                </a:cubicBezTo>
                <a:lnTo>
                  <a:pt x="1927455" y="1204143"/>
                </a:lnTo>
                <a:lnTo>
                  <a:pt x="1916864" y="1214733"/>
                </a:lnTo>
                <a:lnTo>
                  <a:pt x="1906274" y="1193552"/>
                </a:lnTo>
                <a:cubicBezTo>
                  <a:pt x="1920395" y="1193552"/>
                  <a:pt x="1923924" y="1186493"/>
                  <a:pt x="1916864" y="1172371"/>
                </a:cubicBezTo>
                <a:cubicBezTo>
                  <a:pt x="1909804" y="1165312"/>
                  <a:pt x="1902744" y="1163546"/>
                  <a:pt x="1895684" y="1167077"/>
                </a:cubicBezTo>
                <a:cubicBezTo>
                  <a:pt x="1888623" y="1170606"/>
                  <a:pt x="1881563" y="1167077"/>
                  <a:pt x="1874503" y="1156485"/>
                </a:cubicBezTo>
                <a:cubicBezTo>
                  <a:pt x="1867443" y="1145896"/>
                  <a:pt x="1863912" y="1137070"/>
                  <a:pt x="1863912" y="1130010"/>
                </a:cubicBezTo>
                <a:cubicBezTo>
                  <a:pt x="1870972" y="1130010"/>
                  <a:pt x="1874503" y="1126479"/>
                  <a:pt x="1874503" y="1119419"/>
                </a:cubicBezTo>
                <a:lnTo>
                  <a:pt x="1853322" y="1119419"/>
                </a:lnTo>
                <a:cubicBezTo>
                  <a:pt x="1853322" y="1126479"/>
                  <a:pt x="1851558" y="1130010"/>
                  <a:pt x="1848026" y="1130010"/>
                </a:cubicBezTo>
                <a:cubicBezTo>
                  <a:pt x="1844498" y="1130010"/>
                  <a:pt x="1835672" y="1130010"/>
                  <a:pt x="1821551" y="1130010"/>
                </a:cubicBezTo>
                <a:cubicBezTo>
                  <a:pt x="1814491" y="1130010"/>
                  <a:pt x="1807430" y="1130010"/>
                  <a:pt x="1800370" y="1130010"/>
                </a:cubicBezTo>
                <a:cubicBezTo>
                  <a:pt x="1807430" y="1130010"/>
                  <a:pt x="1810960" y="1133541"/>
                  <a:pt x="1810960" y="1140600"/>
                </a:cubicBezTo>
                <a:lnTo>
                  <a:pt x="1821551" y="1151191"/>
                </a:lnTo>
                <a:cubicBezTo>
                  <a:pt x="1835672" y="1151191"/>
                  <a:pt x="1839201" y="1158250"/>
                  <a:pt x="1832141" y="1172371"/>
                </a:cubicBezTo>
                <a:cubicBezTo>
                  <a:pt x="1825080" y="1179431"/>
                  <a:pt x="1807430" y="1179431"/>
                  <a:pt x="1779189" y="1172371"/>
                </a:cubicBezTo>
                <a:cubicBezTo>
                  <a:pt x="1772128" y="1172371"/>
                  <a:pt x="1758008" y="1168841"/>
                  <a:pt x="1736827" y="1161781"/>
                </a:cubicBezTo>
                <a:lnTo>
                  <a:pt x="1726237" y="1161781"/>
                </a:lnTo>
                <a:cubicBezTo>
                  <a:pt x="1740357" y="1161781"/>
                  <a:pt x="1747418" y="1158250"/>
                  <a:pt x="1747418" y="1151191"/>
                </a:cubicBezTo>
                <a:cubicBezTo>
                  <a:pt x="1747418" y="1144131"/>
                  <a:pt x="1743888" y="1140600"/>
                  <a:pt x="1736827" y="1140600"/>
                </a:cubicBezTo>
                <a:lnTo>
                  <a:pt x="1694466" y="1140600"/>
                </a:lnTo>
                <a:lnTo>
                  <a:pt x="1673285" y="1140600"/>
                </a:lnTo>
                <a:lnTo>
                  <a:pt x="1652104" y="1140600"/>
                </a:lnTo>
                <a:cubicBezTo>
                  <a:pt x="1652104" y="1147660"/>
                  <a:pt x="1655634" y="1151191"/>
                  <a:pt x="1662694" y="1151191"/>
                </a:cubicBezTo>
                <a:cubicBezTo>
                  <a:pt x="1669755" y="1151191"/>
                  <a:pt x="1673285" y="1154721"/>
                  <a:pt x="1673285" y="1161781"/>
                </a:cubicBezTo>
                <a:cubicBezTo>
                  <a:pt x="1680345" y="1161781"/>
                  <a:pt x="1690936" y="1163546"/>
                  <a:pt x="1705056" y="1167077"/>
                </a:cubicBezTo>
                <a:cubicBezTo>
                  <a:pt x="1719176" y="1170606"/>
                  <a:pt x="1726237" y="1172371"/>
                  <a:pt x="1726237" y="1172371"/>
                </a:cubicBezTo>
                <a:lnTo>
                  <a:pt x="1736827" y="1172371"/>
                </a:lnTo>
                <a:cubicBezTo>
                  <a:pt x="1736827" y="1172371"/>
                  <a:pt x="1736827" y="1174137"/>
                  <a:pt x="1736827" y="1177666"/>
                </a:cubicBezTo>
                <a:cubicBezTo>
                  <a:pt x="1736827" y="1181197"/>
                  <a:pt x="1740357" y="1182962"/>
                  <a:pt x="1747418" y="1182962"/>
                </a:cubicBezTo>
                <a:lnTo>
                  <a:pt x="1758008" y="1182962"/>
                </a:lnTo>
                <a:cubicBezTo>
                  <a:pt x="1765068" y="1190022"/>
                  <a:pt x="1772128" y="1193552"/>
                  <a:pt x="1779189" y="1193552"/>
                </a:cubicBezTo>
                <a:lnTo>
                  <a:pt x="1810960" y="1193552"/>
                </a:lnTo>
                <a:cubicBezTo>
                  <a:pt x="1818020" y="1200612"/>
                  <a:pt x="1828611" y="1204143"/>
                  <a:pt x="1842731" y="1204143"/>
                </a:cubicBezTo>
                <a:lnTo>
                  <a:pt x="1853322" y="1214733"/>
                </a:lnTo>
                <a:lnTo>
                  <a:pt x="1895684" y="1225324"/>
                </a:lnTo>
                <a:cubicBezTo>
                  <a:pt x="1909804" y="1225324"/>
                  <a:pt x="1923924" y="1232383"/>
                  <a:pt x="1938045" y="1246504"/>
                </a:cubicBezTo>
                <a:cubicBezTo>
                  <a:pt x="1952166" y="1253564"/>
                  <a:pt x="1959226" y="1253564"/>
                  <a:pt x="1959226" y="1246504"/>
                </a:cubicBezTo>
                <a:cubicBezTo>
                  <a:pt x="1966286" y="1246504"/>
                  <a:pt x="1990997" y="1253564"/>
                  <a:pt x="2033359" y="1267685"/>
                </a:cubicBezTo>
                <a:cubicBezTo>
                  <a:pt x="2047480" y="1274745"/>
                  <a:pt x="2054540" y="1278276"/>
                  <a:pt x="2054540" y="1278276"/>
                </a:cubicBezTo>
                <a:lnTo>
                  <a:pt x="2086311" y="1288866"/>
                </a:lnTo>
                <a:cubicBezTo>
                  <a:pt x="2093371" y="1288866"/>
                  <a:pt x="2098666" y="1290631"/>
                  <a:pt x="2102197" y="1294162"/>
                </a:cubicBezTo>
                <a:cubicBezTo>
                  <a:pt x="2105726" y="1297691"/>
                  <a:pt x="2111022" y="1299456"/>
                  <a:pt x="2118082" y="1299456"/>
                </a:cubicBezTo>
                <a:cubicBezTo>
                  <a:pt x="2125142" y="1299456"/>
                  <a:pt x="2128673" y="1299456"/>
                  <a:pt x="2128673" y="1299456"/>
                </a:cubicBezTo>
                <a:lnTo>
                  <a:pt x="2149853" y="1310047"/>
                </a:lnTo>
                <a:cubicBezTo>
                  <a:pt x="2163974" y="1310047"/>
                  <a:pt x="2174565" y="1313577"/>
                  <a:pt x="2181625" y="1320637"/>
                </a:cubicBezTo>
                <a:cubicBezTo>
                  <a:pt x="2188685" y="1327697"/>
                  <a:pt x="2199275" y="1331228"/>
                  <a:pt x="2213396" y="1331228"/>
                </a:cubicBezTo>
                <a:cubicBezTo>
                  <a:pt x="2234577" y="1317108"/>
                  <a:pt x="2248697" y="1320637"/>
                  <a:pt x="2255757" y="1341818"/>
                </a:cubicBezTo>
                <a:cubicBezTo>
                  <a:pt x="2262817" y="1348879"/>
                  <a:pt x="2273408" y="1355939"/>
                  <a:pt x="2287529" y="1362999"/>
                </a:cubicBezTo>
                <a:cubicBezTo>
                  <a:pt x="2301649" y="1370060"/>
                  <a:pt x="2310474" y="1371824"/>
                  <a:pt x="2314005" y="1368293"/>
                </a:cubicBezTo>
                <a:cubicBezTo>
                  <a:pt x="2317535" y="1364764"/>
                  <a:pt x="2326360" y="1362999"/>
                  <a:pt x="2340481" y="1362999"/>
                </a:cubicBezTo>
                <a:cubicBezTo>
                  <a:pt x="2340481" y="1362999"/>
                  <a:pt x="2342247" y="1364764"/>
                  <a:pt x="2345776" y="1368293"/>
                </a:cubicBezTo>
                <a:cubicBezTo>
                  <a:pt x="2349306" y="1371824"/>
                  <a:pt x="2354601" y="1373589"/>
                  <a:pt x="2361662" y="1373589"/>
                </a:cubicBezTo>
                <a:cubicBezTo>
                  <a:pt x="2361662" y="1380649"/>
                  <a:pt x="2372252" y="1387710"/>
                  <a:pt x="2393433" y="1394770"/>
                </a:cubicBezTo>
                <a:lnTo>
                  <a:pt x="2425203" y="1405360"/>
                </a:lnTo>
                <a:cubicBezTo>
                  <a:pt x="2425203" y="1412420"/>
                  <a:pt x="2430498" y="1415951"/>
                  <a:pt x="2441090" y="1415951"/>
                </a:cubicBezTo>
                <a:cubicBezTo>
                  <a:pt x="2451680" y="1415951"/>
                  <a:pt x="2458740" y="1417716"/>
                  <a:pt x="2462272" y="1421247"/>
                </a:cubicBezTo>
                <a:cubicBezTo>
                  <a:pt x="2465800" y="1424776"/>
                  <a:pt x="2481686" y="1430072"/>
                  <a:pt x="2509927" y="1437132"/>
                </a:cubicBezTo>
                <a:cubicBezTo>
                  <a:pt x="2516988" y="1437132"/>
                  <a:pt x="2525813" y="1437132"/>
                  <a:pt x="2536402" y="1437132"/>
                </a:cubicBezTo>
                <a:cubicBezTo>
                  <a:pt x="2546995" y="1437132"/>
                  <a:pt x="2552289" y="1437132"/>
                  <a:pt x="2552289" y="1437132"/>
                </a:cubicBezTo>
                <a:cubicBezTo>
                  <a:pt x="2559349" y="1444191"/>
                  <a:pt x="2566410" y="1447722"/>
                  <a:pt x="2573470" y="1447722"/>
                </a:cubicBezTo>
                <a:lnTo>
                  <a:pt x="2562879" y="1415951"/>
                </a:lnTo>
                <a:lnTo>
                  <a:pt x="2552289" y="1405360"/>
                </a:lnTo>
                <a:cubicBezTo>
                  <a:pt x="2559349" y="1405360"/>
                  <a:pt x="2575234" y="1407125"/>
                  <a:pt x="2599947" y="1410656"/>
                </a:cubicBezTo>
                <a:cubicBezTo>
                  <a:pt x="2624656" y="1414187"/>
                  <a:pt x="2640543" y="1419481"/>
                  <a:pt x="2647602" y="1426541"/>
                </a:cubicBezTo>
                <a:lnTo>
                  <a:pt x="2658193" y="1426541"/>
                </a:lnTo>
                <a:cubicBezTo>
                  <a:pt x="2672313" y="1426541"/>
                  <a:pt x="2688200" y="1430072"/>
                  <a:pt x="2705851" y="1437132"/>
                </a:cubicBezTo>
                <a:cubicBezTo>
                  <a:pt x="2723500" y="1444191"/>
                  <a:pt x="2735856" y="1447722"/>
                  <a:pt x="2742916" y="1447722"/>
                </a:cubicBezTo>
                <a:lnTo>
                  <a:pt x="2764097" y="1458312"/>
                </a:lnTo>
                <a:cubicBezTo>
                  <a:pt x="2785278" y="1458312"/>
                  <a:pt x="2795868" y="1461843"/>
                  <a:pt x="2795868" y="1468903"/>
                </a:cubicBezTo>
                <a:cubicBezTo>
                  <a:pt x="2788808" y="1468903"/>
                  <a:pt x="2778218" y="1468903"/>
                  <a:pt x="2764097" y="1468903"/>
                </a:cubicBezTo>
                <a:cubicBezTo>
                  <a:pt x="2749975" y="1468903"/>
                  <a:pt x="2742916" y="1465372"/>
                  <a:pt x="2742916" y="1458312"/>
                </a:cubicBezTo>
                <a:lnTo>
                  <a:pt x="2700554" y="1458312"/>
                </a:lnTo>
                <a:cubicBezTo>
                  <a:pt x="2686433" y="1465372"/>
                  <a:pt x="2679374" y="1468903"/>
                  <a:pt x="2679374" y="1468903"/>
                </a:cubicBezTo>
                <a:cubicBezTo>
                  <a:pt x="2693495" y="1483024"/>
                  <a:pt x="2732326" y="1490084"/>
                  <a:pt x="2795868" y="1490084"/>
                </a:cubicBezTo>
                <a:cubicBezTo>
                  <a:pt x="2802927" y="1490084"/>
                  <a:pt x="2806458" y="1493614"/>
                  <a:pt x="2806458" y="1500674"/>
                </a:cubicBezTo>
                <a:cubicBezTo>
                  <a:pt x="2806458" y="1521855"/>
                  <a:pt x="2809989" y="1534210"/>
                  <a:pt x="2817049" y="1537741"/>
                </a:cubicBezTo>
                <a:cubicBezTo>
                  <a:pt x="2824109" y="1541272"/>
                  <a:pt x="2829404" y="1544801"/>
                  <a:pt x="2832936" y="1548331"/>
                </a:cubicBezTo>
                <a:cubicBezTo>
                  <a:pt x="2836464" y="1551862"/>
                  <a:pt x="2841760" y="1550095"/>
                  <a:pt x="2848820" y="1543036"/>
                </a:cubicBezTo>
                <a:lnTo>
                  <a:pt x="2870002" y="1543036"/>
                </a:lnTo>
                <a:cubicBezTo>
                  <a:pt x="2862941" y="1543036"/>
                  <a:pt x="2859410" y="1546566"/>
                  <a:pt x="2859410" y="1553626"/>
                </a:cubicBezTo>
                <a:cubicBezTo>
                  <a:pt x="2862940" y="1557157"/>
                  <a:pt x="2865589" y="1559804"/>
                  <a:pt x="2867353" y="1561569"/>
                </a:cubicBezTo>
                <a:lnTo>
                  <a:pt x="2868489" y="1562705"/>
                </a:lnTo>
                <a:lnTo>
                  <a:pt x="2795868" y="1553626"/>
                </a:lnTo>
                <a:cubicBezTo>
                  <a:pt x="2788808" y="1546566"/>
                  <a:pt x="2774687" y="1543036"/>
                  <a:pt x="2753506" y="1543036"/>
                </a:cubicBezTo>
                <a:cubicBezTo>
                  <a:pt x="2746447" y="1543036"/>
                  <a:pt x="2735856" y="1541272"/>
                  <a:pt x="2721735" y="1537741"/>
                </a:cubicBezTo>
                <a:cubicBezTo>
                  <a:pt x="2707615" y="1534210"/>
                  <a:pt x="2697023" y="1528916"/>
                  <a:pt x="2689964" y="1521855"/>
                </a:cubicBezTo>
                <a:cubicBezTo>
                  <a:pt x="2661723" y="1514795"/>
                  <a:pt x="2644072" y="1511264"/>
                  <a:pt x="2637012" y="1511264"/>
                </a:cubicBezTo>
                <a:cubicBezTo>
                  <a:pt x="2637012" y="1511264"/>
                  <a:pt x="2633481" y="1511264"/>
                  <a:pt x="2626422" y="1511264"/>
                </a:cubicBezTo>
                <a:cubicBezTo>
                  <a:pt x="2619361" y="1511264"/>
                  <a:pt x="2612301" y="1507735"/>
                  <a:pt x="2605241" y="1500674"/>
                </a:cubicBezTo>
                <a:cubicBezTo>
                  <a:pt x="2591120" y="1500674"/>
                  <a:pt x="2566410" y="1493614"/>
                  <a:pt x="2531108" y="1479493"/>
                </a:cubicBezTo>
                <a:lnTo>
                  <a:pt x="2478156" y="1458312"/>
                </a:lnTo>
                <a:cubicBezTo>
                  <a:pt x="2471096" y="1458312"/>
                  <a:pt x="2465800" y="1458312"/>
                  <a:pt x="2462272" y="1458312"/>
                </a:cubicBezTo>
                <a:cubicBezTo>
                  <a:pt x="2458740" y="1458312"/>
                  <a:pt x="2453445" y="1458312"/>
                  <a:pt x="2446385" y="1458312"/>
                </a:cubicBezTo>
                <a:cubicBezTo>
                  <a:pt x="2418144" y="1458312"/>
                  <a:pt x="2386373" y="1447722"/>
                  <a:pt x="2351071" y="1426541"/>
                </a:cubicBezTo>
                <a:cubicBezTo>
                  <a:pt x="2351071" y="1426541"/>
                  <a:pt x="2345776" y="1426541"/>
                  <a:pt x="2335186" y="1426541"/>
                </a:cubicBezTo>
                <a:cubicBezTo>
                  <a:pt x="2324594" y="1426541"/>
                  <a:pt x="2319299" y="1423012"/>
                  <a:pt x="2319299" y="1415951"/>
                </a:cubicBezTo>
                <a:cubicBezTo>
                  <a:pt x="2319299" y="1408891"/>
                  <a:pt x="2315769" y="1405360"/>
                  <a:pt x="2308710" y="1405360"/>
                </a:cubicBezTo>
                <a:lnTo>
                  <a:pt x="2298119" y="1405360"/>
                </a:lnTo>
                <a:cubicBezTo>
                  <a:pt x="2298119" y="1398301"/>
                  <a:pt x="2285763" y="1394770"/>
                  <a:pt x="2261053" y="1394770"/>
                </a:cubicBezTo>
                <a:cubicBezTo>
                  <a:pt x="2236341" y="1394770"/>
                  <a:pt x="2223986" y="1394770"/>
                  <a:pt x="2223986" y="1394770"/>
                </a:cubicBezTo>
                <a:lnTo>
                  <a:pt x="2171034" y="1362999"/>
                </a:lnTo>
                <a:cubicBezTo>
                  <a:pt x="2171034" y="1362999"/>
                  <a:pt x="2158679" y="1359468"/>
                  <a:pt x="2133967" y="1352408"/>
                </a:cubicBezTo>
                <a:cubicBezTo>
                  <a:pt x="2109258" y="1345349"/>
                  <a:pt x="2089841" y="1341818"/>
                  <a:pt x="2075721" y="1341818"/>
                </a:cubicBezTo>
                <a:cubicBezTo>
                  <a:pt x="1906274" y="1299456"/>
                  <a:pt x="1810960" y="1271216"/>
                  <a:pt x="1789779" y="1257095"/>
                </a:cubicBezTo>
                <a:lnTo>
                  <a:pt x="1747418" y="1235914"/>
                </a:lnTo>
                <a:cubicBezTo>
                  <a:pt x="1726237" y="1228854"/>
                  <a:pt x="1712116" y="1225324"/>
                  <a:pt x="1705056" y="1225324"/>
                </a:cubicBezTo>
                <a:cubicBezTo>
                  <a:pt x="1705056" y="1218264"/>
                  <a:pt x="1703291" y="1214733"/>
                  <a:pt x="1699760" y="1214733"/>
                </a:cubicBezTo>
                <a:cubicBezTo>
                  <a:pt x="1696231" y="1214733"/>
                  <a:pt x="1690936" y="1214733"/>
                  <a:pt x="1683875" y="1214733"/>
                </a:cubicBezTo>
                <a:cubicBezTo>
                  <a:pt x="1669755" y="1214733"/>
                  <a:pt x="1611508" y="1197083"/>
                  <a:pt x="1509133" y="1161781"/>
                </a:cubicBezTo>
                <a:cubicBezTo>
                  <a:pt x="1406758" y="1126479"/>
                  <a:pt x="1344982" y="1105298"/>
                  <a:pt x="1323802" y="1098239"/>
                </a:cubicBezTo>
                <a:cubicBezTo>
                  <a:pt x="1323802" y="1091179"/>
                  <a:pt x="1318506" y="1085883"/>
                  <a:pt x="1307915" y="1082354"/>
                </a:cubicBezTo>
                <a:cubicBezTo>
                  <a:pt x="1297325" y="1078823"/>
                  <a:pt x="1288500" y="1077058"/>
                  <a:pt x="1281440" y="1077058"/>
                </a:cubicBezTo>
                <a:cubicBezTo>
                  <a:pt x="1203777" y="1048817"/>
                  <a:pt x="1157884" y="1031166"/>
                  <a:pt x="1143765" y="1024106"/>
                </a:cubicBezTo>
                <a:cubicBezTo>
                  <a:pt x="1136703" y="1017046"/>
                  <a:pt x="1129644" y="1015279"/>
                  <a:pt x="1122583" y="1018810"/>
                </a:cubicBezTo>
                <a:cubicBezTo>
                  <a:pt x="1115523" y="1022341"/>
                  <a:pt x="1111993" y="1022341"/>
                  <a:pt x="1111993" y="1018810"/>
                </a:cubicBezTo>
                <a:cubicBezTo>
                  <a:pt x="1111993" y="1015279"/>
                  <a:pt x="1108463" y="1013515"/>
                  <a:pt x="1101402" y="1013515"/>
                </a:cubicBezTo>
                <a:cubicBezTo>
                  <a:pt x="1094343" y="1013515"/>
                  <a:pt x="1067865" y="1002925"/>
                  <a:pt x="1021974" y="981744"/>
                </a:cubicBezTo>
                <a:cubicBezTo>
                  <a:pt x="976082" y="960563"/>
                  <a:pt x="935486" y="944677"/>
                  <a:pt x="900185" y="934087"/>
                </a:cubicBezTo>
                <a:cubicBezTo>
                  <a:pt x="864884" y="923496"/>
                  <a:pt x="833112" y="911142"/>
                  <a:pt x="804871" y="897021"/>
                </a:cubicBezTo>
                <a:cubicBezTo>
                  <a:pt x="776630" y="882900"/>
                  <a:pt x="758980" y="875840"/>
                  <a:pt x="751919" y="875840"/>
                </a:cubicBezTo>
                <a:cubicBezTo>
                  <a:pt x="751919" y="875840"/>
                  <a:pt x="748389" y="874075"/>
                  <a:pt x="741329" y="870544"/>
                </a:cubicBezTo>
                <a:cubicBezTo>
                  <a:pt x="734268" y="867015"/>
                  <a:pt x="723678" y="865250"/>
                  <a:pt x="709557" y="865250"/>
                </a:cubicBezTo>
                <a:cubicBezTo>
                  <a:pt x="688377" y="851129"/>
                  <a:pt x="674256" y="844069"/>
                  <a:pt x="667195" y="844069"/>
                </a:cubicBezTo>
                <a:cubicBezTo>
                  <a:pt x="660135" y="844069"/>
                  <a:pt x="656605" y="840538"/>
                  <a:pt x="656605" y="833478"/>
                </a:cubicBezTo>
                <a:cubicBezTo>
                  <a:pt x="656605" y="833478"/>
                  <a:pt x="654840" y="833478"/>
                  <a:pt x="651309" y="833478"/>
                </a:cubicBezTo>
                <a:cubicBezTo>
                  <a:pt x="647780" y="833478"/>
                  <a:pt x="642485" y="829948"/>
                  <a:pt x="635425" y="822888"/>
                </a:cubicBezTo>
                <a:cubicBezTo>
                  <a:pt x="621304" y="822888"/>
                  <a:pt x="600122" y="815827"/>
                  <a:pt x="571882" y="801707"/>
                </a:cubicBezTo>
                <a:cubicBezTo>
                  <a:pt x="543641" y="787586"/>
                  <a:pt x="511870" y="769936"/>
                  <a:pt x="476569" y="748755"/>
                </a:cubicBezTo>
                <a:cubicBezTo>
                  <a:pt x="441266" y="727574"/>
                  <a:pt x="413026" y="711688"/>
                  <a:pt x="391845" y="701098"/>
                </a:cubicBezTo>
                <a:cubicBezTo>
                  <a:pt x="370664" y="690507"/>
                  <a:pt x="353014" y="685213"/>
                  <a:pt x="338893" y="685213"/>
                </a:cubicBezTo>
                <a:cubicBezTo>
                  <a:pt x="338893" y="678152"/>
                  <a:pt x="338893" y="674621"/>
                  <a:pt x="338893" y="674621"/>
                </a:cubicBezTo>
                <a:cubicBezTo>
                  <a:pt x="338893" y="667562"/>
                  <a:pt x="335362" y="664031"/>
                  <a:pt x="328302" y="664031"/>
                </a:cubicBezTo>
                <a:lnTo>
                  <a:pt x="285940" y="642851"/>
                </a:lnTo>
                <a:lnTo>
                  <a:pt x="328302" y="653442"/>
                </a:lnTo>
                <a:cubicBezTo>
                  <a:pt x="349483" y="660501"/>
                  <a:pt x="374193" y="667562"/>
                  <a:pt x="402435" y="674621"/>
                </a:cubicBezTo>
                <a:lnTo>
                  <a:pt x="455387" y="674621"/>
                </a:lnTo>
                <a:cubicBezTo>
                  <a:pt x="455387" y="674621"/>
                  <a:pt x="458918" y="674621"/>
                  <a:pt x="465977" y="674621"/>
                </a:cubicBezTo>
                <a:cubicBezTo>
                  <a:pt x="473037" y="674621"/>
                  <a:pt x="480097" y="674621"/>
                  <a:pt x="487158" y="674621"/>
                </a:cubicBezTo>
                <a:lnTo>
                  <a:pt x="603653" y="685213"/>
                </a:lnTo>
                <a:cubicBezTo>
                  <a:pt x="596593" y="685213"/>
                  <a:pt x="586001" y="683448"/>
                  <a:pt x="571882" y="679917"/>
                </a:cubicBezTo>
                <a:cubicBezTo>
                  <a:pt x="557761" y="676386"/>
                  <a:pt x="540110" y="667562"/>
                  <a:pt x="518930" y="653442"/>
                </a:cubicBezTo>
                <a:cubicBezTo>
                  <a:pt x="511870" y="646382"/>
                  <a:pt x="504809" y="641086"/>
                  <a:pt x="497749" y="637555"/>
                </a:cubicBezTo>
                <a:cubicBezTo>
                  <a:pt x="490689" y="634026"/>
                  <a:pt x="483629" y="628730"/>
                  <a:pt x="476569" y="621670"/>
                </a:cubicBezTo>
                <a:cubicBezTo>
                  <a:pt x="469508" y="621670"/>
                  <a:pt x="460683" y="618140"/>
                  <a:pt x="450091" y="611080"/>
                </a:cubicBezTo>
                <a:cubicBezTo>
                  <a:pt x="439501" y="604019"/>
                  <a:pt x="434206" y="600490"/>
                  <a:pt x="434206" y="600490"/>
                </a:cubicBezTo>
                <a:lnTo>
                  <a:pt x="402435" y="579309"/>
                </a:lnTo>
                <a:cubicBezTo>
                  <a:pt x="395375" y="565188"/>
                  <a:pt x="388314" y="559892"/>
                  <a:pt x="381254" y="563423"/>
                </a:cubicBezTo>
                <a:cubicBezTo>
                  <a:pt x="374193" y="566953"/>
                  <a:pt x="372429" y="566953"/>
                  <a:pt x="375959" y="563423"/>
                </a:cubicBezTo>
                <a:cubicBezTo>
                  <a:pt x="379489" y="559892"/>
                  <a:pt x="374193" y="554597"/>
                  <a:pt x="360074" y="547538"/>
                </a:cubicBezTo>
                <a:cubicBezTo>
                  <a:pt x="374193" y="547538"/>
                  <a:pt x="388314" y="551067"/>
                  <a:pt x="402435" y="558128"/>
                </a:cubicBezTo>
                <a:lnTo>
                  <a:pt x="423617" y="568718"/>
                </a:lnTo>
                <a:cubicBezTo>
                  <a:pt x="423617" y="561659"/>
                  <a:pt x="427145" y="558128"/>
                  <a:pt x="434206" y="558128"/>
                </a:cubicBezTo>
                <a:lnTo>
                  <a:pt x="444797" y="558128"/>
                </a:lnTo>
                <a:lnTo>
                  <a:pt x="455387" y="568718"/>
                </a:lnTo>
                <a:lnTo>
                  <a:pt x="487158" y="568718"/>
                </a:lnTo>
                <a:lnTo>
                  <a:pt x="434206" y="547538"/>
                </a:lnTo>
                <a:lnTo>
                  <a:pt x="434206" y="536947"/>
                </a:lnTo>
                <a:cubicBezTo>
                  <a:pt x="427145" y="536947"/>
                  <a:pt x="421851" y="535182"/>
                  <a:pt x="418320" y="531651"/>
                </a:cubicBezTo>
                <a:cubicBezTo>
                  <a:pt x="414791" y="528122"/>
                  <a:pt x="413026" y="526357"/>
                  <a:pt x="413026" y="526357"/>
                </a:cubicBezTo>
                <a:cubicBezTo>
                  <a:pt x="398905" y="526357"/>
                  <a:pt x="391845" y="526357"/>
                  <a:pt x="391845" y="526357"/>
                </a:cubicBezTo>
                <a:cubicBezTo>
                  <a:pt x="391845" y="519296"/>
                  <a:pt x="393610" y="515766"/>
                  <a:pt x="397139" y="515766"/>
                </a:cubicBezTo>
                <a:cubicBezTo>
                  <a:pt x="400670" y="515766"/>
                  <a:pt x="409496" y="515766"/>
                  <a:pt x="423617" y="515766"/>
                </a:cubicBezTo>
                <a:cubicBezTo>
                  <a:pt x="437737" y="522826"/>
                  <a:pt x="448327" y="526357"/>
                  <a:pt x="455387" y="526357"/>
                </a:cubicBezTo>
                <a:lnTo>
                  <a:pt x="444797" y="536947"/>
                </a:lnTo>
                <a:lnTo>
                  <a:pt x="508339" y="568718"/>
                </a:lnTo>
                <a:cubicBezTo>
                  <a:pt x="508339" y="568718"/>
                  <a:pt x="506574" y="568718"/>
                  <a:pt x="503043" y="568718"/>
                </a:cubicBezTo>
                <a:cubicBezTo>
                  <a:pt x="499514" y="568718"/>
                  <a:pt x="497749" y="572248"/>
                  <a:pt x="497749" y="579309"/>
                </a:cubicBezTo>
                <a:cubicBezTo>
                  <a:pt x="497749" y="579309"/>
                  <a:pt x="501279" y="579309"/>
                  <a:pt x="508339" y="579309"/>
                </a:cubicBezTo>
                <a:cubicBezTo>
                  <a:pt x="508339" y="586368"/>
                  <a:pt x="508339" y="589899"/>
                  <a:pt x="508339" y="589899"/>
                </a:cubicBezTo>
                <a:cubicBezTo>
                  <a:pt x="508339" y="589899"/>
                  <a:pt x="511870" y="586368"/>
                  <a:pt x="518930" y="579309"/>
                </a:cubicBezTo>
                <a:lnTo>
                  <a:pt x="550701" y="579309"/>
                </a:lnTo>
                <a:cubicBezTo>
                  <a:pt x="557761" y="586368"/>
                  <a:pt x="563056" y="589899"/>
                  <a:pt x="566587" y="589899"/>
                </a:cubicBezTo>
                <a:cubicBezTo>
                  <a:pt x="570116" y="589899"/>
                  <a:pt x="575412" y="589899"/>
                  <a:pt x="582473" y="589899"/>
                </a:cubicBezTo>
                <a:lnTo>
                  <a:pt x="582473" y="600490"/>
                </a:lnTo>
                <a:cubicBezTo>
                  <a:pt x="582473" y="600490"/>
                  <a:pt x="601889" y="605784"/>
                  <a:pt x="640720" y="616375"/>
                </a:cubicBezTo>
                <a:cubicBezTo>
                  <a:pt x="679551" y="626965"/>
                  <a:pt x="702497" y="632261"/>
                  <a:pt x="709557" y="632261"/>
                </a:cubicBezTo>
                <a:lnTo>
                  <a:pt x="614243" y="589899"/>
                </a:lnTo>
                <a:cubicBezTo>
                  <a:pt x="600122" y="582838"/>
                  <a:pt x="586001" y="575778"/>
                  <a:pt x="571882" y="568718"/>
                </a:cubicBezTo>
                <a:lnTo>
                  <a:pt x="540110" y="558128"/>
                </a:lnTo>
                <a:cubicBezTo>
                  <a:pt x="540110" y="558128"/>
                  <a:pt x="538345" y="556363"/>
                  <a:pt x="534816" y="552832"/>
                </a:cubicBezTo>
                <a:cubicBezTo>
                  <a:pt x="531285" y="549303"/>
                  <a:pt x="522460" y="544007"/>
                  <a:pt x="508339" y="536947"/>
                </a:cubicBezTo>
                <a:lnTo>
                  <a:pt x="487158" y="526357"/>
                </a:lnTo>
                <a:lnTo>
                  <a:pt x="540110" y="526357"/>
                </a:lnTo>
                <a:cubicBezTo>
                  <a:pt x="617774" y="540477"/>
                  <a:pt x="656605" y="547538"/>
                  <a:pt x="656605" y="547538"/>
                </a:cubicBezTo>
                <a:cubicBezTo>
                  <a:pt x="656605" y="547538"/>
                  <a:pt x="656605" y="545772"/>
                  <a:pt x="656605" y="542242"/>
                </a:cubicBezTo>
                <a:cubicBezTo>
                  <a:pt x="656605" y="538711"/>
                  <a:pt x="653074" y="536947"/>
                  <a:pt x="646015" y="536947"/>
                </a:cubicBezTo>
                <a:lnTo>
                  <a:pt x="656605" y="526357"/>
                </a:lnTo>
                <a:cubicBezTo>
                  <a:pt x="670726" y="533416"/>
                  <a:pt x="683080" y="538711"/>
                  <a:pt x="693672" y="542242"/>
                </a:cubicBezTo>
                <a:cubicBezTo>
                  <a:pt x="704261" y="545772"/>
                  <a:pt x="713087" y="547538"/>
                  <a:pt x="720147" y="547538"/>
                </a:cubicBezTo>
                <a:lnTo>
                  <a:pt x="730738" y="547538"/>
                </a:lnTo>
                <a:lnTo>
                  <a:pt x="720147" y="536947"/>
                </a:lnTo>
                <a:lnTo>
                  <a:pt x="741329" y="536947"/>
                </a:lnTo>
                <a:lnTo>
                  <a:pt x="730738" y="526357"/>
                </a:lnTo>
                <a:lnTo>
                  <a:pt x="741329" y="526357"/>
                </a:lnTo>
                <a:cubicBezTo>
                  <a:pt x="755449" y="533416"/>
                  <a:pt x="767805" y="536947"/>
                  <a:pt x="778395" y="536947"/>
                </a:cubicBezTo>
                <a:cubicBezTo>
                  <a:pt x="788984" y="536947"/>
                  <a:pt x="790751" y="533416"/>
                  <a:pt x="783690" y="526357"/>
                </a:cubicBezTo>
                <a:lnTo>
                  <a:pt x="783690" y="515766"/>
                </a:lnTo>
                <a:cubicBezTo>
                  <a:pt x="783690" y="515766"/>
                  <a:pt x="787220" y="515766"/>
                  <a:pt x="794281" y="515766"/>
                </a:cubicBezTo>
                <a:lnTo>
                  <a:pt x="836642" y="515766"/>
                </a:lnTo>
                <a:lnTo>
                  <a:pt x="847233" y="536947"/>
                </a:lnTo>
                <a:lnTo>
                  <a:pt x="879003" y="536947"/>
                </a:lnTo>
                <a:cubicBezTo>
                  <a:pt x="879003" y="536947"/>
                  <a:pt x="873709" y="535182"/>
                  <a:pt x="863118" y="531651"/>
                </a:cubicBezTo>
                <a:cubicBezTo>
                  <a:pt x="852528" y="528122"/>
                  <a:pt x="847233" y="522826"/>
                  <a:pt x="847233" y="515766"/>
                </a:cubicBezTo>
                <a:lnTo>
                  <a:pt x="868414" y="515766"/>
                </a:lnTo>
                <a:lnTo>
                  <a:pt x="879003" y="505176"/>
                </a:lnTo>
                <a:cubicBezTo>
                  <a:pt x="879003" y="505176"/>
                  <a:pt x="875474" y="501645"/>
                  <a:pt x="868414" y="494584"/>
                </a:cubicBezTo>
                <a:cubicBezTo>
                  <a:pt x="840172" y="487525"/>
                  <a:pt x="815462" y="483994"/>
                  <a:pt x="794281" y="483994"/>
                </a:cubicBezTo>
                <a:lnTo>
                  <a:pt x="782367" y="482671"/>
                </a:lnTo>
                <a:lnTo>
                  <a:pt x="773099" y="473405"/>
                </a:lnTo>
                <a:lnTo>
                  <a:pt x="773099" y="481642"/>
                </a:lnTo>
                <a:lnTo>
                  <a:pt x="770452" y="481347"/>
                </a:lnTo>
                <a:cubicBezTo>
                  <a:pt x="765156" y="479583"/>
                  <a:pt x="762510" y="476934"/>
                  <a:pt x="762510" y="473405"/>
                </a:cubicBezTo>
                <a:cubicBezTo>
                  <a:pt x="755449" y="459284"/>
                  <a:pt x="734268" y="448693"/>
                  <a:pt x="698966" y="441632"/>
                </a:cubicBezTo>
                <a:cubicBezTo>
                  <a:pt x="691905" y="441632"/>
                  <a:pt x="684847" y="438103"/>
                  <a:pt x="677786" y="431043"/>
                </a:cubicBezTo>
                <a:cubicBezTo>
                  <a:pt x="677786" y="423982"/>
                  <a:pt x="677786" y="420453"/>
                  <a:pt x="677786" y="420453"/>
                </a:cubicBezTo>
                <a:cubicBezTo>
                  <a:pt x="684847" y="420453"/>
                  <a:pt x="688377" y="416922"/>
                  <a:pt x="688377" y="409861"/>
                </a:cubicBezTo>
                <a:cubicBezTo>
                  <a:pt x="681316" y="409861"/>
                  <a:pt x="677786" y="409861"/>
                  <a:pt x="677786" y="409861"/>
                </a:cubicBezTo>
                <a:cubicBezTo>
                  <a:pt x="663665" y="416922"/>
                  <a:pt x="667195" y="431043"/>
                  <a:pt x="688377" y="452224"/>
                </a:cubicBezTo>
                <a:cubicBezTo>
                  <a:pt x="695437" y="452224"/>
                  <a:pt x="700732" y="453988"/>
                  <a:pt x="704261" y="457519"/>
                </a:cubicBezTo>
                <a:cubicBezTo>
                  <a:pt x="707793" y="461049"/>
                  <a:pt x="709557" y="462813"/>
                  <a:pt x="709557" y="462813"/>
                </a:cubicBezTo>
                <a:cubicBezTo>
                  <a:pt x="716617" y="469874"/>
                  <a:pt x="720147" y="469874"/>
                  <a:pt x="720147" y="462813"/>
                </a:cubicBezTo>
                <a:cubicBezTo>
                  <a:pt x="727208" y="462813"/>
                  <a:pt x="730738" y="462813"/>
                  <a:pt x="730738" y="462813"/>
                </a:cubicBezTo>
                <a:cubicBezTo>
                  <a:pt x="730738" y="462813"/>
                  <a:pt x="730738" y="466344"/>
                  <a:pt x="730738" y="473405"/>
                </a:cubicBezTo>
                <a:cubicBezTo>
                  <a:pt x="723678" y="480463"/>
                  <a:pt x="725443" y="482230"/>
                  <a:pt x="736034" y="478699"/>
                </a:cubicBezTo>
                <a:cubicBezTo>
                  <a:pt x="746624" y="475169"/>
                  <a:pt x="751919" y="475169"/>
                  <a:pt x="751919" y="478699"/>
                </a:cubicBezTo>
                <a:cubicBezTo>
                  <a:pt x="751919" y="482230"/>
                  <a:pt x="755449" y="487525"/>
                  <a:pt x="762510" y="494584"/>
                </a:cubicBezTo>
                <a:lnTo>
                  <a:pt x="762510" y="515766"/>
                </a:lnTo>
                <a:cubicBezTo>
                  <a:pt x="762510" y="515766"/>
                  <a:pt x="755449" y="512236"/>
                  <a:pt x="741329" y="505176"/>
                </a:cubicBezTo>
                <a:cubicBezTo>
                  <a:pt x="734268" y="505176"/>
                  <a:pt x="727208" y="503411"/>
                  <a:pt x="720147" y="499880"/>
                </a:cubicBezTo>
                <a:cubicBezTo>
                  <a:pt x="713087" y="496351"/>
                  <a:pt x="709557" y="498115"/>
                  <a:pt x="709557" y="505176"/>
                </a:cubicBezTo>
                <a:lnTo>
                  <a:pt x="667195" y="494584"/>
                </a:lnTo>
                <a:cubicBezTo>
                  <a:pt x="667195" y="487525"/>
                  <a:pt x="663665" y="483994"/>
                  <a:pt x="656605" y="483994"/>
                </a:cubicBezTo>
                <a:cubicBezTo>
                  <a:pt x="649545" y="483994"/>
                  <a:pt x="646015" y="483994"/>
                  <a:pt x="646015" y="483994"/>
                </a:cubicBezTo>
                <a:cubicBezTo>
                  <a:pt x="638953" y="483994"/>
                  <a:pt x="635425" y="480463"/>
                  <a:pt x="635425" y="473405"/>
                </a:cubicBezTo>
                <a:cubicBezTo>
                  <a:pt x="635425" y="466344"/>
                  <a:pt x="638953" y="462813"/>
                  <a:pt x="646015" y="462813"/>
                </a:cubicBezTo>
                <a:cubicBezTo>
                  <a:pt x="653074" y="462813"/>
                  <a:pt x="656605" y="462813"/>
                  <a:pt x="656605" y="462813"/>
                </a:cubicBezTo>
                <a:lnTo>
                  <a:pt x="635425" y="452224"/>
                </a:lnTo>
                <a:cubicBezTo>
                  <a:pt x="635425" y="452224"/>
                  <a:pt x="631895" y="452224"/>
                  <a:pt x="624833" y="452224"/>
                </a:cubicBezTo>
                <a:cubicBezTo>
                  <a:pt x="596593" y="423982"/>
                  <a:pt x="564822" y="413392"/>
                  <a:pt x="529521" y="420453"/>
                </a:cubicBezTo>
                <a:lnTo>
                  <a:pt x="508339" y="409861"/>
                </a:lnTo>
                <a:cubicBezTo>
                  <a:pt x="515400" y="402801"/>
                  <a:pt x="515400" y="397507"/>
                  <a:pt x="508339" y="393976"/>
                </a:cubicBezTo>
                <a:cubicBezTo>
                  <a:pt x="501279" y="390445"/>
                  <a:pt x="476569" y="385151"/>
                  <a:pt x="434206" y="378091"/>
                </a:cubicBezTo>
                <a:lnTo>
                  <a:pt x="423617" y="356909"/>
                </a:lnTo>
                <a:lnTo>
                  <a:pt x="381254" y="346320"/>
                </a:lnTo>
                <a:cubicBezTo>
                  <a:pt x="374193" y="339259"/>
                  <a:pt x="370664" y="335728"/>
                  <a:pt x="370664" y="335728"/>
                </a:cubicBezTo>
                <a:lnTo>
                  <a:pt x="360074" y="335728"/>
                </a:lnTo>
                <a:lnTo>
                  <a:pt x="349483" y="335728"/>
                </a:lnTo>
                <a:lnTo>
                  <a:pt x="338893" y="325139"/>
                </a:lnTo>
                <a:cubicBezTo>
                  <a:pt x="331833" y="325139"/>
                  <a:pt x="331833" y="321608"/>
                  <a:pt x="338893" y="314549"/>
                </a:cubicBezTo>
                <a:cubicBezTo>
                  <a:pt x="345953" y="307488"/>
                  <a:pt x="360074" y="307488"/>
                  <a:pt x="381254" y="314549"/>
                </a:cubicBezTo>
                <a:cubicBezTo>
                  <a:pt x="388314" y="314549"/>
                  <a:pt x="400670" y="316313"/>
                  <a:pt x="418320" y="319843"/>
                </a:cubicBezTo>
                <a:cubicBezTo>
                  <a:pt x="435971" y="323374"/>
                  <a:pt x="451857" y="323374"/>
                  <a:pt x="465977" y="319843"/>
                </a:cubicBezTo>
                <a:cubicBezTo>
                  <a:pt x="480097" y="316313"/>
                  <a:pt x="487158" y="314549"/>
                  <a:pt x="487158" y="314549"/>
                </a:cubicBezTo>
                <a:lnTo>
                  <a:pt x="455387" y="293368"/>
                </a:lnTo>
                <a:cubicBezTo>
                  <a:pt x="455387" y="293368"/>
                  <a:pt x="451857" y="291603"/>
                  <a:pt x="444797" y="288072"/>
                </a:cubicBezTo>
                <a:cubicBezTo>
                  <a:pt x="437737" y="284541"/>
                  <a:pt x="427145" y="279247"/>
                  <a:pt x="413026" y="272186"/>
                </a:cubicBezTo>
                <a:cubicBezTo>
                  <a:pt x="391845" y="265126"/>
                  <a:pt x="377724" y="265126"/>
                  <a:pt x="370664" y="272186"/>
                </a:cubicBezTo>
                <a:cubicBezTo>
                  <a:pt x="363604" y="272186"/>
                  <a:pt x="360074" y="272186"/>
                  <a:pt x="360074" y="272186"/>
                </a:cubicBezTo>
                <a:lnTo>
                  <a:pt x="360074" y="261597"/>
                </a:lnTo>
                <a:lnTo>
                  <a:pt x="338893" y="251005"/>
                </a:lnTo>
                <a:cubicBezTo>
                  <a:pt x="324772" y="243945"/>
                  <a:pt x="315946" y="235120"/>
                  <a:pt x="312416" y="224530"/>
                </a:cubicBezTo>
                <a:cubicBezTo>
                  <a:pt x="308887" y="213939"/>
                  <a:pt x="303592" y="208645"/>
                  <a:pt x="296531" y="208645"/>
                </a:cubicBezTo>
                <a:cubicBezTo>
                  <a:pt x="289471" y="208645"/>
                  <a:pt x="282411" y="205114"/>
                  <a:pt x="275350" y="198053"/>
                </a:cubicBezTo>
                <a:lnTo>
                  <a:pt x="275350" y="187463"/>
                </a:lnTo>
                <a:lnTo>
                  <a:pt x="264760" y="176872"/>
                </a:lnTo>
                <a:cubicBezTo>
                  <a:pt x="243579" y="169813"/>
                  <a:pt x="232989" y="166282"/>
                  <a:pt x="232989" y="166282"/>
                </a:cubicBezTo>
                <a:cubicBezTo>
                  <a:pt x="232989" y="159222"/>
                  <a:pt x="231223" y="155691"/>
                  <a:pt x="227693" y="155691"/>
                </a:cubicBezTo>
                <a:cubicBezTo>
                  <a:pt x="224162" y="155691"/>
                  <a:pt x="222398" y="155691"/>
                  <a:pt x="222398" y="155691"/>
                </a:cubicBezTo>
                <a:cubicBezTo>
                  <a:pt x="208277" y="155691"/>
                  <a:pt x="197688" y="155691"/>
                  <a:pt x="190627" y="155691"/>
                </a:cubicBezTo>
                <a:lnTo>
                  <a:pt x="201217" y="145101"/>
                </a:lnTo>
                <a:cubicBezTo>
                  <a:pt x="208277" y="145101"/>
                  <a:pt x="215337" y="145101"/>
                  <a:pt x="222398" y="145101"/>
                </a:cubicBezTo>
                <a:lnTo>
                  <a:pt x="243579" y="145101"/>
                </a:lnTo>
                <a:cubicBezTo>
                  <a:pt x="250640" y="152162"/>
                  <a:pt x="268289" y="155691"/>
                  <a:pt x="296531" y="155691"/>
                </a:cubicBezTo>
                <a:lnTo>
                  <a:pt x="338893" y="166282"/>
                </a:lnTo>
                <a:lnTo>
                  <a:pt x="349483" y="176872"/>
                </a:lnTo>
                <a:cubicBezTo>
                  <a:pt x="349483" y="176872"/>
                  <a:pt x="356544" y="180403"/>
                  <a:pt x="370664" y="187463"/>
                </a:cubicBezTo>
                <a:lnTo>
                  <a:pt x="391845" y="208645"/>
                </a:lnTo>
                <a:cubicBezTo>
                  <a:pt x="405964" y="208645"/>
                  <a:pt x="409496" y="205114"/>
                  <a:pt x="402435" y="198053"/>
                </a:cubicBezTo>
                <a:lnTo>
                  <a:pt x="402435" y="176872"/>
                </a:lnTo>
                <a:lnTo>
                  <a:pt x="413026" y="166282"/>
                </a:lnTo>
                <a:lnTo>
                  <a:pt x="423617" y="166282"/>
                </a:lnTo>
                <a:cubicBezTo>
                  <a:pt x="423617" y="166282"/>
                  <a:pt x="425381" y="168047"/>
                  <a:pt x="428912" y="171578"/>
                </a:cubicBezTo>
                <a:cubicBezTo>
                  <a:pt x="432441" y="175107"/>
                  <a:pt x="437737" y="176872"/>
                  <a:pt x="444797" y="176872"/>
                </a:cubicBezTo>
                <a:lnTo>
                  <a:pt x="455387" y="176872"/>
                </a:lnTo>
                <a:lnTo>
                  <a:pt x="444797" y="166282"/>
                </a:lnTo>
                <a:lnTo>
                  <a:pt x="423617" y="145101"/>
                </a:lnTo>
                <a:lnTo>
                  <a:pt x="370664" y="113330"/>
                </a:lnTo>
                <a:cubicBezTo>
                  <a:pt x="363604" y="113330"/>
                  <a:pt x="360074" y="109799"/>
                  <a:pt x="360074" y="102739"/>
                </a:cubicBezTo>
                <a:lnTo>
                  <a:pt x="338893" y="102739"/>
                </a:lnTo>
                <a:cubicBezTo>
                  <a:pt x="338893" y="109799"/>
                  <a:pt x="331833" y="109799"/>
                  <a:pt x="317712" y="102739"/>
                </a:cubicBezTo>
                <a:lnTo>
                  <a:pt x="296531" y="102739"/>
                </a:lnTo>
                <a:cubicBezTo>
                  <a:pt x="289471" y="102739"/>
                  <a:pt x="285940" y="102739"/>
                  <a:pt x="285940" y="102739"/>
                </a:cubicBezTo>
                <a:lnTo>
                  <a:pt x="264760" y="92149"/>
                </a:lnTo>
                <a:lnTo>
                  <a:pt x="254169" y="81559"/>
                </a:lnTo>
                <a:cubicBezTo>
                  <a:pt x="254169" y="74499"/>
                  <a:pt x="257700" y="74499"/>
                  <a:pt x="264760" y="81559"/>
                </a:cubicBezTo>
                <a:lnTo>
                  <a:pt x="307121" y="70968"/>
                </a:lnTo>
                <a:lnTo>
                  <a:pt x="307121" y="60378"/>
                </a:lnTo>
                <a:cubicBezTo>
                  <a:pt x="300060" y="60378"/>
                  <a:pt x="289471" y="56847"/>
                  <a:pt x="275350" y="49787"/>
                </a:cubicBezTo>
                <a:lnTo>
                  <a:pt x="264760" y="28607"/>
                </a:lnTo>
                <a:cubicBezTo>
                  <a:pt x="271820" y="28607"/>
                  <a:pt x="275350" y="28607"/>
                  <a:pt x="275350" y="28607"/>
                </a:cubicBezTo>
                <a:cubicBezTo>
                  <a:pt x="275350" y="28607"/>
                  <a:pt x="271820" y="25077"/>
                  <a:pt x="264760" y="18016"/>
                </a:cubicBezTo>
                <a:cubicBezTo>
                  <a:pt x="264760" y="10956"/>
                  <a:pt x="266525" y="7426"/>
                  <a:pt x="270055" y="7426"/>
                </a:cubicBezTo>
                <a:cubicBezTo>
                  <a:pt x="273585" y="7426"/>
                  <a:pt x="278881" y="10956"/>
                  <a:pt x="285940" y="18016"/>
                </a:cubicBezTo>
                <a:cubicBezTo>
                  <a:pt x="293001" y="25077"/>
                  <a:pt x="294766" y="30372"/>
                  <a:pt x="291235" y="33902"/>
                </a:cubicBezTo>
                <a:cubicBezTo>
                  <a:pt x="287706" y="37433"/>
                  <a:pt x="289471" y="40962"/>
                  <a:pt x="296531" y="44493"/>
                </a:cubicBezTo>
                <a:cubicBezTo>
                  <a:pt x="303592" y="48022"/>
                  <a:pt x="307121" y="46258"/>
                  <a:pt x="307121" y="39197"/>
                </a:cubicBezTo>
                <a:cubicBezTo>
                  <a:pt x="307121" y="32137"/>
                  <a:pt x="307121" y="25077"/>
                  <a:pt x="307121" y="18016"/>
                </a:cubicBezTo>
                <a:lnTo>
                  <a:pt x="317712" y="39197"/>
                </a:lnTo>
                <a:cubicBezTo>
                  <a:pt x="324772" y="74499"/>
                  <a:pt x="342423" y="78029"/>
                  <a:pt x="370664" y="49787"/>
                </a:cubicBezTo>
                <a:cubicBezTo>
                  <a:pt x="370664" y="49787"/>
                  <a:pt x="372429" y="51552"/>
                  <a:pt x="375959" y="55083"/>
                </a:cubicBezTo>
                <a:cubicBezTo>
                  <a:pt x="379489" y="58614"/>
                  <a:pt x="388314" y="60378"/>
                  <a:pt x="402435" y="60378"/>
                </a:cubicBezTo>
                <a:cubicBezTo>
                  <a:pt x="402435" y="60378"/>
                  <a:pt x="405964" y="60378"/>
                  <a:pt x="413026" y="60378"/>
                </a:cubicBezTo>
                <a:cubicBezTo>
                  <a:pt x="413026" y="53318"/>
                  <a:pt x="409496" y="48022"/>
                  <a:pt x="402435" y="44493"/>
                </a:cubicBezTo>
                <a:cubicBezTo>
                  <a:pt x="395375" y="40962"/>
                  <a:pt x="388314" y="42728"/>
                  <a:pt x="381254" y="49787"/>
                </a:cubicBezTo>
                <a:lnTo>
                  <a:pt x="370664" y="49787"/>
                </a:lnTo>
                <a:cubicBezTo>
                  <a:pt x="377724" y="49787"/>
                  <a:pt x="377724" y="46258"/>
                  <a:pt x="370664" y="39197"/>
                </a:cubicBezTo>
                <a:cubicBezTo>
                  <a:pt x="363604" y="32137"/>
                  <a:pt x="353014" y="25077"/>
                  <a:pt x="338893" y="18016"/>
                </a:cubicBezTo>
                <a:cubicBezTo>
                  <a:pt x="338893" y="18016"/>
                  <a:pt x="335362" y="16251"/>
                  <a:pt x="328302" y="12721"/>
                </a:cubicBezTo>
                <a:cubicBezTo>
                  <a:pt x="321241" y="9191"/>
                  <a:pt x="317712" y="7426"/>
                  <a:pt x="317712" y="7426"/>
                </a:cubicBezTo>
                <a:cubicBezTo>
                  <a:pt x="317712" y="7426"/>
                  <a:pt x="315946" y="7426"/>
                  <a:pt x="312416" y="7426"/>
                </a:cubicBezTo>
                <a:close/>
                <a:moveTo>
                  <a:pt x="285940" y="0"/>
                </a:moveTo>
                <a:lnTo>
                  <a:pt x="296531" y="0"/>
                </a:lnTo>
                <a:lnTo>
                  <a:pt x="296531" y="7426"/>
                </a:lnTo>
                <a:cubicBezTo>
                  <a:pt x="296531" y="7426"/>
                  <a:pt x="293001" y="7426"/>
                  <a:pt x="285940" y="7426"/>
                </a:cubicBezTo>
                <a:close/>
              </a:path>
            </a:pathLst>
          </a:custGeom>
          <a:solidFill>
            <a:srgbClr val="DBE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2411837" y="404856"/>
            <a:ext cx="13464326" cy="164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286000" y="1683285"/>
            <a:ext cx="13716000" cy="358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99"/>
              <a:buFont typeface="Bebas Neue"/>
              <a:buNone/>
              <a:defRPr sz="8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533298" y="5456598"/>
            <a:ext cx="15221404" cy="83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89F"/>
              </a:buClr>
              <a:buSzPts val="4400"/>
              <a:buFont typeface="Bebas Neue"/>
              <a:buNone/>
              <a:defRPr sz="4400" b="1">
                <a:solidFill>
                  <a:srgbClr val="85989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1533298" y="8068235"/>
            <a:ext cx="15221404" cy="171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533298" y="3824262"/>
            <a:ext cx="15221404" cy="18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Section brea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030209" y="7450984"/>
            <a:ext cx="8374743" cy="83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89F"/>
              </a:buClr>
              <a:buSzPts val="4400"/>
              <a:buFont typeface="Bebas Neue"/>
              <a:buNone/>
              <a:defRPr sz="4400" b="1">
                <a:solidFill>
                  <a:srgbClr val="85989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30208" y="8290092"/>
            <a:ext cx="8374743" cy="143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6508756" y="0"/>
            <a:ext cx="11806666" cy="10285413"/>
          </a:xfrm>
          <a:custGeom>
            <a:avLst/>
            <a:gdLst/>
            <a:ahLst/>
            <a:cxnLst/>
            <a:rect l="l" t="t" r="r" b="b"/>
            <a:pathLst>
              <a:path w="11806666" h="10285413" extrusionOk="0">
                <a:moveTo>
                  <a:pt x="9791860" y="10284402"/>
                </a:moveTo>
                <a:lnTo>
                  <a:pt x="9793882" y="10285413"/>
                </a:lnTo>
                <a:lnTo>
                  <a:pt x="9791860" y="10285413"/>
                </a:lnTo>
                <a:close/>
                <a:moveTo>
                  <a:pt x="9069508" y="10284402"/>
                </a:moveTo>
                <a:lnTo>
                  <a:pt x="9069104" y="10285413"/>
                </a:lnTo>
                <a:lnTo>
                  <a:pt x="9068497" y="10285413"/>
                </a:lnTo>
                <a:close/>
                <a:moveTo>
                  <a:pt x="7925787" y="10284402"/>
                </a:moveTo>
                <a:lnTo>
                  <a:pt x="7926124" y="10285413"/>
                </a:lnTo>
                <a:lnTo>
                  <a:pt x="7924776" y="10285413"/>
                </a:lnTo>
                <a:close/>
                <a:moveTo>
                  <a:pt x="7293731" y="10284402"/>
                </a:moveTo>
                <a:lnTo>
                  <a:pt x="7298281" y="10285413"/>
                </a:lnTo>
                <a:lnTo>
                  <a:pt x="7289180" y="10285413"/>
                </a:lnTo>
                <a:close/>
                <a:moveTo>
                  <a:pt x="5457755" y="10284402"/>
                </a:moveTo>
                <a:lnTo>
                  <a:pt x="5456744" y="10285413"/>
                </a:lnTo>
                <a:lnTo>
                  <a:pt x="5455733" y="10285413"/>
                </a:lnTo>
                <a:close/>
                <a:moveTo>
                  <a:pt x="10448996" y="10271861"/>
                </a:moveTo>
                <a:cubicBezTo>
                  <a:pt x="10452340" y="10270189"/>
                  <a:pt x="10454012" y="10271025"/>
                  <a:pt x="10454012" y="10274368"/>
                </a:cubicBezTo>
                <a:lnTo>
                  <a:pt x="10454012" y="10285413"/>
                </a:lnTo>
                <a:lnTo>
                  <a:pt x="10433948" y="10285413"/>
                </a:lnTo>
                <a:lnTo>
                  <a:pt x="10433948" y="10284402"/>
                </a:lnTo>
                <a:cubicBezTo>
                  <a:pt x="10440636" y="10277712"/>
                  <a:pt x="10445652" y="10273532"/>
                  <a:pt x="10448996" y="10271861"/>
                </a:cubicBezTo>
                <a:close/>
                <a:moveTo>
                  <a:pt x="11015844" y="10264335"/>
                </a:moveTo>
                <a:cubicBezTo>
                  <a:pt x="11015844" y="10277712"/>
                  <a:pt x="11015844" y="10284402"/>
                  <a:pt x="11015844" y="10284402"/>
                </a:cubicBezTo>
                <a:lnTo>
                  <a:pt x="11035908" y="10284402"/>
                </a:lnTo>
                <a:cubicBezTo>
                  <a:pt x="11035908" y="10271025"/>
                  <a:pt x="11032564" y="10264335"/>
                  <a:pt x="11025872" y="10264335"/>
                </a:cubicBezTo>
                <a:cubicBezTo>
                  <a:pt x="11019188" y="10264335"/>
                  <a:pt x="11015844" y="10264335"/>
                  <a:pt x="11015844" y="10264335"/>
                </a:cubicBezTo>
                <a:close/>
                <a:moveTo>
                  <a:pt x="10775060" y="10264335"/>
                </a:moveTo>
                <a:lnTo>
                  <a:pt x="10795124" y="10284402"/>
                </a:lnTo>
                <a:cubicBezTo>
                  <a:pt x="10795124" y="10284402"/>
                  <a:pt x="10788436" y="10284402"/>
                  <a:pt x="10775060" y="10284402"/>
                </a:cubicBezTo>
                <a:cubicBezTo>
                  <a:pt x="10775060" y="10284402"/>
                  <a:pt x="10775060" y="10277712"/>
                  <a:pt x="10775060" y="10264335"/>
                </a:cubicBezTo>
                <a:close/>
                <a:moveTo>
                  <a:pt x="10323588" y="10264335"/>
                </a:moveTo>
                <a:cubicBezTo>
                  <a:pt x="10330276" y="10264335"/>
                  <a:pt x="10340308" y="10264335"/>
                  <a:pt x="10353688" y="10264335"/>
                </a:cubicBezTo>
                <a:cubicBezTo>
                  <a:pt x="10380440" y="10264335"/>
                  <a:pt x="10398836" y="10271024"/>
                  <a:pt x="10408868" y="10284401"/>
                </a:cubicBezTo>
                <a:lnTo>
                  <a:pt x="10409220" y="10285413"/>
                </a:lnTo>
                <a:lnTo>
                  <a:pt x="10312544" y="10285413"/>
                </a:lnTo>
                <a:lnTo>
                  <a:pt x="10313556" y="10284402"/>
                </a:lnTo>
                <a:cubicBezTo>
                  <a:pt x="10313556" y="10271025"/>
                  <a:pt x="10316900" y="10264335"/>
                  <a:pt x="10323588" y="10264335"/>
                </a:cubicBezTo>
                <a:close/>
                <a:moveTo>
                  <a:pt x="9310292" y="10264335"/>
                </a:moveTo>
                <a:lnTo>
                  <a:pt x="9330356" y="10284402"/>
                </a:lnTo>
                <a:cubicBezTo>
                  <a:pt x="9343733" y="10271025"/>
                  <a:pt x="9343733" y="10264335"/>
                  <a:pt x="9330356" y="10264335"/>
                </a:cubicBezTo>
                <a:close/>
                <a:moveTo>
                  <a:pt x="6420889" y="10264335"/>
                </a:moveTo>
                <a:lnTo>
                  <a:pt x="6461019" y="10284402"/>
                </a:lnTo>
                <a:lnTo>
                  <a:pt x="6420889" y="10284402"/>
                </a:lnTo>
                <a:cubicBezTo>
                  <a:pt x="6420889" y="10271025"/>
                  <a:pt x="6420889" y="10264335"/>
                  <a:pt x="6420889" y="10264335"/>
                </a:cubicBezTo>
                <a:close/>
                <a:moveTo>
                  <a:pt x="10398832" y="10251794"/>
                </a:moveTo>
                <a:cubicBezTo>
                  <a:pt x="10402180" y="10250125"/>
                  <a:pt x="10407196" y="10250958"/>
                  <a:pt x="10413880" y="10254301"/>
                </a:cubicBezTo>
                <a:cubicBezTo>
                  <a:pt x="10427260" y="10260991"/>
                  <a:pt x="10433948" y="10264335"/>
                  <a:pt x="10433948" y="10264335"/>
                </a:cubicBezTo>
                <a:cubicBezTo>
                  <a:pt x="10433948" y="10264335"/>
                  <a:pt x="10427260" y="10264335"/>
                  <a:pt x="10413880" y="10264335"/>
                </a:cubicBezTo>
                <a:cubicBezTo>
                  <a:pt x="10413880" y="10264335"/>
                  <a:pt x="10407196" y="10264335"/>
                  <a:pt x="10393816" y="10264335"/>
                </a:cubicBezTo>
                <a:cubicBezTo>
                  <a:pt x="10393816" y="10257648"/>
                  <a:pt x="10395488" y="10253468"/>
                  <a:pt x="10398832" y="10251794"/>
                </a:cubicBezTo>
                <a:close/>
                <a:moveTo>
                  <a:pt x="11176364" y="10224204"/>
                </a:moveTo>
                <a:lnTo>
                  <a:pt x="11196428" y="10244271"/>
                </a:lnTo>
                <a:lnTo>
                  <a:pt x="11156296" y="10264335"/>
                </a:lnTo>
                <a:cubicBezTo>
                  <a:pt x="11156296" y="10250958"/>
                  <a:pt x="11162988" y="10237581"/>
                  <a:pt x="11176364" y="10224204"/>
                </a:cubicBezTo>
                <a:close/>
                <a:moveTo>
                  <a:pt x="10714860" y="10224204"/>
                </a:moveTo>
                <a:lnTo>
                  <a:pt x="10734928" y="10224204"/>
                </a:lnTo>
                <a:cubicBezTo>
                  <a:pt x="10734928" y="10237581"/>
                  <a:pt x="10741616" y="10240927"/>
                  <a:pt x="10754992" y="10234237"/>
                </a:cubicBezTo>
                <a:cubicBezTo>
                  <a:pt x="10768368" y="10227547"/>
                  <a:pt x="10768368" y="10230894"/>
                  <a:pt x="10754992" y="10244271"/>
                </a:cubicBezTo>
                <a:cubicBezTo>
                  <a:pt x="10754992" y="10257648"/>
                  <a:pt x="10754992" y="10264335"/>
                  <a:pt x="10754992" y="10264335"/>
                </a:cubicBezTo>
                <a:cubicBezTo>
                  <a:pt x="10754992" y="10277712"/>
                  <a:pt x="10748304" y="10284402"/>
                  <a:pt x="10734928" y="10284402"/>
                </a:cubicBezTo>
                <a:cubicBezTo>
                  <a:pt x="10721552" y="10284402"/>
                  <a:pt x="10714860" y="10284402"/>
                  <a:pt x="10714860" y="10284402"/>
                </a:cubicBezTo>
                <a:lnTo>
                  <a:pt x="10715536" y="10285413"/>
                </a:lnTo>
                <a:lnTo>
                  <a:pt x="10686568" y="10285413"/>
                </a:lnTo>
                <a:lnTo>
                  <a:pt x="10694796" y="10244271"/>
                </a:lnTo>
                <a:cubicBezTo>
                  <a:pt x="10708172" y="10257648"/>
                  <a:pt x="10714860" y="10250958"/>
                  <a:pt x="10714860" y="10224204"/>
                </a:cubicBezTo>
                <a:close/>
                <a:moveTo>
                  <a:pt x="10333624" y="10224204"/>
                </a:moveTo>
                <a:cubicBezTo>
                  <a:pt x="10347000" y="10224204"/>
                  <a:pt x="10353688" y="10230894"/>
                  <a:pt x="10353688" y="10244271"/>
                </a:cubicBezTo>
                <a:lnTo>
                  <a:pt x="10353688" y="10264335"/>
                </a:lnTo>
                <a:cubicBezTo>
                  <a:pt x="10340308" y="10264335"/>
                  <a:pt x="10333624" y="10257648"/>
                  <a:pt x="10333624" y="10244271"/>
                </a:cubicBezTo>
                <a:close/>
                <a:moveTo>
                  <a:pt x="6842261" y="10224204"/>
                </a:moveTo>
                <a:cubicBezTo>
                  <a:pt x="6842261" y="10224204"/>
                  <a:pt x="6838917" y="10227547"/>
                  <a:pt x="6832227" y="10234237"/>
                </a:cubicBezTo>
                <a:cubicBezTo>
                  <a:pt x="6825540" y="10240927"/>
                  <a:pt x="6822194" y="10244271"/>
                  <a:pt x="6822194" y="10244271"/>
                </a:cubicBezTo>
                <a:lnTo>
                  <a:pt x="6862325" y="10244271"/>
                </a:lnTo>
                <a:cubicBezTo>
                  <a:pt x="6862325" y="10244271"/>
                  <a:pt x="6869015" y="10237581"/>
                  <a:pt x="6882392" y="10224204"/>
                </a:cubicBezTo>
                <a:close/>
                <a:moveTo>
                  <a:pt x="5517951" y="10224204"/>
                </a:moveTo>
                <a:cubicBezTo>
                  <a:pt x="5531328" y="10224204"/>
                  <a:pt x="5538015" y="10230894"/>
                  <a:pt x="5538015" y="10244271"/>
                </a:cubicBezTo>
                <a:cubicBezTo>
                  <a:pt x="5538015" y="10257648"/>
                  <a:pt x="5534671" y="10264335"/>
                  <a:pt x="5527984" y="10264335"/>
                </a:cubicBezTo>
                <a:cubicBezTo>
                  <a:pt x="5521295" y="10264335"/>
                  <a:pt x="5517951" y="10264335"/>
                  <a:pt x="5517951" y="10264335"/>
                </a:cubicBezTo>
                <a:cubicBezTo>
                  <a:pt x="5517951" y="10264335"/>
                  <a:pt x="5517951" y="10257648"/>
                  <a:pt x="5517951" y="10244271"/>
                </a:cubicBezTo>
                <a:close/>
                <a:moveTo>
                  <a:pt x="7218484" y="10214173"/>
                </a:moveTo>
                <a:cubicBezTo>
                  <a:pt x="7221830" y="10214173"/>
                  <a:pt x="7223502" y="10217517"/>
                  <a:pt x="7223502" y="10224204"/>
                </a:cubicBezTo>
                <a:lnTo>
                  <a:pt x="7203435" y="10224204"/>
                </a:lnTo>
                <a:cubicBezTo>
                  <a:pt x="7210125" y="10217517"/>
                  <a:pt x="7215141" y="10214173"/>
                  <a:pt x="7218484" y="10214173"/>
                </a:cubicBezTo>
                <a:close/>
                <a:moveTo>
                  <a:pt x="10293492" y="10204140"/>
                </a:moveTo>
                <a:lnTo>
                  <a:pt x="10313556" y="10204140"/>
                </a:lnTo>
                <a:cubicBezTo>
                  <a:pt x="10313556" y="10217517"/>
                  <a:pt x="10313556" y="10224204"/>
                  <a:pt x="10313556" y="10224204"/>
                </a:cubicBezTo>
                <a:close/>
                <a:moveTo>
                  <a:pt x="9625692" y="10202886"/>
                </a:moveTo>
                <a:cubicBezTo>
                  <a:pt x="9629456" y="10205393"/>
                  <a:pt x="9631335" y="10219188"/>
                  <a:pt x="9631335" y="10244271"/>
                </a:cubicBezTo>
                <a:cubicBezTo>
                  <a:pt x="9631335" y="10257648"/>
                  <a:pt x="9651402" y="10257648"/>
                  <a:pt x="9691533" y="10244271"/>
                </a:cubicBezTo>
                <a:lnTo>
                  <a:pt x="9691533" y="10264335"/>
                </a:lnTo>
                <a:cubicBezTo>
                  <a:pt x="9678156" y="10277712"/>
                  <a:pt x="9661433" y="10284402"/>
                  <a:pt x="9641369" y="10284402"/>
                </a:cubicBezTo>
                <a:lnTo>
                  <a:pt x="9635807" y="10285413"/>
                </a:lnTo>
                <a:lnTo>
                  <a:pt x="9591207" y="10285413"/>
                </a:lnTo>
                <a:lnTo>
                  <a:pt x="9591207" y="10284402"/>
                </a:lnTo>
                <a:cubicBezTo>
                  <a:pt x="9607927" y="10225878"/>
                  <a:pt x="9619422" y="10198706"/>
                  <a:pt x="9625692" y="10202886"/>
                </a:cubicBezTo>
                <a:close/>
                <a:moveTo>
                  <a:pt x="9250097" y="10184075"/>
                </a:moveTo>
                <a:cubicBezTo>
                  <a:pt x="9236720" y="10197450"/>
                  <a:pt x="9230030" y="10210829"/>
                  <a:pt x="9230030" y="10224204"/>
                </a:cubicBezTo>
                <a:lnTo>
                  <a:pt x="9250097" y="10204140"/>
                </a:lnTo>
                <a:cubicBezTo>
                  <a:pt x="9263474" y="10204140"/>
                  <a:pt x="9270161" y="10197450"/>
                  <a:pt x="9270161" y="10184075"/>
                </a:cubicBezTo>
                <a:close/>
                <a:moveTo>
                  <a:pt x="7303761" y="10184075"/>
                </a:moveTo>
                <a:cubicBezTo>
                  <a:pt x="7303761" y="10184075"/>
                  <a:pt x="7300418" y="10187419"/>
                  <a:pt x="7293731" y="10194106"/>
                </a:cubicBezTo>
                <a:cubicBezTo>
                  <a:pt x="7287041" y="10200796"/>
                  <a:pt x="7277007" y="10210829"/>
                  <a:pt x="7263631" y="10224204"/>
                </a:cubicBezTo>
                <a:close/>
                <a:moveTo>
                  <a:pt x="5558082" y="10184075"/>
                </a:moveTo>
                <a:cubicBezTo>
                  <a:pt x="5558082" y="10184075"/>
                  <a:pt x="5564772" y="10184075"/>
                  <a:pt x="5578146" y="10184075"/>
                </a:cubicBezTo>
                <a:cubicBezTo>
                  <a:pt x="5578146" y="10197450"/>
                  <a:pt x="5574803" y="10204140"/>
                  <a:pt x="5568115" y="10204140"/>
                </a:cubicBezTo>
                <a:cubicBezTo>
                  <a:pt x="5561425" y="10204140"/>
                  <a:pt x="5558082" y="10200796"/>
                  <a:pt x="5558082" y="10194106"/>
                </a:cubicBezTo>
                <a:cubicBezTo>
                  <a:pt x="5558082" y="10187419"/>
                  <a:pt x="5558082" y="10184075"/>
                  <a:pt x="5558082" y="10184075"/>
                </a:cubicBezTo>
                <a:close/>
                <a:moveTo>
                  <a:pt x="10433948" y="10164009"/>
                </a:moveTo>
                <a:cubicBezTo>
                  <a:pt x="10433948" y="10164009"/>
                  <a:pt x="10437292" y="10164009"/>
                  <a:pt x="10443980" y="10164009"/>
                </a:cubicBezTo>
                <a:cubicBezTo>
                  <a:pt x="10450668" y="10164009"/>
                  <a:pt x="10457356" y="10167352"/>
                  <a:pt x="10464048" y="10174042"/>
                </a:cubicBezTo>
                <a:cubicBezTo>
                  <a:pt x="10470732" y="10180729"/>
                  <a:pt x="10474080" y="10190763"/>
                  <a:pt x="10474080" y="10204140"/>
                </a:cubicBezTo>
                <a:lnTo>
                  <a:pt x="10514208" y="10244271"/>
                </a:lnTo>
                <a:cubicBezTo>
                  <a:pt x="10514208" y="10244271"/>
                  <a:pt x="10520896" y="10250958"/>
                  <a:pt x="10534276" y="10264335"/>
                </a:cubicBezTo>
                <a:lnTo>
                  <a:pt x="10514208" y="10284402"/>
                </a:lnTo>
                <a:lnTo>
                  <a:pt x="10494144" y="10284402"/>
                </a:lnTo>
                <a:lnTo>
                  <a:pt x="10494144" y="10285413"/>
                </a:lnTo>
                <a:lnTo>
                  <a:pt x="10460720" y="10285413"/>
                </a:lnTo>
                <a:lnTo>
                  <a:pt x="10461536" y="10280638"/>
                </a:lnTo>
                <a:cubicBezTo>
                  <a:pt x="10466552" y="10243016"/>
                  <a:pt x="10464044" y="10224204"/>
                  <a:pt x="10454012" y="10224204"/>
                </a:cubicBezTo>
                <a:cubicBezTo>
                  <a:pt x="10440636" y="10210829"/>
                  <a:pt x="10433948" y="10204140"/>
                  <a:pt x="10433948" y="10204140"/>
                </a:cubicBezTo>
                <a:cubicBezTo>
                  <a:pt x="10420572" y="10190763"/>
                  <a:pt x="10420572" y="10177386"/>
                  <a:pt x="10433948" y="10164009"/>
                </a:cubicBezTo>
                <a:close/>
                <a:moveTo>
                  <a:pt x="9751729" y="10164009"/>
                </a:moveTo>
                <a:cubicBezTo>
                  <a:pt x="9751729" y="10164009"/>
                  <a:pt x="9751729" y="10170698"/>
                  <a:pt x="9751729" y="10184075"/>
                </a:cubicBezTo>
                <a:cubicBezTo>
                  <a:pt x="9751729" y="10184075"/>
                  <a:pt x="9745039" y="10184075"/>
                  <a:pt x="9731662" y="10184075"/>
                </a:cubicBezTo>
                <a:close/>
                <a:moveTo>
                  <a:pt x="9591207" y="10164009"/>
                </a:moveTo>
                <a:cubicBezTo>
                  <a:pt x="9617958" y="10177386"/>
                  <a:pt x="9617958" y="10197450"/>
                  <a:pt x="9591207" y="10224204"/>
                </a:cubicBezTo>
                <a:cubicBezTo>
                  <a:pt x="9577830" y="10237581"/>
                  <a:pt x="9571140" y="10237581"/>
                  <a:pt x="9571140" y="10224204"/>
                </a:cubicBezTo>
                <a:close/>
                <a:moveTo>
                  <a:pt x="6501151" y="10164009"/>
                </a:moveTo>
                <a:lnTo>
                  <a:pt x="6481086" y="10184075"/>
                </a:lnTo>
                <a:cubicBezTo>
                  <a:pt x="6481086" y="10177386"/>
                  <a:pt x="6482758" y="10172370"/>
                  <a:pt x="6486101" y="10169024"/>
                </a:cubicBezTo>
                <a:close/>
                <a:moveTo>
                  <a:pt x="10605936" y="10161142"/>
                </a:moveTo>
                <a:lnTo>
                  <a:pt x="10614536" y="10164009"/>
                </a:lnTo>
                <a:cubicBezTo>
                  <a:pt x="10614536" y="10177386"/>
                  <a:pt x="10621224" y="10184075"/>
                  <a:pt x="10634600" y="10184075"/>
                </a:cubicBezTo>
                <a:cubicBezTo>
                  <a:pt x="10647980" y="10184075"/>
                  <a:pt x="10654664" y="10190763"/>
                  <a:pt x="10654664" y="10204140"/>
                </a:cubicBezTo>
                <a:lnTo>
                  <a:pt x="10634600" y="10204140"/>
                </a:lnTo>
                <a:close/>
                <a:moveTo>
                  <a:pt x="6512615" y="10152543"/>
                </a:moveTo>
                <a:lnTo>
                  <a:pt x="6513691" y="10158993"/>
                </a:lnTo>
                <a:cubicBezTo>
                  <a:pt x="6512020" y="10162337"/>
                  <a:pt x="6507837" y="10164009"/>
                  <a:pt x="6501151" y="10164009"/>
                </a:cubicBezTo>
                <a:close/>
                <a:moveTo>
                  <a:pt x="10594472" y="10143944"/>
                </a:moveTo>
                <a:lnTo>
                  <a:pt x="10605936" y="10161142"/>
                </a:lnTo>
                <a:lnTo>
                  <a:pt x="10599484" y="10158993"/>
                </a:lnTo>
                <a:cubicBezTo>
                  <a:pt x="10596140" y="10155650"/>
                  <a:pt x="10594472" y="10150631"/>
                  <a:pt x="10594472" y="10143944"/>
                </a:cubicBezTo>
                <a:close/>
                <a:moveTo>
                  <a:pt x="6564215" y="10141078"/>
                </a:moveTo>
                <a:lnTo>
                  <a:pt x="6561345" y="10143944"/>
                </a:lnTo>
                <a:lnTo>
                  <a:pt x="6559701" y="10141642"/>
                </a:lnTo>
                <a:close/>
                <a:moveTo>
                  <a:pt x="9931063" y="10137673"/>
                </a:moveTo>
                <a:cubicBezTo>
                  <a:pt x="9931899" y="10138510"/>
                  <a:pt x="9932317" y="10140600"/>
                  <a:pt x="9932317" y="10143944"/>
                </a:cubicBezTo>
                <a:cubicBezTo>
                  <a:pt x="9945694" y="10157319"/>
                  <a:pt x="9952381" y="10164009"/>
                  <a:pt x="9952381" y="10164009"/>
                </a:cubicBezTo>
                <a:cubicBezTo>
                  <a:pt x="9952381" y="10164009"/>
                  <a:pt x="9945694" y="10170698"/>
                  <a:pt x="9932317" y="10184075"/>
                </a:cubicBezTo>
                <a:cubicBezTo>
                  <a:pt x="9918940" y="10197450"/>
                  <a:pt x="9905563" y="10217517"/>
                  <a:pt x="9892186" y="10244271"/>
                </a:cubicBezTo>
                <a:cubicBezTo>
                  <a:pt x="9878809" y="10271025"/>
                  <a:pt x="9878809" y="10284402"/>
                  <a:pt x="9892186" y="10284402"/>
                </a:cubicBezTo>
                <a:lnTo>
                  <a:pt x="9892355" y="10285413"/>
                </a:lnTo>
                <a:lnTo>
                  <a:pt x="9824165" y="10285413"/>
                </a:lnTo>
                <a:lnTo>
                  <a:pt x="9821957" y="10274368"/>
                </a:lnTo>
                <a:cubicBezTo>
                  <a:pt x="9815267" y="10267678"/>
                  <a:pt x="9818611" y="10250958"/>
                  <a:pt x="9831991" y="10224204"/>
                </a:cubicBezTo>
                <a:lnTo>
                  <a:pt x="9872119" y="10184075"/>
                </a:lnTo>
                <a:lnTo>
                  <a:pt x="9912250" y="10164009"/>
                </a:lnTo>
                <a:cubicBezTo>
                  <a:pt x="9922283" y="10143943"/>
                  <a:pt x="9928554" y="10135165"/>
                  <a:pt x="9931063" y="10137673"/>
                </a:cubicBezTo>
                <a:close/>
                <a:moveTo>
                  <a:pt x="9701564" y="10133911"/>
                </a:moveTo>
                <a:cubicBezTo>
                  <a:pt x="9708254" y="10140601"/>
                  <a:pt x="9711597" y="10153975"/>
                  <a:pt x="9711597" y="10174042"/>
                </a:cubicBezTo>
                <a:cubicBezTo>
                  <a:pt x="9711597" y="10194106"/>
                  <a:pt x="9704910" y="10204140"/>
                  <a:pt x="9691533" y="10204140"/>
                </a:cubicBezTo>
                <a:lnTo>
                  <a:pt x="9691533" y="10164009"/>
                </a:lnTo>
                <a:cubicBezTo>
                  <a:pt x="9704910" y="10150631"/>
                  <a:pt x="9708254" y="10140601"/>
                  <a:pt x="9701564" y="10133911"/>
                </a:cubicBezTo>
                <a:close/>
                <a:moveTo>
                  <a:pt x="5510427" y="10111336"/>
                </a:moveTo>
                <a:cubicBezTo>
                  <a:pt x="5518787" y="10109665"/>
                  <a:pt x="5524638" y="10110503"/>
                  <a:pt x="5527984" y="10113847"/>
                </a:cubicBezTo>
                <a:cubicBezTo>
                  <a:pt x="5534671" y="10120534"/>
                  <a:pt x="5534671" y="10133911"/>
                  <a:pt x="5527984" y="10153975"/>
                </a:cubicBezTo>
                <a:cubicBezTo>
                  <a:pt x="5521295" y="10174042"/>
                  <a:pt x="5517951" y="10190763"/>
                  <a:pt x="5517951" y="10204140"/>
                </a:cubicBezTo>
                <a:lnTo>
                  <a:pt x="5457755" y="10284402"/>
                </a:lnTo>
                <a:lnTo>
                  <a:pt x="5437689" y="10244271"/>
                </a:lnTo>
                <a:cubicBezTo>
                  <a:pt x="5437689" y="10177386"/>
                  <a:pt x="5451065" y="10137254"/>
                  <a:pt x="5477819" y="10123877"/>
                </a:cubicBezTo>
                <a:cubicBezTo>
                  <a:pt x="5491197" y="10117190"/>
                  <a:pt x="5502066" y="10113011"/>
                  <a:pt x="5510427" y="10111336"/>
                </a:cubicBezTo>
                <a:close/>
                <a:moveTo>
                  <a:pt x="9671466" y="10103813"/>
                </a:moveTo>
                <a:lnTo>
                  <a:pt x="9651402" y="10123877"/>
                </a:lnTo>
                <a:cubicBezTo>
                  <a:pt x="9664779" y="10137254"/>
                  <a:pt x="9671466" y="10137254"/>
                  <a:pt x="9671466" y="10123877"/>
                </a:cubicBezTo>
                <a:cubicBezTo>
                  <a:pt x="9671466" y="10123877"/>
                  <a:pt x="9671466" y="10117190"/>
                  <a:pt x="9671466" y="10103813"/>
                </a:cubicBezTo>
                <a:close/>
                <a:moveTo>
                  <a:pt x="5338704" y="10082407"/>
                </a:moveTo>
                <a:lnTo>
                  <a:pt x="5337362" y="10083749"/>
                </a:lnTo>
                <a:lnTo>
                  <a:pt x="5317298" y="10103813"/>
                </a:lnTo>
                <a:close/>
                <a:moveTo>
                  <a:pt x="10494144" y="10063682"/>
                </a:moveTo>
                <a:lnTo>
                  <a:pt x="10534276" y="10083749"/>
                </a:lnTo>
                <a:cubicBezTo>
                  <a:pt x="10534276" y="10083749"/>
                  <a:pt x="10534276" y="10087093"/>
                  <a:pt x="10534276" y="10093780"/>
                </a:cubicBezTo>
                <a:cubicBezTo>
                  <a:pt x="10534276" y="10100470"/>
                  <a:pt x="10534276" y="10110503"/>
                  <a:pt x="10534276" y="10123877"/>
                </a:cubicBezTo>
                <a:lnTo>
                  <a:pt x="10534276" y="10143944"/>
                </a:lnTo>
                <a:cubicBezTo>
                  <a:pt x="10534276" y="10143944"/>
                  <a:pt x="10534276" y="10150631"/>
                  <a:pt x="10534276" y="10164009"/>
                </a:cubicBezTo>
                <a:lnTo>
                  <a:pt x="10494144" y="10164009"/>
                </a:lnTo>
                <a:cubicBezTo>
                  <a:pt x="10494144" y="10150631"/>
                  <a:pt x="10494144" y="10143944"/>
                  <a:pt x="10494144" y="10143944"/>
                </a:cubicBezTo>
                <a:cubicBezTo>
                  <a:pt x="10494144" y="10143944"/>
                  <a:pt x="10487456" y="10143944"/>
                  <a:pt x="10474080" y="10143944"/>
                </a:cubicBezTo>
                <a:lnTo>
                  <a:pt x="10474080" y="10123877"/>
                </a:lnTo>
                <a:cubicBezTo>
                  <a:pt x="10474080" y="10110503"/>
                  <a:pt x="10474080" y="10103813"/>
                  <a:pt x="10474080" y="10103813"/>
                </a:cubicBezTo>
                <a:lnTo>
                  <a:pt x="10474080" y="10083749"/>
                </a:lnTo>
                <a:close/>
                <a:moveTo>
                  <a:pt x="10293492" y="10063682"/>
                </a:moveTo>
                <a:cubicBezTo>
                  <a:pt x="10280112" y="10063682"/>
                  <a:pt x="10273424" y="10070372"/>
                  <a:pt x="10273424" y="10083749"/>
                </a:cubicBezTo>
                <a:cubicBezTo>
                  <a:pt x="10286804" y="10083749"/>
                  <a:pt x="10296836" y="10080403"/>
                  <a:pt x="10303524" y="10073716"/>
                </a:cubicBezTo>
                <a:cubicBezTo>
                  <a:pt x="10310212" y="10067028"/>
                  <a:pt x="10306868" y="10063682"/>
                  <a:pt x="10293492" y="10063682"/>
                </a:cubicBezTo>
                <a:close/>
                <a:moveTo>
                  <a:pt x="9811924" y="10063682"/>
                </a:moveTo>
                <a:cubicBezTo>
                  <a:pt x="9811924" y="10077059"/>
                  <a:pt x="9815267" y="10083749"/>
                  <a:pt x="9821957" y="10083749"/>
                </a:cubicBezTo>
                <a:cubicBezTo>
                  <a:pt x="9828644" y="10083749"/>
                  <a:pt x="9831991" y="10083749"/>
                  <a:pt x="9831991" y="10083749"/>
                </a:cubicBezTo>
                <a:close/>
                <a:moveTo>
                  <a:pt x="7243566" y="10063682"/>
                </a:moveTo>
                <a:cubicBezTo>
                  <a:pt x="7243566" y="10077059"/>
                  <a:pt x="7243566" y="10083749"/>
                  <a:pt x="7243566" y="10083749"/>
                </a:cubicBezTo>
                <a:cubicBezTo>
                  <a:pt x="7243566" y="10083749"/>
                  <a:pt x="7240223" y="10087093"/>
                  <a:pt x="7233533" y="10093780"/>
                </a:cubicBezTo>
                <a:cubicBezTo>
                  <a:pt x="7226845" y="10100470"/>
                  <a:pt x="7223502" y="10097123"/>
                  <a:pt x="7223502" y="10083749"/>
                </a:cubicBezTo>
                <a:cubicBezTo>
                  <a:pt x="7223502" y="10070372"/>
                  <a:pt x="7230189" y="10063682"/>
                  <a:pt x="7243566" y="10063682"/>
                </a:cubicBezTo>
                <a:close/>
                <a:moveTo>
                  <a:pt x="6561345" y="10063682"/>
                </a:moveTo>
                <a:lnTo>
                  <a:pt x="6541281" y="10083749"/>
                </a:lnTo>
                <a:cubicBezTo>
                  <a:pt x="6541281" y="10097123"/>
                  <a:pt x="6547969" y="10097123"/>
                  <a:pt x="6561345" y="10083749"/>
                </a:cubicBezTo>
                <a:close/>
                <a:moveTo>
                  <a:pt x="5357429" y="10063682"/>
                </a:moveTo>
                <a:lnTo>
                  <a:pt x="5338704" y="10082407"/>
                </a:lnTo>
                <a:lnTo>
                  <a:pt x="5352412" y="10068699"/>
                </a:lnTo>
                <a:cubicBezTo>
                  <a:pt x="5355757" y="10065354"/>
                  <a:pt x="5357429" y="10063682"/>
                  <a:pt x="5357429" y="10063682"/>
                </a:cubicBezTo>
                <a:close/>
                <a:moveTo>
                  <a:pt x="10052708" y="10043618"/>
                </a:moveTo>
                <a:lnTo>
                  <a:pt x="10052708" y="10083749"/>
                </a:lnTo>
                <a:lnTo>
                  <a:pt x="10012577" y="10083749"/>
                </a:lnTo>
                <a:lnTo>
                  <a:pt x="10032643" y="10063682"/>
                </a:lnTo>
                <a:close/>
                <a:moveTo>
                  <a:pt x="5879125" y="10043618"/>
                </a:moveTo>
                <a:lnTo>
                  <a:pt x="5879125" y="10083749"/>
                </a:lnTo>
                <a:cubicBezTo>
                  <a:pt x="5892503" y="10083749"/>
                  <a:pt x="5899192" y="10077059"/>
                  <a:pt x="5899192" y="10063682"/>
                </a:cubicBezTo>
                <a:close/>
                <a:moveTo>
                  <a:pt x="5377493" y="10043618"/>
                </a:moveTo>
                <a:cubicBezTo>
                  <a:pt x="5377493" y="10056992"/>
                  <a:pt x="5387527" y="10067028"/>
                  <a:pt x="5407591" y="10073716"/>
                </a:cubicBezTo>
                <a:cubicBezTo>
                  <a:pt x="5427658" y="10080403"/>
                  <a:pt x="5431001" y="10083749"/>
                  <a:pt x="5417625" y="10083749"/>
                </a:cubicBezTo>
                <a:cubicBezTo>
                  <a:pt x="5404247" y="10083749"/>
                  <a:pt x="5390871" y="10083749"/>
                  <a:pt x="5377493" y="10083749"/>
                </a:cubicBezTo>
                <a:cubicBezTo>
                  <a:pt x="5370806" y="10077059"/>
                  <a:pt x="5365791" y="10072044"/>
                  <a:pt x="5362445" y="10068698"/>
                </a:cubicBezTo>
                <a:lnTo>
                  <a:pt x="5357429" y="10063682"/>
                </a:lnTo>
                <a:close/>
                <a:moveTo>
                  <a:pt x="11236560" y="10023551"/>
                </a:moveTo>
                <a:lnTo>
                  <a:pt x="11236560" y="10043618"/>
                </a:lnTo>
                <a:lnTo>
                  <a:pt x="11216496" y="10043618"/>
                </a:lnTo>
                <a:close/>
                <a:moveTo>
                  <a:pt x="10253360" y="10023551"/>
                </a:moveTo>
                <a:lnTo>
                  <a:pt x="10213229" y="10043618"/>
                </a:lnTo>
                <a:lnTo>
                  <a:pt x="10193165" y="10083749"/>
                </a:lnTo>
                <a:cubicBezTo>
                  <a:pt x="10206542" y="10083749"/>
                  <a:pt x="10213229" y="10090436"/>
                  <a:pt x="10213229" y="10103813"/>
                </a:cubicBezTo>
                <a:lnTo>
                  <a:pt x="10213229" y="10083749"/>
                </a:lnTo>
                <a:cubicBezTo>
                  <a:pt x="10226606" y="10083749"/>
                  <a:pt x="10233296" y="10080403"/>
                  <a:pt x="10233296" y="10073716"/>
                </a:cubicBezTo>
                <a:cubicBezTo>
                  <a:pt x="10233296" y="10067028"/>
                  <a:pt x="10233296" y="10063682"/>
                  <a:pt x="10233296" y="10063682"/>
                </a:cubicBezTo>
                <a:lnTo>
                  <a:pt x="10253360" y="10043618"/>
                </a:lnTo>
                <a:cubicBezTo>
                  <a:pt x="10253360" y="10043618"/>
                  <a:pt x="10253360" y="10036928"/>
                  <a:pt x="10253360" y="10023551"/>
                </a:cubicBezTo>
                <a:close/>
                <a:moveTo>
                  <a:pt x="10012577" y="10023551"/>
                </a:moveTo>
                <a:cubicBezTo>
                  <a:pt x="10012577" y="10023551"/>
                  <a:pt x="10019266" y="10023551"/>
                  <a:pt x="10032643" y="10023551"/>
                </a:cubicBezTo>
                <a:cubicBezTo>
                  <a:pt x="10032643" y="10036928"/>
                  <a:pt x="10025954" y="10043618"/>
                  <a:pt x="10012577" y="10043618"/>
                </a:cubicBezTo>
                <a:cubicBezTo>
                  <a:pt x="9999200" y="10043618"/>
                  <a:pt x="9992512" y="10040274"/>
                  <a:pt x="9992512" y="10033585"/>
                </a:cubicBezTo>
                <a:cubicBezTo>
                  <a:pt x="9992512" y="10026895"/>
                  <a:pt x="9999200" y="10023551"/>
                  <a:pt x="10012577" y="10023551"/>
                </a:cubicBezTo>
                <a:close/>
                <a:moveTo>
                  <a:pt x="5638344" y="10023551"/>
                </a:moveTo>
                <a:cubicBezTo>
                  <a:pt x="5651719" y="10023551"/>
                  <a:pt x="5658409" y="10023551"/>
                  <a:pt x="5658409" y="10023551"/>
                </a:cubicBezTo>
                <a:lnTo>
                  <a:pt x="5638344" y="10043618"/>
                </a:lnTo>
                <a:cubicBezTo>
                  <a:pt x="5624967" y="10043618"/>
                  <a:pt x="5618277" y="10040274"/>
                  <a:pt x="5618277" y="10033585"/>
                </a:cubicBezTo>
                <a:cubicBezTo>
                  <a:pt x="5618277" y="10026895"/>
                  <a:pt x="5624967" y="10023551"/>
                  <a:pt x="5638344" y="10023551"/>
                </a:cubicBezTo>
                <a:close/>
                <a:moveTo>
                  <a:pt x="10193165" y="10003487"/>
                </a:moveTo>
                <a:cubicBezTo>
                  <a:pt x="10153034" y="10030241"/>
                  <a:pt x="10132970" y="10056992"/>
                  <a:pt x="10132970" y="10083749"/>
                </a:cubicBezTo>
                <a:cubicBezTo>
                  <a:pt x="10146347" y="10097123"/>
                  <a:pt x="10166411" y="10077059"/>
                  <a:pt x="10193165" y="10023551"/>
                </a:cubicBezTo>
                <a:cubicBezTo>
                  <a:pt x="10206542" y="10010177"/>
                  <a:pt x="10206542" y="10003487"/>
                  <a:pt x="10193165" y="10003487"/>
                </a:cubicBezTo>
                <a:close/>
                <a:moveTo>
                  <a:pt x="7444219" y="10003487"/>
                </a:moveTo>
                <a:lnTo>
                  <a:pt x="7384023" y="10043618"/>
                </a:lnTo>
                <a:lnTo>
                  <a:pt x="7363957" y="10043618"/>
                </a:lnTo>
                <a:cubicBezTo>
                  <a:pt x="7363957" y="10043618"/>
                  <a:pt x="7370647" y="10036928"/>
                  <a:pt x="7384023" y="10023551"/>
                </a:cubicBezTo>
                <a:close/>
                <a:moveTo>
                  <a:pt x="7303761" y="10003487"/>
                </a:moveTo>
                <a:lnTo>
                  <a:pt x="7303761" y="10023551"/>
                </a:lnTo>
                <a:lnTo>
                  <a:pt x="7283697" y="10023551"/>
                </a:lnTo>
                <a:cubicBezTo>
                  <a:pt x="7283697" y="10010177"/>
                  <a:pt x="7290387" y="10003487"/>
                  <a:pt x="7303761" y="10003487"/>
                </a:cubicBezTo>
                <a:close/>
                <a:moveTo>
                  <a:pt x="6691770" y="10003487"/>
                </a:moveTo>
                <a:cubicBezTo>
                  <a:pt x="6698459" y="10003487"/>
                  <a:pt x="6701803" y="10010177"/>
                  <a:pt x="6701803" y="10023551"/>
                </a:cubicBezTo>
                <a:cubicBezTo>
                  <a:pt x="6688429" y="10023551"/>
                  <a:pt x="6681739" y="10020207"/>
                  <a:pt x="6681739" y="10013520"/>
                </a:cubicBezTo>
                <a:cubicBezTo>
                  <a:pt x="6681739" y="10006830"/>
                  <a:pt x="6685083" y="10003487"/>
                  <a:pt x="6691770" y="10003487"/>
                </a:cubicBezTo>
                <a:close/>
                <a:moveTo>
                  <a:pt x="5828963" y="10003487"/>
                </a:moveTo>
                <a:cubicBezTo>
                  <a:pt x="5822273" y="10003487"/>
                  <a:pt x="5818930" y="10010177"/>
                  <a:pt x="5818930" y="10023551"/>
                </a:cubicBezTo>
                <a:cubicBezTo>
                  <a:pt x="5818930" y="10036928"/>
                  <a:pt x="5825620" y="10043618"/>
                  <a:pt x="5838997" y="10043618"/>
                </a:cubicBezTo>
                <a:lnTo>
                  <a:pt x="5838997" y="10023551"/>
                </a:lnTo>
                <a:cubicBezTo>
                  <a:pt x="5838997" y="10010177"/>
                  <a:pt x="5835653" y="10003487"/>
                  <a:pt x="5828963" y="10003487"/>
                </a:cubicBezTo>
                <a:close/>
                <a:moveTo>
                  <a:pt x="9488370" y="9990946"/>
                </a:moveTo>
                <a:cubicBezTo>
                  <a:pt x="9493388" y="9989274"/>
                  <a:pt x="9497568" y="9990110"/>
                  <a:pt x="9500911" y="9993453"/>
                </a:cubicBezTo>
                <a:cubicBezTo>
                  <a:pt x="9507601" y="10000143"/>
                  <a:pt x="9507601" y="10010177"/>
                  <a:pt x="9500911" y="10023551"/>
                </a:cubicBezTo>
                <a:cubicBezTo>
                  <a:pt x="9494224" y="10036928"/>
                  <a:pt x="9487534" y="10046962"/>
                  <a:pt x="9480847" y="10053649"/>
                </a:cubicBezTo>
                <a:cubicBezTo>
                  <a:pt x="9474157" y="10060339"/>
                  <a:pt x="9470814" y="10056992"/>
                  <a:pt x="9470814" y="10043618"/>
                </a:cubicBezTo>
                <a:cubicBezTo>
                  <a:pt x="9470814" y="10030241"/>
                  <a:pt x="9477501" y="10023551"/>
                  <a:pt x="9490880" y="10023551"/>
                </a:cubicBezTo>
                <a:lnTo>
                  <a:pt x="9470814" y="10023551"/>
                </a:lnTo>
                <a:cubicBezTo>
                  <a:pt x="9457437" y="10023551"/>
                  <a:pt x="9457437" y="10016864"/>
                  <a:pt x="9470814" y="10003487"/>
                </a:cubicBezTo>
                <a:cubicBezTo>
                  <a:pt x="9477501" y="9996800"/>
                  <a:pt x="9483355" y="9992618"/>
                  <a:pt x="9488370" y="9990946"/>
                </a:cubicBezTo>
                <a:close/>
                <a:moveTo>
                  <a:pt x="11035908" y="9983420"/>
                </a:moveTo>
                <a:lnTo>
                  <a:pt x="11015844" y="10003487"/>
                </a:lnTo>
                <a:cubicBezTo>
                  <a:pt x="11015844" y="10003487"/>
                  <a:pt x="11015844" y="10006830"/>
                  <a:pt x="11015844" y="10013520"/>
                </a:cubicBezTo>
                <a:cubicBezTo>
                  <a:pt x="11015844" y="10020207"/>
                  <a:pt x="11015844" y="10030241"/>
                  <a:pt x="11015844" y="10043618"/>
                </a:cubicBezTo>
                <a:lnTo>
                  <a:pt x="11015844" y="10063682"/>
                </a:lnTo>
                <a:lnTo>
                  <a:pt x="10995776" y="10043618"/>
                </a:lnTo>
                <a:lnTo>
                  <a:pt x="10975712" y="10003487"/>
                </a:lnTo>
                <a:lnTo>
                  <a:pt x="10955644" y="10023551"/>
                </a:lnTo>
                <a:cubicBezTo>
                  <a:pt x="10942268" y="10050305"/>
                  <a:pt x="10942268" y="10077059"/>
                  <a:pt x="10955644" y="10103813"/>
                </a:cubicBezTo>
                <a:cubicBezTo>
                  <a:pt x="10955644" y="10117190"/>
                  <a:pt x="10962336" y="10120534"/>
                  <a:pt x="10975712" y="10113847"/>
                </a:cubicBezTo>
                <a:cubicBezTo>
                  <a:pt x="10989088" y="10107157"/>
                  <a:pt x="11009152" y="10103813"/>
                  <a:pt x="11035908" y="10103813"/>
                </a:cubicBezTo>
                <a:cubicBezTo>
                  <a:pt x="11076036" y="10090436"/>
                  <a:pt x="11082724" y="10070372"/>
                  <a:pt x="11055972" y="10043618"/>
                </a:cubicBezTo>
                <a:cubicBezTo>
                  <a:pt x="11042592" y="10030241"/>
                  <a:pt x="11035908" y="10016864"/>
                  <a:pt x="11035908" y="10003487"/>
                </a:cubicBezTo>
                <a:cubicBezTo>
                  <a:pt x="11035908" y="9990110"/>
                  <a:pt x="11035908" y="9983420"/>
                  <a:pt x="11035908" y="9983420"/>
                </a:cubicBezTo>
                <a:close/>
                <a:moveTo>
                  <a:pt x="10353688" y="9983420"/>
                </a:moveTo>
                <a:cubicBezTo>
                  <a:pt x="10340308" y="9983420"/>
                  <a:pt x="10333624" y="9990110"/>
                  <a:pt x="10333624" y="10003487"/>
                </a:cubicBezTo>
                <a:cubicBezTo>
                  <a:pt x="10333624" y="10016864"/>
                  <a:pt x="10333624" y="10023551"/>
                  <a:pt x="10333624" y="10023551"/>
                </a:cubicBezTo>
                <a:lnTo>
                  <a:pt x="10353688" y="10023551"/>
                </a:lnTo>
                <a:close/>
                <a:moveTo>
                  <a:pt x="10313556" y="9983420"/>
                </a:moveTo>
                <a:lnTo>
                  <a:pt x="10307916" y="9989061"/>
                </a:lnTo>
                <a:lnTo>
                  <a:pt x="10311048" y="9985930"/>
                </a:lnTo>
                <a:cubicBezTo>
                  <a:pt x="10312720" y="9984256"/>
                  <a:pt x="10313556" y="9983420"/>
                  <a:pt x="10313556" y="9983420"/>
                </a:cubicBezTo>
                <a:close/>
                <a:moveTo>
                  <a:pt x="5466875" y="9968830"/>
                </a:moveTo>
                <a:lnTo>
                  <a:pt x="5447722" y="9978405"/>
                </a:lnTo>
                <a:cubicBezTo>
                  <a:pt x="5441035" y="9981748"/>
                  <a:pt x="5437689" y="9983420"/>
                  <a:pt x="5437689" y="9983420"/>
                </a:cubicBezTo>
                <a:cubicBezTo>
                  <a:pt x="5444379" y="9976733"/>
                  <a:pt x="5450651" y="9972135"/>
                  <a:pt x="5456501" y="9969628"/>
                </a:cubicBezTo>
                <a:close/>
                <a:moveTo>
                  <a:pt x="10985744" y="9963356"/>
                </a:moveTo>
                <a:cubicBezTo>
                  <a:pt x="10979056" y="9963356"/>
                  <a:pt x="10975712" y="9970046"/>
                  <a:pt x="10975712" y="9983420"/>
                </a:cubicBezTo>
                <a:cubicBezTo>
                  <a:pt x="10975712" y="9996797"/>
                  <a:pt x="10979056" y="10003487"/>
                  <a:pt x="10985744" y="10003487"/>
                </a:cubicBezTo>
                <a:cubicBezTo>
                  <a:pt x="10992432" y="10003487"/>
                  <a:pt x="10995776" y="9996797"/>
                  <a:pt x="10995776" y="9983420"/>
                </a:cubicBezTo>
                <a:cubicBezTo>
                  <a:pt x="10995776" y="9970046"/>
                  <a:pt x="10992432" y="9963356"/>
                  <a:pt x="10985744" y="9963356"/>
                </a:cubicBezTo>
                <a:close/>
                <a:moveTo>
                  <a:pt x="9591207" y="9963356"/>
                </a:moveTo>
                <a:cubicBezTo>
                  <a:pt x="9591207" y="9963356"/>
                  <a:pt x="9587861" y="9966699"/>
                  <a:pt x="9581173" y="9973389"/>
                </a:cubicBezTo>
                <a:cubicBezTo>
                  <a:pt x="9574484" y="9980076"/>
                  <a:pt x="9571140" y="9983420"/>
                  <a:pt x="9571140" y="9983420"/>
                </a:cubicBezTo>
                <a:cubicBezTo>
                  <a:pt x="9571140" y="9983420"/>
                  <a:pt x="9577830" y="9983420"/>
                  <a:pt x="9591207" y="9983420"/>
                </a:cubicBezTo>
                <a:cubicBezTo>
                  <a:pt x="9591207" y="9970046"/>
                  <a:pt x="9591207" y="9963356"/>
                  <a:pt x="9591207" y="9963356"/>
                </a:cubicBezTo>
                <a:close/>
                <a:moveTo>
                  <a:pt x="8146503" y="9963356"/>
                </a:moveTo>
                <a:cubicBezTo>
                  <a:pt x="8133129" y="9963356"/>
                  <a:pt x="8119749" y="9973389"/>
                  <a:pt x="8106373" y="9993453"/>
                </a:cubicBezTo>
                <a:cubicBezTo>
                  <a:pt x="8092998" y="10013520"/>
                  <a:pt x="8086309" y="10030241"/>
                  <a:pt x="8086309" y="10043618"/>
                </a:cubicBezTo>
                <a:cubicBezTo>
                  <a:pt x="8086309" y="10070372"/>
                  <a:pt x="8099685" y="10056992"/>
                  <a:pt x="8126439" y="10003487"/>
                </a:cubicBezTo>
                <a:cubicBezTo>
                  <a:pt x="8153193" y="9976733"/>
                  <a:pt x="8159881" y="9963356"/>
                  <a:pt x="8146503" y="9963356"/>
                </a:cubicBezTo>
                <a:close/>
                <a:moveTo>
                  <a:pt x="6681739" y="9963356"/>
                </a:moveTo>
                <a:cubicBezTo>
                  <a:pt x="6681739" y="9963356"/>
                  <a:pt x="6688429" y="9963356"/>
                  <a:pt x="6701803" y="9963356"/>
                </a:cubicBezTo>
                <a:cubicBezTo>
                  <a:pt x="6701803" y="9976733"/>
                  <a:pt x="6695113" y="9983420"/>
                  <a:pt x="6681739" y="9983420"/>
                </a:cubicBezTo>
                <a:cubicBezTo>
                  <a:pt x="6668362" y="9983420"/>
                  <a:pt x="6661672" y="9980076"/>
                  <a:pt x="6661672" y="9973389"/>
                </a:cubicBezTo>
                <a:cubicBezTo>
                  <a:pt x="6661672" y="9966699"/>
                  <a:pt x="6668362" y="9963356"/>
                  <a:pt x="6681739" y="9963356"/>
                </a:cubicBezTo>
                <a:close/>
                <a:moveTo>
                  <a:pt x="5849027" y="9963356"/>
                </a:moveTo>
                <a:cubicBezTo>
                  <a:pt x="5842341" y="9963356"/>
                  <a:pt x="5838997" y="9966699"/>
                  <a:pt x="5838997" y="9973389"/>
                </a:cubicBezTo>
                <a:cubicBezTo>
                  <a:pt x="5838997" y="9980076"/>
                  <a:pt x="5845684" y="9983420"/>
                  <a:pt x="5859061" y="9983420"/>
                </a:cubicBezTo>
                <a:cubicBezTo>
                  <a:pt x="5859061" y="9970046"/>
                  <a:pt x="5855717" y="9963356"/>
                  <a:pt x="5849027" y="9963356"/>
                </a:cubicBezTo>
                <a:close/>
                <a:moveTo>
                  <a:pt x="11477344" y="9923225"/>
                </a:moveTo>
                <a:cubicBezTo>
                  <a:pt x="11504096" y="9923225"/>
                  <a:pt x="11517476" y="9926568"/>
                  <a:pt x="11517476" y="9933258"/>
                </a:cubicBezTo>
                <a:cubicBezTo>
                  <a:pt x="11517476" y="9939948"/>
                  <a:pt x="11510784" y="9956669"/>
                  <a:pt x="11497408" y="9983420"/>
                </a:cubicBezTo>
                <a:cubicBezTo>
                  <a:pt x="11484032" y="10010177"/>
                  <a:pt x="11477344" y="10043618"/>
                  <a:pt x="11477344" y="10083749"/>
                </a:cubicBezTo>
                <a:lnTo>
                  <a:pt x="11477344" y="10143944"/>
                </a:lnTo>
                <a:lnTo>
                  <a:pt x="11457276" y="10123877"/>
                </a:lnTo>
                <a:cubicBezTo>
                  <a:pt x="11443900" y="10097123"/>
                  <a:pt x="11437212" y="10077059"/>
                  <a:pt x="11437212" y="10063682"/>
                </a:cubicBezTo>
                <a:cubicBezTo>
                  <a:pt x="11437212" y="10050305"/>
                  <a:pt x="11430524" y="10030241"/>
                  <a:pt x="11417148" y="10003487"/>
                </a:cubicBezTo>
                <a:cubicBezTo>
                  <a:pt x="11417148" y="9990110"/>
                  <a:pt x="11417148" y="9980076"/>
                  <a:pt x="11417148" y="9973389"/>
                </a:cubicBezTo>
                <a:cubicBezTo>
                  <a:pt x="11417148" y="9966699"/>
                  <a:pt x="11423836" y="9963356"/>
                  <a:pt x="11437212" y="9963356"/>
                </a:cubicBezTo>
                <a:lnTo>
                  <a:pt x="11457276" y="9943292"/>
                </a:lnTo>
                <a:cubicBezTo>
                  <a:pt x="11470652" y="9943292"/>
                  <a:pt x="11477344" y="9936602"/>
                  <a:pt x="11477344" y="9923225"/>
                </a:cubicBezTo>
                <a:close/>
                <a:moveTo>
                  <a:pt x="6902456" y="9923225"/>
                </a:moveTo>
                <a:cubicBezTo>
                  <a:pt x="6889079" y="9923225"/>
                  <a:pt x="6882392" y="9926568"/>
                  <a:pt x="6882392" y="9933258"/>
                </a:cubicBezTo>
                <a:cubicBezTo>
                  <a:pt x="6882392" y="9939948"/>
                  <a:pt x="6882392" y="9943292"/>
                  <a:pt x="6882392" y="9943292"/>
                </a:cubicBezTo>
                <a:lnTo>
                  <a:pt x="6902456" y="9943292"/>
                </a:lnTo>
                <a:cubicBezTo>
                  <a:pt x="6902456" y="9929915"/>
                  <a:pt x="6902456" y="9923225"/>
                  <a:pt x="6902456" y="9923225"/>
                </a:cubicBezTo>
                <a:close/>
                <a:moveTo>
                  <a:pt x="10754992" y="9903160"/>
                </a:moveTo>
                <a:cubicBezTo>
                  <a:pt x="10768368" y="9903160"/>
                  <a:pt x="10775060" y="9903160"/>
                  <a:pt x="10775060" y="9903160"/>
                </a:cubicBezTo>
                <a:cubicBezTo>
                  <a:pt x="10775060" y="9903160"/>
                  <a:pt x="10775060" y="9909850"/>
                  <a:pt x="10775060" y="9923225"/>
                </a:cubicBezTo>
                <a:lnTo>
                  <a:pt x="10754992" y="9923225"/>
                </a:lnTo>
                <a:close/>
                <a:moveTo>
                  <a:pt x="5497887" y="9903160"/>
                </a:moveTo>
                <a:cubicBezTo>
                  <a:pt x="5511261" y="9903160"/>
                  <a:pt x="5517951" y="9903160"/>
                  <a:pt x="5517951" y="9903160"/>
                </a:cubicBezTo>
                <a:lnTo>
                  <a:pt x="5538015" y="9903160"/>
                </a:lnTo>
                <a:lnTo>
                  <a:pt x="5578146" y="9963356"/>
                </a:lnTo>
                <a:cubicBezTo>
                  <a:pt x="5578146" y="9963356"/>
                  <a:pt x="5578146" y="9966699"/>
                  <a:pt x="5578146" y="9973389"/>
                </a:cubicBezTo>
                <a:cubicBezTo>
                  <a:pt x="5578146" y="9980076"/>
                  <a:pt x="5578146" y="9990110"/>
                  <a:pt x="5578146" y="10003487"/>
                </a:cubicBezTo>
                <a:lnTo>
                  <a:pt x="5598213" y="9983420"/>
                </a:lnTo>
                <a:lnTo>
                  <a:pt x="5618277" y="9983420"/>
                </a:lnTo>
                <a:cubicBezTo>
                  <a:pt x="5618277" y="9996797"/>
                  <a:pt x="5604900" y="10010177"/>
                  <a:pt x="5578146" y="10023551"/>
                </a:cubicBezTo>
                <a:cubicBezTo>
                  <a:pt x="5578146" y="10023551"/>
                  <a:pt x="5574803" y="10026895"/>
                  <a:pt x="5568115" y="10033585"/>
                </a:cubicBezTo>
                <a:cubicBezTo>
                  <a:pt x="5561425" y="10040274"/>
                  <a:pt x="5558082" y="10043618"/>
                  <a:pt x="5558082" y="10043618"/>
                </a:cubicBezTo>
                <a:cubicBezTo>
                  <a:pt x="5558082" y="10056992"/>
                  <a:pt x="5544705" y="10056992"/>
                  <a:pt x="5517951" y="10043618"/>
                </a:cubicBezTo>
                <a:cubicBezTo>
                  <a:pt x="5504574" y="10043618"/>
                  <a:pt x="5497887" y="10030241"/>
                  <a:pt x="5497887" y="10003487"/>
                </a:cubicBezTo>
                <a:cubicBezTo>
                  <a:pt x="5491197" y="9983420"/>
                  <a:pt x="5482838" y="9971715"/>
                  <a:pt x="5472805" y="9968371"/>
                </a:cubicBezTo>
                <a:lnTo>
                  <a:pt x="5466875" y="9968830"/>
                </a:lnTo>
                <a:lnTo>
                  <a:pt x="5477819" y="9963356"/>
                </a:lnTo>
                <a:cubicBezTo>
                  <a:pt x="5491197" y="9949979"/>
                  <a:pt x="5497887" y="9939948"/>
                  <a:pt x="5497887" y="9933258"/>
                </a:cubicBezTo>
                <a:cubicBezTo>
                  <a:pt x="5497887" y="9926568"/>
                  <a:pt x="5491197" y="9923225"/>
                  <a:pt x="5477819" y="9923225"/>
                </a:cubicBezTo>
                <a:cubicBezTo>
                  <a:pt x="5464445" y="9923225"/>
                  <a:pt x="5461099" y="9919881"/>
                  <a:pt x="5467789" y="9913194"/>
                </a:cubicBezTo>
                <a:cubicBezTo>
                  <a:pt x="5474476" y="9906504"/>
                  <a:pt x="5484509" y="9903160"/>
                  <a:pt x="5497887" y="9903160"/>
                </a:cubicBezTo>
                <a:close/>
                <a:moveTo>
                  <a:pt x="9372369" y="9896889"/>
                </a:moveTo>
                <a:cubicBezTo>
                  <a:pt x="9369444" y="9897727"/>
                  <a:pt x="9365472" y="9899817"/>
                  <a:pt x="9360454" y="9903160"/>
                </a:cubicBezTo>
                <a:cubicBezTo>
                  <a:pt x="9340390" y="9916538"/>
                  <a:pt x="9330356" y="9929915"/>
                  <a:pt x="9330356" y="9943292"/>
                </a:cubicBezTo>
                <a:cubicBezTo>
                  <a:pt x="9330356" y="9956669"/>
                  <a:pt x="9327012" y="9966699"/>
                  <a:pt x="9320325" y="9973389"/>
                </a:cubicBezTo>
                <a:cubicBezTo>
                  <a:pt x="9313635" y="9980076"/>
                  <a:pt x="9316979" y="9986766"/>
                  <a:pt x="9330356" y="9993453"/>
                </a:cubicBezTo>
                <a:cubicBezTo>
                  <a:pt x="9343733" y="10000143"/>
                  <a:pt x="9343733" y="10010177"/>
                  <a:pt x="9330356" y="10023551"/>
                </a:cubicBezTo>
                <a:lnTo>
                  <a:pt x="9370487" y="10003487"/>
                </a:lnTo>
                <a:cubicBezTo>
                  <a:pt x="9397241" y="9990110"/>
                  <a:pt x="9410618" y="9983420"/>
                  <a:pt x="9410618" y="9983420"/>
                </a:cubicBezTo>
                <a:cubicBezTo>
                  <a:pt x="9450749" y="9983420"/>
                  <a:pt x="9470814" y="9956669"/>
                  <a:pt x="9470814" y="9903160"/>
                </a:cubicBezTo>
                <a:cubicBezTo>
                  <a:pt x="9457437" y="9903160"/>
                  <a:pt x="9450749" y="9903160"/>
                  <a:pt x="9450749" y="9903160"/>
                </a:cubicBezTo>
                <a:cubicBezTo>
                  <a:pt x="9450749" y="9916538"/>
                  <a:pt x="9444059" y="9916538"/>
                  <a:pt x="9430682" y="9903160"/>
                </a:cubicBezTo>
                <a:cubicBezTo>
                  <a:pt x="9430682" y="9903160"/>
                  <a:pt x="9427339" y="9906504"/>
                  <a:pt x="9420652" y="9913194"/>
                </a:cubicBezTo>
                <a:cubicBezTo>
                  <a:pt x="9413962" y="9919881"/>
                  <a:pt x="9403931" y="9929915"/>
                  <a:pt x="9390551" y="9943292"/>
                </a:cubicBezTo>
                <a:lnTo>
                  <a:pt x="9370487" y="9963356"/>
                </a:lnTo>
                <a:lnTo>
                  <a:pt x="9370487" y="9923225"/>
                </a:lnTo>
                <a:cubicBezTo>
                  <a:pt x="9380521" y="9903160"/>
                  <a:pt x="9381146" y="9894381"/>
                  <a:pt x="9372369" y="9896889"/>
                </a:cubicBezTo>
                <a:close/>
                <a:moveTo>
                  <a:pt x="10454012" y="9883094"/>
                </a:moveTo>
                <a:lnTo>
                  <a:pt x="10413880" y="9903160"/>
                </a:lnTo>
                <a:lnTo>
                  <a:pt x="10393816" y="9943292"/>
                </a:lnTo>
                <a:cubicBezTo>
                  <a:pt x="10407196" y="9943292"/>
                  <a:pt x="10420572" y="9936602"/>
                  <a:pt x="10433948" y="9923225"/>
                </a:cubicBezTo>
                <a:close/>
                <a:moveTo>
                  <a:pt x="6782065" y="9883094"/>
                </a:moveTo>
                <a:cubicBezTo>
                  <a:pt x="6782065" y="9883094"/>
                  <a:pt x="6772032" y="9893127"/>
                  <a:pt x="6751967" y="9913194"/>
                </a:cubicBezTo>
                <a:cubicBezTo>
                  <a:pt x="6731901" y="9933258"/>
                  <a:pt x="6721867" y="9943292"/>
                  <a:pt x="6721867" y="9943292"/>
                </a:cubicBezTo>
                <a:lnTo>
                  <a:pt x="6721867" y="9923225"/>
                </a:lnTo>
                <a:close/>
                <a:moveTo>
                  <a:pt x="10860336" y="9873063"/>
                </a:moveTo>
                <a:cubicBezTo>
                  <a:pt x="10856992" y="9873063"/>
                  <a:pt x="10855320" y="9876406"/>
                  <a:pt x="10855320" y="9883094"/>
                </a:cubicBezTo>
                <a:cubicBezTo>
                  <a:pt x="10855320" y="9896471"/>
                  <a:pt x="10862008" y="9903160"/>
                  <a:pt x="10875384" y="9903160"/>
                </a:cubicBezTo>
                <a:lnTo>
                  <a:pt x="10875384" y="9883094"/>
                </a:lnTo>
                <a:cubicBezTo>
                  <a:pt x="10868696" y="9876406"/>
                  <a:pt x="10863680" y="9873063"/>
                  <a:pt x="10860336" y="9873063"/>
                </a:cubicBezTo>
                <a:close/>
                <a:moveTo>
                  <a:pt x="10915512" y="9863029"/>
                </a:moveTo>
                <a:cubicBezTo>
                  <a:pt x="10915512" y="9876406"/>
                  <a:pt x="10922204" y="9883094"/>
                  <a:pt x="10935580" y="9883094"/>
                </a:cubicBezTo>
                <a:cubicBezTo>
                  <a:pt x="10948956" y="9883094"/>
                  <a:pt x="10952300" y="9879750"/>
                  <a:pt x="10945612" y="9873063"/>
                </a:cubicBezTo>
                <a:cubicBezTo>
                  <a:pt x="10938924" y="9866373"/>
                  <a:pt x="10928892" y="9863029"/>
                  <a:pt x="10915512" y="9863029"/>
                </a:cubicBezTo>
                <a:close/>
                <a:moveTo>
                  <a:pt x="9831991" y="9863029"/>
                </a:moveTo>
                <a:lnTo>
                  <a:pt x="9751729" y="9943292"/>
                </a:lnTo>
                <a:cubicBezTo>
                  <a:pt x="9711597" y="9996797"/>
                  <a:pt x="9684843" y="10030241"/>
                  <a:pt x="9671466" y="10043618"/>
                </a:cubicBezTo>
                <a:cubicBezTo>
                  <a:pt x="9644712" y="10070372"/>
                  <a:pt x="9644712" y="10083749"/>
                  <a:pt x="9671466" y="10083749"/>
                </a:cubicBezTo>
                <a:cubicBezTo>
                  <a:pt x="9698220" y="10083749"/>
                  <a:pt x="9704910" y="10077059"/>
                  <a:pt x="9691533" y="10063682"/>
                </a:cubicBezTo>
                <a:cubicBezTo>
                  <a:pt x="9691533" y="10063682"/>
                  <a:pt x="9694877" y="10060339"/>
                  <a:pt x="9701564" y="10053649"/>
                </a:cubicBezTo>
                <a:cubicBezTo>
                  <a:pt x="9708254" y="10046962"/>
                  <a:pt x="9711597" y="10043618"/>
                  <a:pt x="9711597" y="10043618"/>
                </a:cubicBezTo>
                <a:lnTo>
                  <a:pt x="9731662" y="10023551"/>
                </a:lnTo>
                <a:cubicBezTo>
                  <a:pt x="9731662" y="10023551"/>
                  <a:pt x="9745039" y="10010177"/>
                  <a:pt x="9771793" y="9983420"/>
                </a:cubicBezTo>
                <a:close/>
                <a:moveTo>
                  <a:pt x="9390551" y="9863029"/>
                </a:moveTo>
                <a:cubicBezTo>
                  <a:pt x="9390551" y="9876406"/>
                  <a:pt x="9390551" y="9883094"/>
                  <a:pt x="9390551" y="9883094"/>
                </a:cubicBezTo>
                <a:lnTo>
                  <a:pt x="9410618" y="9863029"/>
                </a:lnTo>
                <a:cubicBezTo>
                  <a:pt x="9397241" y="9863029"/>
                  <a:pt x="9390551" y="9863029"/>
                  <a:pt x="9390551" y="9863029"/>
                </a:cubicBezTo>
                <a:close/>
                <a:moveTo>
                  <a:pt x="5497887" y="9863029"/>
                </a:moveTo>
                <a:lnTo>
                  <a:pt x="5517951" y="9863029"/>
                </a:lnTo>
                <a:cubicBezTo>
                  <a:pt x="5517951" y="9863029"/>
                  <a:pt x="5511261" y="9866373"/>
                  <a:pt x="5497887" y="9873063"/>
                </a:cubicBezTo>
                <a:cubicBezTo>
                  <a:pt x="5484509" y="9879750"/>
                  <a:pt x="5477819" y="9879750"/>
                  <a:pt x="5477819" y="9873063"/>
                </a:cubicBezTo>
                <a:cubicBezTo>
                  <a:pt x="5477819" y="9866373"/>
                  <a:pt x="5484509" y="9863029"/>
                  <a:pt x="5497887" y="9863029"/>
                </a:cubicBezTo>
                <a:close/>
                <a:moveTo>
                  <a:pt x="10694796" y="9842965"/>
                </a:moveTo>
                <a:cubicBezTo>
                  <a:pt x="10708172" y="9842965"/>
                  <a:pt x="10714860" y="9856340"/>
                  <a:pt x="10714860" y="9883094"/>
                </a:cubicBezTo>
                <a:cubicBezTo>
                  <a:pt x="10728236" y="9896471"/>
                  <a:pt x="10731584" y="9903160"/>
                  <a:pt x="10724896" y="9903160"/>
                </a:cubicBezTo>
                <a:cubicBezTo>
                  <a:pt x="10718208" y="9903160"/>
                  <a:pt x="10708172" y="9903160"/>
                  <a:pt x="10694796" y="9903160"/>
                </a:cubicBezTo>
                <a:cubicBezTo>
                  <a:pt x="10681420" y="9903160"/>
                  <a:pt x="10678076" y="9916538"/>
                  <a:pt x="10684764" y="9943292"/>
                </a:cubicBezTo>
                <a:cubicBezTo>
                  <a:pt x="10691452" y="9970046"/>
                  <a:pt x="10698140" y="9986766"/>
                  <a:pt x="10704828" y="9993453"/>
                </a:cubicBezTo>
                <a:cubicBezTo>
                  <a:pt x="10711516" y="10000143"/>
                  <a:pt x="10708172" y="10003487"/>
                  <a:pt x="10694796" y="10003487"/>
                </a:cubicBezTo>
                <a:lnTo>
                  <a:pt x="10714860" y="10003487"/>
                </a:lnTo>
                <a:cubicBezTo>
                  <a:pt x="10714860" y="10003487"/>
                  <a:pt x="10721552" y="10010177"/>
                  <a:pt x="10734928" y="10023551"/>
                </a:cubicBezTo>
                <a:cubicBezTo>
                  <a:pt x="10748304" y="10036928"/>
                  <a:pt x="10751648" y="10046962"/>
                  <a:pt x="10744960" y="10053649"/>
                </a:cubicBezTo>
                <a:cubicBezTo>
                  <a:pt x="10738272" y="10060339"/>
                  <a:pt x="10731584" y="10060339"/>
                  <a:pt x="10724896" y="10053649"/>
                </a:cubicBezTo>
                <a:cubicBezTo>
                  <a:pt x="10718208" y="10046962"/>
                  <a:pt x="10708172" y="10043618"/>
                  <a:pt x="10694796" y="10043618"/>
                </a:cubicBezTo>
                <a:cubicBezTo>
                  <a:pt x="10681420" y="10043618"/>
                  <a:pt x="10674732" y="10043618"/>
                  <a:pt x="10674732" y="10043618"/>
                </a:cubicBezTo>
                <a:lnTo>
                  <a:pt x="10654664" y="10023551"/>
                </a:lnTo>
                <a:lnTo>
                  <a:pt x="10634600" y="10023551"/>
                </a:lnTo>
                <a:lnTo>
                  <a:pt x="10614536" y="10023551"/>
                </a:lnTo>
                <a:lnTo>
                  <a:pt x="10594472" y="10043618"/>
                </a:lnTo>
                <a:cubicBezTo>
                  <a:pt x="10594472" y="10056992"/>
                  <a:pt x="10587784" y="10070372"/>
                  <a:pt x="10574404" y="10083749"/>
                </a:cubicBezTo>
                <a:lnTo>
                  <a:pt x="10554340" y="10083749"/>
                </a:lnTo>
                <a:cubicBezTo>
                  <a:pt x="10554340" y="10083749"/>
                  <a:pt x="10554340" y="10073716"/>
                  <a:pt x="10554340" y="10053649"/>
                </a:cubicBezTo>
                <a:cubicBezTo>
                  <a:pt x="10554340" y="10033585"/>
                  <a:pt x="10567716" y="10006830"/>
                  <a:pt x="10594472" y="9973389"/>
                </a:cubicBezTo>
                <a:cubicBezTo>
                  <a:pt x="10621224" y="9939948"/>
                  <a:pt x="10641288" y="9909850"/>
                  <a:pt x="10654664" y="9883094"/>
                </a:cubicBezTo>
                <a:close/>
                <a:moveTo>
                  <a:pt x="10293492" y="9842965"/>
                </a:moveTo>
                <a:cubicBezTo>
                  <a:pt x="10293492" y="9842965"/>
                  <a:pt x="10290148" y="9846309"/>
                  <a:pt x="10283456" y="9852996"/>
                </a:cubicBezTo>
                <a:cubicBezTo>
                  <a:pt x="10276772" y="9859686"/>
                  <a:pt x="10280112" y="9863029"/>
                  <a:pt x="10293492" y="9863029"/>
                </a:cubicBezTo>
                <a:close/>
                <a:moveTo>
                  <a:pt x="9952381" y="9842965"/>
                </a:moveTo>
                <a:cubicBezTo>
                  <a:pt x="9952381" y="9842965"/>
                  <a:pt x="9945694" y="9849652"/>
                  <a:pt x="9932317" y="9863029"/>
                </a:cubicBezTo>
                <a:cubicBezTo>
                  <a:pt x="9945694" y="9863029"/>
                  <a:pt x="9952381" y="9863029"/>
                  <a:pt x="9952381" y="9863029"/>
                </a:cubicBezTo>
                <a:cubicBezTo>
                  <a:pt x="9952381" y="9849652"/>
                  <a:pt x="9952381" y="9842965"/>
                  <a:pt x="9952381" y="9842965"/>
                </a:cubicBezTo>
                <a:close/>
                <a:moveTo>
                  <a:pt x="9696549" y="9832932"/>
                </a:moveTo>
                <a:cubicBezTo>
                  <a:pt x="9693205" y="9832932"/>
                  <a:pt x="9691533" y="9836278"/>
                  <a:pt x="9691533" y="9842965"/>
                </a:cubicBezTo>
                <a:cubicBezTo>
                  <a:pt x="9691533" y="9869719"/>
                  <a:pt x="9684843" y="9876406"/>
                  <a:pt x="9671466" y="9863029"/>
                </a:cubicBezTo>
                <a:cubicBezTo>
                  <a:pt x="9684843" y="9876406"/>
                  <a:pt x="9698220" y="9883094"/>
                  <a:pt x="9711597" y="9883094"/>
                </a:cubicBezTo>
                <a:cubicBezTo>
                  <a:pt x="9724974" y="9869719"/>
                  <a:pt x="9724974" y="9856340"/>
                  <a:pt x="9711597" y="9842965"/>
                </a:cubicBezTo>
                <a:cubicBezTo>
                  <a:pt x="9704908" y="9836278"/>
                  <a:pt x="9699892" y="9832932"/>
                  <a:pt x="9696549" y="9832932"/>
                </a:cubicBezTo>
                <a:close/>
                <a:moveTo>
                  <a:pt x="1269127" y="9830424"/>
                </a:moveTo>
                <a:cubicBezTo>
                  <a:pt x="1272472" y="9832096"/>
                  <a:pt x="1277489" y="9836278"/>
                  <a:pt x="1284179" y="9842965"/>
                </a:cubicBezTo>
                <a:cubicBezTo>
                  <a:pt x="1284179" y="9842965"/>
                  <a:pt x="1280832" y="9842965"/>
                  <a:pt x="1274145" y="9842965"/>
                </a:cubicBezTo>
                <a:cubicBezTo>
                  <a:pt x="1267454" y="9842965"/>
                  <a:pt x="1264112" y="9839622"/>
                  <a:pt x="1264112" y="9832932"/>
                </a:cubicBezTo>
                <a:cubicBezTo>
                  <a:pt x="1264112" y="9829588"/>
                  <a:pt x="1265783" y="9828750"/>
                  <a:pt x="1269127" y="9830424"/>
                </a:cubicBezTo>
                <a:close/>
                <a:moveTo>
                  <a:pt x="10273424" y="9822898"/>
                </a:moveTo>
                <a:lnTo>
                  <a:pt x="10253360" y="9842965"/>
                </a:lnTo>
                <a:lnTo>
                  <a:pt x="10213229" y="9842965"/>
                </a:lnTo>
                <a:cubicBezTo>
                  <a:pt x="10199852" y="9856340"/>
                  <a:pt x="10193165" y="9863029"/>
                  <a:pt x="10193165" y="9863029"/>
                </a:cubicBezTo>
                <a:cubicBezTo>
                  <a:pt x="10193165" y="9863029"/>
                  <a:pt x="10193165" y="9869719"/>
                  <a:pt x="10193165" y="9883094"/>
                </a:cubicBezTo>
                <a:lnTo>
                  <a:pt x="10253360" y="9863029"/>
                </a:lnTo>
                <a:cubicBezTo>
                  <a:pt x="10266737" y="9849652"/>
                  <a:pt x="10273424" y="9836278"/>
                  <a:pt x="10273424" y="9822898"/>
                </a:cubicBezTo>
                <a:close/>
                <a:moveTo>
                  <a:pt x="9791860" y="9822898"/>
                </a:moveTo>
                <a:lnTo>
                  <a:pt x="9771793" y="9842965"/>
                </a:lnTo>
                <a:lnTo>
                  <a:pt x="9811924" y="9842965"/>
                </a:lnTo>
                <a:cubicBezTo>
                  <a:pt x="9811924" y="9829588"/>
                  <a:pt x="9805237" y="9822898"/>
                  <a:pt x="9791860" y="9822898"/>
                </a:cubicBezTo>
                <a:close/>
                <a:moveTo>
                  <a:pt x="7644871" y="9822898"/>
                </a:moveTo>
                <a:cubicBezTo>
                  <a:pt x="7644871" y="9822898"/>
                  <a:pt x="7651561" y="9822898"/>
                  <a:pt x="7664939" y="9822898"/>
                </a:cubicBezTo>
                <a:cubicBezTo>
                  <a:pt x="7664939" y="9836278"/>
                  <a:pt x="7658249" y="9842965"/>
                  <a:pt x="7644871" y="9842965"/>
                </a:cubicBezTo>
                <a:cubicBezTo>
                  <a:pt x="7631495" y="9842965"/>
                  <a:pt x="7631495" y="9836278"/>
                  <a:pt x="7644871" y="9822898"/>
                </a:cubicBezTo>
                <a:close/>
                <a:moveTo>
                  <a:pt x="10785088" y="9802834"/>
                </a:moveTo>
                <a:cubicBezTo>
                  <a:pt x="10778404" y="9802834"/>
                  <a:pt x="10778404" y="9806178"/>
                  <a:pt x="10785088" y="9812868"/>
                </a:cubicBezTo>
                <a:cubicBezTo>
                  <a:pt x="10791780" y="9819555"/>
                  <a:pt x="10795124" y="9822898"/>
                  <a:pt x="10795124" y="9822898"/>
                </a:cubicBezTo>
                <a:cubicBezTo>
                  <a:pt x="10795124" y="9809521"/>
                  <a:pt x="10791780" y="9802834"/>
                  <a:pt x="10785088" y="9802834"/>
                </a:cubicBezTo>
                <a:close/>
                <a:moveTo>
                  <a:pt x="9821957" y="9782767"/>
                </a:moveTo>
                <a:cubicBezTo>
                  <a:pt x="9815267" y="9782767"/>
                  <a:pt x="9811924" y="9789457"/>
                  <a:pt x="9811924" y="9802834"/>
                </a:cubicBezTo>
                <a:cubicBezTo>
                  <a:pt x="9811924" y="9802834"/>
                  <a:pt x="9815267" y="9802834"/>
                  <a:pt x="9821957" y="9802834"/>
                </a:cubicBezTo>
                <a:cubicBezTo>
                  <a:pt x="9828644" y="9802834"/>
                  <a:pt x="9831991" y="9802834"/>
                  <a:pt x="9831991" y="9802834"/>
                </a:cubicBezTo>
                <a:cubicBezTo>
                  <a:pt x="9831991" y="9789457"/>
                  <a:pt x="9828644" y="9782767"/>
                  <a:pt x="9821957" y="9782767"/>
                </a:cubicBezTo>
                <a:close/>
                <a:moveTo>
                  <a:pt x="8347157" y="9782767"/>
                </a:moveTo>
                <a:cubicBezTo>
                  <a:pt x="8333782" y="9782767"/>
                  <a:pt x="8327092" y="9786111"/>
                  <a:pt x="8327092" y="9792801"/>
                </a:cubicBezTo>
                <a:cubicBezTo>
                  <a:pt x="8327092" y="9799491"/>
                  <a:pt x="8333782" y="9802834"/>
                  <a:pt x="8347157" y="9802834"/>
                </a:cubicBezTo>
                <a:cubicBezTo>
                  <a:pt x="8347157" y="9789457"/>
                  <a:pt x="8347157" y="9782767"/>
                  <a:pt x="8347157" y="9782767"/>
                </a:cubicBezTo>
                <a:close/>
                <a:moveTo>
                  <a:pt x="7564613" y="9782767"/>
                </a:moveTo>
                <a:cubicBezTo>
                  <a:pt x="7577987" y="9796144"/>
                  <a:pt x="7584677" y="9802834"/>
                  <a:pt x="7584677" y="9802834"/>
                </a:cubicBezTo>
                <a:cubicBezTo>
                  <a:pt x="7584677" y="9802834"/>
                  <a:pt x="7584677" y="9806178"/>
                  <a:pt x="7584677" y="9812868"/>
                </a:cubicBezTo>
                <a:cubicBezTo>
                  <a:pt x="7584677" y="9819555"/>
                  <a:pt x="7584677" y="9829588"/>
                  <a:pt x="7584677" y="9842965"/>
                </a:cubicBezTo>
                <a:lnTo>
                  <a:pt x="7604741" y="9842965"/>
                </a:lnTo>
                <a:cubicBezTo>
                  <a:pt x="7604741" y="9856340"/>
                  <a:pt x="7598053" y="9859686"/>
                  <a:pt x="7584677" y="9852996"/>
                </a:cubicBezTo>
                <a:cubicBezTo>
                  <a:pt x="7571299" y="9846309"/>
                  <a:pt x="7564613" y="9849652"/>
                  <a:pt x="7564613" y="9863029"/>
                </a:cubicBezTo>
                <a:lnTo>
                  <a:pt x="7564613" y="9883094"/>
                </a:lnTo>
                <a:cubicBezTo>
                  <a:pt x="7564613" y="9896471"/>
                  <a:pt x="7557923" y="9896471"/>
                  <a:pt x="7544545" y="9883094"/>
                </a:cubicBezTo>
                <a:cubicBezTo>
                  <a:pt x="7531169" y="9883094"/>
                  <a:pt x="7524481" y="9889783"/>
                  <a:pt x="7524481" y="9903160"/>
                </a:cubicBezTo>
                <a:lnTo>
                  <a:pt x="7524481" y="9923225"/>
                </a:lnTo>
                <a:lnTo>
                  <a:pt x="7524481" y="9943292"/>
                </a:lnTo>
                <a:lnTo>
                  <a:pt x="7504415" y="9983420"/>
                </a:lnTo>
                <a:lnTo>
                  <a:pt x="7444219" y="9983420"/>
                </a:lnTo>
                <a:cubicBezTo>
                  <a:pt x="7430842" y="9983420"/>
                  <a:pt x="7427499" y="9980076"/>
                  <a:pt x="7434185" y="9973389"/>
                </a:cubicBezTo>
                <a:cubicBezTo>
                  <a:pt x="7440875" y="9966699"/>
                  <a:pt x="7450909" y="9956669"/>
                  <a:pt x="7464283" y="9943292"/>
                </a:cubicBezTo>
                <a:cubicBezTo>
                  <a:pt x="7491040" y="9916538"/>
                  <a:pt x="7497727" y="9896471"/>
                  <a:pt x="7484350" y="9883094"/>
                </a:cubicBezTo>
                <a:lnTo>
                  <a:pt x="7504415" y="9863029"/>
                </a:lnTo>
                <a:cubicBezTo>
                  <a:pt x="7517791" y="9889783"/>
                  <a:pt x="7524481" y="9883094"/>
                  <a:pt x="7524481" y="9842965"/>
                </a:cubicBezTo>
                <a:close/>
                <a:moveTo>
                  <a:pt x="9611271" y="9762703"/>
                </a:moveTo>
                <a:lnTo>
                  <a:pt x="9591207" y="9782767"/>
                </a:lnTo>
                <a:cubicBezTo>
                  <a:pt x="9577830" y="9796144"/>
                  <a:pt x="9571140" y="9802834"/>
                  <a:pt x="9571140" y="9802834"/>
                </a:cubicBezTo>
                <a:lnTo>
                  <a:pt x="9591207" y="9802834"/>
                </a:lnTo>
                <a:cubicBezTo>
                  <a:pt x="9591207" y="9789457"/>
                  <a:pt x="9594550" y="9782767"/>
                  <a:pt x="9601238" y="9782767"/>
                </a:cubicBezTo>
                <a:cubicBezTo>
                  <a:pt x="9607927" y="9782767"/>
                  <a:pt x="9611271" y="9776080"/>
                  <a:pt x="9611271" y="9762703"/>
                </a:cubicBezTo>
                <a:close/>
                <a:moveTo>
                  <a:pt x="7845527" y="9762703"/>
                </a:moveTo>
                <a:cubicBezTo>
                  <a:pt x="7832147" y="9762703"/>
                  <a:pt x="7822117" y="9769393"/>
                  <a:pt x="7815427" y="9782767"/>
                </a:cubicBezTo>
                <a:cubicBezTo>
                  <a:pt x="7808737" y="9796144"/>
                  <a:pt x="7805393" y="9802834"/>
                  <a:pt x="7805393" y="9802834"/>
                </a:cubicBezTo>
                <a:lnTo>
                  <a:pt x="7845527" y="9802834"/>
                </a:lnTo>
                <a:close/>
                <a:moveTo>
                  <a:pt x="1223981" y="9762703"/>
                </a:moveTo>
                <a:cubicBezTo>
                  <a:pt x="1237356" y="9776080"/>
                  <a:pt x="1240701" y="9786111"/>
                  <a:pt x="1234012" y="9792801"/>
                </a:cubicBezTo>
                <a:cubicBezTo>
                  <a:pt x="1227326" y="9799491"/>
                  <a:pt x="1223981" y="9809521"/>
                  <a:pt x="1223981" y="9822898"/>
                </a:cubicBezTo>
                <a:lnTo>
                  <a:pt x="1203915" y="9822898"/>
                </a:lnTo>
                <a:lnTo>
                  <a:pt x="1183850" y="9822898"/>
                </a:lnTo>
                <a:cubicBezTo>
                  <a:pt x="1197229" y="9809521"/>
                  <a:pt x="1200573" y="9799491"/>
                  <a:pt x="1193882" y="9792801"/>
                </a:cubicBezTo>
                <a:cubicBezTo>
                  <a:pt x="1187195" y="9786111"/>
                  <a:pt x="1190539" y="9782767"/>
                  <a:pt x="1203915" y="9782767"/>
                </a:cubicBezTo>
                <a:cubicBezTo>
                  <a:pt x="1203915" y="9782767"/>
                  <a:pt x="1207259" y="9782767"/>
                  <a:pt x="1213950" y="9782767"/>
                </a:cubicBezTo>
                <a:cubicBezTo>
                  <a:pt x="1220637" y="9782767"/>
                  <a:pt x="1223981" y="9776080"/>
                  <a:pt x="1223981" y="9762703"/>
                </a:cubicBezTo>
                <a:close/>
                <a:moveTo>
                  <a:pt x="11587704" y="9742639"/>
                </a:moveTo>
                <a:cubicBezTo>
                  <a:pt x="11581012" y="9742639"/>
                  <a:pt x="11577668" y="9749326"/>
                  <a:pt x="11577668" y="9762703"/>
                </a:cubicBezTo>
                <a:cubicBezTo>
                  <a:pt x="11577668" y="9776080"/>
                  <a:pt x="11577668" y="9782767"/>
                  <a:pt x="11577668" y="9782767"/>
                </a:cubicBezTo>
                <a:cubicBezTo>
                  <a:pt x="11577668" y="9782767"/>
                  <a:pt x="11581012" y="9776080"/>
                  <a:pt x="11587704" y="9762703"/>
                </a:cubicBezTo>
                <a:cubicBezTo>
                  <a:pt x="11594392" y="9749326"/>
                  <a:pt x="11594392" y="9742639"/>
                  <a:pt x="11587704" y="9742639"/>
                </a:cubicBezTo>
                <a:close/>
                <a:moveTo>
                  <a:pt x="10995776" y="9742639"/>
                </a:moveTo>
                <a:lnTo>
                  <a:pt x="10995776" y="9762703"/>
                </a:lnTo>
                <a:lnTo>
                  <a:pt x="11015844" y="9762703"/>
                </a:lnTo>
                <a:cubicBezTo>
                  <a:pt x="11015844" y="9749326"/>
                  <a:pt x="11009152" y="9742639"/>
                  <a:pt x="10995776" y="9742639"/>
                </a:cubicBezTo>
                <a:close/>
                <a:moveTo>
                  <a:pt x="10213229" y="9742639"/>
                </a:moveTo>
                <a:cubicBezTo>
                  <a:pt x="10213229" y="9756013"/>
                  <a:pt x="10213229" y="9762703"/>
                  <a:pt x="10213229" y="9762703"/>
                </a:cubicBezTo>
                <a:cubicBezTo>
                  <a:pt x="10199852" y="9762703"/>
                  <a:pt x="10193165" y="9759359"/>
                  <a:pt x="10193165" y="9752670"/>
                </a:cubicBezTo>
                <a:cubicBezTo>
                  <a:pt x="10193165" y="9745982"/>
                  <a:pt x="10199852" y="9742639"/>
                  <a:pt x="10213229" y="9742639"/>
                </a:cubicBezTo>
                <a:close/>
                <a:moveTo>
                  <a:pt x="7022849" y="9742639"/>
                </a:moveTo>
                <a:lnTo>
                  <a:pt x="7002783" y="9762703"/>
                </a:lnTo>
                <a:lnTo>
                  <a:pt x="7002783" y="9782767"/>
                </a:lnTo>
                <a:cubicBezTo>
                  <a:pt x="6989405" y="9782767"/>
                  <a:pt x="6982718" y="9782767"/>
                  <a:pt x="6982718" y="9782767"/>
                </a:cubicBezTo>
                <a:cubicBezTo>
                  <a:pt x="6982718" y="9796144"/>
                  <a:pt x="6972685" y="9812868"/>
                  <a:pt x="6952621" y="9832932"/>
                </a:cubicBezTo>
                <a:lnTo>
                  <a:pt x="6942587" y="9842965"/>
                </a:lnTo>
                <a:lnTo>
                  <a:pt x="6930046" y="9855506"/>
                </a:lnTo>
                <a:cubicBezTo>
                  <a:pt x="6925031" y="9860522"/>
                  <a:pt x="6922523" y="9863029"/>
                  <a:pt x="6922523" y="9863029"/>
                </a:cubicBezTo>
                <a:cubicBezTo>
                  <a:pt x="6935897" y="9863029"/>
                  <a:pt x="6942587" y="9859686"/>
                  <a:pt x="6942587" y="9852996"/>
                </a:cubicBezTo>
                <a:cubicBezTo>
                  <a:pt x="6942587" y="9849652"/>
                  <a:pt x="6942587" y="9847145"/>
                  <a:pt x="6942587" y="9845473"/>
                </a:cubicBezTo>
                <a:lnTo>
                  <a:pt x="6942587" y="9842965"/>
                </a:lnTo>
                <a:lnTo>
                  <a:pt x="6962651" y="9840455"/>
                </a:lnTo>
                <a:cubicBezTo>
                  <a:pt x="6969341" y="9838786"/>
                  <a:pt x="6976029" y="9836278"/>
                  <a:pt x="6982718" y="9832932"/>
                </a:cubicBezTo>
                <a:cubicBezTo>
                  <a:pt x="6996093" y="9826242"/>
                  <a:pt x="7002783" y="9816211"/>
                  <a:pt x="7002783" y="9802834"/>
                </a:cubicBezTo>
                <a:lnTo>
                  <a:pt x="7022849" y="9782767"/>
                </a:lnTo>
                <a:close/>
                <a:moveTo>
                  <a:pt x="11176364" y="9722572"/>
                </a:moveTo>
                <a:cubicBezTo>
                  <a:pt x="11149612" y="9722572"/>
                  <a:pt x="11129548" y="9729262"/>
                  <a:pt x="11116168" y="9742639"/>
                </a:cubicBezTo>
                <a:cubicBezTo>
                  <a:pt x="11116168" y="9742639"/>
                  <a:pt x="11116168" y="9745982"/>
                  <a:pt x="11116168" y="9752670"/>
                </a:cubicBezTo>
                <a:cubicBezTo>
                  <a:pt x="11116168" y="9759359"/>
                  <a:pt x="11112824" y="9766047"/>
                  <a:pt x="11106136" y="9772736"/>
                </a:cubicBezTo>
                <a:cubicBezTo>
                  <a:pt x="11099444" y="9779424"/>
                  <a:pt x="11092760" y="9786111"/>
                  <a:pt x="11086068" y="9792801"/>
                </a:cubicBezTo>
                <a:cubicBezTo>
                  <a:pt x="11079380" y="9799491"/>
                  <a:pt x="11076036" y="9809521"/>
                  <a:pt x="11076036" y="9822898"/>
                </a:cubicBezTo>
                <a:cubicBezTo>
                  <a:pt x="11076036" y="9836278"/>
                  <a:pt x="11082724" y="9849652"/>
                  <a:pt x="11096104" y="9863029"/>
                </a:cubicBezTo>
                <a:cubicBezTo>
                  <a:pt x="11096104" y="9876406"/>
                  <a:pt x="11096104" y="9883094"/>
                  <a:pt x="11096104" y="9883094"/>
                </a:cubicBezTo>
                <a:cubicBezTo>
                  <a:pt x="11096104" y="9883094"/>
                  <a:pt x="11102792" y="9883094"/>
                  <a:pt x="11116168" y="9883094"/>
                </a:cubicBezTo>
                <a:cubicBezTo>
                  <a:pt x="11116168" y="9883094"/>
                  <a:pt x="11116168" y="9876406"/>
                  <a:pt x="11116168" y="9863029"/>
                </a:cubicBezTo>
                <a:lnTo>
                  <a:pt x="11126200" y="9863029"/>
                </a:lnTo>
                <a:cubicBezTo>
                  <a:pt x="11132888" y="9863029"/>
                  <a:pt x="11136232" y="9863029"/>
                  <a:pt x="11136232" y="9863029"/>
                </a:cubicBezTo>
                <a:lnTo>
                  <a:pt x="11156296" y="9822898"/>
                </a:lnTo>
                <a:cubicBezTo>
                  <a:pt x="11156296" y="9796144"/>
                  <a:pt x="11162988" y="9782767"/>
                  <a:pt x="11176364" y="9782767"/>
                </a:cubicBezTo>
                <a:cubicBezTo>
                  <a:pt x="11189740" y="9769393"/>
                  <a:pt x="11196428" y="9762703"/>
                  <a:pt x="11196428" y="9762703"/>
                </a:cubicBezTo>
                <a:cubicBezTo>
                  <a:pt x="11196428" y="9749326"/>
                  <a:pt x="11189740" y="9735949"/>
                  <a:pt x="11176364" y="9722572"/>
                </a:cubicBezTo>
                <a:close/>
                <a:moveTo>
                  <a:pt x="11806666" y="9716773"/>
                </a:moveTo>
                <a:lnTo>
                  <a:pt x="11806666" y="9745558"/>
                </a:lnTo>
                <a:lnTo>
                  <a:pt x="11804658" y="9742638"/>
                </a:lnTo>
                <a:cubicBezTo>
                  <a:pt x="11802150" y="9735949"/>
                  <a:pt x="11801732" y="9729260"/>
                  <a:pt x="11803404" y="9722572"/>
                </a:cubicBezTo>
                <a:close/>
                <a:moveTo>
                  <a:pt x="10649652" y="9712538"/>
                </a:moveTo>
                <a:cubicBezTo>
                  <a:pt x="10646308" y="9712538"/>
                  <a:pt x="10641288" y="9715885"/>
                  <a:pt x="10634600" y="9722572"/>
                </a:cubicBezTo>
                <a:cubicBezTo>
                  <a:pt x="10621224" y="9735949"/>
                  <a:pt x="10614536" y="9742639"/>
                  <a:pt x="10614536" y="9742639"/>
                </a:cubicBezTo>
                <a:cubicBezTo>
                  <a:pt x="10614536" y="9742639"/>
                  <a:pt x="10621224" y="9742639"/>
                  <a:pt x="10634600" y="9742639"/>
                </a:cubicBezTo>
                <a:lnTo>
                  <a:pt x="10654664" y="9722572"/>
                </a:lnTo>
                <a:cubicBezTo>
                  <a:pt x="10654664" y="9715885"/>
                  <a:pt x="10652992" y="9712538"/>
                  <a:pt x="10649652" y="9712538"/>
                </a:cubicBezTo>
                <a:close/>
                <a:moveTo>
                  <a:pt x="11457276" y="9702508"/>
                </a:moveTo>
                <a:lnTo>
                  <a:pt x="11477344" y="9742639"/>
                </a:lnTo>
                <a:cubicBezTo>
                  <a:pt x="11477344" y="9729262"/>
                  <a:pt x="11477344" y="9719228"/>
                  <a:pt x="11477344" y="9712538"/>
                </a:cubicBezTo>
                <a:cubicBezTo>
                  <a:pt x="11477344" y="9705851"/>
                  <a:pt x="11470652" y="9702508"/>
                  <a:pt x="11457276" y="9702508"/>
                </a:cubicBezTo>
                <a:close/>
                <a:moveTo>
                  <a:pt x="10353688" y="9702508"/>
                </a:moveTo>
                <a:cubicBezTo>
                  <a:pt x="10353688" y="9702508"/>
                  <a:pt x="10350344" y="9705851"/>
                  <a:pt x="10343652" y="9712538"/>
                </a:cubicBezTo>
                <a:cubicBezTo>
                  <a:pt x="10336964" y="9719228"/>
                  <a:pt x="10333624" y="9722572"/>
                  <a:pt x="10333624" y="9722572"/>
                </a:cubicBezTo>
                <a:cubicBezTo>
                  <a:pt x="10333624" y="9735949"/>
                  <a:pt x="10330276" y="9739295"/>
                  <a:pt x="10323588" y="9732605"/>
                </a:cubicBezTo>
                <a:cubicBezTo>
                  <a:pt x="10316900" y="9725918"/>
                  <a:pt x="10306868" y="9725918"/>
                  <a:pt x="10293492" y="9732605"/>
                </a:cubicBezTo>
                <a:cubicBezTo>
                  <a:pt x="10280112" y="9739295"/>
                  <a:pt x="10273424" y="9749326"/>
                  <a:pt x="10273424" y="9762703"/>
                </a:cubicBezTo>
                <a:cubicBezTo>
                  <a:pt x="10273424" y="9762703"/>
                  <a:pt x="10280112" y="9762703"/>
                  <a:pt x="10293492" y="9762703"/>
                </a:cubicBezTo>
                <a:cubicBezTo>
                  <a:pt x="10293492" y="9762703"/>
                  <a:pt x="10293492" y="9759359"/>
                  <a:pt x="10293492" y="9752670"/>
                </a:cubicBezTo>
                <a:cubicBezTo>
                  <a:pt x="10293492" y="9745982"/>
                  <a:pt x="10300180" y="9742639"/>
                  <a:pt x="10313556" y="9742639"/>
                </a:cubicBezTo>
                <a:cubicBezTo>
                  <a:pt x="10326932" y="9742639"/>
                  <a:pt x="10340308" y="9735949"/>
                  <a:pt x="10353688" y="9722572"/>
                </a:cubicBezTo>
                <a:close/>
                <a:moveTo>
                  <a:pt x="7945851" y="9682441"/>
                </a:moveTo>
                <a:cubicBezTo>
                  <a:pt x="7932477" y="9682441"/>
                  <a:pt x="7925787" y="9685784"/>
                  <a:pt x="7925787" y="9692474"/>
                </a:cubicBezTo>
                <a:cubicBezTo>
                  <a:pt x="7925787" y="9699164"/>
                  <a:pt x="7932477" y="9702508"/>
                  <a:pt x="7945851" y="9702508"/>
                </a:cubicBezTo>
                <a:cubicBezTo>
                  <a:pt x="7945851" y="9689131"/>
                  <a:pt x="7945851" y="9682441"/>
                  <a:pt x="7945851" y="9682441"/>
                </a:cubicBezTo>
                <a:close/>
                <a:moveTo>
                  <a:pt x="7504415" y="9682441"/>
                </a:moveTo>
                <a:lnTo>
                  <a:pt x="7504415" y="9702508"/>
                </a:lnTo>
                <a:cubicBezTo>
                  <a:pt x="7504415" y="9715885"/>
                  <a:pt x="7504415" y="9722572"/>
                  <a:pt x="7504415" y="9722572"/>
                </a:cubicBezTo>
                <a:cubicBezTo>
                  <a:pt x="7517791" y="9709195"/>
                  <a:pt x="7524481" y="9702508"/>
                  <a:pt x="7524481" y="9702508"/>
                </a:cubicBezTo>
                <a:cubicBezTo>
                  <a:pt x="7524481" y="9689131"/>
                  <a:pt x="7517791" y="9682441"/>
                  <a:pt x="7504415" y="9682441"/>
                </a:cubicBezTo>
                <a:close/>
                <a:moveTo>
                  <a:pt x="6922523" y="9682441"/>
                </a:moveTo>
                <a:cubicBezTo>
                  <a:pt x="6895766" y="9682441"/>
                  <a:pt x="6882392" y="9689131"/>
                  <a:pt x="6882392" y="9702508"/>
                </a:cubicBezTo>
                <a:lnTo>
                  <a:pt x="6862325" y="9722572"/>
                </a:lnTo>
                <a:cubicBezTo>
                  <a:pt x="6835571" y="9735949"/>
                  <a:pt x="6822194" y="9749326"/>
                  <a:pt x="6822194" y="9762703"/>
                </a:cubicBezTo>
                <a:cubicBezTo>
                  <a:pt x="6822194" y="9762703"/>
                  <a:pt x="6815507" y="9769393"/>
                  <a:pt x="6802129" y="9782767"/>
                </a:cubicBezTo>
                <a:cubicBezTo>
                  <a:pt x="6788753" y="9796144"/>
                  <a:pt x="6785409" y="9806178"/>
                  <a:pt x="6792096" y="9812868"/>
                </a:cubicBezTo>
                <a:cubicBezTo>
                  <a:pt x="6798786" y="9819555"/>
                  <a:pt x="6798786" y="9826242"/>
                  <a:pt x="6792096" y="9832932"/>
                </a:cubicBezTo>
                <a:cubicBezTo>
                  <a:pt x="6785409" y="9839622"/>
                  <a:pt x="6775375" y="9836278"/>
                  <a:pt x="6761999" y="9822898"/>
                </a:cubicBezTo>
                <a:lnTo>
                  <a:pt x="6741935" y="9863029"/>
                </a:lnTo>
                <a:cubicBezTo>
                  <a:pt x="6728557" y="9863029"/>
                  <a:pt x="6715180" y="9869719"/>
                  <a:pt x="6701803" y="9883094"/>
                </a:cubicBezTo>
                <a:cubicBezTo>
                  <a:pt x="6688429" y="9896471"/>
                  <a:pt x="6681739" y="9903160"/>
                  <a:pt x="6681739" y="9903160"/>
                </a:cubicBezTo>
                <a:lnTo>
                  <a:pt x="6661672" y="9923225"/>
                </a:lnTo>
                <a:lnTo>
                  <a:pt x="6621541" y="9963356"/>
                </a:lnTo>
                <a:cubicBezTo>
                  <a:pt x="6608167" y="9963356"/>
                  <a:pt x="6598133" y="9970046"/>
                  <a:pt x="6591443" y="9983420"/>
                </a:cubicBezTo>
                <a:cubicBezTo>
                  <a:pt x="6584756" y="9996797"/>
                  <a:pt x="6581413" y="10010177"/>
                  <a:pt x="6581413" y="10023551"/>
                </a:cubicBezTo>
                <a:lnTo>
                  <a:pt x="6601477" y="10043618"/>
                </a:lnTo>
                <a:cubicBezTo>
                  <a:pt x="6614854" y="10043618"/>
                  <a:pt x="6624885" y="10046962"/>
                  <a:pt x="6631575" y="10053649"/>
                </a:cubicBezTo>
                <a:cubicBezTo>
                  <a:pt x="6638265" y="10060339"/>
                  <a:pt x="6641608" y="10063682"/>
                  <a:pt x="6641608" y="10063682"/>
                </a:cubicBezTo>
                <a:lnTo>
                  <a:pt x="6681739" y="10043618"/>
                </a:lnTo>
                <a:cubicBezTo>
                  <a:pt x="6708493" y="10043618"/>
                  <a:pt x="6728557" y="10036928"/>
                  <a:pt x="6741935" y="10023551"/>
                </a:cubicBezTo>
                <a:lnTo>
                  <a:pt x="6741935" y="10043618"/>
                </a:lnTo>
                <a:lnTo>
                  <a:pt x="6721867" y="10063682"/>
                </a:lnTo>
                <a:cubicBezTo>
                  <a:pt x="6761999" y="10063682"/>
                  <a:pt x="6782065" y="10050305"/>
                  <a:pt x="6782065" y="10023551"/>
                </a:cubicBezTo>
                <a:cubicBezTo>
                  <a:pt x="6795439" y="10023551"/>
                  <a:pt x="6795439" y="10016864"/>
                  <a:pt x="6782065" y="10003487"/>
                </a:cubicBezTo>
                <a:lnTo>
                  <a:pt x="6782065" y="9983420"/>
                </a:lnTo>
                <a:cubicBezTo>
                  <a:pt x="6795439" y="9983420"/>
                  <a:pt x="6805473" y="9983420"/>
                  <a:pt x="6812163" y="9983420"/>
                </a:cubicBezTo>
                <a:cubicBezTo>
                  <a:pt x="6818850" y="9983420"/>
                  <a:pt x="6822194" y="9980076"/>
                  <a:pt x="6822194" y="9973389"/>
                </a:cubicBezTo>
                <a:cubicBezTo>
                  <a:pt x="6822194" y="9966699"/>
                  <a:pt x="6825540" y="9960012"/>
                  <a:pt x="6832227" y="9953322"/>
                </a:cubicBezTo>
                <a:cubicBezTo>
                  <a:pt x="6838917" y="9946635"/>
                  <a:pt x="6842261" y="9936602"/>
                  <a:pt x="6842261" y="9923225"/>
                </a:cubicBezTo>
                <a:lnTo>
                  <a:pt x="6862325" y="9903160"/>
                </a:lnTo>
                <a:lnTo>
                  <a:pt x="6862325" y="9863029"/>
                </a:lnTo>
                <a:cubicBezTo>
                  <a:pt x="6862325" y="9863029"/>
                  <a:pt x="6865669" y="9859686"/>
                  <a:pt x="6872359" y="9852996"/>
                </a:cubicBezTo>
                <a:cubicBezTo>
                  <a:pt x="6879048" y="9846309"/>
                  <a:pt x="6882392" y="9842965"/>
                  <a:pt x="6882392" y="9842965"/>
                </a:cubicBezTo>
                <a:cubicBezTo>
                  <a:pt x="6895766" y="9842965"/>
                  <a:pt x="6915833" y="9829588"/>
                  <a:pt x="6942587" y="9802834"/>
                </a:cubicBezTo>
                <a:cubicBezTo>
                  <a:pt x="6969341" y="9776080"/>
                  <a:pt x="6982718" y="9756013"/>
                  <a:pt x="6982718" y="9742639"/>
                </a:cubicBezTo>
                <a:cubicBezTo>
                  <a:pt x="6969341" y="9729262"/>
                  <a:pt x="6942587" y="9742639"/>
                  <a:pt x="6902456" y="9782767"/>
                </a:cubicBezTo>
                <a:lnTo>
                  <a:pt x="6842261" y="9802834"/>
                </a:lnTo>
                <a:lnTo>
                  <a:pt x="6822194" y="9802834"/>
                </a:lnTo>
                <a:cubicBezTo>
                  <a:pt x="6808819" y="9802834"/>
                  <a:pt x="6802129" y="9802834"/>
                  <a:pt x="6802129" y="9802834"/>
                </a:cubicBezTo>
                <a:cubicBezTo>
                  <a:pt x="6802129" y="9802834"/>
                  <a:pt x="6805473" y="9796144"/>
                  <a:pt x="6812163" y="9782767"/>
                </a:cubicBezTo>
                <a:cubicBezTo>
                  <a:pt x="6818850" y="9769393"/>
                  <a:pt x="6822194" y="9762703"/>
                  <a:pt x="6822194" y="9762703"/>
                </a:cubicBezTo>
                <a:lnTo>
                  <a:pt x="6862325" y="9762703"/>
                </a:lnTo>
                <a:lnTo>
                  <a:pt x="6902456" y="9742639"/>
                </a:lnTo>
                <a:cubicBezTo>
                  <a:pt x="6902456" y="9742639"/>
                  <a:pt x="6905799" y="9742639"/>
                  <a:pt x="6912489" y="9742639"/>
                </a:cubicBezTo>
                <a:cubicBezTo>
                  <a:pt x="6919177" y="9742639"/>
                  <a:pt x="6929210" y="9735949"/>
                  <a:pt x="6942587" y="9722572"/>
                </a:cubicBezTo>
                <a:lnTo>
                  <a:pt x="6962651" y="9682441"/>
                </a:lnTo>
                <a:close/>
                <a:moveTo>
                  <a:pt x="11196428" y="9667392"/>
                </a:moveTo>
                <a:cubicBezTo>
                  <a:pt x="11189740" y="9667392"/>
                  <a:pt x="11183052" y="9669067"/>
                  <a:pt x="11176364" y="9672410"/>
                </a:cubicBezTo>
                <a:cubicBezTo>
                  <a:pt x="11162988" y="9679097"/>
                  <a:pt x="11159644" y="9689131"/>
                  <a:pt x="11166332" y="9702508"/>
                </a:cubicBezTo>
                <a:cubicBezTo>
                  <a:pt x="11173016" y="9715885"/>
                  <a:pt x="11183052" y="9722572"/>
                  <a:pt x="11196428" y="9722572"/>
                </a:cubicBezTo>
                <a:cubicBezTo>
                  <a:pt x="11196428" y="9722572"/>
                  <a:pt x="11203120" y="9715885"/>
                  <a:pt x="11216496" y="9702508"/>
                </a:cubicBezTo>
                <a:cubicBezTo>
                  <a:pt x="11229872" y="9689131"/>
                  <a:pt x="11229872" y="9679097"/>
                  <a:pt x="11216496" y="9672410"/>
                </a:cubicBezTo>
                <a:cubicBezTo>
                  <a:pt x="11209804" y="9669067"/>
                  <a:pt x="11203120" y="9667392"/>
                  <a:pt x="11196428" y="9667392"/>
                </a:cubicBezTo>
                <a:close/>
                <a:moveTo>
                  <a:pt x="10775060" y="9647328"/>
                </a:moveTo>
                <a:cubicBezTo>
                  <a:pt x="10771712" y="9647328"/>
                  <a:pt x="10768368" y="9649000"/>
                  <a:pt x="10765024" y="9652343"/>
                </a:cubicBezTo>
                <a:cubicBezTo>
                  <a:pt x="10758340" y="9659033"/>
                  <a:pt x="10754992" y="9665720"/>
                  <a:pt x="10754992" y="9672410"/>
                </a:cubicBezTo>
                <a:cubicBezTo>
                  <a:pt x="10754992" y="9679097"/>
                  <a:pt x="10761680" y="9679097"/>
                  <a:pt x="10775060" y="9672410"/>
                </a:cubicBezTo>
                <a:cubicBezTo>
                  <a:pt x="10788436" y="9665720"/>
                  <a:pt x="10791780" y="9659033"/>
                  <a:pt x="10785088" y="9652343"/>
                </a:cubicBezTo>
                <a:cubicBezTo>
                  <a:pt x="10781744" y="9649000"/>
                  <a:pt x="10778404" y="9647328"/>
                  <a:pt x="10775060" y="9647328"/>
                </a:cubicBezTo>
                <a:close/>
                <a:moveTo>
                  <a:pt x="7032880" y="9642312"/>
                </a:moveTo>
                <a:cubicBezTo>
                  <a:pt x="7026193" y="9642312"/>
                  <a:pt x="7022849" y="9645656"/>
                  <a:pt x="7022849" y="9652343"/>
                </a:cubicBezTo>
                <a:cubicBezTo>
                  <a:pt x="7022849" y="9659033"/>
                  <a:pt x="7029537" y="9662377"/>
                  <a:pt x="7042913" y="9662377"/>
                </a:cubicBezTo>
                <a:cubicBezTo>
                  <a:pt x="7042913" y="9649000"/>
                  <a:pt x="7039570" y="9642312"/>
                  <a:pt x="7032880" y="9642312"/>
                </a:cubicBezTo>
                <a:close/>
                <a:moveTo>
                  <a:pt x="10933072" y="9632279"/>
                </a:moveTo>
                <a:cubicBezTo>
                  <a:pt x="10928056" y="9632279"/>
                  <a:pt x="10922204" y="9635623"/>
                  <a:pt x="10915512" y="9642312"/>
                </a:cubicBezTo>
                <a:cubicBezTo>
                  <a:pt x="10928892" y="9669067"/>
                  <a:pt x="10948956" y="9695818"/>
                  <a:pt x="10975712" y="9722572"/>
                </a:cubicBezTo>
                <a:cubicBezTo>
                  <a:pt x="10989088" y="9722572"/>
                  <a:pt x="11005808" y="9729262"/>
                  <a:pt x="11025872" y="9742639"/>
                </a:cubicBezTo>
                <a:cubicBezTo>
                  <a:pt x="11045940" y="9756013"/>
                  <a:pt x="11049284" y="9769393"/>
                  <a:pt x="11035908" y="9782767"/>
                </a:cubicBezTo>
                <a:lnTo>
                  <a:pt x="11035908" y="9802834"/>
                </a:lnTo>
                <a:cubicBezTo>
                  <a:pt x="11049284" y="9802834"/>
                  <a:pt x="11062660" y="9789457"/>
                  <a:pt x="11076036" y="9762703"/>
                </a:cubicBezTo>
                <a:cubicBezTo>
                  <a:pt x="11076036" y="9749326"/>
                  <a:pt x="11076036" y="9739295"/>
                  <a:pt x="11076036" y="9732605"/>
                </a:cubicBezTo>
                <a:cubicBezTo>
                  <a:pt x="11076036" y="9725918"/>
                  <a:pt x="11076036" y="9722572"/>
                  <a:pt x="11076036" y="9722572"/>
                </a:cubicBezTo>
                <a:lnTo>
                  <a:pt x="11076036" y="9720064"/>
                </a:lnTo>
                <a:cubicBezTo>
                  <a:pt x="11076036" y="9718392"/>
                  <a:pt x="11076036" y="9715885"/>
                  <a:pt x="11076036" y="9712538"/>
                </a:cubicBezTo>
                <a:cubicBezTo>
                  <a:pt x="11076036" y="9709195"/>
                  <a:pt x="11076036" y="9708359"/>
                  <a:pt x="11076036" y="9710031"/>
                </a:cubicBezTo>
                <a:lnTo>
                  <a:pt x="11076036" y="9702508"/>
                </a:lnTo>
                <a:cubicBezTo>
                  <a:pt x="11076036" y="9702508"/>
                  <a:pt x="11072692" y="9699164"/>
                  <a:pt x="11066004" y="9692474"/>
                </a:cubicBezTo>
                <a:cubicBezTo>
                  <a:pt x="11059316" y="9685784"/>
                  <a:pt x="11055972" y="9682441"/>
                  <a:pt x="11055972" y="9682441"/>
                </a:cubicBezTo>
                <a:lnTo>
                  <a:pt x="11035908" y="9722572"/>
                </a:lnTo>
                <a:lnTo>
                  <a:pt x="11015844" y="9682441"/>
                </a:lnTo>
                <a:cubicBezTo>
                  <a:pt x="11002464" y="9642312"/>
                  <a:pt x="10989088" y="9628935"/>
                  <a:pt x="10975712" y="9642312"/>
                </a:cubicBezTo>
                <a:cubicBezTo>
                  <a:pt x="10962336" y="9655687"/>
                  <a:pt x="10952300" y="9655687"/>
                  <a:pt x="10945612" y="9642312"/>
                </a:cubicBezTo>
                <a:cubicBezTo>
                  <a:pt x="10942268" y="9635623"/>
                  <a:pt x="10938088" y="9632279"/>
                  <a:pt x="10933072" y="9632279"/>
                </a:cubicBezTo>
                <a:close/>
                <a:moveTo>
                  <a:pt x="7991000" y="9632279"/>
                </a:moveTo>
                <a:cubicBezTo>
                  <a:pt x="7987654" y="9632279"/>
                  <a:pt x="7985982" y="9635623"/>
                  <a:pt x="7985982" y="9642312"/>
                </a:cubicBezTo>
                <a:cubicBezTo>
                  <a:pt x="7985982" y="9655687"/>
                  <a:pt x="7989325" y="9659033"/>
                  <a:pt x="7996015" y="9652343"/>
                </a:cubicBezTo>
                <a:cubicBezTo>
                  <a:pt x="8002703" y="9645656"/>
                  <a:pt x="8006046" y="9642312"/>
                  <a:pt x="8006046" y="9642312"/>
                </a:cubicBezTo>
                <a:cubicBezTo>
                  <a:pt x="7999359" y="9635623"/>
                  <a:pt x="7994343" y="9632279"/>
                  <a:pt x="7991000" y="9632279"/>
                </a:cubicBezTo>
                <a:close/>
                <a:moveTo>
                  <a:pt x="10654664" y="9602181"/>
                </a:moveTo>
                <a:lnTo>
                  <a:pt x="10674732" y="9622246"/>
                </a:lnTo>
                <a:cubicBezTo>
                  <a:pt x="10674732" y="9608869"/>
                  <a:pt x="10674732" y="9602181"/>
                  <a:pt x="10674732" y="9602181"/>
                </a:cubicBezTo>
                <a:close/>
                <a:moveTo>
                  <a:pt x="10313556" y="9602181"/>
                </a:moveTo>
                <a:cubicBezTo>
                  <a:pt x="10300180" y="9628935"/>
                  <a:pt x="10300180" y="9642312"/>
                  <a:pt x="10313556" y="9642312"/>
                </a:cubicBezTo>
                <a:cubicBezTo>
                  <a:pt x="10326932" y="9642312"/>
                  <a:pt x="10333624" y="9635623"/>
                  <a:pt x="10333624" y="9622246"/>
                </a:cubicBezTo>
                <a:close/>
                <a:moveTo>
                  <a:pt x="7042913" y="9602181"/>
                </a:moveTo>
                <a:cubicBezTo>
                  <a:pt x="7042913" y="9615558"/>
                  <a:pt x="7049603" y="9622246"/>
                  <a:pt x="7062977" y="9622246"/>
                </a:cubicBezTo>
                <a:cubicBezTo>
                  <a:pt x="7076355" y="9622246"/>
                  <a:pt x="7089731" y="9615558"/>
                  <a:pt x="7103109" y="9602181"/>
                </a:cubicBezTo>
                <a:close/>
                <a:moveTo>
                  <a:pt x="6150007" y="9602181"/>
                </a:moveTo>
                <a:cubicBezTo>
                  <a:pt x="6143319" y="9602181"/>
                  <a:pt x="6139976" y="9605525"/>
                  <a:pt x="6139976" y="9612212"/>
                </a:cubicBezTo>
                <a:cubicBezTo>
                  <a:pt x="6139976" y="9618902"/>
                  <a:pt x="6146663" y="9622246"/>
                  <a:pt x="6160040" y="9622246"/>
                </a:cubicBezTo>
                <a:cubicBezTo>
                  <a:pt x="6160040" y="9608869"/>
                  <a:pt x="6156697" y="9602181"/>
                  <a:pt x="6150007" y="9602181"/>
                </a:cubicBezTo>
                <a:close/>
                <a:moveTo>
                  <a:pt x="1404568" y="9602181"/>
                </a:moveTo>
                <a:cubicBezTo>
                  <a:pt x="1404568" y="9615558"/>
                  <a:pt x="1401226" y="9622246"/>
                  <a:pt x="1394536" y="9622246"/>
                </a:cubicBezTo>
                <a:cubicBezTo>
                  <a:pt x="1387848" y="9622246"/>
                  <a:pt x="1384504" y="9618902"/>
                  <a:pt x="1384504" y="9612212"/>
                </a:cubicBezTo>
                <a:cubicBezTo>
                  <a:pt x="1384504" y="9605525"/>
                  <a:pt x="1391192" y="9602181"/>
                  <a:pt x="1404568" y="9602181"/>
                </a:cubicBezTo>
                <a:close/>
                <a:moveTo>
                  <a:pt x="11549140" y="9599674"/>
                </a:moveTo>
                <a:cubicBezTo>
                  <a:pt x="11539732" y="9599674"/>
                  <a:pt x="11522488" y="9620574"/>
                  <a:pt x="11497408" y="9662377"/>
                </a:cubicBezTo>
                <a:cubicBezTo>
                  <a:pt x="11497408" y="9662377"/>
                  <a:pt x="11497408" y="9665720"/>
                  <a:pt x="11497408" y="9672410"/>
                </a:cubicBezTo>
                <a:cubicBezTo>
                  <a:pt x="11497408" y="9679097"/>
                  <a:pt x="11504096" y="9682441"/>
                  <a:pt x="11517476" y="9682441"/>
                </a:cubicBezTo>
                <a:cubicBezTo>
                  <a:pt x="11530852" y="9682441"/>
                  <a:pt x="11537540" y="9675754"/>
                  <a:pt x="11537540" y="9662377"/>
                </a:cubicBezTo>
                <a:lnTo>
                  <a:pt x="11537540" y="9642312"/>
                </a:lnTo>
                <a:lnTo>
                  <a:pt x="11557604" y="9622246"/>
                </a:lnTo>
                <a:cubicBezTo>
                  <a:pt x="11557604" y="9607197"/>
                  <a:pt x="11554784" y="9599674"/>
                  <a:pt x="11549140" y="9599674"/>
                </a:cubicBezTo>
                <a:close/>
                <a:moveTo>
                  <a:pt x="7183371" y="9582114"/>
                </a:moveTo>
                <a:lnTo>
                  <a:pt x="7163304" y="9602181"/>
                </a:lnTo>
                <a:cubicBezTo>
                  <a:pt x="7176681" y="9602181"/>
                  <a:pt x="7183371" y="9602181"/>
                  <a:pt x="7183371" y="9602181"/>
                </a:cubicBezTo>
                <a:cubicBezTo>
                  <a:pt x="7183371" y="9602181"/>
                  <a:pt x="7183371" y="9595492"/>
                  <a:pt x="7183371" y="9582114"/>
                </a:cubicBezTo>
                <a:close/>
                <a:moveTo>
                  <a:pt x="11211476" y="9569573"/>
                </a:moveTo>
                <a:cubicBezTo>
                  <a:pt x="11208132" y="9571248"/>
                  <a:pt x="11203120" y="9575427"/>
                  <a:pt x="11196428" y="9582114"/>
                </a:cubicBezTo>
                <a:cubicBezTo>
                  <a:pt x="11183052" y="9582114"/>
                  <a:pt x="11179708" y="9588804"/>
                  <a:pt x="11186396" y="9602181"/>
                </a:cubicBezTo>
                <a:cubicBezTo>
                  <a:pt x="11193084" y="9615558"/>
                  <a:pt x="11196428" y="9628935"/>
                  <a:pt x="11196428" y="9642312"/>
                </a:cubicBezTo>
                <a:lnTo>
                  <a:pt x="11216496" y="9602181"/>
                </a:lnTo>
                <a:cubicBezTo>
                  <a:pt x="11216496" y="9588804"/>
                  <a:pt x="11216496" y="9578771"/>
                  <a:pt x="11216496" y="9572084"/>
                </a:cubicBezTo>
                <a:cubicBezTo>
                  <a:pt x="11216496" y="9568740"/>
                  <a:pt x="11214824" y="9567904"/>
                  <a:pt x="11211476" y="9569573"/>
                </a:cubicBezTo>
                <a:close/>
                <a:moveTo>
                  <a:pt x="8003541" y="9569573"/>
                </a:moveTo>
                <a:cubicBezTo>
                  <a:pt x="8001867" y="9567904"/>
                  <a:pt x="7999359" y="9568740"/>
                  <a:pt x="7996015" y="9572084"/>
                </a:cubicBezTo>
                <a:cubicBezTo>
                  <a:pt x="7989325" y="9578771"/>
                  <a:pt x="7985982" y="9588804"/>
                  <a:pt x="7985982" y="9602181"/>
                </a:cubicBezTo>
                <a:cubicBezTo>
                  <a:pt x="7999359" y="9602181"/>
                  <a:pt x="8006046" y="9595492"/>
                  <a:pt x="8006046" y="9582114"/>
                </a:cubicBezTo>
                <a:cubicBezTo>
                  <a:pt x="8006046" y="9575427"/>
                  <a:pt x="8005213" y="9571248"/>
                  <a:pt x="8003541" y="9569573"/>
                </a:cubicBezTo>
                <a:close/>
                <a:moveTo>
                  <a:pt x="11176364" y="9562050"/>
                </a:moveTo>
                <a:cubicBezTo>
                  <a:pt x="11136232" y="9588804"/>
                  <a:pt x="11116168" y="9608869"/>
                  <a:pt x="11116168" y="9622246"/>
                </a:cubicBezTo>
                <a:lnTo>
                  <a:pt x="11156296" y="9582114"/>
                </a:lnTo>
                <a:close/>
                <a:moveTo>
                  <a:pt x="10835256" y="9562050"/>
                </a:moveTo>
                <a:cubicBezTo>
                  <a:pt x="10821876" y="9575427"/>
                  <a:pt x="10818532" y="9585458"/>
                  <a:pt x="10825220" y="9592148"/>
                </a:cubicBezTo>
                <a:cubicBezTo>
                  <a:pt x="10831912" y="9598838"/>
                  <a:pt x="10841940" y="9598838"/>
                  <a:pt x="10855320" y="9592148"/>
                </a:cubicBezTo>
                <a:cubicBezTo>
                  <a:pt x="10868696" y="9585458"/>
                  <a:pt x="10875384" y="9575427"/>
                  <a:pt x="10875384" y="9562050"/>
                </a:cubicBezTo>
                <a:close/>
                <a:moveTo>
                  <a:pt x="10694796" y="9562050"/>
                </a:moveTo>
                <a:cubicBezTo>
                  <a:pt x="10694796" y="9575427"/>
                  <a:pt x="10698140" y="9582114"/>
                  <a:pt x="10704828" y="9582114"/>
                </a:cubicBezTo>
                <a:cubicBezTo>
                  <a:pt x="10711516" y="9582114"/>
                  <a:pt x="10714860" y="9575427"/>
                  <a:pt x="10714860" y="9562050"/>
                </a:cubicBezTo>
                <a:close/>
                <a:moveTo>
                  <a:pt x="7504415" y="9562050"/>
                </a:moveTo>
                <a:cubicBezTo>
                  <a:pt x="7504415" y="9562050"/>
                  <a:pt x="7504415" y="9568740"/>
                  <a:pt x="7504415" y="9582114"/>
                </a:cubicBezTo>
                <a:lnTo>
                  <a:pt x="7524481" y="9562050"/>
                </a:lnTo>
                <a:close/>
                <a:moveTo>
                  <a:pt x="7203435" y="9562050"/>
                </a:moveTo>
                <a:cubicBezTo>
                  <a:pt x="7203435" y="9575427"/>
                  <a:pt x="7203435" y="9582114"/>
                  <a:pt x="7203435" y="9582114"/>
                </a:cubicBezTo>
                <a:cubicBezTo>
                  <a:pt x="7203435" y="9582114"/>
                  <a:pt x="7210125" y="9575427"/>
                  <a:pt x="7223502" y="9562050"/>
                </a:cubicBezTo>
                <a:close/>
                <a:moveTo>
                  <a:pt x="1424632" y="9562050"/>
                </a:moveTo>
                <a:cubicBezTo>
                  <a:pt x="1438010" y="9575427"/>
                  <a:pt x="1444700" y="9582114"/>
                  <a:pt x="1444700" y="9582114"/>
                </a:cubicBezTo>
                <a:cubicBezTo>
                  <a:pt x="1444700" y="9582114"/>
                  <a:pt x="1438010" y="9582114"/>
                  <a:pt x="1424632" y="9582114"/>
                </a:cubicBezTo>
                <a:cubicBezTo>
                  <a:pt x="1424632" y="9568740"/>
                  <a:pt x="1424632" y="9562050"/>
                  <a:pt x="1424632" y="9562050"/>
                </a:cubicBezTo>
                <a:close/>
                <a:moveTo>
                  <a:pt x="7775296" y="9521919"/>
                </a:moveTo>
                <a:cubicBezTo>
                  <a:pt x="7768609" y="9521919"/>
                  <a:pt x="7765265" y="9528609"/>
                  <a:pt x="7765265" y="9541986"/>
                </a:cubicBezTo>
                <a:cubicBezTo>
                  <a:pt x="7778639" y="9541986"/>
                  <a:pt x="7785329" y="9538640"/>
                  <a:pt x="7785329" y="9531953"/>
                </a:cubicBezTo>
                <a:cubicBezTo>
                  <a:pt x="7785329" y="9525263"/>
                  <a:pt x="7781985" y="9521919"/>
                  <a:pt x="7775296" y="9521919"/>
                </a:cubicBezTo>
                <a:close/>
                <a:moveTo>
                  <a:pt x="7233533" y="9521919"/>
                </a:moveTo>
                <a:cubicBezTo>
                  <a:pt x="7226845" y="9521919"/>
                  <a:pt x="7223502" y="9528609"/>
                  <a:pt x="7223502" y="9541986"/>
                </a:cubicBezTo>
                <a:cubicBezTo>
                  <a:pt x="7223502" y="9541986"/>
                  <a:pt x="7230189" y="9541986"/>
                  <a:pt x="7243566" y="9541986"/>
                </a:cubicBezTo>
                <a:cubicBezTo>
                  <a:pt x="7243566" y="9528609"/>
                  <a:pt x="7240223" y="9521919"/>
                  <a:pt x="7233533" y="9521919"/>
                </a:cubicBezTo>
                <a:close/>
                <a:moveTo>
                  <a:pt x="1464764" y="9521919"/>
                </a:moveTo>
                <a:cubicBezTo>
                  <a:pt x="1451387" y="9535296"/>
                  <a:pt x="1438010" y="9548673"/>
                  <a:pt x="1424632" y="9562050"/>
                </a:cubicBezTo>
                <a:lnTo>
                  <a:pt x="1424632" y="9541986"/>
                </a:lnTo>
                <a:cubicBezTo>
                  <a:pt x="1438010" y="9528609"/>
                  <a:pt x="1451387" y="9521919"/>
                  <a:pt x="1464764" y="9521919"/>
                </a:cubicBezTo>
                <a:close/>
                <a:moveTo>
                  <a:pt x="7065488" y="9509378"/>
                </a:moveTo>
                <a:cubicBezTo>
                  <a:pt x="7063816" y="9511053"/>
                  <a:pt x="7062977" y="9515229"/>
                  <a:pt x="7062977" y="9521919"/>
                </a:cubicBezTo>
                <a:cubicBezTo>
                  <a:pt x="7049603" y="9535296"/>
                  <a:pt x="7042913" y="9545330"/>
                  <a:pt x="7042913" y="9552017"/>
                </a:cubicBezTo>
                <a:cubicBezTo>
                  <a:pt x="7042913" y="9558707"/>
                  <a:pt x="7042913" y="9562050"/>
                  <a:pt x="7042913" y="9562050"/>
                </a:cubicBezTo>
                <a:lnTo>
                  <a:pt x="7083045" y="9541986"/>
                </a:lnTo>
                <a:cubicBezTo>
                  <a:pt x="7083045" y="9528609"/>
                  <a:pt x="7079701" y="9518576"/>
                  <a:pt x="7073011" y="9511886"/>
                </a:cubicBezTo>
                <a:cubicBezTo>
                  <a:pt x="7069667" y="9508542"/>
                  <a:pt x="7067160" y="9507706"/>
                  <a:pt x="7065488" y="9509378"/>
                </a:cubicBezTo>
                <a:close/>
                <a:moveTo>
                  <a:pt x="7283697" y="9501855"/>
                </a:moveTo>
                <a:lnTo>
                  <a:pt x="7303761" y="9521919"/>
                </a:lnTo>
                <a:cubicBezTo>
                  <a:pt x="7303761" y="9521919"/>
                  <a:pt x="7303761" y="9515232"/>
                  <a:pt x="7303761" y="9501855"/>
                </a:cubicBezTo>
                <a:cubicBezTo>
                  <a:pt x="7290387" y="9501855"/>
                  <a:pt x="7283697" y="9501855"/>
                  <a:pt x="7283697" y="9501855"/>
                </a:cubicBezTo>
                <a:close/>
                <a:moveTo>
                  <a:pt x="7845527" y="9481788"/>
                </a:moveTo>
                <a:lnTo>
                  <a:pt x="7845527" y="9501855"/>
                </a:lnTo>
                <a:lnTo>
                  <a:pt x="7825461" y="9501855"/>
                </a:lnTo>
                <a:cubicBezTo>
                  <a:pt x="7825461" y="9501855"/>
                  <a:pt x="7832147" y="9495168"/>
                  <a:pt x="7845527" y="9481788"/>
                </a:cubicBezTo>
                <a:close/>
                <a:moveTo>
                  <a:pt x="1590958" y="9479280"/>
                </a:moveTo>
                <a:cubicBezTo>
                  <a:pt x="1592942" y="9479280"/>
                  <a:pt x="1594353" y="9480116"/>
                  <a:pt x="1595189" y="9481788"/>
                </a:cubicBezTo>
                <a:cubicBezTo>
                  <a:pt x="1601878" y="9495168"/>
                  <a:pt x="1601878" y="9511886"/>
                  <a:pt x="1595189" y="9531953"/>
                </a:cubicBezTo>
                <a:cubicBezTo>
                  <a:pt x="1588501" y="9552017"/>
                  <a:pt x="1578468" y="9565394"/>
                  <a:pt x="1565090" y="9572084"/>
                </a:cubicBezTo>
                <a:cubicBezTo>
                  <a:pt x="1551714" y="9578771"/>
                  <a:pt x="1545026" y="9575427"/>
                  <a:pt x="1545026" y="9562050"/>
                </a:cubicBezTo>
                <a:cubicBezTo>
                  <a:pt x="1545026" y="9548673"/>
                  <a:pt x="1545026" y="9541986"/>
                  <a:pt x="1545026" y="9541986"/>
                </a:cubicBezTo>
                <a:cubicBezTo>
                  <a:pt x="1545026" y="9541986"/>
                  <a:pt x="1538337" y="9552017"/>
                  <a:pt x="1524960" y="9572084"/>
                </a:cubicBezTo>
                <a:cubicBezTo>
                  <a:pt x="1511582" y="9592148"/>
                  <a:pt x="1504895" y="9602181"/>
                  <a:pt x="1504895" y="9602181"/>
                </a:cubicBezTo>
                <a:lnTo>
                  <a:pt x="1444700" y="9662377"/>
                </a:lnTo>
                <a:cubicBezTo>
                  <a:pt x="1431321" y="9662377"/>
                  <a:pt x="1427979" y="9659033"/>
                  <a:pt x="1434665" y="9652343"/>
                </a:cubicBezTo>
                <a:cubicBezTo>
                  <a:pt x="1441356" y="9645656"/>
                  <a:pt x="1451387" y="9628935"/>
                  <a:pt x="1464764" y="9602181"/>
                </a:cubicBezTo>
                <a:cubicBezTo>
                  <a:pt x="1534993" y="9520247"/>
                  <a:pt x="1577057" y="9479280"/>
                  <a:pt x="1590958" y="9479280"/>
                </a:cubicBezTo>
                <a:close/>
                <a:moveTo>
                  <a:pt x="11798388" y="9461724"/>
                </a:moveTo>
                <a:lnTo>
                  <a:pt x="11778324" y="9481788"/>
                </a:lnTo>
                <a:cubicBezTo>
                  <a:pt x="11791700" y="9481788"/>
                  <a:pt x="11798388" y="9481788"/>
                  <a:pt x="11798388" y="9481788"/>
                </a:cubicBezTo>
                <a:close/>
                <a:moveTo>
                  <a:pt x="11698060" y="9461724"/>
                </a:moveTo>
                <a:cubicBezTo>
                  <a:pt x="11671308" y="9488478"/>
                  <a:pt x="11664620" y="9501855"/>
                  <a:pt x="11677996" y="9501855"/>
                </a:cubicBezTo>
                <a:cubicBezTo>
                  <a:pt x="11677996" y="9501855"/>
                  <a:pt x="11684684" y="9488478"/>
                  <a:pt x="11698060" y="9461724"/>
                </a:cubicBezTo>
                <a:close/>
                <a:moveTo>
                  <a:pt x="10995776" y="9461724"/>
                </a:moveTo>
                <a:cubicBezTo>
                  <a:pt x="10995776" y="9475101"/>
                  <a:pt x="10999120" y="9481788"/>
                  <a:pt x="11005808" y="9481788"/>
                </a:cubicBezTo>
                <a:cubicBezTo>
                  <a:pt x="11012496" y="9481788"/>
                  <a:pt x="11015844" y="9481788"/>
                  <a:pt x="11015844" y="9481788"/>
                </a:cubicBezTo>
                <a:cubicBezTo>
                  <a:pt x="11029220" y="9481788"/>
                  <a:pt x="11035908" y="9478445"/>
                  <a:pt x="11035908" y="9471757"/>
                </a:cubicBezTo>
                <a:cubicBezTo>
                  <a:pt x="11035908" y="9465070"/>
                  <a:pt x="11029220" y="9461724"/>
                  <a:pt x="11015844" y="9461724"/>
                </a:cubicBezTo>
                <a:cubicBezTo>
                  <a:pt x="11015844" y="9461724"/>
                  <a:pt x="11009152" y="9461724"/>
                  <a:pt x="10995776" y="9461724"/>
                </a:cubicBezTo>
                <a:close/>
                <a:moveTo>
                  <a:pt x="7825461" y="9461724"/>
                </a:moveTo>
                <a:cubicBezTo>
                  <a:pt x="7812083" y="9475101"/>
                  <a:pt x="7812083" y="9488478"/>
                  <a:pt x="7825461" y="9501855"/>
                </a:cubicBezTo>
                <a:cubicBezTo>
                  <a:pt x="7838837" y="9528609"/>
                  <a:pt x="7852215" y="9535296"/>
                  <a:pt x="7865591" y="9521919"/>
                </a:cubicBezTo>
                <a:cubicBezTo>
                  <a:pt x="7865591" y="9508542"/>
                  <a:pt x="7865591" y="9498511"/>
                  <a:pt x="7865591" y="9491822"/>
                </a:cubicBezTo>
                <a:cubicBezTo>
                  <a:pt x="7865591" y="9485134"/>
                  <a:pt x="7865591" y="9475101"/>
                  <a:pt x="7865591" y="9461724"/>
                </a:cubicBezTo>
                <a:close/>
                <a:moveTo>
                  <a:pt x="7494383" y="9441660"/>
                </a:moveTo>
                <a:cubicBezTo>
                  <a:pt x="7487693" y="9441660"/>
                  <a:pt x="7484350" y="9448347"/>
                  <a:pt x="7484350" y="9461724"/>
                </a:cubicBezTo>
                <a:cubicBezTo>
                  <a:pt x="7497727" y="9461724"/>
                  <a:pt x="7504415" y="9458380"/>
                  <a:pt x="7504415" y="9451690"/>
                </a:cubicBezTo>
                <a:cubicBezTo>
                  <a:pt x="7504415" y="9445003"/>
                  <a:pt x="7501071" y="9441660"/>
                  <a:pt x="7494383" y="9441660"/>
                </a:cubicBezTo>
                <a:close/>
                <a:moveTo>
                  <a:pt x="11216496" y="9421593"/>
                </a:moveTo>
                <a:cubicBezTo>
                  <a:pt x="11216496" y="9434970"/>
                  <a:pt x="11216496" y="9441660"/>
                  <a:pt x="11216496" y="9441660"/>
                </a:cubicBezTo>
                <a:lnTo>
                  <a:pt x="11236560" y="9461724"/>
                </a:lnTo>
                <a:cubicBezTo>
                  <a:pt x="11236560" y="9461724"/>
                  <a:pt x="11236560" y="9455037"/>
                  <a:pt x="11236560" y="9441660"/>
                </a:cubicBezTo>
                <a:close/>
                <a:moveTo>
                  <a:pt x="10494144" y="9421593"/>
                </a:moveTo>
                <a:cubicBezTo>
                  <a:pt x="10494144" y="9421593"/>
                  <a:pt x="10497488" y="9424939"/>
                  <a:pt x="10504176" y="9431626"/>
                </a:cubicBezTo>
                <a:cubicBezTo>
                  <a:pt x="10510864" y="9438313"/>
                  <a:pt x="10514208" y="9441660"/>
                  <a:pt x="10514208" y="9441660"/>
                </a:cubicBezTo>
                <a:cubicBezTo>
                  <a:pt x="10514208" y="9441660"/>
                  <a:pt x="10514208" y="9434970"/>
                  <a:pt x="10514208" y="9421593"/>
                </a:cubicBezTo>
                <a:close/>
                <a:moveTo>
                  <a:pt x="7725134" y="9421593"/>
                </a:moveTo>
                <a:cubicBezTo>
                  <a:pt x="7711757" y="9421593"/>
                  <a:pt x="7698380" y="9428283"/>
                  <a:pt x="7685003" y="9441660"/>
                </a:cubicBezTo>
                <a:cubicBezTo>
                  <a:pt x="7671626" y="9455037"/>
                  <a:pt x="7664939" y="9461724"/>
                  <a:pt x="7664939" y="9461724"/>
                </a:cubicBezTo>
                <a:cubicBezTo>
                  <a:pt x="7664939" y="9475101"/>
                  <a:pt x="7671626" y="9481788"/>
                  <a:pt x="7685003" y="9481788"/>
                </a:cubicBezTo>
                <a:cubicBezTo>
                  <a:pt x="7698380" y="9481788"/>
                  <a:pt x="7705067" y="9475101"/>
                  <a:pt x="7705067" y="9461724"/>
                </a:cubicBezTo>
                <a:close/>
                <a:moveTo>
                  <a:pt x="1484831" y="9421593"/>
                </a:moveTo>
                <a:lnTo>
                  <a:pt x="1504895" y="9461724"/>
                </a:lnTo>
                <a:lnTo>
                  <a:pt x="1504895" y="9501855"/>
                </a:lnTo>
                <a:cubicBezTo>
                  <a:pt x="1504895" y="9501855"/>
                  <a:pt x="1501551" y="9498511"/>
                  <a:pt x="1494862" y="9491822"/>
                </a:cubicBezTo>
                <a:cubicBezTo>
                  <a:pt x="1488175" y="9485134"/>
                  <a:pt x="1484831" y="9468414"/>
                  <a:pt x="1484831" y="9441660"/>
                </a:cubicBezTo>
                <a:close/>
                <a:moveTo>
                  <a:pt x="11055972" y="9401529"/>
                </a:moveTo>
                <a:cubicBezTo>
                  <a:pt x="11055972" y="9401529"/>
                  <a:pt x="11055972" y="9408216"/>
                  <a:pt x="11055972" y="9421593"/>
                </a:cubicBezTo>
                <a:cubicBezTo>
                  <a:pt x="11069348" y="9421593"/>
                  <a:pt x="11076036" y="9421593"/>
                  <a:pt x="11076036" y="9421593"/>
                </a:cubicBezTo>
                <a:close/>
                <a:moveTo>
                  <a:pt x="7885655" y="9401529"/>
                </a:moveTo>
                <a:lnTo>
                  <a:pt x="7905720" y="9421593"/>
                </a:lnTo>
                <a:lnTo>
                  <a:pt x="7905720" y="9401529"/>
                </a:lnTo>
                <a:cubicBezTo>
                  <a:pt x="7905720" y="9401529"/>
                  <a:pt x="7899033" y="9401529"/>
                  <a:pt x="7885655" y="9401529"/>
                </a:cubicBezTo>
                <a:close/>
                <a:moveTo>
                  <a:pt x="7664939" y="9401529"/>
                </a:moveTo>
                <a:lnTo>
                  <a:pt x="7644871" y="9421593"/>
                </a:lnTo>
                <a:lnTo>
                  <a:pt x="7664939" y="9421593"/>
                </a:lnTo>
                <a:lnTo>
                  <a:pt x="7685003" y="9401529"/>
                </a:lnTo>
                <a:close/>
                <a:moveTo>
                  <a:pt x="11116168" y="9381462"/>
                </a:moveTo>
                <a:cubicBezTo>
                  <a:pt x="11116168" y="9381462"/>
                  <a:pt x="11102792" y="9401529"/>
                  <a:pt x="11076036" y="9441660"/>
                </a:cubicBezTo>
                <a:lnTo>
                  <a:pt x="11035908" y="9521919"/>
                </a:lnTo>
                <a:cubicBezTo>
                  <a:pt x="11049284" y="9521919"/>
                  <a:pt x="11069348" y="9498511"/>
                  <a:pt x="11096104" y="9451690"/>
                </a:cubicBezTo>
                <a:cubicBezTo>
                  <a:pt x="11122856" y="9404872"/>
                  <a:pt x="11129548" y="9381462"/>
                  <a:pt x="11116168" y="9381462"/>
                </a:cubicBezTo>
                <a:close/>
                <a:moveTo>
                  <a:pt x="10474080" y="9361398"/>
                </a:moveTo>
                <a:cubicBezTo>
                  <a:pt x="10460704" y="9374775"/>
                  <a:pt x="10450668" y="9384808"/>
                  <a:pt x="10443980" y="9391495"/>
                </a:cubicBezTo>
                <a:cubicBezTo>
                  <a:pt x="10437292" y="9398185"/>
                  <a:pt x="10433948" y="9401529"/>
                  <a:pt x="10433948" y="9401529"/>
                </a:cubicBezTo>
                <a:lnTo>
                  <a:pt x="10413880" y="9401529"/>
                </a:lnTo>
                <a:lnTo>
                  <a:pt x="10413880" y="9421593"/>
                </a:lnTo>
                <a:cubicBezTo>
                  <a:pt x="10413880" y="9434970"/>
                  <a:pt x="10413880" y="9448347"/>
                  <a:pt x="10413880" y="9461724"/>
                </a:cubicBezTo>
                <a:cubicBezTo>
                  <a:pt x="10413880" y="9461724"/>
                  <a:pt x="10410540" y="9465070"/>
                  <a:pt x="10403852" y="9471757"/>
                </a:cubicBezTo>
                <a:cubicBezTo>
                  <a:pt x="10397160" y="9478445"/>
                  <a:pt x="10393816" y="9488478"/>
                  <a:pt x="10393816" y="9501855"/>
                </a:cubicBezTo>
                <a:lnTo>
                  <a:pt x="10353688" y="9521919"/>
                </a:lnTo>
                <a:lnTo>
                  <a:pt x="10333624" y="9541986"/>
                </a:lnTo>
                <a:cubicBezTo>
                  <a:pt x="10320244" y="9555360"/>
                  <a:pt x="10316900" y="9565394"/>
                  <a:pt x="10323588" y="9572084"/>
                </a:cubicBezTo>
                <a:cubicBezTo>
                  <a:pt x="10330276" y="9578771"/>
                  <a:pt x="10353688" y="9568740"/>
                  <a:pt x="10393816" y="9541986"/>
                </a:cubicBezTo>
                <a:cubicBezTo>
                  <a:pt x="10433948" y="9515232"/>
                  <a:pt x="10454012" y="9501855"/>
                  <a:pt x="10454012" y="9501855"/>
                </a:cubicBezTo>
                <a:lnTo>
                  <a:pt x="10454012" y="9481788"/>
                </a:lnTo>
                <a:cubicBezTo>
                  <a:pt x="10454012" y="9455037"/>
                  <a:pt x="10460704" y="9434970"/>
                  <a:pt x="10474080" y="9421593"/>
                </a:cubicBezTo>
                <a:cubicBezTo>
                  <a:pt x="10474080" y="9421593"/>
                  <a:pt x="10480768" y="9414906"/>
                  <a:pt x="10494144" y="9401529"/>
                </a:cubicBezTo>
                <a:lnTo>
                  <a:pt x="10534276" y="9381462"/>
                </a:lnTo>
                <a:cubicBezTo>
                  <a:pt x="10534276" y="9368087"/>
                  <a:pt x="10527584" y="9364741"/>
                  <a:pt x="10514208" y="9371431"/>
                </a:cubicBezTo>
                <a:cubicBezTo>
                  <a:pt x="10500832" y="9378118"/>
                  <a:pt x="10494144" y="9374775"/>
                  <a:pt x="10494144" y="9361398"/>
                </a:cubicBezTo>
                <a:close/>
                <a:moveTo>
                  <a:pt x="11035908" y="9341331"/>
                </a:moveTo>
                <a:cubicBezTo>
                  <a:pt x="11035908" y="9354708"/>
                  <a:pt x="11035908" y="9361398"/>
                  <a:pt x="11035908" y="9361398"/>
                </a:cubicBezTo>
                <a:cubicBezTo>
                  <a:pt x="11035908" y="9361398"/>
                  <a:pt x="11042592" y="9354708"/>
                  <a:pt x="11055972" y="9341331"/>
                </a:cubicBezTo>
                <a:cubicBezTo>
                  <a:pt x="11055972" y="9341331"/>
                  <a:pt x="11049284" y="9341331"/>
                  <a:pt x="11035908" y="9341331"/>
                </a:cubicBezTo>
                <a:close/>
                <a:moveTo>
                  <a:pt x="6541281" y="9341331"/>
                </a:moveTo>
                <a:lnTo>
                  <a:pt x="6481086" y="9381462"/>
                </a:lnTo>
                <a:cubicBezTo>
                  <a:pt x="6481086" y="9394841"/>
                  <a:pt x="6467709" y="9414906"/>
                  <a:pt x="6440955" y="9441660"/>
                </a:cubicBezTo>
                <a:cubicBezTo>
                  <a:pt x="6400824" y="9495168"/>
                  <a:pt x="6380760" y="9535296"/>
                  <a:pt x="6380760" y="9562050"/>
                </a:cubicBezTo>
                <a:lnTo>
                  <a:pt x="6400824" y="9541986"/>
                </a:lnTo>
                <a:cubicBezTo>
                  <a:pt x="6427578" y="9515232"/>
                  <a:pt x="6437611" y="9498511"/>
                  <a:pt x="6430921" y="9491822"/>
                </a:cubicBezTo>
                <a:cubicBezTo>
                  <a:pt x="6424232" y="9485134"/>
                  <a:pt x="6440955" y="9458380"/>
                  <a:pt x="6481086" y="9411559"/>
                </a:cubicBezTo>
                <a:cubicBezTo>
                  <a:pt x="6521217" y="9364741"/>
                  <a:pt x="6541281" y="9341331"/>
                  <a:pt x="6541281" y="9341331"/>
                </a:cubicBezTo>
                <a:close/>
                <a:moveTo>
                  <a:pt x="10614536" y="9321266"/>
                </a:moveTo>
                <a:cubicBezTo>
                  <a:pt x="10601156" y="9334643"/>
                  <a:pt x="10594472" y="9344677"/>
                  <a:pt x="10594472" y="9351364"/>
                </a:cubicBezTo>
                <a:cubicBezTo>
                  <a:pt x="10594472" y="9358054"/>
                  <a:pt x="10591128" y="9361398"/>
                  <a:pt x="10584436" y="9361398"/>
                </a:cubicBezTo>
                <a:lnTo>
                  <a:pt x="10589456" y="9361398"/>
                </a:lnTo>
                <a:cubicBezTo>
                  <a:pt x="10599484" y="9361398"/>
                  <a:pt x="10607848" y="9361398"/>
                  <a:pt x="10614536" y="9361398"/>
                </a:cubicBezTo>
                <a:close/>
                <a:moveTo>
                  <a:pt x="6581413" y="9301202"/>
                </a:moveTo>
                <a:lnTo>
                  <a:pt x="6541281" y="9321266"/>
                </a:lnTo>
                <a:lnTo>
                  <a:pt x="6561345" y="9321266"/>
                </a:lnTo>
                <a:close/>
                <a:moveTo>
                  <a:pt x="7406595" y="9288661"/>
                </a:moveTo>
                <a:cubicBezTo>
                  <a:pt x="7404924" y="9290333"/>
                  <a:pt x="7404088" y="9294512"/>
                  <a:pt x="7404088" y="9301202"/>
                </a:cubicBezTo>
                <a:cubicBezTo>
                  <a:pt x="7417465" y="9301202"/>
                  <a:pt x="7424155" y="9301202"/>
                  <a:pt x="7424155" y="9301202"/>
                </a:cubicBezTo>
                <a:cubicBezTo>
                  <a:pt x="7424155" y="9301202"/>
                  <a:pt x="7420811" y="9297859"/>
                  <a:pt x="7414121" y="9291169"/>
                </a:cubicBezTo>
                <a:cubicBezTo>
                  <a:pt x="7410778" y="9287825"/>
                  <a:pt x="7408267" y="9286989"/>
                  <a:pt x="7406595" y="9288661"/>
                </a:cubicBezTo>
                <a:close/>
                <a:moveTo>
                  <a:pt x="11216496" y="9281135"/>
                </a:moveTo>
                <a:lnTo>
                  <a:pt x="11236560" y="9301202"/>
                </a:lnTo>
                <a:cubicBezTo>
                  <a:pt x="11236560" y="9301202"/>
                  <a:pt x="11229872" y="9307889"/>
                  <a:pt x="11216496" y="9321266"/>
                </a:cubicBezTo>
                <a:lnTo>
                  <a:pt x="11236560" y="9381462"/>
                </a:lnTo>
                <a:cubicBezTo>
                  <a:pt x="11263312" y="9408216"/>
                  <a:pt x="11280036" y="9421593"/>
                  <a:pt x="11286724" y="9421593"/>
                </a:cubicBezTo>
                <a:cubicBezTo>
                  <a:pt x="11293412" y="9421593"/>
                  <a:pt x="11303444" y="9408216"/>
                  <a:pt x="11316820" y="9381462"/>
                </a:cubicBezTo>
                <a:cubicBezTo>
                  <a:pt x="11330200" y="9354708"/>
                  <a:pt x="11330200" y="9341331"/>
                  <a:pt x="11316820" y="9341331"/>
                </a:cubicBezTo>
                <a:lnTo>
                  <a:pt x="11276692" y="9361398"/>
                </a:lnTo>
                <a:lnTo>
                  <a:pt x="11256624" y="9361398"/>
                </a:lnTo>
                <a:cubicBezTo>
                  <a:pt x="11243248" y="9348020"/>
                  <a:pt x="11236560" y="9337987"/>
                  <a:pt x="11236560" y="9331300"/>
                </a:cubicBezTo>
                <a:cubicBezTo>
                  <a:pt x="11236560" y="9324613"/>
                  <a:pt x="11243248" y="9321266"/>
                  <a:pt x="11256624" y="9321266"/>
                </a:cubicBezTo>
                <a:lnTo>
                  <a:pt x="11256624" y="9301202"/>
                </a:lnTo>
                <a:cubicBezTo>
                  <a:pt x="11243248" y="9287825"/>
                  <a:pt x="11236560" y="9281135"/>
                  <a:pt x="11236560" y="9281135"/>
                </a:cubicBezTo>
                <a:close/>
                <a:moveTo>
                  <a:pt x="7905720" y="9281135"/>
                </a:moveTo>
                <a:lnTo>
                  <a:pt x="7905720" y="9301202"/>
                </a:lnTo>
                <a:cubicBezTo>
                  <a:pt x="7919097" y="9301202"/>
                  <a:pt x="7925787" y="9294515"/>
                  <a:pt x="7925787" y="9281135"/>
                </a:cubicBezTo>
                <a:cubicBezTo>
                  <a:pt x="7925787" y="9281135"/>
                  <a:pt x="7919097" y="9281135"/>
                  <a:pt x="7905720" y="9281135"/>
                </a:cubicBezTo>
                <a:close/>
                <a:moveTo>
                  <a:pt x="1785811" y="9281135"/>
                </a:moveTo>
                <a:lnTo>
                  <a:pt x="1805875" y="9281135"/>
                </a:lnTo>
                <a:lnTo>
                  <a:pt x="1785811" y="9301202"/>
                </a:lnTo>
                <a:cubicBezTo>
                  <a:pt x="1785811" y="9287825"/>
                  <a:pt x="1785811" y="9281135"/>
                  <a:pt x="1785811" y="9281135"/>
                </a:cubicBezTo>
                <a:close/>
                <a:moveTo>
                  <a:pt x="1585158" y="9281135"/>
                </a:moveTo>
                <a:lnTo>
                  <a:pt x="1585158" y="9301202"/>
                </a:lnTo>
                <a:cubicBezTo>
                  <a:pt x="1558404" y="9314579"/>
                  <a:pt x="1548370" y="9314579"/>
                  <a:pt x="1555057" y="9301202"/>
                </a:cubicBezTo>
                <a:cubicBezTo>
                  <a:pt x="1561746" y="9287825"/>
                  <a:pt x="1571781" y="9281135"/>
                  <a:pt x="1585158" y="9281135"/>
                </a:cubicBezTo>
                <a:close/>
                <a:moveTo>
                  <a:pt x="1264112" y="9281135"/>
                </a:moveTo>
                <a:cubicBezTo>
                  <a:pt x="1264112" y="9281135"/>
                  <a:pt x="1270801" y="9281135"/>
                  <a:pt x="1284179" y="9281135"/>
                </a:cubicBezTo>
                <a:cubicBezTo>
                  <a:pt x="1284179" y="9281135"/>
                  <a:pt x="1284179" y="9284482"/>
                  <a:pt x="1284179" y="9291169"/>
                </a:cubicBezTo>
                <a:cubicBezTo>
                  <a:pt x="1284179" y="9297859"/>
                  <a:pt x="1284179" y="9301202"/>
                  <a:pt x="1284179" y="9301202"/>
                </a:cubicBezTo>
                <a:close/>
                <a:moveTo>
                  <a:pt x="5859061" y="9261071"/>
                </a:moveTo>
                <a:lnTo>
                  <a:pt x="5879125" y="9281135"/>
                </a:lnTo>
                <a:lnTo>
                  <a:pt x="5859061" y="9281135"/>
                </a:lnTo>
                <a:cubicBezTo>
                  <a:pt x="5845684" y="9281135"/>
                  <a:pt x="5838997" y="9281135"/>
                  <a:pt x="5838997" y="9281135"/>
                </a:cubicBezTo>
                <a:cubicBezTo>
                  <a:pt x="5838997" y="9281135"/>
                  <a:pt x="5845684" y="9274448"/>
                  <a:pt x="5859061" y="9261071"/>
                </a:cubicBezTo>
                <a:close/>
                <a:moveTo>
                  <a:pt x="10622060" y="9256056"/>
                </a:moveTo>
                <a:cubicBezTo>
                  <a:pt x="10607012" y="9256056"/>
                  <a:pt x="10584436" y="9271105"/>
                  <a:pt x="10554340" y="9301202"/>
                </a:cubicBezTo>
                <a:cubicBezTo>
                  <a:pt x="10554340" y="9314579"/>
                  <a:pt x="10547652" y="9321266"/>
                  <a:pt x="10534276" y="9321266"/>
                </a:cubicBezTo>
                <a:lnTo>
                  <a:pt x="10554340" y="9361398"/>
                </a:lnTo>
                <a:lnTo>
                  <a:pt x="10574404" y="9361398"/>
                </a:lnTo>
                <a:cubicBezTo>
                  <a:pt x="10574404" y="9321266"/>
                  <a:pt x="10594472" y="9294515"/>
                  <a:pt x="10634600" y="9281135"/>
                </a:cubicBezTo>
                <a:cubicBezTo>
                  <a:pt x="10634600" y="9281135"/>
                  <a:pt x="10634600" y="9274448"/>
                  <a:pt x="10634600" y="9261071"/>
                </a:cubicBezTo>
                <a:cubicBezTo>
                  <a:pt x="10631256" y="9257728"/>
                  <a:pt x="10627076" y="9256056"/>
                  <a:pt x="10622060" y="9256056"/>
                </a:cubicBezTo>
                <a:close/>
                <a:moveTo>
                  <a:pt x="1309258" y="9248530"/>
                </a:moveTo>
                <a:cubicBezTo>
                  <a:pt x="1312604" y="9246858"/>
                  <a:pt x="1317620" y="9247694"/>
                  <a:pt x="1324307" y="9251038"/>
                </a:cubicBezTo>
                <a:cubicBezTo>
                  <a:pt x="1337684" y="9257728"/>
                  <a:pt x="1337684" y="9267761"/>
                  <a:pt x="1324307" y="9281135"/>
                </a:cubicBezTo>
                <a:lnTo>
                  <a:pt x="1304243" y="9261071"/>
                </a:lnTo>
                <a:cubicBezTo>
                  <a:pt x="1304243" y="9254384"/>
                  <a:pt x="1305915" y="9250202"/>
                  <a:pt x="1309258" y="9248530"/>
                </a:cubicBezTo>
                <a:close/>
                <a:moveTo>
                  <a:pt x="11136232" y="9241004"/>
                </a:moveTo>
                <a:cubicBezTo>
                  <a:pt x="11122856" y="9241004"/>
                  <a:pt x="11116168" y="9244348"/>
                  <a:pt x="11116168" y="9251038"/>
                </a:cubicBezTo>
                <a:cubicBezTo>
                  <a:pt x="11116168" y="9257728"/>
                  <a:pt x="11119512" y="9261071"/>
                  <a:pt x="11126200" y="9261071"/>
                </a:cubicBezTo>
                <a:cubicBezTo>
                  <a:pt x="11132888" y="9261071"/>
                  <a:pt x="11136232" y="9254384"/>
                  <a:pt x="11136232" y="9241004"/>
                </a:cubicBezTo>
                <a:close/>
                <a:moveTo>
                  <a:pt x="7624807" y="9220940"/>
                </a:moveTo>
                <a:cubicBezTo>
                  <a:pt x="7611431" y="9220940"/>
                  <a:pt x="7604741" y="9227630"/>
                  <a:pt x="7604741" y="9241004"/>
                </a:cubicBezTo>
                <a:lnTo>
                  <a:pt x="7624807" y="9241004"/>
                </a:lnTo>
                <a:cubicBezTo>
                  <a:pt x="7638182" y="9227630"/>
                  <a:pt x="7638182" y="9220940"/>
                  <a:pt x="7624807" y="9220940"/>
                </a:cubicBezTo>
                <a:close/>
                <a:moveTo>
                  <a:pt x="7323829" y="9220940"/>
                </a:moveTo>
                <a:cubicBezTo>
                  <a:pt x="7310451" y="9220940"/>
                  <a:pt x="7303761" y="9224286"/>
                  <a:pt x="7303761" y="9230974"/>
                </a:cubicBezTo>
                <a:cubicBezTo>
                  <a:pt x="7303761" y="9237661"/>
                  <a:pt x="7310451" y="9241004"/>
                  <a:pt x="7323829" y="9241004"/>
                </a:cubicBezTo>
                <a:cubicBezTo>
                  <a:pt x="7323829" y="9227630"/>
                  <a:pt x="7323829" y="9220940"/>
                  <a:pt x="7323829" y="9220940"/>
                </a:cubicBezTo>
                <a:close/>
                <a:moveTo>
                  <a:pt x="1705548" y="9220940"/>
                </a:moveTo>
                <a:cubicBezTo>
                  <a:pt x="1705548" y="9220940"/>
                  <a:pt x="1705548" y="9224286"/>
                  <a:pt x="1705548" y="9230974"/>
                </a:cubicBezTo>
                <a:cubicBezTo>
                  <a:pt x="1705548" y="9237661"/>
                  <a:pt x="1705548" y="9247694"/>
                  <a:pt x="1705548" y="9261071"/>
                </a:cubicBezTo>
                <a:lnTo>
                  <a:pt x="1705548" y="9281135"/>
                </a:lnTo>
                <a:lnTo>
                  <a:pt x="1665417" y="9281135"/>
                </a:lnTo>
                <a:lnTo>
                  <a:pt x="1705548" y="9301202"/>
                </a:lnTo>
                <a:cubicBezTo>
                  <a:pt x="1718925" y="9301202"/>
                  <a:pt x="1728959" y="9301202"/>
                  <a:pt x="1735646" y="9301202"/>
                </a:cubicBezTo>
                <a:cubicBezTo>
                  <a:pt x="1742336" y="9301202"/>
                  <a:pt x="1749023" y="9304546"/>
                  <a:pt x="1755712" y="9311233"/>
                </a:cubicBezTo>
                <a:cubicBezTo>
                  <a:pt x="1762400" y="9317923"/>
                  <a:pt x="1765743" y="9321266"/>
                  <a:pt x="1765743" y="9321266"/>
                </a:cubicBezTo>
                <a:cubicBezTo>
                  <a:pt x="1765743" y="9321266"/>
                  <a:pt x="1759056" y="9321266"/>
                  <a:pt x="1745679" y="9321266"/>
                </a:cubicBezTo>
                <a:lnTo>
                  <a:pt x="1725615" y="9341331"/>
                </a:lnTo>
                <a:cubicBezTo>
                  <a:pt x="1725615" y="9341331"/>
                  <a:pt x="1718925" y="9348020"/>
                  <a:pt x="1705548" y="9361398"/>
                </a:cubicBezTo>
                <a:lnTo>
                  <a:pt x="1665417" y="9381462"/>
                </a:lnTo>
                <a:lnTo>
                  <a:pt x="1685484" y="9361398"/>
                </a:lnTo>
                <a:lnTo>
                  <a:pt x="1685484" y="9341331"/>
                </a:lnTo>
                <a:cubicBezTo>
                  <a:pt x="1672104" y="9341331"/>
                  <a:pt x="1652040" y="9341331"/>
                  <a:pt x="1625285" y="9341331"/>
                </a:cubicBezTo>
                <a:cubicBezTo>
                  <a:pt x="1611909" y="9341331"/>
                  <a:pt x="1605221" y="9341331"/>
                  <a:pt x="1605221" y="9341331"/>
                </a:cubicBezTo>
                <a:cubicBezTo>
                  <a:pt x="1605221" y="9341331"/>
                  <a:pt x="1605221" y="9327956"/>
                  <a:pt x="1605221" y="9301202"/>
                </a:cubicBezTo>
                <a:lnTo>
                  <a:pt x="1625285" y="9281135"/>
                </a:lnTo>
                <a:cubicBezTo>
                  <a:pt x="1625285" y="9281135"/>
                  <a:pt x="1631976" y="9274448"/>
                  <a:pt x="1645353" y="9261071"/>
                </a:cubicBezTo>
                <a:cubicBezTo>
                  <a:pt x="1658729" y="9261071"/>
                  <a:pt x="1668764" y="9257728"/>
                  <a:pt x="1675449" y="9251038"/>
                </a:cubicBezTo>
                <a:cubicBezTo>
                  <a:pt x="1682137" y="9244348"/>
                  <a:pt x="1685484" y="9241004"/>
                  <a:pt x="1685484" y="9241004"/>
                </a:cubicBezTo>
                <a:cubicBezTo>
                  <a:pt x="1698861" y="9241004"/>
                  <a:pt x="1705548" y="9234317"/>
                  <a:pt x="1705548" y="9220940"/>
                </a:cubicBezTo>
                <a:close/>
                <a:moveTo>
                  <a:pt x="6641608" y="9180809"/>
                </a:moveTo>
                <a:cubicBezTo>
                  <a:pt x="6601477" y="9180809"/>
                  <a:pt x="6581413" y="9214253"/>
                  <a:pt x="6581413" y="9281135"/>
                </a:cubicBezTo>
                <a:cubicBezTo>
                  <a:pt x="6594787" y="9267761"/>
                  <a:pt x="6614854" y="9247694"/>
                  <a:pt x="6641608" y="9220940"/>
                </a:cubicBezTo>
                <a:close/>
                <a:moveTo>
                  <a:pt x="7363957" y="9160745"/>
                </a:moveTo>
                <a:cubicBezTo>
                  <a:pt x="7363957" y="9174122"/>
                  <a:pt x="7373990" y="9184155"/>
                  <a:pt x="7394057" y="9190842"/>
                </a:cubicBezTo>
                <a:cubicBezTo>
                  <a:pt x="7414121" y="9197532"/>
                  <a:pt x="7430842" y="9194189"/>
                  <a:pt x="7444219" y="9180809"/>
                </a:cubicBezTo>
                <a:lnTo>
                  <a:pt x="7424155" y="9180809"/>
                </a:lnTo>
                <a:cubicBezTo>
                  <a:pt x="7397401" y="9180809"/>
                  <a:pt x="7384023" y="9174122"/>
                  <a:pt x="7384023" y="9160745"/>
                </a:cubicBezTo>
                <a:close/>
                <a:moveTo>
                  <a:pt x="10754992" y="9140678"/>
                </a:moveTo>
                <a:cubicBezTo>
                  <a:pt x="10728236" y="9140678"/>
                  <a:pt x="10714860" y="9150711"/>
                  <a:pt x="10714860" y="9170778"/>
                </a:cubicBezTo>
                <a:cubicBezTo>
                  <a:pt x="10714860" y="9190842"/>
                  <a:pt x="10694796" y="9200876"/>
                  <a:pt x="10654664" y="9200876"/>
                </a:cubicBezTo>
                <a:lnTo>
                  <a:pt x="10654664" y="9281135"/>
                </a:lnTo>
                <a:cubicBezTo>
                  <a:pt x="10654664" y="9294515"/>
                  <a:pt x="10661356" y="9294515"/>
                  <a:pt x="10674732" y="9281135"/>
                </a:cubicBezTo>
                <a:cubicBezTo>
                  <a:pt x="10674732" y="9281135"/>
                  <a:pt x="10674732" y="9274448"/>
                  <a:pt x="10674732" y="9261071"/>
                </a:cubicBezTo>
                <a:cubicBezTo>
                  <a:pt x="10688108" y="9261071"/>
                  <a:pt x="10701484" y="9241004"/>
                  <a:pt x="10714860" y="9200876"/>
                </a:cubicBezTo>
                <a:cubicBezTo>
                  <a:pt x="10714860" y="9187499"/>
                  <a:pt x="10718208" y="9177465"/>
                  <a:pt x="10724896" y="9170778"/>
                </a:cubicBezTo>
                <a:cubicBezTo>
                  <a:pt x="10731584" y="9164088"/>
                  <a:pt x="10738272" y="9160745"/>
                  <a:pt x="10744960" y="9160745"/>
                </a:cubicBezTo>
                <a:cubicBezTo>
                  <a:pt x="10751648" y="9160745"/>
                  <a:pt x="10761680" y="9160745"/>
                  <a:pt x="10775060" y="9160745"/>
                </a:cubicBezTo>
                <a:cubicBezTo>
                  <a:pt x="10775060" y="9147368"/>
                  <a:pt x="10771712" y="9140678"/>
                  <a:pt x="10765024" y="9140678"/>
                </a:cubicBezTo>
                <a:cubicBezTo>
                  <a:pt x="10758340" y="9140678"/>
                  <a:pt x="10754992" y="9140678"/>
                  <a:pt x="10754992" y="9140678"/>
                </a:cubicBezTo>
                <a:close/>
                <a:moveTo>
                  <a:pt x="7544545" y="9140678"/>
                </a:moveTo>
                <a:cubicBezTo>
                  <a:pt x="7544545" y="9140678"/>
                  <a:pt x="7541202" y="9144024"/>
                  <a:pt x="7534512" y="9150711"/>
                </a:cubicBezTo>
                <a:cubicBezTo>
                  <a:pt x="7527825" y="9157401"/>
                  <a:pt x="7524481" y="9160745"/>
                  <a:pt x="7524481" y="9160745"/>
                </a:cubicBezTo>
                <a:cubicBezTo>
                  <a:pt x="7457596" y="9174122"/>
                  <a:pt x="7424155" y="9200876"/>
                  <a:pt x="7424155" y="9241004"/>
                </a:cubicBezTo>
                <a:cubicBezTo>
                  <a:pt x="7424155" y="9254384"/>
                  <a:pt x="7430842" y="9271105"/>
                  <a:pt x="7444219" y="9291169"/>
                </a:cubicBezTo>
                <a:cubicBezTo>
                  <a:pt x="7457596" y="9311233"/>
                  <a:pt x="7470973" y="9321266"/>
                  <a:pt x="7484350" y="9321266"/>
                </a:cubicBezTo>
                <a:cubicBezTo>
                  <a:pt x="7497727" y="9321266"/>
                  <a:pt x="7504415" y="9321266"/>
                  <a:pt x="7504415" y="9321266"/>
                </a:cubicBezTo>
                <a:cubicBezTo>
                  <a:pt x="7504415" y="9321266"/>
                  <a:pt x="7511104" y="9327956"/>
                  <a:pt x="7524481" y="9341331"/>
                </a:cubicBezTo>
                <a:cubicBezTo>
                  <a:pt x="7537855" y="9368087"/>
                  <a:pt x="7544545" y="9368087"/>
                  <a:pt x="7544545" y="9341331"/>
                </a:cubicBezTo>
                <a:cubicBezTo>
                  <a:pt x="7557923" y="9341331"/>
                  <a:pt x="7564613" y="9334643"/>
                  <a:pt x="7564613" y="9321266"/>
                </a:cubicBezTo>
                <a:cubicBezTo>
                  <a:pt x="7564613" y="9321266"/>
                  <a:pt x="7571299" y="9321266"/>
                  <a:pt x="7584677" y="9321266"/>
                </a:cubicBezTo>
                <a:lnTo>
                  <a:pt x="7588691" y="9309227"/>
                </a:lnTo>
                <a:lnTo>
                  <a:pt x="7564613" y="9321266"/>
                </a:lnTo>
                <a:cubicBezTo>
                  <a:pt x="7564613" y="9307889"/>
                  <a:pt x="7557923" y="9301202"/>
                  <a:pt x="7544545" y="9301202"/>
                </a:cubicBezTo>
                <a:cubicBezTo>
                  <a:pt x="7544545" y="9287825"/>
                  <a:pt x="7541202" y="9281135"/>
                  <a:pt x="7534512" y="9281135"/>
                </a:cubicBezTo>
                <a:cubicBezTo>
                  <a:pt x="7527825" y="9281135"/>
                  <a:pt x="7511104" y="9287825"/>
                  <a:pt x="7484350" y="9301202"/>
                </a:cubicBezTo>
                <a:cubicBezTo>
                  <a:pt x="7470973" y="9301202"/>
                  <a:pt x="7464283" y="9301202"/>
                  <a:pt x="7464283" y="9301202"/>
                </a:cubicBezTo>
                <a:cubicBezTo>
                  <a:pt x="7464283" y="9301202"/>
                  <a:pt x="7457596" y="9294515"/>
                  <a:pt x="7444219" y="9281135"/>
                </a:cubicBezTo>
                <a:cubicBezTo>
                  <a:pt x="7430842" y="9254384"/>
                  <a:pt x="7450909" y="9234317"/>
                  <a:pt x="7504415" y="9220940"/>
                </a:cubicBezTo>
                <a:cubicBezTo>
                  <a:pt x="7531169" y="9220940"/>
                  <a:pt x="7541202" y="9210907"/>
                  <a:pt x="7534512" y="9190842"/>
                </a:cubicBezTo>
                <a:cubicBezTo>
                  <a:pt x="7527825" y="9170778"/>
                  <a:pt x="7531169" y="9154058"/>
                  <a:pt x="7544545" y="9140678"/>
                </a:cubicBezTo>
                <a:close/>
                <a:moveTo>
                  <a:pt x="1524960" y="9140678"/>
                </a:moveTo>
                <a:cubicBezTo>
                  <a:pt x="1524960" y="9140678"/>
                  <a:pt x="1524960" y="9144024"/>
                  <a:pt x="1524960" y="9150711"/>
                </a:cubicBezTo>
                <a:cubicBezTo>
                  <a:pt x="1524960" y="9157401"/>
                  <a:pt x="1518273" y="9160745"/>
                  <a:pt x="1504895" y="9160745"/>
                </a:cubicBezTo>
                <a:cubicBezTo>
                  <a:pt x="1504895" y="9147368"/>
                  <a:pt x="1511582" y="9140678"/>
                  <a:pt x="1524960" y="9140678"/>
                </a:cubicBezTo>
                <a:close/>
                <a:moveTo>
                  <a:pt x="1374472" y="9140678"/>
                </a:moveTo>
                <a:cubicBezTo>
                  <a:pt x="1381159" y="9140678"/>
                  <a:pt x="1387848" y="9144024"/>
                  <a:pt x="1394536" y="9150711"/>
                </a:cubicBezTo>
                <a:cubicBezTo>
                  <a:pt x="1401226" y="9157401"/>
                  <a:pt x="1404568" y="9167432"/>
                  <a:pt x="1404568" y="9180809"/>
                </a:cubicBezTo>
                <a:lnTo>
                  <a:pt x="1384504" y="9160745"/>
                </a:lnTo>
                <a:cubicBezTo>
                  <a:pt x="1371128" y="9147368"/>
                  <a:pt x="1367784" y="9140678"/>
                  <a:pt x="1374472" y="9140678"/>
                </a:cubicBezTo>
                <a:close/>
                <a:moveTo>
                  <a:pt x="11336884" y="9100549"/>
                </a:moveTo>
                <a:cubicBezTo>
                  <a:pt x="11336884" y="9113927"/>
                  <a:pt x="11336884" y="9120614"/>
                  <a:pt x="11336884" y="9120614"/>
                </a:cubicBezTo>
                <a:cubicBezTo>
                  <a:pt x="11350264" y="9120614"/>
                  <a:pt x="11356952" y="9113927"/>
                  <a:pt x="11356952" y="9100549"/>
                </a:cubicBezTo>
                <a:close/>
                <a:moveTo>
                  <a:pt x="5979451" y="9100549"/>
                </a:moveTo>
                <a:cubicBezTo>
                  <a:pt x="5979451" y="9100549"/>
                  <a:pt x="5986141" y="9100549"/>
                  <a:pt x="5999519" y="9100549"/>
                </a:cubicBezTo>
                <a:cubicBezTo>
                  <a:pt x="5999519" y="9113927"/>
                  <a:pt x="5996175" y="9120614"/>
                  <a:pt x="5989485" y="9120614"/>
                </a:cubicBezTo>
                <a:cubicBezTo>
                  <a:pt x="5982795" y="9120614"/>
                  <a:pt x="5979451" y="9120614"/>
                  <a:pt x="5979451" y="9120614"/>
                </a:cubicBezTo>
                <a:cubicBezTo>
                  <a:pt x="5979451" y="9120614"/>
                  <a:pt x="5979451" y="9113927"/>
                  <a:pt x="5979451" y="9100549"/>
                </a:cubicBezTo>
                <a:close/>
                <a:moveTo>
                  <a:pt x="6721867" y="9080483"/>
                </a:moveTo>
                <a:cubicBezTo>
                  <a:pt x="6708493" y="9093862"/>
                  <a:pt x="6701803" y="9107237"/>
                  <a:pt x="6701803" y="9120614"/>
                </a:cubicBezTo>
                <a:lnTo>
                  <a:pt x="6741935" y="9100549"/>
                </a:lnTo>
                <a:close/>
                <a:moveTo>
                  <a:pt x="10812680" y="9047877"/>
                </a:moveTo>
                <a:cubicBezTo>
                  <a:pt x="10807664" y="9049549"/>
                  <a:pt x="10801812" y="9053729"/>
                  <a:pt x="10795124" y="9060418"/>
                </a:cubicBezTo>
                <a:cubicBezTo>
                  <a:pt x="10795124" y="9060418"/>
                  <a:pt x="10791780" y="9067106"/>
                  <a:pt x="10785088" y="9080483"/>
                </a:cubicBezTo>
                <a:cubicBezTo>
                  <a:pt x="10778404" y="9093862"/>
                  <a:pt x="10775060" y="9100549"/>
                  <a:pt x="10775060" y="9100549"/>
                </a:cubicBezTo>
                <a:lnTo>
                  <a:pt x="10815188" y="9100549"/>
                </a:lnTo>
                <a:cubicBezTo>
                  <a:pt x="10828564" y="9073795"/>
                  <a:pt x="10831912" y="9057075"/>
                  <a:pt x="10825220" y="9050385"/>
                </a:cubicBezTo>
                <a:cubicBezTo>
                  <a:pt x="10821876" y="9047041"/>
                  <a:pt x="10817696" y="9046205"/>
                  <a:pt x="10812680" y="9047877"/>
                </a:cubicBezTo>
                <a:close/>
                <a:moveTo>
                  <a:pt x="7504415" y="9040352"/>
                </a:moveTo>
                <a:cubicBezTo>
                  <a:pt x="7504415" y="9040352"/>
                  <a:pt x="7504415" y="9047041"/>
                  <a:pt x="7504415" y="9060418"/>
                </a:cubicBezTo>
                <a:cubicBezTo>
                  <a:pt x="7504415" y="9073795"/>
                  <a:pt x="7501071" y="9080483"/>
                  <a:pt x="7494383" y="9080483"/>
                </a:cubicBezTo>
                <a:cubicBezTo>
                  <a:pt x="7487693" y="9080483"/>
                  <a:pt x="7481007" y="9083829"/>
                  <a:pt x="7474317" y="9090516"/>
                </a:cubicBezTo>
                <a:cubicBezTo>
                  <a:pt x="7467629" y="9097206"/>
                  <a:pt x="7474317" y="9100549"/>
                  <a:pt x="7494383" y="9100549"/>
                </a:cubicBezTo>
                <a:cubicBezTo>
                  <a:pt x="7514447" y="9100549"/>
                  <a:pt x="7531169" y="9093862"/>
                  <a:pt x="7544545" y="9080483"/>
                </a:cubicBezTo>
                <a:lnTo>
                  <a:pt x="7524481" y="9040352"/>
                </a:lnTo>
                <a:cubicBezTo>
                  <a:pt x="7511104" y="9040352"/>
                  <a:pt x="7504415" y="9040352"/>
                  <a:pt x="7504415" y="9040352"/>
                </a:cubicBezTo>
                <a:close/>
                <a:moveTo>
                  <a:pt x="1846006" y="9040352"/>
                </a:moveTo>
                <a:cubicBezTo>
                  <a:pt x="1846006" y="9040352"/>
                  <a:pt x="1852693" y="9047041"/>
                  <a:pt x="1866070" y="9060418"/>
                </a:cubicBezTo>
                <a:cubicBezTo>
                  <a:pt x="1879446" y="9087172"/>
                  <a:pt x="1906198" y="9087172"/>
                  <a:pt x="1946331" y="9060418"/>
                </a:cubicBezTo>
                <a:lnTo>
                  <a:pt x="1966397" y="9040352"/>
                </a:lnTo>
                <a:lnTo>
                  <a:pt x="1946331" y="9080483"/>
                </a:lnTo>
                <a:cubicBezTo>
                  <a:pt x="1932954" y="9093862"/>
                  <a:pt x="1922919" y="9103893"/>
                  <a:pt x="1916234" y="9110580"/>
                </a:cubicBezTo>
                <a:cubicBezTo>
                  <a:pt x="1909542" y="9117270"/>
                  <a:pt x="1899513" y="9120614"/>
                  <a:pt x="1886134" y="9120614"/>
                </a:cubicBezTo>
                <a:lnTo>
                  <a:pt x="1886134" y="9100549"/>
                </a:lnTo>
                <a:cubicBezTo>
                  <a:pt x="1859382" y="9100549"/>
                  <a:pt x="1846006" y="9093862"/>
                  <a:pt x="1846006" y="9080483"/>
                </a:cubicBezTo>
                <a:close/>
                <a:moveTo>
                  <a:pt x="7639857" y="9027813"/>
                </a:moveTo>
                <a:cubicBezTo>
                  <a:pt x="7636510" y="9026139"/>
                  <a:pt x="7631495" y="9026977"/>
                  <a:pt x="7624807" y="9030321"/>
                </a:cubicBezTo>
                <a:cubicBezTo>
                  <a:pt x="7611431" y="9037008"/>
                  <a:pt x="7611431" y="9047041"/>
                  <a:pt x="7624807" y="9060418"/>
                </a:cubicBezTo>
                <a:cubicBezTo>
                  <a:pt x="7638182" y="9073795"/>
                  <a:pt x="7644871" y="9067106"/>
                  <a:pt x="7644871" y="9040352"/>
                </a:cubicBezTo>
                <a:cubicBezTo>
                  <a:pt x="7644871" y="9033664"/>
                  <a:pt x="7643200" y="9029485"/>
                  <a:pt x="7639857" y="9027813"/>
                </a:cubicBezTo>
                <a:close/>
                <a:moveTo>
                  <a:pt x="11336884" y="8980156"/>
                </a:moveTo>
                <a:cubicBezTo>
                  <a:pt x="11336884" y="8980156"/>
                  <a:pt x="11313476" y="9010254"/>
                  <a:pt x="11266656" y="9070449"/>
                </a:cubicBezTo>
                <a:cubicBezTo>
                  <a:pt x="11219840" y="9130647"/>
                  <a:pt x="11196428" y="9160745"/>
                  <a:pt x="11196428" y="9160745"/>
                </a:cubicBezTo>
                <a:lnTo>
                  <a:pt x="11216496" y="9160745"/>
                </a:lnTo>
                <a:cubicBezTo>
                  <a:pt x="11229872" y="9147368"/>
                  <a:pt x="11243248" y="9127304"/>
                  <a:pt x="11256624" y="9100549"/>
                </a:cubicBezTo>
                <a:close/>
                <a:moveTo>
                  <a:pt x="7674969" y="8980156"/>
                </a:moveTo>
                <a:cubicBezTo>
                  <a:pt x="7668282" y="8980156"/>
                  <a:pt x="7664939" y="8983503"/>
                  <a:pt x="7664939" y="8990190"/>
                </a:cubicBezTo>
                <a:cubicBezTo>
                  <a:pt x="7664939" y="8996880"/>
                  <a:pt x="7664939" y="9000223"/>
                  <a:pt x="7664939" y="9000223"/>
                </a:cubicBezTo>
                <a:lnTo>
                  <a:pt x="7664939" y="9020287"/>
                </a:lnTo>
                <a:cubicBezTo>
                  <a:pt x="7678315" y="9006910"/>
                  <a:pt x="7685003" y="9006910"/>
                  <a:pt x="7685003" y="9020287"/>
                </a:cubicBezTo>
                <a:lnTo>
                  <a:pt x="7685003" y="9000223"/>
                </a:lnTo>
                <a:lnTo>
                  <a:pt x="7705067" y="8980156"/>
                </a:lnTo>
                <a:cubicBezTo>
                  <a:pt x="7705067" y="8980156"/>
                  <a:pt x="7698380" y="8980156"/>
                  <a:pt x="7685003" y="8980156"/>
                </a:cubicBezTo>
                <a:cubicBezTo>
                  <a:pt x="7685003" y="8980156"/>
                  <a:pt x="7681659" y="8980156"/>
                  <a:pt x="7674969" y="8980156"/>
                </a:cubicBezTo>
                <a:close/>
                <a:moveTo>
                  <a:pt x="1745679" y="8980156"/>
                </a:moveTo>
                <a:lnTo>
                  <a:pt x="1755712" y="8980156"/>
                </a:lnTo>
                <a:cubicBezTo>
                  <a:pt x="1749023" y="8980156"/>
                  <a:pt x="1745679" y="8986846"/>
                  <a:pt x="1745679" y="9000223"/>
                </a:cubicBezTo>
                <a:lnTo>
                  <a:pt x="1725615" y="9000223"/>
                </a:lnTo>
                <a:cubicBezTo>
                  <a:pt x="1725615" y="9000223"/>
                  <a:pt x="1732301" y="8993533"/>
                  <a:pt x="1745679" y="8980156"/>
                </a:cubicBezTo>
                <a:close/>
                <a:moveTo>
                  <a:pt x="7624807" y="8940025"/>
                </a:moveTo>
                <a:cubicBezTo>
                  <a:pt x="7611431" y="8953405"/>
                  <a:pt x="7611431" y="8960092"/>
                  <a:pt x="7624807" y="8960092"/>
                </a:cubicBezTo>
                <a:lnTo>
                  <a:pt x="7644871" y="8940025"/>
                </a:lnTo>
                <a:cubicBezTo>
                  <a:pt x="7644871" y="8940025"/>
                  <a:pt x="7638182" y="8940025"/>
                  <a:pt x="7624807" y="8940025"/>
                </a:cubicBezTo>
                <a:close/>
                <a:moveTo>
                  <a:pt x="1625285" y="8940025"/>
                </a:moveTo>
                <a:cubicBezTo>
                  <a:pt x="1665417" y="8940025"/>
                  <a:pt x="1672104" y="8953405"/>
                  <a:pt x="1645353" y="8980156"/>
                </a:cubicBezTo>
                <a:cubicBezTo>
                  <a:pt x="1631976" y="8993533"/>
                  <a:pt x="1618598" y="9000223"/>
                  <a:pt x="1605221" y="9000223"/>
                </a:cubicBezTo>
                <a:lnTo>
                  <a:pt x="1625285" y="8980156"/>
                </a:lnTo>
                <a:cubicBezTo>
                  <a:pt x="1625285" y="8980156"/>
                  <a:pt x="1625285" y="8973469"/>
                  <a:pt x="1625285" y="8960092"/>
                </a:cubicBezTo>
                <a:close/>
                <a:moveTo>
                  <a:pt x="1324307" y="8940025"/>
                </a:moveTo>
                <a:cubicBezTo>
                  <a:pt x="1324307" y="8940025"/>
                  <a:pt x="1324307" y="8946715"/>
                  <a:pt x="1324307" y="8960092"/>
                </a:cubicBezTo>
                <a:lnTo>
                  <a:pt x="1304243" y="8960092"/>
                </a:lnTo>
                <a:close/>
                <a:moveTo>
                  <a:pt x="1484831" y="8919961"/>
                </a:moveTo>
                <a:cubicBezTo>
                  <a:pt x="1498206" y="8919961"/>
                  <a:pt x="1511582" y="8923307"/>
                  <a:pt x="1524960" y="8929994"/>
                </a:cubicBezTo>
                <a:cubicBezTo>
                  <a:pt x="1538337" y="8936682"/>
                  <a:pt x="1551714" y="8940025"/>
                  <a:pt x="1565090" y="8940025"/>
                </a:cubicBezTo>
                <a:lnTo>
                  <a:pt x="1565090" y="8980156"/>
                </a:lnTo>
                <a:cubicBezTo>
                  <a:pt x="1551714" y="8980156"/>
                  <a:pt x="1545026" y="8986846"/>
                  <a:pt x="1545026" y="9000223"/>
                </a:cubicBezTo>
                <a:lnTo>
                  <a:pt x="1524960" y="9000223"/>
                </a:lnTo>
                <a:cubicBezTo>
                  <a:pt x="1511582" y="9000223"/>
                  <a:pt x="1504895" y="9006910"/>
                  <a:pt x="1504895" y="9020287"/>
                </a:cubicBezTo>
                <a:lnTo>
                  <a:pt x="1504895" y="9040352"/>
                </a:lnTo>
                <a:lnTo>
                  <a:pt x="1484831" y="9020287"/>
                </a:lnTo>
                <a:cubicBezTo>
                  <a:pt x="1484831" y="9006910"/>
                  <a:pt x="1491518" y="8993533"/>
                  <a:pt x="1504895" y="8980156"/>
                </a:cubicBezTo>
                <a:cubicBezTo>
                  <a:pt x="1504895" y="8966779"/>
                  <a:pt x="1498206" y="8953405"/>
                  <a:pt x="1484831" y="8940025"/>
                </a:cubicBezTo>
                <a:close/>
                <a:moveTo>
                  <a:pt x="2347635" y="8879830"/>
                </a:moveTo>
                <a:cubicBezTo>
                  <a:pt x="2361012" y="8879830"/>
                  <a:pt x="2367704" y="8886520"/>
                  <a:pt x="2367704" y="8899897"/>
                </a:cubicBezTo>
                <a:cubicBezTo>
                  <a:pt x="2354327" y="8913274"/>
                  <a:pt x="2347635" y="8919961"/>
                  <a:pt x="2347635" y="8919961"/>
                </a:cubicBezTo>
                <a:lnTo>
                  <a:pt x="2347635" y="8899897"/>
                </a:lnTo>
                <a:cubicBezTo>
                  <a:pt x="2347635" y="8886520"/>
                  <a:pt x="2347635" y="8879830"/>
                  <a:pt x="2347635" y="8879830"/>
                </a:cubicBezTo>
                <a:close/>
                <a:moveTo>
                  <a:pt x="6741935" y="8859766"/>
                </a:moveTo>
                <a:lnTo>
                  <a:pt x="6721867" y="8879830"/>
                </a:lnTo>
                <a:lnTo>
                  <a:pt x="6741935" y="8879830"/>
                </a:lnTo>
                <a:cubicBezTo>
                  <a:pt x="6741935" y="8879830"/>
                  <a:pt x="6741935" y="8873143"/>
                  <a:pt x="6741935" y="8859766"/>
                </a:cubicBezTo>
                <a:close/>
                <a:moveTo>
                  <a:pt x="1642845" y="8844717"/>
                </a:moveTo>
                <a:cubicBezTo>
                  <a:pt x="1644517" y="8844717"/>
                  <a:pt x="1645353" y="8846389"/>
                  <a:pt x="1645353" y="8849732"/>
                </a:cubicBezTo>
                <a:cubicBezTo>
                  <a:pt x="1645353" y="8856422"/>
                  <a:pt x="1645353" y="8859766"/>
                  <a:pt x="1645353" y="8859766"/>
                </a:cubicBezTo>
                <a:cubicBezTo>
                  <a:pt x="1645353" y="8859766"/>
                  <a:pt x="1642009" y="8863109"/>
                  <a:pt x="1635320" y="8869796"/>
                </a:cubicBezTo>
                <a:cubicBezTo>
                  <a:pt x="1628632" y="8876486"/>
                  <a:pt x="1625285" y="8873143"/>
                  <a:pt x="1625285" y="8859766"/>
                </a:cubicBezTo>
                <a:cubicBezTo>
                  <a:pt x="1625285" y="8859766"/>
                  <a:pt x="1628632" y="8856422"/>
                  <a:pt x="1635320" y="8849732"/>
                </a:cubicBezTo>
                <a:cubicBezTo>
                  <a:pt x="1638662" y="8846389"/>
                  <a:pt x="1641174" y="8844717"/>
                  <a:pt x="1642845" y="8844717"/>
                </a:cubicBezTo>
                <a:close/>
                <a:moveTo>
                  <a:pt x="2427898" y="8819635"/>
                </a:moveTo>
                <a:lnTo>
                  <a:pt x="2427898" y="8859766"/>
                </a:lnTo>
                <a:lnTo>
                  <a:pt x="2407832" y="8859766"/>
                </a:lnTo>
                <a:cubicBezTo>
                  <a:pt x="2407832" y="8846389"/>
                  <a:pt x="2414522" y="8833012"/>
                  <a:pt x="2427898" y="8819635"/>
                </a:cubicBezTo>
                <a:close/>
                <a:moveTo>
                  <a:pt x="2146984" y="8819635"/>
                </a:moveTo>
                <a:cubicBezTo>
                  <a:pt x="2146984" y="8833012"/>
                  <a:pt x="2146984" y="8839699"/>
                  <a:pt x="2146984" y="8839699"/>
                </a:cubicBezTo>
                <a:cubicBezTo>
                  <a:pt x="2146984" y="8853078"/>
                  <a:pt x="2146984" y="8859766"/>
                  <a:pt x="2146984" y="8859766"/>
                </a:cubicBezTo>
                <a:cubicBezTo>
                  <a:pt x="2133605" y="8846389"/>
                  <a:pt x="2126920" y="8839699"/>
                  <a:pt x="2126920" y="8839699"/>
                </a:cubicBezTo>
                <a:cubicBezTo>
                  <a:pt x="2126920" y="8826324"/>
                  <a:pt x="2133605" y="8819635"/>
                  <a:pt x="2146984" y="8819635"/>
                </a:cubicBezTo>
                <a:close/>
                <a:moveTo>
                  <a:pt x="2056975" y="8807595"/>
                </a:moveTo>
                <a:lnTo>
                  <a:pt x="2056689" y="8809601"/>
                </a:lnTo>
                <a:lnTo>
                  <a:pt x="2054551" y="8810424"/>
                </a:lnTo>
                <a:close/>
                <a:moveTo>
                  <a:pt x="1956365" y="8799570"/>
                </a:moveTo>
                <a:cubicBezTo>
                  <a:pt x="1963052" y="8799570"/>
                  <a:pt x="1973085" y="8799570"/>
                  <a:pt x="1986461" y="8799570"/>
                </a:cubicBezTo>
                <a:cubicBezTo>
                  <a:pt x="2016558" y="8809601"/>
                  <a:pt x="2037251" y="8813991"/>
                  <a:pt x="2048538" y="8812737"/>
                </a:cubicBezTo>
                <a:lnTo>
                  <a:pt x="2054551" y="8810424"/>
                </a:lnTo>
                <a:lnTo>
                  <a:pt x="2046656" y="8819635"/>
                </a:lnTo>
                <a:cubicBezTo>
                  <a:pt x="2033279" y="8833012"/>
                  <a:pt x="2023246" y="8839699"/>
                  <a:pt x="2016558" y="8839699"/>
                </a:cubicBezTo>
                <a:cubicBezTo>
                  <a:pt x="2009871" y="8839699"/>
                  <a:pt x="2006526" y="8839699"/>
                  <a:pt x="2006526" y="8839699"/>
                </a:cubicBezTo>
                <a:cubicBezTo>
                  <a:pt x="2006526" y="8866453"/>
                  <a:pt x="2033279" y="8879830"/>
                  <a:pt x="2086787" y="8879830"/>
                </a:cubicBezTo>
                <a:lnTo>
                  <a:pt x="2146984" y="8899897"/>
                </a:lnTo>
                <a:cubicBezTo>
                  <a:pt x="2160361" y="8913274"/>
                  <a:pt x="2157017" y="8916617"/>
                  <a:pt x="2136949" y="8909928"/>
                </a:cubicBezTo>
                <a:cubicBezTo>
                  <a:pt x="2116885" y="8903240"/>
                  <a:pt x="2113541" y="8906584"/>
                  <a:pt x="2126920" y="8919961"/>
                </a:cubicBezTo>
                <a:cubicBezTo>
                  <a:pt x="2140297" y="8933338"/>
                  <a:pt x="2136949" y="8950059"/>
                  <a:pt x="2116885" y="8970123"/>
                </a:cubicBezTo>
                <a:cubicBezTo>
                  <a:pt x="2096820" y="8990190"/>
                  <a:pt x="2086787" y="9000223"/>
                  <a:pt x="2086787" y="9000223"/>
                </a:cubicBezTo>
                <a:lnTo>
                  <a:pt x="2046656" y="8980156"/>
                </a:lnTo>
                <a:lnTo>
                  <a:pt x="2046656" y="9000223"/>
                </a:lnTo>
                <a:cubicBezTo>
                  <a:pt x="2060033" y="9000223"/>
                  <a:pt x="2066723" y="9006910"/>
                  <a:pt x="2066723" y="9020287"/>
                </a:cubicBezTo>
                <a:cubicBezTo>
                  <a:pt x="2066723" y="9033664"/>
                  <a:pt x="2060033" y="9037008"/>
                  <a:pt x="2046656" y="9030321"/>
                </a:cubicBezTo>
                <a:cubicBezTo>
                  <a:pt x="2033279" y="9023634"/>
                  <a:pt x="2026592" y="9026977"/>
                  <a:pt x="2026592" y="9040352"/>
                </a:cubicBezTo>
                <a:cubicBezTo>
                  <a:pt x="2039969" y="9053731"/>
                  <a:pt x="2043312" y="9063762"/>
                  <a:pt x="2036623" y="9070449"/>
                </a:cubicBezTo>
                <a:cubicBezTo>
                  <a:pt x="2029935" y="9077139"/>
                  <a:pt x="2026592" y="9080483"/>
                  <a:pt x="2026592" y="9080483"/>
                </a:cubicBezTo>
                <a:lnTo>
                  <a:pt x="2006526" y="9080483"/>
                </a:lnTo>
                <a:cubicBezTo>
                  <a:pt x="2019902" y="9067106"/>
                  <a:pt x="2019902" y="9053731"/>
                  <a:pt x="2006526" y="9040352"/>
                </a:cubicBezTo>
                <a:cubicBezTo>
                  <a:pt x="1993150" y="9026977"/>
                  <a:pt x="1986461" y="9016944"/>
                  <a:pt x="1986461" y="9010254"/>
                </a:cubicBezTo>
                <a:cubicBezTo>
                  <a:pt x="1986461" y="9003567"/>
                  <a:pt x="1986461" y="8993533"/>
                  <a:pt x="1986461" y="8980156"/>
                </a:cubicBezTo>
                <a:cubicBezTo>
                  <a:pt x="1999838" y="8953405"/>
                  <a:pt x="2016558" y="8936682"/>
                  <a:pt x="2036623" y="8929994"/>
                </a:cubicBezTo>
                <a:cubicBezTo>
                  <a:pt x="2056689" y="8923307"/>
                  <a:pt x="2073410" y="8926651"/>
                  <a:pt x="2086787" y="8940025"/>
                </a:cubicBezTo>
                <a:cubicBezTo>
                  <a:pt x="2086787" y="8926651"/>
                  <a:pt x="2086787" y="8919961"/>
                  <a:pt x="2086787" y="8919961"/>
                </a:cubicBezTo>
                <a:cubicBezTo>
                  <a:pt x="2086787" y="8919961"/>
                  <a:pt x="2080100" y="8919961"/>
                  <a:pt x="2066723" y="8919961"/>
                </a:cubicBezTo>
                <a:cubicBezTo>
                  <a:pt x="2066723" y="8906584"/>
                  <a:pt x="2066723" y="8899897"/>
                  <a:pt x="2066723" y="8899897"/>
                </a:cubicBezTo>
                <a:cubicBezTo>
                  <a:pt x="2053343" y="8899897"/>
                  <a:pt x="2033279" y="8899897"/>
                  <a:pt x="2006526" y="8899897"/>
                </a:cubicBezTo>
                <a:cubicBezTo>
                  <a:pt x="1979773" y="8899897"/>
                  <a:pt x="1959708" y="8899897"/>
                  <a:pt x="1946331" y="8899897"/>
                </a:cubicBezTo>
                <a:cubicBezTo>
                  <a:pt x="1946331" y="8886520"/>
                  <a:pt x="1939644" y="8886520"/>
                  <a:pt x="1926263" y="8899897"/>
                </a:cubicBezTo>
                <a:cubicBezTo>
                  <a:pt x="1939644" y="8899897"/>
                  <a:pt x="1953019" y="8906584"/>
                  <a:pt x="1966397" y="8919961"/>
                </a:cubicBezTo>
                <a:cubicBezTo>
                  <a:pt x="1979773" y="8933338"/>
                  <a:pt x="1979773" y="8940025"/>
                  <a:pt x="1966397" y="8940025"/>
                </a:cubicBezTo>
                <a:cubicBezTo>
                  <a:pt x="1953019" y="8940025"/>
                  <a:pt x="1939644" y="8946715"/>
                  <a:pt x="1926263" y="8960092"/>
                </a:cubicBezTo>
                <a:lnTo>
                  <a:pt x="1906198" y="8940025"/>
                </a:lnTo>
                <a:cubicBezTo>
                  <a:pt x="1919575" y="8926651"/>
                  <a:pt x="1919575" y="8913274"/>
                  <a:pt x="1906198" y="8899897"/>
                </a:cubicBezTo>
                <a:cubicBezTo>
                  <a:pt x="1932954" y="8886520"/>
                  <a:pt x="1953019" y="8879830"/>
                  <a:pt x="1966397" y="8879830"/>
                </a:cubicBezTo>
                <a:cubicBezTo>
                  <a:pt x="1979773" y="8879830"/>
                  <a:pt x="1989805" y="8873143"/>
                  <a:pt x="1996493" y="8859766"/>
                </a:cubicBezTo>
                <a:cubicBezTo>
                  <a:pt x="2003182" y="8846389"/>
                  <a:pt x="1999838" y="8843045"/>
                  <a:pt x="1986461" y="8849732"/>
                </a:cubicBezTo>
                <a:cubicBezTo>
                  <a:pt x="1973085" y="8856422"/>
                  <a:pt x="1966397" y="8853078"/>
                  <a:pt x="1966397" y="8839699"/>
                </a:cubicBezTo>
                <a:cubicBezTo>
                  <a:pt x="1966397" y="8839699"/>
                  <a:pt x="1966397" y="8833012"/>
                  <a:pt x="1966397" y="8819635"/>
                </a:cubicBezTo>
                <a:cubicBezTo>
                  <a:pt x="1953019" y="8819635"/>
                  <a:pt x="1946331" y="8819635"/>
                  <a:pt x="1946331" y="8819635"/>
                </a:cubicBezTo>
                <a:cubicBezTo>
                  <a:pt x="1946331" y="8806258"/>
                  <a:pt x="1949675" y="8799570"/>
                  <a:pt x="1956365" y="8799570"/>
                </a:cubicBezTo>
                <a:close/>
                <a:moveTo>
                  <a:pt x="6721867" y="8779503"/>
                </a:moveTo>
                <a:lnTo>
                  <a:pt x="6701803" y="8799570"/>
                </a:lnTo>
                <a:lnTo>
                  <a:pt x="6721867" y="8819635"/>
                </a:lnTo>
                <a:cubicBezTo>
                  <a:pt x="6721867" y="8806258"/>
                  <a:pt x="6721867" y="8792881"/>
                  <a:pt x="6721867" y="8779503"/>
                </a:cubicBezTo>
                <a:close/>
                <a:moveTo>
                  <a:pt x="7757739" y="8766962"/>
                </a:moveTo>
                <a:cubicBezTo>
                  <a:pt x="7756067" y="8765291"/>
                  <a:pt x="7751888" y="8766126"/>
                  <a:pt x="7745198" y="8769470"/>
                </a:cubicBezTo>
                <a:cubicBezTo>
                  <a:pt x="7731821" y="8776160"/>
                  <a:pt x="7725134" y="8806258"/>
                  <a:pt x="7725134" y="8859766"/>
                </a:cubicBezTo>
                <a:cubicBezTo>
                  <a:pt x="7711757" y="8873143"/>
                  <a:pt x="7708411" y="8879830"/>
                  <a:pt x="7715101" y="8879830"/>
                </a:cubicBezTo>
                <a:cubicBezTo>
                  <a:pt x="7721791" y="8879830"/>
                  <a:pt x="7725134" y="8893207"/>
                  <a:pt x="7725134" y="8919961"/>
                </a:cubicBezTo>
                <a:cubicBezTo>
                  <a:pt x="7725134" y="8919961"/>
                  <a:pt x="7725134" y="8926651"/>
                  <a:pt x="7725134" y="8940025"/>
                </a:cubicBezTo>
                <a:lnTo>
                  <a:pt x="7745198" y="8940025"/>
                </a:lnTo>
                <a:lnTo>
                  <a:pt x="7745198" y="8899897"/>
                </a:lnTo>
                <a:cubicBezTo>
                  <a:pt x="7745198" y="8886520"/>
                  <a:pt x="7745198" y="8879830"/>
                  <a:pt x="7745198" y="8879830"/>
                </a:cubicBezTo>
                <a:cubicBezTo>
                  <a:pt x="7758575" y="8879830"/>
                  <a:pt x="7765265" y="8886520"/>
                  <a:pt x="7765265" y="8899897"/>
                </a:cubicBezTo>
                <a:lnTo>
                  <a:pt x="7785329" y="8919961"/>
                </a:lnTo>
                <a:cubicBezTo>
                  <a:pt x="7785329" y="8919961"/>
                  <a:pt x="7781985" y="8913274"/>
                  <a:pt x="7775296" y="8899897"/>
                </a:cubicBezTo>
                <a:cubicBezTo>
                  <a:pt x="7768609" y="8886520"/>
                  <a:pt x="7771952" y="8873143"/>
                  <a:pt x="7785329" y="8859766"/>
                </a:cubicBezTo>
                <a:cubicBezTo>
                  <a:pt x="7798707" y="8846389"/>
                  <a:pt x="7808737" y="8839699"/>
                  <a:pt x="7815427" y="8839699"/>
                </a:cubicBezTo>
                <a:cubicBezTo>
                  <a:pt x="7822117" y="8839699"/>
                  <a:pt x="7825461" y="8839699"/>
                  <a:pt x="7825461" y="8839699"/>
                </a:cubicBezTo>
                <a:lnTo>
                  <a:pt x="7825461" y="8819635"/>
                </a:lnTo>
                <a:lnTo>
                  <a:pt x="7825461" y="8799570"/>
                </a:lnTo>
                <a:lnTo>
                  <a:pt x="7805393" y="8819635"/>
                </a:lnTo>
                <a:cubicBezTo>
                  <a:pt x="7792019" y="8833012"/>
                  <a:pt x="7778639" y="8833012"/>
                  <a:pt x="7765265" y="8819635"/>
                </a:cubicBezTo>
                <a:cubicBezTo>
                  <a:pt x="7751888" y="8806258"/>
                  <a:pt x="7748541" y="8792881"/>
                  <a:pt x="7755231" y="8779503"/>
                </a:cubicBezTo>
                <a:cubicBezTo>
                  <a:pt x="7758575" y="8772814"/>
                  <a:pt x="7759411" y="8768637"/>
                  <a:pt x="7757739" y="8766962"/>
                </a:cubicBezTo>
                <a:close/>
                <a:moveTo>
                  <a:pt x="1906198" y="8759439"/>
                </a:moveTo>
                <a:lnTo>
                  <a:pt x="1906198" y="8779503"/>
                </a:lnTo>
                <a:cubicBezTo>
                  <a:pt x="1892821" y="8792881"/>
                  <a:pt x="1886134" y="8799570"/>
                  <a:pt x="1886134" y="8799570"/>
                </a:cubicBezTo>
                <a:lnTo>
                  <a:pt x="1886134" y="8779503"/>
                </a:lnTo>
                <a:cubicBezTo>
                  <a:pt x="1899513" y="8766126"/>
                  <a:pt x="1906198" y="8759439"/>
                  <a:pt x="1906198" y="8759439"/>
                </a:cubicBezTo>
                <a:close/>
                <a:moveTo>
                  <a:pt x="1705548" y="8759439"/>
                </a:moveTo>
                <a:cubicBezTo>
                  <a:pt x="1718925" y="8759439"/>
                  <a:pt x="1718925" y="8772816"/>
                  <a:pt x="1705548" y="8799570"/>
                </a:cubicBezTo>
                <a:cubicBezTo>
                  <a:pt x="1705548" y="8799570"/>
                  <a:pt x="1702204" y="8802914"/>
                  <a:pt x="1695515" y="8809601"/>
                </a:cubicBezTo>
                <a:cubicBezTo>
                  <a:pt x="1688828" y="8816291"/>
                  <a:pt x="1685484" y="8819635"/>
                  <a:pt x="1685484" y="8819635"/>
                </a:cubicBezTo>
                <a:lnTo>
                  <a:pt x="1685484" y="8799570"/>
                </a:lnTo>
                <a:cubicBezTo>
                  <a:pt x="1685484" y="8786193"/>
                  <a:pt x="1685484" y="8776160"/>
                  <a:pt x="1685484" y="8769470"/>
                </a:cubicBezTo>
                <a:cubicBezTo>
                  <a:pt x="1685484" y="8762783"/>
                  <a:pt x="1692171" y="8759439"/>
                  <a:pt x="1705548" y="8759439"/>
                </a:cubicBezTo>
                <a:close/>
                <a:moveTo>
                  <a:pt x="7905720" y="8739372"/>
                </a:moveTo>
                <a:cubicBezTo>
                  <a:pt x="7892345" y="8739372"/>
                  <a:pt x="7885655" y="8742719"/>
                  <a:pt x="7885655" y="8749406"/>
                </a:cubicBezTo>
                <a:cubicBezTo>
                  <a:pt x="7885655" y="8756096"/>
                  <a:pt x="7885655" y="8766126"/>
                  <a:pt x="7885655" y="8779503"/>
                </a:cubicBezTo>
                <a:lnTo>
                  <a:pt x="7905720" y="8759439"/>
                </a:lnTo>
                <a:cubicBezTo>
                  <a:pt x="7919097" y="8759439"/>
                  <a:pt x="7925787" y="8756096"/>
                  <a:pt x="7925787" y="8749406"/>
                </a:cubicBezTo>
                <a:cubicBezTo>
                  <a:pt x="7925787" y="8742719"/>
                  <a:pt x="7919097" y="8739372"/>
                  <a:pt x="7905720" y="8739372"/>
                </a:cubicBezTo>
                <a:close/>
                <a:moveTo>
                  <a:pt x="1825942" y="8739372"/>
                </a:moveTo>
                <a:cubicBezTo>
                  <a:pt x="1825942" y="8739372"/>
                  <a:pt x="1832629" y="8739372"/>
                  <a:pt x="1846006" y="8739372"/>
                </a:cubicBezTo>
                <a:lnTo>
                  <a:pt x="1825942" y="8779503"/>
                </a:lnTo>
                <a:cubicBezTo>
                  <a:pt x="1812565" y="8779503"/>
                  <a:pt x="1809218" y="8772816"/>
                  <a:pt x="1815907" y="8759439"/>
                </a:cubicBezTo>
                <a:cubicBezTo>
                  <a:pt x="1822595" y="8746062"/>
                  <a:pt x="1825942" y="8739372"/>
                  <a:pt x="1825942" y="8739372"/>
                </a:cubicBezTo>
                <a:close/>
                <a:moveTo>
                  <a:pt x="1665417" y="8739372"/>
                </a:moveTo>
                <a:cubicBezTo>
                  <a:pt x="1665417" y="8739372"/>
                  <a:pt x="1662073" y="8749406"/>
                  <a:pt x="1655386" y="8769470"/>
                </a:cubicBezTo>
                <a:cubicBezTo>
                  <a:pt x="1648696" y="8789537"/>
                  <a:pt x="1638662" y="8792881"/>
                  <a:pt x="1625285" y="8779503"/>
                </a:cubicBezTo>
                <a:cubicBezTo>
                  <a:pt x="1625285" y="8766126"/>
                  <a:pt x="1625285" y="8759439"/>
                  <a:pt x="1625285" y="8759439"/>
                </a:cubicBezTo>
                <a:cubicBezTo>
                  <a:pt x="1625285" y="8759439"/>
                  <a:pt x="1631976" y="8759439"/>
                  <a:pt x="1645353" y="8759439"/>
                </a:cubicBezTo>
                <a:cubicBezTo>
                  <a:pt x="1658729" y="8746062"/>
                  <a:pt x="1665417" y="8739372"/>
                  <a:pt x="1665417" y="8739372"/>
                </a:cubicBezTo>
                <a:close/>
                <a:moveTo>
                  <a:pt x="1474798" y="8739372"/>
                </a:moveTo>
                <a:cubicBezTo>
                  <a:pt x="1481485" y="8739372"/>
                  <a:pt x="1484831" y="8742719"/>
                  <a:pt x="1484831" y="8749406"/>
                </a:cubicBezTo>
                <a:cubicBezTo>
                  <a:pt x="1484831" y="8756096"/>
                  <a:pt x="1478142" y="8759439"/>
                  <a:pt x="1464764" y="8759439"/>
                </a:cubicBezTo>
                <a:cubicBezTo>
                  <a:pt x="1464764" y="8746062"/>
                  <a:pt x="1468107" y="8739372"/>
                  <a:pt x="1474798" y="8739372"/>
                </a:cubicBezTo>
                <a:close/>
                <a:moveTo>
                  <a:pt x="7965918" y="8699241"/>
                </a:moveTo>
                <a:cubicBezTo>
                  <a:pt x="7965918" y="8699241"/>
                  <a:pt x="7959228" y="8705931"/>
                  <a:pt x="7945851" y="8719308"/>
                </a:cubicBezTo>
                <a:lnTo>
                  <a:pt x="7925787" y="8739372"/>
                </a:lnTo>
                <a:cubicBezTo>
                  <a:pt x="7939163" y="8739372"/>
                  <a:pt x="7945851" y="8736029"/>
                  <a:pt x="7945851" y="8729342"/>
                </a:cubicBezTo>
                <a:cubicBezTo>
                  <a:pt x="7945851" y="8722654"/>
                  <a:pt x="7952541" y="8719308"/>
                  <a:pt x="7965918" y="8719308"/>
                </a:cubicBezTo>
                <a:close/>
                <a:moveTo>
                  <a:pt x="6782065" y="8699241"/>
                </a:moveTo>
                <a:lnTo>
                  <a:pt x="6761999" y="8719308"/>
                </a:lnTo>
                <a:lnTo>
                  <a:pt x="6761999" y="8739372"/>
                </a:lnTo>
                <a:cubicBezTo>
                  <a:pt x="6775375" y="8725998"/>
                  <a:pt x="6782065" y="8712621"/>
                  <a:pt x="6782065" y="8699241"/>
                </a:cubicBezTo>
                <a:close/>
                <a:moveTo>
                  <a:pt x="2086787" y="8699241"/>
                </a:moveTo>
                <a:cubicBezTo>
                  <a:pt x="2086787" y="8712621"/>
                  <a:pt x="2083443" y="8722654"/>
                  <a:pt x="2076753" y="8729342"/>
                </a:cubicBezTo>
                <a:cubicBezTo>
                  <a:pt x="2070066" y="8736029"/>
                  <a:pt x="2066723" y="8739372"/>
                  <a:pt x="2066723" y="8739372"/>
                </a:cubicBezTo>
                <a:cubicBezTo>
                  <a:pt x="2053343" y="8752752"/>
                  <a:pt x="2049999" y="8762783"/>
                  <a:pt x="2056689" y="8769470"/>
                </a:cubicBezTo>
                <a:cubicBezTo>
                  <a:pt x="2063376" y="8776160"/>
                  <a:pt x="2066723" y="8782850"/>
                  <a:pt x="2066723" y="8789537"/>
                </a:cubicBezTo>
                <a:cubicBezTo>
                  <a:pt x="2066723" y="8792881"/>
                  <a:pt x="2065050" y="8797060"/>
                  <a:pt x="2061707" y="8802078"/>
                </a:cubicBezTo>
                <a:lnTo>
                  <a:pt x="2056975" y="8807595"/>
                </a:lnTo>
                <a:lnTo>
                  <a:pt x="2059197" y="8792045"/>
                </a:lnTo>
                <a:cubicBezTo>
                  <a:pt x="2057525" y="8783686"/>
                  <a:pt x="2053346" y="8772814"/>
                  <a:pt x="2046656" y="8759439"/>
                </a:cubicBezTo>
                <a:lnTo>
                  <a:pt x="2046656" y="8719308"/>
                </a:lnTo>
                <a:cubicBezTo>
                  <a:pt x="2060033" y="8719308"/>
                  <a:pt x="2066723" y="8719308"/>
                  <a:pt x="2066723" y="8719308"/>
                </a:cubicBezTo>
                <a:cubicBezTo>
                  <a:pt x="2066723" y="8719308"/>
                  <a:pt x="2066723" y="8715965"/>
                  <a:pt x="2066723" y="8709275"/>
                </a:cubicBezTo>
                <a:cubicBezTo>
                  <a:pt x="2066723" y="8702588"/>
                  <a:pt x="2073410" y="8699241"/>
                  <a:pt x="2086787" y="8699241"/>
                </a:cubicBezTo>
                <a:close/>
                <a:moveTo>
                  <a:pt x="6882392" y="8679177"/>
                </a:moveTo>
                <a:lnTo>
                  <a:pt x="6862325" y="8699241"/>
                </a:lnTo>
                <a:cubicBezTo>
                  <a:pt x="6808819" y="8752752"/>
                  <a:pt x="6782065" y="8786193"/>
                  <a:pt x="6782065" y="8799570"/>
                </a:cubicBezTo>
                <a:lnTo>
                  <a:pt x="6862325" y="8719308"/>
                </a:lnTo>
                <a:cubicBezTo>
                  <a:pt x="6875702" y="8705931"/>
                  <a:pt x="6882392" y="8692554"/>
                  <a:pt x="6882392" y="8679177"/>
                </a:cubicBezTo>
                <a:close/>
                <a:moveTo>
                  <a:pt x="2508157" y="8679177"/>
                </a:moveTo>
                <a:cubicBezTo>
                  <a:pt x="2534911" y="8679177"/>
                  <a:pt x="2541601" y="8692554"/>
                  <a:pt x="2528223" y="8719308"/>
                </a:cubicBezTo>
                <a:lnTo>
                  <a:pt x="2548288" y="8739372"/>
                </a:lnTo>
                <a:cubicBezTo>
                  <a:pt x="2534911" y="8766126"/>
                  <a:pt x="2521536" y="8779503"/>
                  <a:pt x="2508157" y="8779503"/>
                </a:cubicBezTo>
                <a:lnTo>
                  <a:pt x="2468028" y="8779503"/>
                </a:lnTo>
                <a:lnTo>
                  <a:pt x="2468028" y="8759439"/>
                </a:lnTo>
                <a:cubicBezTo>
                  <a:pt x="2481405" y="8746062"/>
                  <a:pt x="2491436" y="8736029"/>
                  <a:pt x="2498126" y="8729342"/>
                </a:cubicBezTo>
                <a:cubicBezTo>
                  <a:pt x="2504813" y="8722654"/>
                  <a:pt x="2508157" y="8719308"/>
                  <a:pt x="2508157" y="8719308"/>
                </a:cubicBezTo>
                <a:cubicBezTo>
                  <a:pt x="2521536" y="8719308"/>
                  <a:pt x="2528223" y="8712621"/>
                  <a:pt x="2528223" y="8699241"/>
                </a:cubicBezTo>
                <a:cubicBezTo>
                  <a:pt x="2514847" y="8699241"/>
                  <a:pt x="2508157" y="8699241"/>
                  <a:pt x="2508157" y="8699241"/>
                </a:cubicBezTo>
                <a:cubicBezTo>
                  <a:pt x="2508157" y="8685867"/>
                  <a:pt x="2508157" y="8679177"/>
                  <a:pt x="2508157" y="8679177"/>
                </a:cubicBezTo>
                <a:close/>
                <a:moveTo>
                  <a:pt x="1765743" y="8659113"/>
                </a:moveTo>
                <a:lnTo>
                  <a:pt x="1785811" y="8659113"/>
                </a:lnTo>
                <a:cubicBezTo>
                  <a:pt x="1799187" y="8672490"/>
                  <a:pt x="1799187" y="8682523"/>
                  <a:pt x="1785811" y="8689211"/>
                </a:cubicBezTo>
                <a:cubicBezTo>
                  <a:pt x="1772432" y="8695898"/>
                  <a:pt x="1765743" y="8699241"/>
                  <a:pt x="1765743" y="8699241"/>
                </a:cubicBezTo>
                <a:cubicBezTo>
                  <a:pt x="1765743" y="8699241"/>
                  <a:pt x="1759056" y="8692554"/>
                  <a:pt x="1745679" y="8679177"/>
                </a:cubicBezTo>
                <a:close/>
                <a:moveTo>
                  <a:pt x="1705548" y="8659113"/>
                </a:moveTo>
                <a:cubicBezTo>
                  <a:pt x="1718925" y="8672490"/>
                  <a:pt x="1725615" y="8682523"/>
                  <a:pt x="1725615" y="8689211"/>
                </a:cubicBezTo>
                <a:cubicBezTo>
                  <a:pt x="1725615" y="8695898"/>
                  <a:pt x="1718925" y="8699241"/>
                  <a:pt x="1705548" y="8699241"/>
                </a:cubicBezTo>
                <a:lnTo>
                  <a:pt x="1685484" y="8679177"/>
                </a:lnTo>
                <a:lnTo>
                  <a:pt x="1665417" y="8699241"/>
                </a:lnTo>
                <a:cubicBezTo>
                  <a:pt x="1665417" y="8672490"/>
                  <a:pt x="1678793" y="8659113"/>
                  <a:pt x="1705548" y="8659113"/>
                </a:cubicBezTo>
                <a:close/>
                <a:moveTo>
                  <a:pt x="6962651" y="8639046"/>
                </a:moveTo>
                <a:cubicBezTo>
                  <a:pt x="6949277" y="8639046"/>
                  <a:pt x="6942587" y="8645736"/>
                  <a:pt x="6942587" y="8659113"/>
                </a:cubicBezTo>
                <a:lnTo>
                  <a:pt x="6922523" y="8679177"/>
                </a:lnTo>
                <a:cubicBezTo>
                  <a:pt x="6935897" y="8679177"/>
                  <a:pt x="6949277" y="8672490"/>
                  <a:pt x="6962651" y="8659113"/>
                </a:cubicBezTo>
                <a:close/>
                <a:moveTo>
                  <a:pt x="2568352" y="8639046"/>
                </a:moveTo>
                <a:cubicBezTo>
                  <a:pt x="2568352" y="8639046"/>
                  <a:pt x="2575042" y="8639046"/>
                  <a:pt x="2588421" y="8639046"/>
                </a:cubicBezTo>
                <a:cubicBezTo>
                  <a:pt x="2588421" y="8652426"/>
                  <a:pt x="2581733" y="8659113"/>
                  <a:pt x="2568352" y="8659113"/>
                </a:cubicBezTo>
                <a:close/>
                <a:moveTo>
                  <a:pt x="2051048" y="8626505"/>
                </a:moveTo>
                <a:cubicBezTo>
                  <a:pt x="2053135" y="8626505"/>
                  <a:pt x="2055019" y="8627343"/>
                  <a:pt x="2056689" y="8629015"/>
                </a:cubicBezTo>
                <a:cubicBezTo>
                  <a:pt x="2063376" y="8635702"/>
                  <a:pt x="2056689" y="8649079"/>
                  <a:pt x="2036623" y="8669144"/>
                </a:cubicBezTo>
                <a:cubicBezTo>
                  <a:pt x="2016558" y="8689211"/>
                  <a:pt x="2003182" y="8699241"/>
                  <a:pt x="1996493" y="8699241"/>
                </a:cubicBezTo>
                <a:cubicBezTo>
                  <a:pt x="1989805" y="8699241"/>
                  <a:pt x="1986461" y="8692554"/>
                  <a:pt x="1986461" y="8679177"/>
                </a:cubicBezTo>
                <a:cubicBezTo>
                  <a:pt x="1999838" y="8679177"/>
                  <a:pt x="2013215" y="8669144"/>
                  <a:pt x="2026592" y="8649079"/>
                </a:cubicBezTo>
                <a:cubicBezTo>
                  <a:pt x="2036623" y="8634031"/>
                  <a:pt x="2044776" y="8626505"/>
                  <a:pt x="2051048" y="8626505"/>
                </a:cubicBezTo>
                <a:close/>
                <a:moveTo>
                  <a:pt x="1906198" y="8618982"/>
                </a:moveTo>
                <a:cubicBezTo>
                  <a:pt x="1906198" y="8632359"/>
                  <a:pt x="1892821" y="8645736"/>
                  <a:pt x="1866070" y="8659113"/>
                </a:cubicBezTo>
                <a:lnTo>
                  <a:pt x="1846006" y="8659113"/>
                </a:lnTo>
                <a:close/>
                <a:moveTo>
                  <a:pt x="1545026" y="8618982"/>
                </a:moveTo>
                <a:cubicBezTo>
                  <a:pt x="1545026" y="8632359"/>
                  <a:pt x="1548370" y="8639046"/>
                  <a:pt x="1555057" y="8639046"/>
                </a:cubicBezTo>
                <a:cubicBezTo>
                  <a:pt x="1561746" y="8639046"/>
                  <a:pt x="1565090" y="8632359"/>
                  <a:pt x="1565090" y="8618982"/>
                </a:cubicBezTo>
                <a:cubicBezTo>
                  <a:pt x="1565090" y="8618982"/>
                  <a:pt x="1558404" y="8618982"/>
                  <a:pt x="1545026" y="8618982"/>
                </a:cubicBezTo>
                <a:close/>
                <a:moveTo>
                  <a:pt x="2167046" y="8598915"/>
                </a:moveTo>
                <a:cubicBezTo>
                  <a:pt x="2180425" y="8612295"/>
                  <a:pt x="2180425" y="8625672"/>
                  <a:pt x="2167046" y="8639046"/>
                </a:cubicBezTo>
                <a:cubicBezTo>
                  <a:pt x="2153674" y="8652426"/>
                  <a:pt x="2140297" y="8659113"/>
                  <a:pt x="2126920" y="8659113"/>
                </a:cubicBezTo>
                <a:lnTo>
                  <a:pt x="2126920" y="8639046"/>
                </a:lnTo>
                <a:cubicBezTo>
                  <a:pt x="2113541" y="8639046"/>
                  <a:pt x="2113541" y="8632359"/>
                  <a:pt x="2126920" y="8618982"/>
                </a:cubicBezTo>
                <a:cubicBezTo>
                  <a:pt x="2140297" y="8618982"/>
                  <a:pt x="2146984" y="8618982"/>
                  <a:pt x="2146984" y="8618982"/>
                </a:cubicBezTo>
                <a:cubicBezTo>
                  <a:pt x="2160361" y="8618982"/>
                  <a:pt x="2167046" y="8612295"/>
                  <a:pt x="2167046" y="8598915"/>
                </a:cubicBezTo>
                <a:close/>
                <a:moveTo>
                  <a:pt x="6846982" y="8582391"/>
                </a:moveTo>
                <a:lnTo>
                  <a:pt x="6822194" y="8598915"/>
                </a:lnTo>
                <a:cubicBezTo>
                  <a:pt x="6822194" y="8598915"/>
                  <a:pt x="6828883" y="8598915"/>
                  <a:pt x="6842261" y="8598915"/>
                </a:cubicBezTo>
                <a:close/>
                <a:moveTo>
                  <a:pt x="2021573" y="8566310"/>
                </a:moveTo>
                <a:cubicBezTo>
                  <a:pt x="2024917" y="8564638"/>
                  <a:pt x="2026592" y="8565474"/>
                  <a:pt x="2026592" y="8568817"/>
                </a:cubicBezTo>
                <a:cubicBezTo>
                  <a:pt x="2026592" y="8575507"/>
                  <a:pt x="2023246" y="8582197"/>
                  <a:pt x="2016558" y="8588884"/>
                </a:cubicBezTo>
                <a:cubicBezTo>
                  <a:pt x="2009871" y="8595571"/>
                  <a:pt x="1999838" y="8598915"/>
                  <a:pt x="1986461" y="8598915"/>
                </a:cubicBezTo>
                <a:lnTo>
                  <a:pt x="2006526" y="8578851"/>
                </a:lnTo>
                <a:cubicBezTo>
                  <a:pt x="2013215" y="8572161"/>
                  <a:pt x="2018230" y="8567981"/>
                  <a:pt x="2021573" y="8566310"/>
                </a:cubicBezTo>
                <a:close/>
                <a:moveTo>
                  <a:pt x="6792096" y="8558787"/>
                </a:moveTo>
                <a:cubicBezTo>
                  <a:pt x="6785409" y="8558787"/>
                  <a:pt x="6782065" y="8562130"/>
                  <a:pt x="6782065" y="8568817"/>
                </a:cubicBezTo>
                <a:cubicBezTo>
                  <a:pt x="6782065" y="8575507"/>
                  <a:pt x="6788753" y="8578851"/>
                  <a:pt x="6802129" y="8578851"/>
                </a:cubicBezTo>
                <a:cubicBezTo>
                  <a:pt x="6802129" y="8565474"/>
                  <a:pt x="6798786" y="8558787"/>
                  <a:pt x="6792096" y="8558787"/>
                </a:cubicBezTo>
                <a:close/>
                <a:moveTo>
                  <a:pt x="7120668" y="8523671"/>
                </a:moveTo>
                <a:cubicBezTo>
                  <a:pt x="7118993" y="8523671"/>
                  <a:pt x="7116486" y="8525343"/>
                  <a:pt x="7113142" y="8528689"/>
                </a:cubicBezTo>
                <a:cubicBezTo>
                  <a:pt x="7106453" y="8535376"/>
                  <a:pt x="7103109" y="8538720"/>
                  <a:pt x="7103109" y="8538720"/>
                </a:cubicBezTo>
                <a:cubicBezTo>
                  <a:pt x="7116486" y="8538720"/>
                  <a:pt x="7123175" y="8535376"/>
                  <a:pt x="7123175" y="8528689"/>
                </a:cubicBezTo>
                <a:cubicBezTo>
                  <a:pt x="7123175" y="8525343"/>
                  <a:pt x="7122339" y="8523671"/>
                  <a:pt x="7120668" y="8523671"/>
                </a:cubicBezTo>
                <a:close/>
                <a:moveTo>
                  <a:pt x="6892423" y="8518655"/>
                </a:moveTo>
                <a:cubicBezTo>
                  <a:pt x="6885735" y="8518655"/>
                  <a:pt x="6882392" y="8525343"/>
                  <a:pt x="6882392" y="8538720"/>
                </a:cubicBezTo>
                <a:cubicBezTo>
                  <a:pt x="6895766" y="8538720"/>
                  <a:pt x="6902456" y="8535376"/>
                  <a:pt x="6902456" y="8528689"/>
                </a:cubicBezTo>
                <a:cubicBezTo>
                  <a:pt x="6902456" y="8521999"/>
                  <a:pt x="6899113" y="8518655"/>
                  <a:pt x="6892423" y="8518655"/>
                </a:cubicBezTo>
                <a:close/>
                <a:moveTo>
                  <a:pt x="2668681" y="8518655"/>
                </a:moveTo>
                <a:cubicBezTo>
                  <a:pt x="2682058" y="8532032"/>
                  <a:pt x="2688746" y="8542066"/>
                  <a:pt x="2688746" y="8548753"/>
                </a:cubicBezTo>
                <a:cubicBezTo>
                  <a:pt x="2688746" y="8555443"/>
                  <a:pt x="2682058" y="8565474"/>
                  <a:pt x="2668681" y="8578851"/>
                </a:cubicBezTo>
                <a:cubicBezTo>
                  <a:pt x="2641929" y="8592228"/>
                  <a:pt x="2621864" y="8598915"/>
                  <a:pt x="2608483" y="8598915"/>
                </a:cubicBezTo>
                <a:cubicBezTo>
                  <a:pt x="2608483" y="8598915"/>
                  <a:pt x="2611831" y="8592228"/>
                  <a:pt x="2618519" y="8578851"/>
                </a:cubicBezTo>
                <a:cubicBezTo>
                  <a:pt x="2625203" y="8565474"/>
                  <a:pt x="2635239" y="8558787"/>
                  <a:pt x="2648616" y="8558787"/>
                </a:cubicBezTo>
                <a:cubicBezTo>
                  <a:pt x="2648616" y="8558787"/>
                  <a:pt x="2651961" y="8558787"/>
                  <a:pt x="2658649" y="8558787"/>
                </a:cubicBezTo>
                <a:cubicBezTo>
                  <a:pt x="2665337" y="8558787"/>
                  <a:pt x="2668681" y="8555443"/>
                  <a:pt x="2668681" y="8548753"/>
                </a:cubicBezTo>
                <a:cubicBezTo>
                  <a:pt x="2668681" y="8542066"/>
                  <a:pt x="2668681" y="8532032"/>
                  <a:pt x="2668681" y="8518655"/>
                </a:cubicBezTo>
                <a:close/>
                <a:moveTo>
                  <a:pt x="2769007" y="8498589"/>
                </a:moveTo>
                <a:cubicBezTo>
                  <a:pt x="2769007" y="8498589"/>
                  <a:pt x="2775695" y="8498589"/>
                  <a:pt x="2789071" y="8498589"/>
                </a:cubicBezTo>
                <a:cubicBezTo>
                  <a:pt x="2789071" y="8511968"/>
                  <a:pt x="2785728" y="8518655"/>
                  <a:pt x="2779038" y="8518655"/>
                </a:cubicBezTo>
                <a:cubicBezTo>
                  <a:pt x="2772351" y="8518655"/>
                  <a:pt x="2769007" y="8511968"/>
                  <a:pt x="2769007" y="8498589"/>
                </a:cubicBezTo>
                <a:close/>
                <a:moveTo>
                  <a:pt x="2457995" y="8498589"/>
                </a:moveTo>
                <a:cubicBezTo>
                  <a:pt x="2464683" y="8498589"/>
                  <a:pt x="2468028" y="8498589"/>
                  <a:pt x="2468028" y="8498589"/>
                </a:cubicBezTo>
                <a:cubicBezTo>
                  <a:pt x="2468028" y="8511968"/>
                  <a:pt x="2471372" y="8518655"/>
                  <a:pt x="2478060" y="8518655"/>
                </a:cubicBezTo>
                <a:cubicBezTo>
                  <a:pt x="2484749" y="8518655"/>
                  <a:pt x="2488093" y="8518655"/>
                  <a:pt x="2488093" y="8518655"/>
                </a:cubicBezTo>
                <a:cubicBezTo>
                  <a:pt x="2514847" y="8518655"/>
                  <a:pt x="2514847" y="8525343"/>
                  <a:pt x="2488093" y="8538720"/>
                </a:cubicBezTo>
                <a:lnTo>
                  <a:pt x="2468028" y="8538720"/>
                </a:lnTo>
                <a:cubicBezTo>
                  <a:pt x="2454651" y="8525343"/>
                  <a:pt x="2447963" y="8515312"/>
                  <a:pt x="2447963" y="8508622"/>
                </a:cubicBezTo>
                <a:cubicBezTo>
                  <a:pt x="2447963" y="8501935"/>
                  <a:pt x="2451307" y="8498589"/>
                  <a:pt x="2457995" y="8498589"/>
                </a:cubicBezTo>
                <a:close/>
                <a:moveTo>
                  <a:pt x="2026592" y="8498589"/>
                </a:moveTo>
                <a:cubicBezTo>
                  <a:pt x="2026592" y="8498589"/>
                  <a:pt x="2026592" y="8505278"/>
                  <a:pt x="2026592" y="8518655"/>
                </a:cubicBezTo>
                <a:lnTo>
                  <a:pt x="2006526" y="8538720"/>
                </a:lnTo>
                <a:cubicBezTo>
                  <a:pt x="2006526" y="8538720"/>
                  <a:pt x="2006526" y="8532032"/>
                  <a:pt x="2006526" y="8518655"/>
                </a:cubicBezTo>
                <a:close/>
                <a:moveTo>
                  <a:pt x="2347635" y="8478524"/>
                </a:moveTo>
                <a:lnTo>
                  <a:pt x="2307504" y="8498589"/>
                </a:lnTo>
                <a:cubicBezTo>
                  <a:pt x="2294127" y="8511968"/>
                  <a:pt x="2280753" y="8511968"/>
                  <a:pt x="2267375" y="8498589"/>
                </a:cubicBezTo>
                <a:lnTo>
                  <a:pt x="2267375" y="8518655"/>
                </a:lnTo>
                <a:cubicBezTo>
                  <a:pt x="2267375" y="8532032"/>
                  <a:pt x="2274063" y="8535376"/>
                  <a:pt x="2287440" y="8528689"/>
                </a:cubicBezTo>
                <a:cubicBezTo>
                  <a:pt x="2300817" y="8521999"/>
                  <a:pt x="2314194" y="8511968"/>
                  <a:pt x="2327571" y="8498589"/>
                </a:cubicBezTo>
                <a:cubicBezTo>
                  <a:pt x="2327571" y="8498589"/>
                  <a:pt x="2334258" y="8491901"/>
                  <a:pt x="2347635" y="8478524"/>
                </a:cubicBezTo>
                <a:close/>
                <a:moveTo>
                  <a:pt x="1565090" y="8478524"/>
                </a:moveTo>
                <a:cubicBezTo>
                  <a:pt x="1578468" y="8478524"/>
                  <a:pt x="1578468" y="8485214"/>
                  <a:pt x="1565090" y="8498589"/>
                </a:cubicBezTo>
                <a:lnTo>
                  <a:pt x="1565090" y="8518655"/>
                </a:lnTo>
                <a:lnTo>
                  <a:pt x="1585158" y="8518655"/>
                </a:lnTo>
                <a:lnTo>
                  <a:pt x="1605221" y="8518655"/>
                </a:lnTo>
                <a:cubicBezTo>
                  <a:pt x="1618598" y="8505278"/>
                  <a:pt x="1625285" y="8505278"/>
                  <a:pt x="1625285" y="8518655"/>
                </a:cubicBezTo>
                <a:cubicBezTo>
                  <a:pt x="1638662" y="8518655"/>
                  <a:pt x="1642009" y="8521999"/>
                  <a:pt x="1635320" y="8528689"/>
                </a:cubicBezTo>
                <a:cubicBezTo>
                  <a:pt x="1628632" y="8535376"/>
                  <a:pt x="1625285" y="8538720"/>
                  <a:pt x="1625285" y="8538720"/>
                </a:cubicBezTo>
                <a:cubicBezTo>
                  <a:pt x="1625285" y="8538720"/>
                  <a:pt x="1625285" y="8542066"/>
                  <a:pt x="1625285" y="8548753"/>
                </a:cubicBezTo>
                <a:cubicBezTo>
                  <a:pt x="1625285" y="8555443"/>
                  <a:pt x="1618598" y="8572164"/>
                  <a:pt x="1605221" y="8598915"/>
                </a:cubicBezTo>
                <a:lnTo>
                  <a:pt x="1484831" y="8719308"/>
                </a:lnTo>
                <a:lnTo>
                  <a:pt x="1484831" y="8699241"/>
                </a:lnTo>
                <a:lnTo>
                  <a:pt x="1484831" y="8679177"/>
                </a:lnTo>
                <a:cubicBezTo>
                  <a:pt x="1484831" y="8665800"/>
                  <a:pt x="1488175" y="8655769"/>
                  <a:pt x="1494862" y="8649079"/>
                </a:cubicBezTo>
                <a:cubicBezTo>
                  <a:pt x="1501551" y="8642392"/>
                  <a:pt x="1504895" y="8639046"/>
                  <a:pt x="1504895" y="8639046"/>
                </a:cubicBezTo>
                <a:lnTo>
                  <a:pt x="1545026" y="8598915"/>
                </a:lnTo>
                <a:lnTo>
                  <a:pt x="1545026" y="8558787"/>
                </a:lnTo>
                <a:cubicBezTo>
                  <a:pt x="1545026" y="8558787"/>
                  <a:pt x="1548370" y="8555443"/>
                  <a:pt x="1555057" y="8548753"/>
                </a:cubicBezTo>
                <a:cubicBezTo>
                  <a:pt x="1561746" y="8542066"/>
                  <a:pt x="1558404" y="8532032"/>
                  <a:pt x="1545026" y="8518655"/>
                </a:cubicBezTo>
                <a:cubicBezTo>
                  <a:pt x="1531650" y="8518655"/>
                  <a:pt x="1528306" y="8511968"/>
                  <a:pt x="1534993" y="8498589"/>
                </a:cubicBezTo>
                <a:cubicBezTo>
                  <a:pt x="1541682" y="8485214"/>
                  <a:pt x="1551714" y="8478524"/>
                  <a:pt x="1565090" y="8478524"/>
                </a:cubicBezTo>
                <a:close/>
                <a:moveTo>
                  <a:pt x="6802129" y="8438393"/>
                </a:moveTo>
                <a:cubicBezTo>
                  <a:pt x="6788753" y="8451773"/>
                  <a:pt x="6768689" y="8471837"/>
                  <a:pt x="6741935" y="8498589"/>
                </a:cubicBezTo>
                <a:cubicBezTo>
                  <a:pt x="6715180" y="8525343"/>
                  <a:pt x="6708493" y="8545410"/>
                  <a:pt x="6721867" y="8558787"/>
                </a:cubicBezTo>
                <a:lnTo>
                  <a:pt x="6761999" y="8518655"/>
                </a:lnTo>
                <a:cubicBezTo>
                  <a:pt x="6788753" y="8491901"/>
                  <a:pt x="6802129" y="8478524"/>
                  <a:pt x="6802129" y="8478524"/>
                </a:cubicBezTo>
                <a:cubicBezTo>
                  <a:pt x="6802129" y="8478524"/>
                  <a:pt x="6802129" y="8471837"/>
                  <a:pt x="6802129" y="8458460"/>
                </a:cubicBezTo>
                <a:cubicBezTo>
                  <a:pt x="6815507" y="8458460"/>
                  <a:pt x="6822194" y="8451773"/>
                  <a:pt x="6822194" y="8438393"/>
                </a:cubicBezTo>
                <a:close/>
                <a:moveTo>
                  <a:pt x="7002783" y="8418329"/>
                </a:moveTo>
                <a:lnTo>
                  <a:pt x="6982718" y="8438393"/>
                </a:lnTo>
                <a:lnTo>
                  <a:pt x="7002783" y="8438393"/>
                </a:lnTo>
                <a:cubicBezTo>
                  <a:pt x="7002783" y="8425016"/>
                  <a:pt x="7002783" y="8418329"/>
                  <a:pt x="7002783" y="8418329"/>
                </a:cubicBezTo>
                <a:close/>
                <a:moveTo>
                  <a:pt x="2769007" y="8418329"/>
                </a:moveTo>
                <a:lnTo>
                  <a:pt x="2769007" y="8478524"/>
                </a:lnTo>
                <a:cubicBezTo>
                  <a:pt x="2755630" y="8491901"/>
                  <a:pt x="2742253" y="8491901"/>
                  <a:pt x="2728876" y="8478524"/>
                </a:cubicBezTo>
                <a:cubicBezTo>
                  <a:pt x="2715499" y="8438393"/>
                  <a:pt x="2728876" y="8418329"/>
                  <a:pt x="2769007" y="8418329"/>
                </a:cubicBezTo>
                <a:close/>
                <a:moveTo>
                  <a:pt x="2247309" y="8418329"/>
                </a:moveTo>
                <a:lnTo>
                  <a:pt x="2247309" y="8438393"/>
                </a:lnTo>
                <a:cubicBezTo>
                  <a:pt x="2247309" y="8438393"/>
                  <a:pt x="2240621" y="8438393"/>
                  <a:pt x="2227244" y="8438393"/>
                </a:cubicBezTo>
                <a:cubicBezTo>
                  <a:pt x="2227244" y="8425016"/>
                  <a:pt x="2233933" y="8418329"/>
                  <a:pt x="2247309" y="8418329"/>
                </a:cubicBezTo>
                <a:close/>
                <a:moveTo>
                  <a:pt x="2177082" y="8418329"/>
                </a:moveTo>
                <a:cubicBezTo>
                  <a:pt x="2183771" y="8418329"/>
                  <a:pt x="2173738" y="8425016"/>
                  <a:pt x="2146984" y="8438393"/>
                </a:cubicBezTo>
                <a:lnTo>
                  <a:pt x="2126920" y="8458460"/>
                </a:lnTo>
                <a:cubicBezTo>
                  <a:pt x="2126920" y="8445083"/>
                  <a:pt x="2133605" y="8435050"/>
                  <a:pt x="2146984" y="8428360"/>
                </a:cubicBezTo>
                <a:cubicBezTo>
                  <a:pt x="2160361" y="8421673"/>
                  <a:pt x="2170395" y="8418329"/>
                  <a:pt x="2177082" y="8418329"/>
                </a:cubicBezTo>
                <a:close/>
                <a:moveTo>
                  <a:pt x="7143240" y="8398262"/>
                </a:moveTo>
                <a:lnTo>
                  <a:pt x="7143240" y="8418329"/>
                </a:lnTo>
                <a:lnTo>
                  <a:pt x="7163304" y="8398262"/>
                </a:lnTo>
                <a:close/>
                <a:moveTo>
                  <a:pt x="2498126" y="8398262"/>
                </a:moveTo>
                <a:cubicBezTo>
                  <a:pt x="2491436" y="8398262"/>
                  <a:pt x="2488093" y="8404952"/>
                  <a:pt x="2488093" y="8418329"/>
                </a:cubicBezTo>
                <a:lnTo>
                  <a:pt x="2508157" y="8418329"/>
                </a:lnTo>
                <a:cubicBezTo>
                  <a:pt x="2508157" y="8404952"/>
                  <a:pt x="2504813" y="8398262"/>
                  <a:pt x="2498126" y="8398262"/>
                </a:cubicBezTo>
                <a:close/>
                <a:moveTo>
                  <a:pt x="6862325" y="8378198"/>
                </a:moveTo>
                <a:cubicBezTo>
                  <a:pt x="6862325" y="8391575"/>
                  <a:pt x="6865669" y="8398262"/>
                  <a:pt x="6872359" y="8398262"/>
                </a:cubicBezTo>
                <a:cubicBezTo>
                  <a:pt x="6879048" y="8398262"/>
                  <a:pt x="6882392" y="8394919"/>
                  <a:pt x="6882392" y="8388231"/>
                </a:cubicBezTo>
                <a:cubicBezTo>
                  <a:pt x="6882392" y="8381544"/>
                  <a:pt x="6875702" y="8378198"/>
                  <a:pt x="6862325" y="8378198"/>
                </a:cubicBezTo>
                <a:close/>
                <a:moveTo>
                  <a:pt x="2197148" y="8378198"/>
                </a:moveTo>
                <a:cubicBezTo>
                  <a:pt x="2203836" y="8378198"/>
                  <a:pt x="2207179" y="8378198"/>
                  <a:pt x="2207179" y="8378198"/>
                </a:cubicBezTo>
                <a:cubicBezTo>
                  <a:pt x="2207179" y="8391575"/>
                  <a:pt x="2207179" y="8398262"/>
                  <a:pt x="2207179" y="8398262"/>
                </a:cubicBezTo>
                <a:cubicBezTo>
                  <a:pt x="2193803" y="8398262"/>
                  <a:pt x="2187115" y="8398262"/>
                  <a:pt x="2187115" y="8398262"/>
                </a:cubicBezTo>
                <a:cubicBezTo>
                  <a:pt x="2187115" y="8398262"/>
                  <a:pt x="2187115" y="8394919"/>
                  <a:pt x="2187115" y="8388231"/>
                </a:cubicBezTo>
                <a:cubicBezTo>
                  <a:pt x="2187115" y="8381544"/>
                  <a:pt x="2190459" y="8378198"/>
                  <a:pt x="2197148" y="8378198"/>
                </a:cubicBezTo>
                <a:close/>
                <a:moveTo>
                  <a:pt x="2347635" y="8358134"/>
                </a:moveTo>
                <a:cubicBezTo>
                  <a:pt x="2361012" y="8358134"/>
                  <a:pt x="2367704" y="8364821"/>
                  <a:pt x="2367704" y="8378198"/>
                </a:cubicBezTo>
                <a:cubicBezTo>
                  <a:pt x="2354327" y="8378198"/>
                  <a:pt x="2347635" y="8378198"/>
                  <a:pt x="2347635" y="8378198"/>
                </a:cubicBezTo>
                <a:close/>
                <a:moveTo>
                  <a:pt x="7062977" y="8338067"/>
                </a:moveTo>
                <a:lnTo>
                  <a:pt x="7042913" y="8358134"/>
                </a:lnTo>
                <a:lnTo>
                  <a:pt x="7042913" y="8378198"/>
                </a:lnTo>
                <a:cubicBezTo>
                  <a:pt x="7056291" y="8364821"/>
                  <a:pt x="7062977" y="8358134"/>
                  <a:pt x="7062977" y="8358134"/>
                </a:cubicBezTo>
                <a:cubicBezTo>
                  <a:pt x="7062977" y="8358134"/>
                  <a:pt x="7062977" y="8351444"/>
                  <a:pt x="7062977" y="8338067"/>
                </a:cubicBezTo>
                <a:close/>
                <a:moveTo>
                  <a:pt x="6862325" y="8338067"/>
                </a:moveTo>
                <a:lnTo>
                  <a:pt x="6842261" y="8358134"/>
                </a:lnTo>
                <a:cubicBezTo>
                  <a:pt x="6855637" y="8358134"/>
                  <a:pt x="6862325" y="8354790"/>
                  <a:pt x="6862325" y="8348100"/>
                </a:cubicBezTo>
                <a:cubicBezTo>
                  <a:pt x="6862325" y="8341413"/>
                  <a:pt x="6862325" y="8338067"/>
                  <a:pt x="6862325" y="8338067"/>
                </a:cubicBezTo>
                <a:close/>
                <a:moveTo>
                  <a:pt x="2427898" y="8338067"/>
                </a:moveTo>
                <a:lnTo>
                  <a:pt x="2427898" y="8358134"/>
                </a:lnTo>
                <a:lnTo>
                  <a:pt x="2447963" y="8338067"/>
                </a:lnTo>
                <a:cubicBezTo>
                  <a:pt x="2447963" y="8338067"/>
                  <a:pt x="2441275" y="8338067"/>
                  <a:pt x="2427898" y="8338067"/>
                </a:cubicBezTo>
                <a:close/>
                <a:moveTo>
                  <a:pt x="1866070" y="8338067"/>
                </a:moveTo>
                <a:lnTo>
                  <a:pt x="1866070" y="8358134"/>
                </a:lnTo>
                <a:lnTo>
                  <a:pt x="1846006" y="8358134"/>
                </a:lnTo>
                <a:close/>
                <a:moveTo>
                  <a:pt x="1745679" y="8338067"/>
                </a:moveTo>
                <a:cubicBezTo>
                  <a:pt x="1759056" y="8351444"/>
                  <a:pt x="1759056" y="8364821"/>
                  <a:pt x="1745679" y="8378198"/>
                </a:cubicBezTo>
                <a:cubicBezTo>
                  <a:pt x="1732301" y="8391575"/>
                  <a:pt x="1725615" y="8404952"/>
                  <a:pt x="1725615" y="8418329"/>
                </a:cubicBezTo>
                <a:cubicBezTo>
                  <a:pt x="1725615" y="8431706"/>
                  <a:pt x="1725615" y="8438393"/>
                  <a:pt x="1725615" y="8438393"/>
                </a:cubicBezTo>
                <a:lnTo>
                  <a:pt x="1685484" y="8458460"/>
                </a:lnTo>
                <a:lnTo>
                  <a:pt x="1665417" y="8478524"/>
                </a:lnTo>
                <a:cubicBezTo>
                  <a:pt x="1665417" y="8465147"/>
                  <a:pt x="1665417" y="8455117"/>
                  <a:pt x="1665417" y="8448427"/>
                </a:cubicBezTo>
                <a:cubicBezTo>
                  <a:pt x="1665417" y="8441740"/>
                  <a:pt x="1672104" y="8431706"/>
                  <a:pt x="1685484" y="8418329"/>
                </a:cubicBezTo>
                <a:cubicBezTo>
                  <a:pt x="1698861" y="8404952"/>
                  <a:pt x="1698861" y="8391575"/>
                  <a:pt x="1685484" y="8378198"/>
                </a:cubicBezTo>
                <a:cubicBezTo>
                  <a:pt x="1685484" y="8378198"/>
                  <a:pt x="1692171" y="8378198"/>
                  <a:pt x="1705548" y="8378198"/>
                </a:cubicBezTo>
                <a:cubicBezTo>
                  <a:pt x="1718925" y="8378198"/>
                  <a:pt x="1725615" y="8371511"/>
                  <a:pt x="1725615" y="8358134"/>
                </a:cubicBezTo>
                <a:close/>
                <a:moveTo>
                  <a:pt x="3029855" y="8318003"/>
                </a:moveTo>
                <a:cubicBezTo>
                  <a:pt x="3043235" y="8318003"/>
                  <a:pt x="3049919" y="8321346"/>
                  <a:pt x="3049919" y="8328033"/>
                </a:cubicBezTo>
                <a:cubicBezTo>
                  <a:pt x="3049919" y="8334723"/>
                  <a:pt x="3043235" y="8338067"/>
                  <a:pt x="3029855" y="8338067"/>
                </a:cubicBezTo>
                <a:cubicBezTo>
                  <a:pt x="3016478" y="8338067"/>
                  <a:pt x="3016478" y="8331380"/>
                  <a:pt x="3029855" y="8318003"/>
                </a:cubicBezTo>
                <a:close/>
                <a:moveTo>
                  <a:pt x="2708812" y="8318003"/>
                </a:moveTo>
                <a:cubicBezTo>
                  <a:pt x="2708812" y="8318003"/>
                  <a:pt x="2715499" y="8318003"/>
                  <a:pt x="2728876" y="8318003"/>
                </a:cubicBezTo>
                <a:cubicBezTo>
                  <a:pt x="2728876" y="8331380"/>
                  <a:pt x="2728876" y="8338067"/>
                  <a:pt x="2728876" y="8338067"/>
                </a:cubicBezTo>
                <a:cubicBezTo>
                  <a:pt x="2728876" y="8338067"/>
                  <a:pt x="2725533" y="8334723"/>
                  <a:pt x="2718843" y="8328033"/>
                </a:cubicBezTo>
                <a:cubicBezTo>
                  <a:pt x="2712156" y="8321346"/>
                  <a:pt x="2708812" y="8318003"/>
                  <a:pt x="2708812" y="8318003"/>
                </a:cubicBezTo>
                <a:close/>
                <a:moveTo>
                  <a:pt x="2169557" y="8305462"/>
                </a:moveTo>
                <a:cubicBezTo>
                  <a:pt x="2174572" y="8307133"/>
                  <a:pt x="2180425" y="8311313"/>
                  <a:pt x="2187115" y="8318003"/>
                </a:cubicBezTo>
                <a:cubicBezTo>
                  <a:pt x="2187115" y="8331380"/>
                  <a:pt x="2180425" y="8334723"/>
                  <a:pt x="2167046" y="8328033"/>
                </a:cubicBezTo>
                <a:cubicBezTo>
                  <a:pt x="2153674" y="8321346"/>
                  <a:pt x="2150331" y="8314659"/>
                  <a:pt x="2157017" y="8307969"/>
                </a:cubicBezTo>
                <a:cubicBezTo>
                  <a:pt x="2160361" y="8304626"/>
                  <a:pt x="2164539" y="8303790"/>
                  <a:pt x="2169557" y="8305462"/>
                </a:cubicBezTo>
                <a:close/>
                <a:moveTo>
                  <a:pt x="2488093" y="8297936"/>
                </a:moveTo>
                <a:cubicBezTo>
                  <a:pt x="2501469" y="8311316"/>
                  <a:pt x="2508157" y="8318003"/>
                  <a:pt x="2508157" y="8318003"/>
                </a:cubicBezTo>
                <a:cubicBezTo>
                  <a:pt x="2521536" y="8318003"/>
                  <a:pt x="2528223" y="8311316"/>
                  <a:pt x="2528223" y="8297936"/>
                </a:cubicBezTo>
                <a:close/>
                <a:moveTo>
                  <a:pt x="1986461" y="8297936"/>
                </a:moveTo>
                <a:cubicBezTo>
                  <a:pt x="1973085" y="8311316"/>
                  <a:pt x="1959708" y="8318003"/>
                  <a:pt x="1946331" y="8318003"/>
                </a:cubicBezTo>
                <a:lnTo>
                  <a:pt x="1946331" y="8338067"/>
                </a:lnTo>
                <a:lnTo>
                  <a:pt x="1946331" y="8378198"/>
                </a:lnTo>
                <a:cubicBezTo>
                  <a:pt x="1959708" y="8378198"/>
                  <a:pt x="1973085" y="8364821"/>
                  <a:pt x="1986461" y="8338067"/>
                </a:cubicBezTo>
                <a:close/>
                <a:moveTo>
                  <a:pt x="3170313" y="8277872"/>
                </a:moveTo>
                <a:cubicBezTo>
                  <a:pt x="3183690" y="8277872"/>
                  <a:pt x="3183690" y="8284561"/>
                  <a:pt x="3170313" y="8297936"/>
                </a:cubicBezTo>
                <a:cubicBezTo>
                  <a:pt x="3156936" y="8311316"/>
                  <a:pt x="3150247" y="8318003"/>
                  <a:pt x="3150247" y="8318003"/>
                </a:cubicBezTo>
                <a:lnTo>
                  <a:pt x="3150247" y="8297936"/>
                </a:lnTo>
                <a:cubicBezTo>
                  <a:pt x="3150247" y="8284561"/>
                  <a:pt x="3156936" y="8277872"/>
                  <a:pt x="3170313" y="8277872"/>
                </a:cubicBezTo>
                <a:close/>
                <a:moveTo>
                  <a:pt x="2969660" y="8277872"/>
                </a:moveTo>
                <a:lnTo>
                  <a:pt x="2989724" y="8277872"/>
                </a:lnTo>
                <a:cubicBezTo>
                  <a:pt x="2976347" y="8291249"/>
                  <a:pt x="2976347" y="8297936"/>
                  <a:pt x="2989724" y="8297936"/>
                </a:cubicBezTo>
                <a:lnTo>
                  <a:pt x="2969660" y="8297936"/>
                </a:lnTo>
                <a:close/>
                <a:moveTo>
                  <a:pt x="2427898" y="8277872"/>
                </a:moveTo>
                <a:cubicBezTo>
                  <a:pt x="2427898" y="8291249"/>
                  <a:pt x="2434586" y="8297936"/>
                  <a:pt x="2447963" y="8297936"/>
                </a:cubicBezTo>
                <a:cubicBezTo>
                  <a:pt x="2461339" y="8297936"/>
                  <a:pt x="2468028" y="8297936"/>
                  <a:pt x="2468028" y="8297936"/>
                </a:cubicBezTo>
                <a:cubicBezTo>
                  <a:pt x="2468028" y="8297936"/>
                  <a:pt x="2461339" y="8294592"/>
                  <a:pt x="2447963" y="8287905"/>
                </a:cubicBezTo>
                <a:cubicBezTo>
                  <a:pt x="2434586" y="8281218"/>
                  <a:pt x="2427898" y="8277872"/>
                  <a:pt x="2427898" y="8277872"/>
                </a:cubicBezTo>
                <a:close/>
                <a:moveTo>
                  <a:pt x="3126422" y="8231471"/>
                </a:moveTo>
                <a:cubicBezTo>
                  <a:pt x="3138962" y="8228964"/>
                  <a:pt x="3140215" y="8237741"/>
                  <a:pt x="3130183" y="8257807"/>
                </a:cubicBezTo>
                <a:cubicBezTo>
                  <a:pt x="3130183" y="8271184"/>
                  <a:pt x="3126839" y="8274528"/>
                  <a:pt x="3120150" y="8267838"/>
                </a:cubicBezTo>
                <a:cubicBezTo>
                  <a:pt x="3113462" y="8261151"/>
                  <a:pt x="3103430" y="8257807"/>
                  <a:pt x="3090053" y="8257807"/>
                </a:cubicBezTo>
                <a:lnTo>
                  <a:pt x="3090053" y="8277872"/>
                </a:lnTo>
                <a:cubicBezTo>
                  <a:pt x="3090053" y="8264495"/>
                  <a:pt x="3083365" y="8257807"/>
                  <a:pt x="3069989" y="8257807"/>
                </a:cubicBezTo>
                <a:cubicBezTo>
                  <a:pt x="3056611" y="8257807"/>
                  <a:pt x="3049919" y="8257807"/>
                  <a:pt x="3049919" y="8257807"/>
                </a:cubicBezTo>
                <a:cubicBezTo>
                  <a:pt x="3049919" y="8257807"/>
                  <a:pt x="3049919" y="8251118"/>
                  <a:pt x="3049919" y="8237741"/>
                </a:cubicBezTo>
                <a:cubicBezTo>
                  <a:pt x="3063299" y="8237741"/>
                  <a:pt x="3083365" y="8237741"/>
                  <a:pt x="3110118" y="8237741"/>
                </a:cubicBezTo>
                <a:cubicBezTo>
                  <a:pt x="3116807" y="8234397"/>
                  <a:pt x="3122240" y="8232307"/>
                  <a:pt x="3126422" y="8231471"/>
                </a:cubicBezTo>
                <a:close/>
                <a:moveTo>
                  <a:pt x="2769007" y="8217676"/>
                </a:moveTo>
                <a:cubicBezTo>
                  <a:pt x="2769007" y="8217676"/>
                  <a:pt x="2765661" y="8224363"/>
                  <a:pt x="2758974" y="8237741"/>
                </a:cubicBezTo>
                <a:cubicBezTo>
                  <a:pt x="2752287" y="8251118"/>
                  <a:pt x="2745597" y="8257807"/>
                  <a:pt x="2738910" y="8257807"/>
                </a:cubicBezTo>
                <a:cubicBezTo>
                  <a:pt x="2732220" y="8257807"/>
                  <a:pt x="2722189" y="8251118"/>
                  <a:pt x="2708812" y="8237741"/>
                </a:cubicBezTo>
                <a:lnTo>
                  <a:pt x="2728876" y="8237741"/>
                </a:lnTo>
                <a:cubicBezTo>
                  <a:pt x="2755630" y="8237741"/>
                  <a:pt x="2769007" y="8231053"/>
                  <a:pt x="2769007" y="8217676"/>
                </a:cubicBezTo>
                <a:close/>
                <a:moveTo>
                  <a:pt x="6724733" y="8203342"/>
                </a:moveTo>
                <a:lnTo>
                  <a:pt x="6741935" y="8237741"/>
                </a:lnTo>
                <a:cubicBezTo>
                  <a:pt x="6741935" y="8237741"/>
                  <a:pt x="6731901" y="8251118"/>
                  <a:pt x="6711837" y="8277872"/>
                </a:cubicBezTo>
                <a:cubicBezTo>
                  <a:pt x="6691770" y="8304626"/>
                  <a:pt x="6681739" y="8318003"/>
                  <a:pt x="6681739" y="8318003"/>
                </a:cubicBezTo>
                <a:lnTo>
                  <a:pt x="6681739" y="8297936"/>
                </a:lnTo>
                <a:cubicBezTo>
                  <a:pt x="6695113" y="8271184"/>
                  <a:pt x="6701803" y="8257807"/>
                  <a:pt x="6701803" y="8257807"/>
                </a:cubicBezTo>
                <a:cubicBezTo>
                  <a:pt x="6701803" y="8257807"/>
                  <a:pt x="6695113" y="8264495"/>
                  <a:pt x="6681739" y="8277872"/>
                </a:cubicBezTo>
                <a:cubicBezTo>
                  <a:pt x="6668362" y="8291249"/>
                  <a:pt x="6654985" y="8297936"/>
                  <a:pt x="6641608" y="8297936"/>
                </a:cubicBezTo>
                <a:lnTo>
                  <a:pt x="6661672" y="8277872"/>
                </a:lnTo>
                <a:cubicBezTo>
                  <a:pt x="6661672" y="8277872"/>
                  <a:pt x="6661672" y="8271184"/>
                  <a:pt x="6661672" y="8257807"/>
                </a:cubicBezTo>
                <a:cubicBezTo>
                  <a:pt x="6661672" y="8244430"/>
                  <a:pt x="6668362" y="8237741"/>
                  <a:pt x="6681739" y="8237741"/>
                </a:cubicBezTo>
                <a:lnTo>
                  <a:pt x="6721867" y="8217676"/>
                </a:lnTo>
                <a:close/>
                <a:moveTo>
                  <a:pt x="3130183" y="8197609"/>
                </a:moveTo>
                <a:cubicBezTo>
                  <a:pt x="3130183" y="8197609"/>
                  <a:pt x="3136871" y="8197609"/>
                  <a:pt x="3150247" y="8197609"/>
                </a:cubicBezTo>
                <a:cubicBezTo>
                  <a:pt x="3150247" y="8210989"/>
                  <a:pt x="3150247" y="8217676"/>
                  <a:pt x="3150247" y="8217676"/>
                </a:cubicBezTo>
                <a:cubicBezTo>
                  <a:pt x="3136871" y="8204299"/>
                  <a:pt x="3130183" y="8197609"/>
                  <a:pt x="3130183" y="8197609"/>
                </a:cubicBezTo>
                <a:close/>
                <a:moveTo>
                  <a:pt x="2789071" y="8197609"/>
                </a:moveTo>
                <a:cubicBezTo>
                  <a:pt x="2802449" y="8197609"/>
                  <a:pt x="2805792" y="8200956"/>
                  <a:pt x="2799105" y="8207643"/>
                </a:cubicBezTo>
                <a:cubicBezTo>
                  <a:pt x="2792415" y="8214333"/>
                  <a:pt x="2789071" y="8217676"/>
                  <a:pt x="2789071" y="8217676"/>
                </a:cubicBezTo>
                <a:close/>
                <a:moveTo>
                  <a:pt x="2318791" y="8191340"/>
                </a:moveTo>
                <a:cubicBezTo>
                  <a:pt x="2321301" y="8192176"/>
                  <a:pt x="2324225" y="8194266"/>
                  <a:pt x="2327571" y="8197609"/>
                </a:cubicBezTo>
                <a:cubicBezTo>
                  <a:pt x="2340950" y="8210989"/>
                  <a:pt x="2347635" y="8217676"/>
                  <a:pt x="2347635" y="8217676"/>
                </a:cubicBezTo>
                <a:lnTo>
                  <a:pt x="2327571" y="8217676"/>
                </a:lnTo>
                <a:cubicBezTo>
                  <a:pt x="2327571" y="8231053"/>
                  <a:pt x="2320881" y="8244430"/>
                  <a:pt x="2307504" y="8257807"/>
                </a:cubicBezTo>
                <a:lnTo>
                  <a:pt x="2287440" y="8237741"/>
                </a:lnTo>
                <a:cubicBezTo>
                  <a:pt x="2287440" y="8237741"/>
                  <a:pt x="2294127" y="8237741"/>
                  <a:pt x="2307504" y="8237741"/>
                </a:cubicBezTo>
                <a:lnTo>
                  <a:pt x="2307504" y="8217676"/>
                </a:lnTo>
                <a:cubicBezTo>
                  <a:pt x="2307504" y="8197609"/>
                  <a:pt x="2311270" y="8188833"/>
                  <a:pt x="2318791" y="8191340"/>
                </a:cubicBezTo>
                <a:close/>
                <a:moveTo>
                  <a:pt x="2081771" y="8187579"/>
                </a:moveTo>
                <a:cubicBezTo>
                  <a:pt x="2078427" y="8187579"/>
                  <a:pt x="2073410" y="8190922"/>
                  <a:pt x="2066723" y="8197609"/>
                </a:cubicBezTo>
                <a:cubicBezTo>
                  <a:pt x="2066723" y="8197609"/>
                  <a:pt x="2063376" y="8200956"/>
                  <a:pt x="2056689" y="8207643"/>
                </a:cubicBezTo>
                <a:cubicBezTo>
                  <a:pt x="2049999" y="8214333"/>
                  <a:pt x="2046656" y="8224363"/>
                  <a:pt x="2046656" y="8237741"/>
                </a:cubicBezTo>
                <a:cubicBezTo>
                  <a:pt x="2046656" y="8264495"/>
                  <a:pt x="2053343" y="8264495"/>
                  <a:pt x="2066723" y="8237741"/>
                </a:cubicBezTo>
                <a:cubicBezTo>
                  <a:pt x="2080100" y="8224363"/>
                  <a:pt x="2086787" y="8210989"/>
                  <a:pt x="2086787" y="8197609"/>
                </a:cubicBezTo>
                <a:cubicBezTo>
                  <a:pt x="2086787" y="8190922"/>
                  <a:pt x="2085116" y="8187579"/>
                  <a:pt x="2081771" y="8187579"/>
                </a:cubicBezTo>
                <a:close/>
                <a:moveTo>
                  <a:pt x="6731901" y="8177545"/>
                </a:moveTo>
                <a:lnTo>
                  <a:pt x="6733335" y="8177545"/>
                </a:lnTo>
                <a:lnTo>
                  <a:pt x="6726885" y="8192594"/>
                </a:lnTo>
                <a:lnTo>
                  <a:pt x="6724733" y="8203342"/>
                </a:lnTo>
                <a:lnTo>
                  <a:pt x="6721867" y="8197609"/>
                </a:lnTo>
                <a:cubicBezTo>
                  <a:pt x="6721867" y="8184235"/>
                  <a:pt x="6725213" y="8177545"/>
                  <a:pt x="6731901" y="8177545"/>
                </a:cubicBezTo>
                <a:close/>
                <a:moveTo>
                  <a:pt x="2829205" y="8177545"/>
                </a:moveTo>
                <a:cubicBezTo>
                  <a:pt x="2855959" y="8190922"/>
                  <a:pt x="2855959" y="8204299"/>
                  <a:pt x="2829205" y="8217676"/>
                </a:cubicBezTo>
                <a:cubicBezTo>
                  <a:pt x="2815825" y="8217676"/>
                  <a:pt x="2812484" y="8210989"/>
                  <a:pt x="2819169" y="8197609"/>
                </a:cubicBezTo>
                <a:cubicBezTo>
                  <a:pt x="2825861" y="8184235"/>
                  <a:pt x="2829205" y="8177545"/>
                  <a:pt x="2829205" y="8177545"/>
                </a:cubicBezTo>
                <a:close/>
                <a:moveTo>
                  <a:pt x="2207179" y="8177545"/>
                </a:moveTo>
                <a:cubicBezTo>
                  <a:pt x="2207179" y="8177545"/>
                  <a:pt x="2200492" y="8184235"/>
                  <a:pt x="2187115" y="8197609"/>
                </a:cubicBezTo>
                <a:lnTo>
                  <a:pt x="2207179" y="8197609"/>
                </a:lnTo>
                <a:lnTo>
                  <a:pt x="2227244" y="8197609"/>
                </a:lnTo>
                <a:close/>
                <a:moveTo>
                  <a:pt x="1805875" y="8177545"/>
                </a:moveTo>
                <a:cubicBezTo>
                  <a:pt x="1805875" y="8177545"/>
                  <a:pt x="1812565" y="8177545"/>
                  <a:pt x="1825942" y="8177545"/>
                </a:cubicBezTo>
                <a:lnTo>
                  <a:pt x="1846006" y="8197609"/>
                </a:lnTo>
                <a:cubicBezTo>
                  <a:pt x="1846006" y="8210989"/>
                  <a:pt x="1846006" y="8224363"/>
                  <a:pt x="1846006" y="8237741"/>
                </a:cubicBezTo>
                <a:cubicBezTo>
                  <a:pt x="1819251" y="8264495"/>
                  <a:pt x="1805875" y="8264495"/>
                  <a:pt x="1805875" y="8237741"/>
                </a:cubicBezTo>
                <a:lnTo>
                  <a:pt x="1825942" y="8237741"/>
                </a:lnTo>
                <a:cubicBezTo>
                  <a:pt x="1825942" y="8237741"/>
                  <a:pt x="1825942" y="8231053"/>
                  <a:pt x="1825942" y="8217676"/>
                </a:cubicBezTo>
                <a:cubicBezTo>
                  <a:pt x="1825942" y="8204299"/>
                  <a:pt x="1819251" y="8197609"/>
                  <a:pt x="1805875" y="8197609"/>
                </a:cubicBezTo>
                <a:close/>
                <a:moveTo>
                  <a:pt x="7083045" y="8157481"/>
                </a:moveTo>
                <a:lnTo>
                  <a:pt x="7062977" y="8177545"/>
                </a:lnTo>
                <a:cubicBezTo>
                  <a:pt x="7076355" y="8177545"/>
                  <a:pt x="7083045" y="8177545"/>
                  <a:pt x="7083045" y="8177545"/>
                </a:cubicBezTo>
                <a:cubicBezTo>
                  <a:pt x="7083045" y="8177545"/>
                  <a:pt x="7083045" y="8170858"/>
                  <a:pt x="7083045" y="8157481"/>
                </a:cubicBezTo>
                <a:close/>
                <a:moveTo>
                  <a:pt x="6942587" y="8157481"/>
                </a:moveTo>
                <a:lnTo>
                  <a:pt x="6882392" y="8257807"/>
                </a:lnTo>
                <a:lnTo>
                  <a:pt x="6902456" y="8257807"/>
                </a:lnTo>
                <a:cubicBezTo>
                  <a:pt x="6902456" y="8271184"/>
                  <a:pt x="6902456" y="8277872"/>
                  <a:pt x="6902456" y="8277872"/>
                </a:cubicBezTo>
                <a:cubicBezTo>
                  <a:pt x="6902456" y="8277872"/>
                  <a:pt x="6895766" y="8284561"/>
                  <a:pt x="6882392" y="8297936"/>
                </a:cubicBezTo>
                <a:cubicBezTo>
                  <a:pt x="6869015" y="8311316"/>
                  <a:pt x="6869015" y="8318003"/>
                  <a:pt x="6882392" y="8318003"/>
                </a:cubicBezTo>
                <a:cubicBezTo>
                  <a:pt x="6895766" y="8318003"/>
                  <a:pt x="6909146" y="8304626"/>
                  <a:pt x="6922523" y="8277872"/>
                </a:cubicBezTo>
                <a:cubicBezTo>
                  <a:pt x="6962651" y="8264495"/>
                  <a:pt x="6989405" y="8251118"/>
                  <a:pt x="7002783" y="8237741"/>
                </a:cubicBezTo>
                <a:lnTo>
                  <a:pt x="7062977" y="8197609"/>
                </a:lnTo>
                <a:cubicBezTo>
                  <a:pt x="7049603" y="8184235"/>
                  <a:pt x="7036223" y="8190922"/>
                  <a:pt x="7022849" y="8217676"/>
                </a:cubicBezTo>
                <a:cubicBezTo>
                  <a:pt x="7009472" y="8231053"/>
                  <a:pt x="6996093" y="8234397"/>
                  <a:pt x="6982718" y="8227707"/>
                </a:cubicBezTo>
                <a:cubicBezTo>
                  <a:pt x="6969341" y="8221020"/>
                  <a:pt x="6962651" y="8217676"/>
                  <a:pt x="6962651" y="8217676"/>
                </a:cubicBezTo>
                <a:lnTo>
                  <a:pt x="6982718" y="8217676"/>
                </a:lnTo>
                <a:cubicBezTo>
                  <a:pt x="6996093" y="8217676"/>
                  <a:pt x="7002783" y="8210989"/>
                  <a:pt x="7002783" y="8197609"/>
                </a:cubicBezTo>
                <a:cubicBezTo>
                  <a:pt x="7016159" y="8184235"/>
                  <a:pt x="7019505" y="8177545"/>
                  <a:pt x="7012816" y="8177545"/>
                </a:cubicBezTo>
                <a:cubicBezTo>
                  <a:pt x="7006126" y="8177545"/>
                  <a:pt x="6996093" y="8177545"/>
                  <a:pt x="6982718" y="8177545"/>
                </a:cubicBezTo>
                <a:cubicBezTo>
                  <a:pt x="6969341" y="8177545"/>
                  <a:pt x="6959307" y="8184235"/>
                  <a:pt x="6952621" y="8197609"/>
                </a:cubicBezTo>
                <a:cubicBezTo>
                  <a:pt x="6945931" y="8210989"/>
                  <a:pt x="6935897" y="8217676"/>
                  <a:pt x="6922523" y="8217676"/>
                </a:cubicBezTo>
                <a:lnTo>
                  <a:pt x="6922523" y="8197609"/>
                </a:lnTo>
                <a:close/>
                <a:moveTo>
                  <a:pt x="3370966" y="8137414"/>
                </a:moveTo>
                <a:cubicBezTo>
                  <a:pt x="3384343" y="8137414"/>
                  <a:pt x="3391030" y="8137414"/>
                  <a:pt x="3391030" y="8137414"/>
                </a:cubicBezTo>
                <a:cubicBezTo>
                  <a:pt x="3391030" y="8150791"/>
                  <a:pt x="3387686" y="8157481"/>
                  <a:pt x="3380999" y="8157481"/>
                </a:cubicBezTo>
                <a:cubicBezTo>
                  <a:pt x="3374310" y="8157481"/>
                  <a:pt x="3370966" y="8157481"/>
                  <a:pt x="3370966" y="8157481"/>
                </a:cubicBezTo>
                <a:close/>
                <a:moveTo>
                  <a:pt x="3220475" y="8137414"/>
                </a:moveTo>
                <a:lnTo>
                  <a:pt x="3230508" y="8137414"/>
                </a:lnTo>
                <a:cubicBezTo>
                  <a:pt x="3230508" y="8137414"/>
                  <a:pt x="3230508" y="8144104"/>
                  <a:pt x="3230508" y="8157481"/>
                </a:cubicBezTo>
                <a:close/>
                <a:moveTo>
                  <a:pt x="3029855" y="8137414"/>
                </a:moveTo>
                <a:lnTo>
                  <a:pt x="3029855" y="8157481"/>
                </a:lnTo>
                <a:lnTo>
                  <a:pt x="3029855" y="8197609"/>
                </a:lnTo>
                <a:cubicBezTo>
                  <a:pt x="3016478" y="8210989"/>
                  <a:pt x="3009791" y="8217676"/>
                  <a:pt x="3009791" y="8217676"/>
                </a:cubicBezTo>
                <a:cubicBezTo>
                  <a:pt x="3009791" y="8217676"/>
                  <a:pt x="3003101" y="8217676"/>
                  <a:pt x="2989724" y="8217676"/>
                </a:cubicBezTo>
                <a:lnTo>
                  <a:pt x="2989724" y="8237741"/>
                </a:lnTo>
                <a:cubicBezTo>
                  <a:pt x="2976347" y="8237741"/>
                  <a:pt x="2962970" y="8251118"/>
                  <a:pt x="2949593" y="8277872"/>
                </a:cubicBezTo>
                <a:lnTo>
                  <a:pt x="2909465" y="8297936"/>
                </a:lnTo>
                <a:cubicBezTo>
                  <a:pt x="2909465" y="8297936"/>
                  <a:pt x="2916153" y="8291249"/>
                  <a:pt x="2929529" y="8277872"/>
                </a:cubicBezTo>
                <a:cubicBezTo>
                  <a:pt x="2942906" y="8264495"/>
                  <a:pt x="2942906" y="8251118"/>
                  <a:pt x="2929529" y="8237741"/>
                </a:cubicBezTo>
                <a:close/>
                <a:moveTo>
                  <a:pt x="1966397" y="8137414"/>
                </a:moveTo>
                <a:lnTo>
                  <a:pt x="1986461" y="8157481"/>
                </a:lnTo>
                <a:cubicBezTo>
                  <a:pt x="1986461" y="8144104"/>
                  <a:pt x="1986461" y="8137414"/>
                  <a:pt x="1986461" y="8137414"/>
                </a:cubicBezTo>
                <a:cubicBezTo>
                  <a:pt x="1973085" y="8137414"/>
                  <a:pt x="1966397" y="8137414"/>
                  <a:pt x="1966397" y="8137414"/>
                </a:cubicBezTo>
                <a:close/>
                <a:moveTo>
                  <a:pt x="1825942" y="8137414"/>
                </a:moveTo>
                <a:cubicBezTo>
                  <a:pt x="1839318" y="8137414"/>
                  <a:pt x="1846006" y="8144104"/>
                  <a:pt x="1846006" y="8157481"/>
                </a:cubicBezTo>
                <a:cubicBezTo>
                  <a:pt x="1846006" y="8170858"/>
                  <a:pt x="1839318" y="8177545"/>
                  <a:pt x="1825942" y="8177545"/>
                </a:cubicBezTo>
                <a:cubicBezTo>
                  <a:pt x="1825942" y="8177545"/>
                  <a:pt x="1825942" y="8170858"/>
                  <a:pt x="1825942" y="8157481"/>
                </a:cubicBezTo>
                <a:cubicBezTo>
                  <a:pt x="1825942" y="8144104"/>
                  <a:pt x="1825942" y="8137414"/>
                  <a:pt x="1825942" y="8137414"/>
                </a:cubicBezTo>
                <a:close/>
                <a:moveTo>
                  <a:pt x="3049919" y="8117350"/>
                </a:moveTo>
                <a:cubicBezTo>
                  <a:pt x="3049919" y="8124037"/>
                  <a:pt x="3048248" y="8129055"/>
                  <a:pt x="3044904" y="8132399"/>
                </a:cubicBezTo>
                <a:lnTo>
                  <a:pt x="3029855" y="8137414"/>
                </a:lnTo>
                <a:close/>
                <a:moveTo>
                  <a:pt x="2267375" y="8117350"/>
                </a:moveTo>
                <a:cubicBezTo>
                  <a:pt x="2253997" y="8130727"/>
                  <a:pt x="2253997" y="8137414"/>
                  <a:pt x="2267375" y="8137414"/>
                </a:cubicBezTo>
                <a:cubicBezTo>
                  <a:pt x="2280753" y="8137414"/>
                  <a:pt x="2287440" y="8134071"/>
                  <a:pt x="2287440" y="8127381"/>
                </a:cubicBezTo>
                <a:cubicBezTo>
                  <a:pt x="2287440" y="8120694"/>
                  <a:pt x="2280753" y="8117350"/>
                  <a:pt x="2267375" y="8117350"/>
                </a:cubicBezTo>
                <a:close/>
                <a:moveTo>
                  <a:pt x="3195397" y="8107317"/>
                </a:moveTo>
                <a:cubicBezTo>
                  <a:pt x="3198741" y="8107317"/>
                  <a:pt x="3203754" y="8110660"/>
                  <a:pt x="3210444" y="8117350"/>
                </a:cubicBezTo>
                <a:lnTo>
                  <a:pt x="3220475" y="8137414"/>
                </a:lnTo>
                <a:lnTo>
                  <a:pt x="3210444" y="8137414"/>
                </a:lnTo>
                <a:lnTo>
                  <a:pt x="3190377" y="8117350"/>
                </a:lnTo>
                <a:cubicBezTo>
                  <a:pt x="3190377" y="8110660"/>
                  <a:pt x="3192051" y="8107317"/>
                  <a:pt x="3195397" y="8107317"/>
                </a:cubicBezTo>
                <a:close/>
                <a:moveTo>
                  <a:pt x="2146984" y="8102301"/>
                </a:moveTo>
                <a:cubicBezTo>
                  <a:pt x="2143641" y="8102301"/>
                  <a:pt x="2140297" y="8103973"/>
                  <a:pt x="2136949" y="8107317"/>
                </a:cubicBezTo>
                <a:cubicBezTo>
                  <a:pt x="2130261" y="8114006"/>
                  <a:pt x="2126920" y="8124037"/>
                  <a:pt x="2126920" y="8137414"/>
                </a:cubicBezTo>
                <a:lnTo>
                  <a:pt x="2146984" y="8137414"/>
                </a:lnTo>
                <a:cubicBezTo>
                  <a:pt x="2160361" y="8124037"/>
                  <a:pt x="2163705" y="8114006"/>
                  <a:pt x="2157017" y="8107317"/>
                </a:cubicBezTo>
                <a:cubicBezTo>
                  <a:pt x="2153674" y="8103973"/>
                  <a:pt x="2150328" y="8102301"/>
                  <a:pt x="2146984" y="8102301"/>
                </a:cubicBezTo>
                <a:close/>
                <a:moveTo>
                  <a:pt x="3330837" y="8097283"/>
                </a:moveTo>
                <a:cubicBezTo>
                  <a:pt x="3330837" y="8097283"/>
                  <a:pt x="3330837" y="8103973"/>
                  <a:pt x="3330837" y="8117350"/>
                </a:cubicBezTo>
                <a:cubicBezTo>
                  <a:pt x="3344213" y="8117350"/>
                  <a:pt x="3357590" y="8110663"/>
                  <a:pt x="3370966" y="8097283"/>
                </a:cubicBezTo>
                <a:cubicBezTo>
                  <a:pt x="3370966" y="8097283"/>
                  <a:pt x="3364278" y="8097283"/>
                  <a:pt x="3350901" y="8097283"/>
                </a:cubicBezTo>
                <a:cubicBezTo>
                  <a:pt x="3337525" y="8097283"/>
                  <a:pt x="3330837" y="8097283"/>
                  <a:pt x="3330837" y="8097283"/>
                </a:cubicBezTo>
                <a:close/>
                <a:moveTo>
                  <a:pt x="2708812" y="8077219"/>
                </a:moveTo>
                <a:cubicBezTo>
                  <a:pt x="2708812" y="8077219"/>
                  <a:pt x="2702122" y="8080565"/>
                  <a:pt x="2688746" y="8087252"/>
                </a:cubicBezTo>
                <a:cubicBezTo>
                  <a:pt x="2675370" y="8093939"/>
                  <a:pt x="2668681" y="8097283"/>
                  <a:pt x="2668681" y="8097283"/>
                </a:cubicBezTo>
                <a:lnTo>
                  <a:pt x="2648616" y="8137414"/>
                </a:lnTo>
                <a:lnTo>
                  <a:pt x="2668681" y="8117350"/>
                </a:lnTo>
                <a:lnTo>
                  <a:pt x="2688746" y="8097283"/>
                </a:lnTo>
                <a:close/>
                <a:moveTo>
                  <a:pt x="2287440" y="8077219"/>
                </a:moveTo>
                <a:cubicBezTo>
                  <a:pt x="2287440" y="8090596"/>
                  <a:pt x="2287440" y="8097283"/>
                  <a:pt x="2287440" y="8097283"/>
                </a:cubicBezTo>
                <a:lnTo>
                  <a:pt x="2307504" y="8077219"/>
                </a:lnTo>
                <a:cubicBezTo>
                  <a:pt x="2307504" y="8077219"/>
                  <a:pt x="2300817" y="8077219"/>
                  <a:pt x="2287440" y="8077219"/>
                </a:cubicBezTo>
                <a:close/>
                <a:moveTo>
                  <a:pt x="2026592" y="8077219"/>
                </a:moveTo>
                <a:cubicBezTo>
                  <a:pt x="2013215" y="8077219"/>
                  <a:pt x="2006526" y="8083909"/>
                  <a:pt x="2006526" y="8097283"/>
                </a:cubicBezTo>
                <a:cubicBezTo>
                  <a:pt x="2006526" y="8097283"/>
                  <a:pt x="2006526" y="8103973"/>
                  <a:pt x="2006526" y="8117350"/>
                </a:cubicBezTo>
                <a:cubicBezTo>
                  <a:pt x="2019902" y="8117350"/>
                  <a:pt x="2026592" y="8110663"/>
                  <a:pt x="2026592" y="8097283"/>
                </a:cubicBezTo>
                <a:close/>
                <a:moveTo>
                  <a:pt x="1856039" y="8077219"/>
                </a:moveTo>
                <a:cubicBezTo>
                  <a:pt x="1849349" y="8077219"/>
                  <a:pt x="1846006" y="8083909"/>
                  <a:pt x="1846006" y="8097283"/>
                </a:cubicBezTo>
                <a:lnTo>
                  <a:pt x="1846006" y="8117350"/>
                </a:lnTo>
                <a:cubicBezTo>
                  <a:pt x="1846006" y="8117350"/>
                  <a:pt x="1849349" y="8114006"/>
                  <a:pt x="1856039" y="8107317"/>
                </a:cubicBezTo>
                <a:cubicBezTo>
                  <a:pt x="1862726" y="8100629"/>
                  <a:pt x="1866070" y="8097283"/>
                  <a:pt x="1866070" y="8097283"/>
                </a:cubicBezTo>
                <a:lnTo>
                  <a:pt x="1866070" y="8117350"/>
                </a:lnTo>
                <a:cubicBezTo>
                  <a:pt x="1892821" y="8130727"/>
                  <a:pt x="1912890" y="8130727"/>
                  <a:pt x="1926263" y="8117350"/>
                </a:cubicBezTo>
                <a:cubicBezTo>
                  <a:pt x="1939644" y="8090596"/>
                  <a:pt x="1946331" y="8077219"/>
                  <a:pt x="1946331" y="8077219"/>
                </a:cubicBezTo>
                <a:lnTo>
                  <a:pt x="1926263" y="8077219"/>
                </a:lnTo>
                <a:lnTo>
                  <a:pt x="1906198" y="8097283"/>
                </a:lnTo>
                <a:cubicBezTo>
                  <a:pt x="1892821" y="8097283"/>
                  <a:pt x="1879446" y="8097283"/>
                  <a:pt x="1866070" y="8097283"/>
                </a:cubicBezTo>
                <a:lnTo>
                  <a:pt x="1866070" y="8077219"/>
                </a:lnTo>
                <a:cubicBezTo>
                  <a:pt x="1866070" y="8077219"/>
                  <a:pt x="1862726" y="8077219"/>
                  <a:pt x="1856039" y="8077219"/>
                </a:cubicBezTo>
                <a:close/>
                <a:moveTo>
                  <a:pt x="6862325" y="8057152"/>
                </a:moveTo>
                <a:lnTo>
                  <a:pt x="6822194" y="8077219"/>
                </a:lnTo>
                <a:cubicBezTo>
                  <a:pt x="6808819" y="8090596"/>
                  <a:pt x="6802129" y="8103973"/>
                  <a:pt x="6802129" y="8117350"/>
                </a:cubicBezTo>
                <a:lnTo>
                  <a:pt x="6842261" y="8097283"/>
                </a:lnTo>
                <a:close/>
                <a:moveTo>
                  <a:pt x="2819169" y="8037088"/>
                </a:moveTo>
                <a:cubicBezTo>
                  <a:pt x="2812484" y="8037088"/>
                  <a:pt x="2815825" y="8043778"/>
                  <a:pt x="2829205" y="8057152"/>
                </a:cubicBezTo>
                <a:lnTo>
                  <a:pt x="2829205" y="8053390"/>
                </a:lnTo>
                <a:cubicBezTo>
                  <a:pt x="2829205" y="8049211"/>
                  <a:pt x="2829205" y="8043778"/>
                  <a:pt x="2829205" y="8037088"/>
                </a:cubicBezTo>
                <a:cubicBezTo>
                  <a:pt x="2829205" y="8037088"/>
                  <a:pt x="2825861" y="8037088"/>
                  <a:pt x="2819169" y="8037088"/>
                </a:cubicBezTo>
                <a:close/>
                <a:moveTo>
                  <a:pt x="3431161" y="8017024"/>
                </a:moveTo>
                <a:cubicBezTo>
                  <a:pt x="3431161" y="8017024"/>
                  <a:pt x="3431161" y="8023711"/>
                  <a:pt x="3431161" y="8037088"/>
                </a:cubicBezTo>
                <a:cubicBezTo>
                  <a:pt x="3431161" y="8050465"/>
                  <a:pt x="3427817" y="8057152"/>
                  <a:pt x="3421127" y="8057152"/>
                </a:cubicBezTo>
                <a:cubicBezTo>
                  <a:pt x="3414440" y="8057152"/>
                  <a:pt x="3411097" y="8050465"/>
                  <a:pt x="3411097" y="8037088"/>
                </a:cubicBezTo>
                <a:cubicBezTo>
                  <a:pt x="3411097" y="8037088"/>
                  <a:pt x="3414440" y="8033744"/>
                  <a:pt x="3421127" y="8027054"/>
                </a:cubicBezTo>
                <a:cubicBezTo>
                  <a:pt x="3427817" y="8020367"/>
                  <a:pt x="3431161" y="8017024"/>
                  <a:pt x="3431161" y="8017024"/>
                </a:cubicBezTo>
                <a:close/>
                <a:moveTo>
                  <a:pt x="2126920" y="8017024"/>
                </a:moveTo>
                <a:cubicBezTo>
                  <a:pt x="2126920" y="8017024"/>
                  <a:pt x="2126920" y="8023711"/>
                  <a:pt x="2126920" y="8037088"/>
                </a:cubicBezTo>
                <a:cubicBezTo>
                  <a:pt x="2113541" y="8050465"/>
                  <a:pt x="2100164" y="8063842"/>
                  <a:pt x="2086787" y="8077219"/>
                </a:cubicBezTo>
                <a:cubicBezTo>
                  <a:pt x="2033279" y="8130727"/>
                  <a:pt x="2006526" y="8170858"/>
                  <a:pt x="2006526" y="8197609"/>
                </a:cubicBezTo>
                <a:cubicBezTo>
                  <a:pt x="2019902" y="8184235"/>
                  <a:pt x="2026592" y="8177545"/>
                  <a:pt x="2026592" y="8177545"/>
                </a:cubicBezTo>
                <a:cubicBezTo>
                  <a:pt x="2026592" y="8177545"/>
                  <a:pt x="2039969" y="8157481"/>
                  <a:pt x="2066723" y="8117350"/>
                </a:cubicBezTo>
                <a:cubicBezTo>
                  <a:pt x="2120228" y="8063842"/>
                  <a:pt x="2146984" y="8030401"/>
                  <a:pt x="2146984" y="8017024"/>
                </a:cubicBezTo>
                <a:cubicBezTo>
                  <a:pt x="2133605" y="8017024"/>
                  <a:pt x="2126920" y="8017024"/>
                  <a:pt x="2126920" y="8017024"/>
                </a:cubicBezTo>
                <a:close/>
                <a:moveTo>
                  <a:pt x="2769007" y="7996957"/>
                </a:moveTo>
                <a:cubicBezTo>
                  <a:pt x="2755630" y="7996957"/>
                  <a:pt x="2748941" y="8003647"/>
                  <a:pt x="2748941" y="8017024"/>
                </a:cubicBezTo>
                <a:cubicBezTo>
                  <a:pt x="2748941" y="8017024"/>
                  <a:pt x="2755630" y="8017024"/>
                  <a:pt x="2769007" y="8017024"/>
                </a:cubicBezTo>
                <a:cubicBezTo>
                  <a:pt x="2769007" y="8003647"/>
                  <a:pt x="2769007" y="7996957"/>
                  <a:pt x="2769007" y="7996957"/>
                </a:cubicBezTo>
                <a:close/>
                <a:moveTo>
                  <a:pt x="1986461" y="7996957"/>
                </a:moveTo>
                <a:cubicBezTo>
                  <a:pt x="1959708" y="7996957"/>
                  <a:pt x="1946331" y="8017024"/>
                  <a:pt x="1946331" y="8057152"/>
                </a:cubicBezTo>
                <a:lnTo>
                  <a:pt x="2006526" y="8037088"/>
                </a:lnTo>
                <a:cubicBezTo>
                  <a:pt x="2006526" y="8050465"/>
                  <a:pt x="1999838" y="8057152"/>
                  <a:pt x="1986461" y="8057152"/>
                </a:cubicBezTo>
                <a:lnTo>
                  <a:pt x="1986461" y="8077219"/>
                </a:lnTo>
                <a:cubicBezTo>
                  <a:pt x="1999838" y="8063842"/>
                  <a:pt x="2013215" y="8050465"/>
                  <a:pt x="2026592" y="8037088"/>
                </a:cubicBezTo>
                <a:lnTo>
                  <a:pt x="2046656" y="8017024"/>
                </a:lnTo>
                <a:lnTo>
                  <a:pt x="2026592" y="8017024"/>
                </a:lnTo>
                <a:lnTo>
                  <a:pt x="2006526" y="8037088"/>
                </a:lnTo>
                <a:lnTo>
                  <a:pt x="1986461" y="8037088"/>
                </a:lnTo>
                <a:lnTo>
                  <a:pt x="1986461" y="8017024"/>
                </a:lnTo>
                <a:close/>
                <a:moveTo>
                  <a:pt x="1986461" y="7976892"/>
                </a:moveTo>
                <a:cubicBezTo>
                  <a:pt x="1986461" y="7990270"/>
                  <a:pt x="1993150" y="7996957"/>
                  <a:pt x="2006526" y="7996957"/>
                </a:cubicBezTo>
                <a:cubicBezTo>
                  <a:pt x="2006526" y="7996957"/>
                  <a:pt x="2006526" y="7990270"/>
                  <a:pt x="2006526" y="7976892"/>
                </a:cubicBezTo>
                <a:cubicBezTo>
                  <a:pt x="2006526" y="7976892"/>
                  <a:pt x="2003182" y="7976892"/>
                  <a:pt x="1996493" y="7976892"/>
                </a:cubicBezTo>
                <a:cubicBezTo>
                  <a:pt x="1989805" y="7976892"/>
                  <a:pt x="1986461" y="7976892"/>
                  <a:pt x="1986461" y="7976892"/>
                </a:cubicBezTo>
                <a:close/>
                <a:moveTo>
                  <a:pt x="7042913" y="7956826"/>
                </a:moveTo>
                <a:lnTo>
                  <a:pt x="7042913" y="7976892"/>
                </a:lnTo>
                <a:cubicBezTo>
                  <a:pt x="7029537" y="7976892"/>
                  <a:pt x="7022849" y="7976892"/>
                  <a:pt x="7022849" y="7976892"/>
                </a:cubicBezTo>
                <a:close/>
                <a:moveTo>
                  <a:pt x="6761999" y="7956826"/>
                </a:moveTo>
                <a:cubicBezTo>
                  <a:pt x="6761999" y="7970205"/>
                  <a:pt x="6758655" y="7976892"/>
                  <a:pt x="6751967" y="7976892"/>
                </a:cubicBezTo>
                <a:cubicBezTo>
                  <a:pt x="6745278" y="7976892"/>
                  <a:pt x="6741935" y="7973549"/>
                  <a:pt x="6741935" y="7966859"/>
                </a:cubicBezTo>
                <a:cubicBezTo>
                  <a:pt x="6741935" y="7960172"/>
                  <a:pt x="6748624" y="7956826"/>
                  <a:pt x="6761999" y="7956826"/>
                </a:cubicBezTo>
                <a:close/>
                <a:moveTo>
                  <a:pt x="3932793" y="7956826"/>
                </a:moveTo>
                <a:cubicBezTo>
                  <a:pt x="3932793" y="7956826"/>
                  <a:pt x="3936137" y="7960172"/>
                  <a:pt x="3942826" y="7966859"/>
                </a:cubicBezTo>
                <a:cubicBezTo>
                  <a:pt x="3949517" y="7973549"/>
                  <a:pt x="3952861" y="7976892"/>
                  <a:pt x="3952861" y="7976892"/>
                </a:cubicBezTo>
                <a:cubicBezTo>
                  <a:pt x="3939484" y="7976892"/>
                  <a:pt x="3932793" y="7976892"/>
                  <a:pt x="3932793" y="7976892"/>
                </a:cubicBezTo>
                <a:cubicBezTo>
                  <a:pt x="3932793" y="7963515"/>
                  <a:pt x="3932793" y="7956826"/>
                  <a:pt x="3932793" y="7956826"/>
                </a:cubicBezTo>
                <a:close/>
                <a:moveTo>
                  <a:pt x="3190377" y="7956826"/>
                </a:moveTo>
                <a:lnTo>
                  <a:pt x="3210444" y="7956826"/>
                </a:lnTo>
                <a:cubicBezTo>
                  <a:pt x="3210444" y="7970205"/>
                  <a:pt x="3210444" y="7980236"/>
                  <a:pt x="3210444" y="7986926"/>
                </a:cubicBezTo>
                <a:cubicBezTo>
                  <a:pt x="3210444" y="7993613"/>
                  <a:pt x="3193723" y="8013680"/>
                  <a:pt x="3160280" y="8047121"/>
                </a:cubicBezTo>
                <a:cubicBezTo>
                  <a:pt x="3126839" y="8080565"/>
                  <a:pt x="3103430" y="8097283"/>
                  <a:pt x="3090053" y="8097283"/>
                </a:cubicBezTo>
                <a:cubicBezTo>
                  <a:pt x="3076676" y="8097283"/>
                  <a:pt x="3083365" y="8083909"/>
                  <a:pt x="3110118" y="8057152"/>
                </a:cubicBezTo>
                <a:cubicBezTo>
                  <a:pt x="3136871" y="8030401"/>
                  <a:pt x="3153592" y="8017024"/>
                  <a:pt x="3160280" y="8017024"/>
                </a:cubicBezTo>
                <a:cubicBezTo>
                  <a:pt x="3166969" y="8017024"/>
                  <a:pt x="3170313" y="8010336"/>
                  <a:pt x="3170313" y="7996957"/>
                </a:cubicBezTo>
                <a:close/>
                <a:moveTo>
                  <a:pt x="7049603" y="7950138"/>
                </a:moveTo>
                <a:lnTo>
                  <a:pt x="7044459" y="7955283"/>
                </a:lnTo>
                <a:lnTo>
                  <a:pt x="7045421" y="7954318"/>
                </a:lnTo>
                <a:close/>
                <a:moveTo>
                  <a:pt x="7062977" y="7936761"/>
                </a:moveTo>
                <a:cubicBezTo>
                  <a:pt x="7062977" y="7936761"/>
                  <a:pt x="7059634" y="7940108"/>
                  <a:pt x="7052947" y="7946795"/>
                </a:cubicBezTo>
                <a:lnTo>
                  <a:pt x="7049603" y="7950138"/>
                </a:lnTo>
                <a:close/>
                <a:moveTo>
                  <a:pt x="3972925" y="7936761"/>
                </a:moveTo>
                <a:cubicBezTo>
                  <a:pt x="3972925" y="7936761"/>
                  <a:pt x="3972925" y="7943451"/>
                  <a:pt x="3972925" y="7956826"/>
                </a:cubicBezTo>
                <a:cubicBezTo>
                  <a:pt x="3972925" y="7956826"/>
                  <a:pt x="3966238" y="7956826"/>
                  <a:pt x="3952861" y="7956826"/>
                </a:cubicBezTo>
                <a:close/>
                <a:moveTo>
                  <a:pt x="3471292" y="7936761"/>
                </a:moveTo>
                <a:lnTo>
                  <a:pt x="3451228" y="7996957"/>
                </a:lnTo>
                <a:lnTo>
                  <a:pt x="3451228" y="7976892"/>
                </a:lnTo>
                <a:lnTo>
                  <a:pt x="3431161" y="7956826"/>
                </a:lnTo>
                <a:cubicBezTo>
                  <a:pt x="3444538" y="7956826"/>
                  <a:pt x="3454571" y="7953482"/>
                  <a:pt x="3461259" y="7946795"/>
                </a:cubicBezTo>
                <a:cubicBezTo>
                  <a:pt x="3467950" y="7940108"/>
                  <a:pt x="3471292" y="7936761"/>
                  <a:pt x="3471292" y="7936761"/>
                </a:cubicBezTo>
                <a:close/>
                <a:moveTo>
                  <a:pt x="3300739" y="7936761"/>
                </a:moveTo>
                <a:cubicBezTo>
                  <a:pt x="3307426" y="7936761"/>
                  <a:pt x="3310772" y="7943451"/>
                  <a:pt x="3310772" y="7956826"/>
                </a:cubicBezTo>
                <a:lnTo>
                  <a:pt x="3270641" y="8017024"/>
                </a:lnTo>
                <a:lnTo>
                  <a:pt x="3230508" y="8017024"/>
                </a:lnTo>
                <a:cubicBezTo>
                  <a:pt x="3230508" y="8017024"/>
                  <a:pt x="3240541" y="8003647"/>
                  <a:pt x="3260606" y="7976892"/>
                </a:cubicBezTo>
                <a:cubicBezTo>
                  <a:pt x="3280670" y="7950138"/>
                  <a:pt x="3294052" y="7936761"/>
                  <a:pt x="3300739" y="7936761"/>
                </a:cubicBezTo>
                <a:close/>
                <a:moveTo>
                  <a:pt x="2909465" y="7936761"/>
                </a:moveTo>
                <a:cubicBezTo>
                  <a:pt x="2909465" y="7950138"/>
                  <a:pt x="2909465" y="7960172"/>
                  <a:pt x="2909465" y="7966859"/>
                </a:cubicBezTo>
                <a:cubicBezTo>
                  <a:pt x="2909465" y="7973549"/>
                  <a:pt x="2916153" y="7976892"/>
                  <a:pt x="2929529" y="7976892"/>
                </a:cubicBezTo>
                <a:cubicBezTo>
                  <a:pt x="2942906" y="7963515"/>
                  <a:pt x="2949593" y="7956826"/>
                  <a:pt x="2949593" y="7956826"/>
                </a:cubicBezTo>
                <a:cubicBezTo>
                  <a:pt x="2949593" y="7943451"/>
                  <a:pt x="2936217" y="7936761"/>
                  <a:pt x="2909465" y="7936761"/>
                </a:cubicBezTo>
                <a:close/>
                <a:moveTo>
                  <a:pt x="2769007" y="7936761"/>
                </a:moveTo>
                <a:cubicBezTo>
                  <a:pt x="2795761" y="7976892"/>
                  <a:pt x="2822517" y="7990270"/>
                  <a:pt x="2849269" y="7976892"/>
                </a:cubicBezTo>
                <a:cubicBezTo>
                  <a:pt x="2862646" y="7963515"/>
                  <a:pt x="2872679" y="7973549"/>
                  <a:pt x="2879367" y="8006990"/>
                </a:cubicBezTo>
                <a:cubicBezTo>
                  <a:pt x="2886056" y="8040434"/>
                  <a:pt x="2882712" y="8063842"/>
                  <a:pt x="2869335" y="8077219"/>
                </a:cubicBezTo>
                <a:cubicBezTo>
                  <a:pt x="2855959" y="8090596"/>
                  <a:pt x="2842582" y="8100629"/>
                  <a:pt x="2829205" y="8107317"/>
                </a:cubicBezTo>
                <a:cubicBezTo>
                  <a:pt x="2815825" y="8114006"/>
                  <a:pt x="2809136" y="8124037"/>
                  <a:pt x="2809136" y="8137414"/>
                </a:cubicBezTo>
                <a:cubicBezTo>
                  <a:pt x="2809136" y="8150791"/>
                  <a:pt x="2795761" y="8157481"/>
                  <a:pt x="2769007" y="8157481"/>
                </a:cubicBezTo>
                <a:cubicBezTo>
                  <a:pt x="2742253" y="8157481"/>
                  <a:pt x="2728876" y="8157481"/>
                  <a:pt x="2728876" y="8157481"/>
                </a:cubicBezTo>
                <a:cubicBezTo>
                  <a:pt x="2728876" y="8157481"/>
                  <a:pt x="2722189" y="8164168"/>
                  <a:pt x="2708812" y="8177545"/>
                </a:cubicBezTo>
                <a:cubicBezTo>
                  <a:pt x="2708812" y="8190922"/>
                  <a:pt x="2702122" y="8204299"/>
                  <a:pt x="2688746" y="8217676"/>
                </a:cubicBezTo>
                <a:lnTo>
                  <a:pt x="2668681" y="8217676"/>
                </a:lnTo>
                <a:cubicBezTo>
                  <a:pt x="2695435" y="8231053"/>
                  <a:pt x="2695435" y="8251118"/>
                  <a:pt x="2668681" y="8277872"/>
                </a:cubicBezTo>
                <a:cubicBezTo>
                  <a:pt x="2655305" y="8291249"/>
                  <a:pt x="2645273" y="8297936"/>
                  <a:pt x="2638585" y="8297936"/>
                </a:cubicBezTo>
                <a:cubicBezTo>
                  <a:pt x="2631895" y="8297936"/>
                  <a:pt x="2628552" y="8291249"/>
                  <a:pt x="2628552" y="8277872"/>
                </a:cubicBezTo>
                <a:lnTo>
                  <a:pt x="2588421" y="8297936"/>
                </a:lnTo>
                <a:lnTo>
                  <a:pt x="2568352" y="8358134"/>
                </a:lnTo>
                <a:cubicBezTo>
                  <a:pt x="2568352" y="8371511"/>
                  <a:pt x="2561665" y="8378198"/>
                  <a:pt x="2548288" y="8378198"/>
                </a:cubicBezTo>
                <a:cubicBezTo>
                  <a:pt x="2521536" y="8378198"/>
                  <a:pt x="2521536" y="8398262"/>
                  <a:pt x="2548288" y="8438393"/>
                </a:cubicBezTo>
                <a:cubicBezTo>
                  <a:pt x="2548288" y="8451773"/>
                  <a:pt x="2551636" y="8448427"/>
                  <a:pt x="2558321" y="8428360"/>
                </a:cubicBezTo>
                <a:cubicBezTo>
                  <a:pt x="2565008" y="8408296"/>
                  <a:pt x="2575042" y="8398262"/>
                  <a:pt x="2588421" y="8398262"/>
                </a:cubicBezTo>
                <a:lnTo>
                  <a:pt x="2608483" y="8398262"/>
                </a:lnTo>
                <a:cubicBezTo>
                  <a:pt x="2608483" y="8411642"/>
                  <a:pt x="2605139" y="8418329"/>
                  <a:pt x="2598454" y="8418329"/>
                </a:cubicBezTo>
                <a:cubicBezTo>
                  <a:pt x="2591762" y="8418329"/>
                  <a:pt x="2588421" y="8425016"/>
                  <a:pt x="2588421" y="8438393"/>
                </a:cubicBezTo>
                <a:cubicBezTo>
                  <a:pt x="2561665" y="8465147"/>
                  <a:pt x="2534911" y="8465147"/>
                  <a:pt x="2508157" y="8438393"/>
                </a:cubicBezTo>
                <a:lnTo>
                  <a:pt x="2468028" y="8418329"/>
                </a:lnTo>
                <a:lnTo>
                  <a:pt x="2427898" y="8458460"/>
                </a:lnTo>
                <a:cubicBezTo>
                  <a:pt x="2401145" y="8471837"/>
                  <a:pt x="2394455" y="8491901"/>
                  <a:pt x="2407832" y="8518655"/>
                </a:cubicBezTo>
                <a:cubicBezTo>
                  <a:pt x="2407832" y="8532032"/>
                  <a:pt x="2407832" y="8538720"/>
                  <a:pt x="2407832" y="8538720"/>
                </a:cubicBezTo>
                <a:cubicBezTo>
                  <a:pt x="2407832" y="8538720"/>
                  <a:pt x="2397801" y="8538720"/>
                  <a:pt x="2377735" y="8538720"/>
                </a:cubicBezTo>
                <a:cubicBezTo>
                  <a:pt x="2357668" y="8538720"/>
                  <a:pt x="2347635" y="8538720"/>
                  <a:pt x="2347635" y="8538720"/>
                </a:cubicBezTo>
                <a:cubicBezTo>
                  <a:pt x="2347635" y="8538720"/>
                  <a:pt x="2347635" y="8545410"/>
                  <a:pt x="2347635" y="8558787"/>
                </a:cubicBezTo>
                <a:cubicBezTo>
                  <a:pt x="2320881" y="8572164"/>
                  <a:pt x="2300817" y="8585541"/>
                  <a:pt x="2287440" y="8598915"/>
                </a:cubicBezTo>
                <a:cubicBezTo>
                  <a:pt x="2274063" y="8585541"/>
                  <a:pt x="2260685" y="8585541"/>
                  <a:pt x="2247309" y="8598915"/>
                </a:cubicBezTo>
                <a:lnTo>
                  <a:pt x="2227244" y="8639046"/>
                </a:lnTo>
                <a:cubicBezTo>
                  <a:pt x="2227244" y="8652426"/>
                  <a:pt x="2227244" y="8662456"/>
                  <a:pt x="2227244" y="8669144"/>
                </a:cubicBezTo>
                <a:cubicBezTo>
                  <a:pt x="2227244" y="8675834"/>
                  <a:pt x="2227244" y="8679177"/>
                  <a:pt x="2227244" y="8679177"/>
                </a:cubicBezTo>
                <a:cubicBezTo>
                  <a:pt x="2200492" y="8692554"/>
                  <a:pt x="2200492" y="8699241"/>
                  <a:pt x="2227244" y="8699241"/>
                </a:cubicBezTo>
                <a:cubicBezTo>
                  <a:pt x="2240621" y="8699241"/>
                  <a:pt x="2247309" y="8705931"/>
                  <a:pt x="2247309" y="8719308"/>
                </a:cubicBezTo>
                <a:cubicBezTo>
                  <a:pt x="2260685" y="8719308"/>
                  <a:pt x="2267375" y="8719308"/>
                  <a:pt x="2267375" y="8719308"/>
                </a:cubicBezTo>
                <a:cubicBezTo>
                  <a:pt x="2267375" y="8719308"/>
                  <a:pt x="2267375" y="8712621"/>
                  <a:pt x="2267375" y="8699241"/>
                </a:cubicBezTo>
                <a:cubicBezTo>
                  <a:pt x="2267375" y="8685867"/>
                  <a:pt x="2274063" y="8672490"/>
                  <a:pt x="2287440" y="8659113"/>
                </a:cubicBezTo>
                <a:lnTo>
                  <a:pt x="2307504" y="8639046"/>
                </a:lnTo>
                <a:cubicBezTo>
                  <a:pt x="2307504" y="8652426"/>
                  <a:pt x="2310847" y="8662456"/>
                  <a:pt x="2317537" y="8669144"/>
                </a:cubicBezTo>
                <a:cubicBezTo>
                  <a:pt x="2324225" y="8675834"/>
                  <a:pt x="2320881" y="8679177"/>
                  <a:pt x="2307504" y="8679177"/>
                </a:cubicBezTo>
                <a:cubicBezTo>
                  <a:pt x="2307504" y="8692554"/>
                  <a:pt x="2307504" y="8699241"/>
                  <a:pt x="2307504" y="8699241"/>
                </a:cubicBezTo>
                <a:cubicBezTo>
                  <a:pt x="2294127" y="8699241"/>
                  <a:pt x="2284096" y="8702588"/>
                  <a:pt x="2277406" y="8709275"/>
                </a:cubicBezTo>
                <a:cubicBezTo>
                  <a:pt x="2270719" y="8715965"/>
                  <a:pt x="2274063" y="8722654"/>
                  <a:pt x="2287440" y="8729342"/>
                </a:cubicBezTo>
                <a:cubicBezTo>
                  <a:pt x="2300817" y="8736029"/>
                  <a:pt x="2304160" y="8746062"/>
                  <a:pt x="2297473" y="8759439"/>
                </a:cubicBezTo>
                <a:cubicBezTo>
                  <a:pt x="2290783" y="8772816"/>
                  <a:pt x="2280753" y="8786193"/>
                  <a:pt x="2267375" y="8799570"/>
                </a:cubicBezTo>
                <a:cubicBezTo>
                  <a:pt x="2227244" y="8826324"/>
                  <a:pt x="2207179" y="8833012"/>
                  <a:pt x="2207179" y="8819635"/>
                </a:cubicBezTo>
                <a:cubicBezTo>
                  <a:pt x="2207179" y="8806258"/>
                  <a:pt x="2217212" y="8796224"/>
                  <a:pt x="2237277" y="8789537"/>
                </a:cubicBezTo>
                <a:cubicBezTo>
                  <a:pt x="2257342" y="8782850"/>
                  <a:pt x="2267375" y="8776160"/>
                  <a:pt x="2267375" y="8769470"/>
                </a:cubicBezTo>
                <a:cubicBezTo>
                  <a:pt x="2267375" y="8762783"/>
                  <a:pt x="2264029" y="8756096"/>
                  <a:pt x="2257342" y="8749406"/>
                </a:cubicBezTo>
                <a:cubicBezTo>
                  <a:pt x="2250655" y="8742719"/>
                  <a:pt x="2247309" y="8746062"/>
                  <a:pt x="2247309" y="8759439"/>
                </a:cubicBezTo>
                <a:lnTo>
                  <a:pt x="2207179" y="8779503"/>
                </a:lnTo>
                <a:cubicBezTo>
                  <a:pt x="2193803" y="8779503"/>
                  <a:pt x="2190459" y="8772816"/>
                  <a:pt x="2197148" y="8759439"/>
                </a:cubicBezTo>
                <a:cubicBezTo>
                  <a:pt x="2203836" y="8746062"/>
                  <a:pt x="2207179" y="8739372"/>
                  <a:pt x="2207179" y="8739372"/>
                </a:cubicBezTo>
                <a:lnTo>
                  <a:pt x="2167046" y="8699241"/>
                </a:lnTo>
                <a:cubicBezTo>
                  <a:pt x="2153674" y="8712621"/>
                  <a:pt x="2143641" y="8719308"/>
                  <a:pt x="2136949" y="8719308"/>
                </a:cubicBezTo>
                <a:cubicBezTo>
                  <a:pt x="2130261" y="8719308"/>
                  <a:pt x="2126920" y="8725998"/>
                  <a:pt x="2126920" y="8739372"/>
                </a:cubicBezTo>
                <a:cubicBezTo>
                  <a:pt x="2100164" y="8779503"/>
                  <a:pt x="2086787" y="8786193"/>
                  <a:pt x="2086787" y="8759439"/>
                </a:cubicBezTo>
                <a:cubicBezTo>
                  <a:pt x="2073410" y="8732685"/>
                  <a:pt x="2086787" y="8719308"/>
                  <a:pt x="2126920" y="8719308"/>
                </a:cubicBezTo>
                <a:cubicBezTo>
                  <a:pt x="2126920" y="8719308"/>
                  <a:pt x="2146984" y="8695898"/>
                  <a:pt x="2187115" y="8649079"/>
                </a:cubicBezTo>
                <a:cubicBezTo>
                  <a:pt x="2227244" y="8602261"/>
                  <a:pt x="2243965" y="8578851"/>
                  <a:pt x="2237277" y="8578851"/>
                </a:cubicBezTo>
                <a:cubicBezTo>
                  <a:pt x="2230588" y="8578851"/>
                  <a:pt x="2223900" y="8578851"/>
                  <a:pt x="2217212" y="8578851"/>
                </a:cubicBezTo>
                <a:cubicBezTo>
                  <a:pt x="2210524" y="8578851"/>
                  <a:pt x="2207179" y="8582197"/>
                  <a:pt x="2207179" y="8588884"/>
                </a:cubicBezTo>
                <a:cubicBezTo>
                  <a:pt x="2207179" y="8595571"/>
                  <a:pt x="2203836" y="8598915"/>
                  <a:pt x="2197148" y="8598915"/>
                </a:cubicBezTo>
                <a:cubicBezTo>
                  <a:pt x="2190459" y="8598915"/>
                  <a:pt x="2193803" y="8592228"/>
                  <a:pt x="2207179" y="8578851"/>
                </a:cubicBezTo>
                <a:cubicBezTo>
                  <a:pt x="2220556" y="8565474"/>
                  <a:pt x="2227244" y="8545410"/>
                  <a:pt x="2227244" y="8518655"/>
                </a:cubicBezTo>
                <a:cubicBezTo>
                  <a:pt x="2227244" y="8491901"/>
                  <a:pt x="2240621" y="8478524"/>
                  <a:pt x="2267375" y="8478524"/>
                </a:cubicBezTo>
                <a:cubicBezTo>
                  <a:pt x="2294127" y="8478524"/>
                  <a:pt x="2300817" y="8465147"/>
                  <a:pt x="2287440" y="8438393"/>
                </a:cubicBezTo>
                <a:cubicBezTo>
                  <a:pt x="2274063" y="8411642"/>
                  <a:pt x="2270719" y="8398262"/>
                  <a:pt x="2277406" y="8398262"/>
                </a:cubicBezTo>
                <a:cubicBezTo>
                  <a:pt x="2284096" y="8398262"/>
                  <a:pt x="2287440" y="8391575"/>
                  <a:pt x="2287440" y="8378198"/>
                </a:cubicBezTo>
                <a:cubicBezTo>
                  <a:pt x="2287440" y="8364821"/>
                  <a:pt x="2280753" y="8364821"/>
                  <a:pt x="2267375" y="8378198"/>
                </a:cubicBezTo>
                <a:cubicBezTo>
                  <a:pt x="2253997" y="8391575"/>
                  <a:pt x="2247309" y="8388231"/>
                  <a:pt x="2247309" y="8368165"/>
                </a:cubicBezTo>
                <a:cubicBezTo>
                  <a:pt x="2247309" y="8348100"/>
                  <a:pt x="2253997" y="8334723"/>
                  <a:pt x="2267375" y="8328033"/>
                </a:cubicBezTo>
                <a:cubicBezTo>
                  <a:pt x="2280753" y="8321346"/>
                  <a:pt x="2287440" y="8324690"/>
                  <a:pt x="2287440" y="8338067"/>
                </a:cubicBezTo>
                <a:cubicBezTo>
                  <a:pt x="2287440" y="8351444"/>
                  <a:pt x="2294127" y="8358134"/>
                  <a:pt x="2307504" y="8358134"/>
                </a:cubicBezTo>
                <a:lnTo>
                  <a:pt x="2327571" y="8378198"/>
                </a:lnTo>
                <a:cubicBezTo>
                  <a:pt x="2327571" y="8391575"/>
                  <a:pt x="2334258" y="8398262"/>
                  <a:pt x="2347635" y="8398262"/>
                </a:cubicBezTo>
                <a:cubicBezTo>
                  <a:pt x="2354327" y="8398262"/>
                  <a:pt x="2362684" y="8396593"/>
                  <a:pt x="2372717" y="8393247"/>
                </a:cubicBezTo>
                <a:lnTo>
                  <a:pt x="2397027" y="8382828"/>
                </a:lnTo>
                <a:lnTo>
                  <a:pt x="2387768" y="8378198"/>
                </a:lnTo>
                <a:cubicBezTo>
                  <a:pt x="2381081" y="8371511"/>
                  <a:pt x="2374391" y="8358134"/>
                  <a:pt x="2367704" y="8338067"/>
                </a:cubicBezTo>
                <a:cubicBezTo>
                  <a:pt x="2354327" y="8324690"/>
                  <a:pt x="2347635" y="8314659"/>
                  <a:pt x="2347635" y="8307969"/>
                </a:cubicBezTo>
                <a:cubicBezTo>
                  <a:pt x="2347635" y="8301282"/>
                  <a:pt x="2354327" y="8291249"/>
                  <a:pt x="2367704" y="8277872"/>
                </a:cubicBezTo>
                <a:lnTo>
                  <a:pt x="2387768" y="8237741"/>
                </a:lnTo>
                <a:cubicBezTo>
                  <a:pt x="2401145" y="8224363"/>
                  <a:pt x="2411178" y="8217676"/>
                  <a:pt x="2417866" y="8217676"/>
                </a:cubicBezTo>
                <a:cubicBezTo>
                  <a:pt x="2424553" y="8217676"/>
                  <a:pt x="2434586" y="8217676"/>
                  <a:pt x="2447963" y="8217676"/>
                </a:cubicBezTo>
                <a:cubicBezTo>
                  <a:pt x="2461339" y="8231053"/>
                  <a:pt x="2468028" y="8244430"/>
                  <a:pt x="2468028" y="8257807"/>
                </a:cubicBezTo>
                <a:cubicBezTo>
                  <a:pt x="2468028" y="8257807"/>
                  <a:pt x="2481405" y="8257807"/>
                  <a:pt x="2508157" y="8257807"/>
                </a:cubicBezTo>
                <a:cubicBezTo>
                  <a:pt x="2534911" y="8271184"/>
                  <a:pt x="2551636" y="8274528"/>
                  <a:pt x="2558321" y="8267838"/>
                </a:cubicBezTo>
                <a:cubicBezTo>
                  <a:pt x="2565008" y="8261151"/>
                  <a:pt x="2568352" y="8251118"/>
                  <a:pt x="2568352" y="8237741"/>
                </a:cubicBezTo>
                <a:lnTo>
                  <a:pt x="2568352" y="8197609"/>
                </a:lnTo>
                <a:lnTo>
                  <a:pt x="2548288" y="8217676"/>
                </a:lnTo>
                <a:lnTo>
                  <a:pt x="2548288" y="8197609"/>
                </a:lnTo>
                <a:cubicBezTo>
                  <a:pt x="2561665" y="8197609"/>
                  <a:pt x="2568352" y="8184235"/>
                  <a:pt x="2568352" y="8157481"/>
                </a:cubicBezTo>
                <a:cubicBezTo>
                  <a:pt x="2581733" y="8157481"/>
                  <a:pt x="2588421" y="8150791"/>
                  <a:pt x="2588421" y="8137414"/>
                </a:cubicBezTo>
                <a:cubicBezTo>
                  <a:pt x="2588421" y="8137414"/>
                  <a:pt x="2595106" y="8137414"/>
                  <a:pt x="2608483" y="8137414"/>
                </a:cubicBezTo>
                <a:lnTo>
                  <a:pt x="2608483" y="8117350"/>
                </a:lnTo>
                <a:cubicBezTo>
                  <a:pt x="2595106" y="8103973"/>
                  <a:pt x="2591762" y="8093939"/>
                  <a:pt x="2598454" y="8087252"/>
                </a:cubicBezTo>
                <a:cubicBezTo>
                  <a:pt x="2605139" y="8080565"/>
                  <a:pt x="2608483" y="8077219"/>
                  <a:pt x="2608483" y="8077219"/>
                </a:cubicBezTo>
                <a:cubicBezTo>
                  <a:pt x="2621864" y="8077219"/>
                  <a:pt x="2628552" y="8077219"/>
                  <a:pt x="2628552" y="8077219"/>
                </a:cubicBezTo>
                <a:cubicBezTo>
                  <a:pt x="2628552" y="8050465"/>
                  <a:pt x="2635239" y="8043778"/>
                  <a:pt x="2648616" y="8057152"/>
                </a:cubicBezTo>
                <a:cubicBezTo>
                  <a:pt x="2661993" y="8057152"/>
                  <a:pt x="2672025" y="8057152"/>
                  <a:pt x="2678714" y="8057152"/>
                </a:cubicBezTo>
                <a:cubicBezTo>
                  <a:pt x="2685402" y="8057152"/>
                  <a:pt x="2695435" y="8050465"/>
                  <a:pt x="2708812" y="8037088"/>
                </a:cubicBezTo>
                <a:cubicBezTo>
                  <a:pt x="2722189" y="8023711"/>
                  <a:pt x="2728876" y="8017024"/>
                  <a:pt x="2728876" y="8017024"/>
                </a:cubicBezTo>
                <a:lnTo>
                  <a:pt x="2748941" y="7996957"/>
                </a:lnTo>
                <a:lnTo>
                  <a:pt x="2769007" y="7976892"/>
                </a:lnTo>
                <a:lnTo>
                  <a:pt x="2748941" y="7956826"/>
                </a:lnTo>
                <a:cubicBezTo>
                  <a:pt x="2762317" y="7943451"/>
                  <a:pt x="2769007" y="7936761"/>
                  <a:pt x="2769007" y="7936761"/>
                </a:cubicBezTo>
                <a:close/>
                <a:moveTo>
                  <a:pt x="2528223" y="7936761"/>
                </a:moveTo>
                <a:cubicBezTo>
                  <a:pt x="2528223" y="7936761"/>
                  <a:pt x="2534911" y="7936761"/>
                  <a:pt x="2548288" y="7936761"/>
                </a:cubicBezTo>
                <a:cubicBezTo>
                  <a:pt x="2548288" y="7936761"/>
                  <a:pt x="2548288" y="7940108"/>
                  <a:pt x="2548288" y="7946795"/>
                </a:cubicBezTo>
                <a:cubicBezTo>
                  <a:pt x="2548288" y="7953482"/>
                  <a:pt x="2548288" y="7956826"/>
                  <a:pt x="2548288" y="7956826"/>
                </a:cubicBezTo>
                <a:cubicBezTo>
                  <a:pt x="2548288" y="7956826"/>
                  <a:pt x="2541601" y="7956826"/>
                  <a:pt x="2528223" y="7956826"/>
                </a:cubicBezTo>
                <a:cubicBezTo>
                  <a:pt x="2514847" y="7956826"/>
                  <a:pt x="2508157" y="7956826"/>
                  <a:pt x="2508157" y="7956826"/>
                </a:cubicBezTo>
                <a:cubicBezTo>
                  <a:pt x="2508157" y="7956826"/>
                  <a:pt x="2514847" y="7950138"/>
                  <a:pt x="2528223" y="7936761"/>
                </a:cubicBezTo>
                <a:close/>
                <a:moveTo>
                  <a:pt x="2397801" y="7936761"/>
                </a:moveTo>
                <a:cubicBezTo>
                  <a:pt x="2391111" y="7936761"/>
                  <a:pt x="2387768" y="7943451"/>
                  <a:pt x="2387768" y="7956826"/>
                </a:cubicBezTo>
                <a:cubicBezTo>
                  <a:pt x="2387768" y="7956826"/>
                  <a:pt x="2394455" y="7956826"/>
                  <a:pt x="2407832" y="7956826"/>
                </a:cubicBezTo>
                <a:lnTo>
                  <a:pt x="2407832" y="7936761"/>
                </a:lnTo>
                <a:cubicBezTo>
                  <a:pt x="2407832" y="7936761"/>
                  <a:pt x="2404489" y="7936761"/>
                  <a:pt x="2397801" y="7936761"/>
                </a:cubicBezTo>
                <a:close/>
                <a:moveTo>
                  <a:pt x="2688746" y="7916698"/>
                </a:moveTo>
                <a:cubicBezTo>
                  <a:pt x="2688746" y="7930074"/>
                  <a:pt x="2688746" y="7936761"/>
                  <a:pt x="2688746" y="7936761"/>
                </a:cubicBezTo>
                <a:cubicBezTo>
                  <a:pt x="2688746" y="7976892"/>
                  <a:pt x="2668681" y="7996957"/>
                  <a:pt x="2628552" y="7996957"/>
                </a:cubicBezTo>
                <a:cubicBezTo>
                  <a:pt x="2628552" y="7996957"/>
                  <a:pt x="2628552" y="8003647"/>
                  <a:pt x="2628552" y="8017024"/>
                </a:cubicBezTo>
                <a:cubicBezTo>
                  <a:pt x="2628552" y="8030401"/>
                  <a:pt x="2621864" y="8037088"/>
                  <a:pt x="2608483" y="8037088"/>
                </a:cubicBezTo>
                <a:cubicBezTo>
                  <a:pt x="2595106" y="8037088"/>
                  <a:pt x="2588421" y="8040434"/>
                  <a:pt x="2588421" y="8047121"/>
                </a:cubicBezTo>
                <a:cubicBezTo>
                  <a:pt x="2588421" y="8053808"/>
                  <a:pt x="2581733" y="8057152"/>
                  <a:pt x="2568352" y="8057152"/>
                </a:cubicBezTo>
                <a:cubicBezTo>
                  <a:pt x="2554977" y="8057152"/>
                  <a:pt x="2548288" y="8057152"/>
                  <a:pt x="2548288" y="8057152"/>
                </a:cubicBezTo>
                <a:cubicBezTo>
                  <a:pt x="2548288" y="8017024"/>
                  <a:pt x="2568352" y="7996957"/>
                  <a:pt x="2608483" y="7996957"/>
                </a:cubicBezTo>
                <a:cubicBezTo>
                  <a:pt x="2595106" y="7983582"/>
                  <a:pt x="2601798" y="7970205"/>
                  <a:pt x="2628552" y="7956826"/>
                </a:cubicBezTo>
                <a:lnTo>
                  <a:pt x="2648616" y="7936761"/>
                </a:lnTo>
                <a:cubicBezTo>
                  <a:pt x="2675370" y="7936761"/>
                  <a:pt x="2685402" y="7933418"/>
                  <a:pt x="2678714" y="7926728"/>
                </a:cubicBezTo>
                <a:cubicBezTo>
                  <a:pt x="2672025" y="7920041"/>
                  <a:pt x="2675370" y="7916698"/>
                  <a:pt x="2688746" y="7916698"/>
                </a:cubicBezTo>
                <a:close/>
                <a:moveTo>
                  <a:pt x="4073250" y="7896630"/>
                </a:moveTo>
                <a:lnTo>
                  <a:pt x="4093317" y="7896630"/>
                </a:lnTo>
                <a:cubicBezTo>
                  <a:pt x="4093317" y="7896630"/>
                  <a:pt x="4093317" y="7899977"/>
                  <a:pt x="4093317" y="7906665"/>
                </a:cubicBezTo>
                <a:cubicBezTo>
                  <a:pt x="4093317" y="7913355"/>
                  <a:pt x="4086627" y="7916698"/>
                  <a:pt x="4073250" y="7916698"/>
                </a:cubicBezTo>
                <a:cubicBezTo>
                  <a:pt x="4073250" y="7903320"/>
                  <a:pt x="4073250" y="7896630"/>
                  <a:pt x="4073250" y="7896630"/>
                </a:cubicBezTo>
                <a:close/>
                <a:moveTo>
                  <a:pt x="1986461" y="7896630"/>
                </a:moveTo>
                <a:lnTo>
                  <a:pt x="1986461" y="7936761"/>
                </a:lnTo>
                <a:lnTo>
                  <a:pt x="2006526" y="7916698"/>
                </a:lnTo>
                <a:close/>
                <a:moveTo>
                  <a:pt x="7745198" y="7876566"/>
                </a:moveTo>
                <a:cubicBezTo>
                  <a:pt x="7731821" y="7876566"/>
                  <a:pt x="7725134" y="7883254"/>
                  <a:pt x="7725134" y="7896630"/>
                </a:cubicBezTo>
                <a:lnTo>
                  <a:pt x="7725134" y="7916698"/>
                </a:lnTo>
                <a:lnTo>
                  <a:pt x="7745198" y="7896630"/>
                </a:lnTo>
                <a:close/>
                <a:moveTo>
                  <a:pt x="4113381" y="7876566"/>
                </a:moveTo>
                <a:lnTo>
                  <a:pt x="4133445" y="7896630"/>
                </a:lnTo>
                <a:lnTo>
                  <a:pt x="4113381" y="7896630"/>
                </a:lnTo>
                <a:close/>
                <a:moveTo>
                  <a:pt x="3651881" y="7876566"/>
                </a:moveTo>
                <a:lnTo>
                  <a:pt x="3671945" y="7876566"/>
                </a:lnTo>
                <a:cubicBezTo>
                  <a:pt x="3685322" y="7876566"/>
                  <a:pt x="3692009" y="7883254"/>
                  <a:pt x="3692009" y="7896630"/>
                </a:cubicBezTo>
                <a:close/>
                <a:moveTo>
                  <a:pt x="3411097" y="7876566"/>
                </a:moveTo>
                <a:lnTo>
                  <a:pt x="3415111" y="7876566"/>
                </a:lnTo>
                <a:lnTo>
                  <a:pt x="3411097" y="7883254"/>
                </a:lnTo>
                <a:close/>
                <a:moveTo>
                  <a:pt x="2188785" y="7874895"/>
                </a:moveTo>
                <a:lnTo>
                  <a:pt x="2188167" y="7882904"/>
                </a:lnTo>
                <a:lnTo>
                  <a:pt x="2187115" y="7876566"/>
                </a:lnTo>
                <a:close/>
                <a:moveTo>
                  <a:pt x="4033120" y="7856499"/>
                </a:moveTo>
                <a:cubicBezTo>
                  <a:pt x="4059874" y="7856499"/>
                  <a:pt x="4073250" y="7859846"/>
                  <a:pt x="4073250" y="7866533"/>
                </a:cubicBezTo>
                <a:cubicBezTo>
                  <a:pt x="4073250" y="7873223"/>
                  <a:pt x="4066563" y="7883254"/>
                  <a:pt x="4053186" y="7896630"/>
                </a:cubicBezTo>
                <a:lnTo>
                  <a:pt x="4033120" y="7916698"/>
                </a:lnTo>
                <a:cubicBezTo>
                  <a:pt x="4033120" y="7930074"/>
                  <a:pt x="4026433" y="7936761"/>
                  <a:pt x="4013056" y="7936761"/>
                </a:cubicBezTo>
                <a:cubicBezTo>
                  <a:pt x="3999679" y="7936761"/>
                  <a:pt x="3992989" y="7930074"/>
                  <a:pt x="3992989" y="7916698"/>
                </a:cubicBezTo>
                <a:cubicBezTo>
                  <a:pt x="3979615" y="7889944"/>
                  <a:pt x="3992989" y="7869879"/>
                  <a:pt x="4033120" y="7856499"/>
                </a:cubicBezTo>
                <a:close/>
                <a:moveTo>
                  <a:pt x="2688746" y="7856499"/>
                </a:moveTo>
                <a:cubicBezTo>
                  <a:pt x="2688746" y="7856499"/>
                  <a:pt x="2692090" y="7856499"/>
                  <a:pt x="2698779" y="7856499"/>
                </a:cubicBezTo>
                <a:lnTo>
                  <a:pt x="2708812" y="7856499"/>
                </a:lnTo>
                <a:lnTo>
                  <a:pt x="2728876" y="7856499"/>
                </a:lnTo>
                <a:cubicBezTo>
                  <a:pt x="2755630" y="7856499"/>
                  <a:pt x="2769007" y="7856499"/>
                  <a:pt x="2769007" y="7856499"/>
                </a:cubicBezTo>
                <a:cubicBezTo>
                  <a:pt x="2769007" y="7856499"/>
                  <a:pt x="2762317" y="7863189"/>
                  <a:pt x="2748941" y="7876566"/>
                </a:cubicBezTo>
                <a:cubicBezTo>
                  <a:pt x="2735563" y="7889944"/>
                  <a:pt x="2725533" y="7896630"/>
                  <a:pt x="2718843" y="7896630"/>
                </a:cubicBezTo>
                <a:cubicBezTo>
                  <a:pt x="2712156" y="7896630"/>
                  <a:pt x="2702122" y="7889944"/>
                  <a:pt x="2688746" y="7876566"/>
                </a:cubicBezTo>
                <a:cubicBezTo>
                  <a:pt x="2675370" y="7876566"/>
                  <a:pt x="2668681" y="7873223"/>
                  <a:pt x="2668681" y="7866533"/>
                </a:cubicBezTo>
                <a:cubicBezTo>
                  <a:pt x="2668681" y="7859846"/>
                  <a:pt x="2675370" y="7856499"/>
                  <a:pt x="2688746" y="7856499"/>
                </a:cubicBezTo>
                <a:close/>
                <a:moveTo>
                  <a:pt x="7765265" y="7836435"/>
                </a:moveTo>
                <a:cubicBezTo>
                  <a:pt x="7765265" y="7836435"/>
                  <a:pt x="7765265" y="7843125"/>
                  <a:pt x="7765265" y="7856499"/>
                </a:cubicBezTo>
                <a:cubicBezTo>
                  <a:pt x="7778639" y="7856499"/>
                  <a:pt x="7785329" y="7849813"/>
                  <a:pt x="7785329" y="7836435"/>
                </a:cubicBezTo>
                <a:close/>
                <a:moveTo>
                  <a:pt x="2287440" y="7836435"/>
                </a:moveTo>
                <a:cubicBezTo>
                  <a:pt x="2287440" y="7836435"/>
                  <a:pt x="2270719" y="7853156"/>
                  <a:pt x="2237277" y="7886601"/>
                </a:cubicBezTo>
                <a:cubicBezTo>
                  <a:pt x="2203836" y="7920041"/>
                  <a:pt x="2187115" y="7943451"/>
                  <a:pt x="2187115" y="7956826"/>
                </a:cubicBezTo>
                <a:lnTo>
                  <a:pt x="2227244" y="7956826"/>
                </a:lnTo>
                <a:cubicBezTo>
                  <a:pt x="2227244" y="7943451"/>
                  <a:pt x="2230588" y="7930074"/>
                  <a:pt x="2237277" y="7916698"/>
                </a:cubicBezTo>
                <a:cubicBezTo>
                  <a:pt x="2243965" y="7903320"/>
                  <a:pt x="2253997" y="7896630"/>
                  <a:pt x="2267375" y="7896630"/>
                </a:cubicBezTo>
                <a:close/>
                <a:moveTo>
                  <a:pt x="2121901" y="7826402"/>
                </a:moveTo>
                <a:cubicBezTo>
                  <a:pt x="2118557" y="7826402"/>
                  <a:pt x="2113541" y="7829745"/>
                  <a:pt x="2106851" y="7836435"/>
                </a:cubicBezTo>
                <a:cubicBezTo>
                  <a:pt x="2120228" y="7849813"/>
                  <a:pt x="2126920" y="7849813"/>
                  <a:pt x="2126920" y="7836435"/>
                </a:cubicBezTo>
                <a:cubicBezTo>
                  <a:pt x="2126920" y="7829745"/>
                  <a:pt x="2125246" y="7826402"/>
                  <a:pt x="2121901" y="7826402"/>
                </a:cubicBezTo>
                <a:close/>
                <a:moveTo>
                  <a:pt x="6581413" y="7816372"/>
                </a:moveTo>
                <a:lnTo>
                  <a:pt x="6581413" y="7836435"/>
                </a:lnTo>
                <a:lnTo>
                  <a:pt x="6601477" y="7816372"/>
                </a:lnTo>
                <a:cubicBezTo>
                  <a:pt x="6601477" y="7816372"/>
                  <a:pt x="6594787" y="7816372"/>
                  <a:pt x="6581413" y="7816372"/>
                </a:cubicBezTo>
                <a:close/>
                <a:moveTo>
                  <a:pt x="6079778" y="7816372"/>
                </a:moveTo>
                <a:cubicBezTo>
                  <a:pt x="6079778" y="7816372"/>
                  <a:pt x="6083125" y="7816372"/>
                  <a:pt x="6089811" y="7816372"/>
                </a:cubicBezTo>
                <a:cubicBezTo>
                  <a:pt x="6096501" y="7816372"/>
                  <a:pt x="6106535" y="7816372"/>
                  <a:pt x="6119912" y="7816372"/>
                </a:cubicBezTo>
                <a:lnTo>
                  <a:pt x="6139976" y="7816372"/>
                </a:lnTo>
                <a:cubicBezTo>
                  <a:pt x="6126599" y="7829748"/>
                  <a:pt x="6113222" y="7836435"/>
                  <a:pt x="6099845" y="7836435"/>
                </a:cubicBezTo>
                <a:lnTo>
                  <a:pt x="6119912" y="7876566"/>
                </a:lnTo>
                <a:lnTo>
                  <a:pt x="6139976" y="7956826"/>
                </a:lnTo>
                <a:cubicBezTo>
                  <a:pt x="6139976" y="7956826"/>
                  <a:pt x="6139976" y="7960172"/>
                  <a:pt x="6139976" y="7966859"/>
                </a:cubicBezTo>
                <a:cubicBezTo>
                  <a:pt x="6139976" y="7973549"/>
                  <a:pt x="6139976" y="7983582"/>
                  <a:pt x="6139976" y="7996957"/>
                </a:cubicBezTo>
                <a:lnTo>
                  <a:pt x="6099845" y="8077219"/>
                </a:lnTo>
                <a:cubicBezTo>
                  <a:pt x="6099845" y="8063842"/>
                  <a:pt x="6099845" y="8050465"/>
                  <a:pt x="6099845" y="8037088"/>
                </a:cubicBezTo>
                <a:cubicBezTo>
                  <a:pt x="6099845" y="8023711"/>
                  <a:pt x="6093155" y="8017024"/>
                  <a:pt x="6079778" y="8017024"/>
                </a:cubicBezTo>
                <a:lnTo>
                  <a:pt x="6099845" y="7976892"/>
                </a:lnTo>
                <a:cubicBezTo>
                  <a:pt x="6126599" y="7936761"/>
                  <a:pt x="6126599" y="7916698"/>
                  <a:pt x="6099845" y="7916698"/>
                </a:cubicBezTo>
                <a:cubicBezTo>
                  <a:pt x="6086468" y="7916698"/>
                  <a:pt x="6073091" y="7943451"/>
                  <a:pt x="6059714" y="7996957"/>
                </a:cubicBezTo>
                <a:cubicBezTo>
                  <a:pt x="6046337" y="8037088"/>
                  <a:pt x="6039649" y="8057152"/>
                  <a:pt x="6039649" y="8057152"/>
                </a:cubicBezTo>
                <a:lnTo>
                  <a:pt x="6039649" y="7976892"/>
                </a:lnTo>
                <a:cubicBezTo>
                  <a:pt x="6053024" y="7976892"/>
                  <a:pt x="6059714" y="7973549"/>
                  <a:pt x="6059714" y="7966859"/>
                </a:cubicBezTo>
                <a:cubicBezTo>
                  <a:pt x="6059714" y="7960172"/>
                  <a:pt x="6059714" y="7943451"/>
                  <a:pt x="6059714" y="7916698"/>
                </a:cubicBezTo>
                <a:lnTo>
                  <a:pt x="6059714" y="7856499"/>
                </a:lnTo>
                <a:cubicBezTo>
                  <a:pt x="6073091" y="7856499"/>
                  <a:pt x="6076435" y="7849813"/>
                  <a:pt x="6069747" y="7836435"/>
                </a:cubicBezTo>
                <a:cubicBezTo>
                  <a:pt x="6063057" y="7823059"/>
                  <a:pt x="6066403" y="7816372"/>
                  <a:pt x="6079778" y="7816372"/>
                </a:cubicBezTo>
                <a:close/>
                <a:moveTo>
                  <a:pt x="4053186" y="7816372"/>
                </a:moveTo>
                <a:cubicBezTo>
                  <a:pt x="4053186" y="7816372"/>
                  <a:pt x="4053186" y="7823059"/>
                  <a:pt x="4053186" y="7836435"/>
                </a:cubicBezTo>
                <a:cubicBezTo>
                  <a:pt x="4053186" y="7836435"/>
                  <a:pt x="4046497" y="7836435"/>
                  <a:pt x="4033120" y="7836435"/>
                </a:cubicBezTo>
                <a:cubicBezTo>
                  <a:pt x="4046497" y="7823059"/>
                  <a:pt x="4053186" y="7816372"/>
                  <a:pt x="4053186" y="7816372"/>
                </a:cubicBezTo>
                <a:close/>
                <a:moveTo>
                  <a:pt x="3832467" y="7816372"/>
                </a:moveTo>
                <a:cubicBezTo>
                  <a:pt x="3845844" y="7829748"/>
                  <a:pt x="3845844" y="7843125"/>
                  <a:pt x="3832467" y="7856499"/>
                </a:cubicBezTo>
                <a:cubicBezTo>
                  <a:pt x="3805714" y="7869879"/>
                  <a:pt x="3792336" y="7873223"/>
                  <a:pt x="3792336" y="7866533"/>
                </a:cubicBezTo>
                <a:cubicBezTo>
                  <a:pt x="3792336" y="7859846"/>
                  <a:pt x="3799026" y="7849813"/>
                  <a:pt x="3812403" y="7836435"/>
                </a:cubicBezTo>
                <a:cubicBezTo>
                  <a:pt x="3825779" y="7823059"/>
                  <a:pt x="3832467" y="7816372"/>
                  <a:pt x="3832467" y="7816372"/>
                </a:cubicBezTo>
                <a:close/>
                <a:moveTo>
                  <a:pt x="3049919" y="7816372"/>
                </a:moveTo>
                <a:cubicBezTo>
                  <a:pt x="3036543" y="7829748"/>
                  <a:pt x="3029855" y="7843125"/>
                  <a:pt x="3029855" y="7856499"/>
                </a:cubicBezTo>
                <a:cubicBezTo>
                  <a:pt x="3043235" y="7843125"/>
                  <a:pt x="3049919" y="7836435"/>
                  <a:pt x="3049919" y="7836435"/>
                </a:cubicBezTo>
                <a:close/>
                <a:moveTo>
                  <a:pt x="2849269" y="7816372"/>
                </a:moveTo>
                <a:cubicBezTo>
                  <a:pt x="2862646" y="7816372"/>
                  <a:pt x="2869335" y="7823059"/>
                  <a:pt x="2869335" y="7836435"/>
                </a:cubicBezTo>
                <a:cubicBezTo>
                  <a:pt x="2855959" y="7836435"/>
                  <a:pt x="2849269" y="7836435"/>
                  <a:pt x="2849269" y="7836435"/>
                </a:cubicBezTo>
                <a:cubicBezTo>
                  <a:pt x="2849269" y="7823059"/>
                  <a:pt x="2849269" y="7816372"/>
                  <a:pt x="2849269" y="7816372"/>
                </a:cubicBezTo>
                <a:close/>
                <a:moveTo>
                  <a:pt x="7644871" y="7796304"/>
                </a:moveTo>
                <a:lnTo>
                  <a:pt x="7624807" y="7816372"/>
                </a:lnTo>
                <a:cubicBezTo>
                  <a:pt x="7611431" y="7816372"/>
                  <a:pt x="7604741" y="7823059"/>
                  <a:pt x="7604741" y="7836435"/>
                </a:cubicBezTo>
                <a:lnTo>
                  <a:pt x="7624807" y="7836435"/>
                </a:lnTo>
                <a:cubicBezTo>
                  <a:pt x="7638182" y="7823059"/>
                  <a:pt x="7644871" y="7809684"/>
                  <a:pt x="7644871" y="7796304"/>
                </a:cubicBezTo>
                <a:close/>
                <a:moveTo>
                  <a:pt x="3962891" y="7796304"/>
                </a:moveTo>
                <a:cubicBezTo>
                  <a:pt x="3969581" y="7796304"/>
                  <a:pt x="3972925" y="7796304"/>
                  <a:pt x="3972925" y="7796304"/>
                </a:cubicBezTo>
                <a:cubicBezTo>
                  <a:pt x="3986302" y="7809684"/>
                  <a:pt x="3992989" y="7823059"/>
                  <a:pt x="3992989" y="7836435"/>
                </a:cubicBezTo>
                <a:cubicBezTo>
                  <a:pt x="3979615" y="7849813"/>
                  <a:pt x="3972925" y="7856499"/>
                  <a:pt x="3972925" y="7856499"/>
                </a:cubicBezTo>
                <a:cubicBezTo>
                  <a:pt x="3972925" y="7856499"/>
                  <a:pt x="3969581" y="7853156"/>
                  <a:pt x="3962891" y="7846468"/>
                </a:cubicBezTo>
                <a:cubicBezTo>
                  <a:pt x="3956204" y="7839781"/>
                  <a:pt x="3952861" y="7836435"/>
                  <a:pt x="3952861" y="7836435"/>
                </a:cubicBezTo>
                <a:cubicBezTo>
                  <a:pt x="3966238" y="7836435"/>
                  <a:pt x="3972925" y="7829748"/>
                  <a:pt x="3972925" y="7816372"/>
                </a:cubicBezTo>
                <a:cubicBezTo>
                  <a:pt x="3959548" y="7816372"/>
                  <a:pt x="3952861" y="7816372"/>
                  <a:pt x="3952861" y="7816372"/>
                </a:cubicBezTo>
                <a:cubicBezTo>
                  <a:pt x="3952861" y="7802994"/>
                  <a:pt x="3956204" y="7796304"/>
                  <a:pt x="3962891" y="7796304"/>
                </a:cubicBezTo>
                <a:close/>
                <a:moveTo>
                  <a:pt x="2267375" y="7776240"/>
                </a:moveTo>
                <a:cubicBezTo>
                  <a:pt x="2267375" y="7776240"/>
                  <a:pt x="2264029" y="7782928"/>
                  <a:pt x="2257342" y="7796304"/>
                </a:cubicBezTo>
                <a:cubicBezTo>
                  <a:pt x="2250655" y="7809684"/>
                  <a:pt x="2250655" y="7816372"/>
                  <a:pt x="2257342" y="7816372"/>
                </a:cubicBezTo>
                <a:cubicBezTo>
                  <a:pt x="2264029" y="7816372"/>
                  <a:pt x="2267375" y="7809684"/>
                  <a:pt x="2267375" y="7796304"/>
                </a:cubicBezTo>
                <a:cubicBezTo>
                  <a:pt x="2267375" y="7782928"/>
                  <a:pt x="2267375" y="7776240"/>
                  <a:pt x="2267375" y="7776240"/>
                </a:cubicBezTo>
                <a:close/>
                <a:moveTo>
                  <a:pt x="7504415" y="7756173"/>
                </a:moveTo>
                <a:cubicBezTo>
                  <a:pt x="7504415" y="7756173"/>
                  <a:pt x="7497727" y="7759520"/>
                  <a:pt x="7484350" y="7766206"/>
                </a:cubicBezTo>
                <a:cubicBezTo>
                  <a:pt x="7470973" y="7772896"/>
                  <a:pt x="7464283" y="7776240"/>
                  <a:pt x="7464283" y="7776240"/>
                </a:cubicBezTo>
                <a:lnTo>
                  <a:pt x="7484350" y="7776240"/>
                </a:lnTo>
                <a:cubicBezTo>
                  <a:pt x="7497727" y="7762863"/>
                  <a:pt x="7504415" y="7756173"/>
                  <a:pt x="7504415" y="7756173"/>
                </a:cubicBezTo>
                <a:close/>
                <a:moveTo>
                  <a:pt x="7083045" y="7756173"/>
                </a:moveTo>
                <a:lnTo>
                  <a:pt x="7062977" y="7816372"/>
                </a:lnTo>
                <a:cubicBezTo>
                  <a:pt x="7076355" y="7816372"/>
                  <a:pt x="7083045" y="7809684"/>
                  <a:pt x="7083045" y="7796304"/>
                </a:cubicBezTo>
                <a:close/>
                <a:moveTo>
                  <a:pt x="3591684" y="7756173"/>
                </a:moveTo>
                <a:cubicBezTo>
                  <a:pt x="3578306" y="7769553"/>
                  <a:pt x="3571620" y="7776240"/>
                  <a:pt x="3571620" y="7776240"/>
                </a:cubicBezTo>
                <a:lnTo>
                  <a:pt x="3571620" y="7816372"/>
                </a:lnTo>
                <a:cubicBezTo>
                  <a:pt x="3584996" y="7816372"/>
                  <a:pt x="3588340" y="7813027"/>
                  <a:pt x="3581652" y="7806337"/>
                </a:cubicBezTo>
                <a:cubicBezTo>
                  <a:pt x="3574963" y="7799651"/>
                  <a:pt x="3578306" y="7796304"/>
                  <a:pt x="3591684" y="7796304"/>
                </a:cubicBezTo>
                <a:cubicBezTo>
                  <a:pt x="3605061" y="7796304"/>
                  <a:pt x="3605061" y="7789618"/>
                  <a:pt x="3591684" y="7776240"/>
                </a:cubicBezTo>
                <a:close/>
                <a:moveTo>
                  <a:pt x="3350901" y="7756173"/>
                </a:moveTo>
                <a:cubicBezTo>
                  <a:pt x="3350901" y="7756173"/>
                  <a:pt x="3357590" y="7756173"/>
                  <a:pt x="3370966" y="7756173"/>
                </a:cubicBezTo>
                <a:cubicBezTo>
                  <a:pt x="3384343" y="7756173"/>
                  <a:pt x="3391030" y="7756173"/>
                  <a:pt x="3391030" y="7756173"/>
                </a:cubicBezTo>
                <a:lnTo>
                  <a:pt x="3431161" y="7756173"/>
                </a:lnTo>
                <a:lnTo>
                  <a:pt x="3250572" y="7936761"/>
                </a:lnTo>
                <a:cubicBezTo>
                  <a:pt x="3250572" y="7936761"/>
                  <a:pt x="3250572" y="7930074"/>
                  <a:pt x="3250572" y="7916698"/>
                </a:cubicBezTo>
                <a:lnTo>
                  <a:pt x="3290703" y="7856499"/>
                </a:lnTo>
                <a:cubicBezTo>
                  <a:pt x="3317459" y="7829748"/>
                  <a:pt x="3330837" y="7813027"/>
                  <a:pt x="3330837" y="7806337"/>
                </a:cubicBezTo>
                <a:cubicBezTo>
                  <a:pt x="3330837" y="7799651"/>
                  <a:pt x="3337525" y="7796304"/>
                  <a:pt x="3350901" y="7796304"/>
                </a:cubicBezTo>
                <a:cubicBezTo>
                  <a:pt x="3364278" y="7796304"/>
                  <a:pt x="3370966" y="7789618"/>
                  <a:pt x="3370966" y="7776240"/>
                </a:cubicBezTo>
                <a:cubicBezTo>
                  <a:pt x="3357590" y="7762863"/>
                  <a:pt x="3350901" y="7756173"/>
                  <a:pt x="3350901" y="7756173"/>
                </a:cubicBezTo>
                <a:close/>
                <a:moveTo>
                  <a:pt x="3290703" y="7756173"/>
                </a:moveTo>
                <a:cubicBezTo>
                  <a:pt x="3304083" y="7756173"/>
                  <a:pt x="3307426" y="7759520"/>
                  <a:pt x="3300739" y="7766206"/>
                </a:cubicBezTo>
                <a:cubicBezTo>
                  <a:pt x="3294052" y="7772896"/>
                  <a:pt x="3297395" y="7782928"/>
                  <a:pt x="3310772" y="7796304"/>
                </a:cubicBezTo>
                <a:lnTo>
                  <a:pt x="3310772" y="7816372"/>
                </a:lnTo>
                <a:lnTo>
                  <a:pt x="3290703" y="7796304"/>
                </a:lnTo>
                <a:lnTo>
                  <a:pt x="3290703" y="7776240"/>
                </a:lnTo>
                <a:cubicBezTo>
                  <a:pt x="3290703" y="7776240"/>
                  <a:pt x="3290703" y="7769553"/>
                  <a:pt x="3290703" y="7756173"/>
                </a:cubicBezTo>
                <a:close/>
                <a:moveTo>
                  <a:pt x="451467" y="7756173"/>
                </a:moveTo>
                <a:cubicBezTo>
                  <a:pt x="458156" y="7756173"/>
                  <a:pt x="461501" y="7762863"/>
                  <a:pt x="461501" y="7776240"/>
                </a:cubicBezTo>
                <a:cubicBezTo>
                  <a:pt x="461501" y="7789618"/>
                  <a:pt x="461501" y="7796304"/>
                  <a:pt x="461501" y="7796304"/>
                </a:cubicBezTo>
                <a:cubicBezTo>
                  <a:pt x="448123" y="7796304"/>
                  <a:pt x="441436" y="7789618"/>
                  <a:pt x="441436" y="7776240"/>
                </a:cubicBezTo>
                <a:cubicBezTo>
                  <a:pt x="441436" y="7762863"/>
                  <a:pt x="444780" y="7756173"/>
                  <a:pt x="451467" y="7756173"/>
                </a:cubicBezTo>
                <a:close/>
                <a:moveTo>
                  <a:pt x="401305" y="7756173"/>
                </a:moveTo>
                <a:cubicBezTo>
                  <a:pt x="401305" y="7769553"/>
                  <a:pt x="397962" y="7776240"/>
                  <a:pt x="391272" y="7776240"/>
                </a:cubicBezTo>
                <a:cubicBezTo>
                  <a:pt x="384584" y="7776240"/>
                  <a:pt x="384584" y="7772896"/>
                  <a:pt x="391272" y="7766206"/>
                </a:cubicBezTo>
                <a:cubicBezTo>
                  <a:pt x="397962" y="7759520"/>
                  <a:pt x="401305" y="7756173"/>
                  <a:pt x="401305" y="7756173"/>
                </a:cubicBezTo>
                <a:close/>
                <a:moveTo>
                  <a:pt x="2146984" y="7746142"/>
                </a:moveTo>
                <a:cubicBezTo>
                  <a:pt x="2146984" y="7752830"/>
                  <a:pt x="2140297" y="7756173"/>
                  <a:pt x="2126920" y="7756173"/>
                </a:cubicBezTo>
                <a:cubicBezTo>
                  <a:pt x="2126920" y="7782928"/>
                  <a:pt x="2130261" y="7802994"/>
                  <a:pt x="2136949" y="7816372"/>
                </a:cubicBezTo>
                <a:cubicBezTo>
                  <a:pt x="2143641" y="7829748"/>
                  <a:pt x="2140297" y="7843125"/>
                  <a:pt x="2126920" y="7856499"/>
                </a:cubicBezTo>
                <a:cubicBezTo>
                  <a:pt x="2126920" y="7869879"/>
                  <a:pt x="2120228" y="7876566"/>
                  <a:pt x="2106851" y="7876566"/>
                </a:cubicBezTo>
                <a:cubicBezTo>
                  <a:pt x="2093474" y="7876566"/>
                  <a:pt x="2080100" y="7889944"/>
                  <a:pt x="2066723" y="7916698"/>
                </a:cubicBezTo>
                <a:cubicBezTo>
                  <a:pt x="2093474" y="7903320"/>
                  <a:pt x="2113541" y="7896630"/>
                  <a:pt x="2126920" y="7896630"/>
                </a:cubicBezTo>
                <a:lnTo>
                  <a:pt x="2167046" y="7916698"/>
                </a:lnTo>
                <a:cubicBezTo>
                  <a:pt x="2153674" y="7916698"/>
                  <a:pt x="2153674" y="7923384"/>
                  <a:pt x="2167046" y="7936761"/>
                </a:cubicBezTo>
                <a:cubicBezTo>
                  <a:pt x="2180425" y="7936761"/>
                  <a:pt x="2187115" y="7923384"/>
                  <a:pt x="2187115" y="7896630"/>
                </a:cubicBezTo>
                <a:lnTo>
                  <a:pt x="2188167" y="7882904"/>
                </a:lnTo>
                <a:lnTo>
                  <a:pt x="2188368" y="7884089"/>
                </a:lnTo>
                <a:cubicBezTo>
                  <a:pt x="2190875" y="7889108"/>
                  <a:pt x="2197148" y="7886601"/>
                  <a:pt x="2207179" y="7876566"/>
                </a:cubicBezTo>
                <a:lnTo>
                  <a:pt x="2227244" y="7856499"/>
                </a:lnTo>
                <a:cubicBezTo>
                  <a:pt x="2227244" y="7843125"/>
                  <a:pt x="2227244" y="7836435"/>
                  <a:pt x="2227244" y="7836435"/>
                </a:cubicBezTo>
                <a:lnTo>
                  <a:pt x="2188785" y="7874895"/>
                </a:lnTo>
                <a:lnTo>
                  <a:pt x="2189621" y="7864025"/>
                </a:lnTo>
                <a:cubicBezTo>
                  <a:pt x="2191293" y="7855666"/>
                  <a:pt x="2193804" y="7849813"/>
                  <a:pt x="2197148" y="7846468"/>
                </a:cubicBezTo>
                <a:cubicBezTo>
                  <a:pt x="2203836" y="7839781"/>
                  <a:pt x="2200492" y="7829748"/>
                  <a:pt x="2187115" y="7816372"/>
                </a:cubicBezTo>
                <a:cubicBezTo>
                  <a:pt x="2187115" y="7816372"/>
                  <a:pt x="2193803" y="7816372"/>
                  <a:pt x="2207179" y="7816372"/>
                </a:cubicBezTo>
                <a:lnTo>
                  <a:pt x="2207179" y="7756173"/>
                </a:lnTo>
                <a:cubicBezTo>
                  <a:pt x="2207179" y="7742799"/>
                  <a:pt x="2200492" y="7742799"/>
                  <a:pt x="2187115" y="7756173"/>
                </a:cubicBezTo>
                <a:cubicBezTo>
                  <a:pt x="2173738" y="7769553"/>
                  <a:pt x="2160361" y="7769553"/>
                  <a:pt x="2146984" y="7756173"/>
                </a:cubicBezTo>
                <a:close/>
                <a:moveTo>
                  <a:pt x="3611749" y="7736109"/>
                </a:moveTo>
                <a:cubicBezTo>
                  <a:pt x="3598373" y="7749487"/>
                  <a:pt x="3598373" y="7756173"/>
                  <a:pt x="3611749" y="7756173"/>
                </a:cubicBezTo>
                <a:cubicBezTo>
                  <a:pt x="3625127" y="7756173"/>
                  <a:pt x="3631814" y="7752830"/>
                  <a:pt x="3631814" y="7746142"/>
                </a:cubicBezTo>
                <a:cubicBezTo>
                  <a:pt x="3631814" y="7739455"/>
                  <a:pt x="3625127" y="7736109"/>
                  <a:pt x="3611749" y="7736109"/>
                </a:cubicBezTo>
                <a:close/>
                <a:moveTo>
                  <a:pt x="2829205" y="7736109"/>
                </a:moveTo>
                <a:cubicBezTo>
                  <a:pt x="2829205" y="7749487"/>
                  <a:pt x="2835892" y="7749487"/>
                  <a:pt x="2849269" y="7736109"/>
                </a:cubicBezTo>
                <a:lnTo>
                  <a:pt x="2849269" y="7756173"/>
                </a:lnTo>
                <a:cubicBezTo>
                  <a:pt x="2849269" y="7769553"/>
                  <a:pt x="2842582" y="7779583"/>
                  <a:pt x="2829205" y="7786271"/>
                </a:cubicBezTo>
                <a:cubicBezTo>
                  <a:pt x="2815825" y="7792961"/>
                  <a:pt x="2809136" y="7782928"/>
                  <a:pt x="2809136" y="7756173"/>
                </a:cubicBezTo>
                <a:close/>
                <a:moveTo>
                  <a:pt x="4053186" y="7716044"/>
                </a:moveTo>
                <a:lnTo>
                  <a:pt x="4053186" y="7736109"/>
                </a:lnTo>
                <a:lnTo>
                  <a:pt x="4033120" y="7756173"/>
                </a:lnTo>
                <a:cubicBezTo>
                  <a:pt x="4019743" y="7756173"/>
                  <a:pt x="4019743" y="7749487"/>
                  <a:pt x="4033120" y="7736109"/>
                </a:cubicBezTo>
                <a:cubicBezTo>
                  <a:pt x="4046497" y="7722733"/>
                  <a:pt x="4053186" y="7716044"/>
                  <a:pt x="4053186" y="7716044"/>
                </a:cubicBezTo>
                <a:close/>
                <a:moveTo>
                  <a:pt x="4143479" y="7695978"/>
                </a:moveTo>
                <a:cubicBezTo>
                  <a:pt x="4150170" y="7695978"/>
                  <a:pt x="4153514" y="7702668"/>
                  <a:pt x="4153514" y="7716044"/>
                </a:cubicBezTo>
                <a:lnTo>
                  <a:pt x="4193641" y="7716044"/>
                </a:lnTo>
                <a:lnTo>
                  <a:pt x="4233773" y="7756173"/>
                </a:lnTo>
                <a:cubicBezTo>
                  <a:pt x="4193641" y="7756173"/>
                  <a:pt x="4173577" y="7756173"/>
                  <a:pt x="4173577" y="7756173"/>
                </a:cubicBezTo>
                <a:cubicBezTo>
                  <a:pt x="4173577" y="7769553"/>
                  <a:pt x="4180268" y="7776240"/>
                  <a:pt x="4193641" y="7776240"/>
                </a:cubicBezTo>
                <a:lnTo>
                  <a:pt x="4193641" y="7796304"/>
                </a:lnTo>
                <a:lnTo>
                  <a:pt x="4173577" y="7796304"/>
                </a:lnTo>
                <a:cubicBezTo>
                  <a:pt x="4173577" y="7796304"/>
                  <a:pt x="4166889" y="7796304"/>
                  <a:pt x="4153514" y="7796304"/>
                </a:cubicBezTo>
                <a:lnTo>
                  <a:pt x="4113381" y="7796304"/>
                </a:lnTo>
                <a:cubicBezTo>
                  <a:pt x="4113381" y="7782928"/>
                  <a:pt x="4113381" y="7776240"/>
                  <a:pt x="4113381" y="7776240"/>
                </a:cubicBezTo>
                <a:lnTo>
                  <a:pt x="4113381" y="7756173"/>
                </a:lnTo>
                <a:cubicBezTo>
                  <a:pt x="4113381" y="7756173"/>
                  <a:pt x="4120069" y="7756173"/>
                  <a:pt x="4133445" y="7756173"/>
                </a:cubicBezTo>
                <a:cubicBezTo>
                  <a:pt x="4133445" y="7756173"/>
                  <a:pt x="4140135" y="7756173"/>
                  <a:pt x="4153514" y="7756173"/>
                </a:cubicBezTo>
                <a:cubicBezTo>
                  <a:pt x="4153514" y="7756173"/>
                  <a:pt x="4150170" y="7752830"/>
                  <a:pt x="4143479" y="7746142"/>
                </a:cubicBezTo>
                <a:cubicBezTo>
                  <a:pt x="4136789" y="7739455"/>
                  <a:pt x="4133445" y="7736109"/>
                  <a:pt x="4133445" y="7736109"/>
                </a:cubicBezTo>
                <a:cubicBezTo>
                  <a:pt x="4120069" y="7749487"/>
                  <a:pt x="4113381" y="7756173"/>
                  <a:pt x="4113381" y="7756173"/>
                </a:cubicBezTo>
                <a:lnTo>
                  <a:pt x="4113381" y="7736109"/>
                </a:lnTo>
                <a:cubicBezTo>
                  <a:pt x="4126759" y="7722733"/>
                  <a:pt x="4133445" y="7712701"/>
                  <a:pt x="4133445" y="7706011"/>
                </a:cubicBezTo>
                <a:cubicBezTo>
                  <a:pt x="4133445" y="7699325"/>
                  <a:pt x="4136789" y="7695978"/>
                  <a:pt x="4143479" y="7695978"/>
                </a:cubicBezTo>
                <a:close/>
                <a:moveTo>
                  <a:pt x="4113381" y="7695978"/>
                </a:moveTo>
                <a:lnTo>
                  <a:pt x="4113381" y="7716044"/>
                </a:lnTo>
                <a:cubicBezTo>
                  <a:pt x="4100005" y="7716044"/>
                  <a:pt x="4096661" y="7712701"/>
                  <a:pt x="4103348" y="7706011"/>
                </a:cubicBezTo>
                <a:cubicBezTo>
                  <a:pt x="4110038" y="7699325"/>
                  <a:pt x="4113381" y="7695978"/>
                  <a:pt x="4113381" y="7695978"/>
                </a:cubicBezTo>
                <a:close/>
                <a:moveTo>
                  <a:pt x="3100086" y="7695978"/>
                </a:moveTo>
                <a:cubicBezTo>
                  <a:pt x="3093396" y="7695978"/>
                  <a:pt x="3090053" y="7702668"/>
                  <a:pt x="3090053" y="7716044"/>
                </a:cubicBezTo>
                <a:cubicBezTo>
                  <a:pt x="3090053" y="7716044"/>
                  <a:pt x="3093396" y="7716044"/>
                  <a:pt x="3100086" y="7716044"/>
                </a:cubicBezTo>
                <a:cubicBezTo>
                  <a:pt x="3106773" y="7716044"/>
                  <a:pt x="3110118" y="7716044"/>
                  <a:pt x="3110118" y="7716044"/>
                </a:cubicBezTo>
                <a:cubicBezTo>
                  <a:pt x="3110118" y="7702668"/>
                  <a:pt x="3110118" y="7695978"/>
                  <a:pt x="3110118" y="7695978"/>
                </a:cubicBezTo>
                <a:cubicBezTo>
                  <a:pt x="3110118" y="7695978"/>
                  <a:pt x="3106773" y="7695978"/>
                  <a:pt x="3100086" y="7695978"/>
                </a:cubicBezTo>
                <a:close/>
                <a:moveTo>
                  <a:pt x="3049919" y="7695978"/>
                </a:moveTo>
                <a:cubicBezTo>
                  <a:pt x="3036543" y="7709355"/>
                  <a:pt x="3029855" y="7716044"/>
                  <a:pt x="3029855" y="7716044"/>
                </a:cubicBezTo>
                <a:cubicBezTo>
                  <a:pt x="3029855" y="7719389"/>
                  <a:pt x="3029855" y="7721896"/>
                  <a:pt x="3029855" y="7723568"/>
                </a:cubicBezTo>
                <a:cubicBezTo>
                  <a:pt x="3029855" y="7725240"/>
                  <a:pt x="3029855" y="7726076"/>
                  <a:pt x="3029855" y="7726076"/>
                </a:cubicBezTo>
                <a:lnTo>
                  <a:pt x="3029855" y="7756173"/>
                </a:lnTo>
                <a:cubicBezTo>
                  <a:pt x="3016478" y="7756173"/>
                  <a:pt x="3009791" y="7762863"/>
                  <a:pt x="3009791" y="7776240"/>
                </a:cubicBezTo>
                <a:lnTo>
                  <a:pt x="3029855" y="7776240"/>
                </a:lnTo>
                <a:lnTo>
                  <a:pt x="3069989" y="7756173"/>
                </a:lnTo>
                <a:cubicBezTo>
                  <a:pt x="3083365" y="7756173"/>
                  <a:pt x="3090053" y="7752830"/>
                  <a:pt x="3090053" y="7746142"/>
                </a:cubicBezTo>
                <a:cubicBezTo>
                  <a:pt x="3090053" y="7739455"/>
                  <a:pt x="3083365" y="7736109"/>
                  <a:pt x="3069989" y="7736109"/>
                </a:cubicBezTo>
                <a:cubicBezTo>
                  <a:pt x="3069989" y="7736109"/>
                  <a:pt x="3069989" y="7732766"/>
                  <a:pt x="3069989" y="7726076"/>
                </a:cubicBezTo>
                <a:cubicBezTo>
                  <a:pt x="3069989" y="7719389"/>
                  <a:pt x="3063299" y="7709355"/>
                  <a:pt x="3049919" y="7695978"/>
                </a:cubicBezTo>
                <a:close/>
                <a:moveTo>
                  <a:pt x="2407832" y="7695978"/>
                </a:moveTo>
                <a:lnTo>
                  <a:pt x="2327571" y="7776240"/>
                </a:lnTo>
                <a:lnTo>
                  <a:pt x="2347635" y="7796304"/>
                </a:lnTo>
                <a:cubicBezTo>
                  <a:pt x="2347635" y="7796304"/>
                  <a:pt x="2347635" y="7789618"/>
                  <a:pt x="2347635" y="7776240"/>
                </a:cubicBezTo>
                <a:cubicBezTo>
                  <a:pt x="2347635" y="7776240"/>
                  <a:pt x="2354327" y="7769553"/>
                  <a:pt x="2367704" y="7756173"/>
                </a:cubicBezTo>
                <a:close/>
                <a:moveTo>
                  <a:pt x="2232260" y="7685945"/>
                </a:moveTo>
                <a:cubicBezTo>
                  <a:pt x="2228916" y="7685945"/>
                  <a:pt x="2227244" y="7689290"/>
                  <a:pt x="2227244" y="7695978"/>
                </a:cubicBezTo>
                <a:lnTo>
                  <a:pt x="2247309" y="7716044"/>
                </a:lnTo>
                <a:cubicBezTo>
                  <a:pt x="2260685" y="7716044"/>
                  <a:pt x="2260685" y="7709355"/>
                  <a:pt x="2247309" y="7695978"/>
                </a:cubicBezTo>
                <a:cubicBezTo>
                  <a:pt x="2240621" y="7689290"/>
                  <a:pt x="2235603" y="7685945"/>
                  <a:pt x="2232260" y="7685945"/>
                </a:cubicBezTo>
                <a:close/>
                <a:moveTo>
                  <a:pt x="531729" y="7685945"/>
                </a:moveTo>
                <a:cubicBezTo>
                  <a:pt x="545106" y="7685945"/>
                  <a:pt x="555139" y="7695978"/>
                  <a:pt x="561826" y="7716044"/>
                </a:cubicBezTo>
                <a:lnTo>
                  <a:pt x="541759" y="7716044"/>
                </a:lnTo>
                <a:cubicBezTo>
                  <a:pt x="541759" y="7716044"/>
                  <a:pt x="541759" y="7722733"/>
                  <a:pt x="541759" y="7736109"/>
                </a:cubicBezTo>
                <a:cubicBezTo>
                  <a:pt x="541759" y="7749487"/>
                  <a:pt x="545106" y="7756173"/>
                  <a:pt x="551792" y="7756173"/>
                </a:cubicBezTo>
                <a:cubicBezTo>
                  <a:pt x="558483" y="7756173"/>
                  <a:pt x="568514" y="7749487"/>
                  <a:pt x="581890" y="7736109"/>
                </a:cubicBezTo>
                <a:lnTo>
                  <a:pt x="581890" y="7756173"/>
                </a:lnTo>
                <a:lnTo>
                  <a:pt x="541759" y="7776240"/>
                </a:lnTo>
                <a:cubicBezTo>
                  <a:pt x="528386" y="7762863"/>
                  <a:pt x="521695" y="7749487"/>
                  <a:pt x="521695" y="7736109"/>
                </a:cubicBezTo>
                <a:cubicBezTo>
                  <a:pt x="521695" y="7722733"/>
                  <a:pt x="515009" y="7722733"/>
                  <a:pt x="501631" y="7736109"/>
                </a:cubicBezTo>
                <a:lnTo>
                  <a:pt x="481565" y="7716044"/>
                </a:lnTo>
                <a:cubicBezTo>
                  <a:pt x="501631" y="7695978"/>
                  <a:pt x="518351" y="7685945"/>
                  <a:pt x="531729" y="7685945"/>
                </a:cubicBezTo>
                <a:close/>
                <a:moveTo>
                  <a:pt x="7544545" y="7675913"/>
                </a:moveTo>
                <a:cubicBezTo>
                  <a:pt x="7544545" y="7689290"/>
                  <a:pt x="7537855" y="7695978"/>
                  <a:pt x="7524481" y="7695978"/>
                </a:cubicBezTo>
                <a:lnTo>
                  <a:pt x="7524481" y="7716044"/>
                </a:lnTo>
                <a:lnTo>
                  <a:pt x="7544545" y="7695978"/>
                </a:lnTo>
                <a:close/>
                <a:moveTo>
                  <a:pt x="6280433" y="7675913"/>
                </a:moveTo>
                <a:lnTo>
                  <a:pt x="6300497" y="7675913"/>
                </a:lnTo>
                <a:cubicBezTo>
                  <a:pt x="6300497" y="7702668"/>
                  <a:pt x="6293808" y="7716044"/>
                  <a:pt x="6280433" y="7716044"/>
                </a:cubicBezTo>
                <a:lnTo>
                  <a:pt x="6280433" y="7695978"/>
                </a:lnTo>
                <a:cubicBezTo>
                  <a:pt x="6280433" y="7695978"/>
                  <a:pt x="6280433" y="7689290"/>
                  <a:pt x="6280433" y="7675913"/>
                </a:cubicBezTo>
                <a:close/>
                <a:moveTo>
                  <a:pt x="4314034" y="7675913"/>
                </a:moveTo>
                <a:cubicBezTo>
                  <a:pt x="4314034" y="7675913"/>
                  <a:pt x="4314034" y="7682602"/>
                  <a:pt x="4314034" y="7695978"/>
                </a:cubicBezTo>
                <a:lnTo>
                  <a:pt x="4334099" y="7695978"/>
                </a:lnTo>
                <a:cubicBezTo>
                  <a:pt x="4334099" y="7682602"/>
                  <a:pt x="4334099" y="7675913"/>
                  <a:pt x="4334099" y="7675913"/>
                </a:cubicBezTo>
                <a:cubicBezTo>
                  <a:pt x="4320721" y="7675913"/>
                  <a:pt x="4314034" y="7675913"/>
                  <a:pt x="4314034" y="7675913"/>
                </a:cubicBezTo>
                <a:close/>
                <a:moveTo>
                  <a:pt x="3932793" y="7655847"/>
                </a:moveTo>
                <a:cubicBezTo>
                  <a:pt x="3946170" y="7655847"/>
                  <a:pt x="3949517" y="7659194"/>
                  <a:pt x="3942826" y="7665881"/>
                </a:cubicBezTo>
                <a:cubicBezTo>
                  <a:pt x="3936137" y="7672570"/>
                  <a:pt x="3932793" y="7675913"/>
                  <a:pt x="3932793" y="7675913"/>
                </a:cubicBezTo>
                <a:cubicBezTo>
                  <a:pt x="3932793" y="7675913"/>
                  <a:pt x="3932793" y="7669227"/>
                  <a:pt x="3932793" y="7655847"/>
                </a:cubicBezTo>
                <a:close/>
                <a:moveTo>
                  <a:pt x="2944580" y="7645816"/>
                </a:moveTo>
                <a:cubicBezTo>
                  <a:pt x="2947921" y="7645816"/>
                  <a:pt x="2949593" y="7649159"/>
                  <a:pt x="2949593" y="7655847"/>
                </a:cubicBezTo>
                <a:lnTo>
                  <a:pt x="2909465" y="7675913"/>
                </a:lnTo>
                <a:lnTo>
                  <a:pt x="2929529" y="7655847"/>
                </a:lnTo>
                <a:cubicBezTo>
                  <a:pt x="2936219" y="7649159"/>
                  <a:pt x="2941236" y="7645816"/>
                  <a:pt x="2944580" y="7645816"/>
                </a:cubicBezTo>
                <a:close/>
                <a:moveTo>
                  <a:pt x="2447963" y="7635783"/>
                </a:moveTo>
                <a:cubicBezTo>
                  <a:pt x="2447963" y="7649159"/>
                  <a:pt x="2447963" y="7655847"/>
                  <a:pt x="2447963" y="7655847"/>
                </a:cubicBezTo>
                <a:lnTo>
                  <a:pt x="2468028" y="7635783"/>
                </a:lnTo>
                <a:cubicBezTo>
                  <a:pt x="2454651" y="7635783"/>
                  <a:pt x="2447963" y="7635783"/>
                  <a:pt x="2447963" y="7635783"/>
                </a:cubicBezTo>
                <a:close/>
                <a:moveTo>
                  <a:pt x="3150247" y="7600668"/>
                </a:moveTo>
                <a:cubicBezTo>
                  <a:pt x="3146903" y="7600668"/>
                  <a:pt x="3143559" y="7602342"/>
                  <a:pt x="3140215" y="7605685"/>
                </a:cubicBezTo>
                <a:cubicBezTo>
                  <a:pt x="3133527" y="7612372"/>
                  <a:pt x="3133527" y="7619062"/>
                  <a:pt x="3140215" y="7625750"/>
                </a:cubicBezTo>
                <a:cubicBezTo>
                  <a:pt x="3146903" y="7632440"/>
                  <a:pt x="3153592" y="7635783"/>
                  <a:pt x="3160280" y="7635783"/>
                </a:cubicBezTo>
                <a:cubicBezTo>
                  <a:pt x="3166969" y="7635783"/>
                  <a:pt x="3170313" y="7632440"/>
                  <a:pt x="3170313" y="7625750"/>
                </a:cubicBezTo>
                <a:cubicBezTo>
                  <a:pt x="3170313" y="7619062"/>
                  <a:pt x="3166969" y="7612372"/>
                  <a:pt x="3160280" y="7605685"/>
                </a:cubicBezTo>
                <a:cubicBezTo>
                  <a:pt x="3156936" y="7602342"/>
                  <a:pt x="3153592" y="7600668"/>
                  <a:pt x="3150247" y="7600668"/>
                </a:cubicBezTo>
                <a:close/>
                <a:moveTo>
                  <a:pt x="6601477" y="7595652"/>
                </a:moveTo>
                <a:cubicBezTo>
                  <a:pt x="6588100" y="7609028"/>
                  <a:pt x="6581413" y="7615718"/>
                  <a:pt x="6581413" y="7615718"/>
                </a:cubicBezTo>
                <a:cubicBezTo>
                  <a:pt x="6581413" y="7629096"/>
                  <a:pt x="6584756" y="7635783"/>
                  <a:pt x="6591443" y="7635783"/>
                </a:cubicBezTo>
                <a:cubicBezTo>
                  <a:pt x="6598133" y="7635783"/>
                  <a:pt x="6601477" y="7629096"/>
                  <a:pt x="6601477" y="7615718"/>
                </a:cubicBezTo>
                <a:cubicBezTo>
                  <a:pt x="6601477" y="7602342"/>
                  <a:pt x="6601477" y="7595652"/>
                  <a:pt x="6601477" y="7595652"/>
                </a:cubicBezTo>
                <a:close/>
                <a:moveTo>
                  <a:pt x="3932793" y="7595652"/>
                </a:moveTo>
                <a:lnTo>
                  <a:pt x="3952861" y="7595652"/>
                </a:lnTo>
                <a:cubicBezTo>
                  <a:pt x="3952861" y="7595652"/>
                  <a:pt x="3946170" y="7602342"/>
                  <a:pt x="3932793" y="7615718"/>
                </a:cubicBezTo>
                <a:cubicBezTo>
                  <a:pt x="3932793" y="7615718"/>
                  <a:pt x="3926106" y="7615718"/>
                  <a:pt x="3912729" y="7615718"/>
                </a:cubicBezTo>
                <a:cubicBezTo>
                  <a:pt x="3912729" y="7602342"/>
                  <a:pt x="3919416" y="7595652"/>
                  <a:pt x="3932793" y="7595652"/>
                </a:cubicBezTo>
                <a:close/>
                <a:moveTo>
                  <a:pt x="3792336" y="7595652"/>
                </a:moveTo>
                <a:lnTo>
                  <a:pt x="3792336" y="7615718"/>
                </a:lnTo>
                <a:cubicBezTo>
                  <a:pt x="3805714" y="7615718"/>
                  <a:pt x="3812403" y="7609028"/>
                  <a:pt x="3812403" y="7595652"/>
                </a:cubicBezTo>
                <a:close/>
                <a:moveTo>
                  <a:pt x="2769007" y="7595652"/>
                </a:moveTo>
                <a:lnTo>
                  <a:pt x="2748941" y="7615718"/>
                </a:lnTo>
                <a:lnTo>
                  <a:pt x="2728876" y="7635783"/>
                </a:lnTo>
                <a:lnTo>
                  <a:pt x="2769007" y="7615718"/>
                </a:lnTo>
                <a:close/>
                <a:moveTo>
                  <a:pt x="6190138" y="7583739"/>
                </a:moveTo>
                <a:cubicBezTo>
                  <a:pt x="6200171" y="7584993"/>
                  <a:pt x="6210205" y="7595652"/>
                  <a:pt x="6220235" y="7615718"/>
                </a:cubicBezTo>
                <a:cubicBezTo>
                  <a:pt x="6246989" y="7642473"/>
                  <a:pt x="6240303" y="7669227"/>
                  <a:pt x="6200171" y="7695978"/>
                </a:cubicBezTo>
                <a:cubicBezTo>
                  <a:pt x="6186795" y="7695978"/>
                  <a:pt x="6176761" y="7699325"/>
                  <a:pt x="6170073" y="7706011"/>
                </a:cubicBezTo>
                <a:cubicBezTo>
                  <a:pt x="6163384" y="7712701"/>
                  <a:pt x="6160040" y="7716044"/>
                  <a:pt x="6160040" y="7716044"/>
                </a:cubicBezTo>
                <a:lnTo>
                  <a:pt x="6139976" y="7695978"/>
                </a:lnTo>
                <a:cubicBezTo>
                  <a:pt x="6139976" y="7682602"/>
                  <a:pt x="6139976" y="7675913"/>
                  <a:pt x="6139976" y="7675913"/>
                </a:cubicBezTo>
                <a:cubicBezTo>
                  <a:pt x="6153351" y="7675913"/>
                  <a:pt x="6160040" y="7672570"/>
                  <a:pt x="6160040" y="7665881"/>
                </a:cubicBezTo>
                <a:cubicBezTo>
                  <a:pt x="6160040" y="7659194"/>
                  <a:pt x="6160040" y="7649159"/>
                  <a:pt x="6160040" y="7635783"/>
                </a:cubicBezTo>
                <a:cubicBezTo>
                  <a:pt x="6160040" y="7609028"/>
                  <a:pt x="6166730" y="7592309"/>
                  <a:pt x="6180105" y="7585619"/>
                </a:cubicBezTo>
                <a:cubicBezTo>
                  <a:pt x="6183451" y="7583950"/>
                  <a:pt x="6186795" y="7583320"/>
                  <a:pt x="6190138" y="7583739"/>
                </a:cubicBezTo>
                <a:close/>
                <a:moveTo>
                  <a:pt x="7223502" y="7575588"/>
                </a:moveTo>
                <a:lnTo>
                  <a:pt x="7183371" y="7595652"/>
                </a:lnTo>
                <a:cubicBezTo>
                  <a:pt x="7183371" y="7609028"/>
                  <a:pt x="7176681" y="7615718"/>
                  <a:pt x="7163304" y="7615718"/>
                </a:cubicBezTo>
                <a:cubicBezTo>
                  <a:pt x="7163304" y="7629096"/>
                  <a:pt x="7153273" y="7649159"/>
                  <a:pt x="7133207" y="7675913"/>
                </a:cubicBezTo>
                <a:cubicBezTo>
                  <a:pt x="7113142" y="7702668"/>
                  <a:pt x="7103109" y="7722733"/>
                  <a:pt x="7103109" y="7736109"/>
                </a:cubicBezTo>
                <a:cubicBezTo>
                  <a:pt x="7116486" y="7749487"/>
                  <a:pt x="7119832" y="7759520"/>
                  <a:pt x="7113142" y="7766206"/>
                </a:cubicBezTo>
                <a:cubicBezTo>
                  <a:pt x="7106453" y="7772896"/>
                  <a:pt x="7103109" y="7782928"/>
                  <a:pt x="7103109" y="7796304"/>
                </a:cubicBezTo>
                <a:cubicBezTo>
                  <a:pt x="7076355" y="7823059"/>
                  <a:pt x="7076355" y="7829748"/>
                  <a:pt x="7103109" y="7816372"/>
                </a:cubicBezTo>
                <a:lnTo>
                  <a:pt x="7123175" y="7796304"/>
                </a:lnTo>
                <a:cubicBezTo>
                  <a:pt x="7136550" y="7769553"/>
                  <a:pt x="7136550" y="7756173"/>
                  <a:pt x="7123175" y="7756173"/>
                </a:cubicBezTo>
                <a:lnTo>
                  <a:pt x="7143240" y="7716044"/>
                </a:lnTo>
                <a:cubicBezTo>
                  <a:pt x="7156617" y="7689290"/>
                  <a:pt x="7163304" y="7669227"/>
                  <a:pt x="7163304" y="7655847"/>
                </a:cubicBezTo>
                <a:cubicBezTo>
                  <a:pt x="7176681" y="7655847"/>
                  <a:pt x="7190058" y="7642473"/>
                  <a:pt x="7203435" y="7615718"/>
                </a:cubicBezTo>
                <a:close/>
                <a:moveTo>
                  <a:pt x="7103109" y="7575588"/>
                </a:moveTo>
                <a:lnTo>
                  <a:pt x="7083045" y="7595652"/>
                </a:lnTo>
                <a:lnTo>
                  <a:pt x="7103109" y="7595652"/>
                </a:lnTo>
                <a:cubicBezTo>
                  <a:pt x="7103109" y="7595652"/>
                  <a:pt x="7103109" y="7588964"/>
                  <a:pt x="7103109" y="7575588"/>
                </a:cubicBezTo>
                <a:close/>
                <a:moveTo>
                  <a:pt x="4354165" y="7575588"/>
                </a:moveTo>
                <a:lnTo>
                  <a:pt x="4314034" y="7615718"/>
                </a:lnTo>
                <a:lnTo>
                  <a:pt x="4354165" y="7595652"/>
                </a:lnTo>
                <a:close/>
                <a:moveTo>
                  <a:pt x="3110118" y="7575588"/>
                </a:moveTo>
                <a:lnTo>
                  <a:pt x="3090053" y="7595652"/>
                </a:lnTo>
                <a:lnTo>
                  <a:pt x="3069989" y="7595652"/>
                </a:lnTo>
                <a:close/>
                <a:moveTo>
                  <a:pt x="2227244" y="7575588"/>
                </a:moveTo>
                <a:lnTo>
                  <a:pt x="2247309" y="7615718"/>
                </a:lnTo>
                <a:cubicBezTo>
                  <a:pt x="2247309" y="7602342"/>
                  <a:pt x="2250655" y="7592309"/>
                  <a:pt x="2257342" y="7585619"/>
                </a:cubicBezTo>
                <a:cubicBezTo>
                  <a:pt x="2264029" y="7578931"/>
                  <a:pt x="2267375" y="7575588"/>
                  <a:pt x="2267375" y="7575588"/>
                </a:cubicBezTo>
                <a:close/>
                <a:moveTo>
                  <a:pt x="4574883" y="7555520"/>
                </a:moveTo>
                <a:lnTo>
                  <a:pt x="4594949" y="7555520"/>
                </a:lnTo>
                <a:lnTo>
                  <a:pt x="4615013" y="7555520"/>
                </a:lnTo>
                <a:cubicBezTo>
                  <a:pt x="4615013" y="7555520"/>
                  <a:pt x="4608323" y="7578931"/>
                  <a:pt x="4594949" y="7625750"/>
                </a:cubicBezTo>
                <a:cubicBezTo>
                  <a:pt x="4581572" y="7672570"/>
                  <a:pt x="4568193" y="7695978"/>
                  <a:pt x="4554818" y="7695978"/>
                </a:cubicBezTo>
                <a:lnTo>
                  <a:pt x="4554818" y="7675913"/>
                </a:lnTo>
                <a:lnTo>
                  <a:pt x="4574883" y="7595652"/>
                </a:lnTo>
                <a:cubicBezTo>
                  <a:pt x="4561505" y="7595652"/>
                  <a:pt x="4554818" y="7588964"/>
                  <a:pt x="4554818" y="7575588"/>
                </a:cubicBezTo>
                <a:cubicBezTo>
                  <a:pt x="4554818" y="7562211"/>
                  <a:pt x="4561505" y="7555520"/>
                  <a:pt x="4574883" y="7555520"/>
                </a:cubicBezTo>
                <a:close/>
                <a:moveTo>
                  <a:pt x="2889400" y="7555520"/>
                </a:moveTo>
                <a:cubicBezTo>
                  <a:pt x="2876023" y="7555520"/>
                  <a:pt x="2872679" y="7558866"/>
                  <a:pt x="2879367" y="7565555"/>
                </a:cubicBezTo>
                <a:cubicBezTo>
                  <a:pt x="2886056" y="7572244"/>
                  <a:pt x="2892744" y="7575588"/>
                  <a:pt x="2899432" y="7575588"/>
                </a:cubicBezTo>
                <a:cubicBezTo>
                  <a:pt x="2906120" y="7575588"/>
                  <a:pt x="2909465" y="7568901"/>
                  <a:pt x="2909465" y="7555520"/>
                </a:cubicBezTo>
                <a:cubicBezTo>
                  <a:pt x="2909465" y="7555520"/>
                  <a:pt x="2902776" y="7555520"/>
                  <a:pt x="2889400" y="7555520"/>
                </a:cubicBezTo>
                <a:close/>
                <a:moveTo>
                  <a:pt x="2528223" y="7555520"/>
                </a:moveTo>
                <a:cubicBezTo>
                  <a:pt x="2514847" y="7568901"/>
                  <a:pt x="2504813" y="7572244"/>
                  <a:pt x="2498126" y="7565555"/>
                </a:cubicBezTo>
                <a:cubicBezTo>
                  <a:pt x="2491436" y="7558866"/>
                  <a:pt x="2488093" y="7568901"/>
                  <a:pt x="2488093" y="7595652"/>
                </a:cubicBezTo>
                <a:lnTo>
                  <a:pt x="2488093" y="7635783"/>
                </a:lnTo>
                <a:cubicBezTo>
                  <a:pt x="2488093" y="7622405"/>
                  <a:pt x="2491436" y="7615718"/>
                  <a:pt x="2498126" y="7615718"/>
                </a:cubicBezTo>
                <a:cubicBezTo>
                  <a:pt x="2504813" y="7615718"/>
                  <a:pt x="2501469" y="7609028"/>
                  <a:pt x="2488093" y="7595652"/>
                </a:cubicBezTo>
                <a:lnTo>
                  <a:pt x="2508157" y="7575588"/>
                </a:lnTo>
                <a:cubicBezTo>
                  <a:pt x="2508157" y="7588964"/>
                  <a:pt x="2511503" y="7588964"/>
                  <a:pt x="2518190" y="7575588"/>
                </a:cubicBezTo>
                <a:cubicBezTo>
                  <a:pt x="2524877" y="7562211"/>
                  <a:pt x="2528223" y="7555520"/>
                  <a:pt x="2528223" y="7555520"/>
                </a:cubicBezTo>
                <a:close/>
                <a:moveTo>
                  <a:pt x="6380760" y="7535457"/>
                </a:moveTo>
                <a:lnTo>
                  <a:pt x="6360693" y="7555520"/>
                </a:lnTo>
                <a:lnTo>
                  <a:pt x="6380760" y="7575588"/>
                </a:lnTo>
                <a:cubicBezTo>
                  <a:pt x="6380760" y="7562211"/>
                  <a:pt x="6380760" y="7548833"/>
                  <a:pt x="6380760" y="7535457"/>
                </a:cubicBezTo>
                <a:close/>
                <a:moveTo>
                  <a:pt x="3411097" y="7535457"/>
                </a:moveTo>
                <a:lnTo>
                  <a:pt x="3330837" y="7595652"/>
                </a:lnTo>
                <a:cubicBezTo>
                  <a:pt x="3317459" y="7609028"/>
                  <a:pt x="3307426" y="7619062"/>
                  <a:pt x="3300739" y="7625750"/>
                </a:cubicBezTo>
                <a:cubicBezTo>
                  <a:pt x="3294052" y="7632440"/>
                  <a:pt x="3284018" y="7635783"/>
                  <a:pt x="3270641" y="7635783"/>
                </a:cubicBezTo>
                <a:cubicBezTo>
                  <a:pt x="3270641" y="7635783"/>
                  <a:pt x="3267298" y="7645816"/>
                  <a:pt x="3260606" y="7665881"/>
                </a:cubicBezTo>
                <a:cubicBezTo>
                  <a:pt x="3253921" y="7685945"/>
                  <a:pt x="3243885" y="7695978"/>
                  <a:pt x="3230508" y="7695978"/>
                </a:cubicBezTo>
                <a:cubicBezTo>
                  <a:pt x="3230508" y="7695978"/>
                  <a:pt x="3227165" y="7695978"/>
                  <a:pt x="3220475" y="7695978"/>
                </a:cubicBezTo>
                <a:cubicBezTo>
                  <a:pt x="3213787" y="7695978"/>
                  <a:pt x="3210444" y="7702668"/>
                  <a:pt x="3210444" y="7716044"/>
                </a:cubicBezTo>
                <a:cubicBezTo>
                  <a:pt x="3197067" y="7729422"/>
                  <a:pt x="3187033" y="7736109"/>
                  <a:pt x="3180344" y="7736109"/>
                </a:cubicBezTo>
                <a:cubicBezTo>
                  <a:pt x="3173657" y="7736109"/>
                  <a:pt x="3170313" y="7736109"/>
                  <a:pt x="3170313" y="7736109"/>
                </a:cubicBezTo>
                <a:cubicBezTo>
                  <a:pt x="3143559" y="7736109"/>
                  <a:pt x="3136871" y="7742799"/>
                  <a:pt x="3150247" y="7756173"/>
                </a:cubicBezTo>
                <a:lnTo>
                  <a:pt x="3090053" y="7836435"/>
                </a:lnTo>
                <a:cubicBezTo>
                  <a:pt x="3036543" y="7889944"/>
                  <a:pt x="3003101" y="7930074"/>
                  <a:pt x="2989724" y="7956826"/>
                </a:cubicBezTo>
                <a:lnTo>
                  <a:pt x="2969660" y="7996957"/>
                </a:lnTo>
                <a:cubicBezTo>
                  <a:pt x="2983037" y="7996957"/>
                  <a:pt x="2993068" y="7996957"/>
                  <a:pt x="2999758" y="7996957"/>
                </a:cubicBezTo>
                <a:cubicBezTo>
                  <a:pt x="3006445" y="7996957"/>
                  <a:pt x="3016478" y="7983582"/>
                  <a:pt x="3029855" y="7956826"/>
                </a:cubicBezTo>
                <a:lnTo>
                  <a:pt x="3069989" y="7916698"/>
                </a:lnTo>
                <a:lnTo>
                  <a:pt x="3110118" y="7876566"/>
                </a:lnTo>
                <a:cubicBezTo>
                  <a:pt x="3123495" y="7849813"/>
                  <a:pt x="3156936" y="7809684"/>
                  <a:pt x="3210444" y="7756173"/>
                </a:cubicBezTo>
                <a:cubicBezTo>
                  <a:pt x="3263954" y="7702668"/>
                  <a:pt x="3294052" y="7669227"/>
                  <a:pt x="3300739" y="7655847"/>
                </a:cubicBezTo>
                <a:cubicBezTo>
                  <a:pt x="3307426" y="7642473"/>
                  <a:pt x="3317459" y="7629096"/>
                  <a:pt x="3330837" y="7615718"/>
                </a:cubicBezTo>
                <a:lnTo>
                  <a:pt x="3391030" y="7555520"/>
                </a:lnTo>
                <a:close/>
                <a:moveTo>
                  <a:pt x="2819169" y="7535457"/>
                </a:moveTo>
                <a:cubicBezTo>
                  <a:pt x="2812484" y="7535457"/>
                  <a:pt x="2809136" y="7538802"/>
                  <a:pt x="2809136" y="7545490"/>
                </a:cubicBezTo>
                <a:cubicBezTo>
                  <a:pt x="2809136" y="7552177"/>
                  <a:pt x="2815825" y="7555520"/>
                  <a:pt x="2829205" y="7555520"/>
                </a:cubicBezTo>
                <a:cubicBezTo>
                  <a:pt x="2829205" y="7542147"/>
                  <a:pt x="2825861" y="7535457"/>
                  <a:pt x="2819169" y="7535457"/>
                </a:cubicBezTo>
                <a:close/>
                <a:moveTo>
                  <a:pt x="7223502" y="7515392"/>
                </a:moveTo>
                <a:lnTo>
                  <a:pt x="7203435" y="7555520"/>
                </a:lnTo>
                <a:lnTo>
                  <a:pt x="7223502" y="7555520"/>
                </a:lnTo>
                <a:cubicBezTo>
                  <a:pt x="7223502" y="7542147"/>
                  <a:pt x="7226845" y="7532112"/>
                  <a:pt x="7233533" y="7525422"/>
                </a:cubicBezTo>
                <a:cubicBezTo>
                  <a:pt x="7240223" y="7518735"/>
                  <a:pt x="7236877" y="7515392"/>
                  <a:pt x="7223502" y="7515392"/>
                </a:cubicBezTo>
                <a:close/>
                <a:moveTo>
                  <a:pt x="7103109" y="7515392"/>
                </a:moveTo>
                <a:lnTo>
                  <a:pt x="7083045" y="7535457"/>
                </a:lnTo>
                <a:cubicBezTo>
                  <a:pt x="7096421" y="7535457"/>
                  <a:pt x="7103109" y="7535457"/>
                  <a:pt x="7103109" y="7535457"/>
                </a:cubicBezTo>
                <a:cubicBezTo>
                  <a:pt x="7116486" y="7535457"/>
                  <a:pt x="7116486" y="7528769"/>
                  <a:pt x="7103109" y="7515392"/>
                </a:cubicBezTo>
                <a:close/>
                <a:moveTo>
                  <a:pt x="4474557" y="7515392"/>
                </a:moveTo>
                <a:lnTo>
                  <a:pt x="4474557" y="7555520"/>
                </a:lnTo>
                <a:cubicBezTo>
                  <a:pt x="4474557" y="7555520"/>
                  <a:pt x="4481246" y="7548833"/>
                  <a:pt x="4494623" y="7535457"/>
                </a:cubicBezTo>
                <a:cubicBezTo>
                  <a:pt x="4494623" y="7522079"/>
                  <a:pt x="4494623" y="7515392"/>
                  <a:pt x="4494623" y="7515392"/>
                </a:cubicBezTo>
                <a:cubicBezTo>
                  <a:pt x="4494623" y="7515392"/>
                  <a:pt x="4487934" y="7515392"/>
                  <a:pt x="4474557" y="7515392"/>
                </a:cubicBezTo>
                <a:close/>
                <a:moveTo>
                  <a:pt x="3802370" y="7515392"/>
                </a:moveTo>
                <a:cubicBezTo>
                  <a:pt x="3795682" y="7515392"/>
                  <a:pt x="3792336" y="7522079"/>
                  <a:pt x="3792336" y="7535457"/>
                </a:cubicBezTo>
                <a:lnTo>
                  <a:pt x="3792336" y="7555520"/>
                </a:lnTo>
                <a:cubicBezTo>
                  <a:pt x="3805714" y="7555520"/>
                  <a:pt x="3812403" y="7548833"/>
                  <a:pt x="3812403" y="7535457"/>
                </a:cubicBezTo>
                <a:cubicBezTo>
                  <a:pt x="3812403" y="7522079"/>
                  <a:pt x="3809059" y="7515392"/>
                  <a:pt x="3802370" y="7515392"/>
                </a:cubicBezTo>
                <a:close/>
                <a:moveTo>
                  <a:pt x="3350901" y="7495326"/>
                </a:moveTo>
                <a:cubicBezTo>
                  <a:pt x="3350901" y="7495326"/>
                  <a:pt x="3350901" y="7502016"/>
                  <a:pt x="3350901" y="7515392"/>
                </a:cubicBezTo>
                <a:cubicBezTo>
                  <a:pt x="3364278" y="7515392"/>
                  <a:pt x="3370966" y="7515392"/>
                  <a:pt x="3370966" y="7515392"/>
                </a:cubicBezTo>
                <a:close/>
                <a:moveTo>
                  <a:pt x="902937" y="7475262"/>
                </a:moveTo>
                <a:cubicBezTo>
                  <a:pt x="902937" y="7475262"/>
                  <a:pt x="909623" y="7475262"/>
                  <a:pt x="923001" y="7475262"/>
                </a:cubicBezTo>
                <a:cubicBezTo>
                  <a:pt x="923001" y="7475262"/>
                  <a:pt x="923001" y="7481948"/>
                  <a:pt x="923001" y="7495326"/>
                </a:cubicBezTo>
                <a:cubicBezTo>
                  <a:pt x="909623" y="7495326"/>
                  <a:pt x="902937" y="7491981"/>
                  <a:pt x="902937" y="7485291"/>
                </a:cubicBezTo>
                <a:cubicBezTo>
                  <a:pt x="902937" y="7478605"/>
                  <a:pt x="902937" y="7475262"/>
                  <a:pt x="902937" y="7475262"/>
                </a:cubicBezTo>
                <a:close/>
                <a:moveTo>
                  <a:pt x="2909465" y="7455194"/>
                </a:moveTo>
                <a:cubicBezTo>
                  <a:pt x="2909465" y="7455194"/>
                  <a:pt x="2899432" y="7458540"/>
                  <a:pt x="2879367" y="7465227"/>
                </a:cubicBezTo>
                <a:cubicBezTo>
                  <a:pt x="2859302" y="7471918"/>
                  <a:pt x="2852615" y="7478605"/>
                  <a:pt x="2859302" y="7485291"/>
                </a:cubicBezTo>
                <a:cubicBezTo>
                  <a:pt x="2865989" y="7491981"/>
                  <a:pt x="2876023" y="7495326"/>
                  <a:pt x="2889400" y="7495326"/>
                </a:cubicBezTo>
                <a:cubicBezTo>
                  <a:pt x="2889400" y="7481948"/>
                  <a:pt x="2896088" y="7475262"/>
                  <a:pt x="2909465" y="7475262"/>
                </a:cubicBezTo>
                <a:close/>
                <a:moveTo>
                  <a:pt x="2748941" y="7455194"/>
                </a:moveTo>
                <a:cubicBezTo>
                  <a:pt x="2735563" y="7455194"/>
                  <a:pt x="2725533" y="7461884"/>
                  <a:pt x="2718843" y="7475262"/>
                </a:cubicBezTo>
                <a:cubicBezTo>
                  <a:pt x="2712156" y="7488638"/>
                  <a:pt x="2702122" y="7502016"/>
                  <a:pt x="2688746" y="7515392"/>
                </a:cubicBezTo>
                <a:lnTo>
                  <a:pt x="2648616" y="7555520"/>
                </a:lnTo>
                <a:cubicBezTo>
                  <a:pt x="2635239" y="7595652"/>
                  <a:pt x="2625203" y="7615718"/>
                  <a:pt x="2618519" y="7615718"/>
                </a:cubicBezTo>
                <a:cubicBezTo>
                  <a:pt x="2611831" y="7615718"/>
                  <a:pt x="2601798" y="7622405"/>
                  <a:pt x="2588421" y="7635783"/>
                </a:cubicBezTo>
                <a:lnTo>
                  <a:pt x="2608483" y="7635783"/>
                </a:lnTo>
                <a:cubicBezTo>
                  <a:pt x="2635239" y="7609028"/>
                  <a:pt x="2655305" y="7588964"/>
                  <a:pt x="2668681" y="7575588"/>
                </a:cubicBezTo>
                <a:cubicBezTo>
                  <a:pt x="2708812" y="7522079"/>
                  <a:pt x="2735563" y="7488638"/>
                  <a:pt x="2748941" y="7475262"/>
                </a:cubicBezTo>
                <a:cubicBezTo>
                  <a:pt x="2762317" y="7461884"/>
                  <a:pt x="2762317" y="7455194"/>
                  <a:pt x="2748941" y="7455194"/>
                </a:cubicBezTo>
                <a:close/>
                <a:moveTo>
                  <a:pt x="2588421" y="7455194"/>
                </a:moveTo>
                <a:lnTo>
                  <a:pt x="2568352" y="7475262"/>
                </a:lnTo>
                <a:cubicBezTo>
                  <a:pt x="2554977" y="7488638"/>
                  <a:pt x="2548288" y="7495326"/>
                  <a:pt x="2548288" y="7495326"/>
                </a:cubicBezTo>
                <a:lnTo>
                  <a:pt x="2568352" y="7495326"/>
                </a:lnTo>
                <a:cubicBezTo>
                  <a:pt x="2581733" y="7481948"/>
                  <a:pt x="2588421" y="7468573"/>
                  <a:pt x="2588421" y="7455194"/>
                </a:cubicBezTo>
                <a:close/>
                <a:moveTo>
                  <a:pt x="2447963" y="7455194"/>
                </a:moveTo>
                <a:cubicBezTo>
                  <a:pt x="2421209" y="7468573"/>
                  <a:pt x="2411178" y="7478605"/>
                  <a:pt x="2417866" y="7485291"/>
                </a:cubicBezTo>
                <a:cubicBezTo>
                  <a:pt x="2424553" y="7491981"/>
                  <a:pt x="2421209" y="7508702"/>
                  <a:pt x="2407832" y="7535457"/>
                </a:cubicBezTo>
                <a:lnTo>
                  <a:pt x="2267375" y="7675913"/>
                </a:lnTo>
                <a:lnTo>
                  <a:pt x="2287440" y="7675913"/>
                </a:lnTo>
                <a:lnTo>
                  <a:pt x="2307504" y="7695978"/>
                </a:lnTo>
                <a:lnTo>
                  <a:pt x="2307504" y="7736109"/>
                </a:lnTo>
                <a:cubicBezTo>
                  <a:pt x="2280753" y="7749487"/>
                  <a:pt x="2274063" y="7756173"/>
                  <a:pt x="2287440" y="7756173"/>
                </a:cubicBezTo>
                <a:lnTo>
                  <a:pt x="2287440" y="7776240"/>
                </a:lnTo>
                <a:cubicBezTo>
                  <a:pt x="2300817" y="7749487"/>
                  <a:pt x="2314194" y="7729422"/>
                  <a:pt x="2327571" y="7716044"/>
                </a:cubicBezTo>
                <a:cubicBezTo>
                  <a:pt x="2354327" y="7689290"/>
                  <a:pt x="2367704" y="7675913"/>
                  <a:pt x="2367704" y="7675913"/>
                </a:cubicBezTo>
                <a:lnTo>
                  <a:pt x="2367704" y="7595652"/>
                </a:lnTo>
                <a:lnTo>
                  <a:pt x="2407832" y="7555520"/>
                </a:lnTo>
                <a:cubicBezTo>
                  <a:pt x="2407832" y="7542147"/>
                  <a:pt x="2414522" y="7535457"/>
                  <a:pt x="2427898" y="7535457"/>
                </a:cubicBezTo>
                <a:cubicBezTo>
                  <a:pt x="2427898" y="7522079"/>
                  <a:pt x="2431242" y="7515392"/>
                  <a:pt x="2437931" y="7515392"/>
                </a:cubicBezTo>
                <a:cubicBezTo>
                  <a:pt x="2444619" y="7515392"/>
                  <a:pt x="2447963" y="7508702"/>
                  <a:pt x="2447963" y="7495326"/>
                </a:cubicBezTo>
                <a:cubicBezTo>
                  <a:pt x="2447963" y="7481948"/>
                  <a:pt x="2447963" y="7475262"/>
                  <a:pt x="2447963" y="7475262"/>
                </a:cubicBezTo>
                <a:cubicBezTo>
                  <a:pt x="2447963" y="7475262"/>
                  <a:pt x="2454651" y="7475262"/>
                  <a:pt x="2468028" y="7475262"/>
                </a:cubicBezTo>
                <a:cubicBezTo>
                  <a:pt x="2468028" y="7475262"/>
                  <a:pt x="2468028" y="7468573"/>
                  <a:pt x="2468028" y="7455194"/>
                </a:cubicBezTo>
                <a:close/>
                <a:moveTo>
                  <a:pt x="321042" y="7455194"/>
                </a:moveTo>
                <a:cubicBezTo>
                  <a:pt x="321042" y="7468573"/>
                  <a:pt x="321042" y="7475262"/>
                  <a:pt x="321042" y="7475262"/>
                </a:cubicBezTo>
                <a:lnTo>
                  <a:pt x="300976" y="7475262"/>
                </a:lnTo>
                <a:cubicBezTo>
                  <a:pt x="300976" y="7461884"/>
                  <a:pt x="307665" y="7455194"/>
                  <a:pt x="321042" y="7455194"/>
                </a:cubicBezTo>
                <a:close/>
                <a:moveTo>
                  <a:pt x="7083045" y="7435131"/>
                </a:moveTo>
                <a:lnTo>
                  <a:pt x="7083045" y="7455194"/>
                </a:lnTo>
                <a:lnTo>
                  <a:pt x="7103109" y="7435131"/>
                </a:lnTo>
                <a:close/>
                <a:moveTo>
                  <a:pt x="4494623" y="7435131"/>
                </a:moveTo>
                <a:cubicBezTo>
                  <a:pt x="4481246" y="7435131"/>
                  <a:pt x="4477900" y="7438476"/>
                  <a:pt x="4484590" y="7445164"/>
                </a:cubicBezTo>
                <a:cubicBezTo>
                  <a:pt x="4491278" y="7451850"/>
                  <a:pt x="4497967" y="7455194"/>
                  <a:pt x="4504654" y="7455194"/>
                </a:cubicBezTo>
                <a:cubicBezTo>
                  <a:pt x="4511343" y="7455194"/>
                  <a:pt x="4514687" y="7448507"/>
                  <a:pt x="4514687" y="7435131"/>
                </a:cubicBezTo>
                <a:cubicBezTo>
                  <a:pt x="4514687" y="7435131"/>
                  <a:pt x="4507998" y="7435131"/>
                  <a:pt x="4494623" y="7435131"/>
                </a:cubicBezTo>
                <a:close/>
                <a:moveTo>
                  <a:pt x="4354165" y="7435131"/>
                </a:moveTo>
                <a:cubicBezTo>
                  <a:pt x="4367543" y="7435131"/>
                  <a:pt x="4370886" y="7438476"/>
                  <a:pt x="4364196" y="7445164"/>
                </a:cubicBezTo>
                <a:cubicBezTo>
                  <a:pt x="4357509" y="7451850"/>
                  <a:pt x="4354165" y="7455194"/>
                  <a:pt x="4354165" y="7455194"/>
                </a:cubicBezTo>
                <a:cubicBezTo>
                  <a:pt x="4354165" y="7455194"/>
                  <a:pt x="4354165" y="7448507"/>
                  <a:pt x="4354165" y="7435131"/>
                </a:cubicBezTo>
                <a:close/>
                <a:moveTo>
                  <a:pt x="3591684" y="7435131"/>
                </a:moveTo>
                <a:lnTo>
                  <a:pt x="3571620" y="7455194"/>
                </a:lnTo>
                <a:cubicBezTo>
                  <a:pt x="3571620" y="7455194"/>
                  <a:pt x="3578306" y="7455194"/>
                  <a:pt x="3591684" y="7455194"/>
                </a:cubicBezTo>
                <a:cubicBezTo>
                  <a:pt x="3591684" y="7441819"/>
                  <a:pt x="3591684" y="7435131"/>
                  <a:pt x="3591684" y="7435131"/>
                </a:cubicBezTo>
                <a:close/>
                <a:moveTo>
                  <a:pt x="3310772" y="7435131"/>
                </a:moveTo>
                <a:lnTo>
                  <a:pt x="3270641" y="7455194"/>
                </a:lnTo>
                <a:cubicBezTo>
                  <a:pt x="3270641" y="7468573"/>
                  <a:pt x="3270641" y="7481948"/>
                  <a:pt x="3270641" y="7495326"/>
                </a:cubicBezTo>
                <a:cubicBezTo>
                  <a:pt x="3284018" y="7495326"/>
                  <a:pt x="3290703" y="7495326"/>
                  <a:pt x="3290703" y="7495326"/>
                </a:cubicBezTo>
                <a:cubicBezTo>
                  <a:pt x="3290703" y="7495326"/>
                  <a:pt x="3290703" y="7488638"/>
                  <a:pt x="3290703" y="7475262"/>
                </a:cubicBezTo>
                <a:cubicBezTo>
                  <a:pt x="3277329" y="7475262"/>
                  <a:pt x="3277329" y="7471918"/>
                  <a:pt x="3290703" y="7465227"/>
                </a:cubicBezTo>
                <a:cubicBezTo>
                  <a:pt x="3304083" y="7458540"/>
                  <a:pt x="3310772" y="7448507"/>
                  <a:pt x="3310772" y="7435131"/>
                </a:cubicBezTo>
                <a:close/>
                <a:moveTo>
                  <a:pt x="2488093" y="7435131"/>
                </a:moveTo>
                <a:lnTo>
                  <a:pt x="2508157" y="7455194"/>
                </a:lnTo>
                <a:cubicBezTo>
                  <a:pt x="2508157" y="7455194"/>
                  <a:pt x="2508157" y="7448507"/>
                  <a:pt x="2508157" y="7435131"/>
                </a:cubicBezTo>
                <a:cubicBezTo>
                  <a:pt x="2508157" y="7435131"/>
                  <a:pt x="2501469" y="7435131"/>
                  <a:pt x="2488093" y="7435131"/>
                </a:cubicBezTo>
                <a:close/>
                <a:moveTo>
                  <a:pt x="772512" y="7435131"/>
                </a:moveTo>
                <a:cubicBezTo>
                  <a:pt x="779200" y="7435131"/>
                  <a:pt x="789234" y="7435131"/>
                  <a:pt x="802611" y="7435131"/>
                </a:cubicBezTo>
                <a:lnTo>
                  <a:pt x="782547" y="7455194"/>
                </a:lnTo>
                <a:cubicBezTo>
                  <a:pt x="769170" y="7455194"/>
                  <a:pt x="762479" y="7451850"/>
                  <a:pt x="762479" y="7445164"/>
                </a:cubicBezTo>
                <a:cubicBezTo>
                  <a:pt x="762479" y="7438476"/>
                  <a:pt x="765823" y="7435131"/>
                  <a:pt x="772512" y="7435131"/>
                </a:cubicBezTo>
                <a:close/>
                <a:moveTo>
                  <a:pt x="2949593" y="7415063"/>
                </a:moveTo>
                <a:cubicBezTo>
                  <a:pt x="2936217" y="7415063"/>
                  <a:pt x="2932873" y="7418410"/>
                  <a:pt x="2939563" y="7425096"/>
                </a:cubicBezTo>
                <a:cubicBezTo>
                  <a:pt x="2946250" y="7431786"/>
                  <a:pt x="2949593" y="7435131"/>
                  <a:pt x="2949593" y="7435131"/>
                </a:cubicBezTo>
                <a:close/>
                <a:moveTo>
                  <a:pt x="3275029" y="7402525"/>
                </a:moveTo>
                <a:cubicBezTo>
                  <a:pt x="3268757" y="7402525"/>
                  <a:pt x="3260606" y="7410047"/>
                  <a:pt x="3250572" y="7425096"/>
                </a:cubicBezTo>
                <a:cubicBezTo>
                  <a:pt x="3237195" y="7445164"/>
                  <a:pt x="3227165" y="7455194"/>
                  <a:pt x="3220475" y="7455194"/>
                </a:cubicBezTo>
                <a:cubicBezTo>
                  <a:pt x="3213787" y="7455194"/>
                  <a:pt x="3210444" y="7461884"/>
                  <a:pt x="3210444" y="7475262"/>
                </a:cubicBezTo>
                <a:cubicBezTo>
                  <a:pt x="3210444" y="7488638"/>
                  <a:pt x="3213787" y="7491981"/>
                  <a:pt x="3220475" y="7485291"/>
                </a:cubicBezTo>
                <a:cubicBezTo>
                  <a:pt x="3227165" y="7478605"/>
                  <a:pt x="3237195" y="7468573"/>
                  <a:pt x="3250572" y="7455194"/>
                </a:cubicBezTo>
                <a:cubicBezTo>
                  <a:pt x="3277329" y="7428442"/>
                  <a:pt x="3287362" y="7411720"/>
                  <a:pt x="3280670" y="7405033"/>
                </a:cubicBezTo>
                <a:cubicBezTo>
                  <a:pt x="3278999" y="7403357"/>
                  <a:pt x="3277120" y="7402525"/>
                  <a:pt x="3275029" y="7402525"/>
                </a:cubicBezTo>
                <a:close/>
                <a:moveTo>
                  <a:pt x="4374229" y="7394998"/>
                </a:moveTo>
                <a:lnTo>
                  <a:pt x="4394293" y="7394998"/>
                </a:lnTo>
                <a:cubicBezTo>
                  <a:pt x="4394293" y="7408376"/>
                  <a:pt x="4394293" y="7415063"/>
                  <a:pt x="4394293" y="7415063"/>
                </a:cubicBezTo>
                <a:cubicBezTo>
                  <a:pt x="4380917" y="7415063"/>
                  <a:pt x="4374229" y="7415063"/>
                  <a:pt x="4374229" y="7415063"/>
                </a:cubicBezTo>
                <a:cubicBezTo>
                  <a:pt x="4374229" y="7415063"/>
                  <a:pt x="4374229" y="7408376"/>
                  <a:pt x="4374229" y="7394998"/>
                </a:cubicBezTo>
                <a:close/>
                <a:moveTo>
                  <a:pt x="762479" y="7394998"/>
                </a:moveTo>
                <a:lnTo>
                  <a:pt x="782547" y="7394998"/>
                </a:lnTo>
                <a:cubicBezTo>
                  <a:pt x="782547" y="7408376"/>
                  <a:pt x="762479" y="7428442"/>
                  <a:pt x="722348" y="7455194"/>
                </a:cubicBezTo>
                <a:lnTo>
                  <a:pt x="702284" y="7435131"/>
                </a:lnTo>
                <a:cubicBezTo>
                  <a:pt x="702284" y="7435131"/>
                  <a:pt x="708972" y="7435131"/>
                  <a:pt x="722348" y="7435131"/>
                </a:cubicBezTo>
                <a:close/>
                <a:moveTo>
                  <a:pt x="441436" y="7394998"/>
                </a:moveTo>
                <a:cubicBezTo>
                  <a:pt x="441436" y="7394998"/>
                  <a:pt x="448123" y="7394998"/>
                  <a:pt x="461501" y="7394998"/>
                </a:cubicBezTo>
                <a:cubicBezTo>
                  <a:pt x="461501" y="7394998"/>
                  <a:pt x="461501" y="7401688"/>
                  <a:pt x="461501" y="7415063"/>
                </a:cubicBezTo>
                <a:cubicBezTo>
                  <a:pt x="461501" y="7428442"/>
                  <a:pt x="461501" y="7435131"/>
                  <a:pt x="461501" y="7435131"/>
                </a:cubicBezTo>
                <a:lnTo>
                  <a:pt x="461501" y="7455194"/>
                </a:lnTo>
                <a:cubicBezTo>
                  <a:pt x="448123" y="7441819"/>
                  <a:pt x="421369" y="7455194"/>
                  <a:pt x="381237" y="7495326"/>
                </a:cubicBezTo>
                <a:cubicBezTo>
                  <a:pt x="381237" y="7508702"/>
                  <a:pt x="371208" y="7515392"/>
                  <a:pt x="351140" y="7515392"/>
                </a:cubicBezTo>
                <a:cubicBezTo>
                  <a:pt x="331076" y="7515392"/>
                  <a:pt x="327733" y="7508702"/>
                  <a:pt x="341109" y="7495326"/>
                </a:cubicBezTo>
                <a:cubicBezTo>
                  <a:pt x="354484" y="7495326"/>
                  <a:pt x="361173" y="7491981"/>
                  <a:pt x="361173" y="7485291"/>
                </a:cubicBezTo>
                <a:cubicBezTo>
                  <a:pt x="361173" y="7478605"/>
                  <a:pt x="361173" y="7475262"/>
                  <a:pt x="361173" y="7475262"/>
                </a:cubicBezTo>
                <a:cubicBezTo>
                  <a:pt x="347797" y="7461884"/>
                  <a:pt x="347797" y="7448507"/>
                  <a:pt x="361173" y="7435131"/>
                </a:cubicBezTo>
                <a:cubicBezTo>
                  <a:pt x="374551" y="7421753"/>
                  <a:pt x="387928" y="7415063"/>
                  <a:pt x="401305" y="7415063"/>
                </a:cubicBezTo>
                <a:cubicBezTo>
                  <a:pt x="414681" y="7415063"/>
                  <a:pt x="424712" y="7415063"/>
                  <a:pt x="431403" y="7415063"/>
                </a:cubicBezTo>
                <a:cubicBezTo>
                  <a:pt x="438090" y="7415063"/>
                  <a:pt x="441436" y="7411720"/>
                  <a:pt x="441436" y="7405033"/>
                </a:cubicBezTo>
                <a:cubicBezTo>
                  <a:pt x="441436" y="7398345"/>
                  <a:pt x="441436" y="7394998"/>
                  <a:pt x="441436" y="7394998"/>
                </a:cubicBezTo>
                <a:close/>
                <a:moveTo>
                  <a:pt x="6400824" y="7374934"/>
                </a:moveTo>
                <a:cubicBezTo>
                  <a:pt x="6400824" y="7388312"/>
                  <a:pt x="6397481" y="7394998"/>
                  <a:pt x="6390791" y="7394998"/>
                </a:cubicBezTo>
                <a:cubicBezTo>
                  <a:pt x="6384103" y="7394998"/>
                  <a:pt x="6384103" y="7391655"/>
                  <a:pt x="6390791" y="7384965"/>
                </a:cubicBezTo>
                <a:cubicBezTo>
                  <a:pt x="6397481" y="7378279"/>
                  <a:pt x="6400824" y="7374934"/>
                  <a:pt x="6400824" y="7374934"/>
                </a:cubicBezTo>
                <a:close/>
                <a:moveTo>
                  <a:pt x="3712077" y="7374934"/>
                </a:moveTo>
                <a:cubicBezTo>
                  <a:pt x="3698699" y="7374934"/>
                  <a:pt x="3692009" y="7381622"/>
                  <a:pt x="3692009" y="7394998"/>
                </a:cubicBezTo>
                <a:lnTo>
                  <a:pt x="3712077" y="7394998"/>
                </a:lnTo>
                <a:lnTo>
                  <a:pt x="3732140" y="7394998"/>
                </a:lnTo>
                <a:cubicBezTo>
                  <a:pt x="3732140" y="7381622"/>
                  <a:pt x="3725454" y="7374934"/>
                  <a:pt x="3712077" y="7374934"/>
                </a:cubicBezTo>
                <a:close/>
                <a:moveTo>
                  <a:pt x="2789071" y="7374934"/>
                </a:moveTo>
                <a:cubicBezTo>
                  <a:pt x="2775695" y="7401688"/>
                  <a:pt x="2769007" y="7421753"/>
                  <a:pt x="2769007" y="7435131"/>
                </a:cubicBezTo>
                <a:lnTo>
                  <a:pt x="2809136" y="7415063"/>
                </a:lnTo>
                <a:close/>
                <a:moveTo>
                  <a:pt x="3739666" y="7367408"/>
                </a:moveTo>
                <a:cubicBezTo>
                  <a:pt x="3737995" y="7369081"/>
                  <a:pt x="3738831" y="7374934"/>
                  <a:pt x="3742174" y="7384965"/>
                </a:cubicBezTo>
                <a:cubicBezTo>
                  <a:pt x="3748862" y="7405033"/>
                  <a:pt x="3752204" y="7415063"/>
                  <a:pt x="3752204" y="7415063"/>
                </a:cubicBezTo>
                <a:cubicBezTo>
                  <a:pt x="3752204" y="7428442"/>
                  <a:pt x="3752204" y="7435131"/>
                  <a:pt x="3752204" y="7435131"/>
                </a:cubicBezTo>
                <a:cubicBezTo>
                  <a:pt x="3765585" y="7435131"/>
                  <a:pt x="3772272" y="7431786"/>
                  <a:pt x="3772272" y="7425096"/>
                </a:cubicBezTo>
                <a:cubicBezTo>
                  <a:pt x="3772272" y="7418410"/>
                  <a:pt x="3772272" y="7408376"/>
                  <a:pt x="3772272" y="7394998"/>
                </a:cubicBezTo>
                <a:cubicBezTo>
                  <a:pt x="3758895" y="7381622"/>
                  <a:pt x="3752204" y="7374934"/>
                  <a:pt x="3752204" y="7374934"/>
                </a:cubicBezTo>
                <a:cubicBezTo>
                  <a:pt x="3745518" y="7368244"/>
                  <a:pt x="3741339" y="7365738"/>
                  <a:pt x="3739666" y="7367408"/>
                </a:cubicBezTo>
                <a:close/>
                <a:moveTo>
                  <a:pt x="3646864" y="7364901"/>
                </a:moveTo>
                <a:cubicBezTo>
                  <a:pt x="3643520" y="7364901"/>
                  <a:pt x="3638503" y="7368244"/>
                  <a:pt x="3631814" y="7374934"/>
                </a:cubicBezTo>
                <a:cubicBezTo>
                  <a:pt x="3618437" y="7388312"/>
                  <a:pt x="3618437" y="7394998"/>
                  <a:pt x="3631814" y="7394998"/>
                </a:cubicBezTo>
                <a:lnTo>
                  <a:pt x="3651881" y="7374934"/>
                </a:lnTo>
                <a:cubicBezTo>
                  <a:pt x="3651881" y="7368244"/>
                  <a:pt x="3650207" y="7364901"/>
                  <a:pt x="3646864" y="7364901"/>
                </a:cubicBezTo>
                <a:close/>
                <a:moveTo>
                  <a:pt x="1183850" y="7359885"/>
                </a:moveTo>
                <a:cubicBezTo>
                  <a:pt x="1187195" y="7359885"/>
                  <a:pt x="1190539" y="7361557"/>
                  <a:pt x="1193882" y="7364901"/>
                </a:cubicBezTo>
                <a:cubicBezTo>
                  <a:pt x="1200573" y="7371591"/>
                  <a:pt x="1197229" y="7374934"/>
                  <a:pt x="1183850" y="7374934"/>
                </a:cubicBezTo>
                <a:cubicBezTo>
                  <a:pt x="1183850" y="7388312"/>
                  <a:pt x="1183850" y="7394998"/>
                  <a:pt x="1183850" y="7394998"/>
                </a:cubicBezTo>
                <a:cubicBezTo>
                  <a:pt x="1183850" y="7394998"/>
                  <a:pt x="1177162" y="7388312"/>
                  <a:pt x="1163784" y="7374934"/>
                </a:cubicBezTo>
                <a:cubicBezTo>
                  <a:pt x="1163784" y="7374934"/>
                  <a:pt x="1167129" y="7371591"/>
                  <a:pt x="1173818" y="7364901"/>
                </a:cubicBezTo>
                <a:cubicBezTo>
                  <a:pt x="1177162" y="7361557"/>
                  <a:pt x="1180506" y="7359885"/>
                  <a:pt x="1183850" y="7359885"/>
                </a:cubicBezTo>
                <a:close/>
                <a:moveTo>
                  <a:pt x="3569112" y="7342326"/>
                </a:moveTo>
                <a:cubicBezTo>
                  <a:pt x="3564093" y="7344001"/>
                  <a:pt x="3558242" y="7348181"/>
                  <a:pt x="3551555" y="7354867"/>
                </a:cubicBezTo>
                <a:cubicBezTo>
                  <a:pt x="3538176" y="7368247"/>
                  <a:pt x="3531488" y="7381622"/>
                  <a:pt x="3531488" y="7394998"/>
                </a:cubicBezTo>
                <a:lnTo>
                  <a:pt x="3471292" y="7455194"/>
                </a:lnTo>
                <a:cubicBezTo>
                  <a:pt x="3431161" y="7481948"/>
                  <a:pt x="3411097" y="7495326"/>
                  <a:pt x="3411097" y="7495326"/>
                </a:cubicBezTo>
                <a:cubicBezTo>
                  <a:pt x="3411097" y="7522079"/>
                  <a:pt x="3437848" y="7508702"/>
                  <a:pt x="3491356" y="7455194"/>
                </a:cubicBezTo>
                <a:cubicBezTo>
                  <a:pt x="3558242" y="7388312"/>
                  <a:pt x="3588340" y="7351524"/>
                  <a:pt x="3581652" y="7344838"/>
                </a:cubicBezTo>
                <a:cubicBezTo>
                  <a:pt x="3578308" y="7341493"/>
                  <a:pt x="3574126" y="7340657"/>
                  <a:pt x="3569112" y="7342326"/>
                </a:cubicBezTo>
                <a:close/>
                <a:moveTo>
                  <a:pt x="6400824" y="7334803"/>
                </a:moveTo>
                <a:lnTo>
                  <a:pt x="6420889" y="7334803"/>
                </a:lnTo>
                <a:cubicBezTo>
                  <a:pt x="6420889" y="7334803"/>
                  <a:pt x="6420889" y="7341493"/>
                  <a:pt x="6420889" y="7354867"/>
                </a:cubicBezTo>
                <a:close/>
                <a:moveTo>
                  <a:pt x="4414362" y="7334803"/>
                </a:moveTo>
                <a:lnTo>
                  <a:pt x="4434426" y="7334803"/>
                </a:lnTo>
                <a:cubicBezTo>
                  <a:pt x="4447803" y="7334803"/>
                  <a:pt x="4447803" y="7341493"/>
                  <a:pt x="4434426" y="7354867"/>
                </a:cubicBezTo>
                <a:lnTo>
                  <a:pt x="4414362" y="7354867"/>
                </a:lnTo>
                <a:cubicBezTo>
                  <a:pt x="4427738" y="7354867"/>
                  <a:pt x="4427738" y="7348181"/>
                  <a:pt x="4414362" y="7334803"/>
                </a:cubicBezTo>
                <a:close/>
                <a:moveTo>
                  <a:pt x="3130183" y="7334803"/>
                </a:moveTo>
                <a:cubicBezTo>
                  <a:pt x="3103430" y="7334803"/>
                  <a:pt x="3096742" y="7341493"/>
                  <a:pt x="3110118" y="7354867"/>
                </a:cubicBezTo>
                <a:cubicBezTo>
                  <a:pt x="3110118" y="7354867"/>
                  <a:pt x="3113462" y="7354867"/>
                  <a:pt x="3120150" y="7354867"/>
                </a:cubicBezTo>
                <a:cubicBezTo>
                  <a:pt x="3126839" y="7354867"/>
                  <a:pt x="3130183" y="7348181"/>
                  <a:pt x="3130183" y="7334803"/>
                </a:cubicBezTo>
                <a:close/>
                <a:moveTo>
                  <a:pt x="3029855" y="7334803"/>
                </a:moveTo>
                <a:cubicBezTo>
                  <a:pt x="2989724" y="7334803"/>
                  <a:pt x="2969660" y="7348181"/>
                  <a:pt x="2969660" y="7374934"/>
                </a:cubicBezTo>
                <a:cubicBezTo>
                  <a:pt x="2969660" y="7401688"/>
                  <a:pt x="2983037" y="7394998"/>
                  <a:pt x="3009791" y="7354867"/>
                </a:cubicBezTo>
                <a:close/>
                <a:moveTo>
                  <a:pt x="923001" y="7334803"/>
                </a:moveTo>
                <a:cubicBezTo>
                  <a:pt x="949754" y="7334803"/>
                  <a:pt x="963133" y="7341493"/>
                  <a:pt x="963133" y="7354867"/>
                </a:cubicBezTo>
                <a:cubicBezTo>
                  <a:pt x="976509" y="7368247"/>
                  <a:pt x="979853" y="7374934"/>
                  <a:pt x="973165" y="7374934"/>
                </a:cubicBezTo>
                <a:cubicBezTo>
                  <a:pt x="966476" y="7374934"/>
                  <a:pt x="963133" y="7374934"/>
                  <a:pt x="963133" y="7374934"/>
                </a:cubicBezTo>
                <a:lnTo>
                  <a:pt x="963133" y="7394998"/>
                </a:lnTo>
                <a:cubicBezTo>
                  <a:pt x="976509" y="7394998"/>
                  <a:pt x="976509" y="7401688"/>
                  <a:pt x="963133" y="7415063"/>
                </a:cubicBezTo>
                <a:cubicBezTo>
                  <a:pt x="963133" y="7415063"/>
                  <a:pt x="959789" y="7418410"/>
                  <a:pt x="953098" y="7425096"/>
                </a:cubicBezTo>
                <a:cubicBezTo>
                  <a:pt x="946412" y="7431786"/>
                  <a:pt x="949754" y="7435131"/>
                  <a:pt x="963133" y="7435131"/>
                </a:cubicBezTo>
                <a:lnTo>
                  <a:pt x="943067" y="7435131"/>
                </a:lnTo>
                <a:cubicBezTo>
                  <a:pt x="943067" y="7435131"/>
                  <a:pt x="939725" y="7438476"/>
                  <a:pt x="933034" y="7445164"/>
                </a:cubicBezTo>
                <a:cubicBezTo>
                  <a:pt x="926345" y="7451850"/>
                  <a:pt x="916314" y="7455194"/>
                  <a:pt x="902937" y="7455194"/>
                </a:cubicBezTo>
                <a:lnTo>
                  <a:pt x="882870" y="7475262"/>
                </a:lnTo>
                <a:cubicBezTo>
                  <a:pt x="882870" y="7488638"/>
                  <a:pt x="872840" y="7508702"/>
                  <a:pt x="852773" y="7535457"/>
                </a:cubicBezTo>
                <a:cubicBezTo>
                  <a:pt x="832708" y="7562211"/>
                  <a:pt x="815987" y="7575588"/>
                  <a:pt x="802611" y="7575588"/>
                </a:cubicBezTo>
                <a:lnTo>
                  <a:pt x="822675" y="7555520"/>
                </a:lnTo>
                <a:lnTo>
                  <a:pt x="822675" y="7515392"/>
                </a:lnTo>
                <a:lnTo>
                  <a:pt x="802611" y="7515392"/>
                </a:lnTo>
                <a:cubicBezTo>
                  <a:pt x="802611" y="7502016"/>
                  <a:pt x="799265" y="7495326"/>
                  <a:pt x="792576" y="7495326"/>
                </a:cubicBezTo>
                <a:cubicBezTo>
                  <a:pt x="785890" y="7495326"/>
                  <a:pt x="782547" y="7502016"/>
                  <a:pt x="782547" y="7515392"/>
                </a:cubicBezTo>
                <a:cubicBezTo>
                  <a:pt x="782547" y="7542147"/>
                  <a:pt x="762479" y="7568901"/>
                  <a:pt x="722348" y="7595652"/>
                </a:cubicBezTo>
                <a:cubicBezTo>
                  <a:pt x="722348" y="7595652"/>
                  <a:pt x="722348" y="7592309"/>
                  <a:pt x="722348" y="7585619"/>
                </a:cubicBezTo>
                <a:cubicBezTo>
                  <a:pt x="722348" y="7578931"/>
                  <a:pt x="722348" y="7568901"/>
                  <a:pt x="722348" y="7555520"/>
                </a:cubicBezTo>
                <a:cubicBezTo>
                  <a:pt x="722348" y="7542147"/>
                  <a:pt x="715661" y="7542147"/>
                  <a:pt x="702284" y="7555520"/>
                </a:cubicBezTo>
                <a:lnTo>
                  <a:pt x="662153" y="7555520"/>
                </a:lnTo>
                <a:cubicBezTo>
                  <a:pt x="662153" y="7528769"/>
                  <a:pt x="662153" y="7515392"/>
                  <a:pt x="662153" y="7515392"/>
                </a:cubicBezTo>
                <a:cubicBezTo>
                  <a:pt x="662153" y="7515392"/>
                  <a:pt x="668840" y="7515392"/>
                  <a:pt x="682218" y="7515392"/>
                </a:cubicBezTo>
                <a:cubicBezTo>
                  <a:pt x="682218" y="7528769"/>
                  <a:pt x="685561" y="7535457"/>
                  <a:pt x="692251" y="7535457"/>
                </a:cubicBezTo>
                <a:cubicBezTo>
                  <a:pt x="698941" y="7535457"/>
                  <a:pt x="708972" y="7535457"/>
                  <a:pt x="722348" y="7535457"/>
                </a:cubicBezTo>
                <a:lnTo>
                  <a:pt x="762479" y="7515392"/>
                </a:lnTo>
                <a:cubicBezTo>
                  <a:pt x="789234" y="7488638"/>
                  <a:pt x="809298" y="7481948"/>
                  <a:pt x="822675" y="7495326"/>
                </a:cubicBezTo>
                <a:lnTo>
                  <a:pt x="822675" y="7475262"/>
                </a:lnTo>
                <a:cubicBezTo>
                  <a:pt x="809298" y="7461884"/>
                  <a:pt x="815987" y="7441819"/>
                  <a:pt x="842742" y="7415063"/>
                </a:cubicBezTo>
                <a:cubicBezTo>
                  <a:pt x="869495" y="7388312"/>
                  <a:pt x="889559" y="7381622"/>
                  <a:pt x="902937" y="7394998"/>
                </a:cubicBezTo>
                <a:lnTo>
                  <a:pt x="902937" y="7374934"/>
                </a:lnTo>
                <a:cubicBezTo>
                  <a:pt x="902937" y="7361557"/>
                  <a:pt x="902937" y="7351524"/>
                  <a:pt x="902937" y="7344838"/>
                </a:cubicBezTo>
                <a:cubicBezTo>
                  <a:pt x="902937" y="7338148"/>
                  <a:pt x="909623" y="7334803"/>
                  <a:pt x="923001" y="7334803"/>
                </a:cubicBezTo>
                <a:close/>
                <a:moveTo>
                  <a:pt x="3591684" y="7314737"/>
                </a:moveTo>
                <a:cubicBezTo>
                  <a:pt x="3591684" y="7314737"/>
                  <a:pt x="3591684" y="7318084"/>
                  <a:pt x="3591684" y="7324770"/>
                </a:cubicBezTo>
                <a:cubicBezTo>
                  <a:pt x="3591684" y="7331460"/>
                  <a:pt x="3591684" y="7334803"/>
                  <a:pt x="3591684" y="7334803"/>
                </a:cubicBezTo>
                <a:cubicBezTo>
                  <a:pt x="3605061" y="7334803"/>
                  <a:pt x="3611749" y="7328117"/>
                  <a:pt x="3611749" y="7314737"/>
                </a:cubicBezTo>
                <a:close/>
                <a:moveTo>
                  <a:pt x="2688746" y="7314737"/>
                </a:moveTo>
                <a:cubicBezTo>
                  <a:pt x="2688746" y="7314737"/>
                  <a:pt x="2682058" y="7328117"/>
                  <a:pt x="2668681" y="7354867"/>
                </a:cubicBezTo>
                <a:cubicBezTo>
                  <a:pt x="2661993" y="7368244"/>
                  <a:pt x="2655305" y="7378279"/>
                  <a:pt x="2648616" y="7384965"/>
                </a:cubicBezTo>
                <a:lnTo>
                  <a:pt x="2658649" y="7379950"/>
                </a:lnTo>
                <a:cubicBezTo>
                  <a:pt x="2665337" y="7376606"/>
                  <a:pt x="2668681" y="7374934"/>
                  <a:pt x="2668681" y="7374934"/>
                </a:cubicBezTo>
                <a:cubicBezTo>
                  <a:pt x="2708812" y="7334803"/>
                  <a:pt x="2715499" y="7314737"/>
                  <a:pt x="2688746" y="7314737"/>
                </a:cubicBezTo>
                <a:close/>
                <a:moveTo>
                  <a:pt x="3712077" y="7294672"/>
                </a:moveTo>
                <a:cubicBezTo>
                  <a:pt x="3698699" y="7321427"/>
                  <a:pt x="3685322" y="7328117"/>
                  <a:pt x="3671945" y="7314737"/>
                </a:cubicBezTo>
                <a:lnTo>
                  <a:pt x="3671945" y="7334803"/>
                </a:lnTo>
                <a:lnTo>
                  <a:pt x="3671945" y="7354867"/>
                </a:lnTo>
                <a:lnTo>
                  <a:pt x="3692009" y="7354867"/>
                </a:lnTo>
                <a:cubicBezTo>
                  <a:pt x="3692009" y="7341493"/>
                  <a:pt x="3695355" y="7338148"/>
                  <a:pt x="3702043" y="7344838"/>
                </a:cubicBezTo>
                <a:cubicBezTo>
                  <a:pt x="3708733" y="7351524"/>
                  <a:pt x="3712077" y="7348181"/>
                  <a:pt x="3712077" y="7334803"/>
                </a:cubicBezTo>
                <a:lnTo>
                  <a:pt x="3732140" y="7314737"/>
                </a:lnTo>
                <a:lnTo>
                  <a:pt x="3732140" y="7294672"/>
                </a:lnTo>
                <a:close/>
                <a:moveTo>
                  <a:pt x="3431161" y="7294672"/>
                </a:moveTo>
                <a:cubicBezTo>
                  <a:pt x="3417784" y="7308049"/>
                  <a:pt x="3411097" y="7314737"/>
                  <a:pt x="3411097" y="7314737"/>
                </a:cubicBezTo>
                <a:lnTo>
                  <a:pt x="3391030" y="7314737"/>
                </a:lnTo>
                <a:close/>
                <a:moveTo>
                  <a:pt x="1244048" y="7294672"/>
                </a:moveTo>
                <a:lnTo>
                  <a:pt x="1264112" y="7294672"/>
                </a:lnTo>
                <a:cubicBezTo>
                  <a:pt x="1250734" y="7321427"/>
                  <a:pt x="1237356" y="7334803"/>
                  <a:pt x="1223981" y="7334803"/>
                </a:cubicBezTo>
                <a:cubicBezTo>
                  <a:pt x="1223981" y="7321427"/>
                  <a:pt x="1230670" y="7308049"/>
                  <a:pt x="1244048" y="7294672"/>
                </a:cubicBezTo>
                <a:close/>
                <a:moveTo>
                  <a:pt x="963133" y="7294672"/>
                </a:moveTo>
                <a:lnTo>
                  <a:pt x="983197" y="7294672"/>
                </a:lnTo>
                <a:lnTo>
                  <a:pt x="983197" y="7314737"/>
                </a:lnTo>
                <a:cubicBezTo>
                  <a:pt x="983197" y="7314737"/>
                  <a:pt x="976509" y="7314737"/>
                  <a:pt x="963133" y="7314737"/>
                </a:cubicBezTo>
                <a:cubicBezTo>
                  <a:pt x="963133" y="7301362"/>
                  <a:pt x="963133" y="7294672"/>
                  <a:pt x="963133" y="7294672"/>
                </a:cubicBezTo>
                <a:close/>
                <a:moveTo>
                  <a:pt x="3631814" y="7274608"/>
                </a:moveTo>
                <a:cubicBezTo>
                  <a:pt x="3618437" y="7287986"/>
                  <a:pt x="3618437" y="7294672"/>
                  <a:pt x="3631814" y="7294672"/>
                </a:cubicBezTo>
                <a:cubicBezTo>
                  <a:pt x="3645191" y="7294672"/>
                  <a:pt x="3651881" y="7287986"/>
                  <a:pt x="3651881" y="7274608"/>
                </a:cubicBezTo>
                <a:cubicBezTo>
                  <a:pt x="3638501" y="7274608"/>
                  <a:pt x="3631814" y="7274608"/>
                  <a:pt x="3631814" y="7274608"/>
                </a:cubicBezTo>
                <a:close/>
                <a:moveTo>
                  <a:pt x="2628552" y="7274608"/>
                </a:moveTo>
                <a:cubicBezTo>
                  <a:pt x="2635239" y="7274608"/>
                  <a:pt x="2638585" y="7277951"/>
                  <a:pt x="2638585" y="7284639"/>
                </a:cubicBezTo>
                <a:lnTo>
                  <a:pt x="2637671" y="7289202"/>
                </a:lnTo>
                <a:lnTo>
                  <a:pt x="2622817" y="7281772"/>
                </a:lnTo>
                <a:close/>
                <a:moveTo>
                  <a:pt x="2743927" y="7264574"/>
                </a:moveTo>
                <a:cubicBezTo>
                  <a:pt x="2740583" y="7264574"/>
                  <a:pt x="2735563" y="7267918"/>
                  <a:pt x="2728876" y="7274608"/>
                </a:cubicBezTo>
                <a:lnTo>
                  <a:pt x="2728876" y="7294672"/>
                </a:lnTo>
                <a:cubicBezTo>
                  <a:pt x="2742253" y="7294672"/>
                  <a:pt x="2748941" y="7287986"/>
                  <a:pt x="2748941" y="7274608"/>
                </a:cubicBezTo>
                <a:cubicBezTo>
                  <a:pt x="2748941" y="7267918"/>
                  <a:pt x="2747271" y="7264574"/>
                  <a:pt x="2743927" y="7264574"/>
                </a:cubicBezTo>
                <a:close/>
                <a:moveTo>
                  <a:pt x="4815666" y="7254542"/>
                </a:moveTo>
                <a:lnTo>
                  <a:pt x="4795602" y="7274608"/>
                </a:lnTo>
                <a:cubicBezTo>
                  <a:pt x="4795602" y="7287986"/>
                  <a:pt x="4802289" y="7287986"/>
                  <a:pt x="4815666" y="7274608"/>
                </a:cubicBezTo>
                <a:close/>
                <a:moveTo>
                  <a:pt x="3069989" y="7254542"/>
                </a:moveTo>
                <a:lnTo>
                  <a:pt x="3029855" y="7314737"/>
                </a:lnTo>
                <a:lnTo>
                  <a:pt x="3069989" y="7274608"/>
                </a:lnTo>
                <a:close/>
                <a:moveTo>
                  <a:pt x="2327571" y="7254542"/>
                </a:moveTo>
                <a:lnTo>
                  <a:pt x="2327571" y="7274608"/>
                </a:lnTo>
                <a:lnTo>
                  <a:pt x="2307504" y="7294672"/>
                </a:lnTo>
                <a:cubicBezTo>
                  <a:pt x="2307504" y="7281296"/>
                  <a:pt x="2314194" y="7267921"/>
                  <a:pt x="2327571" y="7254542"/>
                </a:cubicBezTo>
                <a:close/>
                <a:moveTo>
                  <a:pt x="882870" y="7254542"/>
                </a:moveTo>
                <a:cubicBezTo>
                  <a:pt x="896246" y="7254542"/>
                  <a:pt x="899594" y="7257888"/>
                  <a:pt x="892904" y="7264574"/>
                </a:cubicBezTo>
                <a:cubicBezTo>
                  <a:pt x="886217" y="7271264"/>
                  <a:pt x="876183" y="7281296"/>
                  <a:pt x="862806" y="7294672"/>
                </a:cubicBezTo>
                <a:lnTo>
                  <a:pt x="862806" y="7334803"/>
                </a:lnTo>
                <a:lnTo>
                  <a:pt x="882870" y="7374934"/>
                </a:lnTo>
                <a:cubicBezTo>
                  <a:pt x="856119" y="7374934"/>
                  <a:pt x="829365" y="7374934"/>
                  <a:pt x="802611" y="7374934"/>
                </a:cubicBezTo>
                <a:lnTo>
                  <a:pt x="742412" y="7374934"/>
                </a:lnTo>
                <a:lnTo>
                  <a:pt x="742412" y="7354867"/>
                </a:lnTo>
                <a:lnTo>
                  <a:pt x="782547" y="7354867"/>
                </a:lnTo>
                <a:cubicBezTo>
                  <a:pt x="782547" y="7341493"/>
                  <a:pt x="785890" y="7334803"/>
                  <a:pt x="792576" y="7334803"/>
                </a:cubicBezTo>
                <a:cubicBezTo>
                  <a:pt x="799265" y="7334803"/>
                  <a:pt x="809298" y="7334803"/>
                  <a:pt x="822675" y="7334803"/>
                </a:cubicBezTo>
                <a:lnTo>
                  <a:pt x="802611" y="7314737"/>
                </a:lnTo>
                <a:lnTo>
                  <a:pt x="802611" y="7294672"/>
                </a:lnTo>
                <a:lnTo>
                  <a:pt x="822675" y="7274608"/>
                </a:lnTo>
                <a:close/>
                <a:moveTo>
                  <a:pt x="3394374" y="7244510"/>
                </a:moveTo>
                <a:lnTo>
                  <a:pt x="3386017" y="7254542"/>
                </a:lnTo>
                <a:cubicBezTo>
                  <a:pt x="3375981" y="7264574"/>
                  <a:pt x="3364278" y="7274608"/>
                  <a:pt x="3350901" y="7284639"/>
                </a:cubicBezTo>
                <a:lnTo>
                  <a:pt x="3346676" y="7288336"/>
                </a:lnTo>
                <a:lnTo>
                  <a:pt x="3360934" y="7264574"/>
                </a:lnTo>
                <a:close/>
                <a:moveTo>
                  <a:pt x="6521217" y="7234477"/>
                </a:moveTo>
                <a:lnTo>
                  <a:pt x="6521217" y="7254542"/>
                </a:lnTo>
                <a:cubicBezTo>
                  <a:pt x="6534591" y="7241165"/>
                  <a:pt x="6527905" y="7261231"/>
                  <a:pt x="6501151" y="7314737"/>
                </a:cubicBezTo>
                <a:cubicBezTo>
                  <a:pt x="6487773" y="7341493"/>
                  <a:pt x="6481086" y="7361557"/>
                  <a:pt x="6481086" y="7374934"/>
                </a:cubicBezTo>
                <a:lnTo>
                  <a:pt x="6440955" y="7394998"/>
                </a:lnTo>
                <a:cubicBezTo>
                  <a:pt x="6440955" y="7394998"/>
                  <a:pt x="6440955" y="7391655"/>
                  <a:pt x="6440955" y="7384965"/>
                </a:cubicBezTo>
                <a:cubicBezTo>
                  <a:pt x="6440955" y="7378279"/>
                  <a:pt x="6454332" y="7348181"/>
                  <a:pt x="6481086" y="7294672"/>
                </a:cubicBezTo>
                <a:cubicBezTo>
                  <a:pt x="6494461" y="7267921"/>
                  <a:pt x="6507841" y="7247855"/>
                  <a:pt x="6521217" y="7234477"/>
                </a:cubicBezTo>
                <a:close/>
                <a:moveTo>
                  <a:pt x="5337362" y="7234477"/>
                </a:moveTo>
                <a:cubicBezTo>
                  <a:pt x="5350739" y="7234477"/>
                  <a:pt x="5350739" y="7241165"/>
                  <a:pt x="5337362" y="7254542"/>
                </a:cubicBezTo>
                <a:lnTo>
                  <a:pt x="5317298" y="7254542"/>
                </a:lnTo>
                <a:cubicBezTo>
                  <a:pt x="5317298" y="7241165"/>
                  <a:pt x="5323985" y="7234477"/>
                  <a:pt x="5337362" y="7234477"/>
                </a:cubicBezTo>
                <a:close/>
                <a:moveTo>
                  <a:pt x="3230508" y="7234477"/>
                </a:moveTo>
                <a:lnTo>
                  <a:pt x="3210444" y="7254542"/>
                </a:lnTo>
                <a:cubicBezTo>
                  <a:pt x="3210444" y="7254542"/>
                  <a:pt x="3203754" y="7254542"/>
                  <a:pt x="3190377" y="7254542"/>
                </a:cubicBezTo>
                <a:cubicBezTo>
                  <a:pt x="3190377" y="7254542"/>
                  <a:pt x="3190377" y="7261231"/>
                  <a:pt x="3190377" y="7274608"/>
                </a:cubicBezTo>
                <a:lnTo>
                  <a:pt x="3190377" y="7294672"/>
                </a:lnTo>
                <a:cubicBezTo>
                  <a:pt x="3203754" y="7294672"/>
                  <a:pt x="3207098" y="7301362"/>
                  <a:pt x="3200411" y="7314737"/>
                </a:cubicBezTo>
                <a:cubicBezTo>
                  <a:pt x="3193723" y="7328117"/>
                  <a:pt x="3190377" y="7334803"/>
                  <a:pt x="3190377" y="7334803"/>
                </a:cubicBezTo>
                <a:cubicBezTo>
                  <a:pt x="3177000" y="7334803"/>
                  <a:pt x="3166969" y="7331460"/>
                  <a:pt x="3160280" y="7324770"/>
                </a:cubicBezTo>
                <a:cubicBezTo>
                  <a:pt x="3153592" y="7318084"/>
                  <a:pt x="3156936" y="7314737"/>
                  <a:pt x="3170313" y="7314737"/>
                </a:cubicBezTo>
                <a:lnTo>
                  <a:pt x="3170313" y="7294672"/>
                </a:lnTo>
                <a:cubicBezTo>
                  <a:pt x="3170313" y="7294672"/>
                  <a:pt x="3163624" y="7291329"/>
                  <a:pt x="3150247" y="7284639"/>
                </a:cubicBezTo>
                <a:cubicBezTo>
                  <a:pt x="3136871" y="7277951"/>
                  <a:pt x="3130183" y="7277951"/>
                  <a:pt x="3130183" y="7284639"/>
                </a:cubicBezTo>
                <a:cubicBezTo>
                  <a:pt x="3130183" y="7291329"/>
                  <a:pt x="3136871" y="7308049"/>
                  <a:pt x="3150247" y="7334803"/>
                </a:cubicBezTo>
                <a:lnTo>
                  <a:pt x="3130183" y="7374934"/>
                </a:lnTo>
                <a:cubicBezTo>
                  <a:pt x="3116807" y="7388312"/>
                  <a:pt x="3103430" y="7391655"/>
                  <a:pt x="3090053" y="7384965"/>
                </a:cubicBezTo>
                <a:cubicBezTo>
                  <a:pt x="3076676" y="7378279"/>
                  <a:pt x="3069989" y="7374934"/>
                  <a:pt x="3069989" y="7374934"/>
                </a:cubicBezTo>
                <a:lnTo>
                  <a:pt x="3029855" y="7415063"/>
                </a:lnTo>
                <a:cubicBezTo>
                  <a:pt x="3016478" y="7441819"/>
                  <a:pt x="3016478" y="7455194"/>
                  <a:pt x="3029855" y="7455194"/>
                </a:cubicBezTo>
                <a:cubicBezTo>
                  <a:pt x="3043235" y="7468573"/>
                  <a:pt x="3053268" y="7475262"/>
                  <a:pt x="3059955" y="7475262"/>
                </a:cubicBezTo>
                <a:cubicBezTo>
                  <a:pt x="3066640" y="7475262"/>
                  <a:pt x="3069989" y="7481948"/>
                  <a:pt x="3069989" y="7495326"/>
                </a:cubicBezTo>
                <a:cubicBezTo>
                  <a:pt x="3083365" y="7481948"/>
                  <a:pt x="3096742" y="7468573"/>
                  <a:pt x="3110118" y="7455194"/>
                </a:cubicBezTo>
                <a:cubicBezTo>
                  <a:pt x="3123495" y="7455194"/>
                  <a:pt x="3130183" y="7448507"/>
                  <a:pt x="3130183" y="7435131"/>
                </a:cubicBezTo>
                <a:cubicBezTo>
                  <a:pt x="3143559" y="7435131"/>
                  <a:pt x="3150247" y="7428442"/>
                  <a:pt x="3150247" y="7415063"/>
                </a:cubicBezTo>
                <a:cubicBezTo>
                  <a:pt x="3150247" y="7374934"/>
                  <a:pt x="3170313" y="7354867"/>
                  <a:pt x="3210444" y="7354867"/>
                </a:cubicBezTo>
                <a:cubicBezTo>
                  <a:pt x="3223821" y="7354867"/>
                  <a:pt x="3230508" y="7348181"/>
                  <a:pt x="3230508" y="7334803"/>
                </a:cubicBezTo>
                <a:cubicBezTo>
                  <a:pt x="3230508" y="7308049"/>
                  <a:pt x="3237195" y="7301362"/>
                  <a:pt x="3250572" y="7314737"/>
                </a:cubicBezTo>
                <a:cubicBezTo>
                  <a:pt x="3250572" y="7301362"/>
                  <a:pt x="3250572" y="7291329"/>
                  <a:pt x="3250572" y="7284639"/>
                </a:cubicBezTo>
                <a:cubicBezTo>
                  <a:pt x="3250572" y="7277951"/>
                  <a:pt x="3250572" y="7267921"/>
                  <a:pt x="3250572" y="7254542"/>
                </a:cubicBezTo>
                <a:cubicBezTo>
                  <a:pt x="3250572" y="7241165"/>
                  <a:pt x="3250572" y="7234477"/>
                  <a:pt x="3250572" y="7234477"/>
                </a:cubicBezTo>
                <a:cubicBezTo>
                  <a:pt x="3250572" y="7234477"/>
                  <a:pt x="3243885" y="7234477"/>
                  <a:pt x="3230508" y="7234477"/>
                </a:cubicBezTo>
                <a:close/>
                <a:moveTo>
                  <a:pt x="2909465" y="7234477"/>
                </a:moveTo>
                <a:cubicBezTo>
                  <a:pt x="2882712" y="7261231"/>
                  <a:pt x="2869335" y="7274608"/>
                  <a:pt x="2869335" y="7274608"/>
                </a:cubicBezTo>
                <a:lnTo>
                  <a:pt x="2889400" y="7274608"/>
                </a:lnTo>
                <a:cubicBezTo>
                  <a:pt x="2902776" y="7261231"/>
                  <a:pt x="2916153" y="7247855"/>
                  <a:pt x="2929529" y="7234477"/>
                </a:cubicBezTo>
                <a:close/>
                <a:moveTo>
                  <a:pt x="2327571" y="7234477"/>
                </a:moveTo>
                <a:cubicBezTo>
                  <a:pt x="2327571" y="7234477"/>
                  <a:pt x="2327571" y="7241165"/>
                  <a:pt x="2327571" y="7254542"/>
                </a:cubicBezTo>
                <a:lnTo>
                  <a:pt x="2307504" y="7254542"/>
                </a:lnTo>
                <a:close/>
                <a:moveTo>
                  <a:pt x="732381" y="7234477"/>
                </a:moveTo>
                <a:cubicBezTo>
                  <a:pt x="739068" y="7234477"/>
                  <a:pt x="735726" y="7241165"/>
                  <a:pt x="722348" y="7254542"/>
                </a:cubicBezTo>
                <a:cubicBezTo>
                  <a:pt x="722348" y="7254542"/>
                  <a:pt x="715661" y="7254542"/>
                  <a:pt x="702284" y="7254542"/>
                </a:cubicBezTo>
                <a:cubicBezTo>
                  <a:pt x="715661" y="7241165"/>
                  <a:pt x="725692" y="7234477"/>
                  <a:pt x="732381" y="7234477"/>
                </a:cubicBezTo>
                <a:close/>
                <a:moveTo>
                  <a:pt x="531729" y="7234477"/>
                </a:moveTo>
                <a:cubicBezTo>
                  <a:pt x="538417" y="7234477"/>
                  <a:pt x="541759" y="7241165"/>
                  <a:pt x="541759" y="7254542"/>
                </a:cubicBezTo>
                <a:lnTo>
                  <a:pt x="521695" y="7254542"/>
                </a:lnTo>
                <a:cubicBezTo>
                  <a:pt x="521695" y="7241165"/>
                  <a:pt x="525039" y="7234477"/>
                  <a:pt x="531729" y="7234477"/>
                </a:cubicBezTo>
                <a:close/>
                <a:moveTo>
                  <a:pt x="4537259" y="7221936"/>
                </a:moveTo>
                <a:cubicBezTo>
                  <a:pt x="4538934" y="7220264"/>
                  <a:pt x="4541441" y="7221101"/>
                  <a:pt x="4544785" y="7224444"/>
                </a:cubicBezTo>
                <a:cubicBezTo>
                  <a:pt x="4551475" y="7231134"/>
                  <a:pt x="4548128" y="7241165"/>
                  <a:pt x="4534752" y="7254542"/>
                </a:cubicBezTo>
                <a:lnTo>
                  <a:pt x="4534752" y="7234477"/>
                </a:lnTo>
                <a:cubicBezTo>
                  <a:pt x="4534752" y="7227787"/>
                  <a:pt x="4535588" y="7223608"/>
                  <a:pt x="4537259" y="7221936"/>
                </a:cubicBezTo>
                <a:close/>
                <a:moveTo>
                  <a:pt x="2667009" y="7219428"/>
                </a:moveTo>
                <a:lnTo>
                  <a:pt x="2663663" y="7229460"/>
                </a:lnTo>
                <a:cubicBezTo>
                  <a:pt x="2660319" y="7232806"/>
                  <a:pt x="2655305" y="7234477"/>
                  <a:pt x="2648616" y="7234477"/>
                </a:cubicBezTo>
                <a:cubicBezTo>
                  <a:pt x="2648616" y="7234477"/>
                  <a:pt x="2651961" y="7231134"/>
                  <a:pt x="2658649" y="7224444"/>
                </a:cubicBezTo>
                <a:close/>
                <a:moveTo>
                  <a:pt x="6902456" y="7214411"/>
                </a:moveTo>
                <a:cubicBezTo>
                  <a:pt x="6889079" y="7214411"/>
                  <a:pt x="6882392" y="7221101"/>
                  <a:pt x="6882392" y="7234477"/>
                </a:cubicBezTo>
                <a:lnTo>
                  <a:pt x="6902456" y="7234477"/>
                </a:lnTo>
                <a:cubicBezTo>
                  <a:pt x="6915833" y="7221101"/>
                  <a:pt x="6915833" y="7214411"/>
                  <a:pt x="6902456" y="7214411"/>
                </a:cubicBezTo>
                <a:close/>
                <a:moveTo>
                  <a:pt x="3110118" y="7214411"/>
                </a:moveTo>
                <a:cubicBezTo>
                  <a:pt x="3110118" y="7227791"/>
                  <a:pt x="3110118" y="7234477"/>
                  <a:pt x="3110118" y="7234477"/>
                </a:cubicBezTo>
                <a:cubicBezTo>
                  <a:pt x="3110118" y="7221101"/>
                  <a:pt x="3116807" y="7214411"/>
                  <a:pt x="3130183" y="7214411"/>
                </a:cubicBezTo>
                <a:cubicBezTo>
                  <a:pt x="3130183" y="7214411"/>
                  <a:pt x="3123495" y="7214411"/>
                  <a:pt x="3110118" y="7214411"/>
                </a:cubicBezTo>
                <a:close/>
                <a:moveTo>
                  <a:pt x="682218" y="7214411"/>
                </a:moveTo>
                <a:cubicBezTo>
                  <a:pt x="682218" y="7214411"/>
                  <a:pt x="682218" y="7221101"/>
                  <a:pt x="682218" y="7234477"/>
                </a:cubicBezTo>
                <a:lnTo>
                  <a:pt x="662153" y="7254542"/>
                </a:lnTo>
                <a:cubicBezTo>
                  <a:pt x="648776" y="7254542"/>
                  <a:pt x="642089" y="7251198"/>
                  <a:pt x="642089" y="7244510"/>
                </a:cubicBezTo>
                <a:cubicBezTo>
                  <a:pt x="642089" y="7237820"/>
                  <a:pt x="642089" y="7234477"/>
                  <a:pt x="642089" y="7234477"/>
                </a:cubicBezTo>
                <a:cubicBezTo>
                  <a:pt x="642089" y="7221101"/>
                  <a:pt x="645433" y="7217756"/>
                  <a:pt x="652120" y="7224444"/>
                </a:cubicBezTo>
                <a:cubicBezTo>
                  <a:pt x="658809" y="7231134"/>
                  <a:pt x="662153" y="7231134"/>
                  <a:pt x="662153" y="7224444"/>
                </a:cubicBezTo>
                <a:cubicBezTo>
                  <a:pt x="662153" y="7217756"/>
                  <a:pt x="668840" y="7214411"/>
                  <a:pt x="682218" y="7214411"/>
                </a:cubicBezTo>
                <a:close/>
                <a:moveTo>
                  <a:pt x="5016319" y="7194346"/>
                </a:moveTo>
                <a:cubicBezTo>
                  <a:pt x="5002942" y="7194346"/>
                  <a:pt x="4996255" y="7201036"/>
                  <a:pt x="4996255" y="7214411"/>
                </a:cubicBezTo>
                <a:cubicBezTo>
                  <a:pt x="4996255" y="7227791"/>
                  <a:pt x="5002942" y="7234477"/>
                  <a:pt x="5016319" y="7234477"/>
                </a:cubicBezTo>
                <a:lnTo>
                  <a:pt x="4996255" y="7234477"/>
                </a:lnTo>
                <a:lnTo>
                  <a:pt x="4976189" y="7254542"/>
                </a:lnTo>
                <a:cubicBezTo>
                  <a:pt x="4976189" y="7267921"/>
                  <a:pt x="4979532" y="7274608"/>
                  <a:pt x="4986221" y="7274608"/>
                </a:cubicBezTo>
                <a:cubicBezTo>
                  <a:pt x="4992909" y="7274608"/>
                  <a:pt x="5002942" y="7267921"/>
                  <a:pt x="5016319" y="7254542"/>
                </a:cubicBezTo>
                <a:lnTo>
                  <a:pt x="5016319" y="7234477"/>
                </a:lnTo>
                <a:close/>
                <a:moveTo>
                  <a:pt x="4494623" y="7194346"/>
                </a:moveTo>
                <a:lnTo>
                  <a:pt x="4514687" y="7194346"/>
                </a:lnTo>
                <a:cubicBezTo>
                  <a:pt x="4514687" y="7207723"/>
                  <a:pt x="4514687" y="7214411"/>
                  <a:pt x="4514687" y="7214411"/>
                </a:cubicBezTo>
                <a:cubicBezTo>
                  <a:pt x="4514687" y="7214411"/>
                  <a:pt x="4511343" y="7211066"/>
                  <a:pt x="4504654" y="7204379"/>
                </a:cubicBezTo>
                <a:cubicBezTo>
                  <a:pt x="4497967" y="7197693"/>
                  <a:pt x="4494623" y="7194346"/>
                  <a:pt x="4494623" y="7194346"/>
                </a:cubicBezTo>
                <a:close/>
                <a:moveTo>
                  <a:pt x="3250572" y="7194346"/>
                </a:moveTo>
                <a:cubicBezTo>
                  <a:pt x="3250572" y="7194346"/>
                  <a:pt x="3250572" y="7201036"/>
                  <a:pt x="3250572" y="7214411"/>
                </a:cubicBezTo>
                <a:lnTo>
                  <a:pt x="3270641" y="7214411"/>
                </a:lnTo>
                <a:cubicBezTo>
                  <a:pt x="3270641" y="7201036"/>
                  <a:pt x="3270641" y="7194346"/>
                  <a:pt x="3270641" y="7194346"/>
                </a:cubicBezTo>
                <a:cubicBezTo>
                  <a:pt x="3270641" y="7194346"/>
                  <a:pt x="3263954" y="7194346"/>
                  <a:pt x="3250572" y="7194346"/>
                </a:cubicBezTo>
                <a:close/>
                <a:moveTo>
                  <a:pt x="3228001" y="7181806"/>
                </a:moveTo>
                <a:cubicBezTo>
                  <a:pt x="3226331" y="7180133"/>
                  <a:pt x="3223821" y="7180970"/>
                  <a:pt x="3220475" y="7184313"/>
                </a:cubicBezTo>
                <a:cubicBezTo>
                  <a:pt x="3213787" y="7191003"/>
                  <a:pt x="3210444" y="7201036"/>
                  <a:pt x="3210444" y="7214411"/>
                </a:cubicBezTo>
                <a:cubicBezTo>
                  <a:pt x="3210444" y="7214411"/>
                  <a:pt x="3213787" y="7211066"/>
                  <a:pt x="3220475" y="7204379"/>
                </a:cubicBezTo>
                <a:cubicBezTo>
                  <a:pt x="3227165" y="7197693"/>
                  <a:pt x="3230508" y="7194346"/>
                  <a:pt x="3230508" y="7194346"/>
                </a:cubicBezTo>
                <a:cubicBezTo>
                  <a:pt x="3230508" y="7187657"/>
                  <a:pt x="3229674" y="7183476"/>
                  <a:pt x="3228001" y="7181806"/>
                </a:cubicBezTo>
                <a:close/>
                <a:moveTo>
                  <a:pt x="3732140" y="7174282"/>
                </a:moveTo>
                <a:cubicBezTo>
                  <a:pt x="3692009" y="7201036"/>
                  <a:pt x="3671945" y="7221101"/>
                  <a:pt x="3671945" y="7234477"/>
                </a:cubicBezTo>
                <a:lnTo>
                  <a:pt x="3671945" y="7243077"/>
                </a:lnTo>
                <a:lnTo>
                  <a:pt x="3686994" y="7234477"/>
                </a:lnTo>
                <a:cubicBezTo>
                  <a:pt x="3697027" y="7227791"/>
                  <a:pt x="3705386" y="7221101"/>
                  <a:pt x="3712077" y="7214411"/>
                </a:cubicBezTo>
                <a:close/>
                <a:moveTo>
                  <a:pt x="4273904" y="7154216"/>
                </a:moveTo>
                <a:lnTo>
                  <a:pt x="4293968" y="7174282"/>
                </a:lnTo>
                <a:cubicBezTo>
                  <a:pt x="4293968" y="7174282"/>
                  <a:pt x="4293968" y="7167595"/>
                  <a:pt x="4293968" y="7154216"/>
                </a:cubicBezTo>
                <a:close/>
                <a:moveTo>
                  <a:pt x="3270641" y="7154216"/>
                </a:moveTo>
                <a:cubicBezTo>
                  <a:pt x="3270641" y="7154216"/>
                  <a:pt x="3270641" y="7157562"/>
                  <a:pt x="3270641" y="7164249"/>
                </a:cubicBezTo>
                <a:cubicBezTo>
                  <a:pt x="3270641" y="7170939"/>
                  <a:pt x="3277329" y="7174282"/>
                  <a:pt x="3290703" y="7174282"/>
                </a:cubicBezTo>
                <a:cubicBezTo>
                  <a:pt x="3290703" y="7160905"/>
                  <a:pt x="3284018" y="7154216"/>
                  <a:pt x="3270641" y="7154216"/>
                </a:cubicBezTo>
                <a:close/>
                <a:moveTo>
                  <a:pt x="3250572" y="7154216"/>
                </a:moveTo>
                <a:cubicBezTo>
                  <a:pt x="3250572" y="7154216"/>
                  <a:pt x="3243885" y="7160905"/>
                  <a:pt x="3230508" y="7174282"/>
                </a:cubicBezTo>
                <a:cubicBezTo>
                  <a:pt x="3230508" y="7187660"/>
                  <a:pt x="3233852" y="7194346"/>
                  <a:pt x="3240541" y="7194346"/>
                </a:cubicBezTo>
                <a:cubicBezTo>
                  <a:pt x="3247229" y="7194346"/>
                  <a:pt x="3250572" y="7187660"/>
                  <a:pt x="3250572" y="7174282"/>
                </a:cubicBezTo>
                <a:cubicBezTo>
                  <a:pt x="3250572" y="7160905"/>
                  <a:pt x="3250572" y="7154216"/>
                  <a:pt x="3250572" y="7154216"/>
                </a:cubicBezTo>
                <a:close/>
                <a:moveTo>
                  <a:pt x="2297473" y="7154216"/>
                </a:moveTo>
                <a:cubicBezTo>
                  <a:pt x="2304160" y="7154216"/>
                  <a:pt x="2304160" y="7160905"/>
                  <a:pt x="2297473" y="7174282"/>
                </a:cubicBezTo>
                <a:cubicBezTo>
                  <a:pt x="2290783" y="7187660"/>
                  <a:pt x="2287440" y="7194346"/>
                  <a:pt x="2287440" y="7194346"/>
                </a:cubicBezTo>
                <a:cubicBezTo>
                  <a:pt x="2287440" y="7194346"/>
                  <a:pt x="2287440" y="7187660"/>
                  <a:pt x="2287440" y="7174282"/>
                </a:cubicBezTo>
                <a:cubicBezTo>
                  <a:pt x="2287440" y="7160905"/>
                  <a:pt x="2290783" y="7154216"/>
                  <a:pt x="2297473" y="7154216"/>
                </a:cubicBezTo>
                <a:close/>
                <a:moveTo>
                  <a:pt x="1725615" y="7154216"/>
                </a:moveTo>
                <a:lnTo>
                  <a:pt x="1745679" y="7154216"/>
                </a:lnTo>
                <a:lnTo>
                  <a:pt x="1705548" y="7174282"/>
                </a:lnTo>
                <a:cubicBezTo>
                  <a:pt x="1705548" y="7174282"/>
                  <a:pt x="1712237" y="7167595"/>
                  <a:pt x="1725615" y="7154216"/>
                </a:cubicBezTo>
                <a:close/>
                <a:moveTo>
                  <a:pt x="1324307" y="7154216"/>
                </a:moveTo>
                <a:lnTo>
                  <a:pt x="1364437" y="7174282"/>
                </a:lnTo>
                <a:lnTo>
                  <a:pt x="1344373" y="7194346"/>
                </a:lnTo>
                <a:lnTo>
                  <a:pt x="1344373" y="7234477"/>
                </a:lnTo>
                <a:lnTo>
                  <a:pt x="1324307" y="7234477"/>
                </a:lnTo>
                <a:lnTo>
                  <a:pt x="1344373" y="7174282"/>
                </a:lnTo>
                <a:cubicBezTo>
                  <a:pt x="1330997" y="7174282"/>
                  <a:pt x="1324307" y="7174282"/>
                  <a:pt x="1324307" y="7174282"/>
                </a:cubicBezTo>
                <a:cubicBezTo>
                  <a:pt x="1324307" y="7174282"/>
                  <a:pt x="1324307" y="7167595"/>
                  <a:pt x="1324307" y="7154216"/>
                </a:cubicBezTo>
                <a:close/>
                <a:moveTo>
                  <a:pt x="3832467" y="7134151"/>
                </a:moveTo>
                <a:cubicBezTo>
                  <a:pt x="3832467" y="7134151"/>
                  <a:pt x="3825779" y="7147527"/>
                  <a:pt x="3812403" y="7174282"/>
                </a:cubicBezTo>
                <a:lnTo>
                  <a:pt x="3772272" y="7214411"/>
                </a:lnTo>
                <a:cubicBezTo>
                  <a:pt x="3758895" y="7227791"/>
                  <a:pt x="3755552" y="7237820"/>
                  <a:pt x="3762239" y="7244510"/>
                </a:cubicBezTo>
                <a:cubicBezTo>
                  <a:pt x="3768928" y="7251198"/>
                  <a:pt x="3778959" y="7247855"/>
                  <a:pt x="3792336" y="7234477"/>
                </a:cubicBezTo>
                <a:cubicBezTo>
                  <a:pt x="3805714" y="7234477"/>
                  <a:pt x="3819090" y="7234477"/>
                  <a:pt x="3832467" y="7234477"/>
                </a:cubicBezTo>
                <a:lnTo>
                  <a:pt x="3852533" y="7234477"/>
                </a:lnTo>
                <a:cubicBezTo>
                  <a:pt x="3839156" y="7234477"/>
                  <a:pt x="3835813" y="7231134"/>
                  <a:pt x="3842500" y="7224444"/>
                </a:cubicBezTo>
                <a:cubicBezTo>
                  <a:pt x="3849188" y="7217756"/>
                  <a:pt x="3849188" y="7211066"/>
                  <a:pt x="3842500" y="7204379"/>
                </a:cubicBezTo>
                <a:cubicBezTo>
                  <a:pt x="3835813" y="7197693"/>
                  <a:pt x="3832467" y="7187660"/>
                  <a:pt x="3832467" y="7174282"/>
                </a:cubicBezTo>
                <a:close/>
                <a:moveTo>
                  <a:pt x="3571620" y="7134151"/>
                </a:moveTo>
                <a:lnTo>
                  <a:pt x="3571620" y="7154216"/>
                </a:lnTo>
                <a:cubicBezTo>
                  <a:pt x="3584996" y="7154216"/>
                  <a:pt x="3591684" y="7154216"/>
                  <a:pt x="3591684" y="7154216"/>
                </a:cubicBezTo>
                <a:cubicBezTo>
                  <a:pt x="3591684" y="7140838"/>
                  <a:pt x="3584996" y="7134151"/>
                  <a:pt x="3571620" y="7134151"/>
                </a:cubicBezTo>
                <a:close/>
                <a:moveTo>
                  <a:pt x="822675" y="7134151"/>
                </a:moveTo>
                <a:cubicBezTo>
                  <a:pt x="822675" y="7134151"/>
                  <a:pt x="829365" y="7140838"/>
                  <a:pt x="842742" y="7154216"/>
                </a:cubicBezTo>
                <a:lnTo>
                  <a:pt x="822675" y="7154216"/>
                </a:lnTo>
                <a:cubicBezTo>
                  <a:pt x="809298" y="7154216"/>
                  <a:pt x="809298" y="7147527"/>
                  <a:pt x="822675" y="7134151"/>
                </a:cubicBezTo>
                <a:close/>
                <a:moveTo>
                  <a:pt x="5036383" y="7114085"/>
                </a:moveTo>
                <a:lnTo>
                  <a:pt x="5016319" y="7134151"/>
                </a:lnTo>
                <a:lnTo>
                  <a:pt x="5056450" y="7134151"/>
                </a:lnTo>
                <a:close/>
                <a:moveTo>
                  <a:pt x="2508157" y="7114085"/>
                </a:moveTo>
                <a:cubicBezTo>
                  <a:pt x="2508157" y="7114085"/>
                  <a:pt x="2511503" y="7114085"/>
                  <a:pt x="2518190" y="7114085"/>
                </a:cubicBezTo>
                <a:cubicBezTo>
                  <a:pt x="2524877" y="7114085"/>
                  <a:pt x="2528223" y="7120773"/>
                  <a:pt x="2528223" y="7134151"/>
                </a:cubicBezTo>
                <a:cubicBezTo>
                  <a:pt x="2528223" y="7134151"/>
                  <a:pt x="2524877" y="7130808"/>
                  <a:pt x="2518190" y="7124118"/>
                </a:cubicBezTo>
                <a:cubicBezTo>
                  <a:pt x="2511503" y="7117430"/>
                  <a:pt x="2508157" y="7114085"/>
                  <a:pt x="2508157" y="7114085"/>
                </a:cubicBezTo>
                <a:close/>
                <a:moveTo>
                  <a:pt x="2327571" y="7114085"/>
                </a:moveTo>
                <a:lnTo>
                  <a:pt x="2347635" y="7134151"/>
                </a:lnTo>
                <a:cubicBezTo>
                  <a:pt x="2347635" y="7134151"/>
                  <a:pt x="2340950" y="7134151"/>
                  <a:pt x="2327571" y="7134151"/>
                </a:cubicBezTo>
                <a:cubicBezTo>
                  <a:pt x="2327571" y="7120773"/>
                  <a:pt x="2327571" y="7114085"/>
                  <a:pt x="2327571" y="7114085"/>
                </a:cubicBezTo>
                <a:close/>
                <a:moveTo>
                  <a:pt x="1665417" y="7114085"/>
                </a:moveTo>
                <a:lnTo>
                  <a:pt x="1685484" y="7134151"/>
                </a:lnTo>
                <a:cubicBezTo>
                  <a:pt x="1685484" y="7147527"/>
                  <a:pt x="1678793" y="7147527"/>
                  <a:pt x="1665417" y="7134151"/>
                </a:cubicBezTo>
                <a:cubicBezTo>
                  <a:pt x="1665417" y="7120773"/>
                  <a:pt x="1665417" y="7114085"/>
                  <a:pt x="1665417" y="7114085"/>
                </a:cubicBezTo>
                <a:close/>
                <a:moveTo>
                  <a:pt x="642089" y="7114085"/>
                </a:moveTo>
                <a:lnTo>
                  <a:pt x="662153" y="7154216"/>
                </a:lnTo>
                <a:cubicBezTo>
                  <a:pt x="648776" y="7154216"/>
                  <a:pt x="635398" y="7150872"/>
                  <a:pt x="622022" y="7144181"/>
                </a:cubicBezTo>
                <a:cubicBezTo>
                  <a:pt x="608645" y="7137494"/>
                  <a:pt x="615332" y="7127463"/>
                  <a:pt x="642089" y="7114085"/>
                </a:cubicBezTo>
                <a:close/>
                <a:moveTo>
                  <a:pt x="3571620" y="7099036"/>
                </a:moveTo>
                <a:cubicBezTo>
                  <a:pt x="3568276" y="7099036"/>
                  <a:pt x="3564930" y="7100710"/>
                  <a:pt x="3561586" y="7104053"/>
                </a:cubicBezTo>
                <a:cubicBezTo>
                  <a:pt x="3554899" y="7110740"/>
                  <a:pt x="3551555" y="7120773"/>
                  <a:pt x="3551555" y="7134151"/>
                </a:cubicBezTo>
                <a:lnTo>
                  <a:pt x="3571620" y="7114085"/>
                </a:lnTo>
                <a:cubicBezTo>
                  <a:pt x="3584996" y="7114085"/>
                  <a:pt x="3588340" y="7110740"/>
                  <a:pt x="3581652" y="7104053"/>
                </a:cubicBezTo>
                <a:cubicBezTo>
                  <a:pt x="3578308" y="7100710"/>
                  <a:pt x="3574963" y="7099036"/>
                  <a:pt x="3571620" y="7099036"/>
                </a:cubicBezTo>
                <a:close/>
                <a:moveTo>
                  <a:pt x="5317298" y="7094020"/>
                </a:moveTo>
                <a:lnTo>
                  <a:pt x="5317298" y="7134151"/>
                </a:lnTo>
                <a:lnTo>
                  <a:pt x="5277167" y="7154216"/>
                </a:lnTo>
                <a:cubicBezTo>
                  <a:pt x="5263790" y="7167595"/>
                  <a:pt x="5250413" y="7174282"/>
                  <a:pt x="5237036" y="7174282"/>
                </a:cubicBezTo>
                <a:lnTo>
                  <a:pt x="5277167" y="7134151"/>
                </a:lnTo>
                <a:cubicBezTo>
                  <a:pt x="5303921" y="7107396"/>
                  <a:pt x="5317298" y="7094020"/>
                  <a:pt x="5317298" y="7094020"/>
                </a:cubicBezTo>
                <a:close/>
                <a:moveTo>
                  <a:pt x="772512" y="7094020"/>
                </a:moveTo>
                <a:cubicBezTo>
                  <a:pt x="779200" y="7094020"/>
                  <a:pt x="782547" y="7097367"/>
                  <a:pt x="782547" y="7104053"/>
                </a:cubicBezTo>
                <a:cubicBezTo>
                  <a:pt x="782547" y="7110740"/>
                  <a:pt x="775856" y="7114085"/>
                  <a:pt x="762479" y="7114085"/>
                </a:cubicBezTo>
                <a:cubicBezTo>
                  <a:pt x="762479" y="7100710"/>
                  <a:pt x="765823" y="7094020"/>
                  <a:pt x="772512" y="7094020"/>
                </a:cubicBezTo>
                <a:close/>
                <a:moveTo>
                  <a:pt x="5482838" y="7083987"/>
                </a:moveTo>
                <a:cubicBezTo>
                  <a:pt x="5486181" y="7083987"/>
                  <a:pt x="5484509" y="7087330"/>
                  <a:pt x="5477819" y="7094020"/>
                </a:cubicBezTo>
                <a:cubicBezTo>
                  <a:pt x="5464445" y="7107396"/>
                  <a:pt x="5457755" y="7120773"/>
                  <a:pt x="5457755" y="7134151"/>
                </a:cubicBezTo>
                <a:cubicBezTo>
                  <a:pt x="5444379" y="7134151"/>
                  <a:pt x="5437689" y="7137494"/>
                  <a:pt x="5437689" y="7144181"/>
                </a:cubicBezTo>
                <a:cubicBezTo>
                  <a:pt x="5437689" y="7150872"/>
                  <a:pt x="5437689" y="7154216"/>
                  <a:pt x="5437689" y="7154216"/>
                </a:cubicBezTo>
                <a:lnTo>
                  <a:pt x="5397560" y="7174282"/>
                </a:lnTo>
                <a:cubicBezTo>
                  <a:pt x="5397560" y="7160905"/>
                  <a:pt x="5404247" y="7147527"/>
                  <a:pt x="5417625" y="7134151"/>
                </a:cubicBezTo>
                <a:cubicBezTo>
                  <a:pt x="5431001" y="7120773"/>
                  <a:pt x="5437689" y="7114085"/>
                  <a:pt x="5437689" y="7114085"/>
                </a:cubicBezTo>
                <a:cubicBezTo>
                  <a:pt x="5437689" y="7114085"/>
                  <a:pt x="5441035" y="7110740"/>
                  <a:pt x="5447722" y="7104053"/>
                </a:cubicBezTo>
                <a:cubicBezTo>
                  <a:pt x="5454412" y="7097367"/>
                  <a:pt x="5457755" y="7094020"/>
                  <a:pt x="5457755" y="7094020"/>
                </a:cubicBezTo>
                <a:cubicBezTo>
                  <a:pt x="5471133" y="7087330"/>
                  <a:pt x="5479494" y="7083987"/>
                  <a:pt x="5482838" y="7083987"/>
                </a:cubicBezTo>
                <a:close/>
                <a:moveTo>
                  <a:pt x="5357429" y="7073956"/>
                </a:moveTo>
                <a:cubicBezTo>
                  <a:pt x="5357429" y="7073956"/>
                  <a:pt x="5357429" y="7080642"/>
                  <a:pt x="5357429" y="7094020"/>
                </a:cubicBezTo>
                <a:cubicBezTo>
                  <a:pt x="5344052" y="7094020"/>
                  <a:pt x="5337362" y="7094020"/>
                  <a:pt x="5337362" y="7094020"/>
                </a:cubicBezTo>
                <a:close/>
                <a:moveTo>
                  <a:pt x="1003264" y="7073956"/>
                </a:moveTo>
                <a:lnTo>
                  <a:pt x="963133" y="7134151"/>
                </a:lnTo>
                <a:lnTo>
                  <a:pt x="943067" y="7114085"/>
                </a:lnTo>
                <a:cubicBezTo>
                  <a:pt x="943067" y="7100710"/>
                  <a:pt x="946412" y="7094020"/>
                  <a:pt x="953098" y="7094020"/>
                </a:cubicBezTo>
                <a:cubicBezTo>
                  <a:pt x="959789" y="7094020"/>
                  <a:pt x="963133" y="7094020"/>
                  <a:pt x="963133" y="7094020"/>
                </a:cubicBezTo>
                <a:lnTo>
                  <a:pt x="983197" y="7094020"/>
                </a:lnTo>
                <a:close/>
                <a:moveTo>
                  <a:pt x="2267375" y="7053888"/>
                </a:moveTo>
                <a:lnTo>
                  <a:pt x="2267375" y="7073956"/>
                </a:lnTo>
                <a:lnTo>
                  <a:pt x="2227244" y="7134151"/>
                </a:lnTo>
                <a:cubicBezTo>
                  <a:pt x="2213868" y="7134151"/>
                  <a:pt x="2207179" y="7130808"/>
                  <a:pt x="2207179" y="7124118"/>
                </a:cubicBezTo>
                <a:cubicBezTo>
                  <a:pt x="2207179" y="7117430"/>
                  <a:pt x="2220556" y="7100710"/>
                  <a:pt x="2247309" y="7073956"/>
                </a:cubicBezTo>
                <a:close/>
                <a:moveTo>
                  <a:pt x="3493868" y="7041347"/>
                </a:moveTo>
                <a:cubicBezTo>
                  <a:pt x="3488849" y="7039676"/>
                  <a:pt x="3484669" y="7040511"/>
                  <a:pt x="3481325" y="7043855"/>
                </a:cubicBezTo>
                <a:cubicBezTo>
                  <a:pt x="3474635" y="7050545"/>
                  <a:pt x="3464606" y="7060578"/>
                  <a:pt x="3451228" y="7073956"/>
                </a:cubicBezTo>
                <a:lnTo>
                  <a:pt x="3431161" y="7114085"/>
                </a:lnTo>
                <a:cubicBezTo>
                  <a:pt x="3444538" y="7100710"/>
                  <a:pt x="3457915" y="7087332"/>
                  <a:pt x="3471292" y="7073956"/>
                </a:cubicBezTo>
                <a:cubicBezTo>
                  <a:pt x="3484669" y="7060578"/>
                  <a:pt x="3491356" y="7053888"/>
                  <a:pt x="3491356" y="7053888"/>
                </a:cubicBezTo>
                <a:cubicBezTo>
                  <a:pt x="3491356" y="7053888"/>
                  <a:pt x="3498047" y="7053888"/>
                  <a:pt x="3511424" y="7053888"/>
                </a:cubicBezTo>
                <a:lnTo>
                  <a:pt x="3491356" y="7094020"/>
                </a:lnTo>
                <a:cubicBezTo>
                  <a:pt x="3477979" y="7094020"/>
                  <a:pt x="3467950" y="7104053"/>
                  <a:pt x="3461259" y="7124118"/>
                </a:cubicBezTo>
                <a:cubicBezTo>
                  <a:pt x="3454571" y="7144181"/>
                  <a:pt x="3451228" y="7147527"/>
                  <a:pt x="3451228" y="7134151"/>
                </a:cubicBezTo>
                <a:lnTo>
                  <a:pt x="3431161" y="7134151"/>
                </a:lnTo>
                <a:cubicBezTo>
                  <a:pt x="3431161" y="7160905"/>
                  <a:pt x="3417784" y="7187660"/>
                  <a:pt x="3391030" y="7214411"/>
                </a:cubicBezTo>
                <a:cubicBezTo>
                  <a:pt x="3377654" y="7227791"/>
                  <a:pt x="3360934" y="7247855"/>
                  <a:pt x="3340869" y="7274608"/>
                </a:cubicBezTo>
                <a:cubicBezTo>
                  <a:pt x="3320803" y="7301362"/>
                  <a:pt x="3297395" y="7324770"/>
                  <a:pt x="3270641" y="7344838"/>
                </a:cubicBezTo>
                <a:cubicBezTo>
                  <a:pt x="3243885" y="7364901"/>
                  <a:pt x="3220475" y="7388312"/>
                  <a:pt x="3200411" y="7415063"/>
                </a:cubicBezTo>
                <a:cubicBezTo>
                  <a:pt x="3180344" y="7441819"/>
                  <a:pt x="3163624" y="7461884"/>
                  <a:pt x="3150247" y="7475262"/>
                </a:cubicBezTo>
                <a:cubicBezTo>
                  <a:pt x="3096742" y="7515392"/>
                  <a:pt x="3083365" y="7535457"/>
                  <a:pt x="3110118" y="7535457"/>
                </a:cubicBezTo>
                <a:cubicBezTo>
                  <a:pt x="3123495" y="7535457"/>
                  <a:pt x="3133527" y="7528769"/>
                  <a:pt x="3140215" y="7515392"/>
                </a:cubicBezTo>
                <a:cubicBezTo>
                  <a:pt x="3146903" y="7502016"/>
                  <a:pt x="3163624" y="7488638"/>
                  <a:pt x="3190377" y="7475262"/>
                </a:cubicBezTo>
                <a:cubicBezTo>
                  <a:pt x="3217131" y="7435131"/>
                  <a:pt x="3243885" y="7398345"/>
                  <a:pt x="3270641" y="7364901"/>
                </a:cubicBezTo>
                <a:cubicBezTo>
                  <a:pt x="3284018" y="7348181"/>
                  <a:pt x="3297395" y="7333132"/>
                  <a:pt x="3310772" y="7319754"/>
                </a:cubicBezTo>
                <a:lnTo>
                  <a:pt x="3346676" y="7288336"/>
                </a:lnTo>
                <a:lnTo>
                  <a:pt x="3338362" y="7302198"/>
                </a:lnTo>
                <a:cubicBezTo>
                  <a:pt x="3333343" y="7317247"/>
                  <a:pt x="3330837" y="7334803"/>
                  <a:pt x="3330837" y="7354867"/>
                </a:cubicBezTo>
                <a:lnTo>
                  <a:pt x="3350901" y="7354867"/>
                </a:lnTo>
                <a:cubicBezTo>
                  <a:pt x="3364278" y="7341493"/>
                  <a:pt x="3374310" y="7338148"/>
                  <a:pt x="3380999" y="7344838"/>
                </a:cubicBezTo>
                <a:cubicBezTo>
                  <a:pt x="3387686" y="7351524"/>
                  <a:pt x="3391030" y="7358214"/>
                  <a:pt x="3391030" y="7364901"/>
                </a:cubicBezTo>
                <a:cubicBezTo>
                  <a:pt x="3391030" y="7371591"/>
                  <a:pt x="3384343" y="7374934"/>
                  <a:pt x="3370966" y="7374934"/>
                </a:cubicBezTo>
                <a:cubicBezTo>
                  <a:pt x="3357590" y="7374934"/>
                  <a:pt x="3350901" y="7381622"/>
                  <a:pt x="3350901" y="7394998"/>
                </a:cubicBezTo>
                <a:cubicBezTo>
                  <a:pt x="3350901" y="7408376"/>
                  <a:pt x="3357590" y="7415063"/>
                  <a:pt x="3370966" y="7415063"/>
                </a:cubicBezTo>
                <a:cubicBezTo>
                  <a:pt x="3384343" y="7415063"/>
                  <a:pt x="3394376" y="7415063"/>
                  <a:pt x="3401063" y="7415063"/>
                </a:cubicBezTo>
                <a:cubicBezTo>
                  <a:pt x="3407751" y="7415063"/>
                  <a:pt x="3411097" y="7415063"/>
                  <a:pt x="3411097" y="7415063"/>
                </a:cubicBezTo>
                <a:cubicBezTo>
                  <a:pt x="3411097" y="7401688"/>
                  <a:pt x="3414440" y="7394998"/>
                  <a:pt x="3421127" y="7394998"/>
                </a:cubicBezTo>
                <a:cubicBezTo>
                  <a:pt x="3427817" y="7394998"/>
                  <a:pt x="3434507" y="7384965"/>
                  <a:pt x="3441195" y="7364901"/>
                </a:cubicBezTo>
                <a:cubicBezTo>
                  <a:pt x="3447881" y="7344838"/>
                  <a:pt x="3451228" y="7334803"/>
                  <a:pt x="3451228" y="7334803"/>
                </a:cubicBezTo>
                <a:lnTo>
                  <a:pt x="3451228" y="7314737"/>
                </a:lnTo>
                <a:cubicBezTo>
                  <a:pt x="3464606" y="7314737"/>
                  <a:pt x="3471292" y="7314737"/>
                  <a:pt x="3471292" y="7314737"/>
                </a:cubicBezTo>
                <a:cubicBezTo>
                  <a:pt x="3471292" y="7287986"/>
                  <a:pt x="3474635" y="7274608"/>
                  <a:pt x="3481325" y="7274608"/>
                </a:cubicBezTo>
                <a:cubicBezTo>
                  <a:pt x="3488013" y="7274608"/>
                  <a:pt x="3491356" y="7267921"/>
                  <a:pt x="3491356" y="7254542"/>
                </a:cubicBezTo>
                <a:cubicBezTo>
                  <a:pt x="3504733" y="7267921"/>
                  <a:pt x="3511424" y="7264574"/>
                  <a:pt x="3511424" y="7244510"/>
                </a:cubicBezTo>
                <a:cubicBezTo>
                  <a:pt x="3511424" y="7224444"/>
                  <a:pt x="3521458" y="7204379"/>
                  <a:pt x="3541522" y="7184313"/>
                </a:cubicBezTo>
                <a:cubicBezTo>
                  <a:pt x="3561586" y="7164249"/>
                  <a:pt x="3564930" y="7154216"/>
                  <a:pt x="3551555" y="7154216"/>
                </a:cubicBezTo>
                <a:lnTo>
                  <a:pt x="3531488" y="7154216"/>
                </a:lnTo>
                <a:cubicBezTo>
                  <a:pt x="3531488" y="7167595"/>
                  <a:pt x="3528145" y="7174282"/>
                  <a:pt x="3521458" y="7174282"/>
                </a:cubicBezTo>
                <a:cubicBezTo>
                  <a:pt x="3514768" y="7174282"/>
                  <a:pt x="3511424" y="7174282"/>
                  <a:pt x="3511424" y="7174282"/>
                </a:cubicBezTo>
                <a:cubicBezTo>
                  <a:pt x="3511424" y="7160905"/>
                  <a:pt x="3504733" y="7160905"/>
                  <a:pt x="3491356" y="7174282"/>
                </a:cubicBezTo>
                <a:cubicBezTo>
                  <a:pt x="3477979" y="7187660"/>
                  <a:pt x="3471292" y="7201036"/>
                  <a:pt x="3471292" y="7214411"/>
                </a:cubicBezTo>
                <a:cubicBezTo>
                  <a:pt x="3471292" y="7227791"/>
                  <a:pt x="3464606" y="7234477"/>
                  <a:pt x="3451228" y="7234477"/>
                </a:cubicBezTo>
                <a:cubicBezTo>
                  <a:pt x="3431161" y="7234477"/>
                  <a:pt x="3413605" y="7236985"/>
                  <a:pt x="3398557" y="7242001"/>
                </a:cubicBezTo>
                <a:lnTo>
                  <a:pt x="3394374" y="7244510"/>
                </a:lnTo>
                <a:lnTo>
                  <a:pt x="3411097" y="7224444"/>
                </a:lnTo>
                <a:cubicBezTo>
                  <a:pt x="3424474" y="7204379"/>
                  <a:pt x="3447881" y="7177625"/>
                  <a:pt x="3481325" y="7144181"/>
                </a:cubicBezTo>
                <a:cubicBezTo>
                  <a:pt x="3514768" y="7110740"/>
                  <a:pt x="3531488" y="7094020"/>
                  <a:pt x="3531488" y="7094020"/>
                </a:cubicBezTo>
                <a:cubicBezTo>
                  <a:pt x="3531488" y="7080642"/>
                  <a:pt x="3534834" y="7073956"/>
                  <a:pt x="3541522" y="7073956"/>
                </a:cubicBezTo>
                <a:cubicBezTo>
                  <a:pt x="3548209" y="7073956"/>
                  <a:pt x="3551555" y="7073956"/>
                  <a:pt x="3551555" y="7073956"/>
                </a:cubicBezTo>
                <a:cubicBezTo>
                  <a:pt x="3551555" y="7073956"/>
                  <a:pt x="3554899" y="7073956"/>
                  <a:pt x="3561586" y="7073956"/>
                </a:cubicBezTo>
                <a:cubicBezTo>
                  <a:pt x="3568276" y="7073956"/>
                  <a:pt x="3571620" y="7067266"/>
                  <a:pt x="3571620" y="7053888"/>
                </a:cubicBezTo>
                <a:cubicBezTo>
                  <a:pt x="3571620" y="7053888"/>
                  <a:pt x="3564930" y="7053888"/>
                  <a:pt x="3551555" y="7053888"/>
                </a:cubicBezTo>
                <a:cubicBezTo>
                  <a:pt x="3551555" y="7053888"/>
                  <a:pt x="3544865" y="7053888"/>
                  <a:pt x="3531488" y="7053888"/>
                </a:cubicBezTo>
                <a:cubicBezTo>
                  <a:pt x="3518111" y="7053888"/>
                  <a:pt x="3511424" y="7053888"/>
                  <a:pt x="3511424" y="7053888"/>
                </a:cubicBezTo>
                <a:cubicBezTo>
                  <a:pt x="3504733" y="7047201"/>
                  <a:pt x="3498882" y="7043023"/>
                  <a:pt x="3493868" y="7041347"/>
                </a:cubicBezTo>
                <a:close/>
                <a:moveTo>
                  <a:pt x="822675" y="7033825"/>
                </a:moveTo>
                <a:cubicBezTo>
                  <a:pt x="822675" y="7033825"/>
                  <a:pt x="826018" y="7033825"/>
                  <a:pt x="832708" y="7033825"/>
                </a:cubicBezTo>
                <a:cubicBezTo>
                  <a:pt x="839398" y="7033825"/>
                  <a:pt x="842742" y="7040511"/>
                  <a:pt x="842742" y="7053888"/>
                </a:cubicBezTo>
                <a:lnTo>
                  <a:pt x="802611" y="7073956"/>
                </a:lnTo>
                <a:cubicBezTo>
                  <a:pt x="802611" y="7073956"/>
                  <a:pt x="809298" y="7067266"/>
                  <a:pt x="822675" y="7053888"/>
                </a:cubicBezTo>
                <a:cubicBezTo>
                  <a:pt x="822675" y="7053888"/>
                  <a:pt x="822675" y="7047201"/>
                  <a:pt x="822675" y="7033825"/>
                </a:cubicBezTo>
                <a:close/>
                <a:moveTo>
                  <a:pt x="1680466" y="7021284"/>
                </a:moveTo>
                <a:cubicBezTo>
                  <a:pt x="1683811" y="7022955"/>
                  <a:pt x="1685484" y="7027135"/>
                  <a:pt x="1685484" y="7033825"/>
                </a:cubicBezTo>
                <a:cubicBezTo>
                  <a:pt x="1672104" y="7033825"/>
                  <a:pt x="1665417" y="7033825"/>
                  <a:pt x="1665417" y="7033825"/>
                </a:cubicBezTo>
                <a:cubicBezTo>
                  <a:pt x="1652040" y="7033825"/>
                  <a:pt x="1645353" y="7033825"/>
                  <a:pt x="1645353" y="7033825"/>
                </a:cubicBezTo>
                <a:cubicBezTo>
                  <a:pt x="1645353" y="7033825"/>
                  <a:pt x="1652040" y="7030480"/>
                  <a:pt x="1665417" y="7023792"/>
                </a:cubicBezTo>
                <a:cubicBezTo>
                  <a:pt x="1672104" y="7020447"/>
                  <a:pt x="1677122" y="7019611"/>
                  <a:pt x="1680466" y="7021284"/>
                </a:cubicBezTo>
                <a:close/>
                <a:moveTo>
                  <a:pt x="5678473" y="7013757"/>
                </a:moveTo>
                <a:lnTo>
                  <a:pt x="5638344" y="7053888"/>
                </a:lnTo>
                <a:lnTo>
                  <a:pt x="5638344" y="7033825"/>
                </a:lnTo>
                <a:cubicBezTo>
                  <a:pt x="5651719" y="7020447"/>
                  <a:pt x="5665098" y="7013757"/>
                  <a:pt x="5678473" y="7013757"/>
                </a:cubicBezTo>
                <a:close/>
                <a:moveTo>
                  <a:pt x="3872597" y="7013757"/>
                </a:moveTo>
                <a:lnTo>
                  <a:pt x="3872597" y="7033825"/>
                </a:lnTo>
                <a:lnTo>
                  <a:pt x="3892662" y="7033825"/>
                </a:lnTo>
                <a:close/>
                <a:moveTo>
                  <a:pt x="2929529" y="7013757"/>
                </a:moveTo>
                <a:cubicBezTo>
                  <a:pt x="2916153" y="7027137"/>
                  <a:pt x="2902776" y="7030480"/>
                  <a:pt x="2889400" y="7023792"/>
                </a:cubicBezTo>
                <a:cubicBezTo>
                  <a:pt x="2876023" y="7017103"/>
                  <a:pt x="2869335" y="7020447"/>
                  <a:pt x="2869335" y="7033825"/>
                </a:cubicBezTo>
                <a:cubicBezTo>
                  <a:pt x="2869335" y="7047201"/>
                  <a:pt x="2876023" y="7053888"/>
                  <a:pt x="2889400" y="7053888"/>
                </a:cubicBezTo>
                <a:cubicBezTo>
                  <a:pt x="2902776" y="7053888"/>
                  <a:pt x="2916153" y="7047201"/>
                  <a:pt x="2929529" y="7033825"/>
                </a:cubicBezTo>
                <a:cubicBezTo>
                  <a:pt x="2942906" y="7020447"/>
                  <a:pt x="2949593" y="7013757"/>
                  <a:pt x="2949593" y="7013757"/>
                </a:cubicBezTo>
                <a:close/>
                <a:moveTo>
                  <a:pt x="2748941" y="7013757"/>
                </a:moveTo>
                <a:cubicBezTo>
                  <a:pt x="2735563" y="7013757"/>
                  <a:pt x="2728876" y="7020447"/>
                  <a:pt x="2728876" y="7033825"/>
                </a:cubicBezTo>
                <a:cubicBezTo>
                  <a:pt x="2728876" y="7033825"/>
                  <a:pt x="2735563" y="7033825"/>
                  <a:pt x="2748941" y="7033825"/>
                </a:cubicBezTo>
                <a:close/>
                <a:moveTo>
                  <a:pt x="1504895" y="7013757"/>
                </a:moveTo>
                <a:cubicBezTo>
                  <a:pt x="1491518" y="7027137"/>
                  <a:pt x="1471454" y="7047201"/>
                  <a:pt x="1444700" y="7073956"/>
                </a:cubicBezTo>
                <a:lnTo>
                  <a:pt x="1464764" y="7033825"/>
                </a:lnTo>
                <a:close/>
                <a:moveTo>
                  <a:pt x="622022" y="7013757"/>
                </a:moveTo>
                <a:cubicBezTo>
                  <a:pt x="622022" y="7013757"/>
                  <a:pt x="625365" y="7017103"/>
                  <a:pt x="632056" y="7023792"/>
                </a:cubicBezTo>
                <a:cubicBezTo>
                  <a:pt x="638743" y="7030480"/>
                  <a:pt x="642089" y="7037168"/>
                  <a:pt x="642089" y="7043855"/>
                </a:cubicBezTo>
                <a:cubicBezTo>
                  <a:pt x="642089" y="7050545"/>
                  <a:pt x="642089" y="7053888"/>
                  <a:pt x="642089" y="7053888"/>
                </a:cubicBezTo>
                <a:cubicBezTo>
                  <a:pt x="628712" y="7053888"/>
                  <a:pt x="622022" y="7060578"/>
                  <a:pt x="622022" y="7073956"/>
                </a:cubicBezTo>
                <a:lnTo>
                  <a:pt x="581890" y="7073956"/>
                </a:lnTo>
                <a:cubicBezTo>
                  <a:pt x="595268" y="7073956"/>
                  <a:pt x="598614" y="7070613"/>
                  <a:pt x="591925" y="7063923"/>
                </a:cubicBezTo>
                <a:cubicBezTo>
                  <a:pt x="585237" y="7057235"/>
                  <a:pt x="588581" y="7053888"/>
                  <a:pt x="601958" y="7053888"/>
                </a:cubicBezTo>
                <a:cubicBezTo>
                  <a:pt x="615332" y="7053888"/>
                  <a:pt x="622022" y="7047201"/>
                  <a:pt x="622022" y="7033825"/>
                </a:cubicBezTo>
                <a:cubicBezTo>
                  <a:pt x="622022" y="7020447"/>
                  <a:pt x="622022" y="7013757"/>
                  <a:pt x="622022" y="7013757"/>
                </a:cubicBezTo>
                <a:close/>
                <a:moveTo>
                  <a:pt x="3712077" y="6993694"/>
                </a:moveTo>
                <a:lnTo>
                  <a:pt x="3732140" y="7013757"/>
                </a:lnTo>
                <a:cubicBezTo>
                  <a:pt x="3718763" y="7013757"/>
                  <a:pt x="3712077" y="7013757"/>
                  <a:pt x="3712077" y="7013757"/>
                </a:cubicBezTo>
                <a:cubicBezTo>
                  <a:pt x="3698699" y="7013757"/>
                  <a:pt x="3698699" y="7020447"/>
                  <a:pt x="3712077" y="7033825"/>
                </a:cubicBezTo>
                <a:lnTo>
                  <a:pt x="3692009" y="7033825"/>
                </a:lnTo>
                <a:close/>
                <a:moveTo>
                  <a:pt x="3611749" y="6993694"/>
                </a:moveTo>
                <a:lnTo>
                  <a:pt x="3591684" y="7013757"/>
                </a:lnTo>
                <a:cubicBezTo>
                  <a:pt x="3605061" y="7013757"/>
                  <a:pt x="3618437" y="7007071"/>
                  <a:pt x="3631814" y="6993694"/>
                </a:cubicBezTo>
                <a:close/>
                <a:moveTo>
                  <a:pt x="3531488" y="6993694"/>
                </a:moveTo>
                <a:lnTo>
                  <a:pt x="3511424" y="7013757"/>
                </a:lnTo>
                <a:cubicBezTo>
                  <a:pt x="3511424" y="7027137"/>
                  <a:pt x="3514768" y="7027137"/>
                  <a:pt x="3521458" y="7013757"/>
                </a:cubicBezTo>
                <a:cubicBezTo>
                  <a:pt x="3528145" y="7000384"/>
                  <a:pt x="3531488" y="6993694"/>
                  <a:pt x="3531488" y="6993694"/>
                </a:cubicBezTo>
                <a:close/>
                <a:moveTo>
                  <a:pt x="2525089" y="6988679"/>
                </a:moveTo>
                <a:cubicBezTo>
                  <a:pt x="2527179" y="6988679"/>
                  <a:pt x="2528223" y="6990349"/>
                  <a:pt x="2528223" y="6993694"/>
                </a:cubicBezTo>
                <a:cubicBezTo>
                  <a:pt x="2528223" y="7007071"/>
                  <a:pt x="2521536" y="7020447"/>
                  <a:pt x="2508157" y="7033825"/>
                </a:cubicBezTo>
                <a:lnTo>
                  <a:pt x="2488093" y="7073956"/>
                </a:lnTo>
                <a:cubicBezTo>
                  <a:pt x="2488093" y="7087332"/>
                  <a:pt x="2481405" y="7094020"/>
                  <a:pt x="2468028" y="7094020"/>
                </a:cubicBezTo>
                <a:cubicBezTo>
                  <a:pt x="2454651" y="7094020"/>
                  <a:pt x="2444619" y="7094020"/>
                  <a:pt x="2437931" y="7094020"/>
                </a:cubicBezTo>
                <a:cubicBezTo>
                  <a:pt x="2431242" y="7094020"/>
                  <a:pt x="2427898" y="7094020"/>
                  <a:pt x="2427898" y="7094020"/>
                </a:cubicBezTo>
                <a:cubicBezTo>
                  <a:pt x="2427898" y="7094020"/>
                  <a:pt x="2444619" y="7073956"/>
                  <a:pt x="2478060" y="7033825"/>
                </a:cubicBezTo>
                <a:cubicBezTo>
                  <a:pt x="2503143" y="7003727"/>
                  <a:pt x="2518818" y="6988679"/>
                  <a:pt x="2525089" y="6988679"/>
                </a:cubicBezTo>
                <a:close/>
                <a:moveTo>
                  <a:pt x="4755471" y="6973630"/>
                </a:moveTo>
                <a:lnTo>
                  <a:pt x="4735405" y="6993694"/>
                </a:lnTo>
                <a:lnTo>
                  <a:pt x="4755471" y="6993694"/>
                </a:lnTo>
                <a:cubicBezTo>
                  <a:pt x="4768848" y="6980316"/>
                  <a:pt x="4775535" y="6973630"/>
                  <a:pt x="4775535" y="6973630"/>
                </a:cubicBezTo>
                <a:close/>
                <a:moveTo>
                  <a:pt x="2769007" y="6973630"/>
                </a:moveTo>
                <a:cubicBezTo>
                  <a:pt x="2755630" y="6987006"/>
                  <a:pt x="2748941" y="6993694"/>
                  <a:pt x="2748941" y="6993694"/>
                </a:cubicBezTo>
                <a:cubicBezTo>
                  <a:pt x="2748941" y="7007071"/>
                  <a:pt x="2755630" y="7013757"/>
                  <a:pt x="2769007" y="7013757"/>
                </a:cubicBezTo>
                <a:cubicBezTo>
                  <a:pt x="2769007" y="7000384"/>
                  <a:pt x="2769007" y="6993694"/>
                  <a:pt x="2769007" y="6993694"/>
                </a:cubicBezTo>
                <a:cubicBezTo>
                  <a:pt x="2769007" y="6980316"/>
                  <a:pt x="2769007" y="6973630"/>
                  <a:pt x="2769007" y="6973630"/>
                </a:cubicBezTo>
                <a:close/>
                <a:moveTo>
                  <a:pt x="1274145" y="6973630"/>
                </a:moveTo>
                <a:cubicBezTo>
                  <a:pt x="1280832" y="6973630"/>
                  <a:pt x="1287522" y="6976973"/>
                  <a:pt x="1294209" y="6983660"/>
                </a:cubicBezTo>
                <a:cubicBezTo>
                  <a:pt x="1300898" y="6990349"/>
                  <a:pt x="1310933" y="6987006"/>
                  <a:pt x="1324307" y="6973630"/>
                </a:cubicBezTo>
                <a:lnTo>
                  <a:pt x="1324307" y="6993694"/>
                </a:lnTo>
                <a:lnTo>
                  <a:pt x="1304243" y="7013757"/>
                </a:lnTo>
                <a:cubicBezTo>
                  <a:pt x="1304243" y="7000384"/>
                  <a:pt x="1297553" y="6990349"/>
                  <a:pt x="1284179" y="6983660"/>
                </a:cubicBezTo>
                <a:cubicBezTo>
                  <a:pt x="1270801" y="6976973"/>
                  <a:pt x="1267454" y="6973630"/>
                  <a:pt x="1274145" y="6973630"/>
                </a:cubicBezTo>
                <a:close/>
                <a:moveTo>
                  <a:pt x="5598213" y="6953562"/>
                </a:moveTo>
                <a:cubicBezTo>
                  <a:pt x="5611587" y="6953562"/>
                  <a:pt x="5618277" y="6953562"/>
                  <a:pt x="5618277" y="6953562"/>
                </a:cubicBezTo>
                <a:cubicBezTo>
                  <a:pt x="5618277" y="6953562"/>
                  <a:pt x="5618277" y="6956908"/>
                  <a:pt x="5618277" y="6963595"/>
                </a:cubicBezTo>
                <a:cubicBezTo>
                  <a:pt x="5618277" y="6970283"/>
                  <a:pt x="5611587" y="6973630"/>
                  <a:pt x="5598213" y="6973630"/>
                </a:cubicBezTo>
                <a:cubicBezTo>
                  <a:pt x="5598213" y="6973630"/>
                  <a:pt x="5598213" y="6966940"/>
                  <a:pt x="5598213" y="6953562"/>
                </a:cubicBezTo>
                <a:close/>
                <a:moveTo>
                  <a:pt x="3571620" y="6953562"/>
                </a:moveTo>
                <a:cubicBezTo>
                  <a:pt x="3558242" y="6953562"/>
                  <a:pt x="3554899" y="6956908"/>
                  <a:pt x="3561586" y="6963595"/>
                </a:cubicBezTo>
                <a:cubicBezTo>
                  <a:pt x="3568276" y="6970283"/>
                  <a:pt x="3571620" y="6973630"/>
                  <a:pt x="3571620" y="6973630"/>
                </a:cubicBezTo>
                <a:cubicBezTo>
                  <a:pt x="3571620" y="6973630"/>
                  <a:pt x="3571620" y="6966940"/>
                  <a:pt x="3571620" y="6953562"/>
                </a:cubicBezTo>
                <a:close/>
                <a:moveTo>
                  <a:pt x="1605221" y="6953562"/>
                </a:moveTo>
                <a:lnTo>
                  <a:pt x="1605221" y="6993694"/>
                </a:lnTo>
                <a:cubicBezTo>
                  <a:pt x="1591845" y="6993694"/>
                  <a:pt x="1585158" y="6990349"/>
                  <a:pt x="1585158" y="6983660"/>
                </a:cubicBezTo>
                <a:cubicBezTo>
                  <a:pt x="1585158" y="6976973"/>
                  <a:pt x="1585158" y="6973630"/>
                  <a:pt x="1585158" y="6973630"/>
                </a:cubicBezTo>
                <a:cubicBezTo>
                  <a:pt x="1598534" y="6960252"/>
                  <a:pt x="1605221" y="6953562"/>
                  <a:pt x="1605221" y="6953562"/>
                </a:cubicBezTo>
                <a:close/>
                <a:moveTo>
                  <a:pt x="3752204" y="6933499"/>
                </a:moveTo>
                <a:lnTo>
                  <a:pt x="3712077" y="6953562"/>
                </a:lnTo>
                <a:lnTo>
                  <a:pt x="3631814" y="7033825"/>
                </a:lnTo>
                <a:cubicBezTo>
                  <a:pt x="3605061" y="7060578"/>
                  <a:pt x="3591684" y="7080642"/>
                  <a:pt x="3591684" y="7094020"/>
                </a:cubicBezTo>
                <a:lnTo>
                  <a:pt x="3611749" y="7134151"/>
                </a:lnTo>
                <a:lnTo>
                  <a:pt x="3651881" y="7094020"/>
                </a:lnTo>
                <a:cubicBezTo>
                  <a:pt x="3651881" y="7094020"/>
                  <a:pt x="3645191" y="7094020"/>
                  <a:pt x="3631814" y="7094020"/>
                </a:cubicBezTo>
                <a:cubicBezTo>
                  <a:pt x="3618437" y="7094020"/>
                  <a:pt x="3611749" y="7094020"/>
                  <a:pt x="3611749" y="7094020"/>
                </a:cubicBezTo>
                <a:lnTo>
                  <a:pt x="3692009" y="7053888"/>
                </a:lnTo>
                <a:cubicBezTo>
                  <a:pt x="3712077" y="7053888"/>
                  <a:pt x="3725454" y="7048874"/>
                  <a:pt x="3732140" y="7038839"/>
                </a:cubicBezTo>
                <a:lnTo>
                  <a:pt x="3732140" y="7013757"/>
                </a:lnTo>
                <a:lnTo>
                  <a:pt x="3732140" y="6993694"/>
                </a:lnTo>
                <a:lnTo>
                  <a:pt x="3752204" y="6973630"/>
                </a:lnTo>
                <a:lnTo>
                  <a:pt x="3792336" y="6953562"/>
                </a:lnTo>
                <a:close/>
                <a:moveTo>
                  <a:pt x="3451228" y="6933499"/>
                </a:moveTo>
                <a:lnTo>
                  <a:pt x="3350901" y="7033825"/>
                </a:lnTo>
                <a:cubicBezTo>
                  <a:pt x="3350901" y="7087332"/>
                  <a:pt x="3330837" y="7114085"/>
                  <a:pt x="3290703" y="7114085"/>
                </a:cubicBezTo>
                <a:cubicBezTo>
                  <a:pt x="3277329" y="7114085"/>
                  <a:pt x="3277329" y="7120773"/>
                  <a:pt x="3290703" y="7134151"/>
                </a:cubicBezTo>
                <a:cubicBezTo>
                  <a:pt x="3304083" y="7147527"/>
                  <a:pt x="3310772" y="7147527"/>
                  <a:pt x="3310772" y="7134151"/>
                </a:cubicBezTo>
                <a:cubicBezTo>
                  <a:pt x="3310772" y="7120773"/>
                  <a:pt x="3314116" y="7114085"/>
                  <a:pt x="3320803" y="7114085"/>
                </a:cubicBezTo>
                <a:cubicBezTo>
                  <a:pt x="3327493" y="7114085"/>
                  <a:pt x="3337525" y="7120773"/>
                  <a:pt x="3350901" y="7134151"/>
                </a:cubicBezTo>
                <a:cubicBezTo>
                  <a:pt x="3364278" y="7147527"/>
                  <a:pt x="3364278" y="7157562"/>
                  <a:pt x="3350901" y="7164249"/>
                </a:cubicBezTo>
                <a:cubicBezTo>
                  <a:pt x="3337525" y="7170939"/>
                  <a:pt x="3324149" y="7174282"/>
                  <a:pt x="3310772" y="7174282"/>
                </a:cubicBezTo>
                <a:cubicBezTo>
                  <a:pt x="3310772" y="7187660"/>
                  <a:pt x="3310772" y="7197693"/>
                  <a:pt x="3310772" y="7204379"/>
                </a:cubicBezTo>
                <a:cubicBezTo>
                  <a:pt x="3310772" y="7211066"/>
                  <a:pt x="3304083" y="7221101"/>
                  <a:pt x="3290703" y="7234477"/>
                </a:cubicBezTo>
                <a:cubicBezTo>
                  <a:pt x="3250572" y="7261231"/>
                  <a:pt x="3243885" y="7274608"/>
                  <a:pt x="3270641" y="7274608"/>
                </a:cubicBezTo>
                <a:lnTo>
                  <a:pt x="3310772" y="7274608"/>
                </a:lnTo>
                <a:lnTo>
                  <a:pt x="3310772" y="7254542"/>
                </a:lnTo>
                <a:cubicBezTo>
                  <a:pt x="3297395" y="7241165"/>
                  <a:pt x="3297395" y="7234477"/>
                  <a:pt x="3310772" y="7234477"/>
                </a:cubicBezTo>
                <a:cubicBezTo>
                  <a:pt x="3324149" y="7234477"/>
                  <a:pt x="3330837" y="7227791"/>
                  <a:pt x="3330837" y="7214411"/>
                </a:cubicBezTo>
                <a:cubicBezTo>
                  <a:pt x="3330837" y="7201036"/>
                  <a:pt x="3337525" y="7187660"/>
                  <a:pt x="3350901" y="7174282"/>
                </a:cubicBezTo>
                <a:cubicBezTo>
                  <a:pt x="3364278" y="7160905"/>
                  <a:pt x="3377654" y="7154216"/>
                  <a:pt x="3391030" y="7154216"/>
                </a:cubicBezTo>
                <a:cubicBezTo>
                  <a:pt x="3391030" y="7140838"/>
                  <a:pt x="3384343" y="7134151"/>
                  <a:pt x="3370966" y="7134151"/>
                </a:cubicBezTo>
                <a:cubicBezTo>
                  <a:pt x="3357590" y="7134151"/>
                  <a:pt x="3350901" y="7127463"/>
                  <a:pt x="3350901" y="7114085"/>
                </a:cubicBezTo>
                <a:cubicBezTo>
                  <a:pt x="3350901" y="7100710"/>
                  <a:pt x="3350901" y="7090677"/>
                  <a:pt x="3350901" y="7083987"/>
                </a:cubicBezTo>
                <a:cubicBezTo>
                  <a:pt x="3350901" y="7077299"/>
                  <a:pt x="3357590" y="7067266"/>
                  <a:pt x="3370966" y="7053888"/>
                </a:cubicBezTo>
                <a:lnTo>
                  <a:pt x="3431161" y="6993694"/>
                </a:lnTo>
                <a:lnTo>
                  <a:pt x="3451228" y="6973630"/>
                </a:lnTo>
                <a:cubicBezTo>
                  <a:pt x="3451228" y="6987006"/>
                  <a:pt x="3457915" y="6993694"/>
                  <a:pt x="3471292" y="6993694"/>
                </a:cubicBezTo>
                <a:lnTo>
                  <a:pt x="3471292" y="6973630"/>
                </a:lnTo>
                <a:cubicBezTo>
                  <a:pt x="3457915" y="6973630"/>
                  <a:pt x="3451228" y="6966940"/>
                  <a:pt x="3451228" y="6953562"/>
                </a:cubicBezTo>
                <a:cubicBezTo>
                  <a:pt x="3451228" y="6940186"/>
                  <a:pt x="3451228" y="6933499"/>
                  <a:pt x="3451228" y="6933499"/>
                </a:cubicBezTo>
                <a:close/>
                <a:moveTo>
                  <a:pt x="2588421" y="6933499"/>
                </a:moveTo>
                <a:cubicBezTo>
                  <a:pt x="2588421" y="6946872"/>
                  <a:pt x="2581733" y="6960252"/>
                  <a:pt x="2568352" y="6973630"/>
                </a:cubicBezTo>
                <a:cubicBezTo>
                  <a:pt x="2541601" y="6987006"/>
                  <a:pt x="2534911" y="6980316"/>
                  <a:pt x="2548288" y="6953562"/>
                </a:cubicBezTo>
                <a:close/>
                <a:moveTo>
                  <a:pt x="3680970" y="6924474"/>
                </a:moveTo>
                <a:lnTo>
                  <a:pt x="3671945" y="6933499"/>
                </a:lnTo>
                <a:cubicBezTo>
                  <a:pt x="3671945" y="6933499"/>
                  <a:pt x="3672781" y="6932662"/>
                  <a:pt x="3674454" y="6930991"/>
                </a:cubicBezTo>
                <a:close/>
                <a:moveTo>
                  <a:pt x="5638344" y="6913431"/>
                </a:moveTo>
                <a:cubicBezTo>
                  <a:pt x="5638344" y="6913431"/>
                  <a:pt x="5645031" y="6913431"/>
                  <a:pt x="5658409" y="6913431"/>
                </a:cubicBezTo>
                <a:cubicBezTo>
                  <a:pt x="5658409" y="6926809"/>
                  <a:pt x="5658409" y="6933499"/>
                  <a:pt x="5658409" y="6933499"/>
                </a:cubicBezTo>
                <a:close/>
                <a:moveTo>
                  <a:pt x="657138" y="6903401"/>
                </a:moveTo>
                <a:cubicBezTo>
                  <a:pt x="660482" y="6903401"/>
                  <a:pt x="662153" y="6906745"/>
                  <a:pt x="662153" y="6913431"/>
                </a:cubicBezTo>
                <a:lnTo>
                  <a:pt x="642089" y="6913431"/>
                </a:lnTo>
                <a:cubicBezTo>
                  <a:pt x="648776" y="6906745"/>
                  <a:pt x="653791" y="6903401"/>
                  <a:pt x="657138" y="6903401"/>
                </a:cubicBezTo>
                <a:close/>
                <a:moveTo>
                  <a:pt x="3932793" y="6893367"/>
                </a:moveTo>
                <a:cubicBezTo>
                  <a:pt x="3919416" y="6893367"/>
                  <a:pt x="3912729" y="6896710"/>
                  <a:pt x="3912729" y="6903401"/>
                </a:cubicBezTo>
                <a:cubicBezTo>
                  <a:pt x="3912729" y="6910088"/>
                  <a:pt x="3916072" y="6913431"/>
                  <a:pt x="3922762" y="6913431"/>
                </a:cubicBezTo>
                <a:cubicBezTo>
                  <a:pt x="3929449" y="6913431"/>
                  <a:pt x="3932793" y="6913431"/>
                  <a:pt x="3932793" y="6913431"/>
                </a:cubicBezTo>
                <a:cubicBezTo>
                  <a:pt x="3932793" y="6900056"/>
                  <a:pt x="3932793" y="6893367"/>
                  <a:pt x="3932793" y="6893367"/>
                </a:cubicBezTo>
                <a:close/>
                <a:moveTo>
                  <a:pt x="3511424" y="6893367"/>
                </a:moveTo>
                <a:cubicBezTo>
                  <a:pt x="3524801" y="6906745"/>
                  <a:pt x="3524801" y="6920121"/>
                  <a:pt x="3511424" y="6933499"/>
                </a:cubicBezTo>
                <a:lnTo>
                  <a:pt x="3491356" y="6953562"/>
                </a:lnTo>
                <a:cubicBezTo>
                  <a:pt x="3491356" y="6966940"/>
                  <a:pt x="3498047" y="6966940"/>
                  <a:pt x="3511424" y="6953562"/>
                </a:cubicBezTo>
                <a:lnTo>
                  <a:pt x="3551555" y="6933499"/>
                </a:lnTo>
                <a:lnTo>
                  <a:pt x="3531488" y="6913431"/>
                </a:lnTo>
                <a:close/>
                <a:moveTo>
                  <a:pt x="3501391" y="6893367"/>
                </a:moveTo>
                <a:cubicBezTo>
                  <a:pt x="3494700" y="6893367"/>
                  <a:pt x="3488013" y="6896710"/>
                  <a:pt x="3481325" y="6903401"/>
                </a:cubicBezTo>
                <a:cubicBezTo>
                  <a:pt x="3474635" y="6910088"/>
                  <a:pt x="3471292" y="6913431"/>
                  <a:pt x="3471292" y="6913431"/>
                </a:cubicBezTo>
                <a:lnTo>
                  <a:pt x="3491356" y="6913431"/>
                </a:lnTo>
                <a:cubicBezTo>
                  <a:pt x="3504733" y="6900056"/>
                  <a:pt x="3508077" y="6893367"/>
                  <a:pt x="3501391" y="6893367"/>
                </a:cubicBezTo>
                <a:close/>
                <a:moveTo>
                  <a:pt x="2528223" y="6893367"/>
                </a:moveTo>
                <a:cubicBezTo>
                  <a:pt x="2528223" y="6893367"/>
                  <a:pt x="2531567" y="6893367"/>
                  <a:pt x="2538257" y="6893367"/>
                </a:cubicBezTo>
                <a:cubicBezTo>
                  <a:pt x="2544944" y="6893367"/>
                  <a:pt x="2548288" y="6900056"/>
                  <a:pt x="2548288" y="6913431"/>
                </a:cubicBezTo>
                <a:lnTo>
                  <a:pt x="2528223" y="6933499"/>
                </a:lnTo>
                <a:cubicBezTo>
                  <a:pt x="2514847" y="6933499"/>
                  <a:pt x="2508157" y="6926809"/>
                  <a:pt x="2508157" y="6913431"/>
                </a:cubicBezTo>
                <a:close/>
                <a:moveTo>
                  <a:pt x="1585158" y="6893367"/>
                </a:moveTo>
                <a:lnTo>
                  <a:pt x="1585158" y="6953562"/>
                </a:lnTo>
                <a:cubicBezTo>
                  <a:pt x="1571781" y="6966940"/>
                  <a:pt x="1561746" y="6966940"/>
                  <a:pt x="1555057" y="6953562"/>
                </a:cubicBezTo>
                <a:cubicBezTo>
                  <a:pt x="1548370" y="6940186"/>
                  <a:pt x="1551714" y="6926809"/>
                  <a:pt x="1565090" y="6913431"/>
                </a:cubicBezTo>
                <a:cubicBezTo>
                  <a:pt x="1578468" y="6900056"/>
                  <a:pt x="1585158" y="6893367"/>
                  <a:pt x="1585158" y="6893367"/>
                </a:cubicBezTo>
                <a:close/>
                <a:moveTo>
                  <a:pt x="5734655" y="6881327"/>
                </a:moveTo>
                <a:lnTo>
                  <a:pt x="5718603" y="6913431"/>
                </a:lnTo>
                <a:cubicBezTo>
                  <a:pt x="5718603" y="6906745"/>
                  <a:pt x="5721947" y="6898382"/>
                  <a:pt x="5728637" y="6888351"/>
                </a:cubicBezTo>
                <a:close/>
                <a:moveTo>
                  <a:pt x="3631814" y="6873302"/>
                </a:moveTo>
                <a:cubicBezTo>
                  <a:pt x="3591684" y="6913431"/>
                  <a:pt x="3578306" y="6933499"/>
                  <a:pt x="3591684" y="6933499"/>
                </a:cubicBezTo>
                <a:cubicBezTo>
                  <a:pt x="3605061" y="6933499"/>
                  <a:pt x="3625127" y="6920121"/>
                  <a:pt x="3651881" y="6893367"/>
                </a:cubicBezTo>
                <a:close/>
                <a:moveTo>
                  <a:pt x="2066723" y="6873302"/>
                </a:moveTo>
                <a:lnTo>
                  <a:pt x="2066723" y="6893367"/>
                </a:lnTo>
                <a:lnTo>
                  <a:pt x="2046656" y="6913431"/>
                </a:lnTo>
                <a:lnTo>
                  <a:pt x="2046656" y="6933499"/>
                </a:lnTo>
                <a:cubicBezTo>
                  <a:pt x="2046656" y="6933499"/>
                  <a:pt x="2043312" y="6936842"/>
                  <a:pt x="2036623" y="6943528"/>
                </a:cubicBezTo>
                <a:cubicBezTo>
                  <a:pt x="2029935" y="6950218"/>
                  <a:pt x="2019902" y="6946872"/>
                  <a:pt x="2006526" y="6933499"/>
                </a:cubicBezTo>
                <a:cubicBezTo>
                  <a:pt x="2006526" y="6933499"/>
                  <a:pt x="2009871" y="6930154"/>
                  <a:pt x="2016558" y="6923464"/>
                </a:cubicBezTo>
                <a:cubicBezTo>
                  <a:pt x="2023246" y="6916774"/>
                  <a:pt x="2026592" y="6906745"/>
                  <a:pt x="2026592" y="6893367"/>
                </a:cubicBezTo>
                <a:close/>
                <a:moveTo>
                  <a:pt x="5742683" y="6871965"/>
                </a:moveTo>
                <a:lnTo>
                  <a:pt x="5734655" y="6881327"/>
                </a:lnTo>
                <a:lnTo>
                  <a:pt x="5738671" y="6873302"/>
                </a:lnTo>
                <a:close/>
                <a:moveTo>
                  <a:pt x="5678473" y="6853235"/>
                </a:moveTo>
                <a:lnTo>
                  <a:pt x="5678473" y="6893367"/>
                </a:lnTo>
                <a:cubicBezTo>
                  <a:pt x="5665098" y="6893367"/>
                  <a:pt x="5651719" y="6893367"/>
                  <a:pt x="5638344" y="6893367"/>
                </a:cubicBezTo>
                <a:lnTo>
                  <a:pt x="5658409" y="6873302"/>
                </a:lnTo>
                <a:cubicBezTo>
                  <a:pt x="5658409" y="6859925"/>
                  <a:pt x="5665098" y="6853235"/>
                  <a:pt x="5678473" y="6853235"/>
                </a:cubicBezTo>
                <a:close/>
                <a:moveTo>
                  <a:pt x="2447963" y="6853235"/>
                </a:moveTo>
                <a:cubicBezTo>
                  <a:pt x="2461339" y="6853235"/>
                  <a:pt x="2468028" y="6859925"/>
                  <a:pt x="2468028" y="6873302"/>
                </a:cubicBezTo>
                <a:lnTo>
                  <a:pt x="2387768" y="6913431"/>
                </a:lnTo>
                <a:cubicBezTo>
                  <a:pt x="2387768" y="6900056"/>
                  <a:pt x="2407832" y="6879990"/>
                  <a:pt x="2447963" y="6853235"/>
                </a:cubicBezTo>
                <a:close/>
                <a:moveTo>
                  <a:pt x="5818930" y="6833171"/>
                </a:moveTo>
                <a:cubicBezTo>
                  <a:pt x="5818930" y="6846546"/>
                  <a:pt x="5812243" y="6853235"/>
                  <a:pt x="5798866" y="6853235"/>
                </a:cubicBezTo>
                <a:lnTo>
                  <a:pt x="5742683" y="6871965"/>
                </a:lnTo>
                <a:lnTo>
                  <a:pt x="5758735" y="6853235"/>
                </a:lnTo>
                <a:close/>
                <a:moveTo>
                  <a:pt x="3611749" y="6833171"/>
                </a:moveTo>
                <a:cubicBezTo>
                  <a:pt x="3598373" y="6833171"/>
                  <a:pt x="3591684" y="6839859"/>
                  <a:pt x="3591684" y="6853235"/>
                </a:cubicBezTo>
                <a:lnTo>
                  <a:pt x="3631814" y="6853235"/>
                </a:lnTo>
                <a:cubicBezTo>
                  <a:pt x="3631814" y="6839859"/>
                  <a:pt x="3625127" y="6833171"/>
                  <a:pt x="3611749" y="6833171"/>
                </a:cubicBezTo>
                <a:close/>
                <a:moveTo>
                  <a:pt x="2969660" y="6833171"/>
                </a:moveTo>
                <a:cubicBezTo>
                  <a:pt x="2969660" y="6846546"/>
                  <a:pt x="2969660" y="6853235"/>
                  <a:pt x="2969660" y="6853235"/>
                </a:cubicBezTo>
                <a:lnTo>
                  <a:pt x="2949593" y="6853235"/>
                </a:lnTo>
                <a:close/>
                <a:moveTo>
                  <a:pt x="2046656" y="6833171"/>
                </a:moveTo>
                <a:cubicBezTo>
                  <a:pt x="2046656" y="6833171"/>
                  <a:pt x="2046656" y="6839859"/>
                  <a:pt x="2046656" y="6853235"/>
                </a:cubicBezTo>
                <a:cubicBezTo>
                  <a:pt x="2033279" y="6853235"/>
                  <a:pt x="2026592" y="6853235"/>
                  <a:pt x="2026592" y="6853235"/>
                </a:cubicBezTo>
                <a:cubicBezTo>
                  <a:pt x="2026592" y="6839859"/>
                  <a:pt x="2033279" y="6833171"/>
                  <a:pt x="2046656" y="6833171"/>
                </a:cubicBezTo>
                <a:close/>
                <a:moveTo>
                  <a:pt x="1163784" y="6833171"/>
                </a:moveTo>
                <a:cubicBezTo>
                  <a:pt x="1177162" y="6833171"/>
                  <a:pt x="1183850" y="6833171"/>
                  <a:pt x="1183850" y="6833171"/>
                </a:cubicBezTo>
                <a:cubicBezTo>
                  <a:pt x="1183850" y="6833171"/>
                  <a:pt x="1183850" y="6839859"/>
                  <a:pt x="1183850" y="6853235"/>
                </a:cubicBezTo>
                <a:close/>
                <a:moveTo>
                  <a:pt x="1063459" y="6833171"/>
                </a:moveTo>
                <a:cubicBezTo>
                  <a:pt x="1063459" y="6833171"/>
                  <a:pt x="1063459" y="6839859"/>
                  <a:pt x="1063459" y="6853235"/>
                </a:cubicBezTo>
                <a:lnTo>
                  <a:pt x="1023328" y="6873302"/>
                </a:lnTo>
                <a:cubicBezTo>
                  <a:pt x="1023328" y="6846546"/>
                  <a:pt x="1036704" y="6833171"/>
                  <a:pt x="1063459" y="6833171"/>
                </a:cubicBezTo>
                <a:close/>
                <a:moveTo>
                  <a:pt x="802611" y="6833171"/>
                </a:moveTo>
                <a:cubicBezTo>
                  <a:pt x="802611" y="6833171"/>
                  <a:pt x="799265" y="6839859"/>
                  <a:pt x="792576" y="6853235"/>
                </a:cubicBezTo>
                <a:cubicBezTo>
                  <a:pt x="785890" y="6866614"/>
                  <a:pt x="775856" y="6866614"/>
                  <a:pt x="762479" y="6853235"/>
                </a:cubicBezTo>
                <a:lnTo>
                  <a:pt x="742412" y="6893367"/>
                </a:lnTo>
                <a:cubicBezTo>
                  <a:pt x="742412" y="6906745"/>
                  <a:pt x="749101" y="6913431"/>
                  <a:pt x="762479" y="6913431"/>
                </a:cubicBezTo>
                <a:lnTo>
                  <a:pt x="782547" y="6913431"/>
                </a:lnTo>
                <a:cubicBezTo>
                  <a:pt x="782547" y="6900056"/>
                  <a:pt x="785890" y="6893367"/>
                  <a:pt x="792576" y="6893367"/>
                </a:cubicBezTo>
                <a:cubicBezTo>
                  <a:pt x="799265" y="6893367"/>
                  <a:pt x="802611" y="6890023"/>
                  <a:pt x="802611" y="6883333"/>
                </a:cubicBezTo>
                <a:cubicBezTo>
                  <a:pt x="802611" y="6876647"/>
                  <a:pt x="802611" y="6866614"/>
                  <a:pt x="802611" y="6853235"/>
                </a:cubicBezTo>
                <a:close/>
                <a:moveTo>
                  <a:pt x="3972925" y="6813105"/>
                </a:moveTo>
                <a:cubicBezTo>
                  <a:pt x="3959548" y="6813105"/>
                  <a:pt x="3959548" y="6819795"/>
                  <a:pt x="3972925" y="6833171"/>
                </a:cubicBezTo>
                <a:lnTo>
                  <a:pt x="3992989" y="6833171"/>
                </a:lnTo>
                <a:cubicBezTo>
                  <a:pt x="3979615" y="6833171"/>
                  <a:pt x="3972925" y="6826481"/>
                  <a:pt x="3972925" y="6813105"/>
                </a:cubicBezTo>
                <a:close/>
                <a:moveTo>
                  <a:pt x="3531488" y="6813105"/>
                </a:moveTo>
                <a:lnTo>
                  <a:pt x="3511424" y="6833171"/>
                </a:lnTo>
                <a:lnTo>
                  <a:pt x="3531488" y="6853235"/>
                </a:lnTo>
                <a:close/>
                <a:moveTo>
                  <a:pt x="3110118" y="6813105"/>
                </a:moveTo>
                <a:cubicBezTo>
                  <a:pt x="3096742" y="6839859"/>
                  <a:pt x="3096742" y="6853235"/>
                  <a:pt x="3110118" y="6853235"/>
                </a:cubicBezTo>
                <a:cubicBezTo>
                  <a:pt x="3123495" y="6853235"/>
                  <a:pt x="3130183" y="6846546"/>
                  <a:pt x="3130183" y="6833171"/>
                </a:cubicBezTo>
                <a:close/>
                <a:moveTo>
                  <a:pt x="2959627" y="6811851"/>
                </a:moveTo>
                <a:cubicBezTo>
                  <a:pt x="2929529" y="6819376"/>
                  <a:pt x="2899432" y="6853235"/>
                  <a:pt x="2869335" y="6913431"/>
                </a:cubicBezTo>
                <a:cubicBezTo>
                  <a:pt x="2855959" y="6940186"/>
                  <a:pt x="2809136" y="7000384"/>
                  <a:pt x="2728876" y="7094020"/>
                </a:cubicBezTo>
                <a:cubicBezTo>
                  <a:pt x="2702122" y="7147527"/>
                  <a:pt x="2688746" y="7174282"/>
                  <a:pt x="2688746" y="7174282"/>
                </a:cubicBezTo>
                <a:lnTo>
                  <a:pt x="2688746" y="7214411"/>
                </a:lnTo>
                <a:cubicBezTo>
                  <a:pt x="2682057" y="7214411"/>
                  <a:pt x="2676206" y="7215249"/>
                  <a:pt x="2671189" y="7216920"/>
                </a:cubicBezTo>
                <a:lnTo>
                  <a:pt x="2667009" y="7219428"/>
                </a:lnTo>
                <a:lnTo>
                  <a:pt x="2668681" y="7214411"/>
                </a:lnTo>
                <a:cubicBezTo>
                  <a:pt x="2668681" y="7201036"/>
                  <a:pt x="2668681" y="7194346"/>
                  <a:pt x="2668681" y="7194346"/>
                </a:cubicBezTo>
                <a:lnTo>
                  <a:pt x="2648616" y="7234477"/>
                </a:lnTo>
                <a:lnTo>
                  <a:pt x="2568352" y="7294672"/>
                </a:lnTo>
                <a:lnTo>
                  <a:pt x="2608483" y="7274608"/>
                </a:lnTo>
                <a:lnTo>
                  <a:pt x="2622817" y="7281772"/>
                </a:lnTo>
                <a:lnTo>
                  <a:pt x="2548288" y="7374934"/>
                </a:lnTo>
                <a:lnTo>
                  <a:pt x="2568352" y="7374934"/>
                </a:lnTo>
                <a:cubicBezTo>
                  <a:pt x="2581733" y="7361557"/>
                  <a:pt x="2595106" y="7361557"/>
                  <a:pt x="2608483" y="7374934"/>
                </a:cubicBezTo>
                <a:cubicBezTo>
                  <a:pt x="2608483" y="7361557"/>
                  <a:pt x="2615175" y="7341493"/>
                  <a:pt x="2628552" y="7314737"/>
                </a:cubicBezTo>
                <a:cubicBezTo>
                  <a:pt x="2631895" y="7308049"/>
                  <a:pt x="2634402" y="7302198"/>
                  <a:pt x="2636073" y="7297180"/>
                </a:cubicBezTo>
                <a:lnTo>
                  <a:pt x="2637671" y="7289202"/>
                </a:lnTo>
                <a:lnTo>
                  <a:pt x="2648616" y="7294672"/>
                </a:lnTo>
                <a:lnTo>
                  <a:pt x="2668681" y="7294672"/>
                </a:lnTo>
                <a:cubicBezTo>
                  <a:pt x="2682058" y="7281296"/>
                  <a:pt x="2685402" y="7271264"/>
                  <a:pt x="2678714" y="7264574"/>
                </a:cubicBezTo>
                <a:cubicBezTo>
                  <a:pt x="2672025" y="7257888"/>
                  <a:pt x="2675370" y="7247855"/>
                  <a:pt x="2688746" y="7234477"/>
                </a:cubicBezTo>
                <a:cubicBezTo>
                  <a:pt x="2702122" y="7221101"/>
                  <a:pt x="2708812" y="7214411"/>
                  <a:pt x="2708812" y="7214411"/>
                </a:cubicBezTo>
                <a:lnTo>
                  <a:pt x="2728876" y="7214411"/>
                </a:lnTo>
                <a:cubicBezTo>
                  <a:pt x="2715499" y="7201036"/>
                  <a:pt x="2735563" y="7167595"/>
                  <a:pt x="2789071" y="7114085"/>
                </a:cubicBezTo>
                <a:cubicBezTo>
                  <a:pt x="2802449" y="7087332"/>
                  <a:pt x="2819169" y="7063923"/>
                  <a:pt x="2839238" y="7043855"/>
                </a:cubicBezTo>
                <a:cubicBezTo>
                  <a:pt x="2859302" y="7023792"/>
                  <a:pt x="2869335" y="7013757"/>
                  <a:pt x="2869335" y="7013757"/>
                </a:cubicBezTo>
                <a:cubicBezTo>
                  <a:pt x="2882712" y="7013757"/>
                  <a:pt x="2882712" y="7007071"/>
                  <a:pt x="2869335" y="6993694"/>
                </a:cubicBezTo>
                <a:cubicBezTo>
                  <a:pt x="2855959" y="6980316"/>
                  <a:pt x="2855959" y="6966940"/>
                  <a:pt x="2869335" y="6953562"/>
                </a:cubicBezTo>
                <a:lnTo>
                  <a:pt x="2889400" y="6933499"/>
                </a:lnTo>
                <a:lnTo>
                  <a:pt x="2889400" y="6953562"/>
                </a:lnTo>
                <a:lnTo>
                  <a:pt x="2889400" y="6973630"/>
                </a:lnTo>
                <a:lnTo>
                  <a:pt x="2909465" y="6953562"/>
                </a:lnTo>
                <a:lnTo>
                  <a:pt x="2929529" y="6913431"/>
                </a:lnTo>
                <a:cubicBezTo>
                  <a:pt x="2969660" y="6886677"/>
                  <a:pt x="2989724" y="6859925"/>
                  <a:pt x="2989724" y="6833171"/>
                </a:cubicBezTo>
                <a:cubicBezTo>
                  <a:pt x="2989724" y="6833171"/>
                  <a:pt x="2989724" y="6826481"/>
                  <a:pt x="2989724" y="6813105"/>
                </a:cubicBezTo>
                <a:cubicBezTo>
                  <a:pt x="2979693" y="6809762"/>
                  <a:pt x="2969660" y="6809343"/>
                  <a:pt x="2959627" y="6811851"/>
                </a:cubicBezTo>
                <a:close/>
                <a:moveTo>
                  <a:pt x="3651881" y="6798056"/>
                </a:moveTo>
                <a:cubicBezTo>
                  <a:pt x="3648534" y="6798056"/>
                  <a:pt x="3645191" y="6799730"/>
                  <a:pt x="3641847" y="6803074"/>
                </a:cubicBezTo>
                <a:cubicBezTo>
                  <a:pt x="3635157" y="6809762"/>
                  <a:pt x="3631814" y="6813105"/>
                  <a:pt x="3631814" y="6813105"/>
                </a:cubicBezTo>
                <a:lnTo>
                  <a:pt x="3651881" y="6813105"/>
                </a:lnTo>
                <a:cubicBezTo>
                  <a:pt x="3665258" y="6813105"/>
                  <a:pt x="3668601" y="6809762"/>
                  <a:pt x="3661911" y="6803074"/>
                </a:cubicBezTo>
                <a:cubicBezTo>
                  <a:pt x="3658568" y="6799730"/>
                  <a:pt x="3655224" y="6798056"/>
                  <a:pt x="3651881" y="6798056"/>
                </a:cubicBezTo>
                <a:close/>
                <a:moveTo>
                  <a:pt x="3491356" y="6793040"/>
                </a:moveTo>
                <a:lnTo>
                  <a:pt x="3471292" y="6813105"/>
                </a:lnTo>
                <a:lnTo>
                  <a:pt x="3471292" y="6833171"/>
                </a:lnTo>
                <a:cubicBezTo>
                  <a:pt x="3471292" y="6833171"/>
                  <a:pt x="3477979" y="6826481"/>
                  <a:pt x="3491356" y="6813105"/>
                </a:cubicBezTo>
                <a:close/>
                <a:moveTo>
                  <a:pt x="3110118" y="6793040"/>
                </a:moveTo>
                <a:lnTo>
                  <a:pt x="3090053" y="6813105"/>
                </a:lnTo>
                <a:cubicBezTo>
                  <a:pt x="3076676" y="6826481"/>
                  <a:pt x="3063299" y="6839859"/>
                  <a:pt x="3049919" y="6853235"/>
                </a:cubicBezTo>
                <a:cubicBezTo>
                  <a:pt x="3036543" y="6866614"/>
                  <a:pt x="3029855" y="6879990"/>
                  <a:pt x="3029855" y="6893367"/>
                </a:cubicBezTo>
                <a:cubicBezTo>
                  <a:pt x="2989724" y="6933499"/>
                  <a:pt x="2976347" y="6953562"/>
                  <a:pt x="2989724" y="6953562"/>
                </a:cubicBezTo>
                <a:cubicBezTo>
                  <a:pt x="3016478" y="6926809"/>
                  <a:pt x="3029855" y="6910088"/>
                  <a:pt x="3029855" y="6903401"/>
                </a:cubicBezTo>
                <a:cubicBezTo>
                  <a:pt x="3029855" y="6896710"/>
                  <a:pt x="3043235" y="6879990"/>
                  <a:pt x="3069989" y="6853235"/>
                </a:cubicBezTo>
                <a:cubicBezTo>
                  <a:pt x="3096742" y="6826481"/>
                  <a:pt x="3110118" y="6806417"/>
                  <a:pt x="3110118" y="6793040"/>
                </a:cubicBezTo>
                <a:close/>
                <a:moveTo>
                  <a:pt x="2869335" y="6793040"/>
                </a:moveTo>
                <a:lnTo>
                  <a:pt x="2849269" y="6813105"/>
                </a:lnTo>
                <a:cubicBezTo>
                  <a:pt x="2849269" y="6813105"/>
                  <a:pt x="2849269" y="6809762"/>
                  <a:pt x="2849269" y="6803074"/>
                </a:cubicBezTo>
                <a:cubicBezTo>
                  <a:pt x="2849269" y="6796384"/>
                  <a:pt x="2855959" y="6793040"/>
                  <a:pt x="2869335" y="6793040"/>
                </a:cubicBezTo>
                <a:close/>
                <a:moveTo>
                  <a:pt x="2608483" y="6793040"/>
                </a:moveTo>
                <a:cubicBezTo>
                  <a:pt x="2621864" y="6793040"/>
                  <a:pt x="2628552" y="6799730"/>
                  <a:pt x="2628552" y="6813105"/>
                </a:cubicBezTo>
                <a:cubicBezTo>
                  <a:pt x="2628552" y="6826481"/>
                  <a:pt x="2621864" y="6833171"/>
                  <a:pt x="2608483" y="6833171"/>
                </a:cubicBezTo>
                <a:lnTo>
                  <a:pt x="2608483" y="6813105"/>
                </a:lnTo>
                <a:cubicBezTo>
                  <a:pt x="2608483" y="6799730"/>
                  <a:pt x="2608483" y="6793040"/>
                  <a:pt x="2608483" y="6793040"/>
                </a:cubicBezTo>
                <a:close/>
                <a:moveTo>
                  <a:pt x="2146984" y="6793040"/>
                </a:moveTo>
                <a:cubicBezTo>
                  <a:pt x="2146984" y="6806417"/>
                  <a:pt x="2143641" y="6813105"/>
                  <a:pt x="2136949" y="6813105"/>
                </a:cubicBezTo>
                <a:cubicBezTo>
                  <a:pt x="2130261" y="6813105"/>
                  <a:pt x="2130261" y="6809762"/>
                  <a:pt x="2136949" y="6803074"/>
                </a:cubicBezTo>
                <a:cubicBezTo>
                  <a:pt x="2143641" y="6796384"/>
                  <a:pt x="2146984" y="6793040"/>
                  <a:pt x="2146984" y="6793040"/>
                </a:cubicBezTo>
                <a:close/>
                <a:moveTo>
                  <a:pt x="3732140" y="6772974"/>
                </a:moveTo>
                <a:lnTo>
                  <a:pt x="3712077" y="6793040"/>
                </a:lnTo>
                <a:lnTo>
                  <a:pt x="3732140" y="6793040"/>
                </a:lnTo>
                <a:cubicBezTo>
                  <a:pt x="3732140" y="6779664"/>
                  <a:pt x="3732140" y="6772974"/>
                  <a:pt x="3732140" y="6772974"/>
                </a:cubicBezTo>
                <a:close/>
                <a:moveTo>
                  <a:pt x="2929529" y="6772974"/>
                </a:moveTo>
                <a:cubicBezTo>
                  <a:pt x="2929529" y="6772974"/>
                  <a:pt x="2922842" y="6779664"/>
                  <a:pt x="2909465" y="6793040"/>
                </a:cubicBezTo>
                <a:lnTo>
                  <a:pt x="2929529" y="6793040"/>
                </a:lnTo>
                <a:cubicBezTo>
                  <a:pt x="2929529" y="6779664"/>
                  <a:pt x="2929529" y="6772974"/>
                  <a:pt x="2929529" y="6772974"/>
                </a:cubicBezTo>
                <a:close/>
                <a:moveTo>
                  <a:pt x="2407832" y="6772974"/>
                </a:moveTo>
                <a:cubicBezTo>
                  <a:pt x="2407832" y="6813105"/>
                  <a:pt x="2387768" y="6833171"/>
                  <a:pt x="2347635" y="6833171"/>
                </a:cubicBezTo>
                <a:lnTo>
                  <a:pt x="2367704" y="6793040"/>
                </a:lnTo>
                <a:close/>
                <a:moveTo>
                  <a:pt x="1866070" y="6772974"/>
                </a:moveTo>
                <a:cubicBezTo>
                  <a:pt x="1879446" y="6772974"/>
                  <a:pt x="1879446" y="6779664"/>
                  <a:pt x="1866070" y="6793040"/>
                </a:cubicBezTo>
                <a:lnTo>
                  <a:pt x="1846006" y="6793040"/>
                </a:lnTo>
                <a:close/>
                <a:moveTo>
                  <a:pt x="1244048" y="6772974"/>
                </a:moveTo>
                <a:lnTo>
                  <a:pt x="1244048" y="6793040"/>
                </a:lnTo>
                <a:lnTo>
                  <a:pt x="1264112" y="6833171"/>
                </a:lnTo>
                <a:lnTo>
                  <a:pt x="1264112" y="6813105"/>
                </a:lnTo>
                <a:close/>
                <a:moveTo>
                  <a:pt x="2631058" y="6760435"/>
                </a:moveTo>
                <a:cubicBezTo>
                  <a:pt x="2632729" y="6762108"/>
                  <a:pt x="2635239" y="6766286"/>
                  <a:pt x="2638585" y="6772974"/>
                </a:cubicBezTo>
                <a:cubicBezTo>
                  <a:pt x="2645273" y="6786350"/>
                  <a:pt x="2648616" y="6793040"/>
                  <a:pt x="2648616" y="6793040"/>
                </a:cubicBezTo>
                <a:cubicBezTo>
                  <a:pt x="2648616" y="6793040"/>
                  <a:pt x="2641929" y="6793040"/>
                  <a:pt x="2628552" y="6793040"/>
                </a:cubicBezTo>
                <a:cubicBezTo>
                  <a:pt x="2628552" y="6779664"/>
                  <a:pt x="2628552" y="6769631"/>
                  <a:pt x="2628552" y="6762943"/>
                </a:cubicBezTo>
                <a:cubicBezTo>
                  <a:pt x="2628552" y="6759600"/>
                  <a:pt x="2629386" y="6758761"/>
                  <a:pt x="2631058" y="6760435"/>
                </a:cubicBezTo>
                <a:close/>
                <a:moveTo>
                  <a:pt x="2006526" y="6752910"/>
                </a:moveTo>
                <a:cubicBezTo>
                  <a:pt x="2019902" y="6752910"/>
                  <a:pt x="2023246" y="6756253"/>
                  <a:pt x="2016558" y="6762943"/>
                </a:cubicBezTo>
                <a:cubicBezTo>
                  <a:pt x="2009871" y="6769631"/>
                  <a:pt x="2003182" y="6772974"/>
                  <a:pt x="1996493" y="6772974"/>
                </a:cubicBezTo>
                <a:cubicBezTo>
                  <a:pt x="1989805" y="6772974"/>
                  <a:pt x="1986461" y="6772974"/>
                  <a:pt x="1986461" y="6772974"/>
                </a:cubicBezTo>
                <a:close/>
                <a:moveTo>
                  <a:pt x="1264112" y="6752910"/>
                </a:moveTo>
                <a:cubicBezTo>
                  <a:pt x="1264112" y="6766286"/>
                  <a:pt x="1264112" y="6772974"/>
                  <a:pt x="1264112" y="6772974"/>
                </a:cubicBezTo>
                <a:cubicBezTo>
                  <a:pt x="1277489" y="6772974"/>
                  <a:pt x="1284179" y="6766286"/>
                  <a:pt x="1284179" y="6752910"/>
                </a:cubicBezTo>
                <a:cubicBezTo>
                  <a:pt x="1284179" y="6752910"/>
                  <a:pt x="1277489" y="6752910"/>
                  <a:pt x="1264112" y="6752910"/>
                </a:cubicBezTo>
                <a:close/>
                <a:moveTo>
                  <a:pt x="1123654" y="6752910"/>
                </a:moveTo>
                <a:cubicBezTo>
                  <a:pt x="1123654" y="6752910"/>
                  <a:pt x="1137031" y="6752910"/>
                  <a:pt x="1163784" y="6752910"/>
                </a:cubicBezTo>
                <a:lnTo>
                  <a:pt x="1183850" y="6772974"/>
                </a:lnTo>
                <a:lnTo>
                  <a:pt x="1163784" y="6772974"/>
                </a:lnTo>
                <a:cubicBezTo>
                  <a:pt x="1150407" y="6759600"/>
                  <a:pt x="1140378" y="6756253"/>
                  <a:pt x="1133687" y="6762943"/>
                </a:cubicBezTo>
                <a:cubicBezTo>
                  <a:pt x="1127001" y="6769631"/>
                  <a:pt x="1130343" y="6772974"/>
                  <a:pt x="1143720" y="6772974"/>
                </a:cubicBezTo>
                <a:cubicBezTo>
                  <a:pt x="1143720" y="6786350"/>
                  <a:pt x="1137031" y="6786350"/>
                  <a:pt x="1123654" y="6772974"/>
                </a:cubicBezTo>
                <a:close/>
                <a:moveTo>
                  <a:pt x="2182098" y="6742877"/>
                </a:moveTo>
                <a:cubicBezTo>
                  <a:pt x="2185441" y="6742877"/>
                  <a:pt x="2187115" y="6746223"/>
                  <a:pt x="2187115" y="6752910"/>
                </a:cubicBezTo>
                <a:cubicBezTo>
                  <a:pt x="2187115" y="6766286"/>
                  <a:pt x="2180425" y="6776321"/>
                  <a:pt x="2167046" y="6783007"/>
                </a:cubicBezTo>
                <a:cubicBezTo>
                  <a:pt x="2153674" y="6789697"/>
                  <a:pt x="2146984" y="6789697"/>
                  <a:pt x="2146984" y="6783007"/>
                </a:cubicBezTo>
                <a:cubicBezTo>
                  <a:pt x="2146984" y="6776321"/>
                  <a:pt x="2153674" y="6766286"/>
                  <a:pt x="2167046" y="6752910"/>
                </a:cubicBezTo>
                <a:cubicBezTo>
                  <a:pt x="2173738" y="6746223"/>
                  <a:pt x="2178751" y="6742877"/>
                  <a:pt x="2182098" y="6742877"/>
                </a:cubicBezTo>
                <a:close/>
                <a:moveTo>
                  <a:pt x="3932793" y="6736189"/>
                </a:moveTo>
                <a:lnTo>
                  <a:pt x="3922759" y="6747894"/>
                </a:lnTo>
                <a:cubicBezTo>
                  <a:pt x="3916072" y="6757926"/>
                  <a:pt x="3912729" y="6766286"/>
                  <a:pt x="3912729" y="6772974"/>
                </a:cubicBezTo>
                <a:lnTo>
                  <a:pt x="3932793" y="6772974"/>
                </a:lnTo>
                <a:cubicBezTo>
                  <a:pt x="3932793" y="6772974"/>
                  <a:pt x="3932793" y="6766286"/>
                  <a:pt x="3932793" y="6752910"/>
                </a:cubicBezTo>
                <a:close/>
                <a:moveTo>
                  <a:pt x="4855797" y="6732845"/>
                </a:moveTo>
                <a:lnTo>
                  <a:pt x="4875861" y="6732845"/>
                </a:lnTo>
                <a:cubicBezTo>
                  <a:pt x="4875861" y="6732845"/>
                  <a:pt x="4875861" y="6739532"/>
                  <a:pt x="4875861" y="6752910"/>
                </a:cubicBezTo>
                <a:cubicBezTo>
                  <a:pt x="4862485" y="6752910"/>
                  <a:pt x="4855797" y="6746220"/>
                  <a:pt x="4855797" y="6732845"/>
                </a:cubicBezTo>
                <a:close/>
                <a:moveTo>
                  <a:pt x="3611749" y="6732845"/>
                </a:moveTo>
                <a:lnTo>
                  <a:pt x="3591684" y="6752910"/>
                </a:lnTo>
                <a:lnTo>
                  <a:pt x="3611749" y="6752910"/>
                </a:lnTo>
                <a:close/>
                <a:moveTo>
                  <a:pt x="2648616" y="6732845"/>
                </a:moveTo>
                <a:cubicBezTo>
                  <a:pt x="2648616" y="6732845"/>
                  <a:pt x="2655305" y="6732845"/>
                  <a:pt x="2668681" y="6732845"/>
                </a:cubicBezTo>
                <a:cubicBezTo>
                  <a:pt x="2668681" y="6746220"/>
                  <a:pt x="2668681" y="6752910"/>
                  <a:pt x="2668681" y="6752910"/>
                </a:cubicBezTo>
                <a:cubicBezTo>
                  <a:pt x="2668681" y="6752910"/>
                  <a:pt x="2665337" y="6749567"/>
                  <a:pt x="2658649" y="6742877"/>
                </a:cubicBezTo>
                <a:cubicBezTo>
                  <a:pt x="2651961" y="6736189"/>
                  <a:pt x="2648616" y="6732845"/>
                  <a:pt x="2648616" y="6732845"/>
                </a:cubicBezTo>
                <a:close/>
                <a:moveTo>
                  <a:pt x="2367704" y="6732845"/>
                </a:moveTo>
                <a:cubicBezTo>
                  <a:pt x="2381081" y="6732845"/>
                  <a:pt x="2387768" y="6739532"/>
                  <a:pt x="2387768" y="6752910"/>
                </a:cubicBezTo>
                <a:lnTo>
                  <a:pt x="2367704" y="6752910"/>
                </a:lnTo>
                <a:cubicBezTo>
                  <a:pt x="2367704" y="6752910"/>
                  <a:pt x="2367704" y="6746220"/>
                  <a:pt x="2367704" y="6732845"/>
                </a:cubicBezTo>
                <a:close/>
                <a:moveTo>
                  <a:pt x="4855797" y="6712779"/>
                </a:moveTo>
                <a:cubicBezTo>
                  <a:pt x="4842420" y="6726155"/>
                  <a:pt x="4832387" y="6732845"/>
                  <a:pt x="4825699" y="6732845"/>
                </a:cubicBezTo>
                <a:cubicBezTo>
                  <a:pt x="4819009" y="6732845"/>
                  <a:pt x="4812323" y="6739532"/>
                  <a:pt x="4805633" y="6752910"/>
                </a:cubicBezTo>
                <a:cubicBezTo>
                  <a:pt x="4798945" y="6766286"/>
                  <a:pt x="4802289" y="6772974"/>
                  <a:pt x="4815666" y="6772974"/>
                </a:cubicBezTo>
                <a:cubicBezTo>
                  <a:pt x="4815666" y="6772974"/>
                  <a:pt x="4819009" y="6772974"/>
                  <a:pt x="4825699" y="6772974"/>
                </a:cubicBezTo>
                <a:cubicBezTo>
                  <a:pt x="4832387" y="6772974"/>
                  <a:pt x="4835731" y="6779664"/>
                  <a:pt x="4835731" y="6793040"/>
                </a:cubicBezTo>
                <a:cubicBezTo>
                  <a:pt x="4822356" y="6833171"/>
                  <a:pt x="4795602" y="6859925"/>
                  <a:pt x="4755471" y="6873302"/>
                </a:cubicBezTo>
                <a:cubicBezTo>
                  <a:pt x="4742094" y="6873302"/>
                  <a:pt x="4735405" y="6876647"/>
                  <a:pt x="4735405" y="6883333"/>
                </a:cubicBezTo>
                <a:cubicBezTo>
                  <a:pt x="4735405" y="6890023"/>
                  <a:pt x="4722029" y="6906745"/>
                  <a:pt x="4695276" y="6933499"/>
                </a:cubicBezTo>
                <a:lnTo>
                  <a:pt x="4695276" y="6953562"/>
                </a:lnTo>
                <a:cubicBezTo>
                  <a:pt x="4695276" y="6953562"/>
                  <a:pt x="4695276" y="6960252"/>
                  <a:pt x="4695276" y="6973630"/>
                </a:cubicBezTo>
                <a:lnTo>
                  <a:pt x="4735405" y="6973630"/>
                </a:lnTo>
                <a:lnTo>
                  <a:pt x="4735405" y="6953562"/>
                </a:lnTo>
                <a:cubicBezTo>
                  <a:pt x="4722029" y="6953562"/>
                  <a:pt x="4722029" y="6946872"/>
                  <a:pt x="4735405" y="6933499"/>
                </a:cubicBezTo>
                <a:cubicBezTo>
                  <a:pt x="4735405" y="6933499"/>
                  <a:pt x="4738750" y="6930154"/>
                  <a:pt x="4745438" y="6923464"/>
                </a:cubicBezTo>
                <a:cubicBezTo>
                  <a:pt x="4752127" y="6916774"/>
                  <a:pt x="4762158" y="6913431"/>
                  <a:pt x="4775535" y="6913431"/>
                </a:cubicBezTo>
                <a:cubicBezTo>
                  <a:pt x="4802289" y="6913431"/>
                  <a:pt x="4815666" y="6913431"/>
                  <a:pt x="4815666" y="6913431"/>
                </a:cubicBezTo>
                <a:cubicBezTo>
                  <a:pt x="4815666" y="6913431"/>
                  <a:pt x="4815666" y="6906745"/>
                  <a:pt x="4815666" y="6893367"/>
                </a:cubicBezTo>
                <a:cubicBezTo>
                  <a:pt x="4815666" y="6879990"/>
                  <a:pt x="4822356" y="6873302"/>
                  <a:pt x="4835731" y="6873302"/>
                </a:cubicBezTo>
                <a:cubicBezTo>
                  <a:pt x="4835731" y="6859925"/>
                  <a:pt x="4849107" y="6839859"/>
                  <a:pt x="4875861" y="6813105"/>
                </a:cubicBezTo>
                <a:lnTo>
                  <a:pt x="4895930" y="6732845"/>
                </a:lnTo>
                <a:cubicBezTo>
                  <a:pt x="4882552" y="6732845"/>
                  <a:pt x="4882552" y="6726155"/>
                  <a:pt x="4895930" y="6712779"/>
                </a:cubicBezTo>
                <a:close/>
                <a:moveTo>
                  <a:pt x="3952861" y="6712779"/>
                </a:moveTo>
                <a:lnTo>
                  <a:pt x="3935659" y="6732845"/>
                </a:lnTo>
                <a:lnTo>
                  <a:pt x="3947843" y="6732845"/>
                </a:lnTo>
                <a:cubicBezTo>
                  <a:pt x="3951188" y="6732845"/>
                  <a:pt x="3952861" y="6732845"/>
                  <a:pt x="3952861" y="6732845"/>
                </a:cubicBezTo>
                <a:cubicBezTo>
                  <a:pt x="3952861" y="6732845"/>
                  <a:pt x="3956204" y="6739532"/>
                  <a:pt x="3962891" y="6752910"/>
                </a:cubicBezTo>
                <a:cubicBezTo>
                  <a:pt x="3969581" y="6766286"/>
                  <a:pt x="3979615" y="6762943"/>
                  <a:pt x="3992989" y="6742877"/>
                </a:cubicBezTo>
                <a:cubicBezTo>
                  <a:pt x="4006366" y="6722812"/>
                  <a:pt x="4013056" y="6712779"/>
                  <a:pt x="4013056" y="6712779"/>
                </a:cubicBezTo>
                <a:lnTo>
                  <a:pt x="3992989" y="6712779"/>
                </a:lnTo>
                <a:cubicBezTo>
                  <a:pt x="3992989" y="6712779"/>
                  <a:pt x="3979615" y="6712779"/>
                  <a:pt x="3952861" y="6712779"/>
                </a:cubicBezTo>
                <a:close/>
                <a:moveTo>
                  <a:pt x="842742" y="6712779"/>
                </a:moveTo>
                <a:lnTo>
                  <a:pt x="822675" y="6732845"/>
                </a:lnTo>
                <a:cubicBezTo>
                  <a:pt x="822675" y="6732845"/>
                  <a:pt x="829365" y="6732845"/>
                  <a:pt x="842742" y="6732845"/>
                </a:cubicBezTo>
                <a:cubicBezTo>
                  <a:pt x="842742" y="6719469"/>
                  <a:pt x="842742" y="6712779"/>
                  <a:pt x="842742" y="6712779"/>
                </a:cubicBezTo>
                <a:close/>
                <a:moveTo>
                  <a:pt x="5598213" y="6692715"/>
                </a:moveTo>
                <a:lnTo>
                  <a:pt x="5598213" y="6752910"/>
                </a:lnTo>
                <a:cubicBezTo>
                  <a:pt x="5611587" y="6752910"/>
                  <a:pt x="5618277" y="6739532"/>
                  <a:pt x="5618277" y="6712779"/>
                </a:cubicBezTo>
                <a:close/>
                <a:moveTo>
                  <a:pt x="5487853" y="6692715"/>
                </a:moveTo>
                <a:cubicBezTo>
                  <a:pt x="5481163" y="6692715"/>
                  <a:pt x="5471133" y="6702747"/>
                  <a:pt x="5457755" y="6722812"/>
                </a:cubicBezTo>
                <a:cubicBezTo>
                  <a:pt x="5444379" y="6742877"/>
                  <a:pt x="5441035" y="6756253"/>
                  <a:pt x="5447722" y="6762943"/>
                </a:cubicBezTo>
                <a:cubicBezTo>
                  <a:pt x="5454412" y="6769631"/>
                  <a:pt x="5471133" y="6766286"/>
                  <a:pt x="5497887" y="6752910"/>
                </a:cubicBezTo>
                <a:cubicBezTo>
                  <a:pt x="5511261" y="6739532"/>
                  <a:pt x="5514607" y="6726155"/>
                  <a:pt x="5507917" y="6712779"/>
                </a:cubicBezTo>
                <a:cubicBezTo>
                  <a:pt x="5501230" y="6699404"/>
                  <a:pt x="5494543" y="6692715"/>
                  <a:pt x="5487853" y="6692715"/>
                </a:cubicBezTo>
                <a:close/>
                <a:moveTo>
                  <a:pt x="3752204" y="6692715"/>
                </a:moveTo>
                <a:cubicBezTo>
                  <a:pt x="3752204" y="6692715"/>
                  <a:pt x="3745518" y="6699404"/>
                  <a:pt x="3732140" y="6712779"/>
                </a:cubicBezTo>
                <a:lnTo>
                  <a:pt x="3772272" y="6692715"/>
                </a:lnTo>
                <a:cubicBezTo>
                  <a:pt x="3772272" y="6692715"/>
                  <a:pt x="3765585" y="6692715"/>
                  <a:pt x="3752204" y="6692715"/>
                </a:cubicBezTo>
                <a:close/>
                <a:moveTo>
                  <a:pt x="2427898" y="6692715"/>
                </a:moveTo>
                <a:lnTo>
                  <a:pt x="2427898" y="6712779"/>
                </a:lnTo>
                <a:cubicBezTo>
                  <a:pt x="2427898" y="6726155"/>
                  <a:pt x="2427898" y="6732845"/>
                  <a:pt x="2427898" y="6732845"/>
                </a:cubicBezTo>
                <a:cubicBezTo>
                  <a:pt x="2414522" y="6732845"/>
                  <a:pt x="2407832" y="6726155"/>
                  <a:pt x="2407832" y="6712779"/>
                </a:cubicBezTo>
                <a:cubicBezTo>
                  <a:pt x="2407832" y="6699404"/>
                  <a:pt x="2414522" y="6692715"/>
                  <a:pt x="2427898" y="6692715"/>
                </a:cubicBezTo>
                <a:close/>
                <a:moveTo>
                  <a:pt x="1805875" y="6692715"/>
                </a:moveTo>
                <a:lnTo>
                  <a:pt x="1785811" y="6732845"/>
                </a:lnTo>
                <a:cubicBezTo>
                  <a:pt x="1745679" y="6772974"/>
                  <a:pt x="1725615" y="6786350"/>
                  <a:pt x="1725615" y="6772974"/>
                </a:cubicBezTo>
                <a:cubicBezTo>
                  <a:pt x="1725615" y="6759600"/>
                  <a:pt x="1732301" y="6752910"/>
                  <a:pt x="1745679" y="6752910"/>
                </a:cubicBezTo>
                <a:lnTo>
                  <a:pt x="1765743" y="6712779"/>
                </a:lnTo>
                <a:close/>
                <a:moveTo>
                  <a:pt x="1565090" y="6692715"/>
                </a:moveTo>
                <a:cubicBezTo>
                  <a:pt x="1578468" y="6706091"/>
                  <a:pt x="1585158" y="6712779"/>
                  <a:pt x="1585158" y="6712779"/>
                </a:cubicBezTo>
                <a:lnTo>
                  <a:pt x="1545026" y="6712779"/>
                </a:lnTo>
                <a:close/>
                <a:moveTo>
                  <a:pt x="1163784" y="6692715"/>
                </a:moveTo>
                <a:lnTo>
                  <a:pt x="1183850" y="6692715"/>
                </a:lnTo>
                <a:lnTo>
                  <a:pt x="1163784" y="6712779"/>
                </a:lnTo>
                <a:close/>
                <a:moveTo>
                  <a:pt x="3914608" y="6682055"/>
                </a:moveTo>
                <a:cubicBezTo>
                  <a:pt x="3903323" y="6685817"/>
                  <a:pt x="3882631" y="6702747"/>
                  <a:pt x="3852533" y="6732845"/>
                </a:cubicBezTo>
                <a:cubicBezTo>
                  <a:pt x="3812403" y="6772974"/>
                  <a:pt x="3792336" y="6793040"/>
                  <a:pt x="3792336" y="6793040"/>
                </a:cubicBezTo>
                <a:cubicBezTo>
                  <a:pt x="3792336" y="6793040"/>
                  <a:pt x="3785649" y="6799730"/>
                  <a:pt x="3772272" y="6813105"/>
                </a:cubicBezTo>
                <a:cubicBezTo>
                  <a:pt x="3758895" y="6826481"/>
                  <a:pt x="3752204" y="6833171"/>
                  <a:pt x="3752204" y="6833171"/>
                </a:cubicBezTo>
                <a:cubicBezTo>
                  <a:pt x="3725454" y="6859925"/>
                  <a:pt x="3712077" y="6873302"/>
                  <a:pt x="3712077" y="6873302"/>
                </a:cubicBezTo>
                <a:cubicBezTo>
                  <a:pt x="3712077" y="6886677"/>
                  <a:pt x="3708733" y="6896710"/>
                  <a:pt x="3702043" y="6903401"/>
                </a:cubicBezTo>
                <a:cubicBezTo>
                  <a:pt x="3695355" y="6910088"/>
                  <a:pt x="3692009" y="6913431"/>
                  <a:pt x="3692009" y="6913431"/>
                </a:cubicBezTo>
                <a:lnTo>
                  <a:pt x="3681978" y="6923464"/>
                </a:lnTo>
                <a:lnTo>
                  <a:pt x="3694517" y="6915939"/>
                </a:lnTo>
                <a:cubicBezTo>
                  <a:pt x="3699535" y="6914267"/>
                  <a:pt x="3705386" y="6913431"/>
                  <a:pt x="3712077" y="6913431"/>
                </a:cubicBezTo>
                <a:lnTo>
                  <a:pt x="3732140" y="6893367"/>
                </a:lnTo>
                <a:cubicBezTo>
                  <a:pt x="3732140" y="6879990"/>
                  <a:pt x="3762239" y="6846546"/>
                  <a:pt x="3822434" y="6793040"/>
                </a:cubicBezTo>
                <a:cubicBezTo>
                  <a:pt x="3882631" y="6739532"/>
                  <a:pt x="3916072" y="6709434"/>
                  <a:pt x="3922762" y="6702747"/>
                </a:cubicBezTo>
                <a:cubicBezTo>
                  <a:pt x="3929449" y="6696057"/>
                  <a:pt x="3929449" y="6689371"/>
                  <a:pt x="3922762" y="6682681"/>
                </a:cubicBezTo>
                <a:cubicBezTo>
                  <a:pt x="3921088" y="6681009"/>
                  <a:pt x="3918372" y="6680801"/>
                  <a:pt x="3914608" y="6682055"/>
                </a:cubicBezTo>
                <a:close/>
                <a:moveTo>
                  <a:pt x="1928774" y="6677666"/>
                </a:moveTo>
                <a:cubicBezTo>
                  <a:pt x="1933788" y="6677666"/>
                  <a:pt x="1939644" y="6679338"/>
                  <a:pt x="1946331" y="6682681"/>
                </a:cubicBezTo>
                <a:cubicBezTo>
                  <a:pt x="1959708" y="6689371"/>
                  <a:pt x="1969741" y="6696057"/>
                  <a:pt x="1976429" y="6702747"/>
                </a:cubicBezTo>
                <a:cubicBezTo>
                  <a:pt x="1983117" y="6709434"/>
                  <a:pt x="1979773" y="6719469"/>
                  <a:pt x="1966397" y="6732845"/>
                </a:cubicBezTo>
                <a:lnTo>
                  <a:pt x="1946331" y="6732845"/>
                </a:lnTo>
                <a:lnTo>
                  <a:pt x="1926263" y="6732845"/>
                </a:lnTo>
                <a:cubicBezTo>
                  <a:pt x="1912890" y="6732845"/>
                  <a:pt x="1906198" y="6732845"/>
                  <a:pt x="1906198" y="6732845"/>
                </a:cubicBezTo>
                <a:lnTo>
                  <a:pt x="1886134" y="6732845"/>
                </a:lnTo>
                <a:lnTo>
                  <a:pt x="1886134" y="6712779"/>
                </a:lnTo>
                <a:cubicBezTo>
                  <a:pt x="1899513" y="6699404"/>
                  <a:pt x="1909542" y="6689371"/>
                  <a:pt x="1916234" y="6682681"/>
                </a:cubicBezTo>
                <a:cubicBezTo>
                  <a:pt x="1919575" y="6679338"/>
                  <a:pt x="1923755" y="6677666"/>
                  <a:pt x="1928774" y="6677666"/>
                </a:cubicBezTo>
                <a:close/>
                <a:moveTo>
                  <a:pt x="5718603" y="6672647"/>
                </a:moveTo>
                <a:lnTo>
                  <a:pt x="5678473" y="6712779"/>
                </a:lnTo>
                <a:cubicBezTo>
                  <a:pt x="5678473" y="6739532"/>
                  <a:pt x="5691849" y="6739532"/>
                  <a:pt x="5718603" y="6712779"/>
                </a:cubicBezTo>
                <a:close/>
                <a:moveTo>
                  <a:pt x="802611" y="6672647"/>
                </a:moveTo>
                <a:cubicBezTo>
                  <a:pt x="789234" y="6672647"/>
                  <a:pt x="782547" y="6679338"/>
                  <a:pt x="782547" y="6692715"/>
                </a:cubicBezTo>
                <a:cubicBezTo>
                  <a:pt x="795918" y="6692715"/>
                  <a:pt x="802611" y="6692715"/>
                  <a:pt x="802611" y="6692715"/>
                </a:cubicBezTo>
                <a:cubicBezTo>
                  <a:pt x="802611" y="6692715"/>
                  <a:pt x="802611" y="6686025"/>
                  <a:pt x="802611" y="6672647"/>
                </a:cubicBezTo>
                <a:close/>
                <a:moveTo>
                  <a:pt x="1966397" y="6652584"/>
                </a:moveTo>
                <a:cubicBezTo>
                  <a:pt x="1979773" y="6665960"/>
                  <a:pt x="1993150" y="6672647"/>
                  <a:pt x="2006526" y="6672647"/>
                </a:cubicBezTo>
                <a:lnTo>
                  <a:pt x="1966397" y="6672647"/>
                </a:lnTo>
                <a:cubicBezTo>
                  <a:pt x="1966397" y="6672647"/>
                  <a:pt x="1966397" y="6665960"/>
                  <a:pt x="1966397" y="6652584"/>
                </a:cubicBezTo>
                <a:close/>
                <a:moveTo>
                  <a:pt x="1203915" y="6652584"/>
                </a:moveTo>
                <a:lnTo>
                  <a:pt x="1223981" y="6672647"/>
                </a:lnTo>
                <a:cubicBezTo>
                  <a:pt x="1223981" y="6672647"/>
                  <a:pt x="1220637" y="6675992"/>
                  <a:pt x="1213950" y="6682681"/>
                </a:cubicBezTo>
                <a:cubicBezTo>
                  <a:pt x="1207259" y="6689371"/>
                  <a:pt x="1197229" y="6692715"/>
                  <a:pt x="1183850" y="6692715"/>
                </a:cubicBezTo>
                <a:cubicBezTo>
                  <a:pt x="1183850" y="6679338"/>
                  <a:pt x="1190539" y="6665960"/>
                  <a:pt x="1203915" y="6652584"/>
                </a:cubicBezTo>
                <a:close/>
                <a:moveTo>
                  <a:pt x="953098" y="6652584"/>
                </a:moveTo>
                <a:cubicBezTo>
                  <a:pt x="946412" y="6652584"/>
                  <a:pt x="939725" y="6659274"/>
                  <a:pt x="933034" y="6672647"/>
                </a:cubicBezTo>
                <a:cubicBezTo>
                  <a:pt x="926345" y="6686025"/>
                  <a:pt x="929690" y="6692715"/>
                  <a:pt x="943067" y="6692715"/>
                </a:cubicBezTo>
                <a:cubicBezTo>
                  <a:pt x="943067" y="6692715"/>
                  <a:pt x="949754" y="6686025"/>
                  <a:pt x="963133" y="6672647"/>
                </a:cubicBezTo>
                <a:cubicBezTo>
                  <a:pt x="963133" y="6659274"/>
                  <a:pt x="959789" y="6652584"/>
                  <a:pt x="953098" y="6652584"/>
                </a:cubicBezTo>
                <a:close/>
                <a:moveTo>
                  <a:pt x="4233773" y="6632519"/>
                </a:moveTo>
                <a:cubicBezTo>
                  <a:pt x="4220398" y="6632519"/>
                  <a:pt x="4213709" y="6645894"/>
                  <a:pt x="4213709" y="6672647"/>
                </a:cubicBezTo>
                <a:lnTo>
                  <a:pt x="4233773" y="6652584"/>
                </a:lnTo>
                <a:close/>
                <a:moveTo>
                  <a:pt x="2909465" y="6632519"/>
                </a:moveTo>
                <a:cubicBezTo>
                  <a:pt x="2909465" y="6632519"/>
                  <a:pt x="2916153" y="6632519"/>
                  <a:pt x="2929529" y="6632519"/>
                </a:cubicBezTo>
                <a:lnTo>
                  <a:pt x="2939563" y="6632519"/>
                </a:lnTo>
                <a:cubicBezTo>
                  <a:pt x="2932873" y="6632519"/>
                  <a:pt x="2929529" y="6639206"/>
                  <a:pt x="2929529" y="6652584"/>
                </a:cubicBezTo>
                <a:cubicBezTo>
                  <a:pt x="2929529" y="6652584"/>
                  <a:pt x="2922842" y="6645894"/>
                  <a:pt x="2909465" y="6632519"/>
                </a:cubicBezTo>
                <a:close/>
                <a:moveTo>
                  <a:pt x="2267375" y="6632519"/>
                </a:moveTo>
                <a:cubicBezTo>
                  <a:pt x="2267375" y="6632519"/>
                  <a:pt x="2267375" y="6642549"/>
                  <a:pt x="2267375" y="6662617"/>
                </a:cubicBezTo>
                <a:cubicBezTo>
                  <a:pt x="2267375" y="6682681"/>
                  <a:pt x="2270719" y="6689371"/>
                  <a:pt x="2277406" y="6682681"/>
                </a:cubicBezTo>
                <a:cubicBezTo>
                  <a:pt x="2284096" y="6675992"/>
                  <a:pt x="2287440" y="6679338"/>
                  <a:pt x="2287440" y="6692715"/>
                </a:cubicBezTo>
                <a:cubicBezTo>
                  <a:pt x="2287440" y="6692715"/>
                  <a:pt x="2284096" y="6692715"/>
                  <a:pt x="2277406" y="6692715"/>
                </a:cubicBezTo>
                <a:cubicBezTo>
                  <a:pt x="2270719" y="6692715"/>
                  <a:pt x="2264029" y="6696057"/>
                  <a:pt x="2257342" y="6702747"/>
                </a:cubicBezTo>
                <a:cubicBezTo>
                  <a:pt x="2250655" y="6709434"/>
                  <a:pt x="2240621" y="6712779"/>
                  <a:pt x="2227244" y="6712779"/>
                </a:cubicBezTo>
                <a:lnTo>
                  <a:pt x="2207179" y="6712779"/>
                </a:lnTo>
                <a:cubicBezTo>
                  <a:pt x="2207179" y="6659274"/>
                  <a:pt x="2227244" y="6632519"/>
                  <a:pt x="2267375" y="6632519"/>
                </a:cubicBezTo>
                <a:close/>
                <a:moveTo>
                  <a:pt x="5698539" y="6612453"/>
                </a:moveTo>
                <a:cubicBezTo>
                  <a:pt x="5698539" y="6625829"/>
                  <a:pt x="5698539" y="6632519"/>
                  <a:pt x="5698539" y="6632519"/>
                </a:cubicBezTo>
                <a:lnTo>
                  <a:pt x="5718603" y="6632519"/>
                </a:lnTo>
                <a:close/>
                <a:moveTo>
                  <a:pt x="3712077" y="6612453"/>
                </a:moveTo>
                <a:lnTo>
                  <a:pt x="3692009" y="6632519"/>
                </a:lnTo>
                <a:lnTo>
                  <a:pt x="3712077" y="6632519"/>
                </a:lnTo>
                <a:cubicBezTo>
                  <a:pt x="3712077" y="6632519"/>
                  <a:pt x="3712077" y="6625829"/>
                  <a:pt x="3712077" y="6612453"/>
                </a:cubicBezTo>
                <a:close/>
                <a:moveTo>
                  <a:pt x="2187115" y="6612453"/>
                </a:moveTo>
                <a:lnTo>
                  <a:pt x="2227244" y="6612453"/>
                </a:lnTo>
                <a:cubicBezTo>
                  <a:pt x="2227244" y="6612453"/>
                  <a:pt x="2233933" y="6612453"/>
                  <a:pt x="2247309" y="6612453"/>
                </a:cubicBezTo>
                <a:lnTo>
                  <a:pt x="2227244" y="6632519"/>
                </a:lnTo>
                <a:cubicBezTo>
                  <a:pt x="2213868" y="6645894"/>
                  <a:pt x="2200492" y="6652584"/>
                  <a:pt x="2187115" y="6652584"/>
                </a:cubicBezTo>
                <a:cubicBezTo>
                  <a:pt x="2187115" y="6639206"/>
                  <a:pt x="2187115" y="6632519"/>
                  <a:pt x="2187115" y="6632519"/>
                </a:cubicBezTo>
                <a:cubicBezTo>
                  <a:pt x="2187115" y="6632519"/>
                  <a:pt x="2187115" y="6625829"/>
                  <a:pt x="2187115" y="6612453"/>
                </a:cubicBezTo>
                <a:close/>
                <a:moveTo>
                  <a:pt x="1244048" y="6599911"/>
                </a:moveTo>
                <a:cubicBezTo>
                  <a:pt x="1247390" y="6598240"/>
                  <a:pt x="1250734" y="6599075"/>
                  <a:pt x="1254081" y="6602422"/>
                </a:cubicBezTo>
                <a:cubicBezTo>
                  <a:pt x="1260768" y="6609108"/>
                  <a:pt x="1264112" y="6615796"/>
                  <a:pt x="1264112" y="6622486"/>
                </a:cubicBezTo>
                <a:cubicBezTo>
                  <a:pt x="1264112" y="6629176"/>
                  <a:pt x="1257421" y="6632519"/>
                  <a:pt x="1244048" y="6632519"/>
                </a:cubicBezTo>
                <a:cubicBezTo>
                  <a:pt x="1230670" y="6632519"/>
                  <a:pt x="1227326" y="6625829"/>
                  <a:pt x="1234012" y="6612453"/>
                </a:cubicBezTo>
                <a:cubicBezTo>
                  <a:pt x="1237356" y="6605764"/>
                  <a:pt x="1240701" y="6601586"/>
                  <a:pt x="1244048" y="6599911"/>
                </a:cubicBezTo>
                <a:close/>
                <a:moveTo>
                  <a:pt x="4895930" y="6592388"/>
                </a:moveTo>
                <a:cubicBezTo>
                  <a:pt x="4895930" y="6605764"/>
                  <a:pt x="4895930" y="6612453"/>
                  <a:pt x="4895930" y="6612453"/>
                </a:cubicBezTo>
                <a:cubicBezTo>
                  <a:pt x="4895930" y="6612453"/>
                  <a:pt x="4899273" y="6612453"/>
                  <a:pt x="4905960" y="6612453"/>
                </a:cubicBezTo>
                <a:cubicBezTo>
                  <a:pt x="4912650" y="6612453"/>
                  <a:pt x="4915994" y="6605764"/>
                  <a:pt x="4915994" y="6592388"/>
                </a:cubicBezTo>
                <a:close/>
                <a:moveTo>
                  <a:pt x="3812403" y="6592388"/>
                </a:moveTo>
                <a:lnTo>
                  <a:pt x="3832467" y="6632519"/>
                </a:lnTo>
                <a:lnTo>
                  <a:pt x="3852533" y="6612453"/>
                </a:lnTo>
                <a:cubicBezTo>
                  <a:pt x="3839156" y="6612453"/>
                  <a:pt x="3825779" y="6605764"/>
                  <a:pt x="3812403" y="6592388"/>
                </a:cubicBezTo>
                <a:close/>
                <a:moveTo>
                  <a:pt x="1846006" y="6592388"/>
                </a:moveTo>
                <a:cubicBezTo>
                  <a:pt x="1846006" y="6592388"/>
                  <a:pt x="1852693" y="6592388"/>
                  <a:pt x="1866070" y="6592388"/>
                </a:cubicBezTo>
                <a:cubicBezTo>
                  <a:pt x="1866070" y="6592388"/>
                  <a:pt x="1866070" y="6599075"/>
                  <a:pt x="1866070" y="6612453"/>
                </a:cubicBezTo>
                <a:cubicBezTo>
                  <a:pt x="1866070" y="6612453"/>
                  <a:pt x="1862726" y="6612453"/>
                  <a:pt x="1856039" y="6612453"/>
                </a:cubicBezTo>
                <a:cubicBezTo>
                  <a:pt x="1849349" y="6612453"/>
                  <a:pt x="1846006" y="6619143"/>
                  <a:pt x="1846006" y="6632519"/>
                </a:cubicBezTo>
                <a:cubicBezTo>
                  <a:pt x="1846006" y="6632519"/>
                  <a:pt x="1852693" y="6632519"/>
                  <a:pt x="1866070" y="6632519"/>
                </a:cubicBezTo>
                <a:lnTo>
                  <a:pt x="1866070" y="6652584"/>
                </a:lnTo>
                <a:cubicBezTo>
                  <a:pt x="1839318" y="6679338"/>
                  <a:pt x="1819251" y="6686025"/>
                  <a:pt x="1805875" y="6672647"/>
                </a:cubicBezTo>
                <a:lnTo>
                  <a:pt x="1825942" y="6632519"/>
                </a:lnTo>
                <a:cubicBezTo>
                  <a:pt x="1825942" y="6632519"/>
                  <a:pt x="1829284" y="6629176"/>
                  <a:pt x="1835971" y="6622486"/>
                </a:cubicBezTo>
                <a:cubicBezTo>
                  <a:pt x="1842662" y="6615796"/>
                  <a:pt x="1846006" y="6605764"/>
                  <a:pt x="1846006" y="6592388"/>
                </a:cubicBezTo>
                <a:close/>
                <a:moveTo>
                  <a:pt x="1464764" y="6592388"/>
                </a:moveTo>
                <a:lnTo>
                  <a:pt x="1484831" y="6612453"/>
                </a:lnTo>
                <a:lnTo>
                  <a:pt x="1504895" y="6592388"/>
                </a:lnTo>
                <a:close/>
                <a:moveTo>
                  <a:pt x="1083526" y="6592388"/>
                </a:moveTo>
                <a:lnTo>
                  <a:pt x="1083526" y="6612453"/>
                </a:lnTo>
                <a:cubicBezTo>
                  <a:pt x="1096900" y="6612453"/>
                  <a:pt x="1110276" y="6605764"/>
                  <a:pt x="1123654" y="6592388"/>
                </a:cubicBezTo>
                <a:close/>
                <a:moveTo>
                  <a:pt x="3190377" y="6572321"/>
                </a:moveTo>
                <a:lnTo>
                  <a:pt x="3110118" y="6672647"/>
                </a:lnTo>
                <a:lnTo>
                  <a:pt x="3150247" y="6632519"/>
                </a:lnTo>
                <a:cubicBezTo>
                  <a:pt x="3177000" y="6605764"/>
                  <a:pt x="3190377" y="6585699"/>
                  <a:pt x="3190377" y="6572321"/>
                </a:cubicBezTo>
                <a:close/>
                <a:moveTo>
                  <a:pt x="2327571" y="6572321"/>
                </a:moveTo>
                <a:lnTo>
                  <a:pt x="2347635" y="6572321"/>
                </a:lnTo>
                <a:cubicBezTo>
                  <a:pt x="2347635" y="6599075"/>
                  <a:pt x="2334258" y="6612453"/>
                  <a:pt x="2307504" y="6612453"/>
                </a:cubicBezTo>
                <a:cubicBezTo>
                  <a:pt x="2294127" y="6612453"/>
                  <a:pt x="2287440" y="6609108"/>
                  <a:pt x="2287440" y="6602422"/>
                </a:cubicBezTo>
                <a:cubicBezTo>
                  <a:pt x="2287440" y="6595732"/>
                  <a:pt x="2294127" y="6592388"/>
                  <a:pt x="2307504" y="6592388"/>
                </a:cubicBezTo>
                <a:cubicBezTo>
                  <a:pt x="2307504" y="6592388"/>
                  <a:pt x="2314194" y="6585699"/>
                  <a:pt x="2327571" y="6572321"/>
                </a:cubicBezTo>
                <a:close/>
                <a:moveTo>
                  <a:pt x="2548288" y="6557272"/>
                </a:moveTo>
                <a:cubicBezTo>
                  <a:pt x="2554977" y="6553928"/>
                  <a:pt x="2561665" y="6558946"/>
                  <a:pt x="2568352" y="6572321"/>
                </a:cubicBezTo>
                <a:cubicBezTo>
                  <a:pt x="2581733" y="6585699"/>
                  <a:pt x="2578385" y="6599075"/>
                  <a:pt x="2558321" y="6612453"/>
                </a:cubicBezTo>
                <a:cubicBezTo>
                  <a:pt x="2538257" y="6625829"/>
                  <a:pt x="2528223" y="6635862"/>
                  <a:pt x="2528223" y="6642549"/>
                </a:cubicBezTo>
                <a:cubicBezTo>
                  <a:pt x="2528223" y="6649239"/>
                  <a:pt x="2528223" y="6652584"/>
                  <a:pt x="2528223" y="6652584"/>
                </a:cubicBezTo>
                <a:lnTo>
                  <a:pt x="2508157" y="6672647"/>
                </a:lnTo>
                <a:lnTo>
                  <a:pt x="2468028" y="6712779"/>
                </a:lnTo>
                <a:lnTo>
                  <a:pt x="2468028" y="6692715"/>
                </a:lnTo>
                <a:cubicBezTo>
                  <a:pt x="2454651" y="6692715"/>
                  <a:pt x="2451307" y="6686025"/>
                  <a:pt x="2457995" y="6672647"/>
                </a:cubicBezTo>
                <a:cubicBezTo>
                  <a:pt x="2464683" y="6659274"/>
                  <a:pt x="2471372" y="6645894"/>
                  <a:pt x="2478060" y="6632519"/>
                </a:cubicBezTo>
                <a:cubicBezTo>
                  <a:pt x="2484749" y="6619143"/>
                  <a:pt x="2488093" y="6619143"/>
                  <a:pt x="2488093" y="6632519"/>
                </a:cubicBezTo>
                <a:lnTo>
                  <a:pt x="2488093" y="6592388"/>
                </a:lnTo>
                <a:cubicBezTo>
                  <a:pt x="2514847" y="6619143"/>
                  <a:pt x="2528223" y="6619143"/>
                  <a:pt x="2528223" y="6592388"/>
                </a:cubicBezTo>
                <a:cubicBezTo>
                  <a:pt x="2534911" y="6572321"/>
                  <a:pt x="2541601" y="6560615"/>
                  <a:pt x="2548288" y="6557272"/>
                </a:cubicBezTo>
                <a:close/>
                <a:moveTo>
                  <a:pt x="5558082" y="6552256"/>
                </a:moveTo>
                <a:cubicBezTo>
                  <a:pt x="5558082" y="6565634"/>
                  <a:pt x="5558082" y="6572321"/>
                  <a:pt x="5558082" y="6572321"/>
                </a:cubicBezTo>
                <a:lnTo>
                  <a:pt x="5578146" y="6552256"/>
                </a:lnTo>
                <a:close/>
                <a:moveTo>
                  <a:pt x="3360934" y="6552256"/>
                </a:moveTo>
                <a:cubicBezTo>
                  <a:pt x="3354245" y="6552256"/>
                  <a:pt x="3344213" y="6558946"/>
                  <a:pt x="3330837" y="6572321"/>
                </a:cubicBezTo>
                <a:cubicBezTo>
                  <a:pt x="3317459" y="6585699"/>
                  <a:pt x="3320803" y="6589045"/>
                  <a:pt x="3340869" y="6582354"/>
                </a:cubicBezTo>
                <a:cubicBezTo>
                  <a:pt x="3360934" y="6575664"/>
                  <a:pt x="3370966" y="6572321"/>
                  <a:pt x="3370966" y="6572321"/>
                </a:cubicBezTo>
                <a:cubicBezTo>
                  <a:pt x="3370966" y="6558946"/>
                  <a:pt x="3367622" y="6552256"/>
                  <a:pt x="3360934" y="6552256"/>
                </a:cubicBezTo>
                <a:close/>
                <a:moveTo>
                  <a:pt x="1504895" y="6552256"/>
                </a:moveTo>
                <a:lnTo>
                  <a:pt x="1524960" y="6572321"/>
                </a:lnTo>
                <a:cubicBezTo>
                  <a:pt x="1538337" y="6558946"/>
                  <a:pt x="1545026" y="6552256"/>
                  <a:pt x="1545026" y="6552256"/>
                </a:cubicBezTo>
                <a:close/>
                <a:moveTo>
                  <a:pt x="938050" y="6552256"/>
                </a:moveTo>
                <a:cubicBezTo>
                  <a:pt x="934707" y="6552256"/>
                  <a:pt x="929690" y="6558946"/>
                  <a:pt x="923001" y="6572321"/>
                </a:cubicBezTo>
                <a:lnTo>
                  <a:pt x="862806" y="6632519"/>
                </a:lnTo>
                <a:cubicBezTo>
                  <a:pt x="836051" y="6659274"/>
                  <a:pt x="829365" y="6679338"/>
                  <a:pt x="842742" y="6692715"/>
                </a:cubicBezTo>
                <a:cubicBezTo>
                  <a:pt x="842742" y="6706091"/>
                  <a:pt x="862806" y="6686025"/>
                  <a:pt x="902937" y="6632519"/>
                </a:cubicBezTo>
                <a:cubicBezTo>
                  <a:pt x="943067" y="6592388"/>
                  <a:pt x="956445" y="6572321"/>
                  <a:pt x="943067" y="6572321"/>
                </a:cubicBezTo>
                <a:cubicBezTo>
                  <a:pt x="943067" y="6558946"/>
                  <a:pt x="941396" y="6552256"/>
                  <a:pt x="938050" y="6552256"/>
                </a:cubicBezTo>
                <a:close/>
                <a:moveTo>
                  <a:pt x="4090808" y="6544731"/>
                </a:moveTo>
                <a:cubicBezTo>
                  <a:pt x="4085791" y="6546405"/>
                  <a:pt x="4079940" y="6552256"/>
                  <a:pt x="4073250" y="6562291"/>
                </a:cubicBezTo>
                <a:cubicBezTo>
                  <a:pt x="4059874" y="6582354"/>
                  <a:pt x="4046497" y="6585699"/>
                  <a:pt x="4033120" y="6572321"/>
                </a:cubicBezTo>
                <a:lnTo>
                  <a:pt x="3992989" y="6572321"/>
                </a:lnTo>
                <a:lnTo>
                  <a:pt x="4013056" y="6592388"/>
                </a:lnTo>
                <a:lnTo>
                  <a:pt x="4033120" y="6592388"/>
                </a:lnTo>
                <a:cubicBezTo>
                  <a:pt x="4033120" y="6605764"/>
                  <a:pt x="4029777" y="6615796"/>
                  <a:pt x="4023089" y="6622486"/>
                </a:cubicBezTo>
                <a:cubicBezTo>
                  <a:pt x="4016400" y="6629176"/>
                  <a:pt x="4013056" y="6632519"/>
                  <a:pt x="4013056" y="6632519"/>
                </a:cubicBezTo>
                <a:lnTo>
                  <a:pt x="4013056" y="6672647"/>
                </a:lnTo>
                <a:lnTo>
                  <a:pt x="4033120" y="6652584"/>
                </a:lnTo>
                <a:cubicBezTo>
                  <a:pt x="4046497" y="6652584"/>
                  <a:pt x="4053186" y="6652584"/>
                  <a:pt x="4053186" y="6652584"/>
                </a:cubicBezTo>
                <a:cubicBezTo>
                  <a:pt x="4053186" y="6652584"/>
                  <a:pt x="4053186" y="6645894"/>
                  <a:pt x="4053186" y="6632519"/>
                </a:cubicBezTo>
                <a:lnTo>
                  <a:pt x="4093317" y="6592388"/>
                </a:lnTo>
                <a:cubicBezTo>
                  <a:pt x="4106691" y="6592388"/>
                  <a:pt x="4113381" y="6589045"/>
                  <a:pt x="4113381" y="6582354"/>
                </a:cubicBezTo>
                <a:cubicBezTo>
                  <a:pt x="4113381" y="6575664"/>
                  <a:pt x="4110038" y="6565634"/>
                  <a:pt x="4103348" y="6552256"/>
                </a:cubicBezTo>
                <a:cubicBezTo>
                  <a:pt x="4100005" y="6545569"/>
                  <a:pt x="4095825" y="6543062"/>
                  <a:pt x="4090808" y="6544731"/>
                </a:cubicBezTo>
                <a:close/>
                <a:moveTo>
                  <a:pt x="1121146" y="6539715"/>
                </a:moveTo>
                <a:cubicBezTo>
                  <a:pt x="1119475" y="6538044"/>
                  <a:pt x="1116967" y="6538879"/>
                  <a:pt x="1113623" y="6542223"/>
                </a:cubicBezTo>
                <a:cubicBezTo>
                  <a:pt x="1106934" y="6548913"/>
                  <a:pt x="1110276" y="6552256"/>
                  <a:pt x="1123654" y="6552256"/>
                </a:cubicBezTo>
                <a:cubicBezTo>
                  <a:pt x="1123654" y="6545569"/>
                  <a:pt x="1122817" y="6541387"/>
                  <a:pt x="1121146" y="6539715"/>
                </a:cubicBezTo>
                <a:close/>
                <a:moveTo>
                  <a:pt x="3391030" y="6532193"/>
                </a:moveTo>
                <a:cubicBezTo>
                  <a:pt x="3391030" y="6532193"/>
                  <a:pt x="3384343" y="6538879"/>
                  <a:pt x="3370966" y="6552256"/>
                </a:cubicBezTo>
                <a:cubicBezTo>
                  <a:pt x="3370966" y="6552256"/>
                  <a:pt x="3374310" y="6555601"/>
                  <a:pt x="3380999" y="6562291"/>
                </a:cubicBezTo>
                <a:cubicBezTo>
                  <a:pt x="3387686" y="6568977"/>
                  <a:pt x="3391030" y="6572321"/>
                  <a:pt x="3391030" y="6572321"/>
                </a:cubicBezTo>
                <a:cubicBezTo>
                  <a:pt x="3391030" y="6572321"/>
                  <a:pt x="3391030" y="6565634"/>
                  <a:pt x="3391030" y="6552256"/>
                </a:cubicBezTo>
                <a:close/>
                <a:moveTo>
                  <a:pt x="3230508" y="6512125"/>
                </a:moveTo>
                <a:lnTo>
                  <a:pt x="3230508" y="6532193"/>
                </a:lnTo>
                <a:cubicBezTo>
                  <a:pt x="3243885" y="6518815"/>
                  <a:pt x="3250572" y="6512125"/>
                  <a:pt x="3250572" y="6512125"/>
                </a:cubicBezTo>
                <a:close/>
                <a:moveTo>
                  <a:pt x="1662910" y="6499584"/>
                </a:moveTo>
                <a:cubicBezTo>
                  <a:pt x="1661237" y="6497913"/>
                  <a:pt x="1658729" y="6498749"/>
                  <a:pt x="1655386" y="6502092"/>
                </a:cubicBezTo>
                <a:cubicBezTo>
                  <a:pt x="1648696" y="6508782"/>
                  <a:pt x="1645353" y="6512125"/>
                  <a:pt x="1645353" y="6512125"/>
                </a:cubicBezTo>
                <a:cubicBezTo>
                  <a:pt x="1645353" y="6512125"/>
                  <a:pt x="1648696" y="6512125"/>
                  <a:pt x="1655386" y="6512125"/>
                </a:cubicBezTo>
                <a:cubicBezTo>
                  <a:pt x="1662073" y="6512125"/>
                  <a:pt x="1665417" y="6512125"/>
                  <a:pt x="1665417" y="6512125"/>
                </a:cubicBezTo>
                <a:cubicBezTo>
                  <a:pt x="1665417" y="6505439"/>
                  <a:pt x="1664581" y="6501259"/>
                  <a:pt x="1662910" y="6499584"/>
                </a:cubicBezTo>
                <a:close/>
                <a:moveTo>
                  <a:pt x="1178833" y="6499584"/>
                </a:moveTo>
                <a:cubicBezTo>
                  <a:pt x="1175491" y="6497913"/>
                  <a:pt x="1170475" y="6498749"/>
                  <a:pt x="1163784" y="6502092"/>
                </a:cubicBezTo>
                <a:cubicBezTo>
                  <a:pt x="1150407" y="6508782"/>
                  <a:pt x="1143720" y="6518815"/>
                  <a:pt x="1143720" y="6532193"/>
                </a:cubicBezTo>
                <a:cubicBezTo>
                  <a:pt x="1157098" y="6545568"/>
                  <a:pt x="1173818" y="6552256"/>
                  <a:pt x="1193882" y="6552256"/>
                </a:cubicBezTo>
                <a:cubicBezTo>
                  <a:pt x="1213950" y="6552256"/>
                  <a:pt x="1223981" y="6548913"/>
                  <a:pt x="1223981" y="6542223"/>
                </a:cubicBezTo>
                <a:cubicBezTo>
                  <a:pt x="1223981" y="6535536"/>
                  <a:pt x="1220637" y="6528850"/>
                  <a:pt x="1213950" y="6522160"/>
                </a:cubicBezTo>
                <a:cubicBezTo>
                  <a:pt x="1207259" y="6515470"/>
                  <a:pt x="1200573" y="6515470"/>
                  <a:pt x="1193882" y="6522160"/>
                </a:cubicBezTo>
                <a:cubicBezTo>
                  <a:pt x="1187195" y="6528850"/>
                  <a:pt x="1183850" y="6525503"/>
                  <a:pt x="1183850" y="6512125"/>
                </a:cubicBezTo>
                <a:cubicBezTo>
                  <a:pt x="1183850" y="6505439"/>
                  <a:pt x="1182178" y="6501259"/>
                  <a:pt x="1178833" y="6499584"/>
                </a:cubicBezTo>
                <a:close/>
                <a:moveTo>
                  <a:pt x="5136709" y="6492061"/>
                </a:moveTo>
                <a:lnTo>
                  <a:pt x="5136709" y="6512125"/>
                </a:lnTo>
                <a:cubicBezTo>
                  <a:pt x="5150087" y="6512125"/>
                  <a:pt x="5156777" y="6505439"/>
                  <a:pt x="5156777" y="6492061"/>
                </a:cubicBezTo>
                <a:close/>
                <a:moveTo>
                  <a:pt x="4153514" y="6492061"/>
                </a:moveTo>
                <a:cubicBezTo>
                  <a:pt x="4140135" y="6492061"/>
                  <a:pt x="4130102" y="6498749"/>
                  <a:pt x="4123415" y="6512125"/>
                </a:cubicBezTo>
                <a:cubicBezTo>
                  <a:pt x="4116725" y="6525503"/>
                  <a:pt x="4113381" y="6532193"/>
                  <a:pt x="4113381" y="6532193"/>
                </a:cubicBezTo>
                <a:lnTo>
                  <a:pt x="4153514" y="6512125"/>
                </a:lnTo>
                <a:cubicBezTo>
                  <a:pt x="4153514" y="6498749"/>
                  <a:pt x="4153514" y="6492061"/>
                  <a:pt x="4153514" y="6492061"/>
                </a:cubicBezTo>
                <a:close/>
                <a:moveTo>
                  <a:pt x="2909465" y="6471994"/>
                </a:moveTo>
                <a:cubicBezTo>
                  <a:pt x="2909465" y="6471994"/>
                  <a:pt x="2909465" y="6478684"/>
                  <a:pt x="2909465" y="6492061"/>
                </a:cubicBezTo>
                <a:cubicBezTo>
                  <a:pt x="2909465" y="6492061"/>
                  <a:pt x="2909465" y="6495406"/>
                  <a:pt x="2909465" y="6502092"/>
                </a:cubicBezTo>
                <a:cubicBezTo>
                  <a:pt x="2909465" y="6508782"/>
                  <a:pt x="2912809" y="6508782"/>
                  <a:pt x="2919497" y="6502092"/>
                </a:cubicBezTo>
                <a:cubicBezTo>
                  <a:pt x="2926185" y="6495406"/>
                  <a:pt x="2929529" y="6492061"/>
                  <a:pt x="2929529" y="6492061"/>
                </a:cubicBezTo>
                <a:close/>
                <a:moveTo>
                  <a:pt x="2668681" y="6471994"/>
                </a:moveTo>
                <a:lnTo>
                  <a:pt x="2688746" y="6471994"/>
                </a:lnTo>
                <a:cubicBezTo>
                  <a:pt x="2688746" y="6485371"/>
                  <a:pt x="2682058" y="6492061"/>
                  <a:pt x="2668681" y="6492061"/>
                </a:cubicBezTo>
                <a:cubicBezTo>
                  <a:pt x="2655305" y="6492061"/>
                  <a:pt x="2655305" y="6485371"/>
                  <a:pt x="2668681" y="6471994"/>
                </a:cubicBezTo>
                <a:close/>
                <a:moveTo>
                  <a:pt x="1585158" y="6471994"/>
                </a:moveTo>
                <a:cubicBezTo>
                  <a:pt x="1571781" y="6471994"/>
                  <a:pt x="1571781" y="6482028"/>
                  <a:pt x="1585158" y="6502092"/>
                </a:cubicBezTo>
                <a:cubicBezTo>
                  <a:pt x="1598534" y="6522160"/>
                  <a:pt x="1605221" y="6518815"/>
                  <a:pt x="1605221" y="6492061"/>
                </a:cubicBezTo>
                <a:cubicBezTo>
                  <a:pt x="1605221" y="6478684"/>
                  <a:pt x="1598534" y="6471994"/>
                  <a:pt x="1585158" y="6471994"/>
                </a:cubicBezTo>
                <a:close/>
                <a:moveTo>
                  <a:pt x="1424632" y="6471994"/>
                </a:moveTo>
                <a:lnTo>
                  <a:pt x="1444700" y="6471994"/>
                </a:lnTo>
                <a:lnTo>
                  <a:pt x="1424632" y="6512125"/>
                </a:lnTo>
                <a:cubicBezTo>
                  <a:pt x="1424632" y="6512125"/>
                  <a:pt x="1417946" y="6512125"/>
                  <a:pt x="1404568" y="6512125"/>
                </a:cubicBezTo>
                <a:cubicBezTo>
                  <a:pt x="1391192" y="6498749"/>
                  <a:pt x="1391192" y="6492061"/>
                  <a:pt x="1404568" y="6492061"/>
                </a:cubicBezTo>
                <a:cubicBezTo>
                  <a:pt x="1417946" y="6492061"/>
                  <a:pt x="1424632" y="6485371"/>
                  <a:pt x="1424632" y="6471994"/>
                </a:cubicBezTo>
                <a:close/>
                <a:moveTo>
                  <a:pt x="1364437" y="6471994"/>
                </a:moveTo>
                <a:cubicBezTo>
                  <a:pt x="1364437" y="6471994"/>
                  <a:pt x="1367784" y="6475338"/>
                  <a:pt x="1374472" y="6482028"/>
                </a:cubicBezTo>
                <a:cubicBezTo>
                  <a:pt x="1381159" y="6488718"/>
                  <a:pt x="1384504" y="6492061"/>
                  <a:pt x="1384504" y="6492061"/>
                </a:cubicBezTo>
                <a:cubicBezTo>
                  <a:pt x="1384504" y="6492061"/>
                  <a:pt x="1381159" y="6495406"/>
                  <a:pt x="1374472" y="6502092"/>
                </a:cubicBezTo>
                <a:cubicBezTo>
                  <a:pt x="1367784" y="6508782"/>
                  <a:pt x="1364437" y="6508782"/>
                  <a:pt x="1364437" y="6502092"/>
                </a:cubicBezTo>
                <a:cubicBezTo>
                  <a:pt x="1364437" y="6495406"/>
                  <a:pt x="1364437" y="6492061"/>
                  <a:pt x="1364437" y="6492061"/>
                </a:cubicBezTo>
                <a:cubicBezTo>
                  <a:pt x="1351061" y="6478684"/>
                  <a:pt x="1351061" y="6471994"/>
                  <a:pt x="1364437" y="6471994"/>
                </a:cubicBezTo>
                <a:close/>
                <a:moveTo>
                  <a:pt x="3992989" y="6451930"/>
                </a:moveTo>
                <a:cubicBezTo>
                  <a:pt x="3979615" y="6451930"/>
                  <a:pt x="3972925" y="6458620"/>
                  <a:pt x="3972925" y="6471994"/>
                </a:cubicBezTo>
                <a:cubicBezTo>
                  <a:pt x="3986302" y="6471994"/>
                  <a:pt x="3992989" y="6471994"/>
                  <a:pt x="3992989" y="6471994"/>
                </a:cubicBezTo>
                <a:close/>
                <a:moveTo>
                  <a:pt x="862806" y="6451930"/>
                </a:moveTo>
                <a:cubicBezTo>
                  <a:pt x="862806" y="6451930"/>
                  <a:pt x="862806" y="6455275"/>
                  <a:pt x="862806" y="6461963"/>
                </a:cubicBezTo>
                <a:cubicBezTo>
                  <a:pt x="862806" y="6468651"/>
                  <a:pt x="866150" y="6471994"/>
                  <a:pt x="872840" y="6471994"/>
                </a:cubicBezTo>
                <a:cubicBezTo>
                  <a:pt x="879526" y="6471994"/>
                  <a:pt x="882870" y="6465308"/>
                  <a:pt x="882870" y="6451930"/>
                </a:cubicBezTo>
                <a:cubicBezTo>
                  <a:pt x="882870" y="6451930"/>
                  <a:pt x="879526" y="6451930"/>
                  <a:pt x="872840" y="6451930"/>
                </a:cubicBezTo>
                <a:cubicBezTo>
                  <a:pt x="866150" y="6451930"/>
                  <a:pt x="862806" y="6451930"/>
                  <a:pt x="862806" y="6451930"/>
                </a:cubicBezTo>
                <a:close/>
                <a:moveTo>
                  <a:pt x="5154269" y="6439389"/>
                </a:moveTo>
                <a:cubicBezTo>
                  <a:pt x="5152597" y="6437718"/>
                  <a:pt x="5150087" y="6438554"/>
                  <a:pt x="5146743" y="6441897"/>
                </a:cubicBezTo>
                <a:cubicBezTo>
                  <a:pt x="5140055" y="6448586"/>
                  <a:pt x="5136709" y="6451930"/>
                  <a:pt x="5136709" y="6451930"/>
                </a:cubicBezTo>
                <a:cubicBezTo>
                  <a:pt x="5136709" y="6451930"/>
                  <a:pt x="5143399" y="6451930"/>
                  <a:pt x="5156777" y="6451930"/>
                </a:cubicBezTo>
                <a:cubicBezTo>
                  <a:pt x="5156777" y="6445244"/>
                  <a:pt x="5155941" y="6441062"/>
                  <a:pt x="5154269" y="6439389"/>
                </a:cubicBezTo>
                <a:close/>
                <a:moveTo>
                  <a:pt x="3850026" y="6439389"/>
                </a:moveTo>
                <a:cubicBezTo>
                  <a:pt x="3848351" y="6437718"/>
                  <a:pt x="3845844" y="6438554"/>
                  <a:pt x="3842500" y="6441897"/>
                </a:cubicBezTo>
                <a:cubicBezTo>
                  <a:pt x="3835813" y="6448586"/>
                  <a:pt x="3832467" y="6458620"/>
                  <a:pt x="3832467" y="6471994"/>
                </a:cubicBezTo>
                <a:cubicBezTo>
                  <a:pt x="3845844" y="6471994"/>
                  <a:pt x="3852533" y="6465308"/>
                  <a:pt x="3852533" y="6451930"/>
                </a:cubicBezTo>
                <a:cubicBezTo>
                  <a:pt x="3852533" y="6445244"/>
                  <a:pt x="3851697" y="6441062"/>
                  <a:pt x="3850026" y="6439389"/>
                </a:cubicBezTo>
                <a:close/>
                <a:moveTo>
                  <a:pt x="4213709" y="6431867"/>
                </a:moveTo>
                <a:lnTo>
                  <a:pt x="4173577" y="6451930"/>
                </a:lnTo>
                <a:lnTo>
                  <a:pt x="4193641" y="6471994"/>
                </a:lnTo>
                <a:cubicBezTo>
                  <a:pt x="4193641" y="6458620"/>
                  <a:pt x="4193641" y="6451930"/>
                  <a:pt x="4193641" y="6451930"/>
                </a:cubicBezTo>
                <a:cubicBezTo>
                  <a:pt x="4193641" y="6451930"/>
                  <a:pt x="4200332" y="6451930"/>
                  <a:pt x="4213709" y="6451930"/>
                </a:cubicBezTo>
                <a:cubicBezTo>
                  <a:pt x="4213709" y="6451930"/>
                  <a:pt x="4213709" y="6445240"/>
                  <a:pt x="4213709" y="6431867"/>
                </a:cubicBezTo>
                <a:close/>
                <a:moveTo>
                  <a:pt x="2969660" y="6431867"/>
                </a:moveTo>
                <a:lnTo>
                  <a:pt x="2929529" y="6451930"/>
                </a:lnTo>
                <a:lnTo>
                  <a:pt x="2969660" y="6451930"/>
                </a:lnTo>
                <a:close/>
                <a:moveTo>
                  <a:pt x="2648616" y="6431867"/>
                </a:moveTo>
                <a:cubicBezTo>
                  <a:pt x="2661993" y="6431867"/>
                  <a:pt x="2665337" y="6438554"/>
                  <a:pt x="2658649" y="6451930"/>
                </a:cubicBezTo>
                <a:cubicBezTo>
                  <a:pt x="2651961" y="6465308"/>
                  <a:pt x="2645273" y="6471994"/>
                  <a:pt x="2638585" y="6471994"/>
                </a:cubicBezTo>
                <a:cubicBezTo>
                  <a:pt x="2631895" y="6471994"/>
                  <a:pt x="2628552" y="6465308"/>
                  <a:pt x="2628552" y="6451930"/>
                </a:cubicBezTo>
                <a:cubicBezTo>
                  <a:pt x="2628552" y="6438554"/>
                  <a:pt x="2635239" y="6431867"/>
                  <a:pt x="2648616" y="6431867"/>
                </a:cubicBezTo>
                <a:close/>
                <a:moveTo>
                  <a:pt x="2407832" y="6431867"/>
                </a:moveTo>
                <a:cubicBezTo>
                  <a:pt x="2407832" y="6431867"/>
                  <a:pt x="2407832" y="6438554"/>
                  <a:pt x="2407832" y="6451930"/>
                </a:cubicBezTo>
                <a:cubicBezTo>
                  <a:pt x="2407832" y="6465308"/>
                  <a:pt x="2407832" y="6471994"/>
                  <a:pt x="2407832" y="6471994"/>
                </a:cubicBezTo>
                <a:lnTo>
                  <a:pt x="2427898" y="6451930"/>
                </a:lnTo>
                <a:cubicBezTo>
                  <a:pt x="2427898" y="6438554"/>
                  <a:pt x="2421209" y="6431867"/>
                  <a:pt x="2407832" y="6431867"/>
                </a:cubicBezTo>
                <a:close/>
                <a:moveTo>
                  <a:pt x="2846133" y="6419950"/>
                </a:moveTo>
                <a:cubicBezTo>
                  <a:pt x="2839864" y="6421204"/>
                  <a:pt x="2824187" y="6431867"/>
                  <a:pt x="2799105" y="6451930"/>
                </a:cubicBezTo>
                <a:cubicBezTo>
                  <a:pt x="2765661" y="6478684"/>
                  <a:pt x="2755630" y="6498749"/>
                  <a:pt x="2769007" y="6512125"/>
                </a:cubicBezTo>
                <a:cubicBezTo>
                  <a:pt x="2782387" y="6525503"/>
                  <a:pt x="2795761" y="6525503"/>
                  <a:pt x="2809136" y="6512125"/>
                </a:cubicBezTo>
                <a:cubicBezTo>
                  <a:pt x="2822517" y="6498749"/>
                  <a:pt x="2829205" y="6498749"/>
                  <a:pt x="2829205" y="6512125"/>
                </a:cubicBezTo>
                <a:lnTo>
                  <a:pt x="2849269" y="6512125"/>
                </a:lnTo>
                <a:cubicBezTo>
                  <a:pt x="2849269" y="6512125"/>
                  <a:pt x="2849269" y="6505439"/>
                  <a:pt x="2849269" y="6492061"/>
                </a:cubicBezTo>
                <a:cubicBezTo>
                  <a:pt x="2849269" y="6478684"/>
                  <a:pt x="2855959" y="6465308"/>
                  <a:pt x="2869335" y="6451930"/>
                </a:cubicBezTo>
                <a:cubicBezTo>
                  <a:pt x="2882712" y="6451930"/>
                  <a:pt x="2889400" y="6445240"/>
                  <a:pt x="2889400" y="6431867"/>
                </a:cubicBezTo>
                <a:cubicBezTo>
                  <a:pt x="2876023" y="6418489"/>
                  <a:pt x="2855959" y="6431867"/>
                  <a:pt x="2829205" y="6471994"/>
                </a:cubicBezTo>
                <a:lnTo>
                  <a:pt x="2789071" y="6492061"/>
                </a:lnTo>
                <a:cubicBezTo>
                  <a:pt x="2802449" y="6478684"/>
                  <a:pt x="2809136" y="6471994"/>
                  <a:pt x="2809136" y="6471994"/>
                </a:cubicBezTo>
                <a:cubicBezTo>
                  <a:pt x="2822517" y="6458620"/>
                  <a:pt x="2829205" y="6448586"/>
                  <a:pt x="2829205" y="6441897"/>
                </a:cubicBezTo>
                <a:cubicBezTo>
                  <a:pt x="2829205" y="6435210"/>
                  <a:pt x="2832548" y="6431867"/>
                  <a:pt x="2839238" y="6431867"/>
                </a:cubicBezTo>
                <a:cubicBezTo>
                  <a:pt x="2845925" y="6431867"/>
                  <a:pt x="2849269" y="6428522"/>
                  <a:pt x="2849269" y="6421832"/>
                </a:cubicBezTo>
                <a:cubicBezTo>
                  <a:pt x="2849269" y="6420162"/>
                  <a:pt x="2848223" y="6419532"/>
                  <a:pt x="2846133" y="6419950"/>
                </a:cubicBezTo>
                <a:close/>
                <a:moveTo>
                  <a:pt x="2130930" y="6419826"/>
                </a:moveTo>
                <a:lnTo>
                  <a:pt x="2126920" y="6431867"/>
                </a:lnTo>
                <a:cubicBezTo>
                  <a:pt x="2126920" y="6445240"/>
                  <a:pt x="2126920" y="6451930"/>
                  <a:pt x="2126920" y="6451930"/>
                </a:cubicBezTo>
                <a:cubicBezTo>
                  <a:pt x="2113541" y="6465308"/>
                  <a:pt x="2100164" y="6475338"/>
                  <a:pt x="2086787" y="6482028"/>
                </a:cubicBezTo>
                <a:cubicBezTo>
                  <a:pt x="2073410" y="6488718"/>
                  <a:pt x="2066723" y="6485371"/>
                  <a:pt x="2066723" y="6471994"/>
                </a:cubicBezTo>
                <a:cubicBezTo>
                  <a:pt x="2066723" y="6471994"/>
                  <a:pt x="2070066" y="6468651"/>
                  <a:pt x="2076753" y="6461963"/>
                </a:cubicBezTo>
                <a:cubicBezTo>
                  <a:pt x="2083443" y="6455275"/>
                  <a:pt x="2093474" y="6445240"/>
                  <a:pt x="2106851" y="6431867"/>
                </a:cubicBezTo>
                <a:close/>
                <a:moveTo>
                  <a:pt x="2146984" y="6411799"/>
                </a:moveTo>
                <a:lnTo>
                  <a:pt x="2130930" y="6419826"/>
                </a:lnTo>
                <a:lnTo>
                  <a:pt x="2131933" y="6416818"/>
                </a:lnTo>
                <a:cubicBezTo>
                  <a:pt x="2135278" y="6413472"/>
                  <a:pt x="2140297" y="6411799"/>
                  <a:pt x="2146984" y="6411799"/>
                </a:cubicBezTo>
                <a:close/>
                <a:moveTo>
                  <a:pt x="2026592" y="6411799"/>
                </a:moveTo>
                <a:cubicBezTo>
                  <a:pt x="2039969" y="6411799"/>
                  <a:pt x="2046656" y="6411799"/>
                  <a:pt x="2046656" y="6411799"/>
                </a:cubicBezTo>
                <a:cubicBezTo>
                  <a:pt x="2073410" y="6411799"/>
                  <a:pt x="2073410" y="6425177"/>
                  <a:pt x="2046656" y="6451930"/>
                </a:cubicBezTo>
                <a:lnTo>
                  <a:pt x="2006526" y="6492061"/>
                </a:lnTo>
                <a:cubicBezTo>
                  <a:pt x="1939644" y="6558946"/>
                  <a:pt x="1906198" y="6579010"/>
                  <a:pt x="1906198" y="6552256"/>
                </a:cubicBezTo>
                <a:lnTo>
                  <a:pt x="2006526" y="6471994"/>
                </a:lnTo>
                <a:lnTo>
                  <a:pt x="2006526" y="6451930"/>
                </a:lnTo>
                <a:lnTo>
                  <a:pt x="2006526" y="6431867"/>
                </a:lnTo>
                <a:close/>
                <a:moveTo>
                  <a:pt x="1223981" y="6411799"/>
                </a:moveTo>
                <a:lnTo>
                  <a:pt x="1223981" y="6431867"/>
                </a:lnTo>
                <a:lnTo>
                  <a:pt x="1244048" y="6411799"/>
                </a:lnTo>
                <a:cubicBezTo>
                  <a:pt x="1230670" y="6411799"/>
                  <a:pt x="1223981" y="6411799"/>
                  <a:pt x="1223981" y="6411799"/>
                </a:cubicBezTo>
                <a:close/>
                <a:moveTo>
                  <a:pt x="1514929" y="6399258"/>
                </a:moveTo>
                <a:cubicBezTo>
                  <a:pt x="1521615" y="6397586"/>
                  <a:pt x="1524960" y="6398423"/>
                  <a:pt x="1524960" y="6401766"/>
                </a:cubicBezTo>
                <a:cubicBezTo>
                  <a:pt x="1524960" y="6408456"/>
                  <a:pt x="1514929" y="6421832"/>
                  <a:pt x="1494862" y="6441897"/>
                </a:cubicBezTo>
                <a:cubicBezTo>
                  <a:pt x="1474798" y="6461963"/>
                  <a:pt x="1458076" y="6465308"/>
                  <a:pt x="1444700" y="6451930"/>
                </a:cubicBezTo>
                <a:cubicBezTo>
                  <a:pt x="1431321" y="6438554"/>
                  <a:pt x="1438010" y="6431867"/>
                  <a:pt x="1464764" y="6431867"/>
                </a:cubicBezTo>
                <a:cubicBezTo>
                  <a:pt x="1478142" y="6431867"/>
                  <a:pt x="1481485" y="6428522"/>
                  <a:pt x="1474798" y="6421832"/>
                </a:cubicBezTo>
                <a:cubicBezTo>
                  <a:pt x="1468107" y="6415142"/>
                  <a:pt x="1471454" y="6411799"/>
                  <a:pt x="1484831" y="6411799"/>
                </a:cubicBezTo>
                <a:cubicBezTo>
                  <a:pt x="1498206" y="6405113"/>
                  <a:pt x="1508239" y="6400932"/>
                  <a:pt x="1514929" y="6399258"/>
                </a:cubicBezTo>
                <a:close/>
                <a:moveTo>
                  <a:pt x="5176841" y="6391735"/>
                </a:moveTo>
                <a:cubicBezTo>
                  <a:pt x="5176841" y="6391735"/>
                  <a:pt x="5170153" y="6398423"/>
                  <a:pt x="5156777" y="6411799"/>
                </a:cubicBezTo>
                <a:lnTo>
                  <a:pt x="5176841" y="6411799"/>
                </a:lnTo>
                <a:cubicBezTo>
                  <a:pt x="5176841" y="6398423"/>
                  <a:pt x="5176841" y="6391735"/>
                  <a:pt x="5176841" y="6391735"/>
                </a:cubicBezTo>
                <a:close/>
                <a:moveTo>
                  <a:pt x="1785811" y="6391735"/>
                </a:moveTo>
                <a:cubicBezTo>
                  <a:pt x="1785811" y="6391735"/>
                  <a:pt x="1779121" y="6398423"/>
                  <a:pt x="1765743" y="6411799"/>
                </a:cubicBezTo>
                <a:lnTo>
                  <a:pt x="1745679" y="6411799"/>
                </a:lnTo>
                <a:lnTo>
                  <a:pt x="1745679" y="6431867"/>
                </a:lnTo>
                <a:cubicBezTo>
                  <a:pt x="1745679" y="6445240"/>
                  <a:pt x="1749023" y="6451930"/>
                  <a:pt x="1755712" y="6451930"/>
                </a:cubicBezTo>
                <a:cubicBezTo>
                  <a:pt x="1762400" y="6451930"/>
                  <a:pt x="1765743" y="6445240"/>
                  <a:pt x="1765743" y="6431867"/>
                </a:cubicBezTo>
                <a:cubicBezTo>
                  <a:pt x="1779121" y="6418489"/>
                  <a:pt x="1785811" y="6405113"/>
                  <a:pt x="1785811" y="6391735"/>
                </a:cubicBezTo>
                <a:close/>
                <a:moveTo>
                  <a:pt x="1103590" y="6391735"/>
                </a:moveTo>
                <a:lnTo>
                  <a:pt x="1063459" y="6411799"/>
                </a:lnTo>
                <a:cubicBezTo>
                  <a:pt x="1063459" y="6411799"/>
                  <a:pt x="1060115" y="6418489"/>
                  <a:pt x="1053425" y="6431867"/>
                </a:cubicBezTo>
                <a:cubicBezTo>
                  <a:pt x="1046737" y="6445240"/>
                  <a:pt x="1043395" y="6451930"/>
                  <a:pt x="1043395" y="6451930"/>
                </a:cubicBezTo>
                <a:cubicBezTo>
                  <a:pt x="1043395" y="6465308"/>
                  <a:pt x="1030017" y="6471994"/>
                  <a:pt x="1003264" y="6471994"/>
                </a:cubicBezTo>
                <a:cubicBezTo>
                  <a:pt x="976509" y="6485371"/>
                  <a:pt x="976509" y="6498749"/>
                  <a:pt x="1003264" y="6512125"/>
                </a:cubicBezTo>
                <a:cubicBezTo>
                  <a:pt x="1003264" y="6512125"/>
                  <a:pt x="1006607" y="6512125"/>
                  <a:pt x="1013297" y="6512125"/>
                </a:cubicBezTo>
                <a:cubicBezTo>
                  <a:pt x="1019984" y="6512125"/>
                  <a:pt x="1023328" y="6505439"/>
                  <a:pt x="1023328" y="6492061"/>
                </a:cubicBezTo>
                <a:cubicBezTo>
                  <a:pt x="1036704" y="6478684"/>
                  <a:pt x="1043395" y="6468651"/>
                  <a:pt x="1043395" y="6461963"/>
                </a:cubicBezTo>
                <a:cubicBezTo>
                  <a:pt x="1043395" y="6455275"/>
                  <a:pt x="1050082" y="6451930"/>
                  <a:pt x="1063459" y="6451930"/>
                </a:cubicBezTo>
                <a:cubicBezTo>
                  <a:pt x="1063459" y="6451930"/>
                  <a:pt x="1063459" y="6445240"/>
                  <a:pt x="1063459" y="6431867"/>
                </a:cubicBezTo>
                <a:cubicBezTo>
                  <a:pt x="1076836" y="6418489"/>
                  <a:pt x="1086868" y="6411799"/>
                  <a:pt x="1093557" y="6411799"/>
                </a:cubicBezTo>
                <a:cubicBezTo>
                  <a:pt x="1100245" y="6411799"/>
                  <a:pt x="1103590" y="6405113"/>
                  <a:pt x="1103590" y="6391735"/>
                </a:cubicBezTo>
                <a:close/>
                <a:moveTo>
                  <a:pt x="5216971" y="6371669"/>
                </a:moveTo>
                <a:cubicBezTo>
                  <a:pt x="5216971" y="6371669"/>
                  <a:pt x="5216971" y="6375011"/>
                  <a:pt x="5216971" y="6381701"/>
                </a:cubicBezTo>
                <a:cubicBezTo>
                  <a:pt x="5216971" y="6388391"/>
                  <a:pt x="5210285" y="6391735"/>
                  <a:pt x="5196907" y="6391735"/>
                </a:cubicBezTo>
                <a:cubicBezTo>
                  <a:pt x="5196907" y="6391735"/>
                  <a:pt x="5196907" y="6405113"/>
                  <a:pt x="5196907" y="6431867"/>
                </a:cubicBezTo>
                <a:cubicBezTo>
                  <a:pt x="5210285" y="6431867"/>
                  <a:pt x="5216971" y="6428522"/>
                  <a:pt x="5216971" y="6421832"/>
                </a:cubicBezTo>
                <a:cubicBezTo>
                  <a:pt x="5216971" y="6415142"/>
                  <a:pt x="5216971" y="6405113"/>
                  <a:pt x="5216971" y="6391735"/>
                </a:cubicBezTo>
                <a:cubicBezTo>
                  <a:pt x="5230349" y="6391735"/>
                  <a:pt x="5237036" y="6388391"/>
                  <a:pt x="5237036" y="6381701"/>
                </a:cubicBezTo>
                <a:cubicBezTo>
                  <a:pt x="5237036" y="6375011"/>
                  <a:pt x="5230349" y="6371669"/>
                  <a:pt x="5216971" y="6371669"/>
                </a:cubicBezTo>
                <a:close/>
                <a:moveTo>
                  <a:pt x="3992989" y="6371669"/>
                </a:moveTo>
                <a:cubicBezTo>
                  <a:pt x="3992989" y="6385045"/>
                  <a:pt x="3992989" y="6391735"/>
                  <a:pt x="3992989" y="6391735"/>
                </a:cubicBezTo>
                <a:cubicBezTo>
                  <a:pt x="4006366" y="6391735"/>
                  <a:pt x="4013056" y="6388391"/>
                  <a:pt x="4013056" y="6381701"/>
                </a:cubicBezTo>
                <a:cubicBezTo>
                  <a:pt x="4013056" y="6375011"/>
                  <a:pt x="4013056" y="6371669"/>
                  <a:pt x="4013056" y="6371669"/>
                </a:cubicBezTo>
                <a:cubicBezTo>
                  <a:pt x="4013056" y="6371669"/>
                  <a:pt x="4006366" y="6371669"/>
                  <a:pt x="3992989" y="6371669"/>
                </a:cubicBezTo>
                <a:close/>
                <a:moveTo>
                  <a:pt x="80259" y="6371669"/>
                </a:moveTo>
                <a:cubicBezTo>
                  <a:pt x="93636" y="6371669"/>
                  <a:pt x="96980" y="6378358"/>
                  <a:pt x="90292" y="6391735"/>
                </a:cubicBezTo>
                <a:cubicBezTo>
                  <a:pt x="83603" y="6405113"/>
                  <a:pt x="80259" y="6411799"/>
                  <a:pt x="80259" y="6411799"/>
                </a:cubicBezTo>
                <a:cubicBezTo>
                  <a:pt x="80259" y="6411799"/>
                  <a:pt x="73572" y="6411799"/>
                  <a:pt x="60195" y="6411799"/>
                </a:cubicBezTo>
                <a:cubicBezTo>
                  <a:pt x="60195" y="6425177"/>
                  <a:pt x="53504" y="6431867"/>
                  <a:pt x="40128" y="6431867"/>
                </a:cubicBezTo>
                <a:close/>
                <a:moveTo>
                  <a:pt x="2708812" y="6351604"/>
                </a:moveTo>
                <a:lnTo>
                  <a:pt x="2728876" y="6351604"/>
                </a:lnTo>
                <a:cubicBezTo>
                  <a:pt x="2728876" y="6364982"/>
                  <a:pt x="2725533" y="6375011"/>
                  <a:pt x="2718843" y="6381701"/>
                </a:cubicBezTo>
                <a:cubicBezTo>
                  <a:pt x="2712156" y="6388391"/>
                  <a:pt x="2708812" y="6391735"/>
                  <a:pt x="2708812" y="6391735"/>
                </a:cubicBezTo>
                <a:lnTo>
                  <a:pt x="2688746" y="6391735"/>
                </a:lnTo>
                <a:cubicBezTo>
                  <a:pt x="2688746" y="6378358"/>
                  <a:pt x="2695435" y="6364982"/>
                  <a:pt x="2708812" y="6351604"/>
                </a:cubicBezTo>
                <a:close/>
                <a:moveTo>
                  <a:pt x="923001" y="6351604"/>
                </a:moveTo>
                <a:cubicBezTo>
                  <a:pt x="923001" y="6351604"/>
                  <a:pt x="929690" y="6351604"/>
                  <a:pt x="943067" y="6351604"/>
                </a:cubicBezTo>
                <a:cubicBezTo>
                  <a:pt x="943067" y="6351604"/>
                  <a:pt x="943067" y="6358293"/>
                  <a:pt x="943067" y="6371669"/>
                </a:cubicBezTo>
                <a:cubicBezTo>
                  <a:pt x="943067" y="6371669"/>
                  <a:pt x="936378" y="6364982"/>
                  <a:pt x="923001" y="6351604"/>
                </a:cubicBezTo>
                <a:close/>
                <a:moveTo>
                  <a:pt x="3130183" y="6331539"/>
                </a:moveTo>
                <a:cubicBezTo>
                  <a:pt x="3130183" y="6331539"/>
                  <a:pt x="3136871" y="6331539"/>
                  <a:pt x="3150247" y="6331539"/>
                </a:cubicBezTo>
                <a:cubicBezTo>
                  <a:pt x="3163624" y="6331539"/>
                  <a:pt x="3163624" y="6338228"/>
                  <a:pt x="3150247" y="6351604"/>
                </a:cubicBezTo>
                <a:cubicBezTo>
                  <a:pt x="3150247" y="6351604"/>
                  <a:pt x="3143559" y="6351604"/>
                  <a:pt x="3130183" y="6351604"/>
                </a:cubicBezTo>
                <a:cubicBezTo>
                  <a:pt x="3130183" y="6338228"/>
                  <a:pt x="3130183" y="6331539"/>
                  <a:pt x="3130183" y="6331539"/>
                </a:cubicBezTo>
                <a:close/>
                <a:moveTo>
                  <a:pt x="1504895" y="6331539"/>
                </a:moveTo>
                <a:lnTo>
                  <a:pt x="1524960" y="6331539"/>
                </a:lnTo>
                <a:lnTo>
                  <a:pt x="1545026" y="6331539"/>
                </a:lnTo>
                <a:cubicBezTo>
                  <a:pt x="1545026" y="6331539"/>
                  <a:pt x="1551714" y="6331539"/>
                  <a:pt x="1565090" y="6331539"/>
                </a:cubicBezTo>
                <a:cubicBezTo>
                  <a:pt x="1578468" y="6331539"/>
                  <a:pt x="1578468" y="6338228"/>
                  <a:pt x="1565090" y="6351604"/>
                </a:cubicBezTo>
                <a:cubicBezTo>
                  <a:pt x="1551714" y="6364982"/>
                  <a:pt x="1538337" y="6364982"/>
                  <a:pt x="1524960" y="6351604"/>
                </a:cubicBezTo>
                <a:cubicBezTo>
                  <a:pt x="1498206" y="6338228"/>
                  <a:pt x="1491518" y="6331539"/>
                  <a:pt x="1504895" y="6331539"/>
                </a:cubicBezTo>
                <a:close/>
                <a:moveTo>
                  <a:pt x="1434294" y="6320762"/>
                </a:moveTo>
                <a:lnTo>
                  <a:pt x="1428526" y="6327196"/>
                </a:lnTo>
                <a:lnTo>
                  <a:pt x="1429650" y="6324014"/>
                </a:lnTo>
                <a:close/>
                <a:moveTo>
                  <a:pt x="3069989" y="6311473"/>
                </a:moveTo>
                <a:lnTo>
                  <a:pt x="3049919" y="6331539"/>
                </a:lnTo>
                <a:lnTo>
                  <a:pt x="3075002" y="6316491"/>
                </a:lnTo>
                <a:cubicBezTo>
                  <a:pt x="3078345" y="6313144"/>
                  <a:pt x="3076676" y="6311473"/>
                  <a:pt x="3069989" y="6311473"/>
                </a:cubicBezTo>
                <a:close/>
                <a:moveTo>
                  <a:pt x="2488093" y="6311473"/>
                </a:moveTo>
                <a:cubicBezTo>
                  <a:pt x="2488093" y="6324850"/>
                  <a:pt x="2481405" y="6331539"/>
                  <a:pt x="2468028" y="6331539"/>
                </a:cubicBezTo>
                <a:cubicBezTo>
                  <a:pt x="2468028" y="6331539"/>
                  <a:pt x="2471372" y="6328193"/>
                  <a:pt x="2478060" y="6321506"/>
                </a:cubicBezTo>
                <a:cubicBezTo>
                  <a:pt x="2484749" y="6314816"/>
                  <a:pt x="2488093" y="6311473"/>
                  <a:pt x="2488093" y="6311473"/>
                </a:cubicBezTo>
                <a:close/>
                <a:moveTo>
                  <a:pt x="5939323" y="6291408"/>
                </a:moveTo>
                <a:cubicBezTo>
                  <a:pt x="5939323" y="6291408"/>
                  <a:pt x="5946011" y="6291408"/>
                  <a:pt x="5959387" y="6291408"/>
                </a:cubicBezTo>
                <a:cubicBezTo>
                  <a:pt x="5959387" y="6304783"/>
                  <a:pt x="5959387" y="6311473"/>
                  <a:pt x="5959387" y="6311473"/>
                </a:cubicBezTo>
                <a:cubicBezTo>
                  <a:pt x="5946011" y="6311473"/>
                  <a:pt x="5939323" y="6304783"/>
                  <a:pt x="5939323" y="6291408"/>
                </a:cubicBezTo>
                <a:close/>
                <a:moveTo>
                  <a:pt x="4133445" y="6291408"/>
                </a:moveTo>
                <a:lnTo>
                  <a:pt x="4153514" y="6311473"/>
                </a:lnTo>
                <a:cubicBezTo>
                  <a:pt x="4153514" y="6311473"/>
                  <a:pt x="4153514" y="6304783"/>
                  <a:pt x="4153514" y="6291408"/>
                </a:cubicBezTo>
                <a:cubicBezTo>
                  <a:pt x="4140135" y="6291408"/>
                  <a:pt x="4133445" y="6291408"/>
                  <a:pt x="4133445" y="6291408"/>
                </a:cubicBezTo>
                <a:close/>
                <a:moveTo>
                  <a:pt x="2869335" y="6291408"/>
                </a:moveTo>
                <a:cubicBezTo>
                  <a:pt x="2869335" y="6304783"/>
                  <a:pt x="2876023" y="6311473"/>
                  <a:pt x="2889400" y="6311473"/>
                </a:cubicBezTo>
                <a:lnTo>
                  <a:pt x="2889400" y="6291408"/>
                </a:lnTo>
                <a:close/>
                <a:moveTo>
                  <a:pt x="120390" y="6291408"/>
                </a:moveTo>
                <a:cubicBezTo>
                  <a:pt x="107012" y="6291408"/>
                  <a:pt x="86948" y="6311473"/>
                  <a:pt x="60195" y="6351604"/>
                </a:cubicBezTo>
                <a:cubicBezTo>
                  <a:pt x="46817" y="6364982"/>
                  <a:pt x="33441" y="6375011"/>
                  <a:pt x="20064" y="6381701"/>
                </a:cubicBezTo>
                <a:cubicBezTo>
                  <a:pt x="6687" y="6388391"/>
                  <a:pt x="0" y="6391735"/>
                  <a:pt x="0" y="6391735"/>
                </a:cubicBezTo>
                <a:cubicBezTo>
                  <a:pt x="0" y="6391735"/>
                  <a:pt x="13377" y="6378358"/>
                  <a:pt x="40128" y="6351604"/>
                </a:cubicBezTo>
                <a:cubicBezTo>
                  <a:pt x="53504" y="6338228"/>
                  <a:pt x="66881" y="6324850"/>
                  <a:pt x="80259" y="6311473"/>
                </a:cubicBezTo>
                <a:cubicBezTo>
                  <a:pt x="93636" y="6298097"/>
                  <a:pt x="107012" y="6291408"/>
                  <a:pt x="120390" y="6291408"/>
                </a:cubicBezTo>
                <a:close/>
                <a:moveTo>
                  <a:pt x="4414362" y="6271342"/>
                </a:moveTo>
                <a:lnTo>
                  <a:pt x="4394293" y="6291408"/>
                </a:lnTo>
                <a:cubicBezTo>
                  <a:pt x="4407671" y="6291408"/>
                  <a:pt x="4414362" y="6291408"/>
                  <a:pt x="4414362" y="6291408"/>
                </a:cubicBezTo>
                <a:cubicBezTo>
                  <a:pt x="4414362" y="6291408"/>
                  <a:pt x="4414362" y="6284718"/>
                  <a:pt x="4414362" y="6271342"/>
                </a:cubicBezTo>
                <a:close/>
                <a:moveTo>
                  <a:pt x="3250572" y="6271342"/>
                </a:moveTo>
                <a:lnTo>
                  <a:pt x="3210444" y="6291408"/>
                </a:lnTo>
                <a:cubicBezTo>
                  <a:pt x="3223821" y="6304783"/>
                  <a:pt x="3230508" y="6304783"/>
                  <a:pt x="3230508" y="6291408"/>
                </a:cubicBezTo>
                <a:close/>
                <a:moveTo>
                  <a:pt x="1886134" y="6271342"/>
                </a:moveTo>
                <a:lnTo>
                  <a:pt x="1866070" y="6291408"/>
                </a:lnTo>
                <a:lnTo>
                  <a:pt x="1866070" y="6321506"/>
                </a:lnTo>
                <a:cubicBezTo>
                  <a:pt x="1866070" y="6314816"/>
                  <a:pt x="1872759" y="6308130"/>
                  <a:pt x="1886134" y="6301440"/>
                </a:cubicBezTo>
                <a:cubicBezTo>
                  <a:pt x="1899513" y="6294752"/>
                  <a:pt x="1899513" y="6284718"/>
                  <a:pt x="1886134" y="6271342"/>
                </a:cubicBezTo>
                <a:close/>
                <a:moveTo>
                  <a:pt x="5377493" y="6251278"/>
                </a:moveTo>
                <a:cubicBezTo>
                  <a:pt x="5364119" y="6251278"/>
                  <a:pt x="5357429" y="6257968"/>
                  <a:pt x="5357429" y="6271342"/>
                </a:cubicBezTo>
                <a:cubicBezTo>
                  <a:pt x="5370806" y="6271342"/>
                  <a:pt x="5377493" y="6271342"/>
                  <a:pt x="5377493" y="6271342"/>
                </a:cubicBezTo>
                <a:cubicBezTo>
                  <a:pt x="5377493" y="6271342"/>
                  <a:pt x="5377493" y="6264654"/>
                  <a:pt x="5377493" y="6251278"/>
                </a:cubicBezTo>
                <a:close/>
                <a:moveTo>
                  <a:pt x="1906198" y="6251278"/>
                </a:moveTo>
                <a:cubicBezTo>
                  <a:pt x="1906198" y="6264654"/>
                  <a:pt x="1906198" y="6271342"/>
                  <a:pt x="1906198" y="6271342"/>
                </a:cubicBezTo>
                <a:cubicBezTo>
                  <a:pt x="1906198" y="6271342"/>
                  <a:pt x="1909542" y="6267999"/>
                  <a:pt x="1916234" y="6261311"/>
                </a:cubicBezTo>
                <a:cubicBezTo>
                  <a:pt x="1922919" y="6254621"/>
                  <a:pt x="1926263" y="6251278"/>
                  <a:pt x="1926263" y="6251278"/>
                </a:cubicBezTo>
                <a:cubicBezTo>
                  <a:pt x="1926263" y="6251278"/>
                  <a:pt x="1919575" y="6251278"/>
                  <a:pt x="1906198" y="6251278"/>
                </a:cubicBezTo>
                <a:close/>
                <a:moveTo>
                  <a:pt x="1223981" y="6251278"/>
                </a:moveTo>
                <a:lnTo>
                  <a:pt x="1183850" y="6271342"/>
                </a:lnTo>
                <a:cubicBezTo>
                  <a:pt x="1143720" y="6324850"/>
                  <a:pt x="1130343" y="6351604"/>
                  <a:pt x="1143720" y="6351604"/>
                </a:cubicBezTo>
                <a:cubicBezTo>
                  <a:pt x="1157098" y="6338228"/>
                  <a:pt x="1163784" y="6324850"/>
                  <a:pt x="1163784" y="6311473"/>
                </a:cubicBezTo>
                <a:cubicBezTo>
                  <a:pt x="1163784" y="6298097"/>
                  <a:pt x="1167129" y="6294752"/>
                  <a:pt x="1173818" y="6301440"/>
                </a:cubicBezTo>
                <a:cubicBezTo>
                  <a:pt x="1180506" y="6308130"/>
                  <a:pt x="1190539" y="6304783"/>
                  <a:pt x="1203915" y="6291408"/>
                </a:cubicBezTo>
                <a:cubicBezTo>
                  <a:pt x="1217293" y="6278032"/>
                  <a:pt x="1217293" y="6271342"/>
                  <a:pt x="1203915" y="6271342"/>
                </a:cubicBezTo>
                <a:close/>
                <a:moveTo>
                  <a:pt x="3265624" y="6241245"/>
                </a:moveTo>
                <a:cubicBezTo>
                  <a:pt x="3262279" y="6241245"/>
                  <a:pt x="3257262" y="6244588"/>
                  <a:pt x="3250572" y="6251278"/>
                </a:cubicBezTo>
                <a:cubicBezTo>
                  <a:pt x="3250572" y="6264654"/>
                  <a:pt x="3253921" y="6271342"/>
                  <a:pt x="3260606" y="6271342"/>
                </a:cubicBezTo>
                <a:cubicBezTo>
                  <a:pt x="3267298" y="6271342"/>
                  <a:pt x="3270641" y="6264654"/>
                  <a:pt x="3270641" y="6251278"/>
                </a:cubicBezTo>
                <a:cubicBezTo>
                  <a:pt x="3270641" y="6244588"/>
                  <a:pt x="3268967" y="6241245"/>
                  <a:pt x="3265624" y="6241245"/>
                </a:cubicBezTo>
                <a:close/>
                <a:moveTo>
                  <a:pt x="5959387" y="6231213"/>
                </a:moveTo>
                <a:lnTo>
                  <a:pt x="5959387" y="6251278"/>
                </a:lnTo>
                <a:cubicBezTo>
                  <a:pt x="5972765" y="6237900"/>
                  <a:pt x="5979451" y="6231213"/>
                  <a:pt x="5979451" y="6231213"/>
                </a:cubicBezTo>
                <a:cubicBezTo>
                  <a:pt x="5979451" y="6231213"/>
                  <a:pt x="5972765" y="6231213"/>
                  <a:pt x="5959387" y="6231213"/>
                </a:cubicBezTo>
                <a:close/>
                <a:moveTo>
                  <a:pt x="3732140" y="6231213"/>
                </a:moveTo>
                <a:cubicBezTo>
                  <a:pt x="3732140" y="6231213"/>
                  <a:pt x="3725454" y="6237900"/>
                  <a:pt x="3712077" y="6251278"/>
                </a:cubicBezTo>
                <a:lnTo>
                  <a:pt x="3712077" y="6271342"/>
                </a:lnTo>
                <a:cubicBezTo>
                  <a:pt x="3712077" y="6271342"/>
                  <a:pt x="3718763" y="6264654"/>
                  <a:pt x="3732140" y="6251278"/>
                </a:cubicBezTo>
                <a:close/>
                <a:moveTo>
                  <a:pt x="2889400" y="6231213"/>
                </a:moveTo>
                <a:cubicBezTo>
                  <a:pt x="2862646" y="6244588"/>
                  <a:pt x="2855959" y="6251278"/>
                  <a:pt x="2869335" y="6251278"/>
                </a:cubicBezTo>
                <a:lnTo>
                  <a:pt x="2849269" y="6271342"/>
                </a:lnTo>
                <a:cubicBezTo>
                  <a:pt x="2849269" y="6257968"/>
                  <a:pt x="2842582" y="6257968"/>
                  <a:pt x="2829205" y="6271342"/>
                </a:cubicBezTo>
                <a:cubicBezTo>
                  <a:pt x="2815825" y="6284718"/>
                  <a:pt x="2815825" y="6291408"/>
                  <a:pt x="2829205" y="6291408"/>
                </a:cubicBezTo>
                <a:cubicBezTo>
                  <a:pt x="2855959" y="6291408"/>
                  <a:pt x="2876023" y="6284718"/>
                  <a:pt x="2889400" y="6271342"/>
                </a:cubicBezTo>
                <a:cubicBezTo>
                  <a:pt x="2889400" y="6257968"/>
                  <a:pt x="2889400" y="6244588"/>
                  <a:pt x="2889400" y="6231213"/>
                </a:cubicBezTo>
                <a:close/>
                <a:moveTo>
                  <a:pt x="2407832" y="6231213"/>
                </a:moveTo>
                <a:cubicBezTo>
                  <a:pt x="2407832" y="6244588"/>
                  <a:pt x="2407832" y="6251278"/>
                  <a:pt x="2407832" y="6251278"/>
                </a:cubicBezTo>
                <a:lnTo>
                  <a:pt x="2427898" y="6251278"/>
                </a:lnTo>
                <a:close/>
                <a:moveTo>
                  <a:pt x="181838" y="6226196"/>
                </a:moveTo>
                <a:lnTo>
                  <a:pt x="184811" y="6226988"/>
                </a:lnTo>
                <a:lnTo>
                  <a:pt x="140456" y="6271342"/>
                </a:lnTo>
                <a:lnTo>
                  <a:pt x="151741" y="6246262"/>
                </a:lnTo>
                <a:cubicBezTo>
                  <a:pt x="160103" y="6232886"/>
                  <a:pt x="170136" y="6226196"/>
                  <a:pt x="181838" y="6226196"/>
                </a:cubicBezTo>
                <a:close/>
                <a:moveTo>
                  <a:pt x="2427898" y="6211147"/>
                </a:moveTo>
                <a:cubicBezTo>
                  <a:pt x="2427898" y="6211147"/>
                  <a:pt x="2431242" y="6214491"/>
                  <a:pt x="2437931" y="6221180"/>
                </a:cubicBezTo>
                <a:cubicBezTo>
                  <a:pt x="2444619" y="6227867"/>
                  <a:pt x="2447963" y="6231213"/>
                  <a:pt x="2447963" y="6231213"/>
                </a:cubicBezTo>
                <a:cubicBezTo>
                  <a:pt x="2447963" y="6231213"/>
                  <a:pt x="2447963" y="6224523"/>
                  <a:pt x="2447963" y="6211147"/>
                </a:cubicBezTo>
                <a:cubicBezTo>
                  <a:pt x="2434586" y="6211147"/>
                  <a:pt x="2427898" y="6211147"/>
                  <a:pt x="2427898" y="6211147"/>
                </a:cubicBezTo>
                <a:close/>
                <a:moveTo>
                  <a:pt x="2126920" y="6211147"/>
                </a:moveTo>
                <a:cubicBezTo>
                  <a:pt x="2140297" y="6211147"/>
                  <a:pt x="2146984" y="6217837"/>
                  <a:pt x="2146984" y="6231213"/>
                </a:cubicBezTo>
                <a:lnTo>
                  <a:pt x="2146984" y="6251278"/>
                </a:lnTo>
                <a:lnTo>
                  <a:pt x="2126920" y="6251278"/>
                </a:lnTo>
                <a:cubicBezTo>
                  <a:pt x="2126920" y="6251278"/>
                  <a:pt x="2120228" y="6251278"/>
                  <a:pt x="2106851" y="6251278"/>
                </a:cubicBezTo>
                <a:cubicBezTo>
                  <a:pt x="2106851" y="6251278"/>
                  <a:pt x="2106851" y="6244588"/>
                  <a:pt x="2106851" y="6231213"/>
                </a:cubicBezTo>
                <a:cubicBezTo>
                  <a:pt x="2120228" y="6231213"/>
                  <a:pt x="2126920" y="6231213"/>
                  <a:pt x="2126920" y="6231213"/>
                </a:cubicBezTo>
                <a:close/>
                <a:moveTo>
                  <a:pt x="1645353" y="6211147"/>
                </a:moveTo>
                <a:lnTo>
                  <a:pt x="1665417" y="6211147"/>
                </a:lnTo>
                <a:cubicBezTo>
                  <a:pt x="1665417" y="6211147"/>
                  <a:pt x="1672104" y="6211147"/>
                  <a:pt x="1685484" y="6211147"/>
                </a:cubicBezTo>
                <a:lnTo>
                  <a:pt x="1665417" y="6251278"/>
                </a:lnTo>
                <a:lnTo>
                  <a:pt x="1645353" y="6231213"/>
                </a:lnTo>
                <a:close/>
                <a:moveTo>
                  <a:pt x="1063459" y="6211147"/>
                </a:moveTo>
                <a:cubicBezTo>
                  <a:pt x="1063459" y="6211147"/>
                  <a:pt x="1063459" y="6217837"/>
                  <a:pt x="1063459" y="6231213"/>
                </a:cubicBezTo>
                <a:cubicBezTo>
                  <a:pt x="1076836" y="6231213"/>
                  <a:pt x="1083526" y="6231213"/>
                  <a:pt x="1083526" y="6231213"/>
                </a:cubicBezTo>
                <a:cubicBezTo>
                  <a:pt x="1083526" y="6217837"/>
                  <a:pt x="1083526" y="6211147"/>
                  <a:pt x="1083526" y="6211147"/>
                </a:cubicBezTo>
                <a:cubicBezTo>
                  <a:pt x="1070148" y="6211147"/>
                  <a:pt x="1063459" y="6211147"/>
                  <a:pt x="1063459" y="6211147"/>
                </a:cubicBezTo>
                <a:close/>
                <a:moveTo>
                  <a:pt x="6089811" y="6196098"/>
                </a:moveTo>
                <a:cubicBezTo>
                  <a:pt x="6083125" y="6199442"/>
                  <a:pt x="6073091" y="6211147"/>
                  <a:pt x="6059714" y="6231213"/>
                </a:cubicBezTo>
                <a:cubicBezTo>
                  <a:pt x="6046337" y="6231213"/>
                  <a:pt x="6036306" y="6234557"/>
                  <a:pt x="6029616" y="6241245"/>
                </a:cubicBezTo>
                <a:cubicBezTo>
                  <a:pt x="6022927" y="6247935"/>
                  <a:pt x="6012895" y="6251278"/>
                  <a:pt x="5999519" y="6251278"/>
                </a:cubicBezTo>
                <a:cubicBezTo>
                  <a:pt x="5986141" y="6264654"/>
                  <a:pt x="5979451" y="6271342"/>
                  <a:pt x="5979451" y="6271342"/>
                </a:cubicBezTo>
                <a:cubicBezTo>
                  <a:pt x="5966077" y="6271342"/>
                  <a:pt x="5959387" y="6271342"/>
                  <a:pt x="5959387" y="6271342"/>
                </a:cubicBezTo>
                <a:cubicBezTo>
                  <a:pt x="5919257" y="6271342"/>
                  <a:pt x="5899192" y="6291408"/>
                  <a:pt x="5899192" y="6331539"/>
                </a:cubicBezTo>
                <a:cubicBezTo>
                  <a:pt x="5899192" y="6344914"/>
                  <a:pt x="5905879" y="6354947"/>
                  <a:pt x="5919257" y="6361637"/>
                </a:cubicBezTo>
                <a:cubicBezTo>
                  <a:pt x="5932633" y="6368325"/>
                  <a:pt x="5932633" y="6371669"/>
                  <a:pt x="5919257" y="6371669"/>
                </a:cubicBezTo>
                <a:lnTo>
                  <a:pt x="5919257" y="6431867"/>
                </a:lnTo>
                <a:lnTo>
                  <a:pt x="5959387" y="6411799"/>
                </a:lnTo>
                <a:cubicBezTo>
                  <a:pt x="5972765" y="6411799"/>
                  <a:pt x="5979451" y="6411799"/>
                  <a:pt x="5979451" y="6411799"/>
                </a:cubicBezTo>
                <a:cubicBezTo>
                  <a:pt x="5979451" y="6398423"/>
                  <a:pt x="5979451" y="6388391"/>
                  <a:pt x="5979451" y="6381701"/>
                </a:cubicBezTo>
                <a:cubicBezTo>
                  <a:pt x="5979451" y="6375011"/>
                  <a:pt x="5986141" y="6371669"/>
                  <a:pt x="5999519" y="6371669"/>
                </a:cubicBezTo>
                <a:lnTo>
                  <a:pt x="5999519" y="6351604"/>
                </a:lnTo>
                <a:lnTo>
                  <a:pt x="5999519" y="6331539"/>
                </a:lnTo>
                <a:cubicBezTo>
                  <a:pt x="6012895" y="6318163"/>
                  <a:pt x="6026273" y="6311473"/>
                  <a:pt x="6039649" y="6311473"/>
                </a:cubicBezTo>
                <a:cubicBezTo>
                  <a:pt x="6066403" y="6324850"/>
                  <a:pt x="6079778" y="6318163"/>
                  <a:pt x="6079778" y="6291408"/>
                </a:cubicBezTo>
                <a:lnTo>
                  <a:pt x="6059714" y="6291408"/>
                </a:lnTo>
                <a:cubicBezTo>
                  <a:pt x="6046337" y="6304783"/>
                  <a:pt x="6036306" y="6308130"/>
                  <a:pt x="6029616" y="6301440"/>
                </a:cubicBezTo>
                <a:cubicBezTo>
                  <a:pt x="6022927" y="6294752"/>
                  <a:pt x="6019583" y="6284718"/>
                  <a:pt x="6019583" y="6271342"/>
                </a:cubicBezTo>
                <a:cubicBezTo>
                  <a:pt x="6019583" y="6257968"/>
                  <a:pt x="6032959" y="6251278"/>
                  <a:pt x="6059714" y="6251278"/>
                </a:cubicBezTo>
                <a:cubicBezTo>
                  <a:pt x="6073091" y="6251278"/>
                  <a:pt x="6086468" y="6247935"/>
                  <a:pt x="6099845" y="6241245"/>
                </a:cubicBezTo>
                <a:cubicBezTo>
                  <a:pt x="6113222" y="6234557"/>
                  <a:pt x="6113222" y="6224523"/>
                  <a:pt x="6099845" y="6211147"/>
                </a:cubicBezTo>
                <a:cubicBezTo>
                  <a:pt x="6099845" y="6197769"/>
                  <a:pt x="6096501" y="6192755"/>
                  <a:pt x="6089811" y="6196098"/>
                </a:cubicBezTo>
                <a:close/>
                <a:moveTo>
                  <a:pt x="2548288" y="6171015"/>
                </a:moveTo>
                <a:cubicBezTo>
                  <a:pt x="2548288" y="6171015"/>
                  <a:pt x="2548288" y="6177706"/>
                  <a:pt x="2548288" y="6191083"/>
                </a:cubicBezTo>
                <a:cubicBezTo>
                  <a:pt x="2561665" y="6191083"/>
                  <a:pt x="2568352" y="6191083"/>
                  <a:pt x="2568352" y="6191083"/>
                </a:cubicBezTo>
                <a:cubicBezTo>
                  <a:pt x="2568352" y="6191083"/>
                  <a:pt x="2568352" y="6184393"/>
                  <a:pt x="2568352" y="6171015"/>
                </a:cubicBezTo>
                <a:cubicBezTo>
                  <a:pt x="2568352" y="6171015"/>
                  <a:pt x="2561665" y="6171015"/>
                  <a:pt x="2548288" y="6171015"/>
                </a:cubicBezTo>
                <a:close/>
                <a:moveTo>
                  <a:pt x="2488093" y="6171015"/>
                </a:moveTo>
                <a:cubicBezTo>
                  <a:pt x="2474716" y="6184393"/>
                  <a:pt x="2468028" y="6194426"/>
                  <a:pt x="2468028" y="6201114"/>
                </a:cubicBezTo>
                <a:cubicBezTo>
                  <a:pt x="2468028" y="6207804"/>
                  <a:pt x="2471372" y="6207804"/>
                  <a:pt x="2478060" y="6201114"/>
                </a:cubicBezTo>
                <a:cubicBezTo>
                  <a:pt x="2484749" y="6194426"/>
                  <a:pt x="2488093" y="6184393"/>
                  <a:pt x="2488093" y="6171015"/>
                </a:cubicBezTo>
                <a:close/>
                <a:moveTo>
                  <a:pt x="1886134" y="6171015"/>
                </a:moveTo>
                <a:lnTo>
                  <a:pt x="1866070" y="6191083"/>
                </a:lnTo>
                <a:cubicBezTo>
                  <a:pt x="1879446" y="6204457"/>
                  <a:pt x="1872759" y="6204457"/>
                  <a:pt x="1846006" y="6191083"/>
                </a:cubicBezTo>
                <a:cubicBezTo>
                  <a:pt x="1846006" y="6191083"/>
                  <a:pt x="1842662" y="6194426"/>
                  <a:pt x="1835971" y="6201114"/>
                </a:cubicBezTo>
                <a:cubicBezTo>
                  <a:pt x="1829284" y="6207804"/>
                  <a:pt x="1832629" y="6214491"/>
                  <a:pt x="1846006" y="6221180"/>
                </a:cubicBezTo>
                <a:cubicBezTo>
                  <a:pt x="1859382" y="6227867"/>
                  <a:pt x="1859382" y="6231213"/>
                  <a:pt x="1846006" y="6231213"/>
                </a:cubicBezTo>
                <a:lnTo>
                  <a:pt x="1846006" y="6271342"/>
                </a:lnTo>
                <a:cubicBezTo>
                  <a:pt x="1846006" y="6271342"/>
                  <a:pt x="1852693" y="6257968"/>
                  <a:pt x="1866070" y="6231213"/>
                </a:cubicBezTo>
                <a:cubicBezTo>
                  <a:pt x="1879446" y="6217837"/>
                  <a:pt x="1886134" y="6207804"/>
                  <a:pt x="1886134" y="6201114"/>
                </a:cubicBezTo>
                <a:cubicBezTo>
                  <a:pt x="1886134" y="6194426"/>
                  <a:pt x="1886134" y="6184393"/>
                  <a:pt x="1886134" y="6171015"/>
                </a:cubicBezTo>
                <a:close/>
                <a:moveTo>
                  <a:pt x="1274145" y="6171015"/>
                </a:moveTo>
                <a:cubicBezTo>
                  <a:pt x="1267454" y="6171015"/>
                  <a:pt x="1264112" y="6177706"/>
                  <a:pt x="1264112" y="6191083"/>
                </a:cubicBezTo>
                <a:cubicBezTo>
                  <a:pt x="1264112" y="6204457"/>
                  <a:pt x="1264112" y="6211147"/>
                  <a:pt x="1264112" y="6211147"/>
                </a:cubicBezTo>
                <a:cubicBezTo>
                  <a:pt x="1264112" y="6211147"/>
                  <a:pt x="1267454" y="6204457"/>
                  <a:pt x="1274145" y="6191083"/>
                </a:cubicBezTo>
                <a:cubicBezTo>
                  <a:pt x="1280832" y="6177706"/>
                  <a:pt x="1280832" y="6171015"/>
                  <a:pt x="1274145" y="6171015"/>
                </a:cubicBezTo>
                <a:close/>
                <a:moveTo>
                  <a:pt x="4013056" y="6150952"/>
                </a:moveTo>
                <a:cubicBezTo>
                  <a:pt x="4013056" y="6150952"/>
                  <a:pt x="4006366" y="6157642"/>
                  <a:pt x="3992989" y="6171015"/>
                </a:cubicBezTo>
                <a:cubicBezTo>
                  <a:pt x="3992989" y="6171015"/>
                  <a:pt x="3996336" y="6171015"/>
                  <a:pt x="4003022" y="6171015"/>
                </a:cubicBezTo>
                <a:cubicBezTo>
                  <a:pt x="4009712" y="6171015"/>
                  <a:pt x="4013056" y="6167671"/>
                  <a:pt x="4013056" y="6160985"/>
                </a:cubicBezTo>
                <a:cubicBezTo>
                  <a:pt x="4013056" y="6154295"/>
                  <a:pt x="4013056" y="6150952"/>
                  <a:pt x="4013056" y="6150952"/>
                </a:cubicBezTo>
                <a:close/>
                <a:moveTo>
                  <a:pt x="1725615" y="6150952"/>
                </a:moveTo>
                <a:cubicBezTo>
                  <a:pt x="1725615" y="6150952"/>
                  <a:pt x="1725615" y="6157642"/>
                  <a:pt x="1725615" y="6171015"/>
                </a:cubicBezTo>
                <a:cubicBezTo>
                  <a:pt x="1725615" y="6171015"/>
                  <a:pt x="1722268" y="6174360"/>
                  <a:pt x="1715582" y="6181050"/>
                </a:cubicBezTo>
                <a:cubicBezTo>
                  <a:pt x="1708892" y="6187739"/>
                  <a:pt x="1705548" y="6184393"/>
                  <a:pt x="1705548" y="6171015"/>
                </a:cubicBezTo>
                <a:close/>
                <a:moveTo>
                  <a:pt x="6139976" y="6130884"/>
                </a:moveTo>
                <a:lnTo>
                  <a:pt x="6119912" y="6150952"/>
                </a:lnTo>
                <a:cubicBezTo>
                  <a:pt x="6119912" y="6150952"/>
                  <a:pt x="6126599" y="6150952"/>
                  <a:pt x="6139976" y="6150952"/>
                </a:cubicBezTo>
                <a:cubicBezTo>
                  <a:pt x="6153351" y="6150952"/>
                  <a:pt x="6160040" y="6147607"/>
                  <a:pt x="6160040" y="6140917"/>
                </a:cubicBezTo>
                <a:cubicBezTo>
                  <a:pt x="6160040" y="6134230"/>
                  <a:pt x="6153351" y="6130884"/>
                  <a:pt x="6139976" y="6130884"/>
                </a:cubicBezTo>
                <a:close/>
                <a:moveTo>
                  <a:pt x="3270641" y="6130884"/>
                </a:moveTo>
                <a:lnTo>
                  <a:pt x="3270641" y="6150952"/>
                </a:lnTo>
                <a:cubicBezTo>
                  <a:pt x="3270641" y="6150952"/>
                  <a:pt x="3273985" y="6147607"/>
                  <a:pt x="3280670" y="6140917"/>
                </a:cubicBezTo>
                <a:cubicBezTo>
                  <a:pt x="3287362" y="6134230"/>
                  <a:pt x="3284018" y="6130884"/>
                  <a:pt x="3270641" y="6130884"/>
                </a:cubicBezTo>
                <a:close/>
                <a:moveTo>
                  <a:pt x="2648616" y="6130884"/>
                </a:moveTo>
                <a:lnTo>
                  <a:pt x="2648616" y="6150952"/>
                </a:lnTo>
                <a:cubicBezTo>
                  <a:pt x="2648616" y="6137574"/>
                  <a:pt x="2651961" y="6130884"/>
                  <a:pt x="2658649" y="6130884"/>
                </a:cubicBezTo>
                <a:close/>
                <a:moveTo>
                  <a:pt x="293453" y="6118347"/>
                </a:moveTo>
                <a:cubicBezTo>
                  <a:pt x="285093" y="6120017"/>
                  <a:pt x="274225" y="6124198"/>
                  <a:pt x="260848" y="6130884"/>
                </a:cubicBezTo>
                <a:cubicBezTo>
                  <a:pt x="247470" y="6144262"/>
                  <a:pt x="247470" y="6157642"/>
                  <a:pt x="260848" y="6171015"/>
                </a:cubicBezTo>
                <a:cubicBezTo>
                  <a:pt x="260848" y="6184393"/>
                  <a:pt x="274225" y="6177706"/>
                  <a:pt x="300976" y="6150952"/>
                </a:cubicBezTo>
                <a:cubicBezTo>
                  <a:pt x="314356" y="6137574"/>
                  <a:pt x="317700" y="6127540"/>
                  <a:pt x="311009" y="6120854"/>
                </a:cubicBezTo>
                <a:cubicBezTo>
                  <a:pt x="307665" y="6117511"/>
                  <a:pt x="301815" y="6116672"/>
                  <a:pt x="293453" y="6118347"/>
                </a:cubicBezTo>
                <a:close/>
                <a:moveTo>
                  <a:pt x="5387527" y="6110821"/>
                </a:moveTo>
                <a:cubicBezTo>
                  <a:pt x="5380837" y="6110821"/>
                  <a:pt x="5377493" y="6117511"/>
                  <a:pt x="5377493" y="6130884"/>
                </a:cubicBezTo>
                <a:cubicBezTo>
                  <a:pt x="5390871" y="6130884"/>
                  <a:pt x="5397560" y="6127540"/>
                  <a:pt x="5397560" y="6120854"/>
                </a:cubicBezTo>
                <a:cubicBezTo>
                  <a:pt x="5397560" y="6114164"/>
                  <a:pt x="5394217" y="6110821"/>
                  <a:pt x="5387527" y="6110821"/>
                </a:cubicBezTo>
                <a:close/>
                <a:moveTo>
                  <a:pt x="1244048" y="6110821"/>
                </a:moveTo>
                <a:cubicBezTo>
                  <a:pt x="1217293" y="6137574"/>
                  <a:pt x="1203915" y="6157642"/>
                  <a:pt x="1203915" y="6171015"/>
                </a:cubicBezTo>
                <a:lnTo>
                  <a:pt x="1183850" y="6191083"/>
                </a:lnTo>
                <a:cubicBezTo>
                  <a:pt x="1183850" y="6204457"/>
                  <a:pt x="1203915" y="6184393"/>
                  <a:pt x="1244048" y="6130884"/>
                </a:cubicBezTo>
                <a:close/>
                <a:moveTo>
                  <a:pt x="160520" y="6110821"/>
                </a:moveTo>
                <a:lnTo>
                  <a:pt x="160520" y="6150952"/>
                </a:lnTo>
                <a:cubicBezTo>
                  <a:pt x="160520" y="6164328"/>
                  <a:pt x="157178" y="6171015"/>
                  <a:pt x="150487" y="6171015"/>
                </a:cubicBezTo>
                <a:cubicBezTo>
                  <a:pt x="143800" y="6171015"/>
                  <a:pt x="140456" y="6177706"/>
                  <a:pt x="140456" y="6191083"/>
                </a:cubicBezTo>
                <a:cubicBezTo>
                  <a:pt x="140456" y="6217837"/>
                  <a:pt x="120390" y="6231213"/>
                  <a:pt x="80259" y="6231213"/>
                </a:cubicBezTo>
                <a:cubicBezTo>
                  <a:pt x="66881" y="6231213"/>
                  <a:pt x="63537" y="6224523"/>
                  <a:pt x="70228" y="6211147"/>
                </a:cubicBezTo>
                <a:cubicBezTo>
                  <a:pt x="76916" y="6197769"/>
                  <a:pt x="86948" y="6194426"/>
                  <a:pt x="100325" y="6201114"/>
                </a:cubicBezTo>
                <a:cubicBezTo>
                  <a:pt x="113698" y="6207804"/>
                  <a:pt x="120390" y="6204457"/>
                  <a:pt x="120390" y="6191083"/>
                </a:cubicBezTo>
                <a:cubicBezTo>
                  <a:pt x="120390" y="6177706"/>
                  <a:pt x="127080" y="6164328"/>
                  <a:pt x="140456" y="6150952"/>
                </a:cubicBezTo>
                <a:close/>
                <a:moveTo>
                  <a:pt x="1906198" y="6090757"/>
                </a:moveTo>
                <a:cubicBezTo>
                  <a:pt x="1892821" y="6090757"/>
                  <a:pt x="1886134" y="6097443"/>
                  <a:pt x="1886134" y="6110821"/>
                </a:cubicBezTo>
                <a:cubicBezTo>
                  <a:pt x="1886134" y="6110821"/>
                  <a:pt x="1886134" y="6117511"/>
                  <a:pt x="1886134" y="6130884"/>
                </a:cubicBezTo>
                <a:cubicBezTo>
                  <a:pt x="1886134" y="6130884"/>
                  <a:pt x="1892821" y="6124198"/>
                  <a:pt x="1906198" y="6110821"/>
                </a:cubicBezTo>
                <a:cubicBezTo>
                  <a:pt x="1919575" y="6097443"/>
                  <a:pt x="1919575" y="6090757"/>
                  <a:pt x="1906198" y="6090757"/>
                </a:cubicBezTo>
                <a:close/>
                <a:moveTo>
                  <a:pt x="1344373" y="6090757"/>
                </a:moveTo>
                <a:cubicBezTo>
                  <a:pt x="1344373" y="6090757"/>
                  <a:pt x="1334340" y="6094100"/>
                  <a:pt x="1314276" y="6100786"/>
                </a:cubicBezTo>
                <a:cubicBezTo>
                  <a:pt x="1294209" y="6107476"/>
                  <a:pt x="1284179" y="6124198"/>
                  <a:pt x="1284179" y="6150952"/>
                </a:cubicBezTo>
                <a:lnTo>
                  <a:pt x="1324307" y="6130884"/>
                </a:lnTo>
                <a:cubicBezTo>
                  <a:pt x="1337684" y="6104130"/>
                  <a:pt x="1344373" y="6090757"/>
                  <a:pt x="1344373" y="6090757"/>
                </a:cubicBezTo>
                <a:close/>
                <a:moveTo>
                  <a:pt x="3411097" y="6070689"/>
                </a:moveTo>
                <a:cubicBezTo>
                  <a:pt x="3370966" y="6070689"/>
                  <a:pt x="3364278" y="6077379"/>
                  <a:pt x="3391030" y="6090757"/>
                </a:cubicBezTo>
                <a:lnTo>
                  <a:pt x="3411097" y="6090757"/>
                </a:lnTo>
                <a:cubicBezTo>
                  <a:pt x="3411097" y="6077379"/>
                  <a:pt x="3411097" y="6070689"/>
                  <a:pt x="3411097" y="6070689"/>
                </a:cubicBezTo>
                <a:close/>
                <a:moveTo>
                  <a:pt x="3310772" y="6070689"/>
                </a:moveTo>
                <a:cubicBezTo>
                  <a:pt x="3284018" y="6097443"/>
                  <a:pt x="3284018" y="6110821"/>
                  <a:pt x="3310772" y="6110821"/>
                </a:cubicBezTo>
                <a:cubicBezTo>
                  <a:pt x="3337525" y="6110821"/>
                  <a:pt x="3347557" y="6104130"/>
                  <a:pt x="3340869" y="6090757"/>
                </a:cubicBezTo>
                <a:cubicBezTo>
                  <a:pt x="3334180" y="6077379"/>
                  <a:pt x="3330837" y="6070689"/>
                  <a:pt x="3330837" y="6070689"/>
                </a:cubicBezTo>
                <a:close/>
                <a:moveTo>
                  <a:pt x="1986461" y="6070689"/>
                </a:moveTo>
                <a:lnTo>
                  <a:pt x="1966397" y="6090757"/>
                </a:lnTo>
                <a:lnTo>
                  <a:pt x="1986461" y="6090757"/>
                </a:lnTo>
                <a:close/>
                <a:moveTo>
                  <a:pt x="1555057" y="6070689"/>
                </a:moveTo>
                <a:cubicBezTo>
                  <a:pt x="1548370" y="6070689"/>
                  <a:pt x="1545026" y="6077379"/>
                  <a:pt x="1545026" y="6090757"/>
                </a:cubicBezTo>
                <a:lnTo>
                  <a:pt x="1565090" y="6090757"/>
                </a:lnTo>
                <a:lnTo>
                  <a:pt x="1585158" y="6090757"/>
                </a:lnTo>
                <a:cubicBezTo>
                  <a:pt x="1571781" y="6077379"/>
                  <a:pt x="1561746" y="6070689"/>
                  <a:pt x="1555057" y="6070689"/>
                </a:cubicBezTo>
                <a:close/>
                <a:moveTo>
                  <a:pt x="1344373" y="6070689"/>
                </a:moveTo>
                <a:lnTo>
                  <a:pt x="1364437" y="6090757"/>
                </a:lnTo>
                <a:cubicBezTo>
                  <a:pt x="1364437" y="6090757"/>
                  <a:pt x="1364437" y="6084067"/>
                  <a:pt x="1364437" y="6070689"/>
                </a:cubicBezTo>
                <a:close/>
                <a:moveTo>
                  <a:pt x="3431161" y="6050626"/>
                </a:moveTo>
                <a:cubicBezTo>
                  <a:pt x="3417784" y="6050626"/>
                  <a:pt x="3414440" y="6053969"/>
                  <a:pt x="3421127" y="6060659"/>
                </a:cubicBezTo>
                <a:cubicBezTo>
                  <a:pt x="3427817" y="6067345"/>
                  <a:pt x="3431161" y="6070689"/>
                  <a:pt x="3431161" y="6070689"/>
                </a:cubicBezTo>
                <a:cubicBezTo>
                  <a:pt x="3431161" y="6070689"/>
                  <a:pt x="3431161" y="6064002"/>
                  <a:pt x="3431161" y="6050626"/>
                </a:cubicBezTo>
                <a:close/>
                <a:moveTo>
                  <a:pt x="3029855" y="6050626"/>
                </a:moveTo>
                <a:cubicBezTo>
                  <a:pt x="3029855" y="6064002"/>
                  <a:pt x="3026514" y="6074032"/>
                  <a:pt x="3019822" y="6080722"/>
                </a:cubicBezTo>
                <a:cubicBezTo>
                  <a:pt x="3013135" y="6087412"/>
                  <a:pt x="3009791" y="6090757"/>
                  <a:pt x="3009791" y="6090757"/>
                </a:cubicBezTo>
                <a:cubicBezTo>
                  <a:pt x="3009791" y="6130884"/>
                  <a:pt x="2983037" y="6150952"/>
                  <a:pt x="2929529" y="6150952"/>
                </a:cubicBezTo>
                <a:cubicBezTo>
                  <a:pt x="2916153" y="6150952"/>
                  <a:pt x="2909465" y="6154295"/>
                  <a:pt x="2909465" y="6160985"/>
                </a:cubicBezTo>
                <a:cubicBezTo>
                  <a:pt x="2909465" y="6167671"/>
                  <a:pt x="2909465" y="6177706"/>
                  <a:pt x="2909465" y="6191083"/>
                </a:cubicBezTo>
                <a:lnTo>
                  <a:pt x="2929529" y="6211147"/>
                </a:lnTo>
                <a:lnTo>
                  <a:pt x="2949593" y="6191083"/>
                </a:lnTo>
                <a:cubicBezTo>
                  <a:pt x="2949593" y="6204457"/>
                  <a:pt x="2956283" y="6211147"/>
                  <a:pt x="2969660" y="6211147"/>
                </a:cubicBezTo>
                <a:cubicBezTo>
                  <a:pt x="2942906" y="6197769"/>
                  <a:pt x="2956283" y="6171015"/>
                  <a:pt x="3009791" y="6130884"/>
                </a:cubicBezTo>
                <a:cubicBezTo>
                  <a:pt x="3023170" y="6104130"/>
                  <a:pt x="3033199" y="6084067"/>
                  <a:pt x="3039891" y="6070689"/>
                </a:cubicBezTo>
                <a:cubicBezTo>
                  <a:pt x="3046576" y="6057314"/>
                  <a:pt x="3043235" y="6050626"/>
                  <a:pt x="3029855" y="6050626"/>
                </a:cubicBezTo>
                <a:close/>
                <a:moveTo>
                  <a:pt x="238273" y="6038083"/>
                </a:moveTo>
                <a:cubicBezTo>
                  <a:pt x="239945" y="6039755"/>
                  <a:pt x="240784" y="6043936"/>
                  <a:pt x="240784" y="6050626"/>
                </a:cubicBezTo>
                <a:lnTo>
                  <a:pt x="260848" y="6050626"/>
                </a:lnTo>
                <a:cubicBezTo>
                  <a:pt x="260848" y="6064002"/>
                  <a:pt x="247470" y="6070689"/>
                  <a:pt x="220717" y="6070689"/>
                </a:cubicBezTo>
                <a:cubicBezTo>
                  <a:pt x="220717" y="6057314"/>
                  <a:pt x="224059" y="6047281"/>
                  <a:pt x="230750" y="6040591"/>
                </a:cubicBezTo>
                <a:cubicBezTo>
                  <a:pt x="234094" y="6037247"/>
                  <a:pt x="236600" y="6036413"/>
                  <a:pt x="238273" y="6038083"/>
                </a:cubicBezTo>
                <a:close/>
                <a:moveTo>
                  <a:pt x="3932793" y="6030558"/>
                </a:moveTo>
                <a:cubicBezTo>
                  <a:pt x="3919416" y="6030558"/>
                  <a:pt x="3909385" y="6037247"/>
                  <a:pt x="3902695" y="6050626"/>
                </a:cubicBezTo>
                <a:cubicBezTo>
                  <a:pt x="3896008" y="6064002"/>
                  <a:pt x="3892662" y="6070689"/>
                  <a:pt x="3892662" y="6070689"/>
                </a:cubicBezTo>
                <a:lnTo>
                  <a:pt x="3932793" y="6050626"/>
                </a:lnTo>
                <a:close/>
                <a:moveTo>
                  <a:pt x="1384504" y="6030558"/>
                </a:moveTo>
                <a:cubicBezTo>
                  <a:pt x="1371128" y="6043936"/>
                  <a:pt x="1364437" y="6050626"/>
                  <a:pt x="1364437" y="6050626"/>
                </a:cubicBezTo>
                <a:cubicBezTo>
                  <a:pt x="1364437" y="6050626"/>
                  <a:pt x="1367784" y="6050626"/>
                  <a:pt x="1374472" y="6050626"/>
                </a:cubicBezTo>
                <a:cubicBezTo>
                  <a:pt x="1381159" y="6050626"/>
                  <a:pt x="1384504" y="6043936"/>
                  <a:pt x="1384504" y="6030558"/>
                </a:cubicBezTo>
                <a:close/>
                <a:moveTo>
                  <a:pt x="3290703" y="6010493"/>
                </a:moveTo>
                <a:cubicBezTo>
                  <a:pt x="3290703" y="6023871"/>
                  <a:pt x="3290703" y="6030558"/>
                  <a:pt x="3290703" y="6030558"/>
                </a:cubicBezTo>
                <a:lnTo>
                  <a:pt x="3310772" y="6010493"/>
                </a:lnTo>
                <a:cubicBezTo>
                  <a:pt x="3310772" y="6010493"/>
                  <a:pt x="3304083" y="6010493"/>
                  <a:pt x="3290703" y="6010493"/>
                </a:cubicBezTo>
                <a:close/>
                <a:moveTo>
                  <a:pt x="1986461" y="6010493"/>
                </a:moveTo>
                <a:cubicBezTo>
                  <a:pt x="1946331" y="6010493"/>
                  <a:pt x="1926263" y="6030558"/>
                  <a:pt x="1926263" y="6070689"/>
                </a:cubicBezTo>
                <a:lnTo>
                  <a:pt x="1946331" y="6050626"/>
                </a:lnTo>
                <a:lnTo>
                  <a:pt x="1986461" y="6030558"/>
                </a:lnTo>
                <a:lnTo>
                  <a:pt x="2026592" y="6030558"/>
                </a:lnTo>
                <a:cubicBezTo>
                  <a:pt x="2026592" y="6043936"/>
                  <a:pt x="2036623" y="6047281"/>
                  <a:pt x="2056689" y="6040591"/>
                </a:cubicBezTo>
                <a:cubicBezTo>
                  <a:pt x="2076753" y="6033901"/>
                  <a:pt x="2086787" y="6023871"/>
                  <a:pt x="2086787" y="6010493"/>
                </a:cubicBezTo>
                <a:lnTo>
                  <a:pt x="2046656" y="6010493"/>
                </a:lnTo>
                <a:cubicBezTo>
                  <a:pt x="2046656" y="6023871"/>
                  <a:pt x="2039969" y="6027215"/>
                  <a:pt x="2026592" y="6020528"/>
                </a:cubicBezTo>
                <a:cubicBezTo>
                  <a:pt x="2013215" y="6013837"/>
                  <a:pt x="1999838" y="6010493"/>
                  <a:pt x="1986461" y="6010493"/>
                </a:cubicBezTo>
                <a:close/>
                <a:moveTo>
                  <a:pt x="1545026" y="6010493"/>
                </a:moveTo>
                <a:cubicBezTo>
                  <a:pt x="1531650" y="6023871"/>
                  <a:pt x="1518273" y="6037247"/>
                  <a:pt x="1504895" y="6050626"/>
                </a:cubicBezTo>
                <a:cubicBezTo>
                  <a:pt x="1491518" y="6064002"/>
                  <a:pt x="1481485" y="6074032"/>
                  <a:pt x="1474798" y="6080722"/>
                </a:cubicBezTo>
                <a:cubicBezTo>
                  <a:pt x="1468107" y="6087412"/>
                  <a:pt x="1464764" y="6090757"/>
                  <a:pt x="1464764" y="6090757"/>
                </a:cubicBezTo>
                <a:cubicBezTo>
                  <a:pt x="1464764" y="6104130"/>
                  <a:pt x="1451387" y="6124198"/>
                  <a:pt x="1424632" y="6150952"/>
                </a:cubicBezTo>
                <a:cubicBezTo>
                  <a:pt x="1411256" y="6177706"/>
                  <a:pt x="1404568" y="6191083"/>
                  <a:pt x="1404568" y="6191083"/>
                </a:cubicBezTo>
                <a:cubicBezTo>
                  <a:pt x="1417946" y="6191083"/>
                  <a:pt x="1431321" y="6181050"/>
                  <a:pt x="1444700" y="6160985"/>
                </a:cubicBezTo>
                <a:cubicBezTo>
                  <a:pt x="1458076" y="6140917"/>
                  <a:pt x="1471454" y="6117511"/>
                  <a:pt x="1484831" y="6090757"/>
                </a:cubicBezTo>
                <a:lnTo>
                  <a:pt x="1565090" y="6010493"/>
                </a:lnTo>
                <a:close/>
                <a:moveTo>
                  <a:pt x="1324307" y="6010493"/>
                </a:moveTo>
                <a:cubicBezTo>
                  <a:pt x="1324307" y="6023871"/>
                  <a:pt x="1327653" y="6030558"/>
                  <a:pt x="1334340" y="6030558"/>
                </a:cubicBezTo>
                <a:cubicBezTo>
                  <a:pt x="1341029" y="6030558"/>
                  <a:pt x="1344373" y="6027215"/>
                  <a:pt x="1344373" y="6020528"/>
                </a:cubicBezTo>
                <a:cubicBezTo>
                  <a:pt x="1344373" y="6013837"/>
                  <a:pt x="1337684" y="6010493"/>
                  <a:pt x="1324307" y="6010493"/>
                </a:cubicBezTo>
                <a:close/>
                <a:moveTo>
                  <a:pt x="2222226" y="6006732"/>
                </a:moveTo>
                <a:cubicBezTo>
                  <a:pt x="2212195" y="6009240"/>
                  <a:pt x="2187115" y="6030558"/>
                  <a:pt x="2146984" y="6070689"/>
                </a:cubicBezTo>
                <a:cubicBezTo>
                  <a:pt x="2053343" y="6177706"/>
                  <a:pt x="1999838" y="6224523"/>
                  <a:pt x="1986461" y="6211147"/>
                </a:cubicBezTo>
                <a:cubicBezTo>
                  <a:pt x="1986461" y="6224523"/>
                  <a:pt x="1959708" y="6257968"/>
                  <a:pt x="1906198" y="6311473"/>
                </a:cubicBezTo>
                <a:lnTo>
                  <a:pt x="1805875" y="6411799"/>
                </a:lnTo>
                <a:cubicBezTo>
                  <a:pt x="1805875" y="6438554"/>
                  <a:pt x="1812565" y="6458620"/>
                  <a:pt x="1825942" y="6471994"/>
                </a:cubicBezTo>
                <a:cubicBezTo>
                  <a:pt x="1839318" y="6458620"/>
                  <a:pt x="1846006" y="6451930"/>
                  <a:pt x="1846006" y="6451930"/>
                </a:cubicBezTo>
                <a:lnTo>
                  <a:pt x="2066723" y="6191083"/>
                </a:lnTo>
                <a:cubicBezTo>
                  <a:pt x="2106851" y="6150952"/>
                  <a:pt x="2126920" y="6127540"/>
                  <a:pt x="2126920" y="6120854"/>
                </a:cubicBezTo>
                <a:cubicBezTo>
                  <a:pt x="2126920" y="6114164"/>
                  <a:pt x="2133605" y="6110821"/>
                  <a:pt x="2146984" y="6110821"/>
                </a:cubicBezTo>
                <a:lnTo>
                  <a:pt x="2227244" y="6010493"/>
                </a:lnTo>
                <a:cubicBezTo>
                  <a:pt x="2227244" y="6007150"/>
                  <a:pt x="2225575" y="6005896"/>
                  <a:pt x="2222226" y="6006732"/>
                </a:cubicBezTo>
                <a:close/>
                <a:moveTo>
                  <a:pt x="3792336" y="5990429"/>
                </a:moveTo>
                <a:lnTo>
                  <a:pt x="3732140" y="6030558"/>
                </a:lnTo>
                <a:cubicBezTo>
                  <a:pt x="3732140" y="6070689"/>
                  <a:pt x="3752204" y="6064002"/>
                  <a:pt x="3792336" y="6010493"/>
                </a:cubicBezTo>
                <a:close/>
                <a:moveTo>
                  <a:pt x="2468028" y="5990429"/>
                </a:moveTo>
                <a:cubicBezTo>
                  <a:pt x="2468028" y="6003804"/>
                  <a:pt x="2468028" y="6010493"/>
                  <a:pt x="2468028" y="6010493"/>
                </a:cubicBezTo>
                <a:lnTo>
                  <a:pt x="2488093" y="6010493"/>
                </a:lnTo>
                <a:close/>
                <a:moveTo>
                  <a:pt x="3631814" y="5970362"/>
                </a:moveTo>
                <a:lnTo>
                  <a:pt x="3611749" y="5990429"/>
                </a:lnTo>
                <a:lnTo>
                  <a:pt x="3631814" y="5990429"/>
                </a:lnTo>
                <a:close/>
                <a:moveTo>
                  <a:pt x="3491356" y="5970362"/>
                </a:moveTo>
                <a:cubicBezTo>
                  <a:pt x="3491356" y="5970362"/>
                  <a:pt x="3484669" y="5977052"/>
                  <a:pt x="3471292" y="5990429"/>
                </a:cubicBezTo>
                <a:cubicBezTo>
                  <a:pt x="3457915" y="6003804"/>
                  <a:pt x="3451228" y="6010493"/>
                  <a:pt x="3451228" y="6010493"/>
                </a:cubicBezTo>
                <a:cubicBezTo>
                  <a:pt x="3464606" y="6023871"/>
                  <a:pt x="3477979" y="6023871"/>
                  <a:pt x="3491356" y="6010493"/>
                </a:cubicBezTo>
                <a:close/>
                <a:moveTo>
                  <a:pt x="3330837" y="5970362"/>
                </a:moveTo>
                <a:cubicBezTo>
                  <a:pt x="3330837" y="5970362"/>
                  <a:pt x="3330837" y="5977052"/>
                  <a:pt x="3330837" y="5990429"/>
                </a:cubicBezTo>
                <a:lnTo>
                  <a:pt x="3350901" y="5990429"/>
                </a:lnTo>
                <a:cubicBezTo>
                  <a:pt x="3350901" y="5977052"/>
                  <a:pt x="3350901" y="5970362"/>
                  <a:pt x="3350901" y="5970362"/>
                </a:cubicBezTo>
                <a:cubicBezTo>
                  <a:pt x="3337525" y="5970362"/>
                  <a:pt x="3330837" y="5970362"/>
                  <a:pt x="3330837" y="5970362"/>
                </a:cubicBezTo>
                <a:close/>
                <a:moveTo>
                  <a:pt x="2187115" y="5970362"/>
                </a:moveTo>
                <a:lnTo>
                  <a:pt x="2187115" y="5990429"/>
                </a:lnTo>
                <a:cubicBezTo>
                  <a:pt x="2187115" y="5990429"/>
                  <a:pt x="2190459" y="5987086"/>
                  <a:pt x="2197148" y="5980396"/>
                </a:cubicBezTo>
                <a:cubicBezTo>
                  <a:pt x="2203836" y="5973706"/>
                  <a:pt x="2200492" y="5970362"/>
                  <a:pt x="2187115" y="5970362"/>
                </a:cubicBezTo>
                <a:close/>
                <a:moveTo>
                  <a:pt x="1364437" y="5970362"/>
                </a:moveTo>
                <a:cubicBezTo>
                  <a:pt x="1351061" y="5970362"/>
                  <a:pt x="1344373" y="5973706"/>
                  <a:pt x="1344373" y="5980396"/>
                </a:cubicBezTo>
                <a:cubicBezTo>
                  <a:pt x="1344373" y="5987086"/>
                  <a:pt x="1344373" y="5990429"/>
                  <a:pt x="1344373" y="5990429"/>
                </a:cubicBezTo>
                <a:cubicBezTo>
                  <a:pt x="1344373" y="5990429"/>
                  <a:pt x="1351061" y="5990429"/>
                  <a:pt x="1364437" y="5990429"/>
                </a:cubicBezTo>
                <a:close/>
                <a:moveTo>
                  <a:pt x="3110118" y="5930232"/>
                </a:moveTo>
                <a:cubicBezTo>
                  <a:pt x="3110118" y="5930232"/>
                  <a:pt x="3103430" y="5936922"/>
                  <a:pt x="3090053" y="5950298"/>
                </a:cubicBezTo>
                <a:cubicBezTo>
                  <a:pt x="3090053" y="5963676"/>
                  <a:pt x="3093396" y="5970362"/>
                  <a:pt x="3100086" y="5970362"/>
                </a:cubicBezTo>
                <a:cubicBezTo>
                  <a:pt x="3106773" y="5970362"/>
                  <a:pt x="3110118" y="5963676"/>
                  <a:pt x="3110118" y="5950298"/>
                </a:cubicBezTo>
                <a:cubicBezTo>
                  <a:pt x="3110118" y="5936922"/>
                  <a:pt x="3110118" y="5930232"/>
                  <a:pt x="3110118" y="5930232"/>
                </a:cubicBezTo>
                <a:close/>
                <a:moveTo>
                  <a:pt x="1705548" y="5930232"/>
                </a:moveTo>
                <a:cubicBezTo>
                  <a:pt x="1692171" y="5930232"/>
                  <a:pt x="1685484" y="5936922"/>
                  <a:pt x="1685484" y="5950298"/>
                </a:cubicBezTo>
                <a:cubicBezTo>
                  <a:pt x="1685484" y="5963676"/>
                  <a:pt x="1692171" y="5970362"/>
                  <a:pt x="1705548" y="5970362"/>
                </a:cubicBezTo>
                <a:cubicBezTo>
                  <a:pt x="1705548" y="5970362"/>
                  <a:pt x="1705548" y="5963676"/>
                  <a:pt x="1705548" y="5950298"/>
                </a:cubicBezTo>
                <a:cubicBezTo>
                  <a:pt x="1705548" y="5936922"/>
                  <a:pt x="1705548" y="5930232"/>
                  <a:pt x="1705548" y="5930232"/>
                </a:cubicBezTo>
                <a:close/>
                <a:moveTo>
                  <a:pt x="1730630" y="5920200"/>
                </a:moveTo>
                <a:cubicBezTo>
                  <a:pt x="1727286" y="5920200"/>
                  <a:pt x="1725615" y="5923544"/>
                  <a:pt x="1725615" y="5930232"/>
                </a:cubicBezTo>
                <a:lnTo>
                  <a:pt x="1745679" y="5950298"/>
                </a:lnTo>
                <a:lnTo>
                  <a:pt x="1745679" y="5930232"/>
                </a:lnTo>
                <a:cubicBezTo>
                  <a:pt x="1738990" y="5923544"/>
                  <a:pt x="1733974" y="5920200"/>
                  <a:pt x="1730630" y="5920200"/>
                </a:cubicBezTo>
                <a:close/>
                <a:moveTo>
                  <a:pt x="1800858" y="5897626"/>
                </a:moveTo>
                <a:cubicBezTo>
                  <a:pt x="1797516" y="5899299"/>
                  <a:pt x="1792498" y="5903477"/>
                  <a:pt x="1785811" y="5910167"/>
                </a:cubicBezTo>
                <a:lnTo>
                  <a:pt x="1805875" y="5930232"/>
                </a:lnTo>
                <a:cubicBezTo>
                  <a:pt x="1805875" y="5916857"/>
                  <a:pt x="1805875" y="5906824"/>
                  <a:pt x="1805875" y="5900134"/>
                </a:cubicBezTo>
                <a:cubicBezTo>
                  <a:pt x="1805875" y="5896791"/>
                  <a:pt x="1804203" y="5895954"/>
                  <a:pt x="1800858" y="5897626"/>
                </a:cubicBezTo>
                <a:close/>
                <a:moveTo>
                  <a:pt x="1966397" y="5890103"/>
                </a:moveTo>
                <a:cubicBezTo>
                  <a:pt x="1966397" y="5903477"/>
                  <a:pt x="1966397" y="5910167"/>
                  <a:pt x="1966397" y="5910167"/>
                </a:cubicBezTo>
                <a:lnTo>
                  <a:pt x="1986461" y="5910167"/>
                </a:lnTo>
                <a:cubicBezTo>
                  <a:pt x="1986461" y="5910167"/>
                  <a:pt x="1986461" y="5906824"/>
                  <a:pt x="1986461" y="5900134"/>
                </a:cubicBezTo>
                <a:cubicBezTo>
                  <a:pt x="1986461" y="5893446"/>
                  <a:pt x="1979773" y="5890103"/>
                  <a:pt x="1966397" y="5890103"/>
                </a:cubicBezTo>
                <a:close/>
                <a:moveTo>
                  <a:pt x="1424632" y="5890103"/>
                </a:moveTo>
                <a:lnTo>
                  <a:pt x="1424632" y="5892559"/>
                </a:lnTo>
                <a:lnTo>
                  <a:pt x="1424321" y="5892923"/>
                </a:lnTo>
                <a:lnTo>
                  <a:pt x="1404739" y="5910167"/>
                </a:lnTo>
                <a:lnTo>
                  <a:pt x="1404568" y="5910167"/>
                </a:lnTo>
                <a:cubicBezTo>
                  <a:pt x="1404568" y="5896791"/>
                  <a:pt x="1411256" y="5890103"/>
                  <a:pt x="1424632" y="5890103"/>
                </a:cubicBezTo>
                <a:close/>
                <a:moveTo>
                  <a:pt x="1364437" y="5890103"/>
                </a:moveTo>
                <a:cubicBezTo>
                  <a:pt x="1364437" y="5903477"/>
                  <a:pt x="1344373" y="5923544"/>
                  <a:pt x="1304243" y="5950298"/>
                </a:cubicBezTo>
                <a:lnTo>
                  <a:pt x="1324307" y="5910167"/>
                </a:lnTo>
                <a:cubicBezTo>
                  <a:pt x="1337684" y="5896791"/>
                  <a:pt x="1351061" y="5890103"/>
                  <a:pt x="1364437" y="5890103"/>
                </a:cubicBezTo>
                <a:close/>
                <a:moveTo>
                  <a:pt x="2909465" y="5870037"/>
                </a:moveTo>
                <a:cubicBezTo>
                  <a:pt x="2896088" y="5870037"/>
                  <a:pt x="2889400" y="5873380"/>
                  <a:pt x="2889400" y="5880069"/>
                </a:cubicBezTo>
                <a:cubicBezTo>
                  <a:pt x="2889400" y="5886759"/>
                  <a:pt x="2896088" y="5890103"/>
                  <a:pt x="2909465" y="5890103"/>
                </a:cubicBezTo>
                <a:close/>
                <a:moveTo>
                  <a:pt x="2086787" y="5870037"/>
                </a:moveTo>
                <a:cubicBezTo>
                  <a:pt x="2060033" y="5910167"/>
                  <a:pt x="2046656" y="5930232"/>
                  <a:pt x="2046656" y="5930232"/>
                </a:cubicBezTo>
                <a:lnTo>
                  <a:pt x="2066723" y="5890103"/>
                </a:lnTo>
                <a:lnTo>
                  <a:pt x="2026592" y="5890103"/>
                </a:lnTo>
                <a:cubicBezTo>
                  <a:pt x="1973085" y="5943608"/>
                  <a:pt x="1953019" y="5977052"/>
                  <a:pt x="1966397" y="5990429"/>
                </a:cubicBezTo>
                <a:cubicBezTo>
                  <a:pt x="1979773" y="5977052"/>
                  <a:pt x="1993150" y="5963676"/>
                  <a:pt x="2006526" y="5950298"/>
                </a:cubicBezTo>
                <a:cubicBezTo>
                  <a:pt x="2019902" y="5936922"/>
                  <a:pt x="2026592" y="5936922"/>
                  <a:pt x="2026592" y="5950298"/>
                </a:cubicBezTo>
                <a:cubicBezTo>
                  <a:pt x="2026592" y="5950298"/>
                  <a:pt x="2029935" y="5950298"/>
                  <a:pt x="2036623" y="5950298"/>
                </a:cubicBezTo>
                <a:cubicBezTo>
                  <a:pt x="2043312" y="5950298"/>
                  <a:pt x="2053343" y="5950298"/>
                  <a:pt x="2066723" y="5950298"/>
                </a:cubicBezTo>
                <a:cubicBezTo>
                  <a:pt x="2080100" y="5936922"/>
                  <a:pt x="2086787" y="5930232"/>
                  <a:pt x="2086787" y="5930232"/>
                </a:cubicBezTo>
                <a:cubicBezTo>
                  <a:pt x="2086787" y="5930232"/>
                  <a:pt x="2086787" y="5936922"/>
                  <a:pt x="2086787" y="5950298"/>
                </a:cubicBezTo>
                <a:lnTo>
                  <a:pt x="2106851" y="5970362"/>
                </a:lnTo>
                <a:cubicBezTo>
                  <a:pt x="2106851" y="5970362"/>
                  <a:pt x="2106851" y="5963676"/>
                  <a:pt x="2106851" y="5950298"/>
                </a:cubicBezTo>
                <a:cubicBezTo>
                  <a:pt x="2106851" y="5936922"/>
                  <a:pt x="2113541" y="5930232"/>
                  <a:pt x="2126920" y="5930232"/>
                </a:cubicBezTo>
                <a:cubicBezTo>
                  <a:pt x="2126920" y="5916857"/>
                  <a:pt x="2130261" y="5910167"/>
                  <a:pt x="2136949" y="5910167"/>
                </a:cubicBezTo>
                <a:cubicBezTo>
                  <a:pt x="2143641" y="5910167"/>
                  <a:pt x="2146984" y="5903477"/>
                  <a:pt x="2146984" y="5890103"/>
                </a:cubicBezTo>
                <a:cubicBezTo>
                  <a:pt x="2133605" y="5890103"/>
                  <a:pt x="2126920" y="5896791"/>
                  <a:pt x="2126920" y="5910167"/>
                </a:cubicBezTo>
                <a:cubicBezTo>
                  <a:pt x="2113541" y="5923544"/>
                  <a:pt x="2106851" y="5930232"/>
                  <a:pt x="2106851" y="5930232"/>
                </a:cubicBezTo>
                <a:cubicBezTo>
                  <a:pt x="2106851" y="5930232"/>
                  <a:pt x="2100164" y="5930232"/>
                  <a:pt x="2086787" y="5930232"/>
                </a:cubicBezTo>
                <a:cubicBezTo>
                  <a:pt x="2086787" y="5916857"/>
                  <a:pt x="2093474" y="5903477"/>
                  <a:pt x="2106851" y="5890103"/>
                </a:cubicBezTo>
                <a:cubicBezTo>
                  <a:pt x="2106851" y="5890103"/>
                  <a:pt x="2110199" y="5886759"/>
                  <a:pt x="2116885" y="5880069"/>
                </a:cubicBezTo>
                <a:cubicBezTo>
                  <a:pt x="2123572" y="5873380"/>
                  <a:pt x="2120228" y="5870037"/>
                  <a:pt x="2106851" y="5870037"/>
                </a:cubicBezTo>
                <a:close/>
                <a:moveTo>
                  <a:pt x="1625285" y="5870037"/>
                </a:moveTo>
                <a:cubicBezTo>
                  <a:pt x="1625285" y="5870037"/>
                  <a:pt x="1618598" y="5876727"/>
                  <a:pt x="1605221" y="5890103"/>
                </a:cubicBezTo>
                <a:cubicBezTo>
                  <a:pt x="1605221" y="5903477"/>
                  <a:pt x="1601878" y="5913511"/>
                  <a:pt x="1595189" y="5920200"/>
                </a:cubicBezTo>
                <a:cubicBezTo>
                  <a:pt x="1588501" y="5926889"/>
                  <a:pt x="1585158" y="5936922"/>
                  <a:pt x="1585158" y="5950298"/>
                </a:cubicBezTo>
                <a:cubicBezTo>
                  <a:pt x="1571781" y="5963676"/>
                  <a:pt x="1565090" y="5970362"/>
                  <a:pt x="1565090" y="5970362"/>
                </a:cubicBezTo>
                <a:cubicBezTo>
                  <a:pt x="1565090" y="5997117"/>
                  <a:pt x="1585158" y="5983739"/>
                  <a:pt x="1625285" y="5930232"/>
                </a:cubicBezTo>
                <a:cubicBezTo>
                  <a:pt x="1652040" y="5890103"/>
                  <a:pt x="1652040" y="5870037"/>
                  <a:pt x="1625285" y="5870037"/>
                </a:cubicBezTo>
                <a:close/>
                <a:moveTo>
                  <a:pt x="1504895" y="5870037"/>
                </a:moveTo>
                <a:lnTo>
                  <a:pt x="1484831" y="5890103"/>
                </a:lnTo>
                <a:cubicBezTo>
                  <a:pt x="1484831" y="5903477"/>
                  <a:pt x="1478142" y="5910167"/>
                  <a:pt x="1464764" y="5910167"/>
                </a:cubicBezTo>
                <a:lnTo>
                  <a:pt x="1444700" y="5930232"/>
                </a:lnTo>
                <a:lnTo>
                  <a:pt x="1484831" y="5930232"/>
                </a:lnTo>
                <a:close/>
                <a:moveTo>
                  <a:pt x="521695" y="5870037"/>
                </a:moveTo>
                <a:cubicBezTo>
                  <a:pt x="508319" y="5883413"/>
                  <a:pt x="508319" y="5903477"/>
                  <a:pt x="521695" y="5930232"/>
                </a:cubicBezTo>
                <a:lnTo>
                  <a:pt x="541759" y="5930232"/>
                </a:lnTo>
                <a:cubicBezTo>
                  <a:pt x="541759" y="5916857"/>
                  <a:pt x="548448" y="5906824"/>
                  <a:pt x="561826" y="5900134"/>
                </a:cubicBezTo>
                <a:cubicBezTo>
                  <a:pt x="575204" y="5893446"/>
                  <a:pt x="581890" y="5890103"/>
                  <a:pt x="581890" y="5890103"/>
                </a:cubicBezTo>
                <a:lnTo>
                  <a:pt x="561826" y="5890103"/>
                </a:lnTo>
                <a:lnTo>
                  <a:pt x="561826" y="5870037"/>
                </a:lnTo>
                <a:close/>
                <a:moveTo>
                  <a:pt x="2347635" y="5849972"/>
                </a:moveTo>
                <a:cubicBezTo>
                  <a:pt x="2347635" y="5849972"/>
                  <a:pt x="2344291" y="5856659"/>
                  <a:pt x="2337606" y="5870037"/>
                </a:cubicBezTo>
                <a:cubicBezTo>
                  <a:pt x="2330914" y="5883413"/>
                  <a:pt x="2320881" y="5896791"/>
                  <a:pt x="2307504" y="5910167"/>
                </a:cubicBezTo>
                <a:cubicBezTo>
                  <a:pt x="2253997" y="5950298"/>
                  <a:pt x="2240621" y="5970362"/>
                  <a:pt x="2267375" y="5970362"/>
                </a:cubicBezTo>
                <a:lnTo>
                  <a:pt x="2327571" y="5910167"/>
                </a:lnTo>
                <a:cubicBezTo>
                  <a:pt x="2381081" y="5870037"/>
                  <a:pt x="2394455" y="5849972"/>
                  <a:pt x="2367704" y="5849972"/>
                </a:cubicBezTo>
                <a:cubicBezTo>
                  <a:pt x="2367704" y="5849972"/>
                  <a:pt x="2361012" y="5849972"/>
                  <a:pt x="2347635" y="5849972"/>
                </a:cubicBezTo>
                <a:close/>
                <a:moveTo>
                  <a:pt x="2187115" y="5849972"/>
                </a:moveTo>
                <a:cubicBezTo>
                  <a:pt x="2160361" y="5876727"/>
                  <a:pt x="2167046" y="5890103"/>
                  <a:pt x="2207179" y="5890103"/>
                </a:cubicBezTo>
                <a:cubicBezTo>
                  <a:pt x="2220556" y="5890103"/>
                  <a:pt x="2227244" y="5883413"/>
                  <a:pt x="2227244" y="5870037"/>
                </a:cubicBezTo>
                <a:close/>
                <a:moveTo>
                  <a:pt x="3130183" y="5829906"/>
                </a:moveTo>
                <a:cubicBezTo>
                  <a:pt x="3130183" y="5843282"/>
                  <a:pt x="3126839" y="5849972"/>
                  <a:pt x="3120150" y="5849972"/>
                </a:cubicBezTo>
                <a:cubicBezTo>
                  <a:pt x="3113462" y="5849972"/>
                  <a:pt x="3110118" y="5846629"/>
                  <a:pt x="3110118" y="5839939"/>
                </a:cubicBezTo>
                <a:cubicBezTo>
                  <a:pt x="3110118" y="5833249"/>
                  <a:pt x="3116807" y="5829906"/>
                  <a:pt x="3130183" y="5829906"/>
                </a:cubicBezTo>
                <a:close/>
                <a:moveTo>
                  <a:pt x="2227244" y="5809841"/>
                </a:moveTo>
                <a:cubicBezTo>
                  <a:pt x="2213868" y="5823218"/>
                  <a:pt x="2213868" y="5829906"/>
                  <a:pt x="2227244" y="5829906"/>
                </a:cubicBezTo>
                <a:cubicBezTo>
                  <a:pt x="2240621" y="5829906"/>
                  <a:pt x="2247309" y="5836596"/>
                  <a:pt x="2247309" y="5849972"/>
                </a:cubicBezTo>
                <a:lnTo>
                  <a:pt x="2267375" y="5849972"/>
                </a:lnTo>
                <a:cubicBezTo>
                  <a:pt x="2280753" y="5823218"/>
                  <a:pt x="2287440" y="5809841"/>
                  <a:pt x="2287440" y="5809841"/>
                </a:cubicBezTo>
                <a:close/>
                <a:moveTo>
                  <a:pt x="1825942" y="5809841"/>
                </a:moveTo>
                <a:cubicBezTo>
                  <a:pt x="1825942" y="5809841"/>
                  <a:pt x="1819251" y="5816531"/>
                  <a:pt x="1805875" y="5829906"/>
                </a:cubicBezTo>
                <a:cubicBezTo>
                  <a:pt x="1805875" y="5843282"/>
                  <a:pt x="1812565" y="5849972"/>
                  <a:pt x="1825942" y="5849972"/>
                </a:cubicBezTo>
                <a:lnTo>
                  <a:pt x="1866070" y="5849972"/>
                </a:lnTo>
                <a:lnTo>
                  <a:pt x="1866070" y="5809841"/>
                </a:lnTo>
                <a:cubicBezTo>
                  <a:pt x="1866070" y="5809841"/>
                  <a:pt x="1859382" y="5816531"/>
                  <a:pt x="1846006" y="5829906"/>
                </a:cubicBezTo>
                <a:cubicBezTo>
                  <a:pt x="1832629" y="5843282"/>
                  <a:pt x="1825942" y="5849972"/>
                  <a:pt x="1825942" y="5849972"/>
                </a:cubicBezTo>
                <a:lnTo>
                  <a:pt x="1825942" y="5829906"/>
                </a:lnTo>
                <a:cubicBezTo>
                  <a:pt x="1825942" y="5816531"/>
                  <a:pt x="1825942" y="5809841"/>
                  <a:pt x="1825942" y="5809841"/>
                </a:cubicBezTo>
                <a:close/>
                <a:moveTo>
                  <a:pt x="1545026" y="5809841"/>
                </a:moveTo>
                <a:cubicBezTo>
                  <a:pt x="1545026" y="5809841"/>
                  <a:pt x="1538337" y="5816531"/>
                  <a:pt x="1524960" y="5829906"/>
                </a:cubicBezTo>
                <a:lnTo>
                  <a:pt x="1545026" y="5829906"/>
                </a:lnTo>
                <a:cubicBezTo>
                  <a:pt x="1558404" y="5829906"/>
                  <a:pt x="1565090" y="5829906"/>
                  <a:pt x="1565090" y="5829906"/>
                </a:cubicBezTo>
                <a:close/>
                <a:moveTo>
                  <a:pt x="3772272" y="5789776"/>
                </a:moveTo>
                <a:cubicBezTo>
                  <a:pt x="3772272" y="5789776"/>
                  <a:pt x="3765585" y="5796465"/>
                  <a:pt x="3752204" y="5809841"/>
                </a:cubicBezTo>
                <a:cubicBezTo>
                  <a:pt x="3738831" y="5823218"/>
                  <a:pt x="3722110" y="5839939"/>
                  <a:pt x="3702043" y="5860004"/>
                </a:cubicBezTo>
                <a:cubicBezTo>
                  <a:pt x="3681978" y="5880069"/>
                  <a:pt x="3665258" y="5903477"/>
                  <a:pt x="3651881" y="5930232"/>
                </a:cubicBezTo>
                <a:lnTo>
                  <a:pt x="3671945" y="5930232"/>
                </a:lnTo>
                <a:lnTo>
                  <a:pt x="3732140" y="5870037"/>
                </a:lnTo>
                <a:cubicBezTo>
                  <a:pt x="3758895" y="5816531"/>
                  <a:pt x="3772272" y="5789776"/>
                  <a:pt x="3772272" y="5789776"/>
                </a:cubicBezTo>
                <a:close/>
                <a:moveTo>
                  <a:pt x="3491356" y="5789776"/>
                </a:moveTo>
                <a:cubicBezTo>
                  <a:pt x="3491356" y="5789776"/>
                  <a:pt x="3491356" y="5796465"/>
                  <a:pt x="3491356" y="5809841"/>
                </a:cubicBezTo>
                <a:lnTo>
                  <a:pt x="3511424" y="5789776"/>
                </a:lnTo>
                <a:cubicBezTo>
                  <a:pt x="3511424" y="5789776"/>
                  <a:pt x="3504733" y="5789776"/>
                  <a:pt x="3491356" y="5789776"/>
                </a:cubicBezTo>
                <a:close/>
                <a:moveTo>
                  <a:pt x="1705548" y="5789776"/>
                </a:moveTo>
                <a:cubicBezTo>
                  <a:pt x="1692171" y="5803152"/>
                  <a:pt x="1688828" y="5816531"/>
                  <a:pt x="1695515" y="5829906"/>
                </a:cubicBezTo>
                <a:cubicBezTo>
                  <a:pt x="1702204" y="5843282"/>
                  <a:pt x="1705548" y="5843282"/>
                  <a:pt x="1705548" y="5829906"/>
                </a:cubicBezTo>
                <a:lnTo>
                  <a:pt x="1745679" y="5789776"/>
                </a:lnTo>
                <a:close/>
                <a:moveTo>
                  <a:pt x="441436" y="5789776"/>
                </a:moveTo>
                <a:cubicBezTo>
                  <a:pt x="454811" y="5789776"/>
                  <a:pt x="454811" y="5809841"/>
                  <a:pt x="441436" y="5849972"/>
                </a:cubicBezTo>
                <a:lnTo>
                  <a:pt x="341109" y="5970362"/>
                </a:lnTo>
                <a:lnTo>
                  <a:pt x="321042" y="5990429"/>
                </a:lnTo>
                <a:cubicBezTo>
                  <a:pt x="321042" y="5990429"/>
                  <a:pt x="321042" y="5983739"/>
                  <a:pt x="321042" y="5970362"/>
                </a:cubicBezTo>
                <a:lnTo>
                  <a:pt x="300976" y="5970362"/>
                </a:lnTo>
                <a:lnTo>
                  <a:pt x="280912" y="5990429"/>
                </a:lnTo>
                <a:lnTo>
                  <a:pt x="300976" y="5950298"/>
                </a:lnTo>
                <a:cubicBezTo>
                  <a:pt x="300976" y="5950298"/>
                  <a:pt x="307665" y="5943608"/>
                  <a:pt x="321042" y="5930232"/>
                </a:cubicBezTo>
                <a:cubicBezTo>
                  <a:pt x="321042" y="5930232"/>
                  <a:pt x="324387" y="5930232"/>
                  <a:pt x="331076" y="5930232"/>
                </a:cubicBezTo>
                <a:cubicBezTo>
                  <a:pt x="337764" y="5930232"/>
                  <a:pt x="341109" y="5930232"/>
                  <a:pt x="341109" y="5930232"/>
                </a:cubicBezTo>
                <a:lnTo>
                  <a:pt x="381237" y="5870037"/>
                </a:lnTo>
                <a:lnTo>
                  <a:pt x="421369" y="5809841"/>
                </a:lnTo>
                <a:cubicBezTo>
                  <a:pt x="421369" y="5796465"/>
                  <a:pt x="428056" y="5789776"/>
                  <a:pt x="441436" y="5789776"/>
                </a:cubicBezTo>
                <a:close/>
                <a:moveTo>
                  <a:pt x="3912729" y="5769711"/>
                </a:moveTo>
                <a:cubicBezTo>
                  <a:pt x="3912729" y="5769711"/>
                  <a:pt x="3906039" y="5776400"/>
                  <a:pt x="3892662" y="5789776"/>
                </a:cubicBezTo>
                <a:lnTo>
                  <a:pt x="3892662" y="5809841"/>
                </a:lnTo>
                <a:lnTo>
                  <a:pt x="3912729" y="5789776"/>
                </a:lnTo>
                <a:lnTo>
                  <a:pt x="3932793" y="5769711"/>
                </a:lnTo>
                <a:cubicBezTo>
                  <a:pt x="3919416" y="5769711"/>
                  <a:pt x="3912729" y="5769711"/>
                  <a:pt x="3912729" y="5769711"/>
                </a:cubicBezTo>
                <a:close/>
                <a:moveTo>
                  <a:pt x="3210444" y="5769711"/>
                </a:moveTo>
                <a:lnTo>
                  <a:pt x="3210444" y="5789776"/>
                </a:lnTo>
                <a:cubicBezTo>
                  <a:pt x="3197067" y="5789776"/>
                  <a:pt x="3193723" y="5786434"/>
                  <a:pt x="3200411" y="5779744"/>
                </a:cubicBezTo>
                <a:cubicBezTo>
                  <a:pt x="3207098" y="5773054"/>
                  <a:pt x="3210444" y="5769711"/>
                  <a:pt x="3210444" y="5769711"/>
                </a:cubicBezTo>
                <a:close/>
                <a:moveTo>
                  <a:pt x="2427898" y="5769711"/>
                </a:moveTo>
                <a:cubicBezTo>
                  <a:pt x="2427898" y="5769711"/>
                  <a:pt x="2427898" y="5776400"/>
                  <a:pt x="2427898" y="5789776"/>
                </a:cubicBezTo>
                <a:cubicBezTo>
                  <a:pt x="2427898" y="5789776"/>
                  <a:pt x="2431242" y="5789776"/>
                  <a:pt x="2437931" y="5789776"/>
                </a:cubicBezTo>
                <a:cubicBezTo>
                  <a:pt x="2444619" y="5789776"/>
                  <a:pt x="2447963" y="5789776"/>
                  <a:pt x="2447963" y="5789776"/>
                </a:cubicBezTo>
                <a:cubicBezTo>
                  <a:pt x="2447963" y="5789776"/>
                  <a:pt x="2447963" y="5786434"/>
                  <a:pt x="2447963" y="5779744"/>
                </a:cubicBezTo>
                <a:cubicBezTo>
                  <a:pt x="2447963" y="5773054"/>
                  <a:pt x="2441275" y="5769711"/>
                  <a:pt x="2427898" y="5769711"/>
                </a:cubicBezTo>
                <a:close/>
                <a:moveTo>
                  <a:pt x="481565" y="5769711"/>
                </a:moveTo>
                <a:lnTo>
                  <a:pt x="501631" y="5769711"/>
                </a:lnTo>
                <a:cubicBezTo>
                  <a:pt x="501631" y="5783087"/>
                  <a:pt x="494942" y="5789776"/>
                  <a:pt x="481565" y="5789776"/>
                </a:cubicBezTo>
                <a:cubicBezTo>
                  <a:pt x="481565" y="5776400"/>
                  <a:pt x="481565" y="5769711"/>
                  <a:pt x="481565" y="5769711"/>
                </a:cubicBezTo>
                <a:close/>
                <a:moveTo>
                  <a:pt x="120390" y="5769711"/>
                </a:moveTo>
                <a:lnTo>
                  <a:pt x="100325" y="5809841"/>
                </a:lnTo>
                <a:cubicBezTo>
                  <a:pt x="86948" y="5809841"/>
                  <a:pt x="86948" y="5803152"/>
                  <a:pt x="100325" y="5789776"/>
                </a:cubicBezTo>
                <a:close/>
                <a:moveTo>
                  <a:pt x="3007281" y="5757168"/>
                </a:moveTo>
                <a:cubicBezTo>
                  <a:pt x="3005611" y="5755497"/>
                  <a:pt x="3003101" y="5756333"/>
                  <a:pt x="2999758" y="5759676"/>
                </a:cubicBezTo>
                <a:cubicBezTo>
                  <a:pt x="2993068" y="5766366"/>
                  <a:pt x="2989724" y="5769711"/>
                  <a:pt x="2989724" y="5769711"/>
                </a:cubicBezTo>
                <a:cubicBezTo>
                  <a:pt x="2989724" y="5769711"/>
                  <a:pt x="2993068" y="5769711"/>
                  <a:pt x="2999758" y="5769711"/>
                </a:cubicBezTo>
                <a:cubicBezTo>
                  <a:pt x="3006445" y="5769711"/>
                  <a:pt x="3009791" y="5769711"/>
                  <a:pt x="3009791" y="5769711"/>
                </a:cubicBezTo>
                <a:cubicBezTo>
                  <a:pt x="3009791" y="5763022"/>
                  <a:pt x="3008953" y="5758844"/>
                  <a:pt x="3007281" y="5757168"/>
                </a:cubicBezTo>
                <a:close/>
                <a:moveTo>
                  <a:pt x="3671945" y="5749646"/>
                </a:moveTo>
                <a:cubicBezTo>
                  <a:pt x="3658568" y="5749646"/>
                  <a:pt x="3651881" y="5752989"/>
                  <a:pt x="3651881" y="5759676"/>
                </a:cubicBezTo>
                <a:cubicBezTo>
                  <a:pt x="3651881" y="5766366"/>
                  <a:pt x="3651881" y="5769711"/>
                  <a:pt x="3651881" y="5769711"/>
                </a:cubicBezTo>
                <a:cubicBezTo>
                  <a:pt x="3651881" y="5769711"/>
                  <a:pt x="3658568" y="5769711"/>
                  <a:pt x="3671945" y="5769711"/>
                </a:cubicBezTo>
                <a:cubicBezTo>
                  <a:pt x="3671945" y="5756333"/>
                  <a:pt x="3671945" y="5749646"/>
                  <a:pt x="3671945" y="5749646"/>
                </a:cubicBezTo>
                <a:close/>
                <a:moveTo>
                  <a:pt x="2568352" y="5749646"/>
                </a:moveTo>
                <a:cubicBezTo>
                  <a:pt x="2541601" y="5763022"/>
                  <a:pt x="2534911" y="5769711"/>
                  <a:pt x="2548288" y="5769711"/>
                </a:cubicBezTo>
                <a:lnTo>
                  <a:pt x="2528223" y="5809841"/>
                </a:lnTo>
                <a:cubicBezTo>
                  <a:pt x="2528223" y="5809841"/>
                  <a:pt x="2528223" y="5803152"/>
                  <a:pt x="2528223" y="5789776"/>
                </a:cubicBezTo>
                <a:cubicBezTo>
                  <a:pt x="2514847" y="5789776"/>
                  <a:pt x="2508157" y="5796465"/>
                  <a:pt x="2508157" y="5809841"/>
                </a:cubicBezTo>
                <a:cubicBezTo>
                  <a:pt x="2508157" y="5823218"/>
                  <a:pt x="2511503" y="5833249"/>
                  <a:pt x="2518190" y="5839939"/>
                </a:cubicBezTo>
                <a:cubicBezTo>
                  <a:pt x="2524877" y="5846629"/>
                  <a:pt x="2528223" y="5849972"/>
                  <a:pt x="2528223" y="5849972"/>
                </a:cubicBezTo>
                <a:cubicBezTo>
                  <a:pt x="2528223" y="5849972"/>
                  <a:pt x="2521536" y="5849972"/>
                  <a:pt x="2508157" y="5849972"/>
                </a:cubicBezTo>
                <a:cubicBezTo>
                  <a:pt x="2494780" y="5849972"/>
                  <a:pt x="2488093" y="5849972"/>
                  <a:pt x="2488093" y="5849972"/>
                </a:cubicBezTo>
                <a:lnTo>
                  <a:pt x="2468028" y="5849972"/>
                </a:lnTo>
                <a:cubicBezTo>
                  <a:pt x="2454651" y="5863350"/>
                  <a:pt x="2454651" y="5876727"/>
                  <a:pt x="2468028" y="5890103"/>
                </a:cubicBezTo>
                <a:cubicBezTo>
                  <a:pt x="2468028" y="5890103"/>
                  <a:pt x="2471372" y="5893446"/>
                  <a:pt x="2478060" y="5900134"/>
                </a:cubicBezTo>
                <a:cubicBezTo>
                  <a:pt x="2484749" y="5906824"/>
                  <a:pt x="2488093" y="5910167"/>
                  <a:pt x="2488093" y="5910167"/>
                </a:cubicBezTo>
                <a:lnTo>
                  <a:pt x="2468028" y="5910167"/>
                </a:lnTo>
                <a:cubicBezTo>
                  <a:pt x="2468028" y="5896791"/>
                  <a:pt x="2457995" y="5896791"/>
                  <a:pt x="2437931" y="5910167"/>
                </a:cubicBezTo>
                <a:cubicBezTo>
                  <a:pt x="2417866" y="5923544"/>
                  <a:pt x="2414522" y="5936922"/>
                  <a:pt x="2427898" y="5950298"/>
                </a:cubicBezTo>
                <a:lnTo>
                  <a:pt x="2407832" y="5950298"/>
                </a:lnTo>
                <a:lnTo>
                  <a:pt x="2387768" y="5950298"/>
                </a:lnTo>
                <a:cubicBezTo>
                  <a:pt x="2374391" y="5977052"/>
                  <a:pt x="2361012" y="5983739"/>
                  <a:pt x="2347635" y="5970362"/>
                </a:cubicBezTo>
                <a:cubicBezTo>
                  <a:pt x="2347635" y="5970362"/>
                  <a:pt x="2340950" y="5973706"/>
                  <a:pt x="2327571" y="5980396"/>
                </a:cubicBezTo>
                <a:cubicBezTo>
                  <a:pt x="2314194" y="5987086"/>
                  <a:pt x="2300817" y="5997117"/>
                  <a:pt x="2287440" y="6010493"/>
                </a:cubicBezTo>
                <a:lnTo>
                  <a:pt x="2287440" y="6030558"/>
                </a:lnTo>
                <a:cubicBezTo>
                  <a:pt x="2314194" y="6017183"/>
                  <a:pt x="2330914" y="6017183"/>
                  <a:pt x="2337606" y="6030558"/>
                </a:cubicBezTo>
                <a:cubicBezTo>
                  <a:pt x="2344291" y="6043936"/>
                  <a:pt x="2347635" y="6050626"/>
                  <a:pt x="2347635" y="6050626"/>
                </a:cubicBezTo>
                <a:cubicBezTo>
                  <a:pt x="2347635" y="6050626"/>
                  <a:pt x="2354327" y="6050626"/>
                  <a:pt x="2367704" y="6050626"/>
                </a:cubicBezTo>
                <a:cubicBezTo>
                  <a:pt x="2367704" y="6064002"/>
                  <a:pt x="2374391" y="6064002"/>
                  <a:pt x="2387768" y="6050626"/>
                </a:cubicBezTo>
                <a:cubicBezTo>
                  <a:pt x="2401145" y="6037247"/>
                  <a:pt x="2407832" y="6037247"/>
                  <a:pt x="2407832" y="6050626"/>
                </a:cubicBezTo>
                <a:cubicBezTo>
                  <a:pt x="2407832" y="6037247"/>
                  <a:pt x="2421209" y="6017183"/>
                  <a:pt x="2447963" y="5990429"/>
                </a:cubicBezTo>
                <a:lnTo>
                  <a:pt x="2508157" y="5890103"/>
                </a:lnTo>
                <a:cubicBezTo>
                  <a:pt x="2521536" y="5890103"/>
                  <a:pt x="2528223" y="5883413"/>
                  <a:pt x="2528223" y="5870037"/>
                </a:cubicBezTo>
                <a:cubicBezTo>
                  <a:pt x="2554977" y="5870037"/>
                  <a:pt x="2568352" y="5876727"/>
                  <a:pt x="2568352" y="5890103"/>
                </a:cubicBezTo>
                <a:cubicBezTo>
                  <a:pt x="2568352" y="5903477"/>
                  <a:pt x="2571698" y="5913511"/>
                  <a:pt x="2578385" y="5920200"/>
                </a:cubicBezTo>
                <a:cubicBezTo>
                  <a:pt x="2585077" y="5926889"/>
                  <a:pt x="2588421" y="5923544"/>
                  <a:pt x="2588421" y="5910167"/>
                </a:cubicBezTo>
                <a:cubicBezTo>
                  <a:pt x="2588421" y="5896791"/>
                  <a:pt x="2591762" y="5886759"/>
                  <a:pt x="2598454" y="5880069"/>
                </a:cubicBezTo>
                <a:cubicBezTo>
                  <a:pt x="2605139" y="5873380"/>
                  <a:pt x="2608483" y="5863350"/>
                  <a:pt x="2608483" y="5849972"/>
                </a:cubicBezTo>
                <a:lnTo>
                  <a:pt x="2588421" y="5789776"/>
                </a:lnTo>
                <a:lnTo>
                  <a:pt x="2648616" y="5749646"/>
                </a:lnTo>
                <a:cubicBezTo>
                  <a:pt x="2635239" y="5749646"/>
                  <a:pt x="2628552" y="5749646"/>
                  <a:pt x="2628552" y="5749646"/>
                </a:cubicBezTo>
                <a:lnTo>
                  <a:pt x="2588421" y="5749646"/>
                </a:lnTo>
                <a:close/>
                <a:moveTo>
                  <a:pt x="2086787" y="5749646"/>
                </a:moveTo>
                <a:lnTo>
                  <a:pt x="2026592" y="5789776"/>
                </a:lnTo>
                <a:cubicBezTo>
                  <a:pt x="1986461" y="5829906"/>
                  <a:pt x="1979773" y="5843282"/>
                  <a:pt x="2006526" y="5829906"/>
                </a:cubicBezTo>
                <a:cubicBezTo>
                  <a:pt x="2019902" y="5816531"/>
                  <a:pt x="2033279" y="5809841"/>
                  <a:pt x="2046656" y="5809841"/>
                </a:cubicBezTo>
                <a:cubicBezTo>
                  <a:pt x="2046656" y="5809841"/>
                  <a:pt x="2053343" y="5796465"/>
                  <a:pt x="2066723" y="5769711"/>
                </a:cubicBezTo>
                <a:close/>
                <a:moveTo>
                  <a:pt x="2046656" y="5749646"/>
                </a:moveTo>
                <a:lnTo>
                  <a:pt x="2006526" y="5769711"/>
                </a:lnTo>
                <a:lnTo>
                  <a:pt x="2026592" y="5769711"/>
                </a:lnTo>
                <a:cubicBezTo>
                  <a:pt x="2039969" y="5756333"/>
                  <a:pt x="2046656" y="5749646"/>
                  <a:pt x="2046656" y="5749646"/>
                </a:cubicBezTo>
                <a:close/>
                <a:moveTo>
                  <a:pt x="1484831" y="5749646"/>
                </a:moveTo>
                <a:lnTo>
                  <a:pt x="1484831" y="5769711"/>
                </a:lnTo>
                <a:cubicBezTo>
                  <a:pt x="1471454" y="5769711"/>
                  <a:pt x="1464764" y="5773054"/>
                  <a:pt x="1464764" y="5779744"/>
                </a:cubicBezTo>
                <a:cubicBezTo>
                  <a:pt x="1464764" y="5786434"/>
                  <a:pt x="1458076" y="5783087"/>
                  <a:pt x="1444700" y="5769711"/>
                </a:cubicBezTo>
                <a:close/>
                <a:moveTo>
                  <a:pt x="3029855" y="5729578"/>
                </a:moveTo>
                <a:cubicBezTo>
                  <a:pt x="3016478" y="5742956"/>
                  <a:pt x="3016478" y="5749646"/>
                  <a:pt x="3029855" y="5749646"/>
                </a:cubicBezTo>
                <a:cubicBezTo>
                  <a:pt x="3043235" y="5749646"/>
                  <a:pt x="3049919" y="5742956"/>
                  <a:pt x="3049919" y="5729578"/>
                </a:cubicBezTo>
                <a:close/>
                <a:moveTo>
                  <a:pt x="1605221" y="5729578"/>
                </a:moveTo>
                <a:lnTo>
                  <a:pt x="1585158" y="5749646"/>
                </a:lnTo>
                <a:lnTo>
                  <a:pt x="1585158" y="5769711"/>
                </a:lnTo>
                <a:cubicBezTo>
                  <a:pt x="1585158" y="5769711"/>
                  <a:pt x="1591845" y="5763022"/>
                  <a:pt x="1605221" y="5749646"/>
                </a:cubicBezTo>
                <a:close/>
                <a:moveTo>
                  <a:pt x="3712077" y="5709515"/>
                </a:moveTo>
                <a:cubicBezTo>
                  <a:pt x="3698699" y="5709515"/>
                  <a:pt x="3692009" y="5712859"/>
                  <a:pt x="3692009" y="5719548"/>
                </a:cubicBezTo>
                <a:cubicBezTo>
                  <a:pt x="3692009" y="5726235"/>
                  <a:pt x="3698699" y="5729578"/>
                  <a:pt x="3712077" y="5729578"/>
                </a:cubicBezTo>
                <a:cubicBezTo>
                  <a:pt x="3712077" y="5716205"/>
                  <a:pt x="3712077" y="5709515"/>
                  <a:pt x="3712077" y="5709515"/>
                </a:cubicBezTo>
                <a:close/>
                <a:moveTo>
                  <a:pt x="2106851" y="5709515"/>
                </a:moveTo>
                <a:lnTo>
                  <a:pt x="2086787" y="5729578"/>
                </a:lnTo>
                <a:cubicBezTo>
                  <a:pt x="2086787" y="5729578"/>
                  <a:pt x="2093474" y="5729578"/>
                  <a:pt x="2106851" y="5729578"/>
                </a:cubicBezTo>
                <a:cubicBezTo>
                  <a:pt x="2106851" y="5716205"/>
                  <a:pt x="2106851" y="5709515"/>
                  <a:pt x="2106851" y="5709515"/>
                </a:cubicBezTo>
                <a:close/>
                <a:moveTo>
                  <a:pt x="642089" y="5709515"/>
                </a:moveTo>
                <a:cubicBezTo>
                  <a:pt x="628712" y="5709515"/>
                  <a:pt x="622022" y="5716205"/>
                  <a:pt x="622022" y="5729578"/>
                </a:cubicBezTo>
                <a:cubicBezTo>
                  <a:pt x="622022" y="5742956"/>
                  <a:pt x="628712" y="5742956"/>
                  <a:pt x="642089" y="5729578"/>
                </a:cubicBezTo>
                <a:cubicBezTo>
                  <a:pt x="642089" y="5716205"/>
                  <a:pt x="642089" y="5709515"/>
                  <a:pt x="642089" y="5709515"/>
                </a:cubicBezTo>
                <a:close/>
                <a:moveTo>
                  <a:pt x="1459749" y="5679418"/>
                </a:moveTo>
                <a:cubicBezTo>
                  <a:pt x="1456405" y="5679418"/>
                  <a:pt x="1451387" y="5682761"/>
                  <a:pt x="1444700" y="5689451"/>
                </a:cubicBezTo>
                <a:cubicBezTo>
                  <a:pt x="1431321" y="5702825"/>
                  <a:pt x="1431321" y="5709515"/>
                  <a:pt x="1444700" y="5709515"/>
                </a:cubicBezTo>
                <a:lnTo>
                  <a:pt x="1464764" y="5689451"/>
                </a:lnTo>
                <a:cubicBezTo>
                  <a:pt x="1464764" y="5682761"/>
                  <a:pt x="1463093" y="5679418"/>
                  <a:pt x="1459749" y="5679418"/>
                </a:cubicBezTo>
                <a:close/>
                <a:moveTo>
                  <a:pt x="1123654" y="5669383"/>
                </a:moveTo>
                <a:lnTo>
                  <a:pt x="1143720" y="5669383"/>
                </a:lnTo>
                <a:cubicBezTo>
                  <a:pt x="1143720" y="5682761"/>
                  <a:pt x="1137031" y="5689451"/>
                  <a:pt x="1123654" y="5689451"/>
                </a:cubicBezTo>
                <a:cubicBezTo>
                  <a:pt x="1123654" y="5676073"/>
                  <a:pt x="1123654" y="5669383"/>
                  <a:pt x="1123654" y="5669383"/>
                </a:cubicBezTo>
                <a:close/>
                <a:moveTo>
                  <a:pt x="1679842" y="5654957"/>
                </a:moveTo>
                <a:lnTo>
                  <a:pt x="1675449" y="5659350"/>
                </a:lnTo>
                <a:cubicBezTo>
                  <a:pt x="1668764" y="5666040"/>
                  <a:pt x="1658729" y="5676073"/>
                  <a:pt x="1645353" y="5689451"/>
                </a:cubicBezTo>
                <a:close/>
                <a:moveTo>
                  <a:pt x="3752204" y="5649320"/>
                </a:moveTo>
                <a:cubicBezTo>
                  <a:pt x="3738831" y="5649320"/>
                  <a:pt x="3732140" y="5656006"/>
                  <a:pt x="3732140" y="5669383"/>
                </a:cubicBezTo>
                <a:lnTo>
                  <a:pt x="3752204" y="5669383"/>
                </a:lnTo>
                <a:close/>
                <a:moveTo>
                  <a:pt x="4048168" y="5639287"/>
                </a:moveTo>
                <a:cubicBezTo>
                  <a:pt x="4044825" y="5639287"/>
                  <a:pt x="4039809" y="5642630"/>
                  <a:pt x="4033120" y="5649320"/>
                </a:cubicBezTo>
                <a:lnTo>
                  <a:pt x="4013056" y="5649320"/>
                </a:lnTo>
                <a:cubicBezTo>
                  <a:pt x="4013056" y="5662693"/>
                  <a:pt x="4019743" y="5669383"/>
                  <a:pt x="4033120" y="5669383"/>
                </a:cubicBezTo>
                <a:lnTo>
                  <a:pt x="4053186" y="5649320"/>
                </a:lnTo>
                <a:cubicBezTo>
                  <a:pt x="4053186" y="5642630"/>
                  <a:pt x="4051515" y="5639287"/>
                  <a:pt x="4048168" y="5639287"/>
                </a:cubicBezTo>
                <a:close/>
                <a:moveTo>
                  <a:pt x="2588421" y="5629252"/>
                </a:moveTo>
                <a:lnTo>
                  <a:pt x="2568352" y="5649320"/>
                </a:lnTo>
                <a:lnTo>
                  <a:pt x="2588421" y="5649320"/>
                </a:lnTo>
                <a:cubicBezTo>
                  <a:pt x="2601798" y="5635942"/>
                  <a:pt x="2601798" y="5629252"/>
                  <a:pt x="2588421" y="5629252"/>
                </a:cubicBezTo>
                <a:close/>
                <a:moveTo>
                  <a:pt x="3250572" y="5609188"/>
                </a:moveTo>
                <a:cubicBezTo>
                  <a:pt x="3250572" y="5622566"/>
                  <a:pt x="3250572" y="5629252"/>
                  <a:pt x="3250572" y="5629252"/>
                </a:cubicBezTo>
                <a:cubicBezTo>
                  <a:pt x="3250572" y="5629252"/>
                  <a:pt x="3253921" y="5625909"/>
                  <a:pt x="3260606" y="5619222"/>
                </a:cubicBezTo>
                <a:cubicBezTo>
                  <a:pt x="3267298" y="5612533"/>
                  <a:pt x="3263954" y="5609188"/>
                  <a:pt x="3250572" y="5609188"/>
                </a:cubicBezTo>
                <a:close/>
                <a:moveTo>
                  <a:pt x="2728876" y="5609188"/>
                </a:moveTo>
                <a:lnTo>
                  <a:pt x="2708812" y="5649320"/>
                </a:lnTo>
                <a:cubicBezTo>
                  <a:pt x="2708812" y="5662693"/>
                  <a:pt x="2708812" y="5669383"/>
                  <a:pt x="2708812" y="5669383"/>
                </a:cubicBezTo>
                <a:cubicBezTo>
                  <a:pt x="2708812" y="5669383"/>
                  <a:pt x="2702122" y="5669383"/>
                  <a:pt x="2688746" y="5669383"/>
                </a:cubicBezTo>
                <a:lnTo>
                  <a:pt x="2668681" y="5644304"/>
                </a:lnTo>
                <a:lnTo>
                  <a:pt x="2668681" y="5669383"/>
                </a:lnTo>
                <a:lnTo>
                  <a:pt x="2648616" y="5669383"/>
                </a:lnTo>
                <a:lnTo>
                  <a:pt x="2588421" y="5709515"/>
                </a:lnTo>
                <a:cubicBezTo>
                  <a:pt x="2588421" y="5709515"/>
                  <a:pt x="2598454" y="5709515"/>
                  <a:pt x="2618519" y="5709515"/>
                </a:cubicBezTo>
                <a:cubicBezTo>
                  <a:pt x="2638585" y="5709515"/>
                  <a:pt x="2655305" y="5709515"/>
                  <a:pt x="2668681" y="5709515"/>
                </a:cubicBezTo>
                <a:cubicBezTo>
                  <a:pt x="2668681" y="5709515"/>
                  <a:pt x="2672025" y="5709515"/>
                  <a:pt x="2678714" y="5709515"/>
                </a:cubicBezTo>
                <a:cubicBezTo>
                  <a:pt x="2685402" y="5709515"/>
                  <a:pt x="2688746" y="5702825"/>
                  <a:pt x="2688746" y="5689451"/>
                </a:cubicBezTo>
                <a:lnTo>
                  <a:pt x="2728876" y="5669383"/>
                </a:lnTo>
                <a:close/>
                <a:moveTo>
                  <a:pt x="2688746" y="5609188"/>
                </a:moveTo>
                <a:cubicBezTo>
                  <a:pt x="2688746" y="5609188"/>
                  <a:pt x="2682058" y="5615879"/>
                  <a:pt x="2668681" y="5629252"/>
                </a:cubicBezTo>
                <a:lnTo>
                  <a:pt x="2668681" y="5644301"/>
                </a:lnTo>
                <a:close/>
                <a:moveTo>
                  <a:pt x="1063459" y="5609188"/>
                </a:moveTo>
                <a:cubicBezTo>
                  <a:pt x="1063459" y="5622566"/>
                  <a:pt x="1063459" y="5635942"/>
                  <a:pt x="1063459" y="5649320"/>
                </a:cubicBezTo>
                <a:lnTo>
                  <a:pt x="1043395" y="5669383"/>
                </a:lnTo>
                <a:lnTo>
                  <a:pt x="1023328" y="5669383"/>
                </a:lnTo>
                <a:cubicBezTo>
                  <a:pt x="1023328" y="5669383"/>
                  <a:pt x="1026673" y="5662693"/>
                  <a:pt x="1033361" y="5649320"/>
                </a:cubicBezTo>
                <a:cubicBezTo>
                  <a:pt x="1040048" y="5635942"/>
                  <a:pt x="1043395" y="5629252"/>
                  <a:pt x="1043395" y="5629252"/>
                </a:cubicBezTo>
                <a:close/>
                <a:moveTo>
                  <a:pt x="1725615" y="5569057"/>
                </a:moveTo>
                <a:lnTo>
                  <a:pt x="1725615" y="5589125"/>
                </a:lnTo>
                <a:cubicBezTo>
                  <a:pt x="1738990" y="5589125"/>
                  <a:pt x="1745679" y="5582435"/>
                  <a:pt x="1745679" y="5569057"/>
                </a:cubicBezTo>
                <a:close/>
                <a:moveTo>
                  <a:pt x="3732140" y="5528926"/>
                </a:moveTo>
                <a:lnTo>
                  <a:pt x="3712077" y="5548994"/>
                </a:lnTo>
                <a:lnTo>
                  <a:pt x="3732140" y="5548994"/>
                </a:lnTo>
                <a:cubicBezTo>
                  <a:pt x="3732140" y="5535616"/>
                  <a:pt x="3732140" y="5528926"/>
                  <a:pt x="3732140" y="5528926"/>
                </a:cubicBezTo>
                <a:close/>
                <a:moveTo>
                  <a:pt x="1565090" y="5528926"/>
                </a:moveTo>
                <a:cubicBezTo>
                  <a:pt x="1565090" y="5528926"/>
                  <a:pt x="1565090" y="5535616"/>
                  <a:pt x="1565090" y="5548994"/>
                </a:cubicBezTo>
                <a:lnTo>
                  <a:pt x="1585158" y="5528926"/>
                </a:lnTo>
                <a:close/>
                <a:moveTo>
                  <a:pt x="1344373" y="5528926"/>
                </a:moveTo>
                <a:lnTo>
                  <a:pt x="1264112" y="5629252"/>
                </a:lnTo>
                <a:cubicBezTo>
                  <a:pt x="1290865" y="5562367"/>
                  <a:pt x="1317620" y="5528926"/>
                  <a:pt x="1344373" y="5528926"/>
                </a:cubicBezTo>
                <a:close/>
                <a:moveTo>
                  <a:pt x="2799105" y="5508862"/>
                </a:moveTo>
                <a:cubicBezTo>
                  <a:pt x="2779038" y="5508862"/>
                  <a:pt x="2769007" y="5512205"/>
                  <a:pt x="2769007" y="5518895"/>
                </a:cubicBezTo>
                <a:cubicBezTo>
                  <a:pt x="2769007" y="5525583"/>
                  <a:pt x="2769007" y="5528926"/>
                  <a:pt x="2769007" y="5528926"/>
                </a:cubicBezTo>
                <a:cubicBezTo>
                  <a:pt x="2769007" y="5542304"/>
                  <a:pt x="2772351" y="5548994"/>
                  <a:pt x="2779038" y="5548994"/>
                </a:cubicBezTo>
                <a:cubicBezTo>
                  <a:pt x="2785728" y="5548994"/>
                  <a:pt x="2792415" y="5548994"/>
                  <a:pt x="2799105" y="5548994"/>
                </a:cubicBezTo>
                <a:cubicBezTo>
                  <a:pt x="2805792" y="5548994"/>
                  <a:pt x="2809136" y="5542304"/>
                  <a:pt x="2809136" y="5528926"/>
                </a:cubicBezTo>
                <a:cubicBezTo>
                  <a:pt x="2822517" y="5528926"/>
                  <a:pt x="2829205" y="5525583"/>
                  <a:pt x="2829205" y="5518895"/>
                </a:cubicBezTo>
                <a:cubicBezTo>
                  <a:pt x="2829205" y="5512205"/>
                  <a:pt x="2819169" y="5508862"/>
                  <a:pt x="2799105" y="5508862"/>
                </a:cubicBezTo>
                <a:close/>
                <a:moveTo>
                  <a:pt x="4213709" y="5468730"/>
                </a:moveTo>
                <a:cubicBezTo>
                  <a:pt x="4213709" y="5482107"/>
                  <a:pt x="4213709" y="5488796"/>
                  <a:pt x="4213709" y="5488796"/>
                </a:cubicBezTo>
                <a:cubicBezTo>
                  <a:pt x="4227086" y="5488796"/>
                  <a:pt x="4233773" y="5482107"/>
                  <a:pt x="4233773" y="5468730"/>
                </a:cubicBezTo>
                <a:cubicBezTo>
                  <a:pt x="4233773" y="5468730"/>
                  <a:pt x="4227086" y="5468730"/>
                  <a:pt x="4213709" y="5468730"/>
                </a:cubicBezTo>
                <a:close/>
                <a:moveTo>
                  <a:pt x="1404568" y="5468730"/>
                </a:moveTo>
                <a:lnTo>
                  <a:pt x="1364437" y="5508862"/>
                </a:lnTo>
                <a:lnTo>
                  <a:pt x="1344373" y="5528926"/>
                </a:lnTo>
                <a:lnTo>
                  <a:pt x="1364437" y="5488796"/>
                </a:lnTo>
                <a:close/>
                <a:moveTo>
                  <a:pt x="260848" y="5468730"/>
                </a:moveTo>
                <a:lnTo>
                  <a:pt x="240784" y="5508862"/>
                </a:lnTo>
                <a:lnTo>
                  <a:pt x="200653" y="5528926"/>
                </a:lnTo>
                <a:cubicBezTo>
                  <a:pt x="200653" y="5528926"/>
                  <a:pt x="203995" y="5525583"/>
                  <a:pt x="210683" y="5518895"/>
                </a:cubicBezTo>
                <a:cubicBezTo>
                  <a:pt x="217373" y="5512205"/>
                  <a:pt x="227404" y="5502172"/>
                  <a:pt x="240784" y="5488796"/>
                </a:cubicBezTo>
                <a:close/>
                <a:moveTo>
                  <a:pt x="1344373" y="5448666"/>
                </a:moveTo>
                <a:lnTo>
                  <a:pt x="1344373" y="5468730"/>
                </a:lnTo>
                <a:cubicBezTo>
                  <a:pt x="1344373" y="5468730"/>
                  <a:pt x="1341029" y="5465388"/>
                  <a:pt x="1334340" y="5458698"/>
                </a:cubicBezTo>
                <a:cubicBezTo>
                  <a:pt x="1327653" y="5452011"/>
                  <a:pt x="1330997" y="5448666"/>
                  <a:pt x="1344373" y="5448666"/>
                </a:cubicBezTo>
                <a:close/>
                <a:moveTo>
                  <a:pt x="501631" y="5448666"/>
                </a:moveTo>
                <a:cubicBezTo>
                  <a:pt x="501631" y="5462041"/>
                  <a:pt x="494942" y="5475420"/>
                  <a:pt x="481565" y="5488796"/>
                </a:cubicBezTo>
                <a:cubicBezTo>
                  <a:pt x="468187" y="5502172"/>
                  <a:pt x="464844" y="5512205"/>
                  <a:pt x="471534" y="5518895"/>
                </a:cubicBezTo>
                <a:cubicBezTo>
                  <a:pt x="478220" y="5525583"/>
                  <a:pt x="471534" y="5542304"/>
                  <a:pt x="451467" y="5569057"/>
                </a:cubicBezTo>
                <a:cubicBezTo>
                  <a:pt x="431403" y="5595811"/>
                  <a:pt x="421369" y="5602498"/>
                  <a:pt x="421369" y="5589125"/>
                </a:cubicBezTo>
                <a:lnTo>
                  <a:pt x="441436" y="5548994"/>
                </a:lnTo>
                <a:cubicBezTo>
                  <a:pt x="441436" y="5535616"/>
                  <a:pt x="448123" y="5515551"/>
                  <a:pt x="461501" y="5488796"/>
                </a:cubicBezTo>
                <a:close/>
                <a:moveTo>
                  <a:pt x="321042" y="5428600"/>
                </a:moveTo>
                <a:lnTo>
                  <a:pt x="321042" y="5468730"/>
                </a:lnTo>
                <a:lnTo>
                  <a:pt x="280912" y="5508862"/>
                </a:lnTo>
                <a:cubicBezTo>
                  <a:pt x="280912" y="5455354"/>
                  <a:pt x="294289" y="5428600"/>
                  <a:pt x="321042" y="5428600"/>
                </a:cubicBezTo>
                <a:close/>
                <a:moveTo>
                  <a:pt x="3972925" y="5408535"/>
                </a:moveTo>
                <a:cubicBezTo>
                  <a:pt x="3959548" y="5408535"/>
                  <a:pt x="3936137" y="5431943"/>
                  <a:pt x="3902695" y="5478764"/>
                </a:cubicBezTo>
                <a:cubicBezTo>
                  <a:pt x="3869254" y="5525583"/>
                  <a:pt x="3839156" y="5555681"/>
                  <a:pt x="3812403" y="5569057"/>
                </a:cubicBezTo>
                <a:cubicBezTo>
                  <a:pt x="3812403" y="5582435"/>
                  <a:pt x="3809059" y="5592468"/>
                  <a:pt x="3802370" y="5599154"/>
                </a:cubicBezTo>
                <a:cubicBezTo>
                  <a:pt x="3795682" y="5605844"/>
                  <a:pt x="3792336" y="5609188"/>
                  <a:pt x="3792336" y="5609188"/>
                </a:cubicBezTo>
                <a:cubicBezTo>
                  <a:pt x="3792336" y="5622566"/>
                  <a:pt x="3812403" y="5609188"/>
                  <a:pt x="3852533" y="5569057"/>
                </a:cubicBezTo>
                <a:cubicBezTo>
                  <a:pt x="3865911" y="5555681"/>
                  <a:pt x="3872597" y="5542304"/>
                  <a:pt x="3872597" y="5528926"/>
                </a:cubicBezTo>
                <a:cubicBezTo>
                  <a:pt x="3952861" y="5448666"/>
                  <a:pt x="3986302" y="5408535"/>
                  <a:pt x="3972925" y="5408535"/>
                </a:cubicBezTo>
                <a:close/>
                <a:moveTo>
                  <a:pt x="2849269" y="5408535"/>
                </a:moveTo>
                <a:cubicBezTo>
                  <a:pt x="2849269" y="5421912"/>
                  <a:pt x="2855959" y="5428600"/>
                  <a:pt x="2869335" y="5428600"/>
                </a:cubicBezTo>
                <a:lnTo>
                  <a:pt x="2869335" y="5408535"/>
                </a:lnTo>
                <a:close/>
                <a:moveTo>
                  <a:pt x="2568352" y="5408535"/>
                </a:moveTo>
                <a:lnTo>
                  <a:pt x="2568352" y="5428600"/>
                </a:lnTo>
                <a:lnTo>
                  <a:pt x="2588421" y="5428600"/>
                </a:lnTo>
                <a:cubicBezTo>
                  <a:pt x="2588421" y="5415225"/>
                  <a:pt x="2581733" y="5408535"/>
                  <a:pt x="2568352" y="5408535"/>
                </a:cubicBezTo>
                <a:close/>
                <a:moveTo>
                  <a:pt x="1264112" y="5408535"/>
                </a:moveTo>
                <a:lnTo>
                  <a:pt x="1244048" y="5448666"/>
                </a:lnTo>
                <a:lnTo>
                  <a:pt x="1203915" y="5468730"/>
                </a:lnTo>
                <a:close/>
                <a:moveTo>
                  <a:pt x="963133" y="5408535"/>
                </a:moveTo>
                <a:lnTo>
                  <a:pt x="943067" y="5428600"/>
                </a:lnTo>
                <a:cubicBezTo>
                  <a:pt x="929690" y="5441976"/>
                  <a:pt x="923001" y="5455354"/>
                  <a:pt x="923001" y="5468730"/>
                </a:cubicBezTo>
                <a:close/>
                <a:moveTo>
                  <a:pt x="3409215" y="5396622"/>
                </a:moveTo>
                <a:cubicBezTo>
                  <a:pt x="3405455" y="5397876"/>
                  <a:pt x="3396050" y="5408535"/>
                  <a:pt x="3380999" y="5428600"/>
                </a:cubicBezTo>
                <a:cubicBezTo>
                  <a:pt x="3360934" y="5455354"/>
                  <a:pt x="3340869" y="5478764"/>
                  <a:pt x="3320803" y="5498828"/>
                </a:cubicBezTo>
                <a:cubicBezTo>
                  <a:pt x="3300739" y="5518895"/>
                  <a:pt x="3290703" y="5528926"/>
                  <a:pt x="3290703" y="5528926"/>
                </a:cubicBezTo>
                <a:cubicBezTo>
                  <a:pt x="3317459" y="5528926"/>
                  <a:pt x="3337525" y="5522240"/>
                  <a:pt x="3350901" y="5508862"/>
                </a:cubicBezTo>
                <a:cubicBezTo>
                  <a:pt x="3377654" y="5468730"/>
                  <a:pt x="3394376" y="5441976"/>
                  <a:pt x="3401063" y="5428600"/>
                </a:cubicBezTo>
                <a:cubicBezTo>
                  <a:pt x="3407751" y="5415225"/>
                  <a:pt x="3411097" y="5405192"/>
                  <a:pt x="3411097" y="5398503"/>
                </a:cubicBezTo>
                <a:cubicBezTo>
                  <a:pt x="3411097" y="5396830"/>
                  <a:pt x="3410469" y="5396202"/>
                  <a:pt x="3409215" y="5396622"/>
                </a:cubicBezTo>
                <a:close/>
                <a:moveTo>
                  <a:pt x="4253840" y="5388469"/>
                </a:moveTo>
                <a:lnTo>
                  <a:pt x="4253840" y="5408535"/>
                </a:lnTo>
                <a:cubicBezTo>
                  <a:pt x="4267216" y="5408535"/>
                  <a:pt x="4273904" y="5401845"/>
                  <a:pt x="4273904" y="5388469"/>
                </a:cubicBezTo>
                <a:close/>
                <a:moveTo>
                  <a:pt x="3471292" y="5388469"/>
                </a:moveTo>
                <a:cubicBezTo>
                  <a:pt x="3471292" y="5388469"/>
                  <a:pt x="3471292" y="5395159"/>
                  <a:pt x="3471292" y="5408535"/>
                </a:cubicBezTo>
                <a:cubicBezTo>
                  <a:pt x="3471292" y="5421912"/>
                  <a:pt x="3471292" y="5435290"/>
                  <a:pt x="3471292" y="5448666"/>
                </a:cubicBezTo>
                <a:lnTo>
                  <a:pt x="3451228" y="5488796"/>
                </a:lnTo>
                <a:lnTo>
                  <a:pt x="3511424" y="5428600"/>
                </a:lnTo>
                <a:lnTo>
                  <a:pt x="3531488" y="5408535"/>
                </a:lnTo>
                <a:cubicBezTo>
                  <a:pt x="3518111" y="5408535"/>
                  <a:pt x="3511424" y="5401845"/>
                  <a:pt x="3511424" y="5388469"/>
                </a:cubicBezTo>
                <a:cubicBezTo>
                  <a:pt x="3511424" y="5388469"/>
                  <a:pt x="3504733" y="5388469"/>
                  <a:pt x="3491356" y="5388469"/>
                </a:cubicBezTo>
                <a:cubicBezTo>
                  <a:pt x="3491356" y="5388469"/>
                  <a:pt x="3484669" y="5388469"/>
                  <a:pt x="3471292" y="5388469"/>
                </a:cubicBezTo>
                <a:close/>
                <a:moveTo>
                  <a:pt x="3852533" y="5368405"/>
                </a:moveTo>
                <a:lnTo>
                  <a:pt x="3852533" y="5388469"/>
                </a:lnTo>
                <a:cubicBezTo>
                  <a:pt x="3852533" y="5388469"/>
                  <a:pt x="3859221" y="5381781"/>
                  <a:pt x="3872597" y="5368405"/>
                </a:cubicBezTo>
                <a:close/>
                <a:moveTo>
                  <a:pt x="1926263" y="5368405"/>
                </a:moveTo>
                <a:lnTo>
                  <a:pt x="1926263" y="5388469"/>
                </a:lnTo>
                <a:lnTo>
                  <a:pt x="1946331" y="5368405"/>
                </a:lnTo>
                <a:close/>
                <a:moveTo>
                  <a:pt x="842742" y="5368405"/>
                </a:moveTo>
                <a:cubicBezTo>
                  <a:pt x="842742" y="5381781"/>
                  <a:pt x="842742" y="5388469"/>
                  <a:pt x="842742" y="5388469"/>
                </a:cubicBezTo>
                <a:lnTo>
                  <a:pt x="822675" y="5388469"/>
                </a:lnTo>
                <a:cubicBezTo>
                  <a:pt x="822675" y="5375095"/>
                  <a:pt x="829365" y="5368405"/>
                  <a:pt x="842742" y="5368405"/>
                </a:cubicBezTo>
                <a:close/>
                <a:moveTo>
                  <a:pt x="321042" y="5368405"/>
                </a:moveTo>
                <a:cubicBezTo>
                  <a:pt x="321042" y="5368405"/>
                  <a:pt x="314356" y="5381781"/>
                  <a:pt x="300976" y="5408535"/>
                </a:cubicBezTo>
                <a:lnTo>
                  <a:pt x="280912" y="5408535"/>
                </a:lnTo>
                <a:close/>
                <a:moveTo>
                  <a:pt x="2927023" y="5355864"/>
                </a:moveTo>
                <a:cubicBezTo>
                  <a:pt x="2925349" y="5354191"/>
                  <a:pt x="2922841" y="5355027"/>
                  <a:pt x="2919497" y="5358372"/>
                </a:cubicBezTo>
                <a:cubicBezTo>
                  <a:pt x="2912809" y="5365062"/>
                  <a:pt x="2909465" y="5375095"/>
                  <a:pt x="2909465" y="5388469"/>
                </a:cubicBezTo>
                <a:lnTo>
                  <a:pt x="2929529" y="5368405"/>
                </a:lnTo>
                <a:cubicBezTo>
                  <a:pt x="2929529" y="5361717"/>
                  <a:pt x="2928693" y="5357535"/>
                  <a:pt x="2927023" y="5355864"/>
                </a:cubicBezTo>
                <a:close/>
                <a:moveTo>
                  <a:pt x="4233773" y="5348340"/>
                </a:moveTo>
                <a:cubicBezTo>
                  <a:pt x="4233773" y="5348340"/>
                  <a:pt x="4223742" y="5358372"/>
                  <a:pt x="4203676" y="5378438"/>
                </a:cubicBezTo>
                <a:cubicBezTo>
                  <a:pt x="4183611" y="5398503"/>
                  <a:pt x="4173577" y="5408535"/>
                  <a:pt x="4173577" y="5408535"/>
                </a:cubicBezTo>
                <a:lnTo>
                  <a:pt x="4233773" y="5368405"/>
                </a:lnTo>
                <a:close/>
                <a:moveTo>
                  <a:pt x="1906198" y="5348340"/>
                </a:moveTo>
                <a:lnTo>
                  <a:pt x="1886134" y="5368405"/>
                </a:lnTo>
                <a:cubicBezTo>
                  <a:pt x="1886134" y="5368405"/>
                  <a:pt x="1872759" y="5381781"/>
                  <a:pt x="1846006" y="5408535"/>
                </a:cubicBezTo>
                <a:cubicBezTo>
                  <a:pt x="1859382" y="5395159"/>
                  <a:pt x="1862726" y="5385126"/>
                  <a:pt x="1856039" y="5378438"/>
                </a:cubicBezTo>
                <a:cubicBezTo>
                  <a:pt x="1849349" y="5371748"/>
                  <a:pt x="1839318" y="5368405"/>
                  <a:pt x="1825942" y="5368405"/>
                </a:cubicBezTo>
                <a:lnTo>
                  <a:pt x="1805875" y="5368405"/>
                </a:lnTo>
                <a:lnTo>
                  <a:pt x="1785811" y="5388469"/>
                </a:lnTo>
                <a:lnTo>
                  <a:pt x="1765743" y="5388469"/>
                </a:lnTo>
                <a:lnTo>
                  <a:pt x="1765743" y="5368405"/>
                </a:lnTo>
                <a:cubicBezTo>
                  <a:pt x="1725615" y="5395159"/>
                  <a:pt x="1698861" y="5421912"/>
                  <a:pt x="1685484" y="5448666"/>
                </a:cubicBezTo>
                <a:lnTo>
                  <a:pt x="1685484" y="5488796"/>
                </a:lnTo>
                <a:cubicBezTo>
                  <a:pt x="1685484" y="5488796"/>
                  <a:pt x="1685484" y="5495485"/>
                  <a:pt x="1685484" y="5508862"/>
                </a:cubicBezTo>
                <a:cubicBezTo>
                  <a:pt x="1685484" y="5522240"/>
                  <a:pt x="1698861" y="5522240"/>
                  <a:pt x="1725615" y="5508862"/>
                </a:cubicBezTo>
                <a:lnTo>
                  <a:pt x="1725615" y="5488796"/>
                </a:lnTo>
                <a:lnTo>
                  <a:pt x="1765743" y="5448666"/>
                </a:lnTo>
                <a:cubicBezTo>
                  <a:pt x="1765743" y="5448666"/>
                  <a:pt x="1769090" y="5445323"/>
                  <a:pt x="1775776" y="5438633"/>
                </a:cubicBezTo>
                <a:cubicBezTo>
                  <a:pt x="1782467" y="5431943"/>
                  <a:pt x="1785811" y="5421912"/>
                  <a:pt x="1785811" y="5408535"/>
                </a:cubicBezTo>
                <a:cubicBezTo>
                  <a:pt x="1785811" y="5408535"/>
                  <a:pt x="1785811" y="5401845"/>
                  <a:pt x="1785811" y="5388469"/>
                </a:cubicBezTo>
                <a:cubicBezTo>
                  <a:pt x="1799187" y="5388469"/>
                  <a:pt x="1805875" y="5388469"/>
                  <a:pt x="1805875" y="5388469"/>
                </a:cubicBezTo>
                <a:cubicBezTo>
                  <a:pt x="1805875" y="5415225"/>
                  <a:pt x="1819251" y="5421912"/>
                  <a:pt x="1846006" y="5408535"/>
                </a:cubicBezTo>
                <a:lnTo>
                  <a:pt x="1765743" y="5508862"/>
                </a:lnTo>
                <a:lnTo>
                  <a:pt x="1805875" y="5488796"/>
                </a:lnTo>
                <a:cubicBezTo>
                  <a:pt x="1819251" y="5475420"/>
                  <a:pt x="1832629" y="5462041"/>
                  <a:pt x="1846006" y="5448666"/>
                </a:cubicBezTo>
                <a:cubicBezTo>
                  <a:pt x="1859382" y="5435290"/>
                  <a:pt x="1866070" y="5421912"/>
                  <a:pt x="1866070" y="5408535"/>
                </a:cubicBezTo>
                <a:cubicBezTo>
                  <a:pt x="1866070" y="5408535"/>
                  <a:pt x="1872759" y="5408535"/>
                  <a:pt x="1886134" y="5408535"/>
                </a:cubicBezTo>
                <a:lnTo>
                  <a:pt x="1906198" y="5388469"/>
                </a:lnTo>
                <a:cubicBezTo>
                  <a:pt x="1906198" y="5375095"/>
                  <a:pt x="1906198" y="5365062"/>
                  <a:pt x="1906198" y="5358372"/>
                </a:cubicBezTo>
                <a:cubicBezTo>
                  <a:pt x="1906198" y="5351683"/>
                  <a:pt x="1906198" y="5348340"/>
                  <a:pt x="1906198" y="5348340"/>
                </a:cubicBezTo>
                <a:close/>
                <a:moveTo>
                  <a:pt x="4013056" y="5328274"/>
                </a:moveTo>
                <a:cubicBezTo>
                  <a:pt x="3972925" y="5368405"/>
                  <a:pt x="3966238" y="5388469"/>
                  <a:pt x="3992989" y="5388469"/>
                </a:cubicBezTo>
                <a:cubicBezTo>
                  <a:pt x="4006366" y="5375095"/>
                  <a:pt x="4013056" y="5368405"/>
                  <a:pt x="4013056" y="5368405"/>
                </a:cubicBezTo>
                <a:close/>
                <a:moveTo>
                  <a:pt x="1735646" y="5328274"/>
                </a:moveTo>
                <a:cubicBezTo>
                  <a:pt x="1728959" y="5328274"/>
                  <a:pt x="1725615" y="5334964"/>
                  <a:pt x="1725615" y="5348340"/>
                </a:cubicBezTo>
                <a:lnTo>
                  <a:pt x="1745679" y="5348340"/>
                </a:lnTo>
                <a:cubicBezTo>
                  <a:pt x="1745679" y="5334964"/>
                  <a:pt x="1742336" y="5328274"/>
                  <a:pt x="1735646" y="5328274"/>
                </a:cubicBezTo>
                <a:close/>
                <a:moveTo>
                  <a:pt x="963133" y="5328274"/>
                </a:moveTo>
                <a:lnTo>
                  <a:pt x="963133" y="5348340"/>
                </a:lnTo>
                <a:cubicBezTo>
                  <a:pt x="976509" y="5334964"/>
                  <a:pt x="983197" y="5328274"/>
                  <a:pt x="983197" y="5328274"/>
                </a:cubicBezTo>
                <a:close/>
                <a:moveTo>
                  <a:pt x="1424632" y="5308210"/>
                </a:moveTo>
                <a:lnTo>
                  <a:pt x="1444700" y="5308210"/>
                </a:lnTo>
                <a:lnTo>
                  <a:pt x="1444700" y="5328274"/>
                </a:lnTo>
                <a:cubicBezTo>
                  <a:pt x="1431321" y="5314896"/>
                  <a:pt x="1424632" y="5308210"/>
                  <a:pt x="1424632" y="5308210"/>
                </a:cubicBezTo>
                <a:close/>
                <a:moveTo>
                  <a:pt x="541759" y="5308210"/>
                </a:moveTo>
                <a:cubicBezTo>
                  <a:pt x="541759" y="5321586"/>
                  <a:pt x="538417" y="5328274"/>
                  <a:pt x="531729" y="5328274"/>
                </a:cubicBezTo>
                <a:cubicBezTo>
                  <a:pt x="525039" y="5328274"/>
                  <a:pt x="521695" y="5324929"/>
                  <a:pt x="521695" y="5318242"/>
                </a:cubicBezTo>
                <a:cubicBezTo>
                  <a:pt x="521695" y="5311552"/>
                  <a:pt x="528386" y="5308210"/>
                  <a:pt x="541759" y="5308210"/>
                </a:cubicBezTo>
                <a:close/>
                <a:moveTo>
                  <a:pt x="872840" y="5288142"/>
                </a:moveTo>
                <a:cubicBezTo>
                  <a:pt x="879526" y="5288142"/>
                  <a:pt x="882870" y="5291487"/>
                  <a:pt x="882870" y="5298176"/>
                </a:cubicBezTo>
                <a:cubicBezTo>
                  <a:pt x="882870" y="5304866"/>
                  <a:pt x="876183" y="5308210"/>
                  <a:pt x="862806" y="5308210"/>
                </a:cubicBezTo>
                <a:cubicBezTo>
                  <a:pt x="862806" y="5294833"/>
                  <a:pt x="866150" y="5288142"/>
                  <a:pt x="872840" y="5288142"/>
                </a:cubicBezTo>
                <a:close/>
                <a:moveTo>
                  <a:pt x="2969660" y="5268079"/>
                </a:moveTo>
                <a:cubicBezTo>
                  <a:pt x="2969660" y="5268079"/>
                  <a:pt x="2976347" y="5274769"/>
                  <a:pt x="2989724" y="5288142"/>
                </a:cubicBezTo>
                <a:lnTo>
                  <a:pt x="3009791" y="5268079"/>
                </a:lnTo>
                <a:cubicBezTo>
                  <a:pt x="2996411" y="5268079"/>
                  <a:pt x="2989724" y="5268079"/>
                  <a:pt x="2989724" y="5268079"/>
                </a:cubicBezTo>
                <a:cubicBezTo>
                  <a:pt x="2976347" y="5268079"/>
                  <a:pt x="2969660" y="5268079"/>
                  <a:pt x="2969660" y="5268079"/>
                </a:cubicBezTo>
                <a:close/>
                <a:moveTo>
                  <a:pt x="1956365" y="5268079"/>
                </a:moveTo>
                <a:cubicBezTo>
                  <a:pt x="1949675" y="5268079"/>
                  <a:pt x="1946331" y="5274769"/>
                  <a:pt x="1946331" y="5288142"/>
                </a:cubicBezTo>
                <a:lnTo>
                  <a:pt x="1966397" y="5288142"/>
                </a:lnTo>
                <a:cubicBezTo>
                  <a:pt x="1966397" y="5274769"/>
                  <a:pt x="1963052" y="5268079"/>
                  <a:pt x="1956365" y="5268079"/>
                </a:cubicBezTo>
                <a:close/>
                <a:moveTo>
                  <a:pt x="1474798" y="5268079"/>
                </a:moveTo>
                <a:cubicBezTo>
                  <a:pt x="1481485" y="5268079"/>
                  <a:pt x="1484831" y="5274769"/>
                  <a:pt x="1484831" y="5288142"/>
                </a:cubicBezTo>
                <a:lnTo>
                  <a:pt x="1464764" y="5288142"/>
                </a:lnTo>
                <a:cubicBezTo>
                  <a:pt x="1464764" y="5274769"/>
                  <a:pt x="1468107" y="5268079"/>
                  <a:pt x="1474798" y="5268079"/>
                </a:cubicBezTo>
                <a:close/>
                <a:moveTo>
                  <a:pt x="4173577" y="5248014"/>
                </a:moveTo>
                <a:cubicBezTo>
                  <a:pt x="4133445" y="5261389"/>
                  <a:pt x="4086627" y="5321586"/>
                  <a:pt x="4033120" y="5428600"/>
                </a:cubicBezTo>
                <a:lnTo>
                  <a:pt x="4113381" y="5348340"/>
                </a:lnTo>
                <a:cubicBezTo>
                  <a:pt x="4166889" y="5281455"/>
                  <a:pt x="4186955" y="5248014"/>
                  <a:pt x="4173577" y="5248014"/>
                </a:cubicBezTo>
                <a:close/>
                <a:moveTo>
                  <a:pt x="300976" y="5248014"/>
                </a:moveTo>
                <a:cubicBezTo>
                  <a:pt x="300976" y="5248014"/>
                  <a:pt x="304323" y="5254701"/>
                  <a:pt x="311009" y="5268079"/>
                </a:cubicBezTo>
                <a:cubicBezTo>
                  <a:pt x="317700" y="5281455"/>
                  <a:pt x="321042" y="5294833"/>
                  <a:pt x="321042" y="5308210"/>
                </a:cubicBezTo>
                <a:lnTo>
                  <a:pt x="260848" y="5308210"/>
                </a:lnTo>
                <a:cubicBezTo>
                  <a:pt x="260848" y="5268079"/>
                  <a:pt x="274225" y="5248014"/>
                  <a:pt x="300976" y="5248014"/>
                </a:cubicBezTo>
                <a:close/>
                <a:moveTo>
                  <a:pt x="3972925" y="5227948"/>
                </a:moveTo>
                <a:lnTo>
                  <a:pt x="3912729" y="5308210"/>
                </a:lnTo>
                <a:lnTo>
                  <a:pt x="3932793" y="5288142"/>
                </a:lnTo>
                <a:cubicBezTo>
                  <a:pt x="3959548" y="5248014"/>
                  <a:pt x="3972925" y="5227948"/>
                  <a:pt x="3972925" y="5227948"/>
                </a:cubicBezTo>
                <a:close/>
                <a:moveTo>
                  <a:pt x="2106851" y="5227948"/>
                </a:moveTo>
                <a:cubicBezTo>
                  <a:pt x="2093474" y="5227948"/>
                  <a:pt x="2086787" y="5234637"/>
                  <a:pt x="2086787" y="5248014"/>
                </a:cubicBezTo>
                <a:cubicBezTo>
                  <a:pt x="2100164" y="5248014"/>
                  <a:pt x="2106851" y="5248014"/>
                  <a:pt x="2106851" y="5248014"/>
                </a:cubicBezTo>
                <a:close/>
                <a:moveTo>
                  <a:pt x="3310772" y="5207884"/>
                </a:moveTo>
                <a:lnTo>
                  <a:pt x="3290703" y="5248014"/>
                </a:lnTo>
                <a:cubicBezTo>
                  <a:pt x="3304083" y="5248014"/>
                  <a:pt x="3310772" y="5241325"/>
                  <a:pt x="3310772" y="5227948"/>
                </a:cubicBezTo>
                <a:close/>
                <a:moveTo>
                  <a:pt x="1143720" y="5187817"/>
                </a:moveTo>
                <a:lnTo>
                  <a:pt x="1163784" y="5207884"/>
                </a:lnTo>
                <a:cubicBezTo>
                  <a:pt x="1163784" y="5207884"/>
                  <a:pt x="1163784" y="5214570"/>
                  <a:pt x="1163784" y="5227948"/>
                </a:cubicBezTo>
                <a:cubicBezTo>
                  <a:pt x="1163784" y="5227948"/>
                  <a:pt x="1157098" y="5234637"/>
                  <a:pt x="1143720" y="5248014"/>
                </a:cubicBezTo>
                <a:cubicBezTo>
                  <a:pt x="1130343" y="5261389"/>
                  <a:pt x="1116967" y="5281455"/>
                  <a:pt x="1103590" y="5308210"/>
                </a:cubicBezTo>
                <a:lnTo>
                  <a:pt x="1043395" y="5348340"/>
                </a:lnTo>
                <a:lnTo>
                  <a:pt x="1023328" y="5348340"/>
                </a:lnTo>
                <a:lnTo>
                  <a:pt x="1003264" y="5368405"/>
                </a:lnTo>
                <a:lnTo>
                  <a:pt x="1003264" y="5408535"/>
                </a:lnTo>
                <a:lnTo>
                  <a:pt x="983197" y="5428600"/>
                </a:lnTo>
                <a:lnTo>
                  <a:pt x="983197" y="5448666"/>
                </a:lnTo>
                <a:cubicBezTo>
                  <a:pt x="969822" y="5448666"/>
                  <a:pt x="956445" y="5458698"/>
                  <a:pt x="943067" y="5478764"/>
                </a:cubicBezTo>
                <a:cubicBezTo>
                  <a:pt x="929690" y="5498828"/>
                  <a:pt x="923001" y="5512205"/>
                  <a:pt x="923001" y="5518895"/>
                </a:cubicBezTo>
                <a:cubicBezTo>
                  <a:pt x="923001" y="5525583"/>
                  <a:pt x="943067" y="5528926"/>
                  <a:pt x="983197" y="5528926"/>
                </a:cubicBezTo>
                <a:cubicBezTo>
                  <a:pt x="996573" y="5515551"/>
                  <a:pt x="1003264" y="5508862"/>
                  <a:pt x="1003264" y="5508862"/>
                </a:cubicBezTo>
                <a:cubicBezTo>
                  <a:pt x="1003264" y="5508862"/>
                  <a:pt x="1003264" y="5502172"/>
                  <a:pt x="1003264" y="5488796"/>
                </a:cubicBezTo>
                <a:cubicBezTo>
                  <a:pt x="1003264" y="5475420"/>
                  <a:pt x="1016640" y="5468730"/>
                  <a:pt x="1043395" y="5468730"/>
                </a:cubicBezTo>
                <a:cubicBezTo>
                  <a:pt x="1056768" y="5455354"/>
                  <a:pt x="1070148" y="5441976"/>
                  <a:pt x="1083526" y="5428600"/>
                </a:cubicBezTo>
                <a:cubicBezTo>
                  <a:pt x="1096900" y="5415225"/>
                  <a:pt x="1110276" y="5401845"/>
                  <a:pt x="1123654" y="5388469"/>
                </a:cubicBezTo>
                <a:cubicBezTo>
                  <a:pt x="1150407" y="5334964"/>
                  <a:pt x="1167129" y="5308210"/>
                  <a:pt x="1173818" y="5308210"/>
                </a:cubicBezTo>
                <a:cubicBezTo>
                  <a:pt x="1180506" y="5308210"/>
                  <a:pt x="1183850" y="5304866"/>
                  <a:pt x="1183850" y="5298176"/>
                </a:cubicBezTo>
                <a:cubicBezTo>
                  <a:pt x="1183850" y="5291487"/>
                  <a:pt x="1190539" y="5281455"/>
                  <a:pt x="1203915" y="5268079"/>
                </a:cubicBezTo>
                <a:lnTo>
                  <a:pt x="1183850" y="5207884"/>
                </a:lnTo>
                <a:cubicBezTo>
                  <a:pt x="1183850" y="5207884"/>
                  <a:pt x="1183850" y="5201195"/>
                  <a:pt x="1183850" y="5187817"/>
                </a:cubicBezTo>
                <a:close/>
                <a:moveTo>
                  <a:pt x="1735646" y="5167752"/>
                </a:moveTo>
                <a:cubicBezTo>
                  <a:pt x="1742336" y="5167752"/>
                  <a:pt x="1745679" y="5174442"/>
                  <a:pt x="1745679" y="5187817"/>
                </a:cubicBezTo>
                <a:cubicBezTo>
                  <a:pt x="1732301" y="5201195"/>
                  <a:pt x="1725615" y="5201195"/>
                  <a:pt x="1725615" y="5187817"/>
                </a:cubicBezTo>
                <a:cubicBezTo>
                  <a:pt x="1725615" y="5174442"/>
                  <a:pt x="1728959" y="5167752"/>
                  <a:pt x="1735646" y="5167752"/>
                </a:cubicBezTo>
                <a:close/>
                <a:moveTo>
                  <a:pt x="1264112" y="5167752"/>
                </a:moveTo>
                <a:cubicBezTo>
                  <a:pt x="1250734" y="5167752"/>
                  <a:pt x="1244048" y="5171097"/>
                  <a:pt x="1244048" y="5177787"/>
                </a:cubicBezTo>
                <a:cubicBezTo>
                  <a:pt x="1244048" y="5184472"/>
                  <a:pt x="1250734" y="5187817"/>
                  <a:pt x="1264112" y="5187817"/>
                </a:cubicBezTo>
                <a:close/>
                <a:moveTo>
                  <a:pt x="1234012" y="5167752"/>
                </a:moveTo>
                <a:cubicBezTo>
                  <a:pt x="1227326" y="5167752"/>
                  <a:pt x="1220637" y="5171097"/>
                  <a:pt x="1213950" y="5177787"/>
                </a:cubicBezTo>
                <a:cubicBezTo>
                  <a:pt x="1207259" y="5184472"/>
                  <a:pt x="1210604" y="5187817"/>
                  <a:pt x="1223981" y="5187817"/>
                </a:cubicBezTo>
                <a:lnTo>
                  <a:pt x="1244048" y="5167752"/>
                </a:lnTo>
                <a:cubicBezTo>
                  <a:pt x="1244048" y="5167752"/>
                  <a:pt x="1240701" y="5167752"/>
                  <a:pt x="1234012" y="5167752"/>
                </a:cubicBezTo>
                <a:close/>
                <a:moveTo>
                  <a:pt x="1023328" y="5167752"/>
                </a:moveTo>
                <a:cubicBezTo>
                  <a:pt x="1023328" y="5181129"/>
                  <a:pt x="1016640" y="5194505"/>
                  <a:pt x="1003264" y="5207884"/>
                </a:cubicBezTo>
                <a:lnTo>
                  <a:pt x="1003264" y="5248014"/>
                </a:lnTo>
                <a:lnTo>
                  <a:pt x="1023328" y="5207884"/>
                </a:lnTo>
                <a:lnTo>
                  <a:pt x="1043395" y="5187817"/>
                </a:lnTo>
                <a:cubicBezTo>
                  <a:pt x="1056768" y="5174442"/>
                  <a:pt x="1056768" y="5167752"/>
                  <a:pt x="1043395" y="5167752"/>
                </a:cubicBezTo>
                <a:close/>
                <a:moveTo>
                  <a:pt x="2999758" y="5152705"/>
                </a:moveTo>
                <a:cubicBezTo>
                  <a:pt x="2993068" y="5149360"/>
                  <a:pt x="2983037" y="5154374"/>
                  <a:pt x="2969660" y="5167752"/>
                </a:cubicBezTo>
                <a:lnTo>
                  <a:pt x="2989724" y="5187817"/>
                </a:lnTo>
                <a:lnTo>
                  <a:pt x="3009791" y="5207884"/>
                </a:lnTo>
                <a:cubicBezTo>
                  <a:pt x="3009791" y="5194505"/>
                  <a:pt x="3009791" y="5187817"/>
                  <a:pt x="3009791" y="5187817"/>
                </a:cubicBezTo>
                <a:cubicBezTo>
                  <a:pt x="3009791" y="5167752"/>
                  <a:pt x="3006445" y="5156048"/>
                  <a:pt x="2999758" y="5152705"/>
                </a:cubicBezTo>
                <a:close/>
                <a:moveTo>
                  <a:pt x="4715340" y="5147689"/>
                </a:moveTo>
                <a:lnTo>
                  <a:pt x="4675210" y="5187817"/>
                </a:lnTo>
                <a:cubicBezTo>
                  <a:pt x="4661831" y="5214570"/>
                  <a:pt x="4655146" y="5227948"/>
                  <a:pt x="4655146" y="5227948"/>
                </a:cubicBezTo>
                <a:lnTo>
                  <a:pt x="4675210" y="5248014"/>
                </a:lnTo>
                <a:cubicBezTo>
                  <a:pt x="4675210" y="5248014"/>
                  <a:pt x="4678553" y="5241325"/>
                  <a:pt x="4685243" y="5227948"/>
                </a:cubicBezTo>
                <a:cubicBezTo>
                  <a:pt x="4691930" y="5214570"/>
                  <a:pt x="4695276" y="5201195"/>
                  <a:pt x="4695276" y="5187817"/>
                </a:cubicBezTo>
                <a:cubicBezTo>
                  <a:pt x="4708651" y="5161062"/>
                  <a:pt x="4715340" y="5147689"/>
                  <a:pt x="4715340" y="5147689"/>
                </a:cubicBezTo>
                <a:close/>
                <a:moveTo>
                  <a:pt x="3090053" y="5147689"/>
                </a:moveTo>
                <a:lnTo>
                  <a:pt x="3069989" y="5167752"/>
                </a:lnTo>
                <a:lnTo>
                  <a:pt x="3069989" y="5187817"/>
                </a:lnTo>
                <a:cubicBezTo>
                  <a:pt x="3069989" y="5187817"/>
                  <a:pt x="3076676" y="5174442"/>
                  <a:pt x="3090053" y="5147689"/>
                </a:cubicBezTo>
                <a:close/>
                <a:moveTo>
                  <a:pt x="1966397" y="5147689"/>
                </a:moveTo>
                <a:cubicBezTo>
                  <a:pt x="1953019" y="5174442"/>
                  <a:pt x="1939644" y="5187817"/>
                  <a:pt x="1926263" y="5187817"/>
                </a:cubicBezTo>
                <a:lnTo>
                  <a:pt x="1966397" y="5187817"/>
                </a:lnTo>
                <a:cubicBezTo>
                  <a:pt x="1979773" y="5161062"/>
                  <a:pt x="1986461" y="5147689"/>
                  <a:pt x="1986461" y="5147689"/>
                </a:cubicBezTo>
                <a:close/>
                <a:moveTo>
                  <a:pt x="1464764" y="5127621"/>
                </a:moveTo>
                <a:lnTo>
                  <a:pt x="1464764" y="5147689"/>
                </a:lnTo>
                <a:cubicBezTo>
                  <a:pt x="1464764" y="5147689"/>
                  <a:pt x="1471454" y="5140999"/>
                  <a:pt x="1484831" y="5127621"/>
                </a:cubicBezTo>
                <a:close/>
                <a:moveTo>
                  <a:pt x="1284179" y="5107556"/>
                </a:moveTo>
                <a:lnTo>
                  <a:pt x="1264112" y="5127621"/>
                </a:lnTo>
                <a:cubicBezTo>
                  <a:pt x="1277489" y="5140999"/>
                  <a:pt x="1284179" y="5140999"/>
                  <a:pt x="1284179" y="5127621"/>
                </a:cubicBezTo>
                <a:cubicBezTo>
                  <a:pt x="1284179" y="5114245"/>
                  <a:pt x="1284179" y="5107556"/>
                  <a:pt x="1284179" y="5107556"/>
                </a:cubicBezTo>
                <a:close/>
                <a:moveTo>
                  <a:pt x="391272" y="5107556"/>
                </a:moveTo>
                <a:cubicBezTo>
                  <a:pt x="384584" y="5107556"/>
                  <a:pt x="381237" y="5114245"/>
                  <a:pt x="381237" y="5127621"/>
                </a:cubicBezTo>
                <a:cubicBezTo>
                  <a:pt x="381237" y="5127621"/>
                  <a:pt x="384584" y="5124278"/>
                  <a:pt x="391272" y="5117588"/>
                </a:cubicBezTo>
                <a:cubicBezTo>
                  <a:pt x="397962" y="5110901"/>
                  <a:pt x="397962" y="5107556"/>
                  <a:pt x="391272" y="5107556"/>
                </a:cubicBezTo>
                <a:close/>
                <a:moveTo>
                  <a:pt x="2149492" y="5092507"/>
                </a:moveTo>
                <a:cubicBezTo>
                  <a:pt x="2147818" y="5092507"/>
                  <a:pt x="2146984" y="5094180"/>
                  <a:pt x="2146984" y="5097523"/>
                </a:cubicBezTo>
                <a:cubicBezTo>
                  <a:pt x="2146984" y="5104213"/>
                  <a:pt x="2140297" y="5107556"/>
                  <a:pt x="2126920" y="5107556"/>
                </a:cubicBezTo>
                <a:lnTo>
                  <a:pt x="2106851" y="5107556"/>
                </a:lnTo>
                <a:cubicBezTo>
                  <a:pt x="2106851" y="5107556"/>
                  <a:pt x="2106851" y="5114245"/>
                  <a:pt x="2106851" y="5127621"/>
                </a:cubicBezTo>
                <a:cubicBezTo>
                  <a:pt x="2106851" y="5127621"/>
                  <a:pt x="2113541" y="5127621"/>
                  <a:pt x="2126920" y="5127621"/>
                </a:cubicBezTo>
                <a:cubicBezTo>
                  <a:pt x="2140297" y="5127621"/>
                  <a:pt x="2150331" y="5124278"/>
                  <a:pt x="2157017" y="5117588"/>
                </a:cubicBezTo>
                <a:cubicBezTo>
                  <a:pt x="2163705" y="5110901"/>
                  <a:pt x="2163705" y="5104213"/>
                  <a:pt x="2157017" y="5097523"/>
                </a:cubicBezTo>
                <a:cubicBezTo>
                  <a:pt x="2153674" y="5094180"/>
                  <a:pt x="2151164" y="5092507"/>
                  <a:pt x="2149492" y="5092507"/>
                </a:cubicBezTo>
                <a:close/>
                <a:moveTo>
                  <a:pt x="1464764" y="5087490"/>
                </a:moveTo>
                <a:lnTo>
                  <a:pt x="1444700" y="5107556"/>
                </a:lnTo>
                <a:lnTo>
                  <a:pt x="1424632" y="5147689"/>
                </a:lnTo>
                <a:cubicBezTo>
                  <a:pt x="1424632" y="5147689"/>
                  <a:pt x="1431321" y="5140999"/>
                  <a:pt x="1444700" y="5127621"/>
                </a:cubicBezTo>
                <a:close/>
                <a:moveTo>
                  <a:pt x="1324307" y="5087490"/>
                </a:moveTo>
                <a:cubicBezTo>
                  <a:pt x="1324307" y="5087490"/>
                  <a:pt x="1327653" y="5090833"/>
                  <a:pt x="1334340" y="5097523"/>
                </a:cubicBezTo>
                <a:cubicBezTo>
                  <a:pt x="1341029" y="5104213"/>
                  <a:pt x="1344373" y="5107556"/>
                  <a:pt x="1344373" y="5107556"/>
                </a:cubicBezTo>
                <a:cubicBezTo>
                  <a:pt x="1344373" y="5120935"/>
                  <a:pt x="1337684" y="5127621"/>
                  <a:pt x="1324307" y="5127621"/>
                </a:cubicBezTo>
                <a:cubicBezTo>
                  <a:pt x="1324307" y="5127621"/>
                  <a:pt x="1324307" y="5120935"/>
                  <a:pt x="1324307" y="5107556"/>
                </a:cubicBezTo>
                <a:cubicBezTo>
                  <a:pt x="1324307" y="5094180"/>
                  <a:pt x="1324307" y="5087490"/>
                  <a:pt x="1324307" y="5087490"/>
                </a:cubicBezTo>
                <a:close/>
                <a:moveTo>
                  <a:pt x="581890" y="5087490"/>
                </a:moveTo>
                <a:cubicBezTo>
                  <a:pt x="581890" y="5087490"/>
                  <a:pt x="578548" y="5090833"/>
                  <a:pt x="571859" y="5097523"/>
                </a:cubicBezTo>
                <a:cubicBezTo>
                  <a:pt x="565170" y="5104213"/>
                  <a:pt x="561826" y="5107556"/>
                  <a:pt x="561826" y="5107556"/>
                </a:cubicBezTo>
                <a:cubicBezTo>
                  <a:pt x="561826" y="5107556"/>
                  <a:pt x="568514" y="5107556"/>
                  <a:pt x="581890" y="5107556"/>
                </a:cubicBezTo>
                <a:lnTo>
                  <a:pt x="601958" y="5107556"/>
                </a:lnTo>
                <a:cubicBezTo>
                  <a:pt x="601958" y="5094180"/>
                  <a:pt x="595268" y="5087490"/>
                  <a:pt x="581890" y="5087490"/>
                </a:cubicBezTo>
                <a:close/>
                <a:moveTo>
                  <a:pt x="4153514" y="5067425"/>
                </a:moveTo>
                <a:cubicBezTo>
                  <a:pt x="4140135" y="5080803"/>
                  <a:pt x="4133445" y="5094180"/>
                  <a:pt x="4133445" y="5107556"/>
                </a:cubicBezTo>
                <a:lnTo>
                  <a:pt x="4153514" y="5087490"/>
                </a:lnTo>
                <a:cubicBezTo>
                  <a:pt x="4166889" y="5087490"/>
                  <a:pt x="4173577" y="5080803"/>
                  <a:pt x="4173577" y="5067425"/>
                </a:cubicBezTo>
                <a:close/>
                <a:moveTo>
                  <a:pt x="3090053" y="5067425"/>
                </a:moveTo>
                <a:lnTo>
                  <a:pt x="3069989" y="5087490"/>
                </a:lnTo>
                <a:lnTo>
                  <a:pt x="3049919" y="5147689"/>
                </a:lnTo>
                <a:cubicBezTo>
                  <a:pt x="3063299" y="5134311"/>
                  <a:pt x="3069989" y="5120935"/>
                  <a:pt x="3069989" y="5107556"/>
                </a:cubicBezTo>
                <a:close/>
                <a:moveTo>
                  <a:pt x="1003264" y="5067425"/>
                </a:moveTo>
                <a:cubicBezTo>
                  <a:pt x="1003264" y="5067425"/>
                  <a:pt x="1003264" y="5074115"/>
                  <a:pt x="1003264" y="5087490"/>
                </a:cubicBezTo>
                <a:lnTo>
                  <a:pt x="1003264" y="5107556"/>
                </a:lnTo>
                <a:cubicBezTo>
                  <a:pt x="1016640" y="5107556"/>
                  <a:pt x="1023328" y="5100867"/>
                  <a:pt x="1023328" y="5087490"/>
                </a:cubicBezTo>
                <a:cubicBezTo>
                  <a:pt x="1023328" y="5074115"/>
                  <a:pt x="1016640" y="5067425"/>
                  <a:pt x="1003264" y="5067425"/>
                </a:cubicBezTo>
                <a:close/>
                <a:moveTo>
                  <a:pt x="902937" y="5067425"/>
                </a:moveTo>
                <a:cubicBezTo>
                  <a:pt x="902937" y="5080803"/>
                  <a:pt x="906281" y="5087490"/>
                  <a:pt x="912970" y="5087490"/>
                </a:cubicBezTo>
                <a:cubicBezTo>
                  <a:pt x="919658" y="5087490"/>
                  <a:pt x="923001" y="5080803"/>
                  <a:pt x="923001" y="5067425"/>
                </a:cubicBezTo>
                <a:cubicBezTo>
                  <a:pt x="923001" y="5067425"/>
                  <a:pt x="916314" y="5067425"/>
                  <a:pt x="902937" y="5067425"/>
                </a:cubicBezTo>
                <a:close/>
                <a:moveTo>
                  <a:pt x="2046656" y="5047362"/>
                </a:moveTo>
                <a:lnTo>
                  <a:pt x="2006526" y="5087490"/>
                </a:lnTo>
                <a:lnTo>
                  <a:pt x="2046656" y="5087490"/>
                </a:lnTo>
                <a:cubicBezTo>
                  <a:pt x="2060033" y="5060735"/>
                  <a:pt x="2060033" y="5047362"/>
                  <a:pt x="2046656" y="5047362"/>
                </a:cubicBezTo>
                <a:close/>
                <a:moveTo>
                  <a:pt x="739905" y="5032311"/>
                </a:moveTo>
                <a:cubicBezTo>
                  <a:pt x="738233" y="5032311"/>
                  <a:pt x="735726" y="5033984"/>
                  <a:pt x="732381" y="5037327"/>
                </a:cubicBezTo>
                <a:cubicBezTo>
                  <a:pt x="725692" y="5044015"/>
                  <a:pt x="722348" y="5047362"/>
                  <a:pt x="722348" y="5047362"/>
                </a:cubicBezTo>
                <a:lnTo>
                  <a:pt x="742412" y="5047362"/>
                </a:lnTo>
                <a:cubicBezTo>
                  <a:pt x="742412" y="5047362"/>
                  <a:pt x="742412" y="5044015"/>
                  <a:pt x="742412" y="5037327"/>
                </a:cubicBezTo>
                <a:cubicBezTo>
                  <a:pt x="742412" y="5033984"/>
                  <a:pt x="741580" y="5032311"/>
                  <a:pt x="739905" y="5032311"/>
                </a:cubicBezTo>
                <a:close/>
                <a:moveTo>
                  <a:pt x="2187115" y="5027294"/>
                </a:moveTo>
                <a:cubicBezTo>
                  <a:pt x="2173738" y="5027294"/>
                  <a:pt x="2173738" y="5033984"/>
                  <a:pt x="2187115" y="5047362"/>
                </a:cubicBezTo>
                <a:cubicBezTo>
                  <a:pt x="2200492" y="5047362"/>
                  <a:pt x="2207179" y="5047362"/>
                  <a:pt x="2207179" y="5047362"/>
                </a:cubicBezTo>
                <a:close/>
                <a:moveTo>
                  <a:pt x="1710564" y="5014754"/>
                </a:moveTo>
                <a:cubicBezTo>
                  <a:pt x="1707219" y="5013085"/>
                  <a:pt x="1705548" y="5013919"/>
                  <a:pt x="1705548" y="5017261"/>
                </a:cubicBezTo>
                <a:cubicBezTo>
                  <a:pt x="1705548" y="5023952"/>
                  <a:pt x="1708892" y="5030637"/>
                  <a:pt x="1715582" y="5037327"/>
                </a:cubicBezTo>
                <a:cubicBezTo>
                  <a:pt x="1722268" y="5044015"/>
                  <a:pt x="1725615" y="5047362"/>
                  <a:pt x="1725615" y="5047362"/>
                </a:cubicBezTo>
                <a:lnTo>
                  <a:pt x="1725615" y="5027294"/>
                </a:lnTo>
                <a:cubicBezTo>
                  <a:pt x="1718925" y="5020609"/>
                  <a:pt x="1713910" y="5016428"/>
                  <a:pt x="1710564" y="5014754"/>
                </a:cubicBezTo>
                <a:close/>
                <a:moveTo>
                  <a:pt x="2217212" y="5007231"/>
                </a:moveTo>
                <a:cubicBezTo>
                  <a:pt x="2210524" y="5007231"/>
                  <a:pt x="2207179" y="5013919"/>
                  <a:pt x="2207179" y="5027294"/>
                </a:cubicBezTo>
                <a:cubicBezTo>
                  <a:pt x="2220556" y="5027294"/>
                  <a:pt x="2227244" y="5023952"/>
                  <a:pt x="2227244" y="5017261"/>
                </a:cubicBezTo>
                <a:cubicBezTo>
                  <a:pt x="2227244" y="5010574"/>
                  <a:pt x="2223900" y="5007231"/>
                  <a:pt x="2217212" y="5007231"/>
                </a:cubicBezTo>
                <a:close/>
                <a:moveTo>
                  <a:pt x="1545026" y="5007231"/>
                </a:moveTo>
                <a:lnTo>
                  <a:pt x="1565090" y="5027294"/>
                </a:lnTo>
                <a:cubicBezTo>
                  <a:pt x="1565090" y="5013919"/>
                  <a:pt x="1565090" y="5007231"/>
                  <a:pt x="1565090" y="5007231"/>
                </a:cubicBezTo>
                <a:close/>
                <a:moveTo>
                  <a:pt x="1524960" y="5007231"/>
                </a:moveTo>
                <a:cubicBezTo>
                  <a:pt x="1524960" y="5007231"/>
                  <a:pt x="1518273" y="5013919"/>
                  <a:pt x="1504895" y="5027294"/>
                </a:cubicBezTo>
                <a:lnTo>
                  <a:pt x="1504895" y="5047362"/>
                </a:lnTo>
                <a:cubicBezTo>
                  <a:pt x="1504895" y="5047362"/>
                  <a:pt x="1511582" y="5040672"/>
                  <a:pt x="1524960" y="5027294"/>
                </a:cubicBezTo>
                <a:close/>
                <a:moveTo>
                  <a:pt x="1023328" y="5007231"/>
                </a:moveTo>
                <a:cubicBezTo>
                  <a:pt x="1023328" y="5007231"/>
                  <a:pt x="1023328" y="5013919"/>
                  <a:pt x="1023328" y="5027294"/>
                </a:cubicBezTo>
                <a:cubicBezTo>
                  <a:pt x="1050082" y="5027294"/>
                  <a:pt x="1063459" y="5027294"/>
                  <a:pt x="1063459" y="5027294"/>
                </a:cubicBezTo>
                <a:lnTo>
                  <a:pt x="1063459" y="5007231"/>
                </a:lnTo>
                <a:cubicBezTo>
                  <a:pt x="1050082" y="5007231"/>
                  <a:pt x="1036704" y="5007231"/>
                  <a:pt x="1023328" y="5007231"/>
                </a:cubicBezTo>
                <a:close/>
                <a:moveTo>
                  <a:pt x="411336" y="5007231"/>
                </a:moveTo>
                <a:cubicBezTo>
                  <a:pt x="404648" y="5007231"/>
                  <a:pt x="397962" y="5013919"/>
                  <a:pt x="391272" y="5027294"/>
                </a:cubicBezTo>
                <a:cubicBezTo>
                  <a:pt x="384584" y="5040672"/>
                  <a:pt x="381237" y="5050705"/>
                  <a:pt x="381237" y="5057392"/>
                </a:cubicBezTo>
                <a:cubicBezTo>
                  <a:pt x="381237" y="5064082"/>
                  <a:pt x="387928" y="5067425"/>
                  <a:pt x="401305" y="5067425"/>
                </a:cubicBezTo>
                <a:lnTo>
                  <a:pt x="421369" y="5047362"/>
                </a:lnTo>
                <a:cubicBezTo>
                  <a:pt x="421369" y="5020604"/>
                  <a:pt x="418026" y="5007231"/>
                  <a:pt x="411336" y="5007231"/>
                </a:cubicBezTo>
                <a:close/>
                <a:moveTo>
                  <a:pt x="1785811" y="4967100"/>
                </a:moveTo>
                <a:cubicBezTo>
                  <a:pt x="1785811" y="4980478"/>
                  <a:pt x="1779121" y="4987164"/>
                  <a:pt x="1765743" y="4987164"/>
                </a:cubicBezTo>
                <a:lnTo>
                  <a:pt x="1785811" y="4987164"/>
                </a:lnTo>
                <a:close/>
                <a:moveTo>
                  <a:pt x="1665417" y="4967100"/>
                </a:moveTo>
                <a:cubicBezTo>
                  <a:pt x="1665417" y="4980478"/>
                  <a:pt x="1658729" y="4993854"/>
                  <a:pt x="1645353" y="5007231"/>
                </a:cubicBezTo>
                <a:lnTo>
                  <a:pt x="1625285" y="5007231"/>
                </a:lnTo>
                <a:lnTo>
                  <a:pt x="1645353" y="4987164"/>
                </a:lnTo>
                <a:close/>
                <a:moveTo>
                  <a:pt x="1344373" y="4967100"/>
                </a:moveTo>
                <a:lnTo>
                  <a:pt x="1324307" y="4987164"/>
                </a:lnTo>
                <a:cubicBezTo>
                  <a:pt x="1310933" y="4987164"/>
                  <a:pt x="1304243" y="4987164"/>
                  <a:pt x="1304243" y="4987164"/>
                </a:cubicBezTo>
                <a:cubicBezTo>
                  <a:pt x="1304243" y="4987164"/>
                  <a:pt x="1304243" y="4993854"/>
                  <a:pt x="1304243" y="5007231"/>
                </a:cubicBezTo>
                <a:cubicBezTo>
                  <a:pt x="1304243" y="5007231"/>
                  <a:pt x="1304243" y="5013919"/>
                  <a:pt x="1304243" y="5027294"/>
                </a:cubicBezTo>
                <a:cubicBezTo>
                  <a:pt x="1290865" y="5040672"/>
                  <a:pt x="1290865" y="5047362"/>
                  <a:pt x="1304243" y="5047362"/>
                </a:cubicBezTo>
                <a:lnTo>
                  <a:pt x="1304243" y="5067425"/>
                </a:lnTo>
                <a:cubicBezTo>
                  <a:pt x="1290865" y="5080803"/>
                  <a:pt x="1284179" y="5090833"/>
                  <a:pt x="1284179" y="5097523"/>
                </a:cubicBezTo>
                <a:cubicBezTo>
                  <a:pt x="1284179" y="5104213"/>
                  <a:pt x="1290865" y="5114245"/>
                  <a:pt x="1304243" y="5127621"/>
                </a:cubicBezTo>
                <a:lnTo>
                  <a:pt x="1324307" y="5127621"/>
                </a:lnTo>
                <a:lnTo>
                  <a:pt x="1344373" y="5127621"/>
                </a:lnTo>
                <a:cubicBezTo>
                  <a:pt x="1344373" y="5127621"/>
                  <a:pt x="1347717" y="5124278"/>
                  <a:pt x="1354404" y="5117588"/>
                </a:cubicBezTo>
                <a:cubicBezTo>
                  <a:pt x="1361095" y="5110901"/>
                  <a:pt x="1364437" y="5100867"/>
                  <a:pt x="1364437" y="5087490"/>
                </a:cubicBezTo>
                <a:cubicBezTo>
                  <a:pt x="1391192" y="5060735"/>
                  <a:pt x="1404568" y="5040672"/>
                  <a:pt x="1404568" y="5027294"/>
                </a:cubicBezTo>
                <a:lnTo>
                  <a:pt x="1384504" y="5047362"/>
                </a:lnTo>
                <a:lnTo>
                  <a:pt x="1364437" y="5047362"/>
                </a:lnTo>
                <a:cubicBezTo>
                  <a:pt x="1364437" y="5047362"/>
                  <a:pt x="1364437" y="5040672"/>
                  <a:pt x="1364437" y="5027294"/>
                </a:cubicBezTo>
                <a:lnTo>
                  <a:pt x="1344373" y="5007231"/>
                </a:lnTo>
                <a:lnTo>
                  <a:pt x="1364437" y="4987164"/>
                </a:lnTo>
                <a:close/>
                <a:moveTo>
                  <a:pt x="1906198" y="4947035"/>
                </a:moveTo>
                <a:cubicBezTo>
                  <a:pt x="1906198" y="4947035"/>
                  <a:pt x="1902857" y="4953723"/>
                  <a:pt x="1896169" y="4967100"/>
                </a:cubicBezTo>
                <a:cubicBezTo>
                  <a:pt x="1889478" y="4980478"/>
                  <a:pt x="1879446" y="4990506"/>
                  <a:pt x="1866070" y="4997196"/>
                </a:cubicBezTo>
                <a:cubicBezTo>
                  <a:pt x="1852693" y="5003886"/>
                  <a:pt x="1846006" y="5000541"/>
                  <a:pt x="1846006" y="4987164"/>
                </a:cubicBezTo>
                <a:lnTo>
                  <a:pt x="1866070" y="4987164"/>
                </a:lnTo>
                <a:lnTo>
                  <a:pt x="1886134" y="4967100"/>
                </a:lnTo>
                <a:cubicBezTo>
                  <a:pt x="1886134" y="4953723"/>
                  <a:pt x="1892821" y="4947035"/>
                  <a:pt x="1906198" y="4947035"/>
                </a:cubicBezTo>
                <a:close/>
                <a:moveTo>
                  <a:pt x="1745679" y="4947035"/>
                </a:moveTo>
                <a:cubicBezTo>
                  <a:pt x="1732301" y="4947035"/>
                  <a:pt x="1725615" y="4953723"/>
                  <a:pt x="1725615" y="4967100"/>
                </a:cubicBezTo>
                <a:lnTo>
                  <a:pt x="1725615" y="4987164"/>
                </a:lnTo>
                <a:cubicBezTo>
                  <a:pt x="1725615" y="4987164"/>
                  <a:pt x="1728959" y="4983821"/>
                  <a:pt x="1735646" y="4977133"/>
                </a:cubicBezTo>
                <a:cubicBezTo>
                  <a:pt x="1742336" y="4970443"/>
                  <a:pt x="1745679" y="4967100"/>
                  <a:pt x="1745679" y="4967100"/>
                </a:cubicBezTo>
                <a:close/>
                <a:moveTo>
                  <a:pt x="1404568" y="4947035"/>
                </a:moveTo>
                <a:cubicBezTo>
                  <a:pt x="1404568" y="4960410"/>
                  <a:pt x="1404568" y="4967100"/>
                  <a:pt x="1404568" y="4967100"/>
                </a:cubicBezTo>
                <a:cubicBezTo>
                  <a:pt x="1417946" y="4967100"/>
                  <a:pt x="1424632" y="4960410"/>
                  <a:pt x="1424632" y="4947035"/>
                </a:cubicBezTo>
                <a:close/>
                <a:moveTo>
                  <a:pt x="923001" y="4926969"/>
                </a:moveTo>
                <a:cubicBezTo>
                  <a:pt x="909623" y="4926969"/>
                  <a:pt x="906281" y="4933658"/>
                  <a:pt x="912970" y="4947035"/>
                </a:cubicBezTo>
                <a:cubicBezTo>
                  <a:pt x="919658" y="4960410"/>
                  <a:pt x="916314" y="4970443"/>
                  <a:pt x="902937" y="4977133"/>
                </a:cubicBezTo>
                <a:cubicBezTo>
                  <a:pt x="889559" y="4983821"/>
                  <a:pt x="882870" y="4997196"/>
                  <a:pt x="882870" y="5017261"/>
                </a:cubicBezTo>
                <a:cubicBezTo>
                  <a:pt x="882870" y="5037327"/>
                  <a:pt x="889559" y="5040672"/>
                  <a:pt x="902937" y="5027294"/>
                </a:cubicBezTo>
                <a:lnTo>
                  <a:pt x="923001" y="5007231"/>
                </a:lnTo>
                <a:cubicBezTo>
                  <a:pt x="936378" y="5007231"/>
                  <a:pt x="943067" y="5000541"/>
                  <a:pt x="943067" y="4987164"/>
                </a:cubicBezTo>
                <a:cubicBezTo>
                  <a:pt x="943067" y="4973788"/>
                  <a:pt x="943067" y="4960410"/>
                  <a:pt x="943067" y="4947035"/>
                </a:cubicBezTo>
                <a:cubicBezTo>
                  <a:pt x="943067" y="4933658"/>
                  <a:pt x="936378" y="4926969"/>
                  <a:pt x="923001" y="4926969"/>
                </a:cubicBezTo>
                <a:close/>
                <a:moveTo>
                  <a:pt x="682218" y="4926969"/>
                </a:moveTo>
                <a:lnTo>
                  <a:pt x="662153" y="4947035"/>
                </a:lnTo>
                <a:cubicBezTo>
                  <a:pt x="662153" y="4947035"/>
                  <a:pt x="665497" y="4947035"/>
                  <a:pt x="672187" y="4947035"/>
                </a:cubicBezTo>
                <a:cubicBezTo>
                  <a:pt x="678873" y="4947035"/>
                  <a:pt x="682218" y="4947035"/>
                  <a:pt x="682218" y="4947035"/>
                </a:cubicBezTo>
                <a:cubicBezTo>
                  <a:pt x="682218" y="4947035"/>
                  <a:pt x="682218" y="4940345"/>
                  <a:pt x="682218" y="4926969"/>
                </a:cubicBezTo>
                <a:close/>
                <a:moveTo>
                  <a:pt x="1640335" y="4914428"/>
                </a:moveTo>
                <a:cubicBezTo>
                  <a:pt x="1636991" y="4916102"/>
                  <a:pt x="1631976" y="4920280"/>
                  <a:pt x="1625285" y="4926969"/>
                </a:cubicBezTo>
                <a:cubicBezTo>
                  <a:pt x="1625285" y="4940345"/>
                  <a:pt x="1628632" y="4943688"/>
                  <a:pt x="1635320" y="4937002"/>
                </a:cubicBezTo>
                <a:cubicBezTo>
                  <a:pt x="1642009" y="4930312"/>
                  <a:pt x="1645353" y="4923625"/>
                  <a:pt x="1645353" y="4916935"/>
                </a:cubicBezTo>
                <a:cubicBezTo>
                  <a:pt x="1645353" y="4913590"/>
                  <a:pt x="1643680" y="4912756"/>
                  <a:pt x="1640335" y="4914428"/>
                </a:cubicBezTo>
                <a:close/>
                <a:moveTo>
                  <a:pt x="3009791" y="4906904"/>
                </a:moveTo>
                <a:lnTo>
                  <a:pt x="3029855" y="4926969"/>
                </a:lnTo>
                <a:lnTo>
                  <a:pt x="3049919" y="4906904"/>
                </a:lnTo>
                <a:close/>
                <a:moveTo>
                  <a:pt x="1023328" y="4906904"/>
                </a:moveTo>
                <a:cubicBezTo>
                  <a:pt x="1023328" y="4906904"/>
                  <a:pt x="1019984" y="4913590"/>
                  <a:pt x="1013297" y="4926969"/>
                </a:cubicBezTo>
                <a:cubicBezTo>
                  <a:pt x="1006607" y="4940345"/>
                  <a:pt x="1003264" y="4953723"/>
                  <a:pt x="1003264" y="4967100"/>
                </a:cubicBezTo>
                <a:cubicBezTo>
                  <a:pt x="1016640" y="4980478"/>
                  <a:pt x="1036704" y="4973788"/>
                  <a:pt x="1063459" y="4947035"/>
                </a:cubicBezTo>
                <a:lnTo>
                  <a:pt x="1043395" y="4906904"/>
                </a:lnTo>
                <a:close/>
                <a:moveTo>
                  <a:pt x="2267375" y="4866774"/>
                </a:moveTo>
                <a:cubicBezTo>
                  <a:pt x="2267375" y="4880149"/>
                  <a:pt x="2267375" y="4886837"/>
                  <a:pt x="2267375" y="4886837"/>
                </a:cubicBezTo>
                <a:cubicBezTo>
                  <a:pt x="2267375" y="4900214"/>
                  <a:pt x="2260685" y="4913590"/>
                  <a:pt x="2247309" y="4926969"/>
                </a:cubicBezTo>
                <a:lnTo>
                  <a:pt x="2247309" y="4947035"/>
                </a:lnTo>
                <a:cubicBezTo>
                  <a:pt x="2260685" y="4960410"/>
                  <a:pt x="2267375" y="4960410"/>
                  <a:pt x="2267375" y="4947035"/>
                </a:cubicBezTo>
                <a:lnTo>
                  <a:pt x="2287440" y="4906904"/>
                </a:lnTo>
                <a:lnTo>
                  <a:pt x="2307504" y="4886837"/>
                </a:lnTo>
                <a:lnTo>
                  <a:pt x="2307504" y="4866774"/>
                </a:lnTo>
                <a:cubicBezTo>
                  <a:pt x="2294127" y="4880149"/>
                  <a:pt x="2280753" y="4880149"/>
                  <a:pt x="2267375" y="4866774"/>
                </a:cubicBezTo>
                <a:close/>
                <a:moveTo>
                  <a:pt x="1886134" y="4846706"/>
                </a:moveTo>
                <a:lnTo>
                  <a:pt x="1866070" y="4866774"/>
                </a:lnTo>
                <a:lnTo>
                  <a:pt x="1825942" y="4906904"/>
                </a:lnTo>
                <a:cubicBezTo>
                  <a:pt x="1839318" y="4906904"/>
                  <a:pt x="1849349" y="4903562"/>
                  <a:pt x="1856039" y="4896872"/>
                </a:cubicBezTo>
                <a:cubicBezTo>
                  <a:pt x="1862726" y="4890182"/>
                  <a:pt x="1866070" y="4886837"/>
                  <a:pt x="1866070" y="4886837"/>
                </a:cubicBezTo>
                <a:close/>
                <a:moveTo>
                  <a:pt x="2086787" y="4826643"/>
                </a:moveTo>
                <a:cubicBezTo>
                  <a:pt x="2086787" y="4826643"/>
                  <a:pt x="2080100" y="4833333"/>
                  <a:pt x="2066723" y="4846706"/>
                </a:cubicBezTo>
                <a:lnTo>
                  <a:pt x="2046656" y="4846706"/>
                </a:lnTo>
                <a:close/>
                <a:moveTo>
                  <a:pt x="1966397" y="4806578"/>
                </a:moveTo>
                <a:lnTo>
                  <a:pt x="1946331" y="4826643"/>
                </a:lnTo>
                <a:lnTo>
                  <a:pt x="1966397" y="4846706"/>
                </a:lnTo>
                <a:cubicBezTo>
                  <a:pt x="1966397" y="4846706"/>
                  <a:pt x="1966397" y="4840018"/>
                  <a:pt x="1966397" y="4826643"/>
                </a:cubicBezTo>
                <a:cubicBezTo>
                  <a:pt x="1966397" y="4813265"/>
                  <a:pt x="1966397" y="4806578"/>
                  <a:pt x="1966397" y="4806578"/>
                </a:cubicBezTo>
                <a:close/>
                <a:moveTo>
                  <a:pt x="3451228" y="4726316"/>
                </a:moveTo>
                <a:cubicBezTo>
                  <a:pt x="3437848" y="4726316"/>
                  <a:pt x="3431161" y="4729659"/>
                  <a:pt x="3431161" y="4736349"/>
                </a:cubicBezTo>
                <a:cubicBezTo>
                  <a:pt x="3431161" y="4743036"/>
                  <a:pt x="3437848" y="4746379"/>
                  <a:pt x="3451228" y="4746379"/>
                </a:cubicBezTo>
                <a:close/>
                <a:moveTo>
                  <a:pt x="3411097" y="4726316"/>
                </a:moveTo>
                <a:cubicBezTo>
                  <a:pt x="3397720" y="4726316"/>
                  <a:pt x="3391030" y="4729659"/>
                  <a:pt x="3391030" y="4736349"/>
                </a:cubicBezTo>
                <a:cubicBezTo>
                  <a:pt x="3391030" y="4743036"/>
                  <a:pt x="3391030" y="4746379"/>
                  <a:pt x="3391030" y="4746379"/>
                </a:cubicBezTo>
                <a:lnTo>
                  <a:pt x="3411097" y="4746379"/>
                </a:lnTo>
                <a:cubicBezTo>
                  <a:pt x="3411097" y="4733007"/>
                  <a:pt x="3411097" y="4726316"/>
                  <a:pt x="3411097" y="4726316"/>
                </a:cubicBezTo>
                <a:close/>
                <a:moveTo>
                  <a:pt x="3170313" y="4706253"/>
                </a:moveTo>
                <a:cubicBezTo>
                  <a:pt x="3170313" y="4706253"/>
                  <a:pt x="3163624" y="4712939"/>
                  <a:pt x="3150247" y="4726316"/>
                </a:cubicBezTo>
                <a:cubicBezTo>
                  <a:pt x="3163624" y="4726316"/>
                  <a:pt x="3170313" y="4726316"/>
                  <a:pt x="3170313" y="4726316"/>
                </a:cubicBezTo>
                <a:cubicBezTo>
                  <a:pt x="3170313" y="4712939"/>
                  <a:pt x="3170313" y="4706253"/>
                  <a:pt x="3170313" y="4706253"/>
                </a:cubicBezTo>
                <a:close/>
                <a:moveTo>
                  <a:pt x="2066723" y="4686185"/>
                </a:moveTo>
                <a:lnTo>
                  <a:pt x="2066723" y="4706253"/>
                </a:lnTo>
                <a:cubicBezTo>
                  <a:pt x="2080100" y="4706253"/>
                  <a:pt x="2086787" y="4699563"/>
                  <a:pt x="2086787" y="4686185"/>
                </a:cubicBezTo>
                <a:close/>
                <a:moveTo>
                  <a:pt x="3471292" y="4666120"/>
                </a:moveTo>
                <a:cubicBezTo>
                  <a:pt x="3457915" y="4666120"/>
                  <a:pt x="3451228" y="4669465"/>
                  <a:pt x="3451228" y="4676155"/>
                </a:cubicBezTo>
                <a:cubicBezTo>
                  <a:pt x="3451228" y="4682841"/>
                  <a:pt x="3451228" y="4686185"/>
                  <a:pt x="3451228" y="4686185"/>
                </a:cubicBezTo>
                <a:cubicBezTo>
                  <a:pt x="3464606" y="4686185"/>
                  <a:pt x="3471292" y="4679498"/>
                  <a:pt x="3471292" y="4666120"/>
                </a:cubicBezTo>
                <a:close/>
                <a:moveTo>
                  <a:pt x="3330837" y="4666120"/>
                </a:moveTo>
                <a:lnTo>
                  <a:pt x="3290703" y="4686185"/>
                </a:lnTo>
                <a:cubicBezTo>
                  <a:pt x="3277329" y="4699563"/>
                  <a:pt x="3257262" y="4719626"/>
                  <a:pt x="3230508" y="4746379"/>
                </a:cubicBezTo>
                <a:cubicBezTo>
                  <a:pt x="3203754" y="4773137"/>
                  <a:pt x="3183690" y="4796545"/>
                  <a:pt x="3170313" y="4816610"/>
                </a:cubicBezTo>
                <a:cubicBezTo>
                  <a:pt x="3156936" y="4836676"/>
                  <a:pt x="3153592" y="4846706"/>
                  <a:pt x="3160280" y="4846706"/>
                </a:cubicBezTo>
                <a:cubicBezTo>
                  <a:pt x="3166969" y="4846706"/>
                  <a:pt x="3177000" y="4840018"/>
                  <a:pt x="3190377" y="4826643"/>
                </a:cubicBezTo>
                <a:cubicBezTo>
                  <a:pt x="3203754" y="4813265"/>
                  <a:pt x="3217131" y="4799888"/>
                  <a:pt x="3230508" y="4786510"/>
                </a:cubicBezTo>
                <a:cubicBezTo>
                  <a:pt x="3270641" y="4733007"/>
                  <a:pt x="3297395" y="4699563"/>
                  <a:pt x="3310772" y="4686185"/>
                </a:cubicBezTo>
                <a:close/>
                <a:moveTo>
                  <a:pt x="3210444" y="4666120"/>
                </a:moveTo>
                <a:cubicBezTo>
                  <a:pt x="3197067" y="4666120"/>
                  <a:pt x="3190377" y="4672808"/>
                  <a:pt x="3190377" y="4686185"/>
                </a:cubicBezTo>
                <a:cubicBezTo>
                  <a:pt x="3190377" y="4686185"/>
                  <a:pt x="3197067" y="4686185"/>
                  <a:pt x="3210444" y="4686185"/>
                </a:cubicBezTo>
                <a:close/>
                <a:moveTo>
                  <a:pt x="581890" y="4646054"/>
                </a:moveTo>
                <a:lnTo>
                  <a:pt x="601958" y="4646054"/>
                </a:lnTo>
                <a:cubicBezTo>
                  <a:pt x="601958" y="4646054"/>
                  <a:pt x="595268" y="4652742"/>
                  <a:pt x="581890" y="4666120"/>
                </a:cubicBezTo>
                <a:cubicBezTo>
                  <a:pt x="568514" y="4666120"/>
                  <a:pt x="561826" y="4666120"/>
                  <a:pt x="561826" y="4666120"/>
                </a:cubicBezTo>
                <a:cubicBezTo>
                  <a:pt x="561826" y="4666120"/>
                  <a:pt x="568514" y="4659432"/>
                  <a:pt x="581890" y="4646054"/>
                </a:cubicBezTo>
                <a:close/>
                <a:moveTo>
                  <a:pt x="2141967" y="4615959"/>
                </a:moveTo>
                <a:cubicBezTo>
                  <a:pt x="2138623" y="4615959"/>
                  <a:pt x="2133605" y="4619302"/>
                  <a:pt x="2126920" y="4625989"/>
                </a:cubicBezTo>
                <a:lnTo>
                  <a:pt x="2126920" y="4666120"/>
                </a:lnTo>
                <a:cubicBezTo>
                  <a:pt x="2126920" y="4666120"/>
                  <a:pt x="2130261" y="4662777"/>
                  <a:pt x="2136949" y="4656087"/>
                </a:cubicBezTo>
                <a:cubicBezTo>
                  <a:pt x="2143641" y="4649397"/>
                  <a:pt x="2146984" y="4639367"/>
                  <a:pt x="2146984" y="4625989"/>
                </a:cubicBezTo>
                <a:cubicBezTo>
                  <a:pt x="2146984" y="4619302"/>
                  <a:pt x="2145310" y="4615959"/>
                  <a:pt x="2141967" y="4615959"/>
                </a:cubicBezTo>
                <a:close/>
                <a:moveTo>
                  <a:pt x="2066723" y="4605924"/>
                </a:moveTo>
                <a:lnTo>
                  <a:pt x="2066723" y="4625989"/>
                </a:lnTo>
                <a:lnTo>
                  <a:pt x="2086787" y="4605924"/>
                </a:lnTo>
                <a:close/>
                <a:moveTo>
                  <a:pt x="2726369" y="4593384"/>
                </a:moveTo>
                <a:cubicBezTo>
                  <a:pt x="2721351" y="4595056"/>
                  <a:pt x="2715499" y="4599237"/>
                  <a:pt x="2708812" y="4605924"/>
                </a:cubicBezTo>
                <a:lnTo>
                  <a:pt x="2728876" y="4605924"/>
                </a:lnTo>
                <a:cubicBezTo>
                  <a:pt x="2742253" y="4605924"/>
                  <a:pt x="2745597" y="4602582"/>
                  <a:pt x="2738910" y="4595892"/>
                </a:cubicBezTo>
                <a:cubicBezTo>
                  <a:pt x="2735563" y="4592548"/>
                  <a:pt x="2731384" y="4591713"/>
                  <a:pt x="2726369" y="4593384"/>
                </a:cubicBezTo>
                <a:close/>
                <a:moveTo>
                  <a:pt x="2187115" y="4585858"/>
                </a:moveTo>
                <a:lnTo>
                  <a:pt x="2187115" y="4605924"/>
                </a:lnTo>
                <a:cubicBezTo>
                  <a:pt x="2187115" y="4605924"/>
                  <a:pt x="2190459" y="4602582"/>
                  <a:pt x="2197148" y="4595892"/>
                </a:cubicBezTo>
                <a:cubicBezTo>
                  <a:pt x="2203836" y="4589201"/>
                  <a:pt x="2200492" y="4585858"/>
                  <a:pt x="2187115" y="4585858"/>
                </a:cubicBezTo>
                <a:close/>
                <a:moveTo>
                  <a:pt x="2307504" y="4545728"/>
                </a:moveTo>
                <a:lnTo>
                  <a:pt x="2347635" y="4545728"/>
                </a:lnTo>
                <a:cubicBezTo>
                  <a:pt x="2347635" y="4545728"/>
                  <a:pt x="2340950" y="4552418"/>
                  <a:pt x="2327571" y="4565793"/>
                </a:cubicBezTo>
                <a:cubicBezTo>
                  <a:pt x="2314194" y="4565793"/>
                  <a:pt x="2307504" y="4559103"/>
                  <a:pt x="2307504" y="4545728"/>
                </a:cubicBezTo>
                <a:close/>
                <a:moveTo>
                  <a:pt x="2628552" y="4505599"/>
                </a:moveTo>
                <a:cubicBezTo>
                  <a:pt x="2601798" y="4518973"/>
                  <a:pt x="2581733" y="4532353"/>
                  <a:pt x="2568352" y="4545728"/>
                </a:cubicBezTo>
                <a:cubicBezTo>
                  <a:pt x="2554977" y="4559103"/>
                  <a:pt x="2548288" y="4572481"/>
                  <a:pt x="2548288" y="4585858"/>
                </a:cubicBezTo>
                <a:cubicBezTo>
                  <a:pt x="2548288" y="4612612"/>
                  <a:pt x="2568352" y="4605924"/>
                  <a:pt x="2608483" y="4565793"/>
                </a:cubicBezTo>
                <a:cubicBezTo>
                  <a:pt x="2621864" y="4539040"/>
                  <a:pt x="2628552" y="4518973"/>
                  <a:pt x="2628552" y="4505599"/>
                </a:cubicBezTo>
                <a:close/>
                <a:moveTo>
                  <a:pt x="2447963" y="4505599"/>
                </a:moveTo>
                <a:cubicBezTo>
                  <a:pt x="2447963" y="4505599"/>
                  <a:pt x="2444619" y="4508942"/>
                  <a:pt x="2437931" y="4515630"/>
                </a:cubicBezTo>
                <a:cubicBezTo>
                  <a:pt x="2431242" y="4522320"/>
                  <a:pt x="2427898" y="4525663"/>
                  <a:pt x="2427898" y="4525663"/>
                </a:cubicBezTo>
                <a:cubicBezTo>
                  <a:pt x="2427898" y="4539040"/>
                  <a:pt x="2427898" y="4545728"/>
                  <a:pt x="2427898" y="4545728"/>
                </a:cubicBezTo>
                <a:cubicBezTo>
                  <a:pt x="2441275" y="4532353"/>
                  <a:pt x="2447963" y="4525663"/>
                  <a:pt x="2447963" y="4525663"/>
                </a:cubicBezTo>
                <a:cubicBezTo>
                  <a:pt x="2447963" y="4512287"/>
                  <a:pt x="2447963" y="4505599"/>
                  <a:pt x="2447963" y="4505599"/>
                </a:cubicBezTo>
                <a:close/>
                <a:moveTo>
                  <a:pt x="2287440" y="4485532"/>
                </a:moveTo>
                <a:lnTo>
                  <a:pt x="2247309" y="4505599"/>
                </a:lnTo>
                <a:lnTo>
                  <a:pt x="2267375" y="4505599"/>
                </a:lnTo>
                <a:cubicBezTo>
                  <a:pt x="2280753" y="4492222"/>
                  <a:pt x="2287440" y="4485532"/>
                  <a:pt x="2287440" y="4485532"/>
                </a:cubicBezTo>
                <a:close/>
                <a:moveTo>
                  <a:pt x="501631" y="4485532"/>
                </a:moveTo>
                <a:cubicBezTo>
                  <a:pt x="501631" y="4485532"/>
                  <a:pt x="504975" y="4485532"/>
                  <a:pt x="511662" y="4485532"/>
                </a:cubicBezTo>
                <a:cubicBezTo>
                  <a:pt x="518351" y="4485532"/>
                  <a:pt x="521695" y="4492222"/>
                  <a:pt x="521695" y="4505599"/>
                </a:cubicBezTo>
                <a:cubicBezTo>
                  <a:pt x="508319" y="4505599"/>
                  <a:pt x="501631" y="4502255"/>
                  <a:pt x="501631" y="4495565"/>
                </a:cubicBezTo>
                <a:cubicBezTo>
                  <a:pt x="501631" y="4488875"/>
                  <a:pt x="501631" y="4485532"/>
                  <a:pt x="501631" y="4485532"/>
                </a:cubicBezTo>
                <a:close/>
                <a:moveTo>
                  <a:pt x="2839238" y="4465467"/>
                </a:moveTo>
                <a:cubicBezTo>
                  <a:pt x="2832548" y="4465467"/>
                  <a:pt x="2825861" y="4468811"/>
                  <a:pt x="2819169" y="4475499"/>
                </a:cubicBezTo>
                <a:cubicBezTo>
                  <a:pt x="2812484" y="4482189"/>
                  <a:pt x="2809136" y="4492222"/>
                  <a:pt x="2809136" y="4505599"/>
                </a:cubicBezTo>
                <a:lnTo>
                  <a:pt x="2829205" y="4485532"/>
                </a:lnTo>
                <a:cubicBezTo>
                  <a:pt x="2842582" y="4472154"/>
                  <a:pt x="2845925" y="4465467"/>
                  <a:pt x="2839238" y="4465467"/>
                </a:cubicBezTo>
                <a:close/>
                <a:moveTo>
                  <a:pt x="3591684" y="4445401"/>
                </a:moveTo>
                <a:lnTo>
                  <a:pt x="3571620" y="4465467"/>
                </a:lnTo>
                <a:lnTo>
                  <a:pt x="3511424" y="4545728"/>
                </a:lnTo>
                <a:lnTo>
                  <a:pt x="3531488" y="4525663"/>
                </a:lnTo>
                <a:cubicBezTo>
                  <a:pt x="3544865" y="4512287"/>
                  <a:pt x="3558242" y="4498909"/>
                  <a:pt x="3571620" y="4485532"/>
                </a:cubicBezTo>
                <a:cubicBezTo>
                  <a:pt x="3571620" y="4485532"/>
                  <a:pt x="3574963" y="4478846"/>
                  <a:pt x="3581652" y="4465467"/>
                </a:cubicBezTo>
                <a:cubicBezTo>
                  <a:pt x="3588340" y="4452091"/>
                  <a:pt x="3591684" y="4445401"/>
                  <a:pt x="3591684" y="4445401"/>
                </a:cubicBezTo>
                <a:close/>
                <a:moveTo>
                  <a:pt x="2447963" y="4425338"/>
                </a:moveTo>
                <a:cubicBezTo>
                  <a:pt x="2434586" y="4425338"/>
                  <a:pt x="2427898" y="4428680"/>
                  <a:pt x="2427898" y="4435369"/>
                </a:cubicBezTo>
                <a:cubicBezTo>
                  <a:pt x="2427898" y="4442056"/>
                  <a:pt x="2431242" y="4445401"/>
                  <a:pt x="2437931" y="4445401"/>
                </a:cubicBezTo>
                <a:cubicBezTo>
                  <a:pt x="2444619" y="4445401"/>
                  <a:pt x="2451307" y="4442056"/>
                  <a:pt x="2457995" y="4435369"/>
                </a:cubicBezTo>
                <a:cubicBezTo>
                  <a:pt x="2464683" y="4428680"/>
                  <a:pt x="2461339" y="4425338"/>
                  <a:pt x="2447963" y="4425338"/>
                </a:cubicBezTo>
                <a:close/>
                <a:moveTo>
                  <a:pt x="2698779" y="4325011"/>
                </a:moveTo>
                <a:cubicBezTo>
                  <a:pt x="2692090" y="4325011"/>
                  <a:pt x="2688746" y="4331701"/>
                  <a:pt x="2688746" y="4345074"/>
                </a:cubicBezTo>
                <a:cubicBezTo>
                  <a:pt x="2688746" y="4358452"/>
                  <a:pt x="2692090" y="4365142"/>
                  <a:pt x="2698779" y="4365142"/>
                </a:cubicBezTo>
                <a:cubicBezTo>
                  <a:pt x="2705466" y="4365142"/>
                  <a:pt x="2708812" y="4358452"/>
                  <a:pt x="2708812" y="4345074"/>
                </a:cubicBezTo>
                <a:cubicBezTo>
                  <a:pt x="2708812" y="4331701"/>
                  <a:pt x="2705466" y="4325011"/>
                  <a:pt x="2698779" y="4325011"/>
                </a:cubicBezTo>
                <a:close/>
                <a:moveTo>
                  <a:pt x="2588421" y="4325011"/>
                </a:moveTo>
                <a:cubicBezTo>
                  <a:pt x="2588421" y="4325011"/>
                  <a:pt x="2578385" y="4338387"/>
                  <a:pt x="2558321" y="4365142"/>
                </a:cubicBezTo>
                <a:cubicBezTo>
                  <a:pt x="2538257" y="4391895"/>
                  <a:pt x="2518190" y="4418648"/>
                  <a:pt x="2498126" y="4445401"/>
                </a:cubicBezTo>
                <a:cubicBezTo>
                  <a:pt x="2478060" y="4472154"/>
                  <a:pt x="2468028" y="4485532"/>
                  <a:pt x="2468028" y="4485532"/>
                </a:cubicBezTo>
                <a:cubicBezTo>
                  <a:pt x="2468028" y="4498909"/>
                  <a:pt x="2474716" y="4492222"/>
                  <a:pt x="2488093" y="4465467"/>
                </a:cubicBezTo>
                <a:lnTo>
                  <a:pt x="2528223" y="4425338"/>
                </a:lnTo>
                <a:cubicBezTo>
                  <a:pt x="2541601" y="4398583"/>
                  <a:pt x="2554977" y="4375172"/>
                  <a:pt x="2568352" y="4355109"/>
                </a:cubicBezTo>
                <a:cubicBezTo>
                  <a:pt x="2581733" y="4335044"/>
                  <a:pt x="2588421" y="4325011"/>
                  <a:pt x="2588421" y="4325011"/>
                </a:cubicBezTo>
                <a:close/>
                <a:moveTo>
                  <a:pt x="2307504" y="4325011"/>
                </a:moveTo>
                <a:cubicBezTo>
                  <a:pt x="2307504" y="4325011"/>
                  <a:pt x="2300817" y="4331701"/>
                  <a:pt x="2287440" y="4345074"/>
                </a:cubicBezTo>
                <a:lnTo>
                  <a:pt x="2287440" y="4365142"/>
                </a:lnTo>
                <a:cubicBezTo>
                  <a:pt x="2300817" y="4365142"/>
                  <a:pt x="2307504" y="4358452"/>
                  <a:pt x="2307504" y="4345074"/>
                </a:cubicBezTo>
                <a:close/>
                <a:moveTo>
                  <a:pt x="722348" y="4144421"/>
                </a:moveTo>
                <a:cubicBezTo>
                  <a:pt x="735726" y="4144421"/>
                  <a:pt x="742412" y="4147764"/>
                  <a:pt x="742412" y="4154454"/>
                </a:cubicBezTo>
                <a:cubicBezTo>
                  <a:pt x="742412" y="4161144"/>
                  <a:pt x="739068" y="4164489"/>
                  <a:pt x="732381" y="4164489"/>
                </a:cubicBezTo>
                <a:cubicBezTo>
                  <a:pt x="725692" y="4164489"/>
                  <a:pt x="722348" y="4157799"/>
                  <a:pt x="722348" y="4144421"/>
                </a:cubicBezTo>
                <a:close/>
                <a:moveTo>
                  <a:pt x="2969660" y="4064161"/>
                </a:moveTo>
                <a:lnTo>
                  <a:pt x="2969660" y="4084225"/>
                </a:lnTo>
                <a:cubicBezTo>
                  <a:pt x="2969660" y="4084225"/>
                  <a:pt x="2976347" y="4084225"/>
                  <a:pt x="2989724" y="4084225"/>
                </a:cubicBezTo>
                <a:close/>
                <a:moveTo>
                  <a:pt x="2528223" y="4064161"/>
                </a:moveTo>
                <a:cubicBezTo>
                  <a:pt x="2528223" y="4064161"/>
                  <a:pt x="2528223" y="4070848"/>
                  <a:pt x="2528223" y="4084225"/>
                </a:cubicBezTo>
                <a:cubicBezTo>
                  <a:pt x="2541601" y="4084225"/>
                  <a:pt x="2548288" y="4077536"/>
                  <a:pt x="2548288" y="4064161"/>
                </a:cubicBezTo>
                <a:cubicBezTo>
                  <a:pt x="2534911" y="4064161"/>
                  <a:pt x="2528223" y="4064161"/>
                  <a:pt x="2528223" y="4064161"/>
                </a:cubicBezTo>
                <a:close/>
                <a:moveTo>
                  <a:pt x="622022" y="4064161"/>
                </a:moveTo>
                <a:cubicBezTo>
                  <a:pt x="622022" y="4064161"/>
                  <a:pt x="622022" y="4070848"/>
                  <a:pt x="622022" y="4084225"/>
                </a:cubicBezTo>
                <a:lnTo>
                  <a:pt x="601958" y="4084225"/>
                </a:lnTo>
                <a:close/>
                <a:moveTo>
                  <a:pt x="3009791" y="4003963"/>
                </a:moveTo>
                <a:cubicBezTo>
                  <a:pt x="3009791" y="4017340"/>
                  <a:pt x="3013135" y="4024030"/>
                  <a:pt x="3019822" y="4024030"/>
                </a:cubicBezTo>
                <a:cubicBezTo>
                  <a:pt x="3026514" y="4024030"/>
                  <a:pt x="3036543" y="4024030"/>
                  <a:pt x="3049919" y="4024030"/>
                </a:cubicBezTo>
                <a:close/>
                <a:moveTo>
                  <a:pt x="2769007" y="3963835"/>
                </a:moveTo>
                <a:cubicBezTo>
                  <a:pt x="2688746" y="4084225"/>
                  <a:pt x="2635239" y="4144421"/>
                  <a:pt x="2608483" y="4144421"/>
                </a:cubicBezTo>
                <a:lnTo>
                  <a:pt x="2588421" y="4144421"/>
                </a:lnTo>
                <a:cubicBezTo>
                  <a:pt x="2588421" y="4157799"/>
                  <a:pt x="2595106" y="4164489"/>
                  <a:pt x="2608483" y="4164489"/>
                </a:cubicBezTo>
                <a:cubicBezTo>
                  <a:pt x="2608483" y="4164489"/>
                  <a:pt x="2605139" y="4164489"/>
                  <a:pt x="2598454" y="4164489"/>
                </a:cubicBezTo>
                <a:cubicBezTo>
                  <a:pt x="2591762" y="4164489"/>
                  <a:pt x="2588421" y="4171175"/>
                  <a:pt x="2588421" y="4184552"/>
                </a:cubicBezTo>
                <a:cubicBezTo>
                  <a:pt x="2588421" y="4184552"/>
                  <a:pt x="2581733" y="4184552"/>
                  <a:pt x="2568352" y="4184552"/>
                </a:cubicBezTo>
                <a:lnTo>
                  <a:pt x="2548288" y="4224684"/>
                </a:lnTo>
                <a:lnTo>
                  <a:pt x="2568352" y="4204617"/>
                </a:lnTo>
                <a:cubicBezTo>
                  <a:pt x="2581733" y="4204617"/>
                  <a:pt x="2591762" y="4197931"/>
                  <a:pt x="2598454" y="4184552"/>
                </a:cubicBezTo>
                <a:cubicBezTo>
                  <a:pt x="2605139" y="4171175"/>
                  <a:pt x="2608483" y="4164489"/>
                  <a:pt x="2608483" y="4164489"/>
                </a:cubicBezTo>
                <a:cubicBezTo>
                  <a:pt x="2608483" y="4164489"/>
                  <a:pt x="2618519" y="4154454"/>
                  <a:pt x="2638585" y="4134391"/>
                </a:cubicBezTo>
                <a:cubicBezTo>
                  <a:pt x="2658649" y="4114323"/>
                  <a:pt x="2682058" y="4090915"/>
                  <a:pt x="2708812" y="4064161"/>
                </a:cubicBezTo>
                <a:cubicBezTo>
                  <a:pt x="2762317" y="3997276"/>
                  <a:pt x="2782387" y="3963835"/>
                  <a:pt x="2769007" y="3963835"/>
                </a:cubicBezTo>
                <a:close/>
                <a:moveTo>
                  <a:pt x="3069989" y="3923704"/>
                </a:moveTo>
                <a:cubicBezTo>
                  <a:pt x="3069989" y="3923704"/>
                  <a:pt x="3066640" y="3927047"/>
                  <a:pt x="3059955" y="3933735"/>
                </a:cubicBezTo>
                <a:cubicBezTo>
                  <a:pt x="3053268" y="3940425"/>
                  <a:pt x="3049919" y="3943768"/>
                  <a:pt x="3049919" y="3943768"/>
                </a:cubicBezTo>
                <a:lnTo>
                  <a:pt x="3090053" y="3943768"/>
                </a:lnTo>
                <a:cubicBezTo>
                  <a:pt x="3103430" y="3930391"/>
                  <a:pt x="3096742" y="3923704"/>
                  <a:pt x="3069989" y="3923704"/>
                </a:cubicBezTo>
                <a:close/>
                <a:moveTo>
                  <a:pt x="2658649" y="3903637"/>
                </a:moveTo>
                <a:cubicBezTo>
                  <a:pt x="2651961" y="3903637"/>
                  <a:pt x="2648616" y="3910327"/>
                  <a:pt x="2648616" y="3923704"/>
                </a:cubicBezTo>
                <a:lnTo>
                  <a:pt x="2668681" y="3923704"/>
                </a:lnTo>
                <a:cubicBezTo>
                  <a:pt x="2682058" y="3910327"/>
                  <a:pt x="2685402" y="3903637"/>
                  <a:pt x="2678714" y="3903637"/>
                </a:cubicBezTo>
                <a:cubicBezTo>
                  <a:pt x="2672025" y="3903637"/>
                  <a:pt x="2665337" y="3903637"/>
                  <a:pt x="2658649" y="3903637"/>
                </a:cubicBezTo>
                <a:close/>
                <a:moveTo>
                  <a:pt x="3049919" y="3863508"/>
                </a:moveTo>
                <a:lnTo>
                  <a:pt x="2989724" y="3963835"/>
                </a:lnTo>
                <a:lnTo>
                  <a:pt x="3049919" y="3903637"/>
                </a:lnTo>
                <a:close/>
                <a:moveTo>
                  <a:pt x="2829205" y="3863508"/>
                </a:moveTo>
                <a:lnTo>
                  <a:pt x="2789071" y="3923704"/>
                </a:lnTo>
                <a:cubicBezTo>
                  <a:pt x="2802449" y="3923704"/>
                  <a:pt x="2829205" y="3903637"/>
                  <a:pt x="2869335" y="3863508"/>
                </a:cubicBezTo>
                <a:close/>
                <a:moveTo>
                  <a:pt x="2969660" y="3803311"/>
                </a:moveTo>
                <a:cubicBezTo>
                  <a:pt x="2969660" y="3803311"/>
                  <a:pt x="2962970" y="3813344"/>
                  <a:pt x="2949593" y="3833408"/>
                </a:cubicBezTo>
                <a:cubicBezTo>
                  <a:pt x="2936217" y="3853476"/>
                  <a:pt x="2922842" y="3870196"/>
                  <a:pt x="2909465" y="3883574"/>
                </a:cubicBezTo>
                <a:lnTo>
                  <a:pt x="2929529" y="3883574"/>
                </a:lnTo>
                <a:cubicBezTo>
                  <a:pt x="2969660" y="3830065"/>
                  <a:pt x="2986381" y="3803311"/>
                  <a:pt x="2979693" y="3803311"/>
                </a:cubicBezTo>
                <a:cubicBezTo>
                  <a:pt x="2973004" y="3803311"/>
                  <a:pt x="2969660" y="3803311"/>
                  <a:pt x="2969660" y="3803311"/>
                </a:cubicBezTo>
                <a:close/>
                <a:moveTo>
                  <a:pt x="2789071" y="3763182"/>
                </a:moveTo>
                <a:lnTo>
                  <a:pt x="2748941" y="3803311"/>
                </a:lnTo>
                <a:cubicBezTo>
                  <a:pt x="2708812" y="3843442"/>
                  <a:pt x="2695435" y="3863508"/>
                  <a:pt x="2708812" y="3863508"/>
                </a:cubicBezTo>
                <a:cubicBezTo>
                  <a:pt x="2708812" y="3863508"/>
                  <a:pt x="2712156" y="3860165"/>
                  <a:pt x="2718843" y="3853476"/>
                </a:cubicBezTo>
                <a:cubicBezTo>
                  <a:pt x="2725533" y="3846786"/>
                  <a:pt x="2735563" y="3836754"/>
                  <a:pt x="2748941" y="3823378"/>
                </a:cubicBezTo>
                <a:close/>
                <a:moveTo>
                  <a:pt x="3471292" y="3723051"/>
                </a:moveTo>
                <a:cubicBezTo>
                  <a:pt x="3457915" y="3723051"/>
                  <a:pt x="3451228" y="3726395"/>
                  <a:pt x="3451228" y="3733082"/>
                </a:cubicBezTo>
                <a:cubicBezTo>
                  <a:pt x="3451228" y="3739772"/>
                  <a:pt x="3457915" y="3743115"/>
                  <a:pt x="3471292" y="3743115"/>
                </a:cubicBezTo>
                <a:cubicBezTo>
                  <a:pt x="3484669" y="3729738"/>
                  <a:pt x="3484669" y="3723051"/>
                  <a:pt x="3471292" y="3723051"/>
                </a:cubicBezTo>
                <a:close/>
                <a:moveTo>
                  <a:pt x="3511424" y="3622725"/>
                </a:moveTo>
                <a:cubicBezTo>
                  <a:pt x="3511424" y="3636099"/>
                  <a:pt x="3511424" y="3649480"/>
                  <a:pt x="3511424" y="3662856"/>
                </a:cubicBezTo>
                <a:lnTo>
                  <a:pt x="3511424" y="3682920"/>
                </a:lnTo>
                <a:cubicBezTo>
                  <a:pt x="3524801" y="3656166"/>
                  <a:pt x="3531488" y="3636099"/>
                  <a:pt x="3531488" y="3622725"/>
                </a:cubicBezTo>
                <a:close/>
                <a:moveTo>
                  <a:pt x="3069989" y="3502331"/>
                </a:moveTo>
                <a:lnTo>
                  <a:pt x="3029855" y="3522398"/>
                </a:lnTo>
                <a:cubicBezTo>
                  <a:pt x="2949593" y="3629412"/>
                  <a:pt x="2909465" y="3689610"/>
                  <a:pt x="2909465" y="3702984"/>
                </a:cubicBezTo>
                <a:cubicBezTo>
                  <a:pt x="2909465" y="3729738"/>
                  <a:pt x="2936217" y="3702984"/>
                  <a:pt x="2989724" y="3622725"/>
                </a:cubicBezTo>
                <a:cubicBezTo>
                  <a:pt x="3029855" y="3569217"/>
                  <a:pt x="3049919" y="3542463"/>
                  <a:pt x="3049919" y="3542463"/>
                </a:cubicBezTo>
                <a:lnTo>
                  <a:pt x="3049919" y="3522398"/>
                </a:lnTo>
                <a:cubicBezTo>
                  <a:pt x="3063299" y="3509021"/>
                  <a:pt x="3069989" y="3502331"/>
                  <a:pt x="3069989" y="3502331"/>
                </a:cubicBezTo>
                <a:close/>
                <a:moveTo>
                  <a:pt x="902937" y="3482267"/>
                </a:moveTo>
                <a:cubicBezTo>
                  <a:pt x="849429" y="3535773"/>
                  <a:pt x="802611" y="3562527"/>
                  <a:pt x="762479" y="3562527"/>
                </a:cubicBezTo>
                <a:lnTo>
                  <a:pt x="782547" y="3542463"/>
                </a:lnTo>
                <a:cubicBezTo>
                  <a:pt x="809298" y="3529085"/>
                  <a:pt x="836051" y="3515708"/>
                  <a:pt x="862806" y="3502331"/>
                </a:cubicBezTo>
                <a:close/>
                <a:moveTo>
                  <a:pt x="963133" y="3422072"/>
                </a:moveTo>
                <a:cubicBezTo>
                  <a:pt x="963133" y="3435446"/>
                  <a:pt x="963133" y="3442136"/>
                  <a:pt x="963133" y="3442136"/>
                </a:cubicBezTo>
                <a:lnTo>
                  <a:pt x="943067" y="3442136"/>
                </a:lnTo>
                <a:cubicBezTo>
                  <a:pt x="943067" y="3428759"/>
                  <a:pt x="949754" y="3422072"/>
                  <a:pt x="963133" y="3422072"/>
                </a:cubicBezTo>
                <a:close/>
                <a:moveTo>
                  <a:pt x="1103590" y="3301679"/>
                </a:moveTo>
                <a:lnTo>
                  <a:pt x="1083526" y="3321746"/>
                </a:lnTo>
                <a:cubicBezTo>
                  <a:pt x="1043395" y="3348500"/>
                  <a:pt x="1023328" y="3361874"/>
                  <a:pt x="1023328" y="3361874"/>
                </a:cubicBezTo>
                <a:close/>
                <a:moveTo>
                  <a:pt x="1344373" y="3060895"/>
                </a:moveTo>
                <a:lnTo>
                  <a:pt x="1284179" y="3141157"/>
                </a:lnTo>
                <a:lnTo>
                  <a:pt x="1344373" y="3101026"/>
                </a:lnTo>
                <a:close/>
                <a:moveTo>
                  <a:pt x="1163784" y="2880309"/>
                </a:moveTo>
                <a:cubicBezTo>
                  <a:pt x="1150407" y="2880309"/>
                  <a:pt x="1143720" y="2886996"/>
                  <a:pt x="1143720" y="2900374"/>
                </a:cubicBezTo>
                <a:cubicBezTo>
                  <a:pt x="1143720" y="2900374"/>
                  <a:pt x="1150407" y="2897030"/>
                  <a:pt x="1163784" y="2890340"/>
                </a:cubicBezTo>
                <a:cubicBezTo>
                  <a:pt x="1177162" y="2883653"/>
                  <a:pt x="1183850" y="2880309"/>
                  <a:pt x="1183850" y="2880309"/>
                </a:cubicBezTo>
                <a:cubicBezTo>
                  <a:pt x="1183850" y="2880309"/>
                  <a:pt x="1177162" y="2880309"/>
                  <a:pt x="1163784" y="2880309"/>
                </a:cubicBezTo>
                <a:close/>
                <a:moveTo>
                  <a:pt x="9731662" y="2840178"/>
                </a:moveTo>
                <a:cubicBezTo>
                  <a:pt x="9718285" y="2840178"/>
                  <a:pt x="9711597" y="2853555"/>
                  <a:pt x="9711597" y="2880309"/>
                </a:cubicBezTo>
                <a:cubicBezTo>
                  <a:pt x="9724974" y="2880309"/>
                  <a:pt x="9731662" y="2880309"/>
                  <a:pt x="9731662" y="2880309"/>
                </a:cubicBezTo>
                <a:cubicBezTo>
                  <a:pt x="9731662" y="2880309"/>
                  <a:pt x="9731662" y="2873619"/>
                  <a:pt x="9731662" y="2860242"/>
                </a:cubicBezTo>
                <a:cubicBezTo>
                  <a:pt x="9731662" y="2846868"/>
                  <a:pt x="9731662" y="2840178"/>
                  <a:pt x="9731662" y="2840178"/>
                </a:cubicBezTo>
                <a:close/>
                <a:moveTo>
                  <a:pt x="9751729" y="2800047"/>
                </a:moveTo>
                <a:cubicBezTo>
                  <a:pt x="9751729" y="2800047"/>
                  <a:pt x="9751729" y="2806737"/>
                  <a:pt x="9751729" y="2820111"/>
                </a:cubicBezTo>
                <a:lnTo>
                  <a:pt x="9771793" y="2820111"/>
                </a:lnTo>
                <a:cubicBezTo>
                  <a:pt x="9771793" y="2806737"/>
                  <a:pt x="9771793" y="2800047"/>
                  <a:pt x="9771793" y="2800047"/>
                </a:cubicBezTo>
                <a:cubicBezTo>
                  <a:pt x="9771793" y="2800047"/>
                  <a:pt x="9765106" y="2800047"/>
                  <a:pt x="9751729" y="2800047"/>
                </a:cubicBezTo>
                <a:close/>
                <a:moveTo>
                  <a:pt x="902937" y="2599394"/>
                </a:moveTo>
                <a:cubicBezTo>
                  <a:pt x="889559" y="2612771"/>
                  <a:pt x="882870" y="2619459"/>
                  <a:pt x="882870" y="2619459"/>
                </a:cubicBezTo>
                <a:lnTo>
                  <a:pt x="862806" y="2659590"/>
                </a:lnTo>
                <a:cubicBezTo>
                  <a:pt x="876183" y="2672967"/>
                  <a:pt x="896246" y="2666279"/>
                  <a:pt x="923001" y="2639525"/>
                </a:cubicBezTo>
                <a:close/>
                <a:moveTo>
                  <a:pt x="943067" y="2559263"/>
                </a:moveTo>
                <a:cubicBezTo>
                  <a:pt x="943067" y="2559263"/>
                  <a:pt x="939725" y="2562608"/>
                  <a:pt x="933034" y="2569298"/>
                </a:cubicBezTo>
                <a:cubicBezTo>
                  <a:pt x="926345" y="2575987"/>
                  <a:pt x="923001" y="2579330"/>
                  <a:pt x="923001" y="2579330"/>
                </a:cubicBezTo>
                <a:cubicBezTo>
                  <a:pt x="936378" y="2579330"/>
                  <a:pt x="943067" y="2579330"/>
                  <a:pt x="943067" y="2579330"/>
                </a:cubicBezTo>
                <a:cubicBezTo>
                  <a:pt x="943067" y="2579330"/>
                  <a:pt x="943067" y="2572640"/>
                  <a:pt x="943067" y="2559263"/>
                </a:cubicBezTo>
                <a:close/>
                <a:moveTo>
                  <a:pt x="1003264" y="2479004"/>
                </a:moveTo>
                <a:cubicBezTo>
                  <a:pt x="989884" y="2479004"/>
                  <a:pt x="983197" y="2482347"/>
                  <a:pt x="983197" y="2489034"/>
                </a:cubicBezTo>
                <a:cubicBezTo>
                  <a:pt x="983197" y="2495724"/>
                  <a:pt x="989884" y="2499068"/>
                  <a:pt x="1003264" y="2499068"/>
                </a:cubicBezTo>
                <a:cubicBezTo>
                  <a:pt x="1003264" y="2499068"/>
                  <a:pt x="1003264" y="2492379"/>
                  <a:pt x="1003264" y="2479004"/>
                </a:cubicBezTo>
                <a:close/>
                <a:moveTo>
                  <a:pt x="762479" y="2458937"/>
                </a:moveTo>
                <a:lnTo>
                  <a:pt x="762479" y="2479004"/>
                </a:lnTo>
                <a:lnTo>
                  <a:pt x="742412" y="2479004"/>
                </a:lnTo>
                <a:cubicBezTo>
                  <a:pt x="742412" y="2465627"/>
                  <a:pt x="749101" y="2458937"/>
                  <a:pt x="762479" y="2458937"/>
                </a:cubicBezTo>
                <a:close/>
                <a:moveTo>
                  <a:pt x="682218" y="2258285"/>
                </a:moveTo>
                <a:lnTo>
                  <a:pt x="722348" y="2258285"/>
                </a:lnTo>
                <a:cubicBezTo>
                  <a:pt x="695595" y="2271661"/>
                  <a:pt x="682218" y="2278348"/>
                  <a:pt x="682218" y="2278348"/>
                </a:cubicBezTo>
                <a:cubicBezTo>
                  <a:pt x="682218" y="2305106"/>
                  <a:pt x="668840" y="2318479"/>
                  <a:pt x="642089" y="2318479"/>
                </a:cubicBezTo>
                <a:lnTo>
                  <a:pt x="642089" y="2298416"/>
                </a:lnTo>
                <a:cubicBezTo>
                  <a:pt x="655466" y="2298416"/>
                  <a:pt x="655466" y="2291725"/>
                  <a:pt x="642089" y="2278348"/>
                </a:cubicBezTo>
                <a:close/>
                <a:moveTo>
                  <a:pt x="762479" y="2228189"/>
                </a:moveTo>
                <a:cubicBezTo>
                  <a:pt x="769170" y="2228189"/>
                  <a:pt x="775856" y="2231533"/>
                  <a:pt x="782547" y="2238220"/>
                </a:cubicBezTo>
                <a:lnTo>
                  <a:pt x="762479" y="2238220"/>
                </a:lnTo>
                <a:lnTo>
                  <a:pt x="742412" y="2238220"/>
                </a:lnTo>
                <a:cubicBezTo>
                  <a:pt x="749101" y="2231533"/>
                  <a:pt x="755792" y="2228189"/>
                  <a:pt x="762479" y="2228189"/>
                </a:cubicBezTo>
                <a:close/>
                <a:moveTo>
                  <a:pt x="1023328" y="2157958"/>
                </a:moveTo>
                <a:cubicBezTo>
                  <a:pt x="1023328" y="2157958"/>
                  <a:pt x="1019984" y="2161301"/>
                  <a:pt x="1013297" y="2167991"/>
                </a:cubicBezTo>
                <a:cubicBezTo>
                  <a:pt x="1006607" y="2174678"/>
                  <a:pt x="1009951" y="2178022"/>
                  <a:pt x="1023328" y="2178022"/>
                </a:cubicBezTo>
                <a:cubicBezTo>
                  <a:pt x="1036704" y="2178022"/>
                  <a:pt x="1043395" y="2178022"/>
                  <a:pt x="1043395" y="2178022"/>
                </a:cubicBezTo>
                <a:cubicBezTo>
                  <a:pt x="1043395" y="2164648"/>
                  <a:pt x="1036704" y="2157958"/>
                  <a:pt x="1023328" y="2157958"/>
                </a:cubicBezTo>
                <a:close/>
                <a:moveTo>
                  <a:pt x="9490880" y="2117827"/>
                </a:moveTo>
                <a:cubicBezTo>
                  <a:pt x="9490880" y="2117827"/>
                  <a:pt x="9487534" y="2124516"/>
                  <a:pt x="9480847" y="2137894"/>
                </a:cubicBezTo>
                <a:cubicBezTo>
                  <a:pt x="9474157" y="2151268"/>
                  <a:pt x="9474157" y="2157958"/>
                  <a:pt x="9480847" y="2157958"/>
                </a:cubicBezTo>
                <a:cubicBezTo>
                  <a:pt x="9487534" y="2157958"/>
                  <a:pt x="9490880" y="2151268"/>
                  <a:pt x="9490880" y="2137894"/>
                </a:cubicBezTo>
                <a:cubicBezTo>
                  <a:pt x="9490880" y="2124516"/>
                  <a:pt x="9490880" y="2117827"/>
                  <a:pt x="9490880" y="2117827"/>
                </a:cubicBezTo>
                <a:close/>
                <a:moveTo>
                  <a:pt x="9510945" y="2097763"/>
                </a:moveTo>
                <a:cubicBezTo>
                  <a:pt x="9510945" y="2111140"/>
                  <a:pt x="9517632" y="2117827"/>
                  <a:pt x="9531009" y="2117827"/>
                </a:cubicBezTo>
                <a:lnTo>
                  <a:pt x="9531009" y="2097763"/>
                </a:lnTo>
                <a:cubicBezTo>
                  <a:pt x="9531009" y="2097763"/>
                  <a:pt x="9527665" y="2097763"/>
                  <a:pt x="9520978" y="2097763"/>
                </a:cubicBezTo>
                <a:cubicBezTo>
                  <a:pt x="9514288" y="2097763"/>
                  <a:pt x="9510945" y="2097763"/>
                  <a:pt x="9510945" y="2097763"/>
                </a:cubicBezTo>
                <a:close/>
                <a:moveTo>
                  <a:pt x="923001" y="2077696"/>
                </a:moveTo>
                <a:lnTo>
                  <a:pt x="923001" y="2097763"/>
                </a:lnTo>
                <a:cubicBezTo>
                  <a:pt x="936378" y="2097763"/>
                  <a:pt x="943067" y="2091073"/>
                  <a:pt x="943067" y="2077696"/>
                </a:cubicBezTo>
                <a:cubicBezTo>
                  <a:pt x="929690" y="2077696"/>
                  <a:pt x="923001" y="2077696"/>
                  <a:pt x="923001" y="2077696"/>
                </a:cubicBezTo>
                <a:close/>
                <a:moveTo>
                  <a:pt x="9791860" y="2017500"/>
                </a:moveTo>
                <a:lnTo>
                  <a:pt x="9771793" y="2037567"/>
                </a:lnTo>
                <a:cubicBezTo>
                  <a:pt x="9771793" y="2037567"/>
                  <a:pt x="9778483" y="2037567"/>
                  <a:pt x="9791860" y="2037567"/>
                </a:cubicBezTo>
                <a:cubicBezTo>
                  <a:pt x="9805237" y="2037567"/>
                  <a:pt x="9811924" y="2037567"/>
                  <a:pt x="9811924" y="2037567"/>
                </a:cubicBezTo>
                <a:close/>
                <a:moveTo>
                  <a:pt x="9751729" y="1957305"/>
                </a:moveTo>
                <a:lnTo>
                  <a:pt x="9731662" y="1977369"/>
                </a:lnTo>
                <a:cubicBezTo>
                  <a:pt x="9731662" y="1977369"/>
                  <a:pt x="9724974" y="1984059"/>
                  <a:pt x="9711597" y="1997436"/>
                </a:cubicBezTo>
                <a:cubicBezTo>
                  <a:pt x="9698220" y="2010813"/>
                  <a:pt x="9691533" y="2017500"/>
                  <a:pt x="9691533" y="2017500"/>
                </a:cubicBezTo>
                <a:cubicBezTo>
                  <a:pt x="9691533" y="2017500"/>
                  <a:pt x="9688187" y="2020844"/>
                  <a:pt x="9681500" y="2027534"/>
                </a:cubicBezTo>
                <a:cubicBezTo>
                  <a:pt x="9674813" y="2034224"/>
                  <a:pt x="9671466" y="2044254"/>
                  <a:pt x="9671466" y="2057631"/>
                </a:cubicBezTo>
                <a:lnTo>
                  <a:pt x="9711597" y="2017500"/>
                </a:lnTo>
                <a:cubicBezTo>
                  <a:pt x="9724974" y="2004123"/>
                  <a:pt x="9735008" y="1990746"/>
                  <a:pt x="9741695" y="1977369"/>
                </a:cubicBezTo>
                <a:cubicBezTo>
                  <a:pt x="9748382" y="1963995"/>
                  <a:pt x="9751729" y="1957305"/>
                  <a:pt x="9751729" y="1957305"/>
                </a:cubicBezTo>
                <a:close/>
                <a:moveTo>
                  <a:pt x="953098" y="1937241"/>
                </a:moveTo>
                <a:cubicBezTo>
                  <a:pt x="946412" y="1937241"/>
                  <a:pt x="936378" y="1943928"/>
                  <a:pt x="923001" y="1957305"/>
                </a:cubicBezTo>
                <a:cubicBezTo>
                  <a:pt x="936378" y="1957305"/>
                  <a:pt x="943067" y="1957305"/>
                  <a:pt x="943067" y="1957305"/>
                </a:cubicBezTo>
                <a:cubicBezTo>
                  <a:pt x="956445" y="1957305"/>
                  <a:pt x="963133" y="1953961"/>
                  <a:pt x="963133" y="1947272"/>
                </a:cubicBezTo>
                <a:cubicBezTo>
                  <a:pt x="963133" y="1940584"/>
                  <a:pt x="959789" y="1937241"/>
                  <a:pt x="953098" y="1937241"/>
                </a:cubicBezTo>
                <a:close/>
                <a:moveTo>
                  <a:pt x="9731662" y="1917174"/>
                </a:moveTo>
                <a:cubicBezTo>
                  <a:pt x="9731662" y="1930551"/>
                  <a:pt x="9731662" y="1937241"/>
                  <a:pt x="9731662" y="1937241"/>
                </a:cubicBezTo>
                <a:cubicBezTo>
                  <a:pt x="9731662" y="1923864"/>
                  <a:pt x="9738351" y="1917174"/>
                  <a:pt x="9751729" y="1917174"/>
                </a:cubicBezTo>
                <a:cubicBezTo>
                  <a:pt x="9751729" y="1917174"/>
                  <a:pt x="9745039" y="1917174"/>
                  <a:pt x="9731662" y="1917174"/>
                </a:cubicBezTo>
                <a:close/>
                <a:moveTo>
                  <a:pt x="10087821" y="1826881"/>
                </a:moveTo>
                <a:cubicBezTo>
                  <a:pt x="10084477" y="1826881"/>
                  <a:pt x="10079462" y="1830225"/>
                  <a:pt x="10072772" y="1836914"/>
                </a:cubicBezTo>
                <a:cubicBezTo>
                  <a:pt x="10086149" y="1836914"/>
                  <a:pt x="10092839" y="1836914"/>
                  <a:pt x="10092839" y="1836914"/>
                </a:cubicBezTo>
                <a:cubicBezTo>
                  <a:pt x="10092839" y="1830225"/>
                  <a:pt x="10091167" y="1826881"/>
                  <a:pt x="10087821" y="1826881"/>
                </a:cubicBezTo>
                <a:close/>
                <a:moveTo>
                  <a:pt x="9811924" y="1816847"/>
                </a:moveTo>
                <a:cubicBezTo>
                  <a:pt x="9811924" y="1830225"/>
                  <a:pt x="9811924" y="1836914"/>
                  <a:pt x="9811924" y="1836914"/>
                </a:cubicBezTo>
                <a:cubicBezTo>
                  <a:pt x="9811924" y="1836914"/>
                  <a:pt x="9815267" y="1836914"/>
                  <a:pt x="9821957" y="1836914"/>
                </a:cubicBezTo>
                <a:cubicBezTo>
                  <a:pt x="9828644" y="1836914"/>
                  <a:pt x="9831991" y="1836914"/>
                  <a:pt x="9831991" y="1836914"/>
                </a:cubicBezTo>
                <a:cubicBezTo>
                  <a:pt x="9831991" y="1823537"/>
                  <a:pt x="9825301" y="1816847"/>
                  <a:pt x="9811924" y="1816847"/>
                </a:cubicBezTo>
                <a:close/>
                <a:moveTo>
                  <a:pt x="1043395" y="1816847"/>
                </a:moveTo>
                <a:cubicBezTo>
                  <a:pt x="1043395" y="1816847"/>
                  <a:pt x="1043395" y="1823537"/>
                  <a:pt x="1043395" y="1836914"/>
                </a:cubicBezTo>
                <a:cubicBezTo>
                  <a:pt x="1056768" y="1836914"/>
                  <a:pt x="1063459" y="1833568"/>
                  <a:pt x="1063459" y="1826881"/>
                </a:cubicBezTo>
                <a:cubicBezTo>
                  <a:pt x="1063459" y="1820191"/>
                  <a:pt x="1056768" y="1816847"/>
                  <a:pt x="1043395" y="1816847"/>
                </a:cubicBezTo>
                <a:close/>
                <a:moveTo>
                  <a:pt x="10112903" y="1776716"/>
                </a:moveTo>
                <a:cubicBezTo>
                  <a:pt x="10112903" y="1776716"/>
                  <a:pt x="10112903" y="1783406"/>
                  <a:pt x="10112903" y="1796783"/>
                </a:cubicBezTo>
                <a:cubicBezTo>
                  <a:pt x="10112903" y="1796783"/>
                  <a:pt x="10116249" y="1793440"/>
                  <a:pt x="10122936" y="1786750"/>
                </a:cubicBezTo>
                <a:cubicBezTo>
                  <a:pt x="10129624" y="1780063"/>
                  <a:pt x="10126280" y="1776716"/>
                  <a:pt x="10112903" y="1776716"/>
                </a:cubicBezTo>
                <a:close/>
                <a:moveTo>
                  <a:pt x="842742" y="1776716"/>
                </a:moveTo>
                <a:lnTo>
                  <a:pt x="822675" y="1796783"/>
                </a:lnTo>
                <a:cubicBezTo>
                  <a:pt x="795918" y="1810160"/>
                  <a:pt x="775856" y="1810160"/>
                  <a:pt x="762479" y="1796783"/>
                </a:cubicBezTo>
                <a:close/>
                <a:moveTo>
                  <a:pt x="9811924" y="1756652"/>
                </a:moveTo>
                <a:cubicBezTo>
                  <a:pt x="9798547" y="1756652"/>
                  <a:pt x="9791860" y="1763342"/>
                  <a:pt x="9791860" y="1776716"/>
                </a:cubicBezTo>
                <a:cubicBezTo>
                  <a:pt x="9805237" y="1790096"/>
                  <a:pt x="9818611" y="1783406"/>
                  <a:pt x="9831991" y="1756652"/>
                </a:cubicBezTo>
                <a:close/>
                <a:moveTo>
                  <a:pt x="9869611" y="1744111"/>
                </a:moveTo>
                <a:cubicBezTo>
                  <a:pt x="9864596" y="1745783"/>
                  <a:pt x="9858742" y="1749965"/>
                  <a:pt x="9852055" y="1756652"/>
                </a:cubicBezTo>
                <a:cubicBezTo>
                  <a:pt x="9865432" y="1770029"/>
                  <a:pt x="9875465" y="1776716"/>
                  <a:pt x="9882153" y="1776716"/>
                </a:cubicBezTo>
                <a:cubicBezTo>
                  <a:pt x="9888840" y="1776716"/>
                  <a:pt x="9892186" y="1773373"/>
                  <a:pt x="9892186" y="1766686"/>
                </a:cubicBezTo>
                <a:cubicBezTo>
                  <a:pt x="9892186" y="1759998"/>
                  <a:pt x="9888840" y="1753309"/>
                  <a:pt x="9882153" y="1746619"/>
                </a:cubicBezTo>
                <a:cubicBezTo>
                  <a:pt x="9878809" y="1743275"/>
                  <a:pt x="9874629" y="1742439"/>
                  <a:pt x="9869611" y="1744111"/>
                </a:cubicBezTo>
                <a:close/>
                <a:moveTo>
                  <a:pt x="10112903" y="1656326"/>
                </a:moveTo>
                <a:lnTo>
                  <a:pt x="9972445" y="1816847"/>
                </a:lnTo>
                <a:cubicBezTo>
                  <a:pt x="9972445" y="1830225"/>
                  <a:pt x="9999200" y="1810160"/>
                  <a:pt x="10052708" y="1756652"/>
                </a:cubicBezTo>
                <a:cubicBezTo>
                  <a:pt x="10092839" y="1703144"/>
                  <a:pt x="10112903" y="1669703"/>
                  <a:pt x="10112903" y="1656326"/>
                </a:cubicBezTo>
                <a:close/>
                <a:moveTo>
                  <a:pt x="1545026" y="1656326"/>
                </a:moveTo>
                <a:cubicBezTo>
                  <a:pt x="1531650" y="1656326"/>
                  <a:pt x="1524960" y="1663016"/>
                  <a:pt x="1524960" y="1676390"/>
                </a:cubicBezTo>
                <a:cubicBezTo>
                  <a:pt x="1524960" y="1676390"/>
                  <a:pt x="1524960" y="1683080"/>
                  <a:pt x="1524960" y="1696457"/>
                </a:cubicBezTo>
                <a:cubicBezTo>
                  <a:pt x="1538337" y="1683080"/>
                  <a:pt x="1545026" y="1676390"/>
                  <a:pt x="1545026" y="1676390"/>
                </a:cubicBezTo>
                <a:cubicBezTo>
                  <a:pt x="1545026" y="1663016"/>
                  <a:pt x="1545026" y="1656326"/>
                  <a:pt x="1545026" y="1656326"/>
                </a:cubicBezTo>
                <a:close/>
                <a:moveTo>
                  <a:pt x="9729154" y="1641277"/>
                </a:moveTo>
                <a:cubicBezTo>
                  <a:pt x="9727482" y="1641277"/>
                  <a:pt x="9724974" y="1642949"/>
                  <a:pt x="9721631" y="1646292"/>
                </a:cubicBezTo>
                <a:cubicBezTo>
                  <a:pt x="9714941" y="1652982"/>
                  <a:pt x="9711597" y="1656326"/>
                  <a:pt x="9711597" y="1656326"/>
                </a:cubicBezTo>
                <a:lnTo>
                  <a:pt x="9711597" y="1676390"/>
                </a:lnTo>
                <a:cubicBezTo>
                  <a:pt x="9724974" y="1663016"/>
                  <a:pt x="9731662" y="1652982"/>
                  <a:pt x="9731662" y="1646292"/>
                </a:cubicBezTo>
                <a:cubicBezTo>
                  <a:pt x="9731662" y="1642949"/>
                  <a:pt x="9730826" y="1641277"/>
                  <a:pt x="9729154" y="1641277"/>
                </a:cubicBezTo>
                <a:close/>
                <a:moveTo>
                  <a:pt x="10454012" y="1576064"/>
                </a:moveTo>
                <a:cubicBezTo>
                  <a:pt x="10454012" y="1589443"/>
                  <a:pt x="10454012" y="1596131"/>
                  <a:pt x="10454012" y="1596131"/>
                </a:cubicBezTo>
                <a:lnTo>
                  <a:pt x="10474080" y="1576064"/>
                </a:lnTo>
                <a:cubicBezTo>
                  <a:pt x="10474080" y="1576064"/>
                  <a:pt x="10467388" y="1576064"/>
                  <a:pt x="10454012" y="1576064"/>
                </a:cubicBezTo>
                <a:close/>
                <a:moveTo>
                  <a:pt x="10253360" y="1576064"/>
                </a:moveTo>
                <a:cubicBezTo>
                  <a:pt x="10239983" y="1589443"/>
                  <a:pt x="10233296" y="1602818"/>
                  <a:pt x="10233296" y="1616195"/>
                </a:cubicBezTo>
                <a:lnTo>
                  <a:pt x="10253360" y="1596131"/>
                </a:lnTo>
                <a:cubicBezTo>
                  <a:pt x="10280112" y="1582754"/>
                  <a:pt x="10293492" y="1576064"/>
                  <a:pt x="10293492" y="1576064"/>
                </a:cubicBezTo>
                <a:close/>
                <a:moveTo>
                  <a:pt x="1665417" y="1535933"/>
                </a:moveTo>
                <a:lnTo>
                  <a:pt x="1665417" y="1555999"/>
                </a:lnTo>
                <a:cubicBezTo>
                  <a:pt x="1665417" y="1555999"/>
                  <a:pt x="1668764" y="1555999"/>
                  <a:pt x="1675449" y="1555999"/>
                </a:cubicBezTo>
                <a:cubicBezTo>
                  <a:pt x="1682137" y="1555999"/>
                  <a:pt x="1685484" y="1549312"/>
                  <a:pt x="1685484" y="1535933"/>
                </a:cubicBezTo>
                <a:cubicBezTo>
                  <a:pt x="1672104" y="1535933"/>
                  <a:pt x="1665417" y="1535933"/>
                  <a:pt x="1665417" y="1535933"/>
                </a:cubicBezTo>
                <a:close/>
                <a:moveTo>
                  <a:pt x="10012577" y="1515868"/>
                </a:moveTo>
                <a:cubicBezTo>
                  <a:pt x="10012577" y="1515868"/>
                  <a:pt x="10012577" y="1522558"/>
                  <a:pt x="10012577" y="1535933"/>
                </a:cubicBezTo>
                <a:cubicBezTo>
                  <a:pt x="10025954" y="1535933"/>
                  <a:pt x="10032643" y="1535933"/>
                  <a:pt x="10032643" y="1535933"/>
                </a:cubicBezTo>
                <a:cubicBezTo>
                  <a:pt x="10032643" y="1522558"/>
                  <a:pt x="10025954" y="1515868"/>
                  <a:pt x="10012577" y="1515868"/>
                </a:cubicBezTo>
                <a:close/>
                <a:moveTo>
                  <a:pt x="9751729" y="1515868"/>
                </a:moveTo>
                <a:lnTo>
                  <a:pt x="9771793" y="1535933"/>
                </a:lnTo>
                <a:cubicBezTo>
                  <a:pt x="9785170" y="1522558"/>
                  <a:pt x="9785170" y="1515868"/>
                  <a:pt x="9771793" y="1515868"/>
                </a:cubicBezTo>
                <a:cubicBezTo>
                  <a:pt x="9771793" y="1515868"/>
                  <a:pt x="9765106" y="1515868"/>
                  <a:pt x="9751729" y="1515868"/>
                </a:cubicBezTo>
                <a:close/>
                <a:moveTo>
                  <a:pt x="11055972" y="1495804"/>
                </a:moveTo>
                <a:cubicBezTo>
                  <a:pt x="11055972" y="1509181"/>
                  <a:pt x="11059316" y="1515868"/>
                  <a:pt x="11066004" y="1515868"/>
                </a:cubicBezTo>
                <a:cubicBezTo>
                  <a:pt x="11072692" y="1515868"/>
                  <a:pt x="11076036" y="1509181"/>
                  <a:pt x="11076036" y="1495804"/>
                </a:cubicBezTo>
                <a:close/>
                <a:moveTo>
                  <a:pt x="10313556" y="1495804"/>
                </a:moveTo>
                <a:cubicBezTo>
                  <a:pt x="10300180" y="1495804"/>
                  <a:pt x="10293492" y="1502491"/>
                  <a:pt x="10293492" y="1515868"/>
                </a:cubicBezTo>
                <a:cubicBezTo>
                  <a:pt x="10293492" y="1555999"/>
                  <a:pt x="10306868" y="1562689"/>
                  <a:pt x="10333624" y="1535933"/>
                </a:cubicBezTo>
                <a:cubicBezTo>
                  <a:pt x="10347000" y="1509181"/>
                  <a:pt x="10340308" y="1495804"/>
                  <a:pt x="10313556" y="1495804"/>
                </a:cubicBezTo>
                <a:close/>
                <a:moveTo>
                  <a:pt x="10544304" y="1475737"/>
                </a:moveTo>
                <a:cubicBezTo>
                  <a:pt x="10537620" y="1475737"/>
                  <a:pt x="10537620" y="1479084"/>
                  <a:pt x="10544304" y="1485771"/>
                </a:cubicBezTo>
                <a:cubicBezTo>
                  <a:pt x="10550996" y="1492461"/>
                  <a:pt x="10561028" y="1495804"/>
                  <a:pt x="10574404" y="1495804"/>
                </a:cubicBezTo>
                <a:cubicBezTo>
                  <a:pt x="10561028" y="1482427"/>
                  <a:pt x="10550996" y="1475737"/>
                  <a:pt x="10544304" y="1475737"/>
                </a:cubicBezTo>
                <a:close/>
                <a:moveTo>
                  <a:pt x="10413880" y="1455673"/>
                </a:moveTo>
                <a:cubicBezTo>
                  <a:pt x="10400504" y="1469050"/>
                  <a:pt x="10407196" y="1475737"/>
                  <a:pt x="10433948" y="1475737"/>
                </a:cubicBezTo>
                <a:cubicBezTo>
                  <a:pt x="10447324" y="1475737"/>
                  <a:pt x="10454012" y="1469050"/>
                  <a:pt x="10454012" y="1455673"/>
                </a:cubicBezTo>
                <a:close/>
                <a:moveTo>
                  <a:pt x="9912250" y="1455673"/>
                </a:moveTo>
                <a:cubicBezTo>
                  <a:pt x="9912250" y="1469050"/>
                  <a:pt x="9915596" y="1475737"/>
                  <a:pt x="9922284" y="1475737"/>
                </a:cubicBezTo>
                <a:cubicBezTo>
                  <a:pt x="9928971" y="1475737"/>
                  <a:pt x="9932317" y="1469050"/>
                  <a:pt x="9932317" y="1455673"/>
                </a:cubicBezTo>
                <a:close/>
                <a:moveTo>
                  <a:pt x="1464764" y="1455673"/>
                </a:moveTo>
                <a:cubicBezTo>
                  <a:pt x="1451387" y="1455673"/>
                  <a:pt x="1444700" y="1459017"/>
                  <a:pt x="1444700" y="1465707"/>
                </a:cubicBezTo>
                <a:cubicBezTo>
                  <a:pt x="1444700" y="1472394"/>
                  <a:pt x="1444700" y="1475737"/>
                  <a:pt x="1444700" y="1475737"/>
                </a:cubicBezTo>
                <a:cubicBezTo>
                  <a:pt x="1444700" y="1475737"/>
                  <a:pt x="1451387" y="1469050"/>
                  <a:pt x="1464764" y="1455673"/>
                </a:cubicBezTo>
                <a:close/>
                <a:moveTo>
                  <a:pt x="1023328" y="1455673"/>
                </a:moveTo>
                <a:cubicBezTo>
                  <a:pt x="996573" y="1455673"/>
                  <a:pt x="979853" y="1459017"/>
                  <a:pt x="973165" y="1465707"/>
                </a:cubicBezTo>
                <a:cubicBezTo>
                  <a:pt x="966476" y="1472394"/>
                  <a:pt x="976509" y="1482427"/>
                  <a:pt x="1003264" y="1495804"/>
                </a:cubicBezTo>
                <a:cubicBezTo>
                  <a:pt x="1043395" y="1495804"/>
                  <a:pt x="1063459" y="1495804"/>
                  <a:pt x="1063459" y="1495804"/>
                </a:cubicBezTo>
                <a:cubicBezTo>
                  <a:pt x="1076836" y="1482427"/>
                  <a:pt x="1083526" y="1475737"/>
                  <a:pt x="1083526" y="1475737"/>
                </a:cubicBezTo>
                <a:close/>
                <a:moveTo>
                  <a:pt x="1625285" y="1435606"/>
                </a:moveTo>
                <a:cubicBezTo>
                  <a:pt x="1598534" y="1448986"/>
                  <a:pt x="1591845" y="1462360"/>
                  <a:pt x="1605221" y="1475737"/>
                </a:cubicBezTo>
                <a:lnTo>
                  <a:pt x="1665417" y="1455673"/>
                </a:lnTo>
                <a:cubicBezTo>
                  <a:pt x="1665417" y="1442296"/>
                  <a:pt x="1652040" y="1435606"/>
                  <a:pt x="1625285" y="1435606"/>
                </a:cubicBezTo>
                <a:close/>
                <a:moveTo>
                  <a:pt x="10604504" y="1415542"/>
                </a:moveTo>
                <a:cubicBezTo>
                  <a:pt x="10597812" y="1415542"/>
                  <a:pt x="10594472" y="1418888"/>
                  <a:pt x="10594472" y="1425575"/>
                </a:cubicBezTo>
                <a:cubicBezTo>
                  <a:pt x="10594472" y="1432263"/>
                  <a:pt x="10601156" y="1435606"/>
                  <a:pt x="10614536" y="1435606"/>
                </a:cubicBezTo>
                <a:cubicBezTo>
                  <a:pt x="10614536" y="1422232"/>
                  <a:pt x="10611192" y="1415542"/>
                  <a:pt x="10604504" y="1415542"/>
                </a:cubicBezTo>
                <a:close/>
                <a:moveTo>
                  <a:pt x="11156296" y="1395478"/>
                </a:moveTo>
                <a:lnTo>
                  <a:pt x="11156296" y="1415542"/>
                </a:lnTo>
                <a:cubicBezTo>
                  <a:pt x="11156296" y="1415542"/>
                  <a:pt x="11162988" y="1415542"/>
                  <a:pt x="11176364" y="1415542"/>
                </a:cubicBezTo>
                <a:cubicBezTo>
                  <a:pt x="11176364" y="1415542"/>
                  <a:pt x="11169676" y="1408855"/>
                  <a:pt x="11156296" y="1395478"/>
                </a:cubicBezTo>
                <a:close/>
                <a:moveTo>
                  <a:pt x="1003264" y="1382937"/>
                </a:moveTo>
                <a:cubicBezTo>
                  <a:pt x="996573" y="1384608"/>
                  <a:pt x="989884" y="1388791"/>
                  <a:pt x="983197" y="1395478"/>
                </a:cubicBezTo>
                <a:lnTo>
                  <a:pt x="1003264" y="1415542"/>
                </a:lnTo>
                <a:cubicBezTo>
                  <a:pt x="1030017" y="1415542"/>
                  <a:pt x="1043395" y="1412198"/>
                  <a:pt x="1043395" y="1405509"/>
                </a:cubicBezTo>
                <a:cubicBezTo>
                  <a:pt x="1043395" y="1398821"/>
                  <a:pt x="1036704" y="1392134"/>
                  <a:pt x="1023328" y="1385444"/>
                </a:cubicBezTo>
                <a:cubicBezTo>
                  <a:pt x="1016640" y="1382101"/>
                  <a:pt x="1009951" y="1381265"/>
                  <a:pt x="1003264" y="1382937"/>
                </a:cubicBezTo>
                <a:close/>
                <a:moveTo>
                  <a:pt x="10514208" y="1375411"/>
                </a:moveTo>
                <a:lnTo>
                  <a:pt x="10494144" y="1395478"/>
                </a:lnTo>
                <a:lnTo>
                  <a:pt x="10514208" y="1395478"/>
                </a:lnTo>
                <a:cubicBezTo>
                  <a:pt x="10514208" y="1382101"/>
                  <a:pt x="10514208" y="1375411"/>
                  <a:pt x="10514208" y="1375411"/>
                </a:cubicBezTo>
                <a:close/>
                <a:moveTo>
                  <a:pt x="10213229" y="1375411"/>
                </a:moveTo>
                <a:cubicBezTo>
                  <a:pt x="10213229" y="1375411"/>
                  <a:pt x="10209886" y="1382101"/>
                  <a:pt x="10203199" y="1395478"/>
                </a:cubicBezTo>
                <a:cubicBezTo>
                  <a:pt x="10196509" y="1408855"/>
                  <a:pt x="10193165" y="1415542"/>
                  <a:pt x="10193165" y="1415542"/>
                </a:cubicBezTo>
                <a:lnTo>
                  <a:pt x="10213229" y="1415542"/>
                </a:lnTo>
                <a:cubicBezTo>
                  <a:pt x="10239983" y="1402165"/>
                  <a:pt x="10253360" y="1388791"/>
                  <a:pt x="10253360" y="1375411"/>
                </a:cubicBezTo>
                <a:close/>
                <a:moveTo>
                  <a:pt x="1695515" y="1375411"/>
                </a:moveTo>
                <a:cubicBezTo>
                  <a:pt x="1688828" y="1375411"/>
                  <a:pt x="1678793" y="1378757"/>
                  <a:pt x="1665417" y="1385444"/>
                </a:cubicBezTo>
                <a:cubicBezTo>
                  <a:pt x="1652040" y="1392134"/>
                  <a:pt x="1652040" y="1405509"/>
                  <a:pt x="1665417" y="1425575"/>
                </a:cubicBezTo>
                <a:cubicBezTo>
                  <a:pt x="1678793" y="1445640"/>
                  <a:pt x="1685484" y="1469050"/>
                  <a:pt x="1685484" y="1495804"/>
                </a:cubicBezTo>
                <a:lnTo>
                  <a:pt x="1705548" y="1495804"/>
                </a:lnTo>
                <a:cubicBezTo>
                  <a:pt x="1718925" y="1482427"/>
                  <a:pt x="1725615" y="1469050"/>
                  <a:pt x="1725615" y="1455673"/>
                </a:cubicBezTo>
                <a:lnTo>
                  <a:pt x="1745679" y="1455673"/>
                </a:lnTo>
                <a:lnTo>
                  <a:pt x="1765743" y="1435606"/>
                </a:lnTo>
                <a:cubicBezTo>
                  <a:pt x="1765743" y="1422232"/>
                  <a:pt x="1769090" y="1415542"/>
                  <a:pt x="1775776" y="1415542"/>
                </a:cubicBezTo>
                <a:cubicBezTo>
                  <a:pt x="1782467" y="1415542"/>
                  <a:pt x="1785811" y="1408855"/>
                  <a:pt x="1785811" y="1395478"/>
                </a:cubicBezTo>
                <a:lnTo>
                  <a:pt x="1745679" y="1395478"/>
                </a:lnTo>
                <a:lnTo>
                  <a:pt x="1725615" y="1415542"/>
                </a:lnTo>
                <a:lnTo>
                  <a:pt x="1725615" y="1375411"/>
                </a:lnTo>
                <a:cubicBezTo>
                  <a:pt x="1712237" y="1375411"/>
                  <a:pt x="1702204" y="1375411"/>
                  <a:pt x="1695515" y="1375411"/>
                </a:cubicBezTo>
                <a:close/>
                <a:moveTo>
                  <a:pt x="1818416" y="1367888"/>
                </a:moveTo>
                <a:cubicBezTo>
                  <a:pt x="1816744" y="1366216"/>
                  <a:pt x="1812565" y="1368724"/>
                  <a:pt x="1805875" y="1375411"/>
                </a:cubicBezTo>
                <a:lnTo>
                  <a:pt x="1805875" y="1415542"/>
                </a:lnTo>
                <a:cubicBezTo>
                  <a:pt x="1805875" y="1415542"/>
                  <a:pt x="1809218" y="1405509"/>
                  <a:pt x="1815907" y="1385444"/>
                </a:cubicBezTo>
                <a:cubicBezTo>
                  <a:pt x="1819251" y="1375411"/>
                  <a:pt x="1820088" y="1369560"/>
                  <a:pt x="1818416" y="1367888"/>
                </a:cubicBezTo>
                <a:close/>
                <a:moveTo>
                  <a:pt x="10448996" y="1365377"/>
                </a:moveTo>
                <a:cubicBezTo>
                  <a:pt x="10445652" y="1365377"/>
                  <a:pt x="10440636" y="1368724"/>
                  <a:pt x="10433948" y="1375411"/>
                </a:cubicBezTo>
                <a:cubicBezTo>
                  <a:pt x="10433948" y="1375411"/>
                  <a:pt x="10427260" y="1375411"/>
                  <a:pt x="10413880" y="1375411"/>
                </a:cubicBezTo>
                <a:cubicBezTo>
                  <a:pt x="10413880" y="1375411"/>
                  <a:pt x="10407196" y="1382101"/>
                  <a:pt x="10393816" y="1395478"/>
                </a:cubicBezTo>
                <a:lnTo>
                  <a:pt x="10373752" y="1415542"/>
                </a:lnTo>
                <a:lnTo>
                  <a:pt x="10393816" y="1415542"/>
                </a:lnTo>
                <a:cubicBezTo>
                  <a:pt x="10393816" y="1428919"/>
                  <a:pt x="10387132" y="1435606"/>
                  <a:pt x="10373752" y="1435606"/>
                </a:cubicBezTo>
                <a:cubicBezTo>
                  <a:pt x="10333624" y="1435606"/>
                  <a:pt x="10320244" y="1448986"/>
                  <a:pt x="10333624" y="1475737"/>
                </a:cubicBezTo>
                <a:cubicBezTo>
                  <a:pt x="10347000" y="1502491"/>
                  <a:pt x="10373752" y="1489117"/>
                  <a:pt x="10413880" y="1435606"/>
                </a:cubicBezTo>
                <a:cubicBezTo>
                  <a:pt x="10440636" y="1408855"/>
                  <a:pt x="10454012" y="1388791"/>
                  <a:pt x="10454012" y="1375411"/>
                </a:cubicBezTo>
                <a:cubicBezTo>
                  <a:pt x="10454012" y="1368724"/>
                  <a:pt x="10452340" y="1365377"/>
                  <a:pt x="10448996" y="1365377"/>
                </a:cubicBezTo>
                <a:close/>
                <a:moveTo>
                  <a:pt x="1158769" y="1365377"/>
                </a:moveTo>
                <a:cubicBezTo>
                  <a:pt x="1148736" y="1365377"/>
                  <a:pt x="1137031" y="1368724"/>
                  <a:pt x="1123654" y="1375411"/>
                </a:cubicBezTo>
                <a:cubicBezTo>
                  <a:pt x="1110276" y="1388791"/>
                  <a:pt x="1103590" y="1395478"/>
                  <a:pt x="1103590" y="1395478"/>
                </a:cubicBezTo>
                <a:cubicBezTo>
                  <a:pt x="1103590" y="1395478"/>
                  <a:pt x="1110276" y="1402165"/>
                  <a:pt x="1123654" y="1415542"/>
                </a:cubicBezTo>
                <a:cubicBezTo>
                  <a:pt x="1137031" y="1428919"/>
                  <a:pt x="1153751" y="1428919"/>
                  <a:pt x="1173818" y="1415542"/>
                </a:cubicBezTo>
                <a:cubicBezTo>
                  <a:pt x="1193882" y="1402165"/>
                  <a:pt x="1197229" y="1388791"/>
                  <a:pt x="1183850" y="1375411"/>
                </a:cubicBezTo>
                <a:cubicBezTo>
                  <a:pt x="1177162" y="1368724"/>
                  <a:pt x="1168802" y="1365377"/>
                  <a:pt x="1158769" y="1365377"/>
                </a:cubicBezTo>
                <a:close/>
                <a:moveTo>
                  <a:pt x="9400585" y="1355347"/>
                </a:moveTo>
                <a:cubicBezTo>
                  <a:pt x="9393898" y="1355347"/>
                  <a:pt x="9390551" y="1362034"/>
                  <a:pt x="9390551" y="1375411"/>
                </a:cubicBezTo>
                <a:cubicBezTo>
                  <a:pt x="9403931" y="1375411"/>
                  <a:pt x="9410618" y="1372067"/>
                  <a:pt x="9410618" y="1365377"/>
                </a:cubicBezTo>
                <a:cubicBezTo>
                  <a:pt x="9410618" y="1358690"/>
                  <a:pt x="9407275" y="1355347"/>
                  <a:pt x="9400585" y="1355347"/>
                </a:cubicBezTo>
                <a:close/>
                <a:moveTo>
                  <a:pt x="10193165" y="1335280"/>
                </a:moveTo>
                <a:cubicBezTo>
                  <a:pt x="10179788" y="1348660"/>
                  <a:pt x="10169755" y="1355347"/>
                  <a:pt x="10163067" y="1355347"/>
                </a:cubicBezTo>
                <a:cubicBezTo>
                  <a:pt x="10156378" y="1355347"/>
                  <a:pt x="10153034" y="1355347"/>
                  <a:pt x="10153034" y="1355347"/>
                </a:cubicBezTo>
                <a:cubicBezTo>
                  <a:pt x="10139657" y="1355347"/>
                  <a:pt x="10132970" y="1362034"/>
                  <a:pt x="10132970" y="1375411"/>
                </a:cubicBezTo>
                <a:lnTo>
                  <a:pt x="10173098" y="1375411"/>
                </a:lnTo>
                <a:cubicBezTo>
                  <a:pt x="10186475" y="1362034"/>
                  <a:pt x="10199852" y="1348660"/>
                  <a:pt x="10213229" y="1335280"/>
                </a:cubicBezTo>
                <a:close/>
                <a:moveTo>
                  <a:pt x="9169834" y="1335280"/>
                </a:moveTo>
                <a:lnTo>
                  <a:pt x="9109639" y="1395478"/>
                </a:lnTo>
                <a:cubicBezTo>
                  <a:pt x="9082885" y="1448986"/>
                  <a:pt x="9056131" y="1482427"/>
                  <a:pt x="9029377" y="1495804"/>
                </a:cubicBezTo>
                <a:lnTo>
                  <a:pt x="9029377" y="1535933"/>
                </a:lnTo>
                <a:cubicBezTo>
                  <a:pt x="9029377" y="1535933"/>
                  <a:pt x="9052787" y="1502491"/>
                  <a:pt x="9099606" y="1435606"/>
                </a:cubicBezTo>
                <a:cubicBezTo>
                  <a:pt x="9146424" y="1368724"/>
                  <a:pt x="9169834" y="1335280"/>
                  <a:pt x="9169834" y="1335280"/>
                </a:cubicBezTo>
                <a:close/>
                <a:moveTo>
                  <a:pt x="10734928" y="1315216"/>
                </a:moveTo>
                <a:cubicBezTo>
                  <a:pt x="10721552" y="1315216"/>
                  <a:pt x="10711516" y="1318562"/>
                  <a:pt x="10704828" y="1325249"/>
                </a:cubicBezTo>
                <a:cubicBezTo>
                  <a:pt x="10698140" y="1331936"/>
                  <a:pt x="10694796" y="1341970"/>
                  <a:pt x="10694796" y="1355347"/>
                </a:cubicBezTo>
                <a:cubicBezTo>
                  <a:pt x="10708172" y="1355347"/>
                  <a:pt x="10714860" y="1355347"/>
                  <a:pt x="10714860" y="1355347"/>
                </a:cubicBezTo>
                <a:lnTo>
                  <a:pt x="10714860" y="1335280"/>
                </a:lnTo>
                <a:cubicBezTo>
                  <a:pt x="10714860" y="1348660"/>
                  <a:pt x="10721552" y="1348660"/>
                  <a:pt x="10734928" y="1335280"/>
                </a:cubicBezTo>
                <a:close/>
                <a:moveTo>
                  <a:pt x="10132970" y="1315216"/>
                </a:moveTo>
                <a:cubicBezTo>
                  <a:pt x="10132970" y="1328593"/>
                  <a:pt x="10132970" y="1335280"/>
                  <a:pt x="10132970" y="1335280"/>
                </a:cubicBezTo>
                <a:cubicBezTo>
                  <a:pt x="10146347" y="1335280"/>
                  <a:pt x="10153034" y="1331936"/>
                  <a:pt x="10153034" y="1325249"/>
                </a:cubicBezTo>
                <a:cubicBezTo>
                  <a:pt x="10153034" y="1318562"/>
                  <a:pt x="10146347" y="1315216"/>
                  <a:pt x="10132970" y="1315216"/>
                </a:cubicBezTo>
                <a:close/>
                <a:moveTo>
                  <a:pt x="10494144" y="1295151"/>
                </a:moveTo>
                <a:lnTo>
                  <a:pt x="10454012" y="1315216"/>
                </a:lnTo>
                <a:cubicBezTo>
                  <a:pt x="10440636" y="1315216"/>
                  <a:pt x="10433948" y="1321905"/>
                  <a:pt x="10433948" y="1335280"/>
                </a:cubicBezTo>
                <a:lnTo>
                  <a:pt x="10454012" y="1335280"/>
                </a:lnTo>
                <a:cubicBezTo>
                  <a:pt x="10467388" y="1335280"/>
                  <a:pt x="10480768" y="1328593"/>
                  <a:pt x="10494144" y="1315216"/>
                </a:cubicBezTo>
                <a:lnTo>
                  <a:pt x="10514208" y="1315216"/>
                </a:lnTo>
                <a:cubicBezTo>
                  <a:pt x="10500832" y="1315216"/>
                  <a:pt x="10494144" y="1308528"/>
                  <a:pt x="10494144" y="1295151"/>
                </a:cubicBezTo>
                <a:close/>
                <a:moveTo>
                  <a:pt x="10273424" y="1295151"/>
                </a:moveTo>
                <a:cubicBezTo>
                  <a:pt x="10260048" y="1295151"/>
                  <a:pt x="10256704" y="1301839"/>
                  <a:pt x="10263394" y="1315216"/>
                </a:cubicBezTo>
                <a:cubicBezTo>
                  <a:pt x="10270080" y="1328593"/>
                  <a:pt x="10276772" y="1335280"/>
                  <a:pt x="10283456" y="1335280"/>
                </a:cubicBezTo>
                <a:cubicBezTo>
                  <a:pt x="10290148" y="1335280"/>
                  <a:pt x="10300180" y="1335280"/>
                  <a:pt x="10313556" y="1335280"/>
                </a:cubicBezTo>
                <a:lnTo>
                  <a:pt x="10313556" y="1315216"/>
                </a:lnTo>
                <a:lnTo>
                  <a:pt x="10293492" y="1315216"/>
                </a:lnTo>
                <a:cubicBezTo>
                  <a:pt x="10293492" y="1301839"/>
                  <a:pt x="10286804" y="1295151"/>
                  <a:pt x="10273424" y="1295151"/>
                </a:cubicBezTo>
                <a:close/>
                <a:moveTo>
                  <a:pt x="1906198" y="1295151"/>
                </a:moveTo>
                <a:cubicBezTo>
                  <a:pt x="1892821" y="1295151"/>
                  <a:pt x="1886134" y="1298495"/>
                  <a:pt x="1886134" y="1305182"/>
                </a:cubicBezTo>
                <a:cubicBezTo>
                  <a:pt x="1886134" y="1311872"/>
                  <a:pt x="1892821" y="1315216"/>
                  <a:pt x="1906198" y="1315216"/>
                </a:cubicBezTo>
                <a:cubicBezTo>
                  <a:pt x="1919575" y="1301839"/>
                  <a:pt x="1919575" y="1295151"/>
                  <a:pt x="1906198" y="1295151"/>
                </a:cubicBezTo>
                <a:close/>
                <a:moveTo>
                  <a:pt x="9992512" y="1255020"/>
                </a:moveTo>
                <a:lnTo>
                  <a:pt x="9932317" y="1315216"/>
                </a:lnTo>
                <a:lnTo>
                  <a:pt x="9892186" y="1355347"/>
                </a:lnTo>
                <a:cubicBezTo>
                  <a:pt x="9865432" y="1382101"/>
                  <a:pt x="9848711" y="1405509"/>
                  <a:pt x="9842021" y="1425575"/>
                </a:cubicBezTo>
                <a:cubicBezTo>
                  <a:pt x="9835334" y="1445640"/>
                  <a:pt x="9825301" y="1455673"/>
                  <a:pt x="9811924" y="1455673"/>
                </a:cubicBezTo>
                <a:cubicBezTo>
                  <a:pt x="9811924" y="1469050"/>
                  <a:pt x="9811924" y="1475737"/>
                  <a:pt x="9811924" y="1475737"/>
                </a:cubicBezTo>
                <a:cubicBezTo>
                  <a:pt x="9811924" y="1489117"/>
                  <a:pt x="9838678" y="1462360"/>
                  <a:pt x="9892186" y="1395478"/>
                </a:cubicBezTo>
                <a:cubicBezTo>
                  <a:pt x="9972445" y="1315216"/>
                  <a:pt x="10005889" y="1268397"/>
                  <a:pt x="9992512" y="1255020"/>
                </a:cubicBezTo>
                <a:close/>
                <a:moveTo>
                  <a:pt x="2066723" y="1255020"/>
                </a:moveTo>
                <a:cubicBezTo>
                  <a:pt x="2053343" y="1255020"/>
                  <a:pt x="2046656" y="1258364"/>
                  <a:pt x="2046656" y="1265051"/>
                </a:cubicBezTo>
                <a:cubicBezTo>
                  <a:pt x="2046656" y="1271741"/>
                  <a:pt x="2053343" y="1275085"/>
                  <a:pt x="2066723" y="1275085"/>
                </a:cubicBezTo>
                <a:cubicBezTo>
                  <a:pt x="2066723" y="1275085"/>
                  <a:pt x="2066723" y="1268397"/>
                  <a:pt x="2066723" y="1255020"/>
                </a:cubicBezTo>
                <a:close/>
                <a:moveTo>
                  <a:pt x="1725615" y="1255020"/>
                </a:moveTo>
                <a:lnTo>
                  <a:pt x="1685484" y="1295151"/>
                </a:lnTo>
                <a:lnTo>
                  <a:pt x="1705548" y="1295151"/>
                </a:lnTo>
                <a:close/>
                <a:moveTo>
                  <a:pt x="11336884" y="1234953"/>
                </a:moveTo>
                <a:cubicBezTo>
                  <a:pt x="11336884" y="1234953"/>
                  <a:pt x="11333544" y="1238300"/>
                  <a:pt x="11326852" y="1244987"/>
                </a:cubicBezTo>
                <a:cubicBezTo>
                  <a:pt x="11320164" y="1251677"/>
                  <a:pt x="11323508" y="1255020"/>
                  <a:pt x="11336884" y="1255020"/>
                </a:cubicBezTo>
                <a:close/>
                <a:moveTo>
                  <a:pt x="10775060" y="1234953"/>
                </a:moveTo>
                <a:cubicBezTo>
                  <a:pt x="10775060" y="1248333"/>
                  <a:pt x="10781744" y="1255020"/>
                  <a:pt x="10795124" y="1255020"/>
                </a:cubicBezTo>
                <a:cubicBezTo>
                  <a:pt x="10808500" y="1255020"/>
                  <a:pt x="10821876" y="1248333"/>
                  <a:pt x="10835256" y="1234953"/>
                </a:cubicBezTo>
                <a:lnTo>
                  <a:pt x="10815188" y="1234953"/>
                </a:lnTo>
                <a:cubicBezTo>
                  <a:pt x="10801812" y="1234953"/>
                  <a:pt x="10791780" y="1234953"/>
                  <a:pt x="10785088" y="1234953"/>
                </a:cubicBezTo>
                <a:cubicBezTo>
                  <a:pt x="10778404" y="1234953"/>
                  <a:pt x="10775060" y="1234953"/>
                  <a:pt x="10775060" y="1234953"/>
                </a:cubicBezTo>
                <a:close/>
                <a:moveTo>
                  <a:pt x="10724896" y="1234953"/>
                </a:moveTo>
                <a:cubicBezTo>
                  <a:pt x="10718208" y="1234953"/>
                  <a:pt x="10714860" y="1241643"/>
                  <a:pt x="10714860" y="1255020"/>
                </a:cubicBezTo>
                <a:lnTo>
                  <a:pt x="10734928" y="1255020"/>
                </a:lnTo>
                <a:cubicBezTo>
                  <a:pt x="10734928" y="1241643"/>
                  <a:pt x="10731584" y="1234953"/>
                  <a:pt x="10724896" y="1234953"/>
                </a:cubicBezTo>
                <a:close/>
                <a:moveTo>
                  <a:pt x="10275936" y="1219907"/>
                </a:moveTo>
                <a:cubicBezTo>
                  <a:pt x="10270916" y="1219907"/>
                  <a:pt x="10266737" y="1221579"/>
                  <a:pt x="10263394" y="1224923"/>
                </a:cubicBezTo>
                <a:cubicBezTo>
                  <a:pt x="10256704" y="1231610"/>
                  <a:pt x="10250017" y="1238300"/>
                  <a:pt x="10243327" y="1244987"/>
                </a:cubicBezTo>
                <a:cubicBezTo>
                  <a:pt x="10236640" y="1251677"/>
                  <a:pt x="10226606" y="1261708"/>
                  <a:pt x="10213229" y="1275085"/>
                </a:cubicBezTo>
                <a:lnTo>
                  <a:pt x="10233296" y="1275085"/>
                </a:lnTo>
                <a:cubicBezTo>
                  <a:pt x="10260048" y="1261708"/>
                  <a:pt x="10280112" y="1251677"/>
                  <a:pt x="10293492" y="1244987"/>
                </a:cubicBezTo>
                <a:cubicBezTo>
                  <a:pt x="10306868" y="1238300"/>
                  <a:pt x="10306868" y="1231610"/>
                  <a:pt x="10293492" y="1224923"/>
                </a:cubicBezTo>
                <a:cubicBezTo>
                  <a:pt x="10286804" y="1221579"/>
                  <a:pt x="10280948" y="1219907"/>
                  <a:pt x="10275936" y="1219907"/>
                </a:cubicBezTo>
                <a:close/>
                <a:moveTo>
                  <a:pt x="10032643" y="1214889"/>
                </a:moveTo>
                <a:cubicBezTo>
                  <a:pt x="10019266" y="1214889"/>
                  <a:pt x="10012577" y="1218236"/>
                  <a:pt x="10012577" y="1224923"/>
                </a:cubicBezTo>
                <a:cubicBezTo>
                  <a:pt x="10012577" y="1231610"/>
                  <a:pt x="10012577" y="1234953"/>
                  <a:pt x="10012577" y="1234953"/>
                </a:cubicBezTo>
                <a:lnTo>
                  <a:pt x="10032643" y="1234953"/>
                </a:lnTo>
                <a:close/>
                <a:moveTo>
                  <a:pt x="882870" y="1214889"/>
                </a:moveTo>
                <a:lnTo>
                  <a:pt x="842742" y="1255020"/>
                </a:lnTo>
                <a:lnTo>
                  <a:pt x="822675" y="1275085"/>
                </a:lnTo>
                <a:cubicBezTo>
                  <a:pt x="822675" y="1261708"/>
                  <a:pt x="829365" y="1248333"/>
                  <a:pt x="842742" y="1234953"/>
                </a:cubicBezTo>
                <a:close/>
                <a:moveTo>
                  <a:pt x="10855320" y="1194825"/>
                </a:moveTo>
                <a:lnTo>
                  <a:pt x="10835256" y="1214889"/>
                </a:lnTo>
                <a:lnTo>
                  <a:pt x="10855320" y="1214889"/>
                </a:lnTo>
                <a:cubicBezTo>
                  <a:pt x="10855320" y="1201512"/>
                  <a:pt x="10855320" y="1194825"/>
                  <a:pt x="10855320" y="1194825"/>
                </a:cubicBezTo>
                <a:close/>
                <a:moveTo>
                  <a:pt x="10112903" y="1194825"/>
                </a:moveTo>
                <a:cubicBezTo>
                  <a:pt x="10112903" y="1208202"/>
                  <a:pt x="10112903" y="1214889"/>
                  <a:pt x="10112903" y="1214889"/>
                </a:cubicBezTo>
                <a:cubicBezTo>
                  <a:pt x="10112903" y="1214889"/>
                  <a:pt x="10116249" y="1211546"/>
                  <a:pt x="10122936" y="1204856"/>
                </a:cubicBezTo>
                <a:cubicBezTo>
                  <a:pt x="10129624" y="1198169"/>
                  <a:pt x="10132970" y="1194825"/>
                  <a:pt x="10132970" y="1194825"/>
                </a:cubicBezTo>
                <a:cubicBezTo>
                  <a:pt x="10119593" y="1194825"/>
                  <a:pt x="10112903" y="1194825"/>
                  <a:pt x="10112903" y="1194825"/>
                </a:cubicBezTo>
                <a:close/>
                <a:moveTo>
                  <a:pt x="9209965" y="1194825"/>
                </a:moveTo>
                <a:lnTo>
                  <a:pt x="9189899" y="1214889"/>
                </a:lnTo>
                <a:lnTo>
                  <a:pt x="9230030" y="1194825"/>
                </a:lnTo>
                <a:close/>
                <a:moveTo>
                  <a:pt x="8748462" y="1194825"/>
                </a:moveTo>
                <a:cubicBezTo>
                  <a:pt x="8748462" y="1194825"/>
                  <a:pt x="8748462" y="1201512"/>
                  <a:pt x="8748462" y="1214889"/>
                </a:cubicBezTo>
                <a:cubicBezTo>
                  <a:pt x="8748462" y="1214889"/>
                  <a:pt x="8755152" y="1214889"/>
                  <a:pt x="8768529" y="1214889"/>
                </a:cubicBezTo>
                <a:close/>
                <a:moveTo>
                  <a:pt x="1866070" y="1194825"/>
                </a:moveTo>
                <a:lnTo>
                  <a:pt x="1866070" y="1214889"/>
                </a:lnTo>
                <a:cubicBezTo>
                  <a:pt x="1866070" y="1214889"/>
                  <a:pt x="1862726" y="1218236"/>
                  <a:pt x="1856039" y="1224923"/>
                </a:cubicBezTo>
                <a:cubicBezTo>
                  <a:pt x="1849349" y="1231610"/>
                  <a:pt x="1846006" y="1234953"/>
                  <a:pt x="1846006" y="1234953"/>
                </a:cubicBezTo>
                <a:lnTo>
                  <a:pt x="1846006" y="1255020"/>
                </a:lnTo>
                <a:cubicBezTo>
                  <a:pt x="1832629" y="1255020"/>
                  <a:pt x="1825942" y="1248333"/>
                  <a:pt x="1825942" y="1234953"/>
                </a:cubicBezTo>
                <a:close/>
                <a:moveTo>
                  <a:pt x="9831991" y="1174758"/>
                </a:moveTo>
                <a:cubicBezTo>
                  <a:pt x="9831991" y="1188135"/>
                  <a:pt x="9835334" y="1194825"/>
                  <a:pt x="9842021" y="1194825"/>
                </a:cubicBezTo>
                <a:cubicBezTo>
                  <a:pt x="9848711" y="1194825"/>
                  <a:pt x="9852055" y="1188135"/>
                  <a:pt x="9852055" y="1174758"/>
                </a:cubicBezTo>
                <a:cubicBezTo>
                  <a:pt x="9838678" y="1174758"/>
                  <a:pt x="9831991" y="1174758"/>
                  <a:pt x="9831991" y="1174758"/>
                </a:cubicBezTo>
                <a:close/>
                <a:moveTo>
                  <a:pt x="9390551" y="1174758"/>
                </a:moveTo>
                <a:lnTo>
                  <a:pt x="9310292" y="1255020"/>
                </a:lnTo>
                <a:lnTo>
                  <a:pt x="9350423" y="1234953"/>
                </a:lnTo>
                <a:cubicBezTo>
                  <a:pt x="9377174" y="1208202"/>
                  <a:pt x="9390551" y="1188135"/>
                  <a:pt x="9390551" y="1174758"/>
                </a:cubicBezTo>
                <a:close/>
                <a:moveTo>
                  <a:pt x="10669716" y="1144661"/>
                </a:moveTo>
                <a:cubicBezTo>
                  <a:pt x="10666372" y="1144661"/>
                  <a:pt x="10661356" y="1148007"/>
                  <a:pt x="10654664" y="1154694"/>
                </a:cubicBezTo>
                <a:lnTo>
                  <a:pt x="10654664" y="1174758"/>
                </a:lnTo>
                <a:lnTo>
                  <a:pt x="10674732" y="1154694"/>
                </a:lnTo>
                <a:cubicBezTo>
                  <a:pt x="10674732" y="1148007"/>
                  <a:pt x="10673060" y="1144661"/>
                  <a:pt x="10669716" y="1144661"/>
                </a:cubicBezTo>
                <a:close/>
                <a:moveTo>
                  <a:pt x="10253360" y="1134627"/>
                </a:moveTo>
                <a:lnTo>
                  <a:pt x="10233296" y="1154694"/>
                </a:lnTo>
                <a:lnTo>
                  <a:pt x="10233296" y="1174758"/>
                </a:lnTo>
                <a:cubicBezTo>
                  <a:pt x="10233296" y="1174758"/>
                  <a:pt x="10239983" y="1168071"/>
                  <a:pt x="10253360" y="1154694"/>
                </a:cubicBezTo>
                <a:close/>
                <a:moveTo>
                  <a:pt x="11457276" y="1114563"/>
                </a:moveTo>
                <a:lnTo>
                  <a:pt x="11437212" y="1154694"/>
                </a:lnTo>
                <a:cubicBezTo>
                  <a:pt x="11437212" y="1154694"/>
                  <a:pt x="11443900" y="1154694"/>
                  <a:pt x="11457276" y="1154694"/>
                </a:cubicBezTo>
                <a:close/>
                <a:moveTo>
                  <a:pt x="10915512" y="1114563"/>
                </a:moveTo>
                <a:lnTo>
                  <a:pt x="10915512" y="1134627"/>
                </a:lnTo>
                <a:cubicBezTo>
                  <a:pt x="10915512" y="1148007"/>
                  <a:pt x="10922204" y="1154694"/>
                  <a:pt x="10935580" y="1154694"/>
                </a:cubicBezTo>
                <a:lnTo>
                  <a:pt x="10935580" y="1134627"/>
                </a:lnTo>
                <a:cubicBezTo>
                  <a:pt x="10935580" y="1134627"/>
                  <a:pt x="10928892" y="1127940"/>
                  <a:pt x="10915512" y="1114563"/>
                </a:cubicBezTo>
                <a:close/>
                <a:moveTo>
                  <a:pt x="10855320" y="1114563"/>
                </a:moveTo>
                <a:lnTo>
                  <a:pt x="10815188" y="1154694"/>
                </a:lnTo>
                <a:lnTo>
                  <a:pt x="10795124" y="1194825"/>
                </a:lnTo>
                <a:cubicBezTo>
                  <a:pt x="10795124" y="1194825"/>
                  <a:pt x="10808500" y="1181448"/>
                  <a:pt x="10835256" y="1154694"/>
                </a:cubicBezTo>
                <a:close/>
                <a:moveTo>
                  <a:pt x="10775060" y="1114563"/>
                </a:moveTo>
                <a:cubicBezTo>
                  <a:pt x="10761680" y="1114563"/>
                  <a:pt x="10754992" y="1121253"/>
                  <a:pt x="10754992" y="1134627"/>
                </a:cubicBezTo>
                <a:lnTo>
                  <a:pt x="10734928" y="1154694"/>
                </a:lnTo>
                <a:cubicBezTo>
                  <a:pt x="10721552" y="1154694"/>
                  <a:pt x="10714860" y="1154694"/>
                  <a:pt x="10714860" y="1154694"/>
                </a:cubicBezTo>
                <a:cubicBezTo>
                  <a:pt x="10728236" y="1168071"/>
                  <a:pt x="10721552" y="1181448"/>
                  <a:pt x="10694796" y="1194825"/>
                </a:cubicBezTo>
                <a:cubicBezTo>
                  <a:pt x="10681420" y="1208202"/>
                  <a:pt x="10664700" y="1224923"/>
                  <a:pt x="10644636" y="1244987"/>
                </a:cubicBezTo>
                <a:cubicBezTo>
                  <a:pt x="10624568" y="1265051"/>
                  <a:pt x="10607848" y="1281774"/>
                  <a:pt x="10594472" y="1295151"/>
                </a:cubicBezTo>
                <a:lnTo>
                  <a:pt x="10534276" y="1335280"/>
                </a:lnTo>
                <a:cubicBezTo>
                  <a:pt x="10520896" y="1335280"/>
                  <a:pt x="10517556" y="1341970"/>
                  <a:pt x="10524240" y="1355347"/>
                </a:cubicBezTo>
                <a:cubicBezTo>
                  <a:pt x="10530928" y="1368724"/>
                  <a:pt x="10554340" y="1355347"/>
                  <a:pt x="10594472" y="1315216"/>
                </a:cubicBezTo>
                <a:cubicBezTo>
                  <a:pt x="10607848" y="1301839"/>
                  <a:pt x="10624568" y="1288462"/>
                  <a:pt x="10644636" y="1275085"/>
                </a:cubicBezTo>
                <a:cubicBezTo>
                  <a:pt x="10664700" y="1261708"/>
                  <a:pt x="10688108" y="1241643"/>
                  <a:pt x="10714860" y="1214889"/>
                </a:cubicBezTo>
                <a:cubicBezTo>
                  <a:pt x="10741616" y="1188135"/>
                  <a:pt x="10761680" y="1161381"/>
                  <a:pt x="10775060" y="1134627"/>
                </a:cubicBezTo>
                <a:close/>
                <a:moveTo>
                  <a:pt x="10534276" y="1114563"/>
                </a:moveTo>
                <a:cubicBezTo>
                  <a:pt x="10534276" y="1114563"/>
                  <a:pt x="10534276" y="1121253"/>
                  <a:pt x="10534276" y="1134627"/>
                </a:cubicBezTo>
                <a:cubicBezTo>
                  <a:pt x="10547652" y="1134627"/>
                  <a:pt x="10554340" y="1127940"/>
                  <a:pt x="10554340" y="1114563"/>
                </a:cubicBezTo>
                <a:cubicBezTo>
                  <a:pt x="10554340" y="1114563"/>
                  <a:pt x="10547652" y="1114563"/>
                  <a:pt x="10534276" y="1114563"/>
                </a:cubicBezTo>
                <a:close/>
                <a:moveTo>
                  <a:pt x="10373752" y="1114563"/>
                </a:moveTo>
                <a:lnTo>
                  <a:pt x="10353688" y="1134627"/>
                </a:lnTo>
                <a:cubicBezTo>
                  <a:pt x="10353688" y="1148007"/>
                  <a:pt x="10357028" y="1151350"/>
                  <a:pt x="10363720" y="1144661"/>
                </a:cubicBezTo>
                <a:cubicBezTo>
                  <a:pt x="10370408" y="1137973"/>
                  <a:pt x="10373752" y="1127940"/>
                  <a:pt x="10373752" y="1114563"/>
                </a:cubicBezTo>
                <a:close/>
                <a:moveTo>
                  <a:pt x="9430682" y="1114563"/>
                </a:moveTo>
                <a:cubicBezTo>
                  <a:pt x="9417305" y="1114563"/>
                  <a:pt x="9410618" y="1121253"/>
                  <a:pt x="9410618" y="1134627"/>
                </a:cubicBezTo>
                <a:lnTo>
                  <a:pt x="9410618" y="1154694"/>
                </a:lnTo>
                <a:cubicBezTo>
                  <a:pt x="9410618" y="1154694"/>
                  <a:pt x="9417305" y="1148007"/>
                  <a:pt x="9430682" y="1134627"/>
                </a:cubicBezTo>
                <a:close/>
                <a:moveTo>
                  <a:pt x="2193629" y="1108048"/>
                </a:moveTo>
                <a:lnTo>
                  <a:pt x="2189621" y="1112055"/>
                </a:lnTo>
                <a:cubicBezTo>
                  <a:pt x="2187949" y="1113727"/>
                  <a:pt x="2187115" y="1114563"/>
                  <a:pt x="2187115" y="1114563"/>
                </a:cubicBezTo>
                <a:close/>
                <a:moveTo>
                  <a:pt x="9287717" y="1102022"/>
                </a:moveTo>
                <a:cubicBezTo>
                  <a:pt x="9282702" y="1103694"/>
                  <a:pt x="9276848" y="1107876"/>
                  <a:pt x="9270161" y="1114563"/>
                </a:cubicBezTo>
                <a:cubicBezTo>
                  <a:pt x="9256784" y="1127940"/>
                  <a:pt x="9243407" y="1141317"/>
                  <a:pt x="9230030" y="1154694"/>
                </a:cubicBezTo>
                <a:lnTo>
                  <a:pt x="9270161" y="1154694"/>
                </a:lnTo>
                <a:cubicBezTo>
                  <a:pt x="9296915" y="1127940"/>
                  <a:pt x="9306948" y="1111219"/>
                  <a:pt x="9300258" y="1104529"/>
                </a:cubicBezTo>
                <a:cubicBezTo>
                  <a:pt x="9296915" y="1101186"/>
                  <a:pt x="9292735" y="1100350"/>
                  <a:pt x="9287717" y="1102022"/>
                </a:cubicBezTo>
                <a:close/>
                <a:moveTo>
                  <a:pt x="10955644" y="1094499"/>
                </a:moveTo>
                <a:lnTo>
                  <a:pt x="10955644" y="1114563"/>
                </a:lnTo>
                <a:cubicBezTo>
                  <a:pt x="10969020" y="1114563"/>
                  <a:pt x="10975712" y="1114563"/>
                  <a:pt x="10975712" y="1114563"/>
                </a:cubicBezTo>
                <a:cubicBezTo>
                  <a:pt x="10975712" y="1101186"/>
                  <a:pt x="10969020" y="1094499"/>
                  <a:pt x="10955644" y="1094499"/>
                </a:cubicBezTo>
                <a:close/>
                <a:moveTo>
                  <a:pt x="10413880" y="1074432"/>
                </a:moveTo>
                <a:cubicBezTo>
                  <a:pt x="10413880" y="1087809"/>
                  <a:pt x="10413880" y="1094499"/>
                  <a:pt x="10413880" y="1094499"/>
                </a:cubicBezTo>
                <a:lnTo>
                  <a:pt x="10433948" y="1094499"/>
                </a:lnTo>
                <a:cubicBezTo>
                  <a:pt x="10433948" y="1081122"/>
                  <a:pt x="10427260" y="1074432"/>
                  <a:pt x="10413880" y="1074432"/>
                </a:cubicBezTo>
                <a:close/>
                <a:moveTo>
                  <a:pt x="10143001" y="1074432"/>
                </a:moveTo>
                <a:cubicBezTo>
                  <a:pt x="10136313" y="1074432"/>
                  <a:pt x="10129624" y="1077778"/>
                  <a:pt x="10122936" y="1084465"/>
                </a:cubicBezTo>
                <a:cubicBezTo>
                  <a:pt x="10116249" y="1091152"/>
                  <a:pt x="10109559" y="1101186"/>
                  <a:pt x="10102872" y="1114563"/>
                </a:cubicBezTo>
                <a:cubicBezTo>
                  <a:pt x="10096182" y="1127940"/>
                  <a:pt x="10086149" y="1134627"/>
                  <a:pt x="10072772" y="1134627"/>
                </a:cubicBezTo>
                <a:cubicBezTo>
                  <a:pt x="10046020" y="1174758"/>
                  <a:pt x="10039331" y="1194825"/>
                  <a:pt x="10052708" y="1194825"/>
                </a:cubicBezTo>
                <a:cubicBezTo>
                  <a:pt x="10066085" y="1194825"/>
                  <a:pt x="10079462" y="1184792"/>
                  <a:pt x="10092839" y="1164725"/>
                </a:cubicBezTo>
                <a:cubicBezTo>
                  <a:pt x="10106216" y="1144661"/>
                  <a:pt x="10112903" y="1131283"/>
                  <a:pt x="10112903" y="1124596"/>
                </a:cubicBezTo>
                <a:cubicBezTo>
                  <a:pt x="10112903" y="1117909"/>
                  <a:pt x="10119593" y="1107876"/>
                  <a:pt x="10132970" y="1094499"/>
                </a:cubicBezTo>
                <a:cubicBezTo>
                  <a:pt x="10146347" y="1094499"/>
                  <a:pt x="10153034" y="1087809"/>
                  <a:pt x="10153034" y="1074432"/>
                </a:cubicBezTo>
                <a:cubicBezTo>
                  <a:pt x="10153034" y="1074432"/>
                  <a:pt x="10149690" y="1074432"/>
                  <a:pt x="10143001" y="1074432"/>
                </a:cubicBezTo>
                <a:close/>
                <a:moveTo>
                  <a:pt x="9230030" y="1074432"/>
                </a:moveTo>
                <a:cubicBezTo>
                  <a:pt x="9149770" y="1141317"/>
                  <a:pt x="9109639" y="1194825"/>
                  <a:pt x="9109639" y="1234953"/>
                </a:cubicBezTo>
                <a:cubicBezTo>
                  <a:pt x="9123016" y="1221579"/>
                  <a:pt x="9149770" y="1194825"/>
                  <a:pt x="9189899" y="1154694"/>
                </a:cubicBezTo>
                <a:close/>
                <a:moveTo>
                  <a:pt x="9109639" y="1074432"/>
                </a:moveTo>
                <a:lnTo>
                  <a:pt x="9049444" y="1134627"/>
                </a:lnTo>
                <a:cubicBezTo>
                  <a:pt x="9076195" y="1121253"/>
                  <a:pt x="9092918" y="1107876"/>
                  <a:pt x="9099606" y="1094499"/>
                </a:cubicBezTo>
                <a:cubicBezTo>
                  <a:pt x="9106293" y="1081122"/>
                  <a:pt x="9109639" y="1074432"/>
                  <a:pt x="9109639" y="1074432"/>
                </a:cubicBezTo>
                <a:close/>
                <a:moveTo>
                  <a:pt x="9029377" y="1059383"/>
                </a:moveTo>
                <a:cubicBezTo>
                  <a:pt x="9026033" y="1059386"/>
                  <a:pt x="9022690" y="1061055"/>
                  <a:pt x="9019343" y="1064398"/>
                </a:cubicBezTo>
                <a:cubicBezTo>
                  <a:pt x="9012656" y="1071088"/>
                  <a:pt x="9009313" y="1081122"/>
                  <a:pt x="9009313" y="1094499"/>
                </a:cubicBezTo>
                <a:cubicBezTo>
                  <a:pt x="9009313" y="1121253"/>
                  <a:pt x="9016000" y="1121253"/>
                  <a:pt x="9029377" y="1094499"/>
                </a:cubicBezTo>
                <a:cubicBezTo>
                  <a:pt x="9042754" y="1081122"/>
                  <a:pt x="9046098" y="1071088"/>
                  <a:pt x="9039410" y="1064398"/>
                </a:cubicBezTo>
                <a:cubicBezTo>
                  <a:pt x="9036067" y="1061055"/>
                  <a:pt x="9032723" y="1059386"/>
                  <a:pt x="9029377" y="1059383"/>
                </a:cubicBezTo>
                <a:close/>
                <a:moveTo>
                  <a:pt x="10995776" y="1054368"/>
                </a:moveTo>
                <a:cubicBezTo>
                  <a:pt x="10995776" y="1054368"/>
                  <a:pt x="10992432" y="1057711"/>
                  <a:pt x="10985744" y="1064398"/>
                </a:cubicBezTo>
                <a:cubicBezTo>
                  <a:pt x="10979056" y="1071088"/>
                  <a:pt x="10982400" y="1074432"/>
                  <a:pt x="10995776" y="1074432"/>
                </a:cubicBezTo>
                <a:cubicBezTo>
                  <a:pt x="11009152" y="1074432"/>
                  <a:pt x="11015844" y="1074432"/>
                  <a:pt x="11015844" y="1074432"/>
                </a:cubicBezTo>
                <a:cubicBezTo>
                  <a:pt x="11015844" y="1061055"/>
                  <a:pt x="11012496" y="1054368"/>
                  <a:pt x="11005808" y="1054368"/>
                </a:cubicBezTo>
                <a:cubicBezTo>
                  <a:pt x="10999120" y="1054368"/>
                  <a:pt x="10995776" y="1054368"/>
                  <a:pt x="10995776" y="1054368"/>
                </a:cubicBezTo>
                <a:close/>
                <a:moveTo>
                  <a:pt x="10935580" y="1034301"/>
                </a:moveTo>
                <a:lnTo>
                  <a:pt x="10935580" y="1054368"/>
                </a:lnTo>
                <a:lnTo>
                  <a:pt x="10955644" y="1054368"/>
                </a:lnTo>
                <a:close/>
                <a:moveTo>
                  <a:pt x="10855320" y="1034301"/>
                </a:moveTo>
                <a:lnTo>
                  <a:pt x="10835256" y="1074432"/>
                </a:lnTo>
                <a:lnTo>
                  <a:pt x="10855320" y="1054368"/>
                </a:lnTo>
                <a:close/>
                <a:moveTo>
                  <a:pt x="2247309" y="1034301"/>
                </a:moveTo>
                <a:lnTo>
                  <a:pt x="2207179" y="1074432"/>
                </a:lnTo>
                <a:cubicBezTo>
                  <a:pt x="2207179" y="1081122"/>
                  <a:pt x="2206342" y="1086973"/>
                  <a:pt x="2204672" y="1091988"/>
                </a:cubicBezTo>
                <a:lnTo>
                  <a:pt x="2197148" y="1104529"/>
                </a:lnTo>
                <a:lnTo>
                  <a:pt x="2227244" y="1074432"/>
                </a:lnTo>
                <a:close/>
                <a:moveTo>
                  <a:pt x="11557604" y="1014237"/>
                </a:moveTo>
                <a:lnTo>
                  <a:pt x="11577668" y="1054368"/>
                </a:lnTo>
                <a:lnTo>
                  <a:pt x="11577668" y="1034301"/>
                </a:lnTo>
                <a:cubicBezTo>
                  <a:pt x="11577668" y="1020926"/>
                  <a:pt x="11570984" y="1014237"/>
                  <a:pt x="11557604" y="1014237"/>
                </a:cubicBezTo>
                <a:close/>
                <a:moveTo>
                  <a:pt x="10574404" y="1014237"/>
                </a:moveTo>
                <a:lnTo>
                  <a:pt x="10574404" y="1034301"/>
                </a:lnTo>
                <a:cubicBezTo>
                  <a:pt x="10587784" y="1034301"/>
                  <a:pt x="10594472" y="1027614"/>
                  <a:pt x="10594472" y="1014237"/>
                </a:cubicBezTo>
                <a:close/>
                <a:moveTo>
                  <a:pt x="9069508" y="999188"/>
                </a:moveTo>
                <a:cubicBezTo>
                  <a:pt x="9066164" y="999188"/>
                  <a:pt x="9062818" y="1000859"/>
                  <a:pt x="9059475" y="1004203"/>
                </a:cubicBezTo>
                <a:cubicBezTo>
                  <a:pt x="9052787" y="1010893"/>
                  <a:pt x="9049444" y="1017583"/>
                  <a:pt x="9049444" y="1024270"/>
                </a:cubicBezTo>
                <a:cubicBezTo>
                  <a:pt x="9049444" y="1030957"/>
                  <a:pt x="9056131" y="1034301"/>
                  <a:pt x="9069508" y="1034301"/>
                </a:cubicBezTo>
                <a:cubicBezTo>
                  <a:pt x="9082885" y="1020926"/>
                  <a:pt x="9086229" y="1010893"/>
                  <a:pt x="9079541" y="1004203"/>
                </a:cubicBezTo>
                <a:cubicBezTo>
                  <a:pt x="9076195" y="1000859"/>
                  <a:pt x="9072852" y="999188"/>
                  <a:pt x="9069508" y="999188"/>
                </a:cubicBezTo>
                <a:close/>
                <a:moveTo>
                  <a:pt x="9531009" y="994170"/>
                </a:moveTo>
                <a:cubicBezTo>
                  <a:pt x="9517632" y="994170"/>
                  <a:pt x="9510945" y="1000859"/>
                  <a:pt x="9510945" y="1014237"/>
                </a:cubicBezTo>
                <a:lnTo>
                  <a:pt x="9531009" y="1014237"/>
                </a:lnTo>
                <a:close/>
                <a:moveTo>
                  <a:pt x="1545026" y="994170"/>
                </a:moveTo>
                <a:cubicBezTo>
                  <a:pt x="1545026" y="994170"/>
                  <a:pt x="1548370" y="997516"/>
                  <a:pt x="1555057" y="1004203"/>
                </a:cubicBezTo>
                <a:cubicBezTo>
                  <a:pt x="1561746" y="1010893"/>
                  <a:pt x="1571781" y="1014237"/>
                  <a:pt x="1585158" y="1014237"/>
                </a:cubicBezTo>
                <a:lnTo>
                  <a:pt x="1585158" y="994170"/>
                </a:lnTo>
                <a:close/>
                <a:moveTo>
                  <a:pt x="10905484" y="974105"/>
                </a:moveTo>
                <a:cubicBezTo>
                  <a:pt x="10898792" y="974105"/>
                  <a:pt x="10895448" y="980793"/>
                  <a:pt x="10895448" y="994170"/>
                </a:cubicBezTo>
                <a:cubicBezTo>
                  <a:pt x="10908828" y="994170"/>
                  <a:pt x="10915512" y="994170"/>
                  <a:pt x="10915512" y="994170"/>
                </a:cubicBezTo>
                <a:cubicBezTo>
                  <a:pt x="10915512" y="980793"/>
                  <a:pt x="10912168" y="974105"/>
                  <a:pt x="10905484" y="974105"/>
                </a:cubicBezTo>
                <a:close/>
                <a:moveTo>
                  <a:pt x="10855320" y="974105"/>
                </a:moveTo>
                <a:lnTo>
                  <a:pt x="10815188" y="994170"/>
                </a:lnTo>
                <a:cubicBezTo>
                  <a:pt x="10801812" y="994170"/>
                  <a:pt x="10788436" y="994170"/>
                  <a:pt x="10775060" y="994170"/>
                </a:cubicBezTo>
                <a:cubicBezTo>
                  <a:pt x="10761680" y="994170"/>
                  <a:pt x="10751648" y="994170"/>
                  <a:pt x="10744960" y="994170"/>
                </a:cubicBezTo>
                <a:cubicBezTo>
                  <a:pt x="10738272" y="994170"/>
                  <a:pt x="10734928" y="1000859"/>
                  <a:pt x="10734928" y="1014237"/>
                </a:cubicBezTo>
                <a:lnTo>
                  <a:pt x="10694796" y="1034301"/>
                </a:lnTo>
                <a:lnTo>
                  <a:pt x="10734928" y="1034301"/>
                </a:lnTo>
                <a:cubicBezTo>
                  <a:pt x="10748304" y="1034301"/>
                  <a:pt x="10758340" y="1034301"/>
                  <a:pt x="10765024" y="1034301"/>
                </a:cubicBezTo>
                <a:cubicBezTo>
                  <a:pt x="10771712" y="1034301"/>
                  <a:pt x="10775060" y="1034301"/>
                  <a:pt x="10775060" y="1034301"/>
                </a:cubicBezTo>
                <a:lnTo>
                  <a:pt x="10754992" y="1054368"/>
                </a:lnTo>
                <a:cubicBezTo>
                  <a:pt x="10728236" y="1054368"/>
                  <a:pt x="10714860" y="1061055"/>
                  <a:pt x="10714860" y="1074432"/>
                </a:cubicBezTo>
                <a:cubicBezTo>
                  <a:pt x="10728236" y="1074432"/>
                  <a:pt x="10731584" y="1077778"/>
                  <a:pt x="10724896" y="1084465"/>
                </a:cubicBezTo>
                <a:cubicBezTo>
                  <a:pt x="10718208" y="1091152"/>
                  <a:pt x="10708172" y="1094499"/>
                  <a:pt x="10694796" y="1094499"/>
                </a:cubicBezTo>
                <a:cubicBezTo>
                  <a:pt x="10681420" y="1094499"/>
                  <a:pt x="10671388" y="1097842"/>
                  <a:pt x="10664700" y="1104529"/>
                </a:cubicBezTo>
                <a:cubicBezTo>
                  <a:pt x="10658012" y="1111219"/>
                  <a:pt x="10661356" y="1114563"/>
                  <a:pt x="10674732" y="1114563"/>
                </a:cubicBezTo>
                <a:cubicBezTo>
                  <a:pt x="10688108" y="1114563"/>
                  <a:pt x="10694796" y="1114563"/>
                  <a:pt x="10694796" y="1114563"/>
                </a:cubicBezTo>
                <a:lnTo>
                  <a:pt x="10775060" y="1054368"/>
                </a:lnTo>
                <a:cubicBezTo>
                  <a:pt x="10775060" y="1054368"/>
                  <a:pt x="10781744" y="1047680"/>
                  <a:pt x="10795124" y="1034301"/>
                </a:cubicBezTo>
                <a:cubicBezTo>
                  <a:pt x="10808500" y="1020926"/>
                  <a:pt x="10815188" y="1014237"/>
                  <a:pt x="10815188" y="1014237"/>
                </a:cubicBezTo>
                <a:cubicBezTo>
                  <a:pt x="10841940" y="1000859"/>
                  <a:pt x="10855320" y="987482"/>
                  <a:pt x="10855320" y="974105"/>
                </a:cubicBezTo>
                <a:close/>
                <a:moveTo>
                  <a:pt x="11627832" y="954041"/>
                </a:moveTo>
                <a:cubicBezTo>
                  <a:pt x="11621144" y="954041"/>
                  <a:pt x="11617800" y="960728"/>
                  <a:pt x="11617800" y="974105"/>
                </a:cubicBezTo>
                <a:lnTo>
                  <a:pt x="11637864" y="974105"/>
                </a:lnTo>
                <a:cubicBezTo>
                  <a:pt x="11637864" y="960728"/>
                  <a:pt x="11637864" y="954041"/>
                  <a:pt x="11637864" y="954041"/>
                </a:cubicBezTo>
                <a:cubicBezTo>
                  <a:pt x="11637864" y="954041"/>
                  <a:pt x="11634520" y="954041"/>
                  <a:pt x="11627832" y="954041"/>
                </a:cubicBezTo>
                <a:close/>
                <a:moveTo>
                  <a:pt x="10474080" y="954041"/>
                </a:moveTo>
                <a:lnTo>
                  <a:pt x="10474080" y="994170"/>
                </a:lnTo>
                <a:lnTo>
                  <a:pt x="10494144" y="994170"/>
                </a:lnTo>
                <a:cubicBezTo>
                  <a:pt x="10520896" y="994170"/>
                  <a:pt x="10534276" y="994170"/>
                  <a:pt x="10534276" y="994170"/>
                </a:cubicBezTo>
                <a:cubicBezTo>
                  <a:pt x="10534276" y="994170"/>
                  <a:pt x="10527584" y="987482"/>
                  <a:pt x="10514208" y="974105"/>
                </a:cubicBezTo>
                <a:close/>
                <a:moveTo>
                  <a:pt x="9972445" y="954041"/>
                </a:moveTo>
                <a:cubicBezTo>
                  <a:pt x="9959068" y="954041"/>
                  <a:pt x="9935661" y="980793"/>
                  <a:pt x="9902217" y="1034301"/>
                </a:cubicBezTo>
                <a:cubicBezTo>
                  <a:pt x="9868776" y="1087809"/>
                  <a:pt x="9845368" y="1121253"/>
                  <a:pt x="9831991" y="1134627"/>
                </a:cubicBezTo>
                <a:cubicBezTo>
                  <a:pt x="9805237" y="1161381"/>
                  <a:pt x="9798547" y="1174758"/>
                  <a:pt x="9811924" y="1174758"/>
                </a:cubicBezTo>
                <a:lnTo>
                  <a:pt x="9831991" y="1154694"/>
                </a:lnTo>
                <a:cubicBezTo>
                  <a:pt x="9845368" y="1127940"/>
                  <a:pt x="9865432" y="1107876"/>
                  <a:pt x="9892186" y="1094499"/>
                </a:cubicBezTo>
                <a:cubicBezTo>
                  <a:pt x="9905563" y="1081122"/>
                  <a:pt x="9925627" y="1057711"/>
                  <a:pt x="9952381" y="1024270"/>
                </a:cubicBezTo>
                <a:cubicBezTo>
                  <a:pt x="9979135" y="990826"/>
                  <a:pt x="9992512" y="974105"/>
                  <a:pt x="9992512" y="974105"/>
                </a:cubicBezTo>
                <a:cubicBezTo>
                  <a:pt x="9992512" y="960728"/>
                  <a:pt x="9985822" y="954041"/>
                  <a:pt x="9972445" y="954041"/>
                </a:cubicBezTo>
                <a:close/>
                <a:moveTo>
                  <a:pt x="9571140" y="954041"/>
                </a:moveTo>
                <a:cubicBezTo>
                  <a:pt x="9557763" y="954041"/>
                  <a:pt x="9551076" y="957385"/>
                  <a:pt x="9551076" y="964072"/>
                </a:cubicBezTo>
                <a:cubicBezTo>
                  <a:pt x="9551076" y="970762"/>
                  <a:pt x="9551076" y="974105"/>
                  <a:pt x="9551076" y="974105"/>
                </a:cubicBezTo>
                <a:close/>
                <a:moveTo>
                  <a:pt x="1866070" y="954041"/>
                </a:moveTo>
                <a:lnTo>
                  <a:pt x="1886134" y="954041"/>
                </a:lnTo>
                <a:lnTo>
                  <a:pt x="1866070" y="974105"/>
                </a:lnTo>
                <a:cubicBezTo>
                  <a:pt x="1866070" y="974105"/>
                  <a:pt x="1862726" y="980793"/>
                  <a:pt x="1856039" y="994170"/>
                </a:cubicBezTo>
                <a:cubicBezTo>
                  <a:pt x="1849349" y="1007549"/>
                  <a:pt x="1832629" y="1027614"/>
                  <a:pt x="1805875" y="1054368"/>
                </a:cubicBezTo>
                <a:cubicBezTo>
                  <a:pt x="1792498" y="1067745"/>
                  <a:pt x="1779121" y="1081122"/>
                  <a:pt x="1765743" y="1094499"/>
                </a:cubicBezTo>
                <a:cubicBezTo>
                  <a:pt x="1752367" y="1107876"/>
                  <a:pt x="1745679" y="1121253"/>
                  <a:pt x="1745679" y="1134627"/>
                </a:cubicBezTo>
                <a:lnTo>
                  <a:pt x="1705548" y="1154694"/>
                </a:lnTo>
                <a:lnTo>
                  <a:pt x="1745679" y="1114563"/>
                </a:lnTo>
                <a:cubicBezTo>
                  <a:pt x="1772432" y="1047680"/>
                  <a:pt x="1812565" y="994170"/>
                  <a:pt x="1866070" y="954041"/>
                </a:cubicBezTo>
                <a:close/>
                <a:moveTo>
                  <a:pt x="2182098" y="938992"/>
                </a:moveTo>
                <a:cubicBezTo>
                  <a:pt x="2185441" y="938992"/>
                  <a:pt x="2187115" y="940664"/>
                  <a:pt x="2187115" y="944008"/>
                </a:cubicBezTo>
                <a:cubicBezTo>
                  <a:pt x="2187115" y="950695"/>
                  <a:pt x="2180425" y="954041"/>
                  <a:pt x="2167046" y="954041"/>
                </a:cubicBezTo>
                <a:lnTo>
                  <a:pt x="2146984" y="954041"/>
                </a:lnTo>
                <a:cubicBezTo>
                  <a:pt x="2146984" y="954041"/>
                  <a:pt x="2153674" y="950695"/>
                  <a:pt x="2167046" y="944008"/>
                </a:cubicBezTo>
                <a:cubicBezTo>
                  <a:pt x="2173738" y="940664"/>
                  <a:pt x="2178751" y="938992"/>
                  <a:pt x="2182098" y="938992"/>
                </a:cubicBezTo>
                <a:close/>
                <a:moveTo>
                  <a:pt x="11035908" y="933974"/>
                </a:moveTo>
                <a:lnTo>
                  <a:pt x="11035908" y="954041"/>
                </a:lnTo>
                <a:lnTo>
                  <a:pt x="11013332" y="959057"/>
                </a:lnTo>
                <a:cubicBezTo>
                  <a:pt x="11004972" y="962400"/>
                  <a:pt x="10995776" y="967418"/>
                  <a:pt x="10985744" y="974105"/>
                </a:cubicBezTo>
                <a:cubicBezTo>
                  <a:pt x="10975712" y="980795"/>
                  <a:pt x="10968184" y="985811"/>
                  <a:pt x="10963172" y="989154"/>
                </a:cubicBezTo>
                <a:lnTo>
                  <a:pt x="10959188" y="991810"/>
                </a:lnTo>
                <a:lnTo>
                  <a:pt x="10985744" y="989154"/>
                </a:lnTo>
                <a:cubicBezTo>
                  <a:pt x="10999120" y="985811"/>
                  <a:pt x="11009152" y="980795"/>
                  <a:pt x="11015844" y="974105"/>
                </a:cubicBezTo>
                <a:cubicBezTo>
                  <a:pt x="11022528" y="967418"/>
                  <a:pt x="11028380" y="961564"/>
                  <a:pt x="11033400" y="956549"/>
                </a:cubicBezTo>
                <a:lnTo>
                  <a:pt x="11035908" y="954041"/>
                </a:lnTo>
                <a:lnTo>
                  <a:pt x="11045940" y="944008"/>
                </a:lnTo>
                <a:cubicBezTo>
                  <a:pt x="11052628" y="937321"/>
                  <a:pt x="11055972" y="933974"/>
                  <a:pt x="11055972" y="933974"/>
                </a:cubicBezTo>
                <a:close/>
                <a:moveTo>
                  <a:pt x="10514208" y="933974"/>
                </a:moveTo>
                <a:cubicBezTo>
                  <a:pt x="10514208" y="933974"/>
                  <a:pt x="10514208" y="940664"/>
                  <a:pt x="10514208" y="954041"/>
                </a:cubicBezTo>
                <a:lnTo>
                  <a:pt x="10534276" y="933974"/>
                </a:lnTo>
                <a:cubicBezTo>
                  <a:pt x="10520896" y="933974"/>
                  <a:pt x="10514208" y="933974"/>
                  <a:pt x="10514208" y="933974"/>
                </a:cubicBezTo>
                <a:close/>
                <a:moveTo>
                  <a:pt x="9129703" y="933974"/>
                </a:moveTo>
                <a:lnTo>
                  <a:pt x="9109639" y="954041"/>
                </a:lnTo>
                <a:lnTo>
                  <a:pt x="9109639" y="974105"/>
                </a:lnTo>
                <a:cubicBezTo>
                  <a:pt x="9109639" y="974105"/>
                  <a:pt x="9116326" y="967418"/>
                  <a:pt x="9129703" y="954041"/>
                </a:cubicBezTo>
                <a:close/>
                <a:moveTo>
                  <a:pt x="2242919" y="929706"/>
                </a:moveTo>
                <a:lnTo>
                  <a:pt x="2239785" y="955295"/>
                </a:lnTo>
                <a:cubicBezTo>
                  <a:pt x="2229752" y="990408"/>
                  <a:pt x="2209688" y="1013819"/>
                  <a:pt x="2179589" y="1025524"/>
                </a:cubicBezTo>
                <a:lnTo>
                  <a:pt x="2172311" y="1026737"/>
                </a:lnTo>
                <a:lnTo>
                  <a:pt x="2207179" y="976616"/>
                </a:lnTo>
                <a:close/>
                <a:moveTo>
                  <a:pt x="10830240" y="918926"/>
                </a:moveTo>
                <a:cubicBezTo>
                  <a:pt x="10820204" y="922272"/>
                  <a:pt x="10815188" y="933974"/>
                  <a:pt x="10815188" y="954041"/>
                </a:cubicBezTo>
                <a:lnTo>
                  <a:pt x="10875384" y="954041"/>
                </a:lnTo>
                <a:cubicBezTo>
                  <a:pt x="10875384" y="954041"/>
                  <a:pt x="10875384" y="947351"/>
                  <a:pt x="10875384" y="933974"/>
                </a:cubicBezTo>
                <a:cubicBezTo>
                  <a:pt x="10855320" y="920600"/>
                  <a:pt x="10840268" y="915582"/>
                  <a:pt x="10830240" y="918926"/>
                </a:cubicBezTo>
                <a:close/>
                <a:moveTo>
                  <a:pt x="10363720" y="913910"/>
                </a:moveTo>
                <a:cubicBezTo>
                  <a:pt x="10357028" y="913910"/>
                  <a:pt x="10353688" y="920597"/>
                  <a:pt x="10353688" y="933974"/>
                </a:cubicBezTo>
                <a:cubicBezTo>
                  <a:pt x="10353688" y="933974"/>
                  <a:pt x="10357028" y="930631"/>
                  <a:pt x="10363720" y="923944"/>
                </a:cubicBezTo>
                <a:cubicBezTo>
                  <a:pt x="10370408" y="917254"/>
                  <a:pt x="10370408" y="913910"/>
                  <a:pt x="10363720" y="913910"/>
                </a:cubicBezTo>
                <a:close/>
                <a:moveTo>
                  <a:pt x="1545026" y="913910"/>
                </a:moveTo>
                <a:lnTo>
                  <a:pt x="1524960" y="933974"/>
                </a:lnTo>
                <a:lnTo>
                  <a:pt x="1565090" y="954041"/>
                </a:lnTo>
                <a:close/>
                <a:moveTo>
                  <a:pt x="9490880" y="893843"/>
                </a:moveTo>
                <a:cubicBezTo>
                  <a:pt x="9490880" y="893843"/>
                  <a:pt x="9484191" y="897190"/>
                  <a:pt x="9470814" y="903877"/>
                </a:cubicBezTo>
                <a:cubicBezTo>
                  <a:pt x="9457437" y="910567"/>
                  <a:pt x="9450749" y="913910"/>
                  <a:pt x="9450749" y="913910"/>
                </a:cubicBezTo>
                <a:lnTo>
                  <a:pt x="9370487" y="1014237"/>
                </a:lnTo>
                <a:cubicBezTo>
                  <a:pt x="9357110" y="1027614"/>
                  <a:pt x="9343733" y="1040991"/>
                  <a:pt x="9330356" y="1054368"/>
                </a:cubicBezTo>
                <a:cubicBezTo>
                  <a:pt x="9316979" y="1067745"/>
                  <a:pt x="9310292" y="1074432"/>
                  <a:pt x="9310292" y="1074432"/>
                </a:cubicBezTo>
                <a:lnTo>
                  <a:pt x="9330356" y="1074432"/>
                </a:lnTo>
                <a:cubicBezTo>
                  <a:pt x="9330356" y="1074432"/>
                  <a:pt x="9353767" y="1047680"/>
                  <a:pt x="9400585" y="994170"/>
                </a:cubicBezTo>
                <a:cubicBezTo>
                  <a:pt x="9447403" y="940664"/>
                  <a:pt x="9477501" y="907220"/>
                  <a:pt x="9490880" y="893843"/>
                </a:cubicBezTo>
                <a:close/>
                <a:moveTo>
                  <a:pt x="10614536" y="873779"/>
                </a:moveTo>
                <a:lnTo>
                  <a:pt x="10594472" y="913910"/>
                </a:lnTo>
                <a:lnTo>
                  <a:pt x="10614536" y="893843"/>
                </a:lnTo>
                <a:cubicBezTo>
                  <a:pt x="10627912" y="880466"/>
                  <a:pt x="10634600" y="873779"/>
                  <a:pt x="10634600" y="873779"/>
                </a:cubicBezTo>
                <a:close/>
                <a:moveTo>
                  <a:pt x="10915512" y="853715"/>
                </a:moveTo>
                <a:lnTo>
                  <a:pt x="10915512" y="893843"/>
                </a:lnTo>
                <a:cubicBezTo>
                  <a:pt x="10928892" y="893843"/>
                  <a:pt x="10935580" y="887156"/>
                  <a:pt x="10935580" y="873779"/>
                </a:cubicBezTo>
                <a:close/>
                <a:moveTo>
                  <a:pt x="1946331" y="853715"/>
                </a:moveTo>
                <a:lnTo>
                  <a:pt x="1926263" y="893843"/>
                </a:lnTo>
                <a:lnTo>
                  <a:pt x="1886134" y="913910"/>
                </a:lnTo>
                <a:cubicBezTo>
                  <a:pt x="1886134" y="913910"/>
                  <a:pt x="1892821" y="907220"/>
                  <a:pt x="1906198" y="893843"/>
                </a:cubicBezTo>
                <a:close/>
                <a:moveTo>
                  <a:pt x="9465798" y="841174"/>
                </a:moveTo>
                <a:cubicBezTo>
                  <a:pt x="9462452" y="842846"/>
                  <a:pt x="9457437" y="847025"/>
                  <a:pt x="9450749" y="853715"/>
                </a:cubicBezTo>
                <a:lnTo>
                  <a:pt x="9450749" y="873779"/>
                </a:lnTo>
                <a:cubicBezTo>
                  <a:pt x="9464126" y="860402"/>
                  <a:pt x="9470814" y="850369"/>
                  <a:pt x="9470814" y="843681"/>
                </a:cubicBezTo>
                <a:cubicBezTo>
                  <a:pt x="9470814" y="840338"/>
                  <a:pt x="9469142" y="839502"/>
                  <a:pt x="9465798" y="841174"/>
                </a:cubicBezTo>
                <a:close/>
                <a:moveTo>
                  <a:pt x="11740700" y="838666"/>
                </a:moveTo>
                <a:cubicBezTo>
                  <a:pt x="11739028" y="838666"/>
                  <a:pt x="11738192" y="840338"/>
                  <a:pt x="11738192" y="843681"/>
                </a:cubicBezTo>
                <a:cubicBezTo>
                  <a:pt x="11738192" y="850369"/>
                  <a:pt x="11738192" y="853715"/>
                  <a:pt x="11738192" y="853715"/>
                </a:cubicBezTo>
                <a:cubicBezTo>
                  <a:pt x="11751568" y="853715"/>
                  <a:pt x="11758256" y="853715"/>
                  <a:pt x="11758256" y="853715"/>
                </a:cubicBezTo>
                <a:cubicBezTo>
                  <a:pt x="11758256" y="853715"/>
                  <a:pt x="11754912" y="850369"/>
                  <a:pt x="11748224" y="843681"/>
                </a:cubicBezTo>
                <a:cubicBezTo>
                  <a:pt x="11744880" y="840338"/>
                  <a:pt x="11742372" y="838666"/>
                  <a:pt x="11740700" y="838666"/>
                </a:cubicBezTo>
                <a:close/>
                <a:moveTo>
                  <a:pt x="11196428" y="833648"/>
                </a:moveTo>
                <a:cubicBezTo>
                  <a:pt x="11196428" y="847025"/>
                  <a:pt x="11196428" y="853715"/>
                  <a:pt x="11196428" y="853715"/>
                </a:cubicBezTo>
                <a:cubicBezTo>
                  <a:pt x="11209804" y="853715"/>
                  <a:pt x="11216496" y="853715"/>
                  <a:pt x="11216496" y="853715"/>
                </a:cubicBezTo>
                <a:cubicBezTo>
                  <a:pt x="11216496" y="840338"/>
                  <a:pt x="11209804" y="833648"/>
                  <a:pt x="11196428" y="833648"/>
                </a:cubicBezTo>
                <a:close/>
                <a:moveTo>
                  <a:pt x="10955644" y="833648"/>
                </a:moveTo>
                <a:lnTo>
                  <a:pt x="10955644" y="853715"/>
                </a:lnTo>
                <a:cubicBezTo>
                  <a:pt x="10969020" y="853715"/>
                  <a:pt x="10969020" y="860402"/>
                  <a:pt x="10955644" y="873779"/>
                </a:cubicBezTo>
                <a:lnTo>
                  <a:pt x="10975712" y="873779"/>
                </a:lnTo>
                <a:close/>
                <a:moveTo>
                  <a:pt x="10173098" y="833648"/>
                </a:moveTo>
                <a:cubicBezTo>
                  <a:pt x="10159721" y="833648"/>
                  <a:pt x="10159721" y="847025"/>
                  <a:pt x="10173098" y="873779"/>
                </a:cubicBezTo>
                <a:cubicBezTo>
                  <a:pt x="10159721" y="873779"/>
                  <a:pt x="10153034" y="873779"/>
                  <a:pt x="10153034" y="873779"/>
                </a:cubicBezTo>
                <a:cubicBezTo>
                  <a:pt x="10153034" y="873779"/>
                  <a:pt x="10153034" y="880466"/>
                  <a:pt x="10153034" y="893843"/>
                </a:cubicBezTo>
                <a:lnTo>
                  <a:pt x="10173098" y="893843"/>
                </a:lnTo>
                <a:lnTo>
                  <a:pt x="10193165" y="853715"/>
                </a:lnTo>
                <a:cubicBezTo>
                  <a:pt x="10193165" y="853715"/>
                  <a:pt x="10193165" y="850369"/>
                  <a:pt x="10193165" y="843681"/>
                </a:cubicBezTo>
                <a:cubicBezTo>
                  <a:pt x="10193165" y="836994"/>
                  <a:pt x="10186475" y="833648"/>
                  <a:pt x="10173098" y="833648"/>
                </a:cubicBezTo>
                <a:close/>
                <a:moveTo>
                  <a:pt x="2327571" y="833648"/>
                </a:moveTo>
                <a:lnTo>
                  <a:pt x="2347635" y="853715"/>
                </a:lnTo>
                <a:cubicBezTo>
                  <a:pt x="2347635" y="853715"/>
                  <a:pt x="2347635" y="850369"/>
                  <a:pt x="2347635" y="843681"/>
                </a:cubicBezTo>
                <a:cubicBezTo>
                  <a:pt x="2347635" y="836994"/>
                  <a:pt x="2347635" y="833648"/>
                  <a:pt x="2347635" y="833648"/>
                </a:cubicBezTo>
                <a:cubicBezTo>
                  <a:pt x="2334258" y="833648"/>
                  <a:pt x="2327571" y="833648"/>
                  <a:pt x="2327571" y="833648"/>
                </a:cubicBezTo>
                <a:close/>
                <a:moveTo>
                  <a:pt x="10995776" y="813584"/>
                </a:moveTo>
                <a:cubicBezTo>
                  <a:pt x="10995776" y="820271"/>
                  <a:pt x="10999120" y="821945"/>
                  <a:pt x="11005808" y="818599"/>
                </a:cubicBezTo>
                <a:lnTo>
                  <a:pt x="11012976" y="813584"/>
                </a:lnTo>
                <a:close/>
                <a:moveTo>
                  <a:pt x="10775060" y="813584"/>
                </a:moveTo>
                <a:cubicBezTo>
                  <a:pt x="10761680" y="813584"/>
                  <a:pt x="10744960" y="826961"/>
                  <a:pt x="10724896" y="853715"/>
                </a:cubicBezTo>
                <a:cubicBezTo>
                  <a:pt x="10704828" y="880466"/>
                  <a:pt x="10694796" y="897190"/>
                  <a:pt x="10694796" y="903877"/>
                </a:cubicBezTo>
                <a:cubicBezTo>
                  <a:pt x="10694796" y="910567"/>
                  <a:pt x="10701484" y="907220"/>
                  <a:pt x="10714860" y="893843"/>
                </a:cubicBezTo>
                <a:cubicBezTo>
                  <a:pt x="10728236" y="880466"/>
                  <a:pt x="10741616" y="867092"/>
                  <a:pt x="10754992" y="853715"/>
                </a:cubicBezTo>
                <a:cubicBezTo>
                  <a:pt x="10795124" y="826961"/>
                  <a:pt x="10801812" y="813584"/>
                  <a:pt x="10775060" y="813584"/>
                </a:cubicBezTo>
                <a:close/>
                <a:moveTo>
                  <a:pt x="9551076" y="813584"/>
                </a:moveTo>
                <a:lnTo>
                  <a:pt x="9531009" y="833648"/>
                </a:lnTo>
                <a:cubicBezTo>
                  <a:pt x="9544386" y="833648"/>
                  <a:pt x="9551076" y="833648"/>
                  <a:pt x="9551076" y="833648"/>
                </a:cubicBezTo>
                <a:cubicBezTo>
                  <a:pt x="9551076" y="833648"/>
                  <a:pt x="9551076" y="826961"/>
                  <a:pt x="9551076" y="813584"/>
                </a:cubicBezTo>
                <a:close/>
                <a:moveTo>
                  <a:pt x="10955644" y="793517"/>
                </a:moveTo>
                <a:lnTo>
                  <a:pt x="10955644" y="813584"/>
                </a:lnTo>
                <a:cubicBezTo>
                  <a:pt x="10955644" y="813584"/>
                  <a:pt x="10958992" y="813584"/>
                  <a:pt x="10965680" y="813584"/>
                </a:cubicBezTo>
                <a:cubicBezTo>
                  <a:pt x="10972364" y="813584"/>
                  <a:pt x="10975712" y="813584"/>
                  <a:pt x="10975712" y="813584"/>
                </a:cubicBezTo>
                <a:cubicBezTo>
                  <a:pt x="10975712" y="800207"/>
                  <a:pt x="10969020" y="793517"/>
                  <a:pt x="10955644" y="793517"/>
                </a:cubicBezTo>
                <a:close/>
                <a:moveTo>
                  <a:pt x="10795124" y="793517"/>
                </a:moveTo>
                <a:cubicBezTo>
                  <a:pt x="10781744" y="793517"/>
                  <a:pt x="10775060" y="796863"/>
                  <a:pt x="10775060" y="803550"/>
                </a:cubicBezTo>
                <a:cubicBezTo>
                  <a:pt x="10775060" y="810237"/>
                  <a:pt x="10781744" y="813584"/>
                  <a:pt x="10795124" y="813584"/>
                </a:cubicBezTo>
                <a:cubicBezTo>
                  <a:pt x="10808500" y="813584"/>
                  <a:pt x="10815188" y="810237"/>
                  <a:pt x="10815188" y="803550"/>
                </a:cubicBezTo>
                <a:cubicBezTo>
                  <a:pt x="10815188" y="796863"/>
                  <a:pt x="10808500" y="793517"/>
                  <a:pt x="10795124" y="793517"/>
                </a:cubicBezTo>
                <a:close/>
                <a:moveTo>
                  <a:pt x="10574404" y="793517"/>
                </a:moveTo>
                <a:lnTo>
                  <a:pt x="10574404" y="813584"/>
                </a:lnTo>
                <a:lnTo>
                  <a:pt x="10574404" y="833648"/>
                </a:lnTo>
                <a:cubicBezTo>
                  <a:pt x="10574404" y="833648"/>
                  <a:pt x="10567716" y="843681"/>
                  <a:pt x="10554340" y="863746"/>
                </a:cubicBezTo>
                <a:cubicBezTo>
                  <a:pt x="10540964" y="883812"/>
                  <a:pt x="10534276" y="893843"/>
                  <a:pt x="10534276" y="893843"/>
                </a:cubicBezTo>
                <a:lnTo>
                  <a:pt x="10554340" y="913910"/>
                </a:lnTo>
                <a:lnTo>
                  <a:pt x="10554340" y="893843"/>
                </a:lnTo>
                <a:cubicBezTo>
                  <a:pt x="10567716" y="893843"/>
                  <a:pt x="10574404" y="893843"/>
                  <a:pt x="10574404" y="893843"/>
                </a:cubicBezTo>
                <a:cubicBezTo>
                  <a:pt x="10574404" y="893843"/>
                  <a:pt x="10574404" y="887156"/>
                  <a:pt x="10574404" y="873779"/>
                </a:cubicBezTo>
                <a:cubicBezTo>
                  <a:pt x="10574404" y="860402"/>
                  <a:pt x="10581092" y="847025"/>
                  <a:pt x="10594472" y="833648"/>
                </a:cubicBezTo>
                <a:cubicBezTo>
                  <a:pt x="10594472" y="847025"/>
                  <a:pt x="10594472" y="853715"/>
                  <a:pt x="10594472" y="853715"/>
                </a:cubicBezTo>
                <a:cubicBezTo>
                  <a:pt x="10594472" y="853715"/>
                  <a:pt x="10601156" y="853715"/>
                  <a:pt x="10614536" y="853715"/>
                </a:cubicBezTo>
                <a:cubicBezTo>
                  <a:pt x="10668044" y="853715"/>
                  <a:pt x="10694796" y="840338"/>
                  <a:pt x="10694796" y="813584"/>
                </a:cubicBezTo>
                <a:lnTo>
                  <a:pt x="10594472" y="813584"/>
                </a:lnTo>
                <a:cubicBezTo>
                  <a:pt x="10594472" y="813584"/>
                  <a:pt x="10587784" y="806894"/>
                  <a:pt x="10574404" y="793517"/>
                </a:cubicBezTo>
                <a:close/>
                <a:moveTo>
                  <a:pt x="11161316" y="780978"/>
                </a:moveTo>
                <a:cubicBezTo>
                  <a:pt x="11157968" y="782650"/>
                  <a:pt x="11156296" y="786830"/>
                  <a:pt x="11156296" y="793517"/>
                </a:cubicBezTo>
                <a:cubicBezTo>
                  <a:pt x="11156296" y="806894"/>
                  <a:pt x="11152952" y="816927"/>
                  <a:pt x="11146268" y="823617"/>
                </a:cubicBezTo>
                <a:cubicBezTo>
                  <a:pt x="11139576" y="830304"/>
                  <a:pt x="11136232" y="836994"/>
                  <a:pt x="11136232" y="843681"/>
                </a:cubicBezTo>
                <a:cubicBezTo>
                  <a:pt x="11136232" y="850369"/>
                  <a:pt x="11122856" y="860402"/>
                  <a:pt x="11096104" y="873779"/>
                </a:cubicBezTo>
                <a:lnTo>
                  <a:pt x="11076036" y="913910"/>
                </a:lnTo>
                <a:cubicBezTo>
                  <a:pt x="11089416" y="913910"/>
                  <a:pt x="11102792" y="927287"/>
                  <a:pt x="11116168" y="954041"/>
                </a:cubicBezTo>
                <a:lnTo>
                  <a:pt x="11136232" y="954041"/>
                </a:lnTo>
                <a:lnTo>
                  <a:pt x="11116168" y="913910"/>
                </a:lnTo>
                <a:cubicBezTo>
                  <a:pt x="11102792" y="913910"/>
                  <a:pt x="11096104" y="910567"/>
                  <a:pt x="11096104" y="903877"/>
                </a:cubicBezTo>
                <a:cubicBezTo>
                  <a:pt x="11096104" y="897190"/>
                  <a:pt x="11102792" y="893843"/>
                  <a:pt x="11116168" y="893843"/>
                </a:cubicBezTo>
                <a:cubicBezTo>
                  <a:pt x="11129548" y="880466"/>
                  <a:pt x="11136232" y="880466"/>
                  <a:pt x="11136232" y="893843"/>
                </a:cubicBezTo>
                <a:lnTo>
                  <a:pt x="11136232" y="873779"/>
                </a:lnTo>
                <a:cubicBezTo>
                  <a:pt x="11136232" y="873779"/>
                  <a:pt x="11139576" y="867092"/>
                  <a:pt x="11146268" y="853715"/>
                </a:cubicBezTo>
                <a:cubicBezTo>
                  <a:pt x="11152952" y="840338"/>
                  <a:pt x="11162988" y="833648"/>
                  <a:pt x="11176364" y="833648"/>
                </a:cubicBezTo>
                <a:cubicBezTo>
                  <a:pt x="11189740" y="806894"/>
                  <a:pt x="11196428" y="793517"/>
                  <a:pt x="11196428" y="793517"/>
                </a:cubicBezTo>
                <a:cubicBezTo>
                  <a:pt x="11196428" y="793517"/>
                  <a:pt x="11189740" y="790173"/>
                  <a:pt x="11176364" y="783486"/>
                </a:cubicBezTo>
                <a:cubicBezTo>
                  <a:pt x="11169676" y="780143"/>
                  <a:pt x="11164660" y="779307"/>
                  <a:pt x="11161316" y="780978"/>
                </a:cubicBezTo>
                <a:close/>
                <a:moveTo>
                  <a:pt x="10875384" y="773453"/>
                </a:moveTo>
                <a:cubicBezTo>
                  <a:pt x="10862008" y="786830"/>
                  <a:pt x="10855320" y="793517"/>
                  <a:pt x="10855320" y="793517"/>
                </a:cubicBezTo>
                <a:lnTo>
                  <a:pt x="10875384" y="793517"/>
                </a:lnTo>
                <a:close/>
                <a:moveTo>
                  <a:pt x="1867324" y="763419"/>
                </a:moveTo>
                <a:cubicBezTo>
                  <a:pt x="1871506" y="761747"/>
                  <a:pt x="1874432" y="761747"/>
                  <a:pt x="1876103" y="763419"/>
                </a:cubicBezTo>
                <a:cubicBezTo>
                  <a:pt x="1882793" y="770109"/>
                  <a:pt x="1886134" y="780140"/>
                  <a:pt x="1886134" y="793517"/>
                </a:cubicBezTo>
                <a:lnTo>
                  <a:pt x="1886134" y="813584"/>
                </a:lnTo>
                <a:cubicBezTo>
                  <a:pt x="1886134" y="813584"/>
                  <a:pt x="1879446" y="813584"/>
                  <a:pt x="1866070" y="813584"/>
                </a:cubicBezTo>
                <a:cubicBezTo>
                  <a:pt x="1866070" y="853715"/>
                  <a:pt x="1852693" y="873779"/>
                  <a:pt x="1825942" y="873779"/>
                </a:cubicBezTo>
                <a:cubicBezTo>
                  <a:pt x="1812565" y="873779"/>
                  <a:pt x="1805875" y="867092"/>
                  <a:pt x="1805875" y="853715"/>
                </a:cubicBezTo>
                <a:lnTo>
                  <a:pt x="1785811" y="873779"/>
                </a:lnTo>
                <a:lnTo>
                  <a:pt x="1785811" y="893843"/>
                </a:lnTo>
                <a:lnTo>
                  <a:pt x="1805875" y="893843"/>
                </a:lnTo>
                <a:lnTo>
                  <a:pt x="1765743" y="974105"/>
                </a:lnTo>
                <a:lnTo>
                  <a:pt x="1705548" y="1034301"/>
                </a:lnTo>
                <a:lnTo>
                  <a:pt x="1665417" y="1054368"/>
                </a:lnTo>
                <a:cubicBezTo>
                  <a:pt x="1665417" y="1027614"/>
                  <a:pt x="1672104" y="1014237"/>
                  <a:pt x="1685484" y="1014237"/>
                </a:cubicBezTo>
                <a:lnTo>
                  <a:pt x="1725615" y="913910"/>
                </a:lnTo>
                <a:cubicBezTo>
                  <a:pt x="1725615" y="900533"/>
                  <a:pt x="1749023" y="870435"/>
                  <a:pt x="1795840" y="823617"/>
                </a:cubicBezTo>
                <a:cubicBezTo>
                  <a:pt x="1830957" y="788501"/>
                  <a:pt x="1854785" y="768437"/>
                  <a:pt x="1867324" y="763419"/>
                </a:cubicBezTo>
                <a:close/>
                <a:moveTo>
                  <a:pt x="10815188" y="753388"/>
                </a:moveTo>
                <a:cubicBezTo>
                  <a:pt x="10815188" y="766766"/>
                  <a:pt x="10821876" y="773453"/>
                  <a:pt x="10835256" y="773453"/>
                </a:cubicBezTo>
                <a:lnTo>
                  <a:pt x="10835256" y="753388"/>
                </a:lnTo>
                <a:cubicBezTo>
                  <a:pt x="10821876" y="753388"/>
                  <a:pt x="10815188" y="753388"/>
                  <a:pt x="10815188" y="753388"/>
                </a:cubicBezTo>
                <a:close/>
                <a:moveTo>
                  <a:pt x="10253360" y="753388"/>
                </a:moveTo>
                <a:cubicBezTo>
                  <a:pt x="10246673" y="753388"/>
                  <a:pt x="10239983" y="760076"/>
                  <a:pt x="10233296" y="773453"/>
                </a:cubicBezTo>
                <a:lnTo>
                  <a:pt x="10233296" y="793517"/>
                </a:lnTo>
                <a:lnTo>
                  <a:pt x="10233296" y="826961"/>
                </a:lnTo>
                <a:lnTo>
                  <a:pt x="10228278" y="833648"/>
                </a:lnTo>
                <a:lnTo>
                  <a:pt x="10213229" y="833648"/>
                </a:lnTo>
                <a:lnTo>
                  <a:pt x="10213229" y="853715"/>
                </a:lnTo>
                <a:lnTo>
                  <a:pt x="10228278" y="833648"/>
                </a:lnTo>
                <a:lnTo>
                  <a:pt x="10233296" y="833648"/>
                </a:lnTo>
                <a:lnTo>
                  <a:pt x="10233296" y="826961"/>
                </a:lnTo>
                <a:lnTo>
                  <a:pt x="10273424" y="773453"/>
                </a:lnTo>
                <a:cubicBezTo>
                  <a:pt x="10266737" y="760076"/>
                  <a:pt x="10260048" y="753388"/>
                  <a:pt x="10253360" y="753388"/>
                </a:cubicBezTo>
                <a:close/>
                <a:moveTo>
                  <a:pt x="9581173" y="753388"/>
                </a:moveTo>
                <a:cubicBezTo>
                  <a:pt x="9574484" y="753388"/>
                  <a:pt x="9571140" y="760076"/>
                  <a:pt x="9571140" y="773453"/>
                </a:cubicBezTo>
                <a:cubicBezTo>
                  <a:pt x="9571140" y="786830"/>
                  <a:pt x="9574484" y="793517"/>
                  <a:pt x="9581173" y="793517"/>
                </a:cubicBezTo>
                <a:cubicBezTo>
                  <a:pt x="9587861" y="793517"/>
                  <a:pt x="9591207" y="786830"/>
                  <a:pt x="9591207" y="773453"/>
                </a:cubicBezTo>
                <a:cubicBezTo>
                  <a:pt x="9591207" y="760076"/>
                  <a:pt x="9587861" y="753388"/>
                  <a:pt x="9581173" y="753388"/>
                </a:cubicBezTo>
                <a:close/>
                <a:moveTo>
                  <a:pt x="11055972" y="733322"/>
                </a:moveTo>
                <a:cubicBezTo>
                  <a:pt x="11069348" y="733322"/>
                  <a:pt x="11076036" y="733322"/>
                  <a:pt x="11076036" y="733322"/>
                </a:cubicBezTo>
                <a:lnTo>
                  <a:pt x="11035908" y="753388"/>
                </a:lnTo>
                <a:cubicBezTo>
                  <a:pt x="11035908" y="740011"/>
                  <a:pt x="11042592" y="733322"/>
                  <a:pt x="11055972" y="733322"/>
                </a:cubicBezTo>
                <a:close/>
                <a:moveTo>
                  <a:pt x="9626320" y="723288"/>
                </a:moveTo>
                <a:cubicBezTo>
                  <a:pt x="9622976" y="723288"/>
                  <a:pt x="9617961" y="726634"/>
                  <a:pt x="9611271" y="733322"/>
                </a:cubicBezTo>
                <a:cubicBezTo>
                  <a:pt x="9624648" y="760076"/>
                  <a:pt x="9631335" y="760076"/>
                  <a:pt x="9631335" y="733322"/>
                </a:cubicBezTo>
                <a:cubicBezTo>
                  <a:pt x="9631335" y="726634"/>
                  <a:pt x="9629663" y="723288"/>
                  <a:pt x="9626320" y="723288"/>
                </a:cubicBezTo>
                <a:close/>
                <a:moveTo>
                  <a:pt x="10855320" y="713257"/>
                </a:moveTo>
                <a:cubicBezTo>
                  <a:pt x="10855320" y="713257"/>
                  <a:pt x="10855320" y="719945"/>
                  <a:pt x="10855320" y="733322"/>
                </a:cubicBezTo>
                <a:cubicBezTo>
                  <a:pt x="10868696" y="733322"/>
                  <a:pt x="10875384" y="733322"/>
                  <a:pt x="10875384" y="733322"/>
                </a:cubicBezTo>
                <a:close/>
                <a:moveTo>
                  <a:pt x="1645353" y="713257"/>
                </a:moveTo>
                <a:cubicBezTo>
                  <a:pt x="1591845" y="740011"/>
                  <a:pt x="1565090" y="773453"/>
                  <a:pt x="1565090" y="813584"/>
                </a:cubicBezTo>
                <a:cubicBezTo>
                  <a:pt x="1565090" y="813584"/>
                  <a:pt x="1565090" y="816927"/>
                  <a:pt x="1565090" y="823617"/>
                </a:cubicBezTo>
                <a:cubicBezTo>
                  <a:pt x="1565090" y="830304"/>
                  <a:pt x="1558404" y="840338"/>
                  <a:pt x="1545026" y="853715"/>
                </a:cubicBezTo>
                <a:lnTo>
                  <a:pt x="1524960" y="873779"/>
                </a:lnTo>
                <a:cubicBezTo>
                  <a:pt x="1538337" y="873779"/>
                  <a:pt x="1551714" y="873779"/>
                  <a:pt x="1565090" y="873779"/>
                </a:cubicBezTo>
                <a:lnTo>
                  <a:pt x="1585158" y="833648"/>
                </a:lnTo>
                <a:cubicBezTo>
                  <a:pt x="1585158" y="820271"/>
                  <a:pt x="1591845" y="806894"/>
                  <a:pt x="1605221" y="793517"/>
                </a:cubicBezTo>
                <a:cubicBezTo>
                  <a:pt x="1618598" y="780140"/>
                  <a:pt x="1631976" y="766766"/>
                  <a:pt x="1645353" y="753388"/>
                </a:cubicBezTo>
                <a:close/>
                <a:moveTo>
                  <a:pt x="10066503" y="708239"/>
                </a:moveTo>
                <a:cubicBezTo>
                  <a:pt x="10043928" y="708239"/>
                  <a:pt x="10032643" y="723288"/>
                  <a:pt x="10032643" y="753388"/>
                </a:cubicBezTo>
                <a:lnTo>
                  <a:pt x="10052708" y="753388"/>
                </a:lnTo>
                <a:cubicBezTo>
                  <a:pt x="10066085" y="753388"/>
                  <a:pt x="10072772" y="746699"/>
                  <a:pt x="10072772" y="733322"/>
                </a:cubicBezTo>
                <a:lnTo>
                  <a:pt x="10092839" y="713257"/>
                </a:lnTo>
                <a:cubicBezTo>
                  <a:pt x="10082805" y="709914"/>
                  <a:pt x="10074028" y="708239"/>
                  <a:pt x="10066503" y="708239"/>
                </a:cubicBezTo>
                <a:close/>
                <a:moveTo>
                  <a:pt x="11457276" y="693190"/>
                </a:moveTo>
                <a:cubicBezTo>
                  <a:pt x="11457276" y="706568"/>
                  <a:pt x="11457276" y="713257"/>
                  <a:pt x="11457276" y="713257"/>
                </a:cubicBezTo>
                <a:cubicBezTo>
                  <a:pt x="11470652" y="713257"/>
                  <a:pt x="11477344" y="709911"/>
                  <a:pt x="11477344" y="703224"/>
                </a:cubicBezTo>
                <a:cubicBezTo>
                  <a:pt x="11477344" y="696537"/>
                  <a:pt x="11477344" y="693190"/>
                  <a:pt x="11477344" y="693190"/>
                </a:cubicBezTo>
                <a:cubicBezTo>
                  <a:pt x="11477344" y="693190"/>
                  <a:pt x="11470652" y="693190"/>
                  <a:pt x="11457276" y="693190"/>
                </a:cubicBezTo>
                <a:close/>
                <a:moveTo>
                  <a:pt x="9390551" y="693190"/>
                </a:moveTo>
                <a:cubicBezTo>
                  <a:pt x="9377174" y="706568"/>
                  <a:pt x="9370487" y="713257"/>
                  <a:pt x="9370487" y="713257"/>
                </a:cubicBezTo>
                <a:lnTo>
                  <a:pt x="9370487" y="733322"/>
                </a:lnTo>
                <a:cubicBezTo>
                  <a:pt x="9370487" y="733322"/>
                  <a:pt x="9377174" y="719945"/>
                  <a:pt x="9390551" y="693190"/>
                </a:cubicBezTo>
                <a:close/>
                <a:moveTo>
                  <a:pt x="2469908" y="683159"/>
                </a:moveTo>
                <a:cubicBezTo>
                  <a:pt x="2458622" y="688175"/>
                  <a:pt x="2437930" y="708242"/>
                  <a:pt x="2407832" y="743355"/>
                </a:cubicBezTo>
                <a:cubicBezTo>
                  <a:pt x="2367704" y="790173"/>
                  <a:pt x="2354327" y="813584"/>
                  <a:pt x="2367704" y="813584"/>
                </a:cubicBezTo>
                <a:cubicBezTo>
                  <a:pt x="2381081" y="813584"/>
                  <a:pt x="2387768" y="813584"/>
                  <a:pt x="2387768" y="813584"/>
                </a:cubicBezTo>
                <a:cubicBezTo>
                  <a:pt x="2387768" y="813584"/>
                  <a:pt x="2394455" y="806894"/>
                  <a:pt x="2407832" y="793517"/>
                </a:cubicBezTo>
                <a:cubicBezTo>
                  <a:pt x="2407832" y="766766"/>
                  <a:pt x="2421209" y="743355"/>
                  <a:pt x="2447963" y="723288"/>
                </a:cubicBezTo>
                <a:cubicBezTo>
                  <a:pt x="2474716" y="703224"/>
                  <a:pt x="2484749" y="689847"/>
                  <a:pt x="2478060" y="683160"/>
                </a:cubicBezTo>
                <a:cubicBezTo>
                  <a:pt x="2476389" y="681487"/>
                  <a:pt x="2473672" y="681487"/>
                  <a:pt x="2469908" y="683159"/>
                </a:cubicBezTo>
                <a:close/>
                <a:moveTo>
                  <a:pt x="9809416" y="680652"/>
                </a:moveTo>
                <a:cubicBezTo>
                  <a:pt x="9807744" y="678978"/>
                  <a:pt x="9805237" y="679816"/>
                  <a:pt x="9801890" y="683160"/>
                </a:cubicBezTo>
                <a:cubicBezTo>
                  <a:pt x="9795203" y="689847"/>
                  <a:pt x="9791860" y="693190"/>
                  <a:pt x="9791860" y="693190"/>
                </a:cubicBezTo>
                <a:cubicBezTo>
                  <a:pt x="9791860" y="693190"/>
                  <a:pt x="9791860" y="696537"/>
                  <a:pt x="9791860" y="703224"/>
                </a:cubicBezTo>
                <a:cubicBezTo>
                  <a:pt x="9791860" y="709911"/>
                  <a:pt x="9798547" y="706568"/>
                  <a:pt x="9811924" y="693190"/>
                </a:cubicBezTo>
                <a:cubicBezTo>
                  <a:pt x="9811924" y="686503"/>
                  <a:pt x="9811088" y="682324"/>
                  <a:pt x="9809416" y="680652"/>
                </a:cubicBezTo>
                <a:close/>
                <a:moveTo>
                  <a:pt x="2387768" y="673126"/>
                </a:moveTo>
                <a:lnTo>
                  <a:pt x="2287440" y="793517"/>
                </a:lnTo>
                <a:cubicBezTo>
                  <a:pt x="2274063" y="806894"/>
                  <a:pt x="2260685" y="816927"/>
                  <a:pt x="2247309" y="823617"/>
                </a:cubicBezTo>
                <a:cubicBezTo>
                  <a:pt x="2233933" y="830304"/>
                  <a:pt x="2213868" y="847025"/>
                  <a:pt x="2187115" y="873779"/>
                </a:cubicBezTo>
                <a:cubicBezTo>
                  <a:pt x="2173738" y="900533"/>
                  <a:pt x="2160361" y="923944"/>
                  <a:pt x="2146984" y="944008"/>
                </a:cubicBezTo>
                <a:cubicBezTo>
                  <a:pt x="2133605" y="964072"/>
                  <a:pt x="2120228" y="980793"/>
                  <a:pt x="2106851" y="994170"/>
                </a:cubicBezTo>
                <a:cubicBezTo>
                  <a:pt x="2080100" y="1034301"/>
                  <a:pt x="2066723" y="1061055"/>
                  <a:pt x="2066723" y="1074432"/>
                </a:cubicBezTo>
                <a:cubicBezTo>
                  <a:pt x="2080100" y="1074432"/>
                  <a:pt x="2086787" y="1071088"/>
                  <a:pt x="2086787" y="1064398"/>
                </a:cubicBezTo>
                <a:cubicBezTo>
                  <a:pt x="2086787" y="1057711"/>
                  <a:pt x="2086787" y="1054368"/>
                  <a:pt x="2086787" y="1054368"/>
                </a:cubicBezTo>
                <a:cubicBezTo>
                  <a:pt x="2086787" y="1054368"/>
                  <a:pt x="2100164" y="1040991"/>
                  <a:pt x="2126920" y="1014237"/>
                </a:cubicBezTo>
                <a:lnTo>
                  <a:pt x="2146984" y="994170"/>
                </a:lnTo>
                <a:lnTo>
                  <a:pt x="2126920" y="1034301"/>
                </a:lnTo>
                <a:lnTo>
                  <a:pt x="2172311" y="1026737"/>
                </a:lnTo>
                <a:lnTo>
                  <a:pt x="2167046" y="1034301"/>
                </a:lnTo>
                <a:cubicBezTo>
                  <a:pt x="2140297" y="1074432"/>
                  <a:pt x="2126920" y="1094499"/>
                  <a:pt x="2126920" y="1094499"/>
                </a:cubicBezTo>
                <a:cubicBezTo>
                  <a:pt x="2126920" y="1107876"/>
                  <a:pt x="2120228" y="1124596"/>
                  <a:pt x="2106851" y="1144661"/>
                </a:cubicBezTo>
                <a:cubicBezTo>
                  <a:pt x="2093474" y="1164725"/>
                  <a:pt x="2086787" y="1174758"/>
                  <a:pt x="2086787" y="1174758"/>
                </a:cubicBezTo>
                <a:lnTo>
                  <a:pt x="2167046" y="1094499"/>
                </a:lnTo>
                <a:cubicBezTo>
                  <a:pt x="2180425" y="1081122"/>
                  <a:pt x="2193803" y="1067745"/>
                  <a:pt x="2207179" y="1054368"/>
                </a:cubicBezTo>
                <a:cubicBezTo>
                  <a:pt x="2233933" y="1014237"/>
                  <a:pt x="2253997" y="994170"/>
                  <a:pt x="2267375" y="994170"/>
                </a:cubicBezTo>
                <a:lnTo>
                  <a:pt x="2267375" y="1014237"/>
                </a:lnTo>
                <a:cubicBezTo>
                  <a:pt x="2280753" y="1000859"/>
                  <a:pt x="2287440" y="994170"/>
                  <a:pt x="2287440" y="994170"/>
                </a:cubicBezTo>
                <a:cubicBezTo>
                  <a:pt x="2274063" y="980793"/>
                  <a:pt x="2280753" y="947351"/>
                  <a:pt x="2307504" y="893843"/>
                </a:cubicBezTo>
                <a:lnTo>
                  <a:pt x="2307504" y="873779"/>
                </a:lnTo>
                <a:cubicBezTo>
                  <a:pt x="2294127" y="873779"/>
                  <a:pt x="2274063" y="890500"/>
                  <a:pt x="2247309" y="923944"/>
                </a:cubicBezTo>
                <a:lnTo>
                  <a:pt x="2242919" y="929706"/>
                </a:lnTo>
                <a:lnTo>
                  <a:pt x="2247309" y="893843"/>
                </a:lnTo>
                <a:lnTo>
                  <a:pt x="2227244" y="913910"/>
                </a:lnTo>
                <a:lnTo>
                  <a:pt x="2207179" y="913910"/>
                </a:lnTo>
                <a:cubicBezTo>
                  <a:pt x="2207179" y="887156"/>
                  <a:pt x="2230588" y="853715"/>
                  <a:pt x="2277406" y="813584"/>
                </a:cubicBezTo>
                <a:cubicBezTo>
                  <a:pt x="2324225" y="773453"/>
                  <a:pt x="2347635" y="750042"/>
                  <a:pt x="2347635" y="743355"/>
                </a:cubicBezTo>
                <a:cubicBezTo>
                  <a:pt x="2347635" y="736668"/>
                  <a:pt x="2354327" y="723288"/>
                  <a:pt x="2367704" y="703224"/>
                </a:cubicBezTo>
                <a:cubicBezTo>
                  <a:pt x="2381081" y="683160"/>
                  <a:pt x="2387768" y="673126"/>
                  <a:pt x="2387768" y="673126"/>
                </a:cubicBezTo>
                <a:close/>
                <a:moveTo>
                  <a:pt x="2066723" y="653062"/>
                </a:moveTo>
                <a:lnTo>
                  <a:pt x="2066723" y="693190"/>
                </a:lnTo>
                <a:lnTo>
                  <a:pt x="2066723" y="733322"/>
                </a:lnTo>
                <a:cubicBezTo>
                  <a:pt x="2039969" y="746699"/>
                  <a:pt x="2023246" y="753388"/>
                  <a:pt x="2016558" y="753388"/>
                </a:cubicBezTo>
                <a:cubicBezTo>
                  <a:pt x="2009871" y="753388"/>
                  <a:pt x="1999838" y="760076"/>
                  <a:pt x="1986461" y="773453"/>
                </a:cubicBezTo>
                <a:lnTo>
                  <a:pt x="1966397" y="793517"/>
                </a:lnTo>
                <a:lnTo>
                  <a:pt x="1946331" y="793517"/>
                </a:lnTo>
                <a:cubicBezTo>
                  <a:pt x="1946331" y="780140"/>
                  <a:pt x="1959708" y="760076"/>
                  <a:pt x="1986461" y="733322"/>
                </a:cubicBezTo>
                <a:cubicBezTo>
                  <a:pt x="2013215" y="706568"/>
                  <a:pt x="2039969" y="679813"/>
                  <a:pt x="2066723" y="653062"/>
                </a:cubicBezTo>
                <a:close/>
                <a:moveTo>
                  <a:pt x="2548288" y="632995"/>
                </a:moveTo>
                <a:cubicBezTo>
                  <a:pt x="2534911" y="632995"/>
                  <a:pt x="2528223" y="636339"/>
                  <a:pt x="2528223" y="643029"/>
                </a:cubicBezTo>
                <a:cubicBezTo>
                  <a:pt x="2528223" y="649716"/>
                  <a:pt x="2531567" y="653062"/>
                  <a:pt x="2538257" y="653062"/>
                </a:cubicBezTo>
                <a:cubicBezTo>
                  <a:pt x="2544944" y="653062"/>
                  <a:pt x="2548288" y="646372"/>
                  <a:pt x="2548288" y="632995"/>
                </a:cubicBezTo>
                <a:close/>
                <a:moveTo>
                  <a:pt x="2104343" y="621082"/>
                </a:moveTo>
                <a:cubicBezTo>
                  <a:pt x="2106017" y="620664"/>
                  <a:pt x="2106851" y="621290"/>
                  <a:pt x="2106851" y="622962"/>
                </a:cubicBezTo>
                <a:cubicBezTo>
                  <a:pt x="2106851" y="629652"/>
                  <a:pt x="2093474" y="639685"/>
                  <a:pt x="2066723" y="653062"/>
                </a:cubicBezTo>
                <a:cubicBezTo>
                  <a:pt x="2086787" y="632995"/>
                  <a:pt x="2099330" y="622336"/>
                  <a:pt x="2104343" y="621082"/>
                </a:cubicBezTo>
                <a:close/>
                <a:moveTo>
                  <a:pt x="11066004" y="612931"/>
                </a:moveTo>
                <a:cubicBezTo>
                  <a:pt x="11059316" y="612931"/>
                  <a:pt x="11055972" y="619618"/>
                  <a:pt x="11055972" y="632995"/>
                </a:cubicBezTo>
                <a:cubicBezTo>
                  <a:pt x="11055972" y="646372"/>
                  <a:pt x="11052628" y="656406"/>
                  <a:pt x="11045940" y="663093"/>
                </a:cubicBezTo>
                <a:cubicBezTo>
                  <a:pt x="11039252" y="669783"/>
                  <a:pt x="11035908" y="679813"/>
                  <a:pt x="11035908" y="693190"/>
                </a:cubicBezTo>
                <a:lnTo>
                  <a:pt x="11015844" y="713257"/>
                </a:lnTo>
                <a:cubicBezTo>
                  <a:pt x="11015844" y="713257"/>
                  <a:pt x="11015844" y="719945"/>
                  <a:pt x="11015844" y="733322"/>
                </a:cubicBezTo>
                <a:cubicBezTo>
                  <a:pt x="11002464" y="733322"/>
                  <a:pt x="10995776" y="733322"/>
                  <a:pt x="10995776" y="733322"/>
                </a:cubicBezTo>
                <a:lnTo>
                  <a:pt x="10995776" y="753388"/>
                </a:lnTo>
                <a:cubicBezTo>
                  <a:pt x="10995776" y="766766"/>
                  <a:pt x="10995776" y="773453"/>
                  <a:pt x="10995776" y="773453"/>
                </a:cubicBezTo>
                <a:cubicBezTo>
                  <a:pt x="10995776" y="773453"/>
                  <a:pt x="10989088" y="773453"/>
                  <a:pt x="10975712" y="773453"/>
                </a:cubicBezTo>
                <a:cubicBezTo>
                  <a:pt x="10975712" y="786830"/>
                  <a:pt x="10982400" y="793517"/>
                  <a:pt x="10995776" y="793517"/>
                </a:cubicBezTo>
                <a:cubicBezTo>
                  <a:pt x="11009152" y="793517"/>
                  <a:pt x="11015844" y="793517"/>
                  <a:pt x="11015844" y="793517"/>
                </a:cubicBezTo>
                <a:cubicBezTo>
                  <a:pt x="11015844" y="800207"/>
                  <a:pt x="11015844" y="805222"/>
                  <a:pt x="11015844" y="808566"/>
                </a:cubicBezTo>
                <a:lnTo>
                  <a:pt x="11015844" y="811578"/>
                </a:lnTo>
                <a:lnTo>
                  <a:pt x="11018352" y="809822"/>
                </a:lnTo>
                <a:cubicBezTo>
                  <a:pt x="11023364" y="805640"/>
                  <a:pt x="11029220" y="800207"/>
                  <a:pt x="11035908" y="793517"/>
                </a:cubicBezTo>
                <a:cubicBezTo>
                  <a:pt x="11062660" y="780140"/>
                  <a:pt x="11076036" y="773453"/>
                  <a:pt x="11076036" y="773453"/>
                </a:cubicBezTo>
                <a:cubicBezTo>
                  <a:pt x="11116168" y="733322"/>
                  <a:pt x="11136232" y="713257"/>
                  <a:pt x="11136232" y="713257"/>
                </a:cubicBezTo>
                <a:lnTo>
                  <a:pt x="11096104" y="713257"/>
                </a:lnTo>
                <a:lnTo>
                  <a:pt x="11096104" y="673126"/>
                </a:lnTo>
                <a:cubicBezTo>
                  <a:pt x="11109480" y="673126"/>
                  <a:pt x="11116168" y="666439"/>
                  <a:pt x="11116168" y="653062"/>
                </a:cubicBezTo>
                <a:cubicBezTo>
                  <a:pt x="11116168" y="639685"/>
                  <a:pt x="11109480" y="629652"/>
                  <a:pt x="11096104" y="622962"/>
                </a:cubicBezTo>
                <a:cubicBezTo>
                  <a:pt x="11082724" y="616275"/>
                  <a:pt x="11072692" y="612931"/>
                  <a:pt x="11066004" y="612931"/>
                </a:cubicBezTo>
                <a:close/>
                <a:moveTo>
                  <a:pt x="10393816" y="612931"/>
                </a:moveTo>
                <a:lnTo>
                  <a:pt x="10353688" y="653062"/>
                </a:lnTo>
                <a:lnTo>
                  <a:pt x="10393816" y="632995"/>
                </a:lnTo>
                <a:cubicBezTo>
                  <a:pt x="10393816" y="619618"/>
                  <a:pt x="10393816" y="612931"/>
                  <a:pt x="10393816" y="612931"/>
                </a:cubicBezTo>
                <a:close/>
                <a:moveTo>
                  <a:pt x="2407832" y="612931"/>
                </a:moveTo>
                <a:cubicBezTo>
                  <a:pt x="2407832" y="626308"/>
                  <a:pt x="2407832" y="632995"/>
                  <a:pt x="2407832" y="632995"/>
                </a:cubicBezTo>
                <a:cubicBezTo>
                  <a:pt x="2407832" y="632995"/>
                  <a:pt x="2411178" y="632995"/>
                  <a:pt x="2417866" y="632995"/>
                </a:cubicBezTo>
                <a:cubicBezTo>
                  <a:pt x="2424553" y="632995"/>
                  <a:pt x="2427898" y="626308"/>
                  <a:pt x="2427898" y="612931"/>
                </a:cubicBezTo>
                <a:cubicBezTo>
                  <a:pt x="2414522" y="612931"/>
                  <a:pt x="2407832" y="612931"/>
                  <a:pt x="2407832" y="612931"/>
                </a:cubicBezTo>
                <a:close/>
                <a:moveTo>
                  <a:pt x="10594472" y="592864"/>
                </a:moveTo>
                <a:cubicBezTo>
                  <a:pt x="10594472" y="606241"/>
                  <a:pt x="10594472" y="612931"/>
                  <a:pt x="10594472" y="612931"/>
                </a:cubicBezTo>
                <a:cubicBezTo>
                  <a:pt x="10594472" y="612931"/>
                  <a:pt x="10601156" y="606241"/>
                  <a:pt x="10614536" y="592864"/>
                </a:cubicBezTo>
                <a:cubicBezTo>
                  <a:pt x="10614536" y="592864"/>
                  <a:pt x="10607848" y="592864"/>
                  <a:pt x="10594472" y="592864"/>
                </a:cubicBezTo>
                <a:close/>
                <a:moveTo>
                  <a:pt x="9671466" y="592864"/>
                </a:moveTo>
                <a:lnTo>
                  <a:pt x="9691533" y="592864"/>
                </a:lnTo>
                <a:cubicBezTo>
                  <a:pt x="9691533" y="592864"/>
                  <a:pt x="9688187" y="596210"/>
                  <a:pt x="9681500" y="602898"/>
                </a:cubicBezTo>
                <a:cubicBezTo>
                  <a:pt x="9674813" y="609585"/>
                  <a:pt x="9671466" y="606241"/>
                  <a:pt x="9671466" y="592864"/>
                </a:cubicBezTo>
                <a:close/>
                <a:moveTo>
                  <a:pt x="1783302" y="580323"/>
                </a:moveTo>
                <a:cubicBezTo>
                  <a:pt x="1778284" y="580326"/>
                  <a:pt x="1765743" y="587849"/>
                  <a:pt x="1745679" y="602898"/>
                </a:cubicBezTo>
                <a:cubicBezTo>
                  <a:pt x="1718925" y="622962"/>
                  <a:pt x="1705548" y="639685"/>
                  <a:pt x="1705548" y="653062"/>
                </a:cubicBezTo>
                <a:lnTo>
                  <a:pt x="1745679" y="632995"/>
                </a:lnTo>
                <a:cubicBezTo>
                  <a:pt x="1772432" y="606241"/>
                  <a:pt x="1785811" y="589521"/>
                  <a:pt x="1785811" y="582833"/>
                </a:cubicBezTo>
                <a:cubicBezTo>
                  <a:pt x="1785811" y="581162"/>
                  <a:pt x="1784975" y="580323"/>
                  <a:pt x="1783302" y="580323"/>
                </a:cubicBezTo>
                <a:close/>
                <a:moveTo>
                  <a:pt x="11597736" y="572800"/>
                </a:moveTo>
                <a:lnTo>
                  <a:pt x="11577668" y="592864"/>
                </a:lnTo>
                <a:cubicBezTo>
                  <a:pt x="11591048" y="592864"/>
                  <a:pt x="11597736" y="592864"/>
                  <a:pt x="11597736" y="592864"/>
                </a:cubicBezTo>
                <a:cubicBezTo>
                  <a:pt x="11597736" y="592864"/>
                  <a:pt x="11597736" y="586177"/>
                  <a:pt x="11597736" y="572800"/>
                </a:cubicBezTo>
                <a:close/>
                <a:moveTo>
                  <a:pt x="11356952" y="572800"/>
                </a:moveTo>
                <a:cubicBezTo>
                  <a:pt x="11343572" y="599554"/>
                  <a:pt x="11336884" y="619618"/>
                  <a:pt x="11336884" y="632995"/>
                </a:cubicBezTo>
                <a:cubicBezTo>
                  <a:pt x="11323508" y="619618"/>
                  <a:pt x="11316820" y="619618"/>
                  <a:pt x="11316820" y="632995"/>
                </a:cubicBezTo>
                <a:cubicBezTo>
                  <a:pt x="11316820" y="646372"/>
                  <a:pt x="11310132" y="663093"/>
                  <a:pt x="11296756" y="683160"/>
                </a:cubicBezTo>
                <a:cubicBezTo>
                  <a:pt x="11283376" y="703224"/>
                  <a:pt x="11270000" y="709911"/>
                  <a:pt x="11256624" y="703224"/>
                </a:cubicBezTo>
                <a:cubicBezTo>
                  <a:pt x="11243248" y="696537"/>
                  <a:pt x="11236560" y="699880"/>
                  <a:pt x="11236560" y="713257"/>
                </a:cubicBezTo>
                <a:cubicBezTo>
                  <a:pt x="11236560" y="726634"/>
                  <a:pt x="11233216" y="736668"/>
                  <a:pt x="11226528" y="743355"/>
                </a:cubicBezTo>
                <a:cubicBezTo>
                  <a:pt x="11219840" y="750042"/>
                  <a:pt x="11209804" y="746699"/>
                  <a:pt x="11196428" y="733322"/>
                </a:cubicBezTo>
                <a:lnTo>
                  <a:pt x="11196428" y="753388"/>
                </a:lnTo>
                <a:cubicBezTo>
                  <a:pt x="11209804" y="766766"/>
                  <a:pt x="11216496" y="783486"/>
                  <a:pt x="11216496" y="803550"/>
                </a:cubicBezTo>
                <a:cubicBezTo>
                  <a:pt x="11216496" y="823617"/>
                  <a:pt x="11223184" y="830304"/>
                  <a:pt x="11236560" y="823617"/>
                </a:cubicBezTo>
                <a:cubicBezTo>
                  <a:pt x="11249936" y="816927"/>
                  <a:pt x="11259972" y="806894"/>
                  <a:pt x="11266656" y="793517"/>
                </a:cubicBezTo>
                <a:cubicBezTo>
                  <a:pt x="11273344" y="780140"/>
                  <a:pt x="11273344" y="770109"/>
                  <a:pt x="11266656" y="763419"/>
                </a:cubicBezTo>
                <a:cubicBezTo>
                  <a:pt x="11259972" y="756732"/>
                  <a:pt x="11259972" y="746699"/>
                  <a:pt x="11266656" y="733322"/>
                </a:cubicBezTo>
                <a:cubicBezTo>
                  <a:pt x="11273344" y="719945"/>
                  <a:pt x="11280036" y="713257"/>
                  <a:pt x="11286724" y="713257"/>
                </a:cubicBezTo>
                <a:cubicBezTo>
                  <a:pt x="11293412" y="713257"/>
                  <a:pt x="11303444" y="709911"/>
                  <a:pt x="11316820" y="703224"/>
                </a:cubicBezTo>
                <a:cubicBezTo>
                  <a:pt x="11330200" y="696537"/>
                  <a:pt x="11336884" y="686503"/>
                  <a:pt x="11336884" y="673126"/>
                </a:cubicBezTo>
                <a:lnTo>
                  <a:pt x="11437212" y="612931"/>
                </a:lnTo>
                <a:lnTo>
                  <a:pt x="11417148" y="592864"/>
                </a:lnTo>
                <a:cubicBezTo>
                  <a:pt x="11417148" y="592864"/>
                  <a:pt x="11413800" y="589521"/>
                  <a:pt x="11407116" y="582833"/>
                </a:cubicBezTo>
                <a:cubicBezTo>
                  <a:pt x="11400428" y="576144"/>
                  <a:pt x="11397080" y="572800"/>
                  <a:pt x="11397080" y="572800"/>
                </a:cubicBezTo>
                <a:close/>
                <a:moveTo>
                  <a:pt x="10474080" y="572800"/>
                </a:moveTo>
                <a:cubicBezTo>
                  <a:pt x="10474080" y="586177"/>
                  <a:pt x="10477424" y="592864"/>
                  <a:pt x="10484112" y="592864"/>
                </a:cubicBezTo>
                <a:cubicBezTo>
                  <a:pt x="10490800" y="592864"/>
                  <a:pt x="10494144" y="586177"/>
                  <a:pt x="10494144" y="572800"/>
                </a:cubicBezTo>
                <a:close/>
                <a:moveTo>
                  <a:pt x="2327571" y="572800"/>
                </a:moveTo>
                <a:lnTo>
                  <a:pt x="2307504" y="592864"/>
                </a:lnTo>
                <a:cubicBezTo>
                  <a:pt x="2294127" y="606241"/>
                  <a:pt x="2287440" y="612931"/>
                  <a:pt x="2287440" y="612931"/>
                </a:cubicBezTo>
                <a:lnTo>
                  <a:pt x="2287440" y="592864"/>
                </a:lnTo>
                <a:cubicBezTo>
                  <a:pt x="2300817" y="579487"/>
                  <a:pt x="2314194" y="572800"/>
                  <a:pt x="2327571" y="572800"/>
                </a:cubicBezTo>
                <a:close/>
                <a:moveTo>
                  <a:pt x="2006526" y="559423"/>
                </a:moveTo>
                <a:lnTo>
                  <a:pt x="2006526" y="562766"/>
                </a:lnTo>
                <a:cubicBezTo>
                  <a:pt x="2006526" y="566113"/>
                  <a:pt x="2004853" y="568620"/>
                  <a:pt x="2001509" y="570292"/>
                </a:cubicBezTo>
                <a:lnTo>
                  <a:pt x="1997926" y="570888"/>
                </a:lnTo>
                <a:close/>
                <a:moveTo>
                  <a:pt x="11196428" y="552736"/>
                </a:moveTo>
                <a:cubicBezTo>
                  <a:pt x="11196428" y="552736"/>
                  <a:pt x="11193084" y="556079"/>
                  <a:pt x="11186396" y="562766"/>
                </a:cubicBezTo>
                <a:cubicBezTo>
                  <a:pt x="11179708" y="569456"/>
                  <a:pt x="11176364" y="576144"/>
                  <a:pt x="11176364" y="582833"/>
                </a:cubicBezTo>
                <a:cubicBezTo>
                  <a:pt x="11176364" y="589521"/>
                  <a:pt x="11176364" y="592864"/>
                  <a:pt x="11176364" y="592864"/>
                </a:cubicBezTo>
                <a:cubicBezTo>
                  <a:pt x="11162988" y="592864"/>
                  <a:pt x="11156296" y="599554"/>
                  <a:pt x="11156296" y="612931"/>
                </a:cubicBezTo>
                <a:lnTo>
                  <a:pt x="11176364" y="612931"/>
                </a:lnTo>
                <a:cubicBezTo>
                  <a:pt x="11189740" y="599554"/>
                  <a:pt x="11196428" y="586177"/>
                  <a:pt x="11196428" y="572800"/>
                </a:cubicBezTo>
                <a:cubicBezTo>
                  <a:pt x="11196428" y="559423"/>
                  <a:pt x="11196428" y="552736"/>
                  <a:pt x="11196428" y="552736"/>
                </a:cubicBezTo>
                <a:close/>
                <a:moveTo>
                  <a:pt x="10183132" y="552736"/>
                </a:moveTo>
                <a:cubicBezTo>
                  <a:pt x="10176445" y="552736"/>
                  <a:pt x="10173098" y="559423"/>
                  <a:pt x="10173098" y="572800"/>
                </a:cubicBezTo>
                <a:lnTo>
                  <a:pt x="10193165" y="552736"/>
                </a:lnTo>
                <a:cubicBezTo>
                  <a:pt x="10193165" y="552736"/>
                  <a:pt x="10189822" y="552736"/>
                  <a:pt x="10183132" y="552736"/>
                </a:cubicBezTo>
                <a:close/>
                <a:moveTo>
                  <a:pt x="9631335" y="552736"/>
                </a:moveTo>
                <a:cubicBezTo>
                  <a:pt x="9631335" y="552736"/>
                  <a:pt x="9614615" y="576144"/>
                  <a:pt x="9581173" y="622962"/>
                </a:cubicBezTo>
                <a:cubicBezTo>
                  <a:pt x="9547729" y="669783"/>
                  <a:pt x="9531009" y="693190"/>
                  <a:pt x="9531009" y="693190"/>
                </a:cubicBezTo>
                <a:lnTo>
                  <a:pt x="9611271" y="592864"/>
                </a:lnTo>
                <a:close/>
                <a:moveTo>
                  <a:pt x="9270161" y="552736"/>
                </a:moveTo>
                <a:lnTo>
                  <a:pt x="9270161" y="572800"/>
                </a:lnTo>
                <a:lnTo>
                  <a:pt x="9290225" y="552736"/>
                </a:lnTo>
                <a:close/>
                <a:moveTo>
                  <a:pt x="11029324" y="550541"/>
                </a:moveTo>
                <a:cubicBezTo>
                  <a:pt x="11010300" y="552002"/>
                  <a:pt x="10965680" y="599554"/>
                  <a:pt x="10895448" y="693190"/>
                </a:cubicBezTo>
                <a:lnTo>
                  <a:pt x="10895448" y="713257"/>
                </a:lnTo>
                <a:lnTo>
                  <a:pt x="10935580" y="673126"/>
                </a:lnTo>
                <a:lnTo>
                  <a:pt x="10995776" y="612931"/>
                </a:lnTo>
                <a:cubicBezTo>
                  <a:pt x="11035908" y="572800"/>
                  <a:pt x="11049284" y="552736"/>
                  <a:pt x="11035908" y="552736"/>
                </a:cubicBezTo>
                <a:cubicBezTo>
                  <a:pt x="11034236" y="551064"/>
                  <a:pt x="11032040" y="550331"/>
                  <a:pt x="11029324" y="550541"/>
                </a:cubicBezTo>
                <a:close/>
                <a:moveTo>
                  <a:pt x="11457276" y="532669"/>
                </a:moveTo>
                <a:lnTo>
                  <a:pt x="11437212" y="572800"/>
                </a:lnTo>
                <a:cubicBezTo>
                  <a:pt x="11437212" y="572800"/>
                  <a:pt x="11440556" y="572800"/>
                  <a:pt x="11447244" y="572800"/>
                </a:cubicBezTo>
                <a:cubicBezTo>
                  <a:pt x="11453932" y="572800"/>
                  <a:pt x="11463968" y="569456"/>
                  <a:pt x="11477344" y="562766"/>
                </a:cubicBezTo>
                <a:cubicBezTo>
                  <a:pt x="11490720" y="556079"/>
                  <a:pt x="11494064" y="549389"/>
                  <a:pt x="11487376" y="542702"/>
                </a:cubicBezTo>
                <a:cubicBezTo>
                  <a:pt x="11480688" y="536012"/>
                  <a:pt x="11470652" y="532669"/>
                  <a:pt x="11457276" y="532669"/>
                </a:cubicBezTo>
                <a:close/>
                <a:moveTo>
                  <a:pt x="11637864" y="512605"/>
                </a:moveTo>
                <a:cubicBezTo>
                  <a:pt x="11637864" y="525982"/>
                  <a:pt x="11637864" y="532669"/>
                  <a:pt x="11637864" y="532669"/>
                </a:cubicBezTo>
                <a:cubicBezTo>
                  <a:pt x="11651244" y="532669"/>
                  <a:pt x="11657932" y="525982"/>
                  <a:pt x="11657932" y="512605"/>
                </a:cubicBezTo>
                <a:close/>
                <a:moveTo>
                  <a:pt x="11356952" y="512605"/>
                </a:moveTo>
                <a:cubicBezTo>
                  <a:pt x="11363640" y="512605"/>
                  <a:pt x="11367820" y="514276"/>
                  <a:pt x="11369492" y="517620"/>
                </a:cubicBezTo>
                <a:lnTo>
                  <a:pt x="11368988" y="520629"/>
                </a:lnTo>
                <a:lnTo>
                  <a:pt x="11366984" y="520130"/>
                </a:lnTo>
                <a:cubicBezTo>
                  <a:pt x="11363640" y="518456"/>
                  <a:pt x="11360296" y="515948"/>
                  <a:pt x="11356952" y="512605"/>
                </a:cubicBezTo>
                <a:close/>
                <a:moveTo>
                  <a:pt x="11116168" y="512605"/>
                </a:moveTo>
                <a:cubicBezTo>
                  <a:pt x="11116168" y="512605"/>
                  <a:pt x="11112824" y="519292"/>
                  <a:pt x="11106136" y="532669"/>
                </a:cubicBezTo>
                <a:cubicBezTo>
                  <a:pt x="11099444" y="546046"/>
                  <a:pt x="11099444" y="552736"/>
                  <a:pt x="11106136" y="552736"/>
                </a:cubicBezTo>
                <a:cubicBezTo>
                  <a:pt x="11112824" y="552736"/>
                  <a:pt x="11116168" y="546046"/>
                  <a:pt x="11116168" y="532669"/>
                </a:cubicBezTo>
                <a:cubicBezTo>
                  <a:pt x="11116168" y="519292"/>
                  <a:pt x="11116168" y="512605"/>
                  <a:pt x="11116168" y="512605"/>
                </a:cubicBezTo>
                <a:close/>
                <a:moveTo>
                  <a:pt x="9671466" y="512605"/>
                </a:moveTo>
                <a:lnTo>
                  <a:pt x="9651402" y="532669"/>
                </a:lnTo>
                <a:cubicBezTo>
                  <a:pt x="9664779" y="532669"/>
                  <a:pt x="9671466" y="529325"/>
                  <a:pt x="9671466" y="522635"/>
                </a:cubicBezTo>
                <a:cubicBezTo>
                  <a:pt x="9671466" y="515948"/>
                  <a:pt x="9671466" y="512605"/>
                  <a:pt x="9671466" y="512605"/>
                </a:cubicBezTo>
                <a:close/>
                <a:moveTo>
                  <a:pt x="11452260" y="500064"/>
                </a:moveTo>
                <a:cubicBezTo>
                  <a:pt x="11448916" y="501735"/>
                  <a:pt x="11443900" y="505915"/>
                  <a:pt x="11437212" y="512605"/>
                </a:cubicBezTo>
                <a:cubicBezTo>
                  <a:pt x="11423836" y="525982"/>
                  <a:pt x="11417148" y="539359"/>
                  <a:pt x="11417148" y="552736"/>
                </a:cubicBezTo>
                <a:lnTo>
                  <a:pt x="11437212" y="532669"/>
                </a:lnTo>
                <a:cubicBezTo>
                  <a:pt x="11450588" y="519292"/>
                  <a:pt x="11457276" y="509258"/>
                  <a:pt x="11457276" y="502571"/>
                </a:cubicBezTo>
                <a:cubicBezTo>
                  <a:pt x="11457276" y="499228"/>
                  <a:pt x="11455604" y="498392"/>
                  <a:pt x="11452260" y="500064"/>
                </a:cubicBezTo>
                <a:close/>
                <a:moveTo>
                  <a:pt x="10674732" y="492538"/>
                </a:moveTo>
                <a:cubicBezTo>
                  <a:pt x="10674732" y="492538"/>
                  <a:pt x="10668044" y="499228"/>
                  <a:pt x="10654664" y="512605"/>
                </a:cubicBezTo>
                <a:lnTo>
                  <a:pt x="10654664" y="552736"/>
                </a:lnTo>
                <a:lnTo>
                  <a:pt x="10674732" y="512605"/>
                </a:lnTo>
                <a:close/>
                <a:moveTo>
                  <a:pt x="9811924" y="492538"/>
                </a:moveTo>
                <a:cubicBezTo>
                  <a:pt x="9798547" y="505915"/>
                  <a:pt x="9791860" y="512605"/>
                  <a:pt x="9791860" y="512605"/>
                </a:cubicBezTo>
                <a:lnTo>
                  <a:pt x="9831991" y="512605"/>
                </a:lnTo>
                <a:close/>
                <a:moveTo>
                  <a:pt x="10935580" y="472474"/>
                </a:moveTo>
                <a:cubicBezTo>
                  <a:pt x="10922204" y="472474"/>
                  <a:pt x="10898792" y="489194"/>
                  <a:pt x="10865352" y="522635"/>
                </a:cubicBezTo>
                <a:cubicBezTo>
                  <a:pt x="10831912" y="556079"/>
                  <a:pt x="10815188" y="579487"/>
                  <a:pt x="10815188" y="592864"/>
                </a:cubicBezTo>
                <a:cubicBezTo>
                  <a:pt x="10815188" y="592864"/>
                  <a:pt x="10808500" y="592864"/>
                  <a:pt x="10795124" y="592864"/>
                </a:cubicBezTo>
                <a:cubicBezTo>
                  <a:pt x="10781744" y="606241"/>
                  <a:pt x="10775060" y="612931"/>
                  <a:pt x="10775060" y="612931"/>
                </a:cubicBezTo>
                <a:cubicBezTo>
                  <a:pt x="10775060" y="626308"/>
                  <a:pt x="10781744" y="632995"/>
                  <a:pt x="10795124" y="632995"/>
                </a:cubicBezTo>
                <a:cubicBezTo>
                  <a:pt x="10795124" y="632995"/>
                  <a:pt x="10791780" y="632995"/>
                  <a:pt x="10785088" y="632995"/>
                </a:cubicBezTo>
                <a:cubicBezTo>
                  <a:pt x="10778404" y="632995"/>
                  <a:pt x="10768368" y="632995"/>
                  <a:pt x="10754992" y="632995"/>
                </a:cubicBezTo>
                <a:cubicBezTo>
                  <a:pt x="10728236" y="632995"/>
                  <a:pt x="10714860" y="626308"/>
                  <a:pt x="10714860" y="612931"/>
                </a:cubicBezTo>
                <a:lnTo>
                  <a:pt x="10714860" y="592864"/>
                </a:lnTo>
                <a:lnTo>
                  <a:pt x="10694796" y="592864"/>
                </a:lnTo>
                <a:cubicBezTo>
                  <a:pt x="10708172" y="606241"/>
                  <a:pt x="10708172" y="612931"/>
                  <a:pt x="10694796" y="612931"/>
                </a:cubicBezTo>
                <a:lnTo>
                  <a:pt x="10674732" y="632995"/>
                </a:lnTo>
                <a:cubicBezTo>
                  <a:pt x="10674732" y="659749"/>
                  <a:pt x="10681420" y="666439"/>
                  <a:pt x="10694796" y="653062"/>
                </a:cubicBezTo>
                <a:lnTo>
                  <a:pt x="10714860" y="673126"/>
                </a:lnTo>
                <a:lnTo>
                  <a:pt x="10714860" y="693190"/>
                </a:lnTo>
                <a:cubicBezTo>
                  <a:pt x="10714860" y="693190"/>
                  <a:pt x="10701484" y="706568"/>
                  <a:pt x="10674732" y="733322"/>
                </a:cubicBezTo>
                <a:lnTo>
                  <a:pt x="10664700" y="743355"/>
                </a:lnTo>
                <a:lnTo>
                  <a:pt x="10684764" y="743355"/>
                </a:lnTo>
                <a:cubicBezTo>
                  <a:pt x="10691452" y="750042"/>
                  <a:pt x="10694796" y="753388"/>
                  <a:pt x="10694796" y="753388"/>
                </a:cubicBezTo>
                <a:lnTo>
                  <a:pt x="10734928" y="773453"/>
                </a:lnTo>
                <a:lnTo>
                  <a:pt x="10734928" y="753388"/>
                </a:lnTo>
                <a:lnTo>
                  <a:pt x="10775060" y="733322"/>
                </a:lnTo>
                <a:cubicBezTo>
                  <a:pt x="10788436" y="719945"/>
                  <a:pt x="10791780" y="703224"/>
                  <a:pt x="10785088" y="683160"/>
                </a:cubicBezTo>
                <a:cubicBezTo>
                  <a:pt x="10778404" y="663093"/>
                  <a:pt x="10781744" y="659749"/>
                  <a:pt x="10795124" y="673126"/>
                </a:cubicBezTo>
                <a:cubicBezTo>
                  <a:pt x="10808500" y="686503"/>
                  <a:pt x="10818532" y="693190"/>
                  <a:pt x="10825220" y="693190"/>
                </a:cubicBezTo>
                <a:cubicBezTo>
                  <a:pt x="10831912" y="693190"/>
                  <a:pt x="10835256" y="686503"/>
                  <a:pt x="10835256" y="673126"/>
                </a:cubicBezTo>
                <a:cubicBezTo>
                  <a:pt x="10848632" y="659749"/>
                  <a:pt x="10848632" y="646372"/>
                  <a:pt x="10835256" y="632995"/>
                </a:cubicBezTo>
                <a:cubicBezTo>
                  <a:pt x="10821876" y="619618"/>
                  <a:pt x="10815188" y="612931"/>
                  <a:pt x="10815188" y="612931"/>
                </a:cubicBezTo>
                <a:lnTo>
                  <a:pt x="10835256" y="612931"/>
                </a:lnTo>
                <a:cubicBezTo>
                  <a:pt x="10835256" y="612931"/>
                  <a:pt x="10841940" y="612931"/>
                  <a:pt x="10855320" y="612931"/>
                </a:cubicBezTo>
                <a:cubicBezTo>
                  <a:pt x="10868696" y="599554"/>
                  <a:pt x="10875384" y="586177"/>
                  <a:pt x="10875384" y="572800"/>
                </a:cubicBezTo>
                <a:lnTo>
                  <a:pt x="10915512" y="552736"/>
                </a:lnTo>
                <a:cubicBezTo>
                  <a:pt x="10915512" y="539359"/>
                  <a:pt x="10925548" y="536012"/>
                  <a:pt x="10945612" y="542702"/>
                </a:cubicBezTo>
                <a:cubicBezTo>
                  <a:pt x="10965680" y="549389"/>
                  <a:pt x="10982400" y="539359"/>
                  <a:pt x="10995776" y="512605"/>
                </a:cubicBezTo>
                <a:lnTo>
                  <a:pt x="11035908" y="492538"/>
                </a:lnTo>
                <a:lnTo>
                  <a:pt x="10995776" y="492538"/>
                </a:lnTo>
                <a:cubicBezTo>
                  <a:pt x="10982400" y="492538"/>
                  <a:pt x="10975712" y="492538"/>
                  <a:pt x="10975712" y="492538"/>
                </a:cubicBezTo>
                <a:cubicBezTo>
                  <a:pt x="10975712" y="492538"/>
                  <a:pt x="10972364" y="489194"/>
                  <a:pt x="10965680" y="482507"/>
                </a:cubicBezTo>
                <a:cubicBezTo>
                  <a:pt x="10958992" y="475817"/>
                  <a:pt x="10948956" y="472474"/>
                  <a:pt x="10935580" y="472474"/>
                </a:cubicBezTo>
                <a:close/>
                <a:moveTo>
                  <a:pt x="10594472" y="472474"/>
                </a:moveTo>
                <a:cubicBezTo>
                  <a:pt x="10594472" y="472474"/>
                  <a:pt x="10591128" y="475817"/>
                  <a:pt x="10584436" y="482507"/>
                </a:cubicBezTo>
                <a:cubicBezTo>
                  <a:pt x="10577748" y="489194"/>
                  <a:pt x="10577748" y="492538"/>
                  <a:pt x="10584436" y="492538"/>
                </a:cubicBezTo>
                <a:cubicBezTo>
                  <a:pt x="10591128" y="492538"/>
                  <a:pt x="10594472" y="485851"/>
                  <a:pt x="10594472" y="472474"/>
                </a:cubicBezTo>
                <a:close/>
                <a:moveTo>
                  <a:pt x="10012577" y="472474"/>
                </a:moveTo>
                <a:cubicBezTo>
                  <a:pt x="9999200" y="472474"/>
                  <a:pt x="9992512" y="475817"/>
                  <a:pt x="9992512" y="482507"/>
                </a:cubicBezTo>
                <a:cubicBezTo>
                  <a:pt x="9992512" y="489194"/>
                  <a:pt x="9995856" y="492538"/>
                  <a:pt x="10002546" y="492538"/>
                </a:cubicBezTo>
                <a:cubicBezTo>
                  <a:pt x="10009233" y="492538"/>
                  <a:pt x="10012577" y="485851"/>
                  <a:pt x="10012577" y="472474"/>
                </a:cubicBezTo>
                <a:close/>
                <a:moveTo>
                  <a:pt x="9330356" y="472474"/>
                </a:moveTo>
                <a:cubicBezTo>
                  <a:pt x="9330356" y="485851"/>
                  <a:pt x="9327012" y="492538"/>
                  <a:pt x="9320325" y="492538"/>
                </a:cubicBezTo>
                <a:cubicBezTo>
                  <a:pt x="9313635" y="492538"/>
                  <a:pt x="9310292" y="499228"/>
                  <a:pt x="9310292" y="512605"/>
                </a:cubicBezTo>
                <a:lnTo>
                  <a:pt x="9330356" y="492538"/>
                </a:lnTo>
                <a:cubicBezTo>
                  <a:pt x="9343733" y="492538"/>
                  <a:pt x="9350423" y="485851"/>
                  <a:pt x="9350423" y="472474"/>
                </a:cubicBezTo>
                <a:close/>
                <a:moveTo>
                  <a:pt x="2187115" y="472474"/>
                </a:moveTo>
                <a:cubicBezTo>
                  <a:pt x="2160361" y="472474"/>
                  <a:pt x="2146984" y="492538"/>
                  <a:pt x="2146984" y="532669"/>
                </a:cubicBezTo>
                <a:lnTo>
                  <a:pt x="2187115" y="512605"/>
                </a:lnTo>
                <a:close/>
                <a:moveTo>
                  <a:pt x="11392064" y="457425"/>
                </a:moveTo>
                <a:cubicBezTo>
                  <a:pt x="11395408" y="457425"/>
                  <a:pt x="11397080" y="459097"/>
                  <a:pt x="11397080" y="462440"/>
                </a:cubicBezTo>
                <a:cubicBezTo>
                  <a:pt x="11397080" y="469130"/>
                  <a:pt x="11390396" y="472474"/>
                  <a:pt x="11377016" y="472474"/>
                </a:cubicBezTo>
                <a:lnTo>
                  <a:pt x="11356952" y="472474"/>
                </a:lnTo>
                <a:cubicBezTo>
                  <a:pt x="11356952" y="472474"/>
                  <a:pt x="11363640" y="469130"/>
                  <a:pt x="11377016" y="462440"/>
                </a:cubicBezTo>
                <a:cubicBezTo>
                  <a:pt x="11383704" y="459097"/>
                  <a:pt x="11388724" y="457425"/>
                  <a:pt x="11392064" y="457425"/>
                </a:cubicBezTo>
                <a:close/>
                <a:moveTo>
                  <a:pt x="9551076" y="452409"/>
                </a:moveTo>
                <a:cubicBezTo>
                  <a:pt x="9524322" y="452409"/>
                  <a:pt x="9497568" y="479161"/>
                  <a:pt x="9470814" y="532669"/>
                </a:cubicBezTo>
                <a:lnTo>
                  <a:pt x="9510945" y="512605"/>
                </a:lnTo>
                <a:close/>
                <a:moveTo>
                  <a:pt x="2558321" y="452409"/>
                </a:moveTo>
                <a:cubicBezTo>
                  <a:pt x="2551636" y="452409"/>
                  <a:pt x="2541601" y="459097"/>
                  <a:pt x="2528223" y="472474"/>
                </a:cubicBezTo>
                <a:lnTo>
                  <a:pt x="2508157" y="512605"/>
                </a:lnTo>
                <a:cubicBezTo>
                  <a:pt x="2494780" y="512605"/>
                  <a:pt x="2488093" y="519292"/>
                  <a:pt x="2488093" y="532669"/>
                </a:cubicBezTo>
                <a:cubicBezTo>
                  <a:pt x="2488093" y="546046"/>
                  <a:pt x="2488093" y="552736"/>
                  <a:pt x="2488093" y="552736"/>
                </a:cubicBezTo>
                <a:cubicBezTo>
                  <a:pt x="2488093" y="552736"/>
                  <a:pt x="2501469" y="536012"/>
                  <a:pt x="2528223" y="502571"/>
                </a:cubicBezTo>
                <a:cubicBezTo>
                  <a:pt x="2554977" y="469130"/>
                  <a:pt x="2565008" y="452409"/>
                  <a:pt x="2558321" y="452409"/>
                </a:cubicBezTo>
                <a:close/>
                <a:moveTo>
                  <a:pt x="9885615" y="438914"/>
                </a:moveTo>
                <a:lnTo>
                  <a:pt x="9877137" y="447391"/>
                </a:lnTo>
                <a:cubicBezTo>
                  <a:pt x="9873791" y="450735"/>
                  <a:pt x="9872119" y="452409"/>
                  <a:pt x="9872119" y="452409"/>
                </a:cubicBezTo>
                <a:close/>
                <a:moveTo>
                  <a:pt x="11296756" y="432342"/>
                </a:moveTo>
                <a:cubicBezTo>
                  <a:pt x="11296756" y="432342"/>
                  <a:pt x="11303444" y="439030"/>
                  <a:pt x="11316820" y="452409"/>
                </a:cubicBezTo>
                <a:cubicBezTo>
                  <a:pt x="11330200" y="452409"/>
                  <a:pt x="11336884" y="452409"/>
                  <a:pt x="11336884" y="452409"/>
                </a:cubicBezTo>
                <a:cubicBezTo>
                  <a:pt x="11336884" y="452409"/>
                  <a:pt x="11336884" y="445719"/>
                  <a:pt x="11336884" y="432342"/>
                </a:cubicBezTo>
                <a:close/>
                <a:moveTo>
                  <a:pt x="10624568" y="432342"/>
                </a:moveTo>
                <a:cubicBezTo>
                  <a:pt x="10617880" y="432342"/>
                  <a:pt x="10614536" y="439030"/>
                  <a:pt x="10614536" y="452409"/>
                </a:cubicBezTo>
                <a:cubicBezTo>
                  <a:pt x="10614536" y="452409"/>
                  <a:pt x="10621224" y="452409"/>
                  <a:pt x="10634600" y="452409"/>
                </a:cubicBezTo>
                <a:cubicBezTo>
                  <a:pt x="10634600" y="439030"/>
                  <a:pt x="10634600" y="432342"/>
                  <a:pt x="10634600" y="432342"/>
                </a:cubicBezTo>
                <a:cubicBezTo>
                  <a:pt x="10634600" y="432342"/>
                  <a:pt x="10631256" y="432342"/>
                  <a:pt x="10624568" y="432342"/>
                </a:cubicBezTo>
                <a:close/>
                <a:moveTo>
                  <a:pt x="10554340" y="432342"/>
                </a:moveTo>
                <a:lnTo>
                  <a:pt x="10514208" y="472474"/>
                </a:lnTo>
                <a:lnTo>
                  <a:pt x="10494144" y="512605"/>
                </a:lnTo>
                <a:cubicBezTo>
                  <a:pt x="10520896" y="485851"/>
                  <a:pt x="10534276" y="479161"/>
                  <a:pt x="10534276" y="492538"/>
                </a:cubicBezTo>
                <a:cubicBezTo>
                  <a:pt x="10534276" y="492538"/>
                  <a:pt x="10534276" y="499228"/>
                  <a:pt x="10534276" y="512605"/>
                </a:cubicBezTo>
                <a:lnTo>
                  <a:pt x="10554340" y="472474"/>
                </a:lnTo>
                <a:close/>
                <a:moveTo>
                  <a:pt x="9390551" y="412278"/>
                </a:moveTo>
                <a:lnTo>
                  <a:pt x="9370487" y="452409"/>
                </a:lnTo>
                <a:lnTo>
                  <a:pt x="9390551" y="432342"/>
                </a:lnTo>
                <a:cubicBezTo>
                  <a:pt x="9403931" y="418965"/>
                  <a:pt x="9403931" y="412278"/>
                  <a:pt x="9390551" y="412278"/>
                </a:cubicBezTo>
                <a:close/>
                <a:moveTo>
                  <a:pt x="11537540" y="372147"/>
                </a:moveTo>
                <a:lnTo>
                  <a:pt x="11557604" y="392211"/>
                </a:lnTo>
                <a:cubicBezTo>
                  <a:pt x="11557604" y="392211"/>
                  <a:pt x="11554260" y="395558"/>
                  <a:pt x="11547572" y="402245"/>
                </a:cubicBezTo>
                <a:cubicBezTo>
                  <a:pt x="11540884" y="408932"/>
                  <a:pt x="11537540" y="405588"/>
                  <a:pt x="11537540" y="392211"/>
                </a:cubicBezTo>
                <a:close/>
                <a:moveTo>
                  <a:pt x="2628552" y="372147"/>
                </a:moveTo>
                <a:cubicBezTo>
                  <a:pt x="2628552" y="372147"/>
                  <a:pt x="2615175" y="382181"/>
                  <a:pt x="2588421" y="402245"/>
                </a:cubicBezTo>
                <a:cubicBezTo>
                  <a:pt x="2561665" y="422309"/>
                  <a:pt x="2548288" y="432342"/>
                  <a:pt x="2548288" y="432342"/>
                </a:cubicBezTo>
                <a:cubicBezTo>
                  <a:pt x="2548288" y="459097"/>
                  <a:pt x="2568352" y="452409"/>
                  <a:pt x="2608483" y="412278"/>
                </a:cubicBezTo>
                <a:close/>
                <a:moveTo>
                  <a:pt x="2468028" y="372147"/>
                </a:moveTo>
                <a:lnTo>
                  <a:pt x="2427898" y="432342"/>
                </a:lnTo>
                <a:lnTo>
                  <a:pt x="2367704" y="512605"/>
                </a:lnTo>
                <a:lnTo>
                  <a:pt x="2347635" y="532669"/>
                </a:lnTo>
                <a:cubicBezTo>
                  <a:pt x="2347635" y="532669"/>
                  <a:pt x="2364355" y="505915"/>
                  <a:pt x="2397801" y="452409"/>
                </a:cubicBezTo>
                <a:cubicBezTo>
                  <a:pt x="2431242" y="398901"/>
                  <a:pt x="2454651" y="372147"/>
                  <a:pt x="2468028" y="372147"/>
                </a:cubicBezTo>
                <a:close/>
                <a:moveTo>
                  <a:pt x="11577668" y="352080"/>
                </a:moveTo>
                <a:lnTo>
                  <a:pt x="11577668" y="372147"/>
                </a:lnTo>
                <a:cubicBezTo>
                  <a:pt x="11564292" y="372147"/>
                  <a:pt x="11557604" y="372147"/>
                  <a:pt x="11557604" y="372147"/>
                </a:cubicBezTo>
                <a:cubicBezTo>
                  <a:pt x="11557604" y="358770"/>
                  <a:pt x="11564292" y="352080"/>
                  <a:pt x="11577668" y="352080"/>
                </a:cubicBezTo>
                <a:close/>
                <a:moveTo>
                  <a:pt x="10714860" y="352080"/>
                </a:moveTo>
                <a:lnTo>
                  <a:pt x="10694796" y="372147"/>
                </a:lnTo>
                <a:lnTo>
                  <a:pt x="10714860" y="372147"/>
                </a:lnTo>
                <a:close/>
                <a:moveTo>
                  <a:pt x="10674732" y="352080"/>
                </a:moveTo>
                <a:cubicBezTo>
                  <a:pt x="10674732" y="352080"/>
                  <a:pt x="10668044" y="358770"/>
                  <a:pt x="10654664" y="372147"/>
                </a:cubicBezTo>
                <a:cubicBezTo>
                  <a:pt x="10641288" y="385524"/>
                  <a:pt x="10627912" y="388868"/>
                  <a:pt x="10614536" y="382181"/>
                </a:cubicBezTo>
                <a:cubicBezTo>
                  <a:pt x="10601156" y="375491"/>
                  <a:pt x="10594472" y="375491"/>
                  <a:pt x="10594472" y="382181"/>
                </a:cubicBezTo>
                <a:cubicBezTo>
                  <a:pt x="10594472" y="388868"/>
                  <a:pt x="10597812" y="392211"/>
                  <a:pt x="10604504" y="392211"/>
                </a:cubicBezTo>
                <a:cubicBezTo>
                  <a:pt x="10611192" y="392211"/>
                  <a:pt x="10614536" y="398901"/>
                  <a:pt x="10614536" y="412278"/>
                </a:cubicBezTo>
                <a:lnTo>
                  <a:pt x="10634600" y="412278"/>
                </a:lnTo>
                <a:cubicBezTo>
                  <a:pt x="10647980" y="412278"/>
                  <a:pt x="10654664" y="408932"/>
                  <a:pt x="10654664" y="402245"/>
                </a:cubicBezTo>
                <a:cubicBezTo>
                  <a:pt x="10654664" y="395558"/>
                  <a:pt x="10661356" y="392211"/>
                  <a:pt x="10674732" y="392211"/>
                </a:cubicBezTo>
                <a:close/>
                <a:moveTo>
                  <a:pt x="10835256" y="332016"/>
                </a:moveTo>
                <a:cubicBezTo>
                  <a:pt x="10821876" y="332016"/>
                  <a:pt x="10815188" y="335360"/>
                  <a:pt x="10815188" y="342050"/>
                </a:cubicBezTo>
                <a:cubicBezTo>
                  <a:pt x="10815188" y="348737"/>
                  <a:pt x="10818532" y="352080"/>
                  <a:pt x="10825220" y="352080"/>
                </a:cubicBezTo>
                <a:cubicBezTo>
                  <a:pt x="10831912" y="352080"/>
                  <a:pt x="10835256" y="345393"/>
                  <a:pt x="10835256" y="332016"/>
                </a:cubicBezTo>
                <a:close/>
                <a:moveTo>
                  <a:pt x="10032643" y="332016"/>
                </a:moveTo>
                <a:cubicBezTo>
                  <a:pt x="10019266" y="345393"/>
                  <a:pt x="10012577" y="352080"/>
                  <a:pt x="10012577" y="352080"/>
                </a:cubicBezTo>
                <a:cubicBezTo>
                  <a:pt x="10012577" y="365460"/>
                  <a:pt x="10015923" y="372147"/>
                  <a:pt x="10022610" y="372147"/>
                </a:cubicBezTo>
                <a:cubicBezTo>
                  <a:pt x="10029297" y="372147"/>
                  <a:pt x="10032643" y="372147"/>
                  <a:pt x="10032643" y="372147"/>
                </a:cubicBezTo>
                <a:cubicBezTo>
                  <a:pt x="10032643" y="358770"/>
                  <a:pt x="10032643" y="352080"/>
                  <a:pt x="10032643" y="352080"/>
                </a:cubicBezTo>
                <a:cubicBezTo>
                  <a:pt x="10032643" y="338703"/>
                  <a:pt x="10032643" y="332016"/>
                  <a:pt x="10032643" y="332016"/>
                </a:cubicBezTo>
                <a:close/>
                <a:moveTo>
                  <a:pt x="10336128" y="299411"/>
                </a:moveTo>
                <a:cubicBezTo>
                  <a:pt x="10334460" y="301083"/>
                  <a:pt x="10333624" y="305262"/>
                  <a:pt x="10333624" y="311952"/>
                </a:cubicBezTo>
                <a:cubicBezTo>
                  <a:pt x="10333624" y="325329"/>
                  <a:pt x="10320244" y="345393"/>
                  <a:pt x="10293492" y="372147"/>
                </a:cubicBezTo>
                <a:cubicBezTo>
                  <a:pt x="10266737" y="398901"/>
                  <a:pt x="10256704" y="412278"/>
                  <a:pt x="10263394" y="412278"/>
                </a:cubicBezTo>
                <a:cubicBezTo>
                  <a:pt x="10270080" y="412278"/>
                  <a:pt x="10266737" y="425655"/>
                  <a:pt x="10253360" y="452409"/>
                </a:cubicBezTo>
                <a:cubicBezTo>
                  <a:pt x="10280112" y="439030"/>
                  <a:pt x="10293492" y="425655"/>
                  <a:pt x="10293492" y="412278"/>
                </a:cubicBezTo>
                <a:lnTo>
                  <a:pt x="10313556" y="372147"/>
                </a:lnTo>
                <a:cubicBezTo>
                  <a:pt x="10326932" y="372147"/>
                  <a:pt x="10333624" y="372147"/>
                  <a:pt x="10333624" y="372147"/>
                </a:cubicBezTo>
                <a:lnTo>
                  <a:pt x="10373752" y="352080"/>
                </a:lnTo>
                <a:cubicBezTo>
                  <a:pt x="10387132" y="352080"/>
                  <a:pt x="10393816" y="348737"/>
                  <a:pt x="10393816" y="342050"/>
                </a:cubicBezTo>
                <a:cubicBezTo>
                  <a:pt x="10393816" y="335360"/>
                  <a:pt x="10393816" y="332016"/>
                  <a:pt x="10393816" y="332016"/>
                </a:cubicBezTo>
                <a:cubicBezTo>
                  <a:pt x="10380440" y="318639"/>
                  <a:pt x="10373752" y="311952"/>
                  <a:pt x="10373752" y="311952"/>
                </a:cubicBezTo>
                <a:cubicBezTo>
                  <a:pt x="10360372" y="311952"/>
                  <a:pt x="10350344" y="308606"/>
                  <a:pt x="10343652" y="301918"/>
                </a:cubicBezTo>
                <a:cubicBezTo>
                  <a:pt x="10340308" y="298575"/>
                  <a:pt x="10337800" y="297739"/>
                  <a:pt x="10336128" y="299411"/>
                </a:cubicBezTo>
                <a:close/>
                <a:moveTo>
                  <a:pt x="10865352" y="291885"/>
                </a:moveTo>
                <a:cubicBezTo>
                  <a:pt x="10858664" y="291885"/>
                  <a:pt x="10855320" y="298575"/>
                  <a:pt x="10855320" y="311952"/>
                </a:cubicBezTo>
                <a:cubicBezTo>
                  <a:pt x="10855320" y="311952"/>
                  <a:pt x="10858664" y="308606"/>
                  <a:pt x="10865352" y="301918"/>
                </a:cubicBezTo>
                <a:cubicBezTo>
                  <a:pt x="10872040" y="295231"/>
                  <a:pt x="10872040" y="291885"/>
                  <a:pt x="10865352" y="291885"/>
                </a:cubicBezTo>
                <a:close/>
                <a:moveTo>
                  <a:pt x="2608483" y="291885"/>
                </a:moveTo>
                <a:cubicBezTo>
                  <a:pt x="2608483" y="291885"/>
                  <a:pt x="2608483" y="298575"/>
                  <a:pt x="2608483" y="311952"/>
                </a:cubicBezTo>
                <a:lnTo>
                  <a:pt x="2588421" y="311952"/>
                </a:lnTo>
                <a:close/>
                <a:moveTo>
                  <a:pt x="11647900" y="281854"/>
                </a:moveTo>
                <a:cubicBezTo>
                  <a:pt x="11654584" y="281854"/>
                  <a:pt x="11657932" y="291885"/>
                  <a:pt x="11657932" y="311952"/>
                </a:cubicBezTo>
                <a:lnTo>
                  <a:pt x="11657932" y="332016"/>
                </a:lnTo>
                <a:cubicBezTo>
                  <a:pt x="11644552" y="318639"/>
                  <a:pt x="11631176" y="311952"/>
                  <a:pt x="11617800" y="311952"/>
                </a:cubicBezTo>
                <a:cubicBezTo>
                  <a:pt x="11631176" y="291885"/>
                  <a:pt x="11641208" y="281854"/>
                  <a:pt x="11647900" y="281854"/>
                </a:cubicBezTo>
                <a:close/>
                <a:moveTo>
                  <a:pt x="11457276" y="271821"/>
                </a:moveTo>
                <a:lnTo>
                  <a:pt x="11437212" y="291885"/>
                </a:lnTo>
                <a:lnTo>
                  <a:pt x="11423836" y="332016"/>
                </a:lnTo>
                <a:lnTo>
                  <a:pt x="11437212" y="332016"/>
                </a:lnTo>
                <a:cubicBezTo>
                  <a:pt x="11450588" y="332016"/>
                  <a:pt x="11457276" y="328673"/>
                  <a:pt x="11457276" y="321983"/>
                </a:cubicBezTo>
                <a:cubicBezTo>
                  <a:pt x="11457276" y="315295"/>
                  <a:pt x="11453932" y="311952"/>
                  <a:pt x="11447244" y="311952"/>
                </a:cubicBezTo>
                <a:cubicBezTo>
                  <a:pt x="11440556" y="311952"/>
                  <a:pt x="11443900" y="305262"/>
                  <a:pt x="11457276" y="291885"/>
                </a:cubicBezTo>
                <a:cubicBezTo>
                  <a:pt x="11457276" y="278508"/>
                  <a:pt x="11457276" y="271821"/>
                  <a:pt x="11457276" y="271821"/>
                </a:cubicBezTo>
                <a:close/>
                <a:moveTo>
                  <a:pt x="11156296" y="271821"/>
                </a:moveTo>
                <a:cubicBezTo>
                  <a:pt x="11169676" y="271821"/>
                  <a:pt x="11176364" y="271821"/>
                  <a:pt x="11176364" y="271821"/>
                </a:cubicBezTo>
                <a:cubicBezTo>
                  <a:pt x="11176364" y="285198"/>
                  <a:pt x="11176364" y="295231"/>
                  <a:pt x="11176364" y="301918"/>
                </a:cubicBezTo>
                <a:cubicBezTo>
                  <a:pt x="11176364" y="308606"/>
                  <a:pt x="11173016" y="311952"/>
                  <a:pt x="11166332" y="311952"/>
                </a:cubicBezTo>
                <a:cubicBezTo>
                  <a:pt x="11159644" y="311952"/>
                  <a:pt x="11156296" y="305262"/>
                  <a:pt x="11156296" y="291885"/>
                </a:cubicBezTo>
                <a:cubicBezTo>
                  <a:pt x="11156296" y="278508"/>
                  <a:pt x="11156296" y="271821"/>
                  <a:pt x="11156296" y="271821"/>
                </a:cubicBezTo>
                <a:close/>
                <a:moveTo>
                  <a:pt x="10895448" y="251754"/>
                </a:moveTo>
                <a:cubicBezTo>
                  <a:pt x="10882072" y="251754"/>
                  <a:pt x="10875384" y="255100"/>
                  <a:pt x="10875384" y="261787"/>
                </a:cubicBezTo>
                <a:cubicBezTo>
                  <a:pt x="10875384" y="268477"/>
                  <a:pt x="10875384" y="275164"/>
                  <a:pt x="10875384" y="281854"/>
                </a:cubicBezTo>
                <a:cubicBezTo>
                  <a:pt x="10875384" y="288541"/>
                  <a:pt x="10882072" y="285198"/>
                  <a:pt x="10895448" y="271821"/>
                </a:cubicBezTo>
                <a:close/>
                <a:moveTo>
                  <a:pt x="11806666" y="235198"/>
                </a:moveTo>
                <a:lnTo>
                  <a:pt x="11806666" y="300164"/>
                </a:lnTo>
                <a:lnTo>
                  <a:pt x="11798388" y="291885"/>
                </a:lnTo>
                <a:cubicBezTo>
                  <a:pt x="11785008" y="278508"/>
                  <a:pt x="11785008" y="265131"/>
                  <a:pt x="11798388" y="251754"/>
                </a:cubicBezTo>
                <a:close/>
                <a:moveTo>
                  <a:pt x="11597736" y="231690"/>
                </a:moveTo>
                <a:cubicBezTo>
                  <a:pt x="11597736" y="231690"/>
                  <a:pt x="11601080" y="231690"/>
                  <a:pt x="11607768" y="231690"/>
                </a:cubicBezTo>
                <a:cubicBezTo>
                  <a:pt x="11614456" y="231690"/>
                  <a:pt x="11617800" y="238377"/>
                  <a:pt x="11617800" y="251754"/>
                </a:cubicBezTo>
                <a:cubicBezTo>
                  <a:pt x="11617800" y="251754"/>
                  <a:pt x="11614456" y="251754"/>
                  <a:pt x="11607768" y="251754"/>
                </a:cubicBezTo>
                <a:cubicBezTo>
                  <a:pt x="11601080" y="251754"/>
                  <a:pt x="11597736" y="245067"/>
                  <a:pt x="11597736" y="231690"/>
                </a:cubicBezTo>
                <a:close/>
                <a:moveTo>
                  <a:pt x="9591207" y="231690"/>
                </a:moveTo>
                <a:cubicBezTo>
                  <a:pt x="9577830" y="231690"/>
                  <a:pt x="9571140" y="238377"/>
                  <a:pt x="9571140" y="251754"/>
                </a:cubicBezTo>
                <a:lnTo>
                  <a:pt x="9591207" y="251754"/>
                </a:lnTo>
                <a:close/>
                <a:moveTo>
                  <a:pt x="2508157" y="231690"/>
                </a:moveTo>
                <a:lnTo>
                  <a:pt x="2488093" y="251754"/>
                </a:lnTo>
                <a:cubicBezTo>
                  <a:pt x="2488093" y="251754"/>
                  <a:pt x="2488093" y="248410"/>
                  <a:pt x="2488093" y="241723"/>
                </a:cubicBezTo>
                <a:cubicBezTo>
                  <a:pt x="2488093" y="235033"/>
                  <a:pt x="2494780" y="231690"/>
                  <a:pt x="2508157" y="231690"/>
                </a:cubicBezTo>
                <a:close/>
                <a:moveTo>
                  <a:pt x="2633565" y="221656"/>
                </a:moveTo>
                <a:cubicBezTo>
                  <a:pt x="2636909" y="221656"/>
                  <a:pt x="2641929" y="225003"/>
                  <a:pt x="2648616" y="231690"/>
                </a:cubicBezTo>
                <a:lnTo>
                  <a:pt x="2648616" y="251754"/>
                </a:lnTo>
                <a:lnTo>
                  <a:pt x="2628552" y="271821"/>
                </a:lnTo>
                <a:cubicBezTo>
                  <a:pt x="2628552" y="258444"/>
                  <a:pt x="2628552" y="251754"/>
                  <a:pt x="2628552" y="251754"/>
                </a:cubicBezTo>
                <a:lnTo>
                  <a:pt x="2628552" y="231690"/>
                </a:lnTo>
                <a:cubicBezTo>
                  <a:pt x="2628552" y="225003"/>
                  <a:pt x="2630222" y="221656"/>
                  <a:pt x="2633565" y="221656"/>
                </a:cubicBezTo>
                <a:close/>
                <a:moveTo>
                  <a:pt x="10153034" y="211626"/>
                </a:moveTo>
                <a:cubicBezTo>
                  <a:pt x="10153034" y="211626"/>
                  <a:pt x="10149690" y="214969"/>
                  <a:pt x="10143001" y="221656"/>
                </a:cubicBezTo>
                <a:cubicBezTo>
                  <a:pt x="10136313" y="228346"/>
                  <a:pt x="10132970" y="231690"/>
                  <a:pt x="10132970" y="231690"/>
                </a:cubicBezTo>
                <a:lnTo>
                  <a:pt x="10153034" y="231690"/>
                </a:lnTo>
                <a:cubicBezTo>
                  <a:pt x="10153034" y="218313"/>
                  <a:pt x="10153034" y="211626"/>
                  <a:pt x="10153034" y="211626"/>
                </a:cubicBezTo>
                <a:close/>
                <a:moveTo>
                  <a:pt x="9370487" y="211626"/>
                </a:moveTo>
                <a:lnTo>
                  <a:pt x="9350423" y="231690"/>
                </a:lnTo>
                <a:lnTo>
                  <a:pt x="9370487" y="231690"/>
                </a:lnTo>
                <a:close/>
                <a:moveTo>
                  <a:pt x="11432196" y="201592"/>
                </a:moveTo>
                <a:cubicBezTo>
                  <a:pt x="11428852" y="201592"/>
                  <a:pt x="11423836" y="204936"/>
                  <a:pt x="11417148" y="211626"/>
                </a:cubicBezTo>
                <a:lnTo>
                  <a:pt x="11417148" y="231690"/>
                </a:lnTo>
                <a:cubicBezTo>
                  <a:pt x="11430524" y="231690"/>
                  <a:pt x="11437212" y="225003"/>
                  <a:pt x="11437212" y="211626"/>
                </a:cubicBezTo>
                <a:cubicBezTo>
                  <a:pt x="11437212" y="204936"/>
                  <a:pt x="11435540" y="201592"/>
                  <a:pt x="11432196" y="201592"/>
                </a:cubicBezTo>
                <a:close/>
                <a:moveTo>
                  <a:pt x="10072772" y="196577"/>
                </a:moveTo>
                <a:lnTo>
                  <a:pt x="10075509" y="197944"/>
                </a:lnTo>
                <a:lnTo>
                  <a:pt x="10059875" y="207325"/>
                </a:lnTo>
                <a:lnTo>
                  <a:pt x="10062741" y="201592"/>
                </a:lnTo>
                <a:cubicBezTo>
                  <a:pt x="10066085" y="198248"/>
                  <a:pt x="10069428" y="196577"/>
                  <a:pt x="10072772" y="196577"/>
                </a:cubicBezTo>
                <a:close/>
                <a:moveTo>
                  <a:pt x="11778324" y="191559"/>
                </a:moveTo>
                <a:lnTo>
                  <a:pt x="11798388" y="211626"/>
                </a:lnTo>
                <a:cubicBezTo>
                  <a:pt x="11798388" y="211626"/>
                  <a:pt x="11795044" y="211626"/>
                  <a:pt x="11788352" y="211626"/>
                </a:cubicBezTo>
                <a:lnTo>
                  <a:pt x="11778324" y="211626"/>
                </a:lnTo>
                <a:close/>
                <a:moveTo>
                  <a:pt x="11647900" y="191559"/>
                </a:moveTo>
                <a:cubicBezTo>
                  <a:pt x="11654584" y="191559"/>
                  <a:pt x="11654584" y="194905"/>
                  <a:pt x="11647900" y="201592"/>
                </a:cubicBezTo>
                <a:cubicBezTo>
                  <a:pt x="11641208" y="208279"/>
                  <a:pt x="11637864" y="211626"/>
                  <a:pt x="11637864" y="211626"/>
                </a:cubicBezTo>
                <a:cubicBezTo>
                  <a:pt x="11637864" y="198248"/>
                  <a:pt x="11641208" y="191559"/>
                  <a:pt x="11647900" y="191559"/>
                </a:cubicBezTo>
                <a:close/>
                <a:moveTo>
                  <a:pt x="10474080" y="191559"/>
                </a:moveTo>
                <a:lnTo>
                  <a:pt x="10433948" y="211626"/>
                </a:lnTo>
                <a:lnTo>
                  <a:pt x="10393816" y="231690"/>
                </a:lnTo>
                <a:cubicBezTo>
                  <a:pt x="10380440" y="231690"/>
                  <a:pt x="10373752" y="235033"/>
                  <a:pt x="10373752" y="241723"/>
                </a:cubicBezTo>
                <a:cubicBezTo>
                  <a:pt x="10373752" y="248410"/>
                  <a:pt x="10380440" y="251754"/>
                  <a:pt x="10393816" y="251754"/>
                </a:cubicBezTo>
                <a:cubicBezTo>
                  <a:pt x="10393816" y="251754"/>
                  <a:pt x="10393816" y="258444"/>
                  <a:pt x="10393816" y="271821"/>
                </a:cubicBezTo>
                <a:cubicBezTo>
                  <a:pt x="10393816" y="285198"/>
                  <a:pt x="10400504" y="291885"/>
                  <a:pt x="10413880" y="291885"/>
                </a:cubicBezTo>
                <a:cubicBezTo>
                  <a:pt x="10413880" y="278508"/>
                  <a:pt x="10417228" y="271821"/>
                  <a:pt x="10423916" y="271821"/>
                </a:cubicBezTo>
                <a:cubicBezTo>
                  <a:pt x="10430604" y="271821"/>
                  <a:pt x="10433948" y="265131"/>
                  <a:pt x="10433948" y="251754"/>
                </a:cubicBezTo>
                <a:cubicBezTo>
                  <a:pt x="10447324" y="265131"/>
                  <a:pt x="10457356" y="265131"/>
                  <a:pt x="10464048" y="251754"/>
                </a:cubicBezTo>
                <a:cubicBezTo>
                  <a:pt x="10470732" y="238377"/>
                  <a:pt x="10474080" y="225003"/>
                  <a:pt x="10474080" y="211626"/>
                </a:cubicBezTo>
                <a:cubicBezTo>
                  <a:pt x="10474080" y="211626"/>
                  <a:pt x="10474080" y="204936"/>
                  <a:pt x="10474080" y="191559"/>
                </a:cubicBezTo>
                <a:close/>
                <a:moveTo>
                  <a:pt x="9390551" y="191559"/>
                </a:moveTo>
                <a:cubicBezTo>
                  <a:pt x="9390551" y="204936"/>
                  <a:pt x="9390551" y="211626"/>
                  <a:pt x="9390551" y="211626"/>
                </a:cubicBezTo>
                <a:cubicBezTo>
                  <a:pt x="9403931" y="198248"/>
                  <a:pt x="9410618" y="191559"/>
                  <a:pt x="9410618" y="191559"/>
                </a:cubicBezTo>
                <a:cubicBezTo>
                  <a:pt x="9410618" y="191559"/>
                  <a:pt x="9403931" y="191559"/>
                  <a:pt x="9390551" y="191559"/>
                </a:cubicBezTo>
                <a:close/>
                <a:moveTo>
                  <a:pt x="11055972" y="178182"/>
                </a:moveTo>
                <a:lnTo>
                  <a:pt x="11055972" y="186543"/>
                </a:lnTo>
                <a:cubicBezTo>
                  <a:pt x="11055972" y="189887"/>
                  <a:pt x="11055972" y="191559"/>
                  <a:pt x="11055972" y="191559"/>
                </a:cubicBezTo>
                <a:cubicBezTo>
                  <a:pt x="11055972" y="191559"/>
                  <a:pt x="11055136" y="190723"/>
                  <a:pt x="11053464" y="189051"/>
                </a:cubicBezTo>
                <a:lnTo>
                  <a:pt x="11050240" y="185826"/>
                </a:lnTo>
                <a:close/>
                <a:moveTo>
                  <a:pt x="11758256" y="171494"/>
                </a:moveTo>
                <a:lnTo>
                  <a:pt x="11778324" y="191559"/>
                </a:lnTo>
                <a:lnTo>
                  <a:pt x="11758256" y="191559"/>
                </a:lnTo>
                <a:cubicBezTo>
                  <a:pt x="11758256" y="191559"/>
                  <a:pt x="11758256" y="198248"/>
                  <a:pt x="11758256" y="211626"/>
                </a:cubicBezTo>
                <a:cubicBezTo>
                  <a:pt x="11731504" y="211626"/>
                  <a:pt x="11718124" y="211626"/>
                  <a:pt x="11718124" y="211626"/>
                </a:cubicBezTo>
                <a:close/>
                <a:moveTo>
                  <a:pt x="9932317" y="151428"/>
                </a:moveTo>
                <a:cubicBezTo>
                  <a:pt x="9918940" y="164805"/>
                  <a:pt x="9912250" y="171494"/>
                  <a:pt x="9912250" y="171494"/>
                </a:cubicBezTo>
                <a:lnTo>
                  <a:pt x="9952381" y="151428"/>
                </a:lnTo>
                <a:close/>
                <a:moveTo>
                  <a:pt x="10614536" y="131363"/>
                </a:moveTo>
                <a:cubicBezTo>
                  <a:pt x="10614536" y="131363"/>
                  <a:pt x="10611192" y="134707"/>
                  <a:pt x="10604504" y="141397"/>
                </a:cubicBezTo>
                <a:cubicBezTo>
                  <a:pt x="10597812" y="148084"/>
                  <a:pt x="10587784" y="151428"/>
                  <a:pt x="10574404" y="151428"/>
                </a:cubicBezTo>
                <a:close/>
                <a:moveTo>
                  <a:pt x="2568352" y="131363"/>
                </a:moveTo>
                <a:lnTo>
                  <a:pt x="2548288" y="171494"/>
                </a:lnTo>
                <a:cubicBezTo>
                  <a:pt x="2521536" y="211626"/>
                  <a:pt x="2508157" y="225003"/>
                  <a:pt x="2508157" y="211626"/>
                </a:cubicBezTo>
                <a:cubicBezTo>
                  <a:pt x="2508157" y="198248"/>
                  <a:pt x="2528223" y="171494"/>
                  <a:pt x="2568352" y="131363"/>
                </a:cubicBezTo>
                <a:close/>
                <a:moveTo>
                  <a:pt x="11806666" y="100073"/>
                </a:moveTo>
                <a:lnTo>
                  <a:pt x="11806666" y="132533"/>
                </a:lnTo>
                <a:lnTo>
                  <a:pt x="11800896" y="136380"/>
                </a:lnTo>
                <a:cubicBezTo>
                  <a:pt x="11799224" y="139724"/>
                  <a:pt x="11798388" y="144740"/>
                  <a:pt x="11798388" y="151428"/>
                </a:cubicBezTo>
                <a:lnTo>
                  <a:pt x="11778324" y="131363"/>
                </a:lnTo>
                <a:lnTo>
                  <a:pt x="11778324" y="111299"/>
                </a:lnTo>
                <a:cubicBezTo>
                  <a:pt x="11785012" y="111299"/>
                  <a:pt x="11791700" y="109627"/>
                  <a:pt x="11798388" y="106282"/>
                </a:cubicBezTo>
                <a:close/>
                <a:moveTo>
                  <a:pt x="11665648" y="94320"/>
                </a:moveTo>
                <a:lnTo>
                  <a:pt x="11597736" y="111299"/>
                </a:lnTo>
                <a:lnTo>
                  <a:pt x="11617800" y="131363"/>
                </a:lnTo>
                <a:cubicBezTo>
                  <a:pt x="11631176" y="117986"/>
                  <a:pt x="11642880" y="107956"/>
                  <a:pt x="11652912" y="101266"/>
                </a:cubicBezTo>
                <a:close/>
                <a:moveTo>
                  <a:pt x="11547572" y="91232"/>
                </a:moveTo>
                <a:cubicBezTo>
                  <a:pt x="11540884" y="91232"/>
                  <a:pt x="11537540" y="97922"/>
                  <a:pt x="11537540" y="111299"/>
                </a:cubicBezTo>
                <a:cubicBezTo>
                  <a:pt x="11537540" y="124676"/>
                  <a:pt x="11537540" y="131363"/>
                  <a:pt x="11537540" y="131363"/>
                </a:cubicBezTo>
                <a:cubicBezTo>
                  <a:pt x="11537540" y="131363"/>
                  <a:pt x="11544224" y="124676"/>
                  <a:pt x="11557604" y="111299"/>
                </a:cubicBezTo>
                <a:cubicBezTo>
                  <a:pt x="11570984" y="111299"/>
                  <a:pt x="11574328" y="107953"/>
                  <a:pt x="11567636" y="101266"/>
                </a:cubicBezTo>
                <a:cubicBezTo>
                  <a:pt x="11560948" y="94579"/>
                  <a:pt x="11554260" y="91232"/>
                  <a:pt x="11547572" y="91232"/>
                </a:cubicBezTo>
                <a:close/>
                <a:moveTo>
                  <a:pt x="2728876" y="91232"/>
                </a:moveTo>
                <a:cubicBezTo>
                  <a:pt x="2742253" y="91232"/>
                  <a:pt x="2735563" y="111299"/>
                  <a:pt x="2708812" y="151428"/>
                </a:cubicBezTo>
                <a:cubicBezTo>
                  <a:pt x="2708812" y="164805"/>
                  <a:pt x="2702122" y="174838"/>
                  <a:pt x="2688746" y="181528"/>
                </a:cubicBezTo>
                <a:cubicBezTo>
                  <a:pt x="2675370" y="188215"/>
                  <a:pt x="2668681" y="191559"/>
                  <a:pt x="2668681" y="191559"/>
                </a:cubicBezTo>
                <a:lnTo>
                  <a:pt x="2668681" y="171494"/>
                </a:lnTo>
                <a:cubicBezTo>
                  <a:pt x="2708812" y="117986"/>
                  <a:pt x="2728876" y="91232"/>
                  <a:pt x="2728876" y="91232"/>
                </a:cubicBezTo>
                <a:close/>
                <a:moveTo>
                  <a:pt x="10891436" y="83208"/>
                </a:moveTo>
                <a:lnTo>
                  <a:pt x="10890432" y="86217"/>
                </a:lnTo>
                <a:cubicBezTo>
                  <a:pt x="10887092" y="89560"/>
                  <a:pt x="10882072" y="91232"/>
                  <a:pt x="10875384" y="91232"/>
                </a:cubicBezTo>
                <a:close/>
                <a:moveTo>
                  <a:pt x="11457276" y="71168"/>
                </a:moveTo>
                <a:lnTo>
                  <a:pt x="11437212" y="111299"/>
                </a:lnTo>
                <a:lnTo>
                  <a:pt x="11356952" y="191559"/>
                </a:lnTo>
                <a:cubicBezTo>
                  <a:pt x="11303444" y="258444"/>
                  <a:pt x="11243248" y="325329"/>
                  <a:pt x="11176364" y="392211"/>
                </a:cubicBezTo>
                <a:cubicBezTo>
                  <a:pt x="11162988" y="405588"/>
                  <a:pt x="11142920" y="425655"/>
                  <a:pt x="11116168" y="452409"/>
                </a:cubicBezTo>
                <a:cubicBezTo>
                  <a:pt x="11102792" y="465786"/>
                  <a:pt x="11092760" y="475817"/>
                  <a:pt x="11086068" y="482507"/>
                </a:cubicBezTo>
                <a:cubicBezTo>
                  <a:pt x="11079380" y="489194"/>
                  <a:pt x="11076036" y="499228"/>
                  <a:pt x="11076036" y="512605"/>
                </a:cubicBezTo>
                <a:cubicBezTo>
                  <a:pt x="11062660" y="525982"/>
                  <a:pt x="11089416" y="505915"/>
                  <a:pt x="11156296" y="452409"/>
                </a:cubicBezTo>
                <a:cubicBezTo>
                  <a:pt x="11169676" y="425655"/>
                  <a:pt x="11183052" y="412278"/>
                  <a:pt x="11196428" y="412278"/>
                </a:cubicBezTo>
                <a:cubicBezTo>
                  <a:pt x="11209804" y="398901"/>
                  <a:pt x="11219840" y="388868"/>
                  <a:pt x="11226528" y="382181"/>
                </a:cubicBezTo>
                <a:cubicBezTo>
                  <a:pt x="11233216" y="375491"/>
                  <a:pt x="11236560" y="372147"/>
                  <a:pt x="11236560" y="372147"/>
                </a:cubicBezTo>
                <a:lnTo>
                  <a:pt x="11256624" y="372147"/>
                </a:lnTo>
                <a:cubicBezTo>
                  <a:pt x="11256624" y="358770"/>
                  <a:pt x="11256624" y="352080"/>
                  <a:pt x="11256624" y="352080"/>
                </a:cubicBezTo>
                <a:cubicBezTo>
                  <a:pt x="11256624" y="352080"/>
                  <a:pt x="11263312" y="345393"/>
                  <a:pt x="11276692" y="332016"/>
                </a:cubicBezTo>
                <a:cubicBezTo>
                  <a:pt x="11290068" y="318639"/>
                  <a:pt x="11303444" y="311952"/>
                  <a:pt x="11316820" y="311952"/>
                </a:cubicBezTo>
                <a:cubicBezTo>
                  <a:pt x="11316820" y="298575"/>
                  <a:pt x="11316820" y="291885"/>
                  <a:pt x="11316820" y="291885"/>
                </a:cubicBezTo>
                <a:cubicBezTo>
                  <a:pt x="11316820" y="291885"/>
                  <a:pt x="11316820" y="285198"/>
                  <a:pt x="11316820" y="271821"/>
                </a:cubicBezTo>
                <a:lnTo>
                  <a:pt x="11356952" y="251754"/>
                </a:lnTo>
                <a:lnTo>
                  <a:pt x="11437212" y="171494"/>
                </a:lnTo>
                <a:cubicBezTo>
                  <a:pt x="11490720" y="117986"/>
                  <a:pt x="11517476" y="87889"/>
                  <a:pt x="11517476" y="81199"/>
                </a:cubicBezTo>
                <a:cubicBezTo>
                  <a:pt x="11517476" y="74512"/>
                  <a:pt x="11507440" y="71168"/>
                  <a:pt x="11487376" y="71168"/>
                </a:cubicBezTo>
                <a:cubicBezTo>
                  <a:pt x="11467308" y="71168"/>
                  <a:pt x="11457276" y="71168"/>
                  <a:pt x="11457276" y="71168"/>
                </a:cubicBezTo>
                <a:close/>
                <a:moveTo>
                  <a:pt x="10654664" y="71168"/>
                </a:moveTo>
                <a:lnTo>
                  <a:pt x="10674732" y="71168"/>
                </a:lnTo>
                <a:cubicBezTo>
                  <a:pt x="10674732" y="84545"/>
                  <a:pt x="10668044" y="91232"/>
                  <a:pt x="10654664" y="91232"/>
                </a:cubicBezTo>
                <a:cubicBezTo>
                  <a:pt x="10641288" y="91232"/>
                  <a:pt x="10641288" y="84545"/>
                  <a:pt x="10654664" y="71168"/>
                </a:cubicBezTo>
                <a:close/>
                <a:moveTo>
                  <a:pt x="10393816" y="71168"/>
                </a:moveTo>
                <a:lnTo>
                  <a:pt x="10353688" y="91232"/>
                </a:lnTo>
                <a:lnTo>
                  <a:pt x="10373752" y="91232"/>
                </a:lnTo>
                <a:cubicBezTo>
                  <a:pt x="10387132" y="91232"/>
                  <a:pt x="10393816" y="84545"/>
                  <a:pt x="10393816" y="71168"/>
                </a:cubicBezTo>
                <a:close/>
                <a:moveTo>
                  <a:pt x="10353688" y="51101"/>
                </a:moveTo>
                <a:lnTo>
                  <a:pt x="10333624" y="71168"/>
                </a:lnTo>
                <a:lnTo>
                  <a:pt x="10313556" y="91232"/>
                </a:lnTo>
                <a:lnTo>
                  <a:pt x="10333624" y="91232"/>
                </a:lnTo>
                <a:cubicBezTo>
                  <a:pt x="10333624" y="77855"/>
                  <a:pt x="10333624" y="71168"/>
                  <a:pt x="10333624" y="71168"/>
                </a:cubicBezTo>
                <a:cubicBezTo>
                  <a:pt x="10333624" y="71168"/>
                  <a:pt x="10340308" y="71168"/>
                  <a:pt x="10353688" y="71168"/>
                </a:cubicBezTo>
                <a:close/>
                <a:moveTo>
                  <a:pt x="11236560" y="31037"/>
                </a:moveTo>
                <a:lnTo>
                  <a:pt x="11216496" y="91232"/>
                </a:lnTo>
                <a:lnTo>
                  <a:pt x="11176364" y="71168"/>
                </a:lnTo>
                <a:cubicBezTo>
                  <a:pt x="11189740" y="71168"/>
                  <a:pt x="11196428" y="67822"/>
                  <a:pt x="11196428" y="61135"/>
                </a:cubicBezTo>
                <a:cubicBezTo>
                  <a:pt x="11196428" y="54447"/>
                  <a:pt x="11203120" y="51101"/>
                  <a:pt x="11216496" y="51101"/>
                </a:cubicBezTo>
                <a:cubicBezTo>
                  <a:pt x="11216496" y="51101"/>
                  <a:pt x="11223184" y="44414"/>
                  <a:pt x="11236560" y="31037"/>
                </a:cubicBezTo>
                <a:close/>
                <a:moveTo>
                  <a:pt x="9450749" y="31037"/>
                </a:moveTo>
                <a:cubicBezTo>
                  <a:pt x="9450749" y="44414"/>
                  <a:pt x="9450749" y="51101"/>
                  <a:pt x="9450749" y="51101"/>
                </a:cubicBezTo>
                <a:cubicBezTo>
                  <a:pt x="9464126" y="51101"/>
                  <a:pt x="9470814" y="44414"/>
                  <a:pt x="9470814" y="31037"/>
                </a:cubicBezTo>
                <a:close/>
                <a:moveTo>
                  <a:pt x="11637864" y="10973"/>
                </a:moveTo>
                <a:cubicBezTo>
                  <a:pt x="11637864" y="24350"/>
                  <a:pt x="11637864" y="31037"/>
                  <a:pt x="11637864" y="31037"/>
                </a:cubicBezTo>
                <a:lnTo>
                  <a:pt x="11657932" y="10973"/>
                </a:lnTo>
                <a:cubicBezTo>
                  <a:pt x="11657932" y="10973"/>
                  <a:pt x="11651244" y="10973"/>
                  <a:pt x="11637864" y="10973"/>
                </a:cubicBezTo>
                <a:close/>
                <a:moveTo>
                  <a:pt x="10995776" y="10973"/>
                </a:moveTo>
                <a:cubicBezTo>
                  <a:pt x="10982400" y="10973"/>
                  <a:pt x="10969020" y="17660"/>
                  <a:pt x="10955644" y="31037"/>
                </a:cubicBezTo>
                <a:lnTo>
                  <a:pt x="10975712" y="31037"/>
                </a:lnTo>
                <a:cubicBezTo>
                  <a:pt x="10975712" y="31037"/>
                  <a:pt x="10975712" y="34381"/>
                  <a:pt x="10975712" y="41070"/>
                </a:cubicBezTo>
                <a:cubicBezTo>
                  <a:pt x="10975712" y="47758"/>
                  <a:pt x="10969020" y="51101"/>
                  <a:pt x="10955644" y="51101"/>
                </a:cubicBezTo>
                <a:cubicBezTo>
                  <a:pt x="10942268" y="51101"/>
                  <a:pt x="10928892" y="57791"/>
                  <a:pt x="10915512" y="71168"/>
                </a:cubicBezTo>
                <a:lnTo>
                  <a:pt x="10891436" y="83208"/>
                </a:lnTo>
                <a:lnTo>
                  <a:pt x="10895448" y="71168"/>
                </a:lnTo>
                <a:cubicBezTo>
                  <a:pt x="10895448" y="57791"/>
                  <a:pt x="10895448" y="51101"/>
                  <a:pt x="10895448" y="51101"/>
                </a:cubicBezTo>
                <a:cubicBezTo>
                  <a:pt x="10895448" y="51101"/>
                  <a:pt x="10892104" y="54447"/>
                  <a:pt x="10885416" y="61135"/>
                </a:cubicBezTo>
                <a:cubicBezTo>
                  <a:pt x="10878728" y="67822"/>
                  <a:pt x="10875384" y="71168"/>
                  <a:pt x="10875384" y="71168"/>
                </a:cubicBezTo>
                <a:lnTo>
                  <a:pt x="10875384" y="91232"/>
                </a:lnTo>
                <a:cubicBezTo>
                  <a:pt x="10875384" y="91232"/>
                  <a:pt x="10868696" y="94579"/>
                  <a:pt x="10855320" y="101266"/>
                </a:cubicBezTo>
                <a:cubicBezTo>
                  <a:pt x="10841940" y="107953"/>
                  <a:pt x="10831912" y="121330"/>
                  <a:pt x="10825220" y="141397"/>
                </a:cubicBezTo>
                <a:cubicBezTo>
                  <a:pt x="10818532" y="161461"/>
                  <a:pt x="10821876" y="171494"/>
                  <a:pt x="10835256" y="171494"/>
                </a:cubicBezTo>
                <a:cubicBezTo>
                  <a:pt x="10848632" y="171494"/>
                  <a:pt x="10848632" y="178182"/>
                  <a:pt x="10835256" y="191559"/>
                </a:cubicBezTo>
                <a:lnTo>
                  <a:pt x="10815188" y="191559"/>
                </a:lnTo>
                <a:lnTo>
                  <a:pt x="10775060" y="191559"/>
                </a:lnTo>
                <a:cubicBezTo>
                  <a:pt x="10761680" y="204936"/>
                  <a:pt x="10761680" y="218313"/>
                  <a:pt x="10775060" y="231690"/>
                </a:cubicBezTo>
                <a:cubicBezTo>
                  <a:pt x="10775060" y="245067"/>
                  <a:pt x="10768368" y="251754"/>
                  <a:pt x="10754992" y="251754"/>
                </a:cubicBezTo>
                <a:lnTo>
                  <a:pt x="10754992" y="231690"/>
                </a:lnTo>
                <a:lnTo>
                  <a:pt x="10714860" y="231690"/>
                </a:lnTo>
                <a:cubicBezTo>
                  <a:pt x="10701484" y="285198"/>
                  <a:pt x="10714860" y="311952"/>
                  <a:pt x="10754992" y="311952"/>
                </a:cubicBezTo>
                <a:lnTo>
                  <a:pt x="10734928" y="332016"/>
                </a:lnTo>
                <a:lnTo>
                  <a:pt x="10754992" y="332016"/>
                </a:lnTo>
                <a:cubicBezTo>
                  <a:pt x="10754992" y="332016"/>
                  <a:pt x="10754992" y="325329"/>
                  <a:pt x="10754992" y="311952"/>
                </a:cubicBezTo>
                <a:cubicBezTo>
                  <a:pt x="10781744" y="285198"/>
                  <a:pt x="10808500" y="258444"/>
                  <a:pt x="10835256" y="231690"/>
                </a:cubicBezTo>
                <a:cubicBezTo>
                  <a:pt x="10862008" y="218313"/>
                  <a:pt x="10888764" y="194905"/>
                  <a:pt x="10915512" y="161461"/>
                </a:cubicBezTo>
                <a:cubicBezTo>
                  <a:pt x="10942268" y="128020"/>
                  <a:pt x="10969020" y="97922"/>
                  <a:pt x="10995776" y="71168"/>
                </a:cubicBezTo>
                <a:cubicBezTo>
                  <a:pt x="11022528" y="44414"/>
                  <a:pt x="11035908" y="31037"/>
                  <a:pt x="11035908" y="31037"/>
                </a:cubicBezTo>
                <a:close/>
                <a:moveTo>
                  <a:pt x="10634600" y="10973"/>
                </a:moveTo>
                <a:lnTo>
                  <a:pt x="10634600" y="51101"/>
                </a:lnTo>
                <a:cubicBezTo>
                  <a:pt x="10621224" y="64478"/>
                  <a:pt x="10614536" y="71168"/>
                  <a:pt x="10614536" y="71168"/>
                </a:cubicBezTo>
                <a:cubicBezTo>
                  <a:pt x="10614536" y="71168"/>
                  <a:pt x="10614536" y="64478"/>
                  <a:pt x="10614536" y="51101"/>
                </a:cubicBezTo>
                <a:close/>
                <a:moveTo>
                  <a:pt x="10383784" y="10973"/>
                </a:moveTo>
                <a:cubicBezTo>
                  <a:pt x="10377096" y="10973"/>
                  <a:pt x="10377096" y="17660"/>
                  <a:pt x="10383784" y="31037"/>
                </a:cubicBezTo>
                <a:cubicBezTo>
                  <a:pt x="10390472" y="44414"/>
                  <a:pt x="10393816" y="51101"/>
                  <a:pt x="10393816" y="51101"/>
                </a:cubicBezTo>
                <a:cubicBezTo>
                  <a:pt x="10393816" y="51101"/>
                  <a:pt x="10393816" y="44414"/>
                  <a:pt x="10393816" y="31037"/>
                </a:cubicBezTo>
                <a:cubicBezTo>
                  <a:pt x="10393816" y="17660"/>
                  <a:pt x="10390472" y="10973"/>
                  <a:pt x="10383784" y="10973"/>
                </a:cubicBezTo>
                <a:close/>
                <a:moveTo>
                  <a:pt x="11335096" y="0"/>
                </a:moveTo>
                <a:lnTo>
                  <a:pt x="11375212" y="0"/>
                </a:lnTo>
                <a:lnTo>
                  <a:pt x="11366984" y="10973"/>
                </a:lnTo>
                <a:cubicBezTo>
                  <a:pt x="11346920" y="37724"/>
                  <a:pt x="11333544" y="51101"/>
                  <a:pt x="11326852" y="51101"/>
                </a:cubicBezTo>
                <a:cubicBezTo>
                  <a:pt x="11320164" y="51101"/>
                  <a:pt x="11310132" y="51101"/>
                  <a:pt x="11296756" y="51101"/>
                </a:cubicBezTo>
                <a:lnTo>
                  <a:pt x="11296756" y="71168"/>
                </a:lnTo>
                <a:cubicBezTo>
                  <a:pt x="11310132" y="71168"/>
                  <a:pt x="11316820" y="74512"/>
                  <a:pt x="11316820" y="81199"/>
                </a:cubicBezTo>
                <a:cubicBezTo>
                  <a:pt x="11316820" y="87889"/>
                  <a:pt x="11310132" y="91232"/>
                  <a:pt x="11296756" y="91232"/>
                </a:cubicBezTo>
                <a:cubicBezTo>
                  <a:pt x="11283376" y="91232"/>
                  <a:pt x="11276692" y="97922"/>
                  <a:pt x="11276692" y="111299"/>
                </a:cubicBezTo>
                <a:cubicBezTo>
                  <a:pt x="11276692" y="124676"/>
                  <a:pt x="11276692" y="131363"/>
                  <a:pt x="11276692" y="131363"/>
                </a:cubicBezTo>
                <a:cubicBezTo>
                  <a:pt x="11276692" y="131363"/>
                  <a:pt x="11270000" y="124676"/>
                  <a:pt x="11256624" y="111299"/>
                </a:cubicBezTo>
                <a:cubicBezTo>
                  <a:pt x="11243248" y="111299"/>
                  <a:pt x="11233216" y="121330"/>
                  <a:pt x="11226528" y="141397"/>
                </a:cubicBezTo>
                <a:cubicBezTo>
                  <a:pt x="11219840" y="161461"/>
                  <a:pt x="11203120" y="181528"/>
                  <a:pt x="11176364" y="201592"/>
                </a:cubicBezTo>
                <a:cubicBezTo>
                  <a:pt x="11149612" y="221656"/>
                  <a:pt x="11142920" y="235033"/>
                  <a:pt x="11156296" y="241723"/>
                </a:cubicBezTo>
                <a:cubicBezTo>
                  <a:pt x="11169676" y="248410"/>
                  <a:pt x="11169676" y="251754"/>
                  <a:pt x="11156296" y="251754"/>
                </a:cubicBezTo>
                <a:cubicBezTo>
                  <a:pt x="11142920" y="251754"/>
                  <a:pt x="11132888" y="251754"/>
                  <a:pt x="11126200" y="251754"/>
                </a:cubicBezTo>
                <a:cubicBezTo>
                  <a:pt x="11119512" y="251754"/>
                  <a:pt x="11116168" y="261787"/>
                  <a:pt x="11116168" y="281854"/>
                </a:cubicBezTo>
                <a:cubicBezTo>
                  <a:pt x="11116168" y="301918"/>
                  <a:pt x="11116168" y="311952"/>
                  <a:pt x="11116168" y="311952"/>
                </a:cubicBezTo>
                <a:cubicBezTo>
                  <a:pt x="11102792" y="311952"/>
                  <a:pt x="11096104" y="305262"/>
                  <a:pt x="11096104" y="291885"/>
                </a:cubicBezTo>
                <a:lnTo>
                  <a:pt x="11076036" y="291885"/>
                </a:lnTo>
                <a:lnTo>
                  <a:pt x="11055972" y="311952"/>
                </a:lnTo>
                <a:cubicBezTo>
                  <a:pt x="11042592" y="298575"/>
                  <a:pt x="11089416" y="238377"/>
                  <a:pt x="11196428" y="131363"/>
                </a:cubicBezTo>
                <a:cubicBezTo>
                  <a:pt x="11249936" y="77857"/>
                  <a:pt x="11291740" y="37726"/>
                  <a:pt x="11321836" y="10972"/>
                </a:cubicBezTo>
                <a:close/>
                <a:moveTo>
                  <a:pt x="10477716" y="0"/>
                </a:moveTo>
                <a:lnTo>
                  <a:pt x="10501656" y="0"/>
                </a:lnTo>
                <a:lnTo>
                  <a:pt x="10494144" y="939"/>
                </a:lnTo>
                <a:cubicBezTo>
                  <a:pt x="10487456" y="4283"/>
                  <a:pt x="10482440" y="5119"/>
                  <a:pt x="10479096" y="3447"/>
                </a:cubicBezTo>
                <a:close/>
                <a:moveTo>
                  <a:pt x="2739848" y="0"/>
                </a:moveTo>
                <a:lnTo>
                  <a:pt x="2748941" y="0"/>
                </a:lnTo>
                <a:lnTo>
                  <a:pt x="2748941" y="10973"/>
                </a:lnTo>
                <a:lnTo>
                  <a:pt x="2728876" y="10973"/>
                </a:lnTo>
                <a:close/>
                <a:moveTo>
                  <a:pt x="2274783" y="0"/>
                </a:moveTo>
                <a:lnTo>
                  <a:pt x="2495422" y="0"/>
                </a:lnTo>
                <a:lnTo>
                  <a:pt x="2483078" y="10972"/>
                </a:lnTo>
                <a:cubicBezTo>
                  <a:pt x="2473046" y="24349"/>
                  <a:pt x="2468028" y="37726"/>
                  <a:pt x="2468028" y="51101"/>
                </a:cubicBezTo>
                <a:cubicBezTo>
                  <a:pt x="2468028" y="64478"/>
                  <a:pt x="2471372" y="71168"/>
                  <a:pt x="2478060" y="71168"/>
                </a:cubicBezTo>
                <a:cubicBezTo>
                  <a:pt x="2484749" y="71168"/>
                  <a:pt x="2488093" y="64478"/>
                  <a:pt x="2488093" y="51101"/>
                </a:cubicBezTo>
                <a:lnTo>
                  <a:pt x="2488093" y="71168"/>
                </a:lnTo>
                <a:cubicBezTo>
                  <a:pt x="2488093" y="84545"/>
                  <a:pt x="2488093" y="97922"/>
                  <a:pt x="2488093" y="111299"/>
                </a:cubicBezTo>
                <a:cubicBezTo>
                  <a:pt x="2488093" y="124676"/>
                  <a:pt x="2484749" y="131363"/>
                  <a:pt x="2478060" y="131363"/>
                </a:cubicBezTo>
                <a:cubicBezTo>
                  <a:pt x="2471372" y="131363"/>
                  <a:pt x="2461339" y="151428"/>
                  <a:pt x="2447963" y="191559"/>
                </a:cubicBezTo>
                <a:cubicBezTo>
                  <a:pt x="2434586" y="204936"/>
                  <a:pt x="2424553" y="218313"/>
                  <a:pt x="2417866" y="231690"/>
                </a:cubicBezTo>
                <a:cubicBezTo>
                  <a:pt x="2411178" y="245067"/>
                  <a:pt x="2407832" y="251754"/>
                  <a:pt x="2407832" y="251754"/>
                </a:cubicBezTo>
                <a:cubicBezTo>
                  <a:pt x="2407832" y="251754"/>
                  <a:pt x="2394455" y="265131"/>
                  <a:pt x="2367704" y="291885"/>
                </a:cubicBezTo>
                <a:cubicBezTo>
                  <a:pt x="2340950" y="318639"/>
                  <a:pt x="2314194" y="348737"/>
                  <a:pt x="2287440" y="382181"/>
                </a:cubicBezTo>
                <a:cubicBezTo>
                  <a:pt x="2260685" y="415622"/>
                  <a:pt x="2250655" y="432342"/>
                  <a:pt x="2257342" y="432342"/>
                </a:cubicBezTo>
                <a:cubicBezTo>
                  <a:pt x="2264029" y="432342"/>
                  <a:pt x="2274063" y="418965"/>
                  <a:pt x="2287440" y="392211"/>
                </a:cubicBezTo>
                <a:lnTo>
                  <a:pt x="2307504" y="432342"/>
                </a:lnTo>
                <a:cubicBezTo>
                  <a:pt x="2294127" y="445719"/>
                  <a:pt x="2287440" y="459097"/>
                  <a:pt x="2287440" y="472474"/>
                </a:cubicBezTo>
                <a:cubicBezTo>
                  <a:pt x="2274063" y="485851"/>
                  <a:pt x="2267375" y="495884"/>
                  <a:pt x="2267375" y="502571"/>
                </a:cubicBezTo>
                <a:cubicBezTo>
                  <a:pt x="2267375" y="509258"/>
                  <a:pt x="2260685" y="519292"/>
                  <a:pt x="2247309" y="532669"/>
                </a:cubicBezTo>
                <a:lnTo>
                  <a:pt x="2227244" y="552736"/>
                </a:lnTo>
                <a:lnTo>
                  <a:pt x="2187115" y="612931"/>
                </a:lnTo>
                <a:cubicBezTo>
                  <a:pt x="2173738" y="612931"/>
                  <a:pt x="2153674" y="626308"/>
                  <a:pt x="2126920" y="653062"/>
                </a:cubicBezTo>
                <a:lnTo>
                  <a:pt x="2106851" y="653062"/>
                </a:lnTo>
                <a:lnTo>
                  <a:pt x="2126920" y="612931"/>
                </a:lnTo>
                <a:cubicBezTo>
                  <a:pt x="2126920" y="599554"/>
                  <a:pt x="2126920" y="592864"/>
                  <a:pt x="2126920" y="592864"/>
                </a:cubicBezTo>
                <a:cubicBezTo>
                  <a:pt x="2126920" y="592864"/>
                  <a:pt x="2133605" y="592864"/>
                  <a:pt x="2146984" y="592864"/>
                </a:cubicBezTo>
                <a:cubicBezTo>
                  <a:pt x="2146984" y="592864"/>
                  <a:pt x="2146984" y="586177"/>
                  <a:pt x="2146984" y="572800"/>
                </a:cubicBezTo>
                <a:cubicBezTo>
                  <a:pt x="2146984" y="532669"/>
                  <a:pt x="2106851" y="559423"/>
                  <a:pt x="2026592" y="653062"/>
                </a:cubicBezTo>
                <a:cubicBezTo>
                  <a:pt x="1986461" y="679813"/>
                  <a:pt x="1966397" y="693190"/>
                  <a:pt x="1966397" y="693190"/>
                </a:cubicBezTo>
                <a:cubicBezTo>
                  <a:pt x="1993150" y="653062"/>
                  <a:pt x="2006526" y="632995"/>
                  <a:pt x="2006526" y="632995"/>
                </a:cubicBezTo>
                <a:cubicBezTo>
                  <a:pt x="2006526" y="619618"/>
                  <a:pt x="2039969" y="579487"/>
                  <a:pt x="2106851" y="512605"/>
                </a:cubicBezTo>
                <a:cubicBezTo>
                  <a:pt x="2173738" y="445719"/>
                  <a:pt x="2220556" y="392211"/>
                  <a:pt x="2247309" y="352080"/>
                </a:cubicBezTo>
                <a:cubicBezTo>
                  <a:pt x="2260685" y="338703"/>
                  <a:pt x="2277406" y="318639"/>
                  <a:pt x="2297473" y="291885"/>
                </a:cubicBezTo>
                <a:cubicBezTo>
                  <a:pt x="2317537" y="265131"/>
                  <a:pt x="2340950" y="238377"/>
                  <a:pt x="2367704" y="211626"/>
                </a:cubicBezTo>
                <a:cubicBezTo>
                  <a:pt x="2447963" y="117986"/>
                  <a:pt x="2481405" y="71168"/>
                  <a:pt x="2468028" y="71168"/>
                </a:cubicBezTo>
                <a:cubicBezTo>
                  <a:pt x="2454651" y="71168"/>
                  <a:pt x="2441275" y="77855"/>
                  <a:pt x="2427898" y="91232"/>
                </a:cubicBezTo>
                <a:cubicBezTo>
                  <a:pt x="2414522" y="104609"/>
                  <a:pt x="2407832" y="111299"/>
                  <a:pt x="2407832" y="111299"/>
                </a:cubicBezTo>
                <a:cubicBezTo>
                  <a:pt x="2381081" y="97922"/>
                  <a:pt x="2367704" y="111299"/>
                  <a:pt x="2367704" y="151428"/>
                </a:cubicBezTo>
                <a:cubicBezTo>
                  <a:pt x="2354327" y="151428"/>
                  <a:pt x="2344291" y="161461"/>
                  <a:pt x="2337606" y="181528"/>
                </a:cubicBezTo>
                <a:cubicBezTo>
                  <a:pt x="2330914" y="201592"/>
                  <a:pt x="2317537" y="221656"/>
                  <a:pt x="2297473" y="241723"/>
                </a:cubicBezTo>
                <a:cubicBezTo>
                  <a:pt x="2277406" y="261787"/>
                  <a:pt x="2253997" y="285198"/>
                  <a:pt x="2227244" y="311952"/>
                </a:cubicBezTo>
                <a:cubicBezTo>
                  <a:pt x="2200492" y="338703"/>
                  <a:pt x="2177082" y="362114"/>
                  <a:pt x="2157017" y="382181"/>
                </a:cubicBezTo>
                <a:cubicBezTo>
                  <a:pt x="2136949" y="402245"/>
                  <a:pt x="2126920" y="412278"/>
                  <a:pt x="2126920" y="412278"/>
                </a:cubicBezTo>
                <a:cubicBezTo>
                  <a:pt x="2113541" y="425655"/>
                  <a:pt x="2093474" y="445719"/>
                  <a:pt x="2066723" y="472474"/>
                </a:cubicBezTo>
                <a:cubicBezTo>
                  <a:pt x="2039969" y="499228"/>
                  <a:pt x="2026592" y="519292"/>
                  <a:pt x="2026592" y="532669"/>
                </a:cubicBezTo>
                <a:lnTo>
                  <a:pt x="2006526" y="559423"/>
                </a:lnTo>
                <a:lnTo>
                  <a:pt x="2006526" y="550228"/>
                </a:lnTo>
                <a:cubicBezTo>
                  <a:pt x="2006526" y="545210"/>
                  <a:pt x="2006526" y="539359"/>
                  <a:pt x="2006526" y="532669"/>
                </a:cubicBezTo>
                <a:lnTo>
                  <a:pt x="1986461" y="552736"/>
                </a:lnTo>
                <a:cubicBezTo>
                  <a:pt x="1973085" y="566113"/>
                  <a:pt x="1966397" y="572800"/>
                  <a:pt x="1966397" y="572800"/>
                </a:cubicBezTo>
                <a:lnTo>
                  <a:pt x="1986461" y="572800"/>
                </a:lnTo>
                <a:lnTo>
                  <a:pt x="1997926" y="570888"/>
                </a:lnTo>
                <a:lnTo>
                  <a:pt x="1966397" y="612931"/>
                </a:lnTo>
                <a:cubicBezTo>
                  <a:pt x="1805875" y="760076"/>
                  <a:pt x="1725615" y="833648"/>
                  <a:pt x="1725615" y="833648"/>
                </a:cubicBezTo>
                <a:cubicBezTo>
                  <a:pt x="1725615" y="847025"/>
                  <a:pt x="1722268" y="860402"/>
                  <a:pt x="1715582" y="873779"/>
                </a:cubicBezTo>
                <a:cubicBezTo>
                  <a:pt x="1708892" y="887156"/>
                  <a:pt x="1692171" y="900533"/>
                  <a:pt x="1665417" y="913910"/>
                </a:cubicBezTo>
                <a:lnTo>
                  <a:pt x="1685484" y="893843"/>
                </a:lnTo>
                <a:lnTo>
                  <a:pt x="1645353" y="913910"/>
                </a:lnTo>
                <a:lnTo>
                  <a:pt x="1665417" y="913910"/>
                </a:lnTo>
                <a:cubicBezTo>
                  <a:pt x="1611909" y="980793"/>
                  <a:pt x="1598534" y="1027614"/>
                  <a:pt x="1625285" y="1054368"/>
                </a:cubicBezTo>
                <a:cubicBezTo>
                  <a:pt x="1638662" y="1081122"/>
                  <a:pt x="1625285" y="1094499"/>
                  <a:pt x="1585158" y="1094499"/>
                </a:cubicBezTo>
                <a:lnTo>
                  <a:pt x="1565090" y="1114563"/>
                </a:lnTo>
                <a:cubicBezTo>
                  <a:pt x="1565090" y="1127940"/>
                  <a:pt x="1568437" y="1134627"/>
                  <a:pt x="1575123" y="1134627"/>
                </a:cubicBezTo>
                <a:cubicBezTo>
                  <a:pt x="1581810" y="1134627"/>
                  <a:pt x="1591845" y="1127940"/>
                  <a:pt x="1605221" y="1114563"/>
                </a:cubicBezTo>
                <a:lnTo>
                  <a:pt x="1625285" y="1114563"/>
                </a:lnTo>
                <a:lnTo>
                  <a:pt x="1605221" y="1154694"/>
                </a:lnTo>
                <a:cubicBezTo>
                  <a:pt x="1591845" y="1168071"/>
                  <a:pt x="1585158" y="1181448"/>
                  <a:pt x="1585158" y="1194825"/>
                </a:cubicBezTo>
                <a:cubicBezTo>
                  <a:pt x="1585158" y="1208202"/>
                  <a:pt x="1588501" y="1218236"/>
                  <a:pt x="1595189" y="1224923"/>
                </a:cubicBezTo>
                <a:cubicBezTo>
                  <a:pt x="1601878" y="1231610"/>
                  <a:pt x="1611909" y="1234953"/>
                  <a:pt x="1625285" y="1234953"/>
                </a:cubicBezTo>
                <a:lnTo>
                  <a:pt x="1605221" y="1255020"/>
                </a:lnTo>
                <a:lnTo>
                  <a:pt x="1545026" y="1194825"/>
                </a:lnTo>
                <a:lnTo>
                  <a:pt x="1545026" y="1275085"/>
                </a:lnTo>
                <a:cubicBezTo>
                  <a:pt x="1558404" y="1288462"/>
                  <a:pt x="1571781" y="1288462"/>
                  <a:pt x="1585158" y="1275085"/>
                </a:cubicBezTo>
                <a:lnTo>
                  <a:pt x="1605221" y="1275085"/>
                </a:lnTo>
                <a:lnTo>
                  <a:pt x="1645353" y="1214889"/>
                </a:lnTo>
                <a:cubicBezTo>
                  <a:pt x="1645353" y="1201512"/>
                  <a:pt x="1652040" y="1188135"/>
                  <a:pt x="1665417" y="1174758"/>
                </a:cubicBezTo>
                <a:lnTo>
                  <a:pt x="1685484" y="1174758"/>
                </a:lnTo>
                <a:cubicBezTo>
                  <a:pt x="1685484" y="1174758"/>
                  <a:pt x="1692171" y="1181448"/>
                  <a:pt x="1705548" y="1194825"/>
                </a:cubicBezTo>
                <a:cubicBezTo>
                  <a:pt x="1718925" y="1194825"/>
                  <a:pt x="1725615" y="1201512"/>
                  <a:pt x="1725615" y="1214889"/>
                </a:cubicBezTo>
                <a:lnTo>
                  <a:pt x="1725615" y="1234953"/>
                </a:lnTo>
                <a:cubicBezTo>
                  <a:pt x="1738990" y="1234953"/>
                  <a:pt x="1745679" y="1241643"/>
                  <a:pt x="1745679" y="1255020"/>
                </a:cubicBezTo>
                <a:lnTo>
                  <a:pt x="1785811" y="1214889"/>
                </a:lnTo>
                <a:lnTo>
                  <a:pt x="1846006" y="1174758"/>
                </a:lnTo>
                <a:cubicBezTo>
                  <a:pt x="1832629" y="1188135"/>
                  <a:pt x="1812565" y="1211546"/>
                  <a:pt x="1785811" y="1244987"/>
                </a:cubicBezTo>
                <a:cubicBezTo>
                  <a:pt x="1759056" y="1278431"/>
                  <a:pt x="1745679" y="1301839"/>
                  <a:pt x="1745679" y="1315216"/>
                </a:cubicBezTo>
                <a:lnTo>
                  <a:pt x="1765743" y="1335280"/>
                </a:lnTo>
                <a:cubicBezTo>
                  <a:pt x="1765743" y="1335280"/>
                  <a:pt x="1772432" y="1335280"/>
                  <a:pt x="1785811" y="1335280"/>
                </a:cubicBezTo>
                <a:cubicBezTo>
                  <a:pt x="1825942" y="1335280"/>
                  <a:pt x="1859382" y="1301839"/>
                  <a:pt x="1886134" y="1234953"/>
                </a:cubicBezTo>
                <a:lnTo>
                  <a:pt x="1906198" y="1174758"/>
                </a:lnTo>
                <a:cubicBezTo>
                  <a:pt x="1906198" y="1161381"/>
                  <a:pt x="1906198" y="1151350"/>
                  <a:pt x="1906198" y="1144661"/>
                </a:cubicBezTo>
                <a:cubicBezTo>
                  <a:pt x="1906198" y="1137973"/>
                  <a:pt x="1909542" y="1134627"/>
                  <a:pt x="1916234" y="1134627"/>
                </a:cubicBezTo>
                <a:cubicBezTo>
                  <a:pt x="1922919" y="1134627"/>
                  <a:pt x="1929611" y="1127940"/>
                  <a:pt x="1936298" y="1114563"/>
                </a:cubicBezTo>
                <a:cubicBezTo>
                  <a:pt x="1942988" y="1101186"/>
                  <a:pt x="1946331" y="1094499"/>
                  <a:pt x="1946331" y="1094499"/>
                </a:cubicBezTo>
                <a:cubicBezTo>
                  <a:pt x="1946331" y="1081122"/>
                  <a:pt x="1939644" y="1077778"/>
                  <a:pt x="1926263" y="1084465"/>
                </a:cubicBezTo>
                <a:cubicBezTo>
                  <a:pt x="1912890" y="1091152"/>
                  <a:pt x="1899513" y="1101186"/>
                  <a:pt x="1886134" y="1114563"/>
                </a:cubicBezTo>
                <a:cubicBezTo>
                  <a:pt x="1912890" y="1087809"/>
                  <a:pt x="1926263" y="1074432"/>
                  <a:pt x="1926263" y="1074432"/>
                </a:cubicBezTo>
                <a:lnTo>
                  <a:pt x="1946331" y="1054368"/>
                </a:lnTo>
                <a:lnTo>
                  <a:pt x="1966397" y="1034301"/>
                </a:lnTo>
                <a:cubicBezTo>
                  <a:pt x="1979773" y="1020926"/>
                  <a:pt x="1996493" y="1004203"/>
                  <a:pt x="2016558" y="984139"/>
                </a:cubicBezTo>
                <a:cubicBezTo>
                  <a:pt x="2036623" y="964072"/>
                  <a:pt x="2043312" y="950695"/>
                  <a:pt x="2036623" y="944008"/>
                </a:cubicBezTo>
                <a:cubicBezTo>
                  <a:pt x="2029935" y="937321"/>
                  <a:pt x="2033279" y="930631"/>
                  <a:pt x="2046656" y="923944"/>
                </a:cubicBezTo>
                <a:cubicBezTo>
                  <a:pt x="2060033" y="917254"/>
                  <a:pt x="2073410" y="913910"/>
                  <a:pt x="2086787" y="913910"/>
                </a:cubicBezTo>
                <a:cubicBezTo>
                  <a:pt x="2086787" y="913910"/>
                  <a:pt x="2093474" y="907220"/>
                  <a:pt x="2106851" y="893843"/>
                </a:cubicBezTo>
                <a:lnTo>
                  <a:pt x="2126920" y="893843"/>
                </a:lnTo>
                <a:lnTo>
                  <a:pt x="2146984" y="873779"/>
                </a:lnTo>
                <a:cubicBezTo>
                  <a:pt x="2146984" y="873779"/>
                  <a:pt x="2146984" y="867092"/>
                  <a:pt x="2146984" y="853715"/>
                </a:cubicBezTo>
                <a:lnTo>
                  <a:pt x="2146984" y="833648"/>
                </a:lnTo>
                <a:cubicBezTo>
                  <a:pt x="2160361" y="833648"/>
                  <a:pt x="2167046" y="833648"/>
                  <a:pt x="2167046" y="833648"/>
                </a:cubicBezTo>
                <a:cubicBezTo>
                  <a:pt x="2167046" y="820271"/>
                  <a:pt x="2173738" y="803550"/>
                  <a:pt x="2187115" y="783486"/>
                </a:cubicBezTo>
                <a:cubicBezTo>
                  <a:pt x="2200492" y="763419"/>
                  <a:pt x="2220556" y="746699"/>
                  <a:pt x="2247309" y="733322"/>
                </a:cubicBezTo>
                <a:cubicBezTo>
                  <a:pt x="2300817" y="679813"/>
                  <a:pt x="2330914" y="639685"/>
                  <a:pt x="2337606" y="612931"/>
                </a:cubicBezTo>
                <a:cubicBezTo>
                  <a:pt x="2344291" y="586177"/>
                  <a:pt x="2367704" y="552736"/>
                  <a:pt x="2407832" y="512605"/>
                </a:cubicBezTo>
                <a:cubicBezTo>
                  <a:pt x="2461339" y="459097"/>
                  <a:pt x="2488093" y="418965"/>
                  <a:pt x="2488093" y="392211"/>
                </a:cubicBezTo>
                <a:cubicBezTo>
                  <a:pt x="2488093" y="405588"/>
                  <a:pt x="2491436" y="412278"/>
                  <a:pt x="2498126" y="412278"/>
                </a:cubicBezTo>
                <a:cubicBezTo>
                  <a:pt x="2504813" y="412278"/>
                  <a:pt x="2514847" y="405588"/>
                  <a:pt x="2528223" y="392211"/>
                </a:cubicBezTo>
                <a:cubicBezTo>
                  <a:pt x="2528223" y="392211"/>
                  <a:pt x="2531567" y="385524"/>
                  <a:pt x="2538257" y="372147"/>
                </a:cubicBezTo>
                <a:cubicBezTo>
                  <a:pt x="2544944" y="358770"/>
                  <a:pt x="2548288" y="352080"/>
                  <a:pt x="2548288" y="352080"/>
                </a:cubicBezTo>
                <a:cubicBezTo>
                  <a:pt x="2561665" y="338703"/>
                  <a:pt x="2575042" y="332016"/>
                  <a:pt x="2588421" y="332016"/>
                </a:cubicBezTo>
                <a:lnTo>
                  <a:pt x="2568352" y="352080"/>
                </a:lnTo>
                <a:cubicBezTo>
                  <a:pt x="2554977" y="365460"/>
                  <a:pt x="2548288" y="372147"/>
                  <a:pt x="2548288" y="372147"/>
                </a:cubicBezTo>
                <a:lnTo>
                  <a:pt x="2648616" y="291885"/>
                </a:lnTo>
                <a:cubicBezTo>
                  <a:pt x="2648616" y="291885"/>
                  <a:pt x="2655305" y="285198"/>
                  <a:pt x="2668681" y="271821"/>
                </a:cubicBezTo>
                <a:cubicBezTo>
                  <a:pt x="2682058" y="258444"/>
                  <a:pt x="2695435" y="238377"/>
                  <a:pt x="2708812" y="211626"/>
                </a:cubicBezTo>
                <a:lnTo>
                  <a:pt x="2789071" y="111299"/>
                </a:lnTo>
                <a:cubicBezTo>
                  <a:pt x="2775695" y="111299"/>
                  <a:pt x="2772351" y="104609"/>
                  <a:pt x="2779038" y="91232"/>
                </a:cubicBezTo>
                <a:cubicBezTo>
                  <a:pt x="2785728" y="77855"/>
                  <a:pt x="2789071" y="64478"/>
                  <a:pt x="2789071" y="51101"/>
                </a:cubicBezTo>
                <a:cubicBezTo>
                  <a:pt x="2792416" y="44413"/>
                  <a:pt x="2797850" y="35635"/>
                  <a:pt x="2805375" y="24767"/>
                </a:cubicBezTo>
                <a:lnTo>
                  <a:pt x="2823751" y="0"/>
                </a:lnTo>
                <a:lnTo>
                  <a:pt x="2858411" y="0"/>
                </a:lnTo>
                <a:lnTo>
                  <a:pt x="2849269" y="10973"/>
                </a:lnTo>
                <a:cubicBezTo>
                  <a:pt x="2822517" y="51101"/>
                  <a:pt x="2822517" y="64478"/>
                  <a:pt x="2849269" y="51101"/>
                </a:cubicBezTo>
                <a:cubicBezTo>
                  <a:pt x="2862646" y="37724"/>
                  <a:pt x="2869335" y="27693"/>
                  <a:pt x="2869335" y="21004"/>
                </a:cubicBezTo>
                <a:cubicBezTo>
                  <a:pt x="2869335" y="17660"/>
                  <a:pt x="2872679" y="11808"/>
                  <a:pt x="2879368" y="3448"/>
                </a:cubicBezTo>
                <a:lnTo>
                  <a:pt x="2882550" y="0"/>
                </a:lnTo>
                <a:lnTo>
                  <a:pt x="10193165" y="0"/>
                </a:lnTo>
                <a:lnTo>
                  <a:pt x="10193165" y="31037"/>
                </a:lnTo>
                <a:cubicBezTo>
                  <a:pt x="10179788" y="17660"/>
                  <a:pt x="10166411" y="17660"/>
                  <a:pt x="10153034" y="31037"/>
                </a:cubicBezTo>
                <a:cubicBezTo>
                  <a:pt x="10139657" y="44414"/>
                  <a:pt x="10132970" y="54447"/>
                  <a:pt x="10132970" y="61135"/>
                </a:cubicBezTo>
                <a:cubicBezTo>
                  <a:pt x="10132970" y="67822"/>
                  <a:pt x="10136313" y="71168"/>
                  <a:pt x="10143001" y="71168"/>
                </a:cubicBezTo>
                <a:cubicBezTo>
                  <a:pt x="10149690" y="71168"/>
                  <a:pt x="10156378" y="67822"/>
                  <a:pt x="10163067" y="61135"/>
                </a:cubicBezTo>
                <a:cubicBezTo>
                  <a:pt x="10169755" y="54447"/>
                  <a:pt x="10179788" y="51101"/>
                  <a:pt x="10193165" y="51101"/>
                </a:cubicBezTo>
                <a:lnTo>
                  <a:pt x="10153034" y="71168"/>
                </a:lnTo>
                <a:cubicBezTo>
                  <a:pt x="10126280" y="84545"/>
                  <a:pt x="10106216" y="97922"/>
                  <a:pt x="10092839" y="111299"/>
                </a:cubicBezTo>
                <a:cubicBezTo>
                  <a:pt x="10079462" y="124676"/>
                  <a:pt x="10052708" y="151428"/>
                  <a:pt x="10012577" y="191559"/>
                </a:cubicBezTo>
                <a:cubicBezTo>
                  <a:pt x="9945694" y="285198"/>
                  <a:pt x="9898873" y="332016"/>
                  <a:pt x="9872119" y="332016"/>
                </a:cubicBezTo>
                <a:lnTo>
                  <a:pt x="9852055" y="332016"/>
                </a:lnTo>
                <a:lnTo>
                  <a:pt x="9811924" y="392211"/>
                </a:lnTo>
                <a:lnTo>
                  <a:pt x="9711597" y="512605"/>
                </a:lnTo>
                <a:cubicBezTo>
                  <a:pt x="9711597" y="512605"/>
                  <a:pt x="9698220" y="525982"/>
                  <a:pt x="9671466" y="552736"/>
                </a:cubicBezTo>
                <a:cubicBezTo>
                  <a:pt x="9644712" y="606241"/>
                  <a:pt x="9644712" y="626308"/>
                  <a:pt x="9671466" y="612931"/>
                </a:cubicBezTo>
                <a:lnTo>
                  <a:pt x="9711597" y="612931"/>
                </a:lnTo>
                <a:lnTo>
                  <a:pt x="9691533" y="632995"/>
                </a:lnTo>
                <a:cubicBezTo>
                  <a:pt x="9664779" y="646372"/>
                  <a:pt x="9651402" y="653062"/>
                  <a:pt x="9651402" y="653062"/>
                </a:cubicBezTo>
                <a:cubicBezTo>
                  <a:pt x="9651402" y="653062"/>
                  <a:pt x="9634682" y="669783"/>
                  <a:pt x="9601238" y="703224"/>
                </a:cubicBezTo>
                <a:cubicBezTo>
                  <a:pt x="9567796" y="736668"/>
                  <a:pt x="9551076" y="753388"/>
                  <a:pt x="9551076" y="753388"/>
                </a:cubicBezTo>
                <a:lnTo>
                  <a:pt x="9591207" y="733322"/>
                </a:lnTo>
                <a:cubicBezTo>
                  <a:pt x="9617958" y="706568"/>
                  <a:pt x="9631335" y="693190"/>
                  <a:pt x="9631335" y="693190"/>
                </a:cubicBezTo>
                <a:lnTo>
                  <a:pt x="9751729" y="592864"/>
                </a:lnTo>
                <a:lnTo>
                  <a:pt x="9771793" y="572800"/>
                </a:lnTo>
                <a:lnTo>
                  <a:pt x="9771793" y="552736"/>
                </a:lnTo>
                <a:lnTo>
                  <a:pt x="9751729" y="532669"/>
                </a:lnTo>
                <a:cubicBezTo>
                  <a:pt x="9765106" y="532669"/>
                  <a:pt x="9771793" y="525982"/>
                  <a:pt x="9771793" y="512605"/>
                </a:cubicBezTo>
                <a:lnTo>
                  <a:pt x="9771793" y="492538"/>
                </a:lnTo>
                <a:cubicBezTo>
                  <a:pt x="9785170" y="479161"/>
                  <a:pt x="9821957" y="442376"/>
                  <a:pt x="9882153" y="382181"/>
                </a:cubicBezTo>
                <a:cubicBezTo>
                  <a:pt x="9942348" y="321983"/>
                  <a:pt x="9972445" y="291885"/>
                  <a:pt x="9972445" y="291885"/>
                </a:cubicBezTo>
                <a:lnTo>
                  <a:pt x="9952381" y="332016"/>
                </a:lnTo>
                <a:lnTo>
                  <a:pt x="9912250" y="372147"/>
                </a:lnTo>
                <a:lnTo>
                  <a:pt x="9932317" y="392211"/>
                </a:lnTo>
                <a:cubicBezTo>
                  <a:pt x="9959068" y="405588"/>
                  <a:pt x="9972445" y="415622"/>
                  <a:pt x="9972445" y="422309"/>
                </a:cubicBezTo>
                <a:cubicBezTo>
                  <a:pt x="9972445" y="428999"/>
                  <a:pt x="9979135" y="432342"/>
                  <a:pt x="9992512" y="432342"/>
                </a:cubicBezTo>
                <a:lnTo>
                  <a:pt x="9972445" y="392211"/>
                </a:lnTo>
                <a:cubicBezTo>
                  <a:pt x="9959068" y="392211"/>
                  <a:pt x="9959068" y="385524"/>
                  <a:pt x="9972445" y="372147"/>
                </a:cubicBezTo>
                <a:cubicBezTo>
                  <a:pt x="9972445" y="358770"/>
                  <a:pt x="9975792" y="348737"/>
                  <a:pt x="9982479" y="342050"/>
                </a:cubicBezTo>
                <a:cubicBezTo>
                  <a:pt x="9989166" y="335360"/>
                  <a:pt x="9992512" y="332016"/>
                  <a:pt x="9992512" y="332016"/>
                </a:cubicBezTo>
                <a:cubicBezTo>
                  <a:pt x="9992512" y="332016"/>
                  <a:pt x="9995856" y="328673"/>
                  <a:pt x="10002546" y="321983"/>
                </a:cubicBezTo>
                <a:cubicBezTo>
                  <a:pt x="10009233" y="315295"/>
                  <a:pt x="10012577" y="305262"/>
                  <a:pt x="10012577" y="291885"/>
                </a:cubicBezTo>
                <a:cubicBezTo>
                  <a:pt x="10025954" y="278508"/>
                  <a:pt x="10025954" y="271821"/>
                  <a:pt x="10012577" y="271821"/>
                </a:cubicBezTo>
                <a:cubicBezTo>
                  <a:pt x="10012577" y="258444"/>
                  <a:pt x="10012577" y="251754"/>
                  <a:pt x="10012577" y="251754"/>
                </a:cubicBezTo>
                <a:cubicBezTo>
                  <a:pt x="10012577" y="251754"/>
                  <a:pt x="10012577" y="245067"/>
                  <a:pt x="10012577" y="231690"/>
                </a:cubicBezTo>
                <a:cubicBezTo>
                  <a:pt x="10025954" y="245067"/>
                  <a:pt x="10032643" y="251754"/>
                  <a:pt x="10032643" y="251754"/>
                </a:cubicBezTo>
                <a:cubicBezTo>
                  <a:pt x="10032643" y="265131"/>
                  <a:pt x="10035987" y="268477"/>
                  <a:pt x="10042674" y="261787"/>
                </a:cubicBezTo>
                <a:cubicBezTo>
                  <a:pt x="10049364" y="255100"/>
                  <a:pt x="10049364" y="248410"/>
                  <a:pt x="10042674" y="241723"/>
                </a:cubicBezTo>
                <a:cubicBezTo>
                  <a:pt x="10035987" y="235033"/>
                  <a:pt x="10039331" y="225003"/>
                  <a:pt x="10052708" y="211626"/>
                </a:cubicBezTo>
                <a:lnTo>
                  <a:pt x="10059875" y="207325"/>
                </a:lnTo>
                <a:lnTo>
                  <a:pt x="10057723" y="211626"/>
                </a:lnTo>
                <a:cubicBezTo>
                  <a:pt x="10057723" y="214969"/>
                  <a:pt x="10059395" y="218313"/>
                  <a:pt x="10062741" y="221656"/>
                </a:cubicBezTo>
                <a:cubicBezTo>
                  <a:pt x="10069428" y="228346"/>
                  <a:pt x="10076118" y="228346"/>
                  <a:pt x="10082805" y="221656"/>
                </a:cubicBezTo>
                <a:cubicBezTo>
                  <a:pt x="10089495" y="214969"/>
                  <a:pt x="10089495" y="208279"/>
                  <a:pt x="10082805" y="201592"/>
                </a:cubicBezTo>
                <a:lnTo>
                  <a:pt x="10075509" y="197944"/>
                </a:lnTo>
                <a:lnTo>
                  <a:pt x="10077790" y="196577"/>
                </a:lnTo>
                <a:cubicBezTo>
                  <a:pt x="10087821" y="193233"/>
                  <a:pt x="10099526" y="191559"/>
                  <a:pt x="10112903" y="191559"/>
                </a:cubicBezTo>
                <a:lnTo>
                  <a:pt x="10163067" y="171494"/>
                </a:lnTo>
                <a:lnTo>
                  <a:pt x="10153034" y="171494"/>
                </a:lnTo>
                <a:cubicBezTo>
                  <a:pt x="10153034" y="161461"/>
                  <a:pt x="10156796" y="158953"/>
                  <a:pt x="10164321" y="163969"/>
                </a:cubicBezTo>
                <a:lnTo>
                  <a:pt x="10169908" y="168758"/>
                </a:lnTo>
                <a:lnTo>
                  <a:pt x="10213229" y="151428"/>
                </a:lnTo>
                <a:cubicBezTo>
                  <a:pt x="10266737" y="97922"/>
                  <a:pt x="10280112" y="71168"/>
                  <a:pt x="10253360" y="71168"/>
                </a:cubicBezTo>
                <a:cubicBezTo>
                  <a:pt x="10239983" y="71168"/>
                  <a:pt x="10226606" y="77855"/>
                  <a:pt x="10213229" y="91232"/>
                </a:cubicBezTo>
                <a:lnTo>
                  <a:pt x="10193165" y="91232"/>
                </a:lnTo>
                <a:lnTo>
                  <a:pt x="10233296" y="51101"/>
                </a:lnTo>
                <a:lnTo>
                  <a:pt x="10273424" y="51101"/>
                </a:lnTo>
                <a:cubicBezTo>
                  <a:pt x="10273424" y="64478"/>
                  <a:pt x="10290148" y="54447"/>
                  <a:pt x="10323588" y="21004"/>
                </a:cubicBezTo>
                <a:lnTo>
                  <a:pt x="10344592" y="0"/>
                </a:lnTo>
                <a:lnTo>
                  <a:pt x="10469532" y="0"/>
                </a:lnTo>
                <a:lnTo>
                  <a:pt x="10454012" y="31037"/>
                </a:lnTo>
                <a:cubicBezTo>
                  <a:pt x="10427260" y="57791"/>
                  <a:pt x="10417228" y="74512"/>
                  <a:pt x="10423916" y="81199"/>
                </a:cubicBezTo>
                <a:cubicBezTo>
                  <a:pt x="10430604" y="87889"/>
                  <a:pt x="10443980" y="77855"/>
                  <a:pt x="10464048" y="51101"/>
                </a:cubicBezTo>
                <a:cubicBezTo>
                  <a:pt x="10484112" y="24350"/>
                  <a:pt x="10497488" y="10973"/>
                  <a:pt x="10504176" y="10973"/>
                </a:cubicBezTo>
                <a:cubicBezTo>
                  <a:pt x="10510864" y="10973"/>
                  <a:pt x="10507520" y="24350"/>
                  <a:pt x="10494144" y="51101"/>
                </a:cubicBezTo>
                <a:lnTo>
                  <a:pt x="10485544" y="68302"/>
                </a:lnTo>
                <a:lnTo>
                  <a:pt x="10494144" y="61135"/>
                </a:lnTo>
                <a:cubicBezTo>
                  <a:pt x="10507520" y="54447"/>
                  <a:pt x="10514208" y="51101"/>
                  <a:pt x="10514208" y="51101"/>
                </a:cubicBezTo>
                <a:cubicBezTo>
                  <a:pt x="10540964" y="37724"/>
                  <a:pt x="10547652" y="24350"/>
                  <a:pt x="10534276" y="10973"/>
                </a:cubicBezTo>
                <a:lnTo>
                  <a:pt x="10516720" y="0"/>
                </a:lnTo>
                <a:lnTo>
                  <a:pt x="10615476" y="0"/>
                </a:lnTo>
                <a:lnTo>
                  <a:pt x="10614536" y="939"/>
                </a:lnTo>
                <a:cubicBezTo>
                  <a:pt x="10601156" y="7626"/>
                  <a:pt x="10587784" y="17660"/>
                  <a:pt x="10574404" y="31037"/>
                </a:cubicBezTo>
                <a:cubicBezTo>
                  <a:pt x="10574404" y="44414"/>
                  <a:pt x="10574404" y="51101"/>
                  <a:pt x="10574404" y="51101"/>
                </a:cubicBezTo>
                <a:cubicBezTo>
                  <a:pt x="10561028" y="51101"/>
                  <a:pt x="10540964" y="71168"/>
                  <a:pt x="10514208" y="111299"/>
                </a:cubicBezTo>
                <a:cubicBezTo>
                  <a:pt x="10487456" y="151428"/>
                  <a:pt x="10480768" y="171494"/>
                  <a:pt x="10494144" y="171494"/>
                </a:cubicBezTo>
                <a:cubicBezTo>
                  <a:pt x="10494144" y="158117"/>
                  <a:pt x="10497488" y="151428"/>
                  <a:pt x="10504176" y="151428"/>
                </a:cubicBezTo>
                <a:cubicBezTo>
                  <a:pt x="10510864" y="151428"/>
                  <a:pt x="10514208" y="151428"/>
                  <a:pt x="10514208" y="151428"/>
                </a:cubicBezTo>
                <a:lnTo>
                  <a:pt x="10534276" y="151428"/>
                </a:lnTo>
                <a:lnTo>
                  <a:pt x="10554340" y="151428"/>
                </a:lnTo>
                <a:cubicBezTo>
                  <a:pt x="10554340" y="151428"/>
                  <a:pt x="10561028" y="151428"/>
                  <a:pt x="10574404" y="151428"/>
                </a:cubicBezTo>
                <a:cubicBezTo>
                  <a:pt x="10561028" y="178182"/>
                  <a:pt x="10547652" y="204936"/>
                  <a:pt x="10534276" y="231690"/>
                </a:cubicBezTo>
                <a:cubicBezTo>
                  <a:pt x="10494144" y="271821"/>
                  <a:pt x="10467388" y="291885"/>
                  <a:pt x="10454012" y="291885"/>
                </a:cubicBezTo>
                <a:cubicBezTo>
                  <a:pt x="10427260" y="305262"/>
                  <a:pt x="10413880" y="318639"/>
                  <a:pt x="10413880" y="332016"/>
                </a:cubicBezTo>
                <a:lnTo>
                  <a:pt x="10413880" y="372147"/>
                </a:lnTo>
                <a:cubicBezTo>
                  <a:pt x="10400504" y="372147"/>
                  <a:pt x="10393816" y="378834"/>
                  <a:pt x="10393816" y="392211"/>
                </a:cubicBezTo>
                <a:cubicBezTo>
                  <a:pt x="10393816" y="405588"/>
                  <a:pt x="10367064" y="439030"/>
                  <a:pt x="10313556" y="492538"/>
                </a:cubicBezTo>
                <a:cubicBezTo>
                  <a:pt x="10260048" y="546046"/>
                  <a:pt x="10226606" y="572800"/>
                  <a:pt x="10213229" y="572800"/>
                </a:cubicBezTo>
                <a:cubicBezTo>
                  <a:pt x="10213229" y="572800"/>
                  <a:pt x="10206542" y="586177"/>
                  <a:pt x="10193165" y="612931"/>
                </a:cubicBezTo>
                <a:cubicBezTo>
                  <a:pt x="10179788" y="639685"/>
                  <a:pt x="10166411" y="653062"/>
                  <a:pt x="10153034" y="653062"/>
                </a:cubicBezTo>
                <a:cubicBezTo>
                  <a:pt x="10139657" y="653062"/>
                  <a:pt x="10139657" y="659749"/>
                  <a:pt x="10153034" y="673126"/>
                </a:cubicBezTo>
                <a:lnTo>
                  <a:pt x="10173098" y="693190"/>
                </a:lnTo>
                <a:cubicBezTo>
                  <a:pt x="10159721" y="693190"/>
                  <a:pt x="10146347" y="693190"/>
                  <a:pt x="10132970" y="693190"/>
                </a:cubicBezTo>
                <a:cubicBezTo>
                  <a:pt x="10132970" y="719945"/>
                  <a:pt x="10126280" y="733322"/>
                  <a:pt x="10112903" y="733322"/>
                </a:cubicBezTo>
                <a:cubicBezTo>
                  <a:pt x="10099526" y="733322"/>
                  <a:pt x="10092839" y="733322"/>
                  <a:pt x="10092839" y="733322"/>
                </a:cubicBezTo>
                <a:lnTo>
                  <a:pt x="10012577" y="793517"/>
                </a:lnTo>
                <a:lnTo>
                  <a:pt x="9993850" y="814921"/>
                </a:lnTo>
                <a:lnTo>
                  <a:pt x="10012577" y="833648"/>
                </a:lnTo>
                <a:cubicBezTo>
                  <a:pt x="10012577" y="833648"/>
                  <a:pt x="10005889" y="833648"/>
                  <a:pt x="9992512" y="833648"/>
                </a:cubicBezTo>
                <a:cubicBezTo>
                  <a:pt x="9992512" y="826961"/>
                  <a:pt x="9992512" y="821945"/>
                  <a:pt x="9992512" y="818599"/>
                </a:cubicBezTo>
                <a:lnTo>
                  <a:pt x="9992512" y="816450"/>
                </a:lnTo>
                <a:lnTo>
                  <a:pt x="9977464" y="833648"/>
                </a:lnTo>
                <a:cubicBezTo>
                  <a:pt x="9967430" y="847025"/>
                  <a:pt x="9959071" y="860402"/>
                  <a:pt x="9952381" y="873779"/>
                </a:cubicBezTo>
                <a:cubicBezTo>
                  <a:pt x="9939004" y="913910"/>
                  <a:pt x="9925627" y="930631"/>
                  <a:pt x="9912250" y="923944"/>
                </a:cubicBezTo>
                <a:cubicBezTo>
                  <a:pt x="9898873" y="917254"/>
                  <a:pt x="9892186" y="917254"/>
                  <a:pt x="9892186" y="923944"/>
                </a:cubicBezTo>
                <a:cubicBezTo>
                  <a:pt x="9892186" y="930631"/>
                  <a:pt x="9885496" y="940664"/>
                  <a:pt x="9872119" y="954041"/>
                </a:cubicBezTo>
                <a:cubicBezTo>
                  <a:pt x="9858742" y="967418"/>
                  <a:pt x="9825301" y="1000859"/>
                  <a:pt x="9771793" y="1054368"/>
                </a:cubicBezTo>
                <a:cubicBezTo>
                  <a:pt x="9758416" y="1067745"/>
                  <a:pt x="9748382" y="1081122"/>
                  <a:pt x="9741695" y="1094499"/>
                </a:cubicBezTo>
                <a:cubicBezTo>
                  <a:pt x="9735008" y="1107876"/>
                  <a:pt x="9731662" y="1114563"/>
                  <a:pt x="9731662" y="1114563"/>
                </a:cubicBezTo>
                <a:lnTo>
                  <a:pt x="9671466" y="1214889"/>
                </a:lnTo>
                <a:cubicBezTo>
                  <a:pt x="9671466" y="1228266"/>
                  <a:pt x="9668123" y="1238300"/>
                  <a:pt x="9661433" y="1244987"/>
                </a:cubicBezTo>
                <a:cubicBezTo>
                  <a:pt x="9654746" y="1251677"/>
                  <a:pt x="9651402" y="1255020"/>
                  <a:pt x="9651402" y="1255020"/>
                </a:cubicBezTo>
                <a:cubicBezTo>
                  <a:pt x="9651402" y="1255020"/>
                  <a:pt x="9644712" y="1261708"/>
                  <a:pt x="9631335" y="1275085"/>
                </a:cubicBezTo>
                <a:lnTo>
                  <a:pt x="9631335" y="1295151"/>
                </a:lnTo>
                <a:cubicBezTo>
                  <a:pt x="9644712" y="1295151"/>
                  <a:pt x="9678156" y="1261708"/>
                  <a:pt x="9731662" y="1194825"/>
                </a:cubicBezTo>
                <a:cubicBezTo>
                  <a:pt x="9745039" y="1168071"/>
                  <a:pt x="9758416" y="1154694"/>
                  <a:pt x="9771793" y="1154694"/>
                </a:cubicBezTo>
                <a:cubicBezTo>
                  <a:pt x="9771793" y="1141317"/>
                  <a:pt x="9775139" y="1131283"/>
                  <a:pt x="9781826" y="1124596"/>
                </a:cubicBezTo>
                <a:cubicBezTo>
                  <a:pt x="9788513" y="1117909"/>
                  <a:pt x="9791860" y="1114563"/>
                  <a:pt x="9791860" y="1114563"/>
                </a:cubicBezTo>
                <a:lnTo>
                  <a:pt x="9811924" y="1094499"/>
                </a:lnTo>
                <a:cubicBezTo>
                  <a:pt x="9811924" y="1094499"/>
                  <a:pt x="9818611" y="1084465"/>
                  <a:pt x="9831991" y="1064398"/>
                </a:cubicBezTo>
                <a:cubicBezTo>
                  <a:pt x="9845368" y="1044334"/>
                  <a:pt x="9865432" y="1017583"/>
                  <a:pt x="9892186" y="984139"/>
                </a:cubicBezTo>
                <a:cubicBezTo>
                  <a:pt x="9918940" y="950695"/>
                  <a:pt x="9939004" y="927287"/>
                  <a:pt x="9952381" y="913910"/>
                </a:cubicBezTo>
                <a:lnTo>
                  <a:pt x="9992512" y="893843"/>
                </a:lnTo>
                <a:lnTo>
                  <a:pt x="10012577" y="893843"/>
                </a:lnTo>
                <a:cubicBezTo>
                  <a:pt x="10025954" y="880466"/>
                  <a:pt x="10029297" y="867092"/>
                  <a:pt x="10022610" y="853715"/>
                </a:cubicBezTo>
                <a:cubicBezTo>
                  <a:pt x="10015923" y="840338"/>
                  <a:pt x="10019266" y="833648"/>
                  <a:pt x="10032643" y="833648"/>
                </a:cubicBezTo>
                <a:cubicBezTo>
                  <a:pt x="10059395" y="847025"/>
                  <a:pt x="10106216" y="813584"/>
                  <a:pt x="10173098" y="733322"/>
                </a:cubicBezTo>
                <a:cubicBezTo>
                  <a:pt x="10213229" y="706568"/>
                  <a:pt x="10236640" y="699880"/>
                  <a:pt x="10243327" y="713257"/>
                </a:cubicBezTo>
                <a:cubicBezTo>
                  <a:pt x="10250017" y="726634"/>
                  <a:pt x="10253360" y="726634"/>
                  <a:pt x="10253360" y="713257"/>
                </a:cubicBezTo>
                <a:cubicBezTo>
                  <a:pt x="10253360" y="699880"/>
                  <a:pt x="10250017" y="689847"/>
                  <a:pt x="10243327" y="683160"/>
                </a:cubicBezTo>
                <a:cubicBezTo>
                  <a:pt x="10236640" y="676470"/>
                  <a:pt x="10239983" y="666439"/>
                  <a:pt x="10253360" y="653062"/>
                </a:cubicBezTo>
                <a:cubicBezTo>
                  <a:pt x="10266737" y="639685"/>
                  <a:pt x="10270080" y="629652"/>
                  <a:pt x="10263394" y="622962"/>
                </a:cubicBezTo>
                <a:cubicBezTo>
                  <a:pt x="10256704" y="616275"/>
                  <a:pt x="10260048" y="612931"/>
                  <a:pt x="10273424" y="612931"/>
                </a:cubicBezTo>
                <a:cubicBezTo>
                  <a:pt x="10286804" y="612931"/>
                  <a:pt x="10293492" y="606241"/>
                  <a:pt x="10293492" y="592864"/>
                </a:cubicBezTo>
                <a:cubicBezTo>
                  <a:pt x="10293492" y="579487"/>
                  <a:pt x="10300180" y="579487"/>
                  <a:pt x="10313556" y="592864"/>
                </a:cubicBezTo>
                <a:lnTo>
                  <a:pt x="10353688" y="492538"/>
                </a:lnTo>
                <a:cubicBezTo>
                  <a:pt x="10353688" y="479161"/>
                  <a:pt x="10353688" y="472474"/>
                  <a:pt x="10353688" y="472474"/>
                </a:cubicBezTo>
                <a:cubicBezTo>
                  <a:pt x="10353688" y="472474"/>
                  <a:pt x="10360372" y="472474"/>
                  <a:pt x="10373752" y="472474"/>
                </a:cubicBezTo>
                <a:cubicBezTo>
                  <a:pt x="10387132" y="459097"/>
                  <a:pt x="10393816" y="459097"/>
                  <a:pt x="10393816" y="472474"/>
                </a:cubicBezTo>
                <a:cubicBezTo>
                  <a:pt x="10393816" y="472474"/>
                  <a:pt x="10393816" y="475817"/>
                  <a:pt x="10393816" y="482507"/>
                </a:cubicBezTo>
                <a:cubicBezTo>
                  <a:pt x="10393816" y="489194"/>
                  <a:pt x="10400504" y="492538"/>
                  <a:pt x="10413880" y="492538"/>
                </a:cubicBezTo>
                <a:cubicBezTo>
                  <a:pt x="10413880" y="492538"/>
                  <a:pt x="10417228" y="489194"/>
                  <a:pt x="10423916" y="482507"/>
                </a:cubicBezTo>
                <a:cubicBezTo>
                  <a:pt x="10430604" y="475817"/>
                  <a:pt x="10427260" y="465786"/>
                  <a:pt x="10413880" y="452409"/>
                </a:cubicBezTo>
                <a:lnTo>
                  <a:pt x="10413880" y="432342"/>
                </a:lnTo>
                <a:cubicBezTo>
                  <a:pt x="10427260" y="432342"/>
                  <a:pt x="10433948" y="439030"/>
                  <a:pt x="10433948" y="452409"/>
                </a:cubicBezTo>
                <a:lnTo>
                  <a:pt x="10474080" y="412278"/>
                </a:lnTo>
                <a:cubicBezTo>
                  <a:pt x="10474080" y="398901"/>
                  <a:pt x="10480768" y="392211"/>
                  <a:pt x="10494144" y="392211"/>
                </a:cubicBezTo>
                <a:cubicBezTo>
                  <a:pt x="10534276" y="392211"/>
                  <a:pt x="10547652" y="372147"/>
                  <a:pt x="10534276" y="332016"/>
                </a:cubicBezTo>
                <a:cubicBezTo>
                  <a:pt x="10547652" y="332016"/>
                  <a:pt x="10554340" y="332016"/>
                  <a:pt x="10554340" y="332016"/>
                </a:cubicBezTo>
                <a:cubicBezTo>
                  <a:pt x="10567716" y="332016"/>
                  <a:pt x="10574404" y="328673"/>
                  <a:pt x="10574404" y="321983"/>
                </a:cubicBezTo>
                <a:cubicBezTo>
                  <a:pt x="10574404" y="315295"/>
                  <a:pt x="10581092" y="311952"/>
                  <a:pt x="10594472" y="311952"/>
                </a:cubicBezTo>
                <a:lnTo>
                  <a:pt x="10594472" y="291885"/>
                </a:lnTo>
                <a:cubicBezTo>
                  <a:pt x="10594472" y="278508"/>
                  <a:pt x="10597812" y="265131"/>
                  <a:pt x="10604504" y="251754"/>
                </a:cubicBezTo>
                <a:cubicBezTo>
                  <a:pt x="10611192" y="238377"/>
                  <a:pt x="10621224" y="231690"/>
                  <a:pt x="10634600" y="231690"/>
                </a:cubicBezTo>
                <a:cubicBezTo>
                  <a:pt x="10634600" y="231690"/>
                  <a:pt x="10641288" y="231690"/>
                  <a:pt x="10654664" y="231690"/>
                </a:cubicBezTo>
                <a:lnTo>
                  <a:pt x="10795124" y="91232"/>
                </a:lnTo>
                <a:lnTo>
                  <a:pt x="10815188" y="71168"/>
                </a:lnTo>
                <a:cubicBezTo>
                  <a:pt x="10815188" y="71168"/>
                  <a:pt x="10821876" y="57791"/>
                  <a:pt x="10835256" y="31037"/>
                </a:cubicBezTo>
                <a:cubicBezTo>
                  <a:pt x="10835256" y="44414"/>
                  <a:pt x="10835256" y="51101"/>
                  <a:pt x="10835256" y="51101"/>
                </a:cubicBezTo>
                <a:cubicBezTo>
                  <a:pt x="10835256" y="51101"/>
                  <a:pt x="10841940" y="51101"/>
                  <a:pt x="10855320" y="51101"/>
                </a:cubicBezTo>
                <a:cubicBezTo>
                  <a:pt x="10868696" y="37724"/>
                  <a:pt x="10875384" y="27693"/>
                  <a:pt x="10875384" y="21004"/>
                </a:cubicBezTo>
                <a:lnTo>
                  <a:pt x="10889388" y="0"/>
                </a:lnTo>
                <a:lnTo>
                  <a:pt x="10921000" y="0"/>
                </a:lnTo>
                <a:lnTo>
                  <a:pt x="10915512" y="10973"/>
                </a:lnTo>
                <a:cubicBezTo>
                  <a:pt x="10915512" y="10973"/>
                  <a:pt x="10915512" y="17660"/>
                  <a:pt x="10915512" y="31037"/>
                </a:cubicBezTo>
                <a:cubicBezTo>
                  <a:pt x="10915512" y="31037"/>
                  <a:pt x="10918860" y="27693"/>
                  <a:pt x="10925548" y="21004"/>
                </a:cubicBezTo>
                <a:cubicBezTo>
                  <a:pt x="10932236" y="14316"/>
                  <a:pt x="10935580" y="10973"/>
                  <a:pt x="10935580" y="10973"/>
                </a:cubicBezTo>
                <a:cubicBezTo>
                  <a:pt x="10942268" y="10973"/>
                  <a:pt x="10949792" y="8464"/>
                  <a:pt x="10958152" y="3448"/>
                </a:cubicBezTo>
                <a:lnTo>
                  <a:pt x="10962368" y="0"/>
                </a:lnTo>
                <a:lnTo>
                  <a:pt x="11070580" y="0"/>
                </a:lnTo>
                <a:lnTo>
                  <a:pt x="11015844" y="91232"/>
                </a:lnTo>
                <a:cubicBezTo>
                  <a:pt x="11029220" y="91232"/>
                  <a:pt x="11035908" y="84545"/>
                  <a:pt x="11035908" y="71168"/>
                </a:cubicBezTo>
                <a:cubicBezTo>
                  <a:pt x="11035908" y="57791"/>
                  <a:pt x="11042592" y="51101"/>
                  <a:pt x="11055972" y="51101"/>
                </a:cubicBezTo>
                <a:cubicBezTo>
                  <a:pt x="11055972" y="51101"/>
                  <a:pt x="11052628" y="54447"/>
                  <a:pt x="11045940" y="61135"/>
                </a:cubicBezTo>
                <a:cubicBezTo>
                  <a:pt x="11039252" y="67822"/>
                  <a:pt x="11035908" y="77855"/>
                  <a:pt x="11035908" y="91232"/>
                </a:cubicBezTo>
                <a:cubicBezTo>
                  <a:pt x="11022528" y="104609"/>
                  <a:pt x="11009152" y="111299"/>
                  <a:pt x="10995776" y="111299"/>
                </a:cubicBezTo>
                <a:cubicBezTo>
                  <a:pt x="10995776" y="124676"/>
                  <a:pt x="10985744" y="141397"/>
                  <a:pt x="10965680" y="161461"/>
                </a:cubicBezTo>
                <a:cubicBezTo>
                  <a:pt x="10945612" y="181528"/>
                  <a:pt x="10942268" y="198248"/>
                  <a:pt x="10955644" y="211626"/>
                </a:cubicBezTo>
                <a:lnTo>
                  <a:pt x="11035908" y="111299"/>
                </a:lnTo>
                <a:cubicBezTo>
                  <a:pt x="11089416" y="57791"/>
                  <a:pt x="11116168" y="27693"/>
                  <a:pt x="11116168" y="21004"/>
                </a:cubicBezTo>
                <a:cubicBezTo>
                  <a:pt x="11116168" y="14316"/>
                  <a:pt x="11116168" y="10973"/>
                  <a:pt x="11116168" y="10973"/>
                </a:cubicBezTo>
                <a:lnTo>
                  <a:pt x="11096104" y="10973"/>
                </a:lnTo>
                <a:lnTo>
                  <a:pt x="11096104" y="0"/>
                </a:lnTo>
                <a:lnTo>
                  <a:pt x="11202856" y="0"/>
                </a:lnTo>
                <a:lnTo>
                  <a:pt x="11156296" y="31037"/>
                </a:lnTo>
                <a:cubicBezTo>
                  <a:pt x="11129548" y="44414"/>
                  <a:pt x="11116168" y="51101"/>
                  <a:pt x="11116168" y="51101"/>
                </a:cubicBezTo>
                <a:cubicBezTo>
                  <a:pt x="11116168" y="64478"/>
                  <a:pt x="11116168" y="71168"/>
                  <a:pt x="11116168" y="71168"/>
                </a:cubicBezTo>
                <a:lnTo>
                  <a:pt x="11116168" y="91232"/>
                </a:lnTo>
                <a:cubicBezTo>
                  <a:pt x="11129548" y="104609"/>
                  <a:pt x="11136232" y="117986"/>
                  <a:pt x="11136232" y="131363"/>
                </a:cubicBezTo>
                <a:cubicBezTo>
                  <a:pt x="11136232" y="144740"/>
                  <a:pt x="11129548" y="151428"/>
                  <a:pt x="11116168" y="151428"/>
                </a:cubicBezTo>
                <a:cubicBezTo>
                  <a:pt x="11116168" y="151428"/>
                  <a:pt x="11112824" y="148084"/>
                  <a:pt x="11106136" y="141397"/>
                </a:cubicBezTo>
                <a:cubicBezTo>
                  <a:pt x="11099444" y="134707"/>
                  <a:pt x="11096104" y="131363"/>
                  <a:pt x="11096104" y="131363"/>
                </a:cubicBezTo>
                <a:cubicBezTo>
                  <a:pt x="11109480" y="117986"/>
                  <a:pt x="11102792" y="111299"/>
                  <a:pt x="11076036" y="111299"/>
                </a:cubicBezTo>
                <a:lnTo>
                  <a:pt x="11076036" y="151428"/>
                </a:lnTo>
                <a:lnTo>
                  <a:pt x="11055972" y="178182"/>
                </a:lnTo>
                <a:lnTo>
                  <a:pt x="11055972" y="171494"/>
                </a:lnTo>
                <a:cubicBezTo>
                  <a:pt x="11042592" y="171494"/>
                  <a:pt x="11035908" y="171494"/>
                  <a:pt x="11035908" y="171494"/>
                </a:cubicBezTo>
                <a:cubicBezTo>
                  <a:pt x="11035908" y="171494"/>
                  <a:pt x="11039252" y="174838"/>
                  <a:pt x="11045940" y="181528"/>
                </a:cubicBezTo>
                <a:lnTo>
                  <a:pt x="11050240" y="185826"/>
                </a:lnTo>
                <a:lnTo>
                  <a:pt x="11015844" y="231690"/>
                </a:lnTo>
                <a:cubicBezTo>
                  <a:pt x="11002464" y="231690"/>
                  <a:pt x="10995776" y="241723"/>
                  <a:pt x="10995776" y="261787"/>
                </a:cubicBezTo>
                <a:cubicBezTo>
                  <a:pt x="10995776" y="281854"/>
                  <a:pt x="11012496" y="275164"/>
                  <a:pt x="11045940" y="241723"/>
                </a:cubicBezTo>
                <a:cubicBezTo>
                  <a:pt x="11079380" y="208279"/>
                  <a:pt x="11096104" y="191559"/>
                  <a:pt x="11096104" y="191559"/>
                </a:cubicBezTo>
                <a:lnTo>
                  <a:pt x="11015844" y="291885"/>
                </a:lnTo>
                <a:lnTo>
                  <a:pt x="11015844" y="332016"/>
                </a:lnTo>
                <a:cubicBezTo>
                  <a:pt x="11029220" y="318639"/>
                  <a:pt x="11035908" y="311952"/>
                  <a:pt x="11035908" y="311952"/>
                </a:cubicBezTo>
                <a:lnTo>
                  <a:pt x="11015844" y="372147"/>
                </a:lnTo>
                <a:cubicBezTo>
                  <a:pt x="11002464" y="372147"/>
                  <a:pt x="10995776" y="378834"/>
                  <a:pt x="10995776" y="392211"/>
                </a:cubicBezTo>
                <a:cubicBezTo>
                  <a:pt x="10982400" y="392211"/>
                  <a:pt x="10975712" y="398901"/>
                  <a:pt x="10975712" y="412278"/>
                </a:cubicBezTo>
                <a:cubicBezTo>
                  <a:pt x="10975712" y="412278"/>
                  <a:pt x="10975712" y="418965"/>
                  <a:pt x="10975712" y="432342"/>
                </a:cubicBezTo>
                <a:lnTo>
                  <a:pt x="10955644" y="432342"/>
                </a:lnTo>
                <a:cubicBezTo>
                  <a:pt x="10928892" y="459097"/>
                  <a:pt x="10928892" y="472474"/>
                  <a:pt x="10955644" y="472474"/>
                </a:cubicBezTo>
                <a:cubicBezTo>
                  <a:pt x="10969020" y="472474"/>
                  <a:pt x="10989088" y="459097"/>
                  <a:pt x="11015844" y="432342"/>
                </a:cubicBezTo>
                <a:cubicBezTo>
                  <a:pt x="11029220" y="418965"/>
                  <a:pt x="11039252" y="412278"/>
                  <a:pt x="11045940" y="412278"/>
                </a:cubicBezTo>
                <a:cubicBezTo>
                  <a:pt x="11052628" y="412278"/>
                  <a:pt x="11055972" y="412278"/>
                  <a:pt x="11055972" y="412278"/>
                </a:cubicBezTo>
                <a:lnTo>
                  <a:pt x="11136232" y="392211"/>
                </a:lnTo>
                <a:cubicBezTo>
                  <a:pt x="11176364" y="352080"/>
                  <a:pt x="11196428" y="332016"/>
                  <a:pt x="11196428" y="332016"/>
                </a:cubicBezTo>
                <a:cubicBezTo>
                  <a:pt x="11196428" y="332016"/>
                  <a:pt x="11196428" y="325329"/>
                  <a:pt x="11196428" y="311952"/>
                </a:cubicBezTo>
                <a:cubicBezTo>
                  <a:pt x="11196428" y="298575"/>
                  <a:pt x="11209804" y="285198"/>
                  <a:pt x="11236560" y="271821"/>
                </a:cubicBezTo>
                <a:cubicBezTo>
                  <a:pt x="11263312" y="258444"/>
                  <a:pt x="11276692" y="245067"/>
                  <a:pt x="11276692" y="231690"/>
                </a:cubicBezTo>
                <a:cubicBezTo>
                  <a:pt x="11276692" y="218313"/>
                  <a:pt x="11283376" y="211626"/>
                  <a:pt x="11296756" y="211626"/>
                </a:cubicBezTo>
                <a:cubicBezTo>
                  <a:pt x="11336884" y="211626"/>
                  <a:pt x="11350264" y="191559"/>
                  <a:pt x="11336884" y="151428"/>
                </a:cubicBezTo>
                <a:cubicBezTo>
                  <a:pt x="11336884" y="151428"/>
                  <a:pt x="11343572" y="148084"/>
                  <a:pt x="11356952" y="141397"/>
                </a:cubicBezTo>
                <a:cubicBezTo>
                  <a:pt x="11370328" y="134707"/>
                  <a:pt x="11383704" y="124676"/>
                  <a:pt x="11397080" y="111299"/>
                </a:cubicBezTo>
                <a:lnTo>
                  <a:pt x="11457276" y="51101"/>
                </a:lnTo>
                <a:cubicBezTo>
                  <a:pt x="11484032" y="37724"/>
                  <a:pt x="11497408" y="24350"/>
                  <a:pt x="11497408" y="10973"/>
                </a:cubicBezTo>
                <a:lnTo>
                  <a:pt x="11497408" y="0"/>
                </a:lnTo>
                <a:lnTo>
                  <a:pt x="11554572" y="0"/>
                </a:lnTo>
                <a:lnTo>
                  <a:pt x="11547572" y="21004"/>
                </a:lnTo>
                <a:cubicBezTo>
                  <a:pt x="11540884" y="27693"/>
                  <a:pt x="11537540" y="31037"/>
                  <a:pt x="11537540" y="31037"/>
                </a:cubicBezTo>
                <a:cubicBezTo>
                  <a:pt x="11524160" y="31037"/>
                  <a:pt x="11524160" y="37724"/>
                  <a:pt x="11537540" y="51101"/>
                </a:cubicBezTo>
                <a:cubicBezTo>
                  <a:pt x="11537540" y="51101"/>
                  <a:pt x="11540884" y="47758"/>
                  <a:pt x="11547572" y="41070"/>
                </a:cubicBezTo>
                <a:cubicBezTo>
                  <a:pt x="11554260" y="34381"/>
                  <a:pt x="11560948" y="27693"/>
                  <a:pt x="11567636" y="21004"/>
                </a:cubicBezTo>
                <a:cubicBezTo>
                  <a:pt x="11574328" y="14316"/>
                  <a:pt x="11581012" y="10973"/>
                  <a:pt x="11587704" y="10973"/>
                </a:cubicBezTo>
                <a:cubicBezTo>
                  <a:pt x="11594392" y="10973"/>
                  <a:pt x="11597736" y="10973"/>
                  <a:pt x="11597736" y="10973"/>
                </a:cubicBezTo>
                <a:cubicBezTo>
                  <a:pt x="11597736" y="10973"/>
                  <a:pt x="11601080" y="7626"/>
                  <a:pt x="11607768" y="939"/>
                </a:cubicBezTo>
                <a:lnTo>
                  <a:pt x="11608708" y="0"/>
                </a:lnTo>
                <a:lnTo>
                  <a:pt x="11806666" y="0"/>
                </a:lnTo>
                <a:lnTo>
                  <a:pt x="11806666" y="4922"/>
                </a:lnTo>
                <a:lnTo>
                  <a:pt x="11798388" y="5956"/>
                </a:lnTo>
                <a:cubicBezTo>
                  <a:pt x="11791700" y="9300"/>
                  <a:pt x="11785012" y="17660"/>
                  <a:pt x="11778324" y="31037"/>
                </a:cubicBezTo>
                <a:lnTo>
                  <a:pt x="11758256" y="51101"/>
                </a:lnTo>
                <a:cubicBezTo>
                  <a:pt x="11758256" y="64478"/>
                  <a:pt x="11744880" y="71168"/>
                  <a:pt x="11718124" y="71168"/>
                </a:cubicBezTo>
                <a:cubicBezTo>
                  <a:pt x="11718124" y="71168"/>
                  <a:pt x="11718124" y="64478"/>
                  <a:pt x="11718124" y="51101"/>
                </a:cubicBezTo>
                <a:cubicBezTo>
                  <a:pt x="11718124" y="51101"/>
                  <a:pt x="11711436" y="51101"/>
                  <a:pt x="11698060" y="51101"/>
                </a:cubicBezTo>
                <a:cubicBezTo>
                  <a:pt x="11698060" y="64478"/>
                  <a:pt x="11704752" y="71168"/>
                  <a:pt x="11718124" y="71168"/>
                </a:cubicBezTo>
                <a:cubicBezTo>
                  <a:pt x="11704752" y="71168"/>
                  <a:pt x="11698060" y="74512"/>
                  <a:pt x="11698060" y="81199"/>
                </a:cubicBezTo>
                <a:cubicBezTo>
                  <a:pt x="11698060" y="87889"/>
                  <a:pt x="11698060" y="91232"/>
                  <a:pt x="11698060" y="91232"/>
                </a:cubicBezTo>
                <a:cubicBezTo>
                  <a:pt x="11698060" y="104609"/>
                  <a:pt x="11704752" y="111299"/>
                  <a:pt x="11718124" y="111299"/>
                </a:cubicBezTo>
                <a:lnTo>
                  <a:pt x="11718124" y="131363"/>
                </a:lnTo>
                <a:cubicBezTo>
                  <a:pt x="11718124" y="144740"/>
                  <a:pt x="11714780" y="144740"/>
                  <a:pt x="11708092" y="131363"/>
                </a:cubicBezTo>
                <a:cubicBezTo>
                  <a:pt x="11701408" y="117986"/>
                  <a:pt x="11694716" y="114643"/>
                  <a:pt x="11688028" y="121330"/>
                </a:cubicBezTo>
                <a:cubicBezTo>
                  <a:pt x="11681340" y="128020"/>
                  <a:pt x="11671308" y="131363"/>
                  <a:pt x="11657932" y="131363"/>
                </a:cubicBezTo>
                <a:cubicBezTo>
                  <a:pt x="11644552" y="131363"/>
                  <a:pt x="11631176" y="138051"/>
                  <a:pt x="11617800" y="151428"/>
                </a:cubicBezTo>
                <a:cubicBezTo>
                  <a:pt x="11604424" y="164805"/>
                  <a:pt x="11597736" y="178182"/>
                  <a:pt x="11597736" y="191559"/>
                </a:cubicBezTo>
                <a:lnTo>
                  <a:pt x="11577668" y="211626"/>
                </a:lnTo>
                <a:cubicBezTo>
                  <a:pt x="11564292" y="211626"/>
                  <a:pt x="11554260" y="218313"/>
                  <a:pt x="11547572" y="231690"/>
                </a:cubicBezTo>
                <a:cubicBezTo>
                  <a:pt x="11540884" y="245067"/>
                  <a:pt x="11544224" y="251754"/>
                  <a:pt x="11557604" y="251754"/>
                </a:cubicBezTo>
                <a:lnTo>
                  <a:pt x="11557604" y="271821"/>
                </a:lnTo>
                <a:cubicBezTo>
                  <a:pt x="11544224" y="271821"/>
                  <a:pt x="11537540" y="278508"/>
                  <a:pt x="11537540" y="291885"/>
                </a:cubicBezTo>
                <a:cubicBezTo>
                  <a:pt x="11537540" y="291885"/>
                  <a:pt x="11530852" y="291885"/>
                  <a:pt x="11517476" y="291885"/>
                </a:cubicBezTo>
                <a:cubicBezTo>
                  <a:pt x="11504096" y="291885"/>
                  <a:pt x="11504096" y="285198"/>
                  <a:pt x="11517476" y="271821"/>
                </a:cubicBezTo>
                <a:cubicBezTo>
                  <a:pt x="11504096" y="271821"/>
                  <a:pt x="11497408" y="281854"/>
                  <a:pt x="11497408" y="301918"/>
                </a:cubicBezTo>
                <a:cubicBezTo>
                  <a:pt x="11497408" y="321983"/>
                  <a:pt x="11504096" y="332016"/>
                  <a:pt x="11517476" y="332016"/>
                </a:cubicBezTo>
                <a:lnTo>
                  <a:pt x="11517476" y="352080"/>
                </a:lnTo>
                <a:cubicBezTo>
                  <a:pt x="11504096" y="365460"/>
                  <a:pt x="11487376" y="382181"/>
                  <a:pt x="11467308" y="402245"/>
                </a:cubicBezTo>
                <a:cubicBezTo>
                  <a:pt x="11447244" y="422309"/>
                  <a:pt x="11433868" y="432342"/>
                  <a:pt x="11427180" y="432342"/>
                </a:cubicBezTo>
                <a:cubicBezTo>
                  <a:pt x="11420492" y="432342"/>
                  <a:pt x="11417148" y="425655"/>
                  <a:pt x="11417148" y="412278"/>
                </a:cubicBezTo>
                <a:cubicBezTo>
                  <a:pt x="11430524" y="398901"/>
                  <a:pt x="11433868" y="392211"/>
                  <a:pt x="11427180" y="392211"/>
                </a:cubicBezTo>
                <a:cubicBezTo>
                  <a:pt x="11420492" y="392211"/>
                  <a:pt x="11413800" y="395558"/>
                  <a:pt x="11407116" y="402245"/>
                </a:cubicBezTo>
                <a:cubicBezTo>
                  <a:pt x="11400428" y="408932"/>
                  <a:pt x="11390396" y="412278"/>
                  <a:pt x="11377016" y="412278"/>
                </a:cubicBezTo>
                <a:lnTo>
                  <a:pt x="11316820" y="492538"/>
                </a:lnTo>
                <a:cubicBezTo>
                  <a:pt x="11303444" y="492538"/>
                  <a:pt x="11290068" y="489194"/>
                  <a:pt x="11276692" y="482507"/>
                </a:cubicBezTo>
                <a:cubicBezTo>
                  <a:pt x="11263312" y="475817"/>
                  <a:pt x="11249936" y="475817"/>
                  <a:pt x="11236560" y="482507"/>
                </a:cubicBezTo>
                <a:cubicBezTo>
                  <a:pt x="11223184" y="489194"/>
                  <a:pt x="11216496" y="495884"/>
                  <a:pt x="11216496" y="502571"/>
                </a:cubicBezTo>
                <a:cubicBezTo>
                  <a:pt x="11216496" y="509258"/>
                  <a:pt x="11223184" y="519292"/>
                  <a:pt x="11236560" y="532669"/>
                </a:cubicBezTo>
                <a:lnTo>
                  <a:pt x="11256624" y="512605"/>
                </a:lnTo>
                <a:cubicBezTo>
                  <a:pt x="11256624" y="512605"/>
                  <a:pt x="11263312" y="512605"/>
                  <a:pt x="11276692" y="512605"/>
                </a:cubicBezTo>
                <a:cubicBezTo>
                  <a:pt x="11290068" y="525982"/>
                  <a:pt x="11310132" y="525982"/>
                  <a:pt x="11336884" y="512605"/>
                </a:cubicBezTo>
                <a:cubicBezTo>
                  <a:pt x="11350264" y="499228"/>
                  <a:pt x="11356952" y="492538"/>
                  <a:pt x="11356952" y="492538"/>
                </a:cubicBezTo>
                <a:cubicBezTo>
                  <a:pt x="11356952" y="492538"/>
                  <a:pt x="11356952" y="499228"/>
                  <a:pt x="11356952" y="512605"/>
                </a:cubicBezTo>
                <a:cubicBezTo>
                  <a:pt x="11343572" y="512605"/>
                  <a:pt x="11326852" y="525982"/>
                  <a:pt x="11306788" y="552736"/>
                </a:cubicBezTo>
                <a:cubicBezTo>
                  <a:pt x="11286724" y="579487"/>
                  <a:pt x="11273344" y="589521"/>
                  <a:pt x="11266656" y="582833"/>
                </a:cubicBezTo>
                <a:cubicBezTo>
                  <a:pt x="11259972" y="576144"/>
                  <a:pt x="11243248" y="582833"/>
                  <a:pt x="11216496" y="602898"/>
                </a:cubicBezTo>
                <a:cubicBezTo>
                  <a:pt x="11189740" y="622962"/>
                  <a:pt x="11176364" y="639685"/>
                  <a:pt x="11176364" y="653062"/>
                </a:cubicBezTo>
                <a:cubicBezTo>
                  <a:pt x="11176364" y="666439"/>
                  <a:pt x="11189740" y="659749"/>
                  <a:pt x="11216496" y="632995"/>
                </a:cubicBezTo>
                <a:cubicBezTo>
                  <a:pt x="11229872" y="619618"/>
                  <a:pt x="11239904" y="609585"/>
                  <a:pt x="11246592" y="602898"/>
                </a:cubicBezTo>
                <a:cubicBezTo>
                  <a:pt x="11253280" y="596210"/>
                  <a:pt x="11256624" y="592864"/>
                  <a:pt x="11256624" y="592864"/>
                </a:cubicBezTo>
                <a:cubicBezTo>
                  <a:pt x="11270000" y="606241"/>
                  <a:pt x="11176364" y="706568"/>
                  <a:pt x="10975712" y="893843"/>
                </a:cubicBezTo>
                <a:cubicBezTo>
                  <a:pt x="10935580" y="933974"/>
                  <a:pt x="10922204" y="967418"/>
                  <a:pt x="10935580" y="994170"/>
                </a:cubicBezTo>
                <a:lnTo>
                  <a:pt x="10956700" y="992058"/>
                </a:lnTo>
                <a:lnTo>
                  <a:pt x="10975712" y="954041"/>
                </a:lnTo>
                <a:lnTo>
                  <a:pt x="10995776" y="933974"/>
                </a:lnTo>
                <a:cubicBezTo>
                  <a:pt x="11009152" y="920597"/>
                  <a:pt x="11015844" y="913910"/>
                  <a:pt x="11015844" y="913910"/>
                </a:cubicBezTo>
                <a:cubicBezTo>
                  <a:pt x="11015844" y="873779"/>
                  <a:pt x="11116168" y="766766"/>
                  <a:pt x="11316820" y="592864"/>
                </a:cubicBezTo>
                <a:cubicBezTo>
                  <a:pt x="11343572" y="566113"/>
                  <a:pt x="11360296" y="546046"/>
                  <a:pt x="11366984" y="532669"/>
                </a:cubicBezTo>
                <a:lnTo>
                  <a:pt x="11368988" y="520629"/>
                </a:lnTo>
                <a:lnTo>
                  <a:pt x="11377016" y="522635"/>
                </a:lnTo>
                <a:cubicBezTo>
                  <a:pt x="11383704" y="522638"/>
                  <a:pt x="11390396" y="519292"/>
                  <a:pt x="11397080" y="512605"/>
                </a:cubicBezTo>
                <a:lnTo>
                  <a:pt x="11437212" y="472474"/>
                </a:lnTo>
                <a:cubicBezTo>
                  <a:pt x="11437212" y="472474"/>
                  <a:pt x="11440556" y="469130"/>
                  <a:pt x="11447244" y="462440"/>
                </a:cubicBezTo>
                <a:cubicBezTo>
                  <a:pt x="11453932" y="455753"/>
                  <a:pt x="11460624" y="449063"/>
                  <a:pt x="11467308" y="442376"/>
                </a:cubicBezTo>
                <a:cubicBezTo>
                  <a:pt x="11474000" y="435686"/>
                  <a:pt x="11484032" y="432342"/>
                  <a:pt x="11497408" y="432342"/>
                </a:cubicBezTo>
                <a:lnTo>
                  <a:pt x="11497408" y="452409"/>
                </a:lnTo>
                <a:cubicBezTo>
                  <a:pt x="11484032" y="465786"/>
                  <a:pt x="11484032" y="475817"/>
                  <a:pt x="11497408" y="482507"/>
                </a:cubicBezTo>
                <a:cubicBezTo>
                  <a:pt x="11510784" y="489194"/>
                  <a:pt x="11530852" y="485851"/>
                  <a:pt x="11557604" y="472474"/>
                </a:cubicBezTo>
                <a:cubicBezTo>
                  <a:pt x="11584356" y="459097"/>
                  <a:pt x="11597736" y="449063"/>
                  <a:pt x="11597736" y="442376"/>
                </a:cubicBezTo>
                <a:cubicBezTo>
                  <a:pt x="11597736" y="435686"/>
                  <a:pt x="11601080" y="432342"/>
                  <a:pt x="11607768" y="432342"/>
                </a:cubicBezTo>
                <a:cubicBezTo>
                  <a:pt x="11614456" y="432342"/>
                  <a:pt x="11627832" y="425655"/>
                  <a:pt x="11647900" y="412278"/>
                </a:cubicBezTo>
                <a:cubicBezTo>
                  <a:pt x="11667964" y="398901"/>
                  <a:pt x="11677996" y="385524"/>
                  <a:pt x="11677996" y="372147"/>
                </a:cubicBezTo>
                <a:lnTo>
                  <a:pt x="11677996" y="352080"/>
                </a:lnTo>
                <a:cubicBezTo>
                  <a:pt x="11691372" y="352080"/>
                  <a:pt x="11698060" y="358770"/>
                  <a:pt x="11698060" y="372147"/>
                </a:cubicBezTo>
                <a:cubicBezTo>
                  <a:pt x="11711436" y="372147"/>
                  <a:pt x="11718124" y="372147"/>
                  <a:pt x="11718124" y="372147"/>
                </a:cubicBezTo>
                <a:cubicBezTo>
                  <a:pt x="11704752" y="332016"/>
                  <a:pt x="11711436" y="325329"/>
                  <a:pt x="11738192" y="352080"/>
                </a:cubicBezTo>
                <a:cubicBezTo>
                  <a:pt x="11751568" y="365460"/>
                  <a:pt x="11758256" y="378834"/>
                  <a:pt x="11758256" y="392211"/>
                </a:cubicBezTo>
                <a:lnTo>
                  <a:pt x="11778324" y="392211"/>
                </a:lnTo>
                <a:cubicBezTo>
                  <a:pt x="11788356" y="378834"/>
                  <a:pt x="11796298" y="366711"/>
                  <a:pt x="11802150" y="355843"/>
                </a:cubicBezTo>
                <a:lnTo>
                  <a:pt x="11806666" y="344301"/>
                </a:lnTo>
                <a:lnTo>
                  <a:pt x="11806666" y="9373044"/>
                </a:lnTo>
                <a:lnTo>
                  <a:pt x="11800896" y="9368922"/>
                </a:lnTo>
                <a:cubicBezTo>
                  <a:pt x="11795878" y="9367250"/>
                  <a:pt x="11791698" y="9368086"/>
                  <a:pt x="11788352" y="9371431"/>
                </a:cubicBezTo>
                <a:cubicBezTo>
                  <a:pt x="11781668" y="9378118"/>
                  <a:pt x="11785008" y="9394841"/>
                  <a:pt x="11798388" y="9421593"/>
                </a:cubicBezTo>
                <a:lnTo>
                  <a:pt x="11806666" y="9431251"/>
                </a:lnTo>
                <a:lnTo>
                  <a:pt x="11806666" y="9483918"/>
                </a:lnTo>
                <a:lnTo>
                  <a:pt x="11798388" y="9501855"/>
                </a:lnTo>
                <a:cubicBezTo>
                  <a:pt x="11785008" y="9528609"/>
                  <a:pt x="11771636" y="9555360"/>
                  <a:pt x="11758256" y="9582114"/>
                </a:cubicBezTo>
                <a:lnTo>
                  <a:pt x="11758256" y="9602181"/>
                </a:lnTo>
                <a:lnTo>
                  <a:pt x="11806666" y="9553772"/>
                </a:lnTo>
                <a:lnTo>
                  <a:pt x="11806666" y="9582114"/>
                </a:lnTo>
                <a:lnTo>
                  <a:pt x="11798388" y="9582114"/>
                </a:lnTo>
                <a:cubicBezTo>
                  <a:pt x="11785008" y="9582114"/>
                  <a:pt x="11781668" y="9585458"/>
                  <a:pt x="11788352" y="9592148"/>
                </a:cubicBezTo>
                <a:cubicBezTo>
                  <a:pt x="11795044" y="9598838"/>
                  <a:pt x="11785008" y="9615558"/>
                  <a:pt x="11758256" y="9642312"/>
                </a:cubicBezTo>
                <a:lnTo>
                  <a:pt x="11738192" y="9662377"/>
                </a:lnTo>
                <a:lnTo>
                  <a:pt x="11718124" y="9642312"/>
                </a:lnTo>
                <a:lnTo>
                  <a:pt x="11698060" y="9642312"/>
                </a:lnTo>
                <a:lnTo>
                  <a:pt x="11657932" y="9642312"/>
                </a:lnTo>
                <a:cubicBezTo>
                  <a:pt x="11657932" y="9655687"/>
                  <a:pt x="11657932" y="9672410"/>
                  <a:pt x="11657932" y="9692474"/>
                </a:cubicBezTo>
                <a:cubicBezTo>
                  <a:pt x="11657932" y="9712538"/>
                  <a:pt x="11657932" y="9729262"/>
                  <a:pt x="11657932" y="9742639"/>
                </a:cubicBezTo>
                <a:cubicBezTo>
                  <a:pt x="11657932" y="9756013"/>
                  <a:pt x="11654584" y="9766047"/>
                  <a:pt x="11647900" y="9772736"/>
                </a:cubicBezTo>
                <a:cubicBezTo>
                  <a:pt x="11641208" y="9779424"/>
                  <a:pt x="11637864" y="9782767"/>
                  <a:pt x="11637864" y="9782767"/>
                </a:cubicBezTo>
                <a:cubicBezTo>
                  <a:pt x="11624488" y="9782767"/>
                  <a:pt x="11617800" y="9789457"/>
                  <a:pt x="11617800" y="9802834"/>
                </a:cubicBezTo>
                <a:cubicBezTo>
                  <a:pt x="11631176" y="9802834"/>
                  <a:pt x="11631176" y="9809521"/>
                  <a:pt x="11617800" y="9822898"/>
                </a:cubicBezTo>
                <a:cubicBezTo>
                  <a:pt x="11604424" y="9822898"/>
                  <a:pt x="11597736" y="9816211"/>
                  <a:pt x="11597736" y="9802834"/>
                </a:cubicBezTo>
                <a:cubicBezTo>
                  <a:pt x="11597736" y="9789457"/>
                  <a:pt x="11594392" y="9786111"/>
                  <a:pt x="11587704" y="9792801"/>
                </a:cubicBezTo>
                <a:cubicBezTo>
                  <a:pt x="11581012" y="9799491"/>
                  <a:pt x="11570984" y="9816211"/>
                  <a:pt x="11557604" y="9842965"/>
                </a:cubicBezTo>
                <a:cubicBezTo>
                  <a:pt x="11544224" y="9869719"/>
                  <a:pt x="11537540" y="9883094"/>
                  <a:pt x="11537540" y="9883094"/>
                </a:cubicBezTo>
                <a:cubicBezTo>
                  <a:pt x="11537540" y="9909850"/>
                  <a:pt x="11524160" y="9916538"/>
                  <a:pt x="11497408" y="9903160"/>
                </a:cubicBezTo>
                <a:cubicBezTo>
                  <a:pt x="11497408" y="9889783"/>
                  <a:pt x="11500752" y="9879750"/>
                  <a:pt x="11507440" y="9873063"/>
                </a:cubicBezTo>
                <a:cubicBezTo>
                  <a:pt x="11514128" y="9866373"/>
                  <a:pt x="11517476" y="9856340"/>
                  <a:pt x="11517476" y="9842965"/>
                </a:cubicBezTo>
                <a:cubicBezTo>
                  <a:pt x="11517476" y="9829588"/>
                  <a:pt x="11510784" y="9822898"/>
                  <a:pt x="11497408" y="9822898"/>
                </a:cubicBezTo>
                <a:cubicBezTo>
                  <a:pt x="11497408" y="9822898"/>
                  <a:pt x="11494064" y="9822898"/>
                  <a:pt x="11487376" y="9822898"/>
                </a:cubicBezTo>
                <a:cubicBezTo>
                  <a:pt x="11480688" y="9822898"/>
                  <a:pt x="11477344" y="9826242"/>
                  <a:pt x="11477344" y="9832932"/>
                </a:cubicBezTo>
                <a:cubicBezTo>
                  <a:pt x="11477344" y="9839622"/>
                  <a:pt x="11470652" y="9842965"/>
                  <a:pt x="11457276" y="9842965"/>
                </a:cubicBezTo>
                <a:lnTo>
                  <a:pt x="11417148" y="9923225"/>
                </a:lnTo>
                <a:cubicBezTo>
                  <a:pt x="11430524" y="9963356"/>
                  <a:pt x="11403772" y="9990110"/>
                  <a:pt x="11336884" y="10003487"/>
                </a:cubicBezTo>
                <a:cubicBezTo>
                  <a:pt x="11310132" y="10016864"/>
                  <a:pt x="11290068" y="10030241"/>
                  <a:pt x="11276692" y="10043618"/>
                </a:cubicBezTo>
                <a:cubicBezTo>
                  <a:pt x="11276692" y="10016864"/>
                  <a:pt x="11263312" y="10003487"/>
                  <a:pt x="11236560" y="10003487"/>
                </a:cubicBezTo>
                <a:cubicBezTo>
                  <a:pt x="11196428" y="10003487"/>
                  <a:pt x="11183052" y="10023551"/>
                  <a:pt x="11196428" y="10063682"/>
                </a:cubicBezTo>
                <a:lnTo>
                  <a:pt x="11176364" y="10083749"/>
                </a:lnTo>
                <a:cubicBezTo>
                  <a:pt x="11176364" y="10070372"/>
                  <a:pt x="11173016" y="10063682"/>
                  <a:pt x="11166332" y="10063682"/>
                </a:cubicBezTo>
                <a:cubicBezTo>
                  <a:pt x="11159644" y="10063682"/>
                  <a:pt x="11152952" y="10073716"/>
                  <a:pt x="11146268" y="10093780"/>
                </a:cubicBezTo>
                <a:cubicBezTo>
                  <a:pt x="11139576" y="10113847"/>
                  <a:pt x="11142920" y="10130567"/>
                  <a:pt x="11156296" y="10143944"/>
                </a:cubicBezTo>
                <a:lnTo>
                  <a:pt x="11136232" y="10143944"/>
                </a:lnTo>
                <a:lnTo>
                  <a:pt x="11116168" y="10164009"/>
                </a:lnTo>
                <a:lnTo>
                  <a:pt x="11076036" y="10244271"/>
                </a:lnTo>
                <a:cubicBezTo>
                  <a:pt x="11062660" y="10257648"/>
                  <a:pt x="11052628" y="10271025"/>
                  <a:pt x="11045940" y="10284402"/>
                </a:cubicBezTo>
                <a:lnTo>
                  <a:pt x="11045436" y="10285413"/>
                </a:lnTo>
                <a:lnTo>
                  <a:pt x="10895788" y="10285413"/>
                </a:lnTo>
                <a:lnTo>
                  <a:pt x="10895448" y="10284402"/>
                </a:lnTo>
                <a:lnTo>
                  <a:pt x="10975712" y="10224204"/>
                </a:lnTo>
                <a:cubicBezTo>
                  <a:pt x="10975712" y="10224204"/>
                  <a:pt x="10972364" y="10220860"/>
                  <a:pt x="10965680" y="10214173"/>
                </a:cubicBezTo>
                <a:cubicBezTo>
                  <a:pt x="10958992" y="10207483"/>
                  <a:pt x="10955644" y="10204140"/>
                  <a:pt x="10955644" y="10204140"/>
                </a:cubicBezTo>
                <a:cubicBezTo>
                  <a:pt x="10969020" y="10164009"/>
                  <a:pt x="10955644" y="10143944"/>
                  <a:pt x="10915512" y="10143944"/>
                </a:cubicBezTo>
                <a:cubicBezTo>
                  <a:pt x="10902136" y="10143944"/>
                  <a:pt x="10895448" y="10140601"/>
                  <a:pt x="10895448" y="10133911"/>
                </a:cubicBezTo>
                <a:cubicBezTo>
                  <a:pt x="10895448" y="10127221"/>
                  <a:pt x="10888764" y="10123877"/>
                  <a:pt x="10875384" y="10123877"/>
                </a:cubicBezTo>
                <a:cubicBezTo>
                  <a:pt x="10848632" y="10110503"/>
                  <a:pt x="10815188" y="10117190"/>
                  <a:pt x="10775060" y="10143944"/>
                </a:cubicBezTo>
                <a:lnTo>
                  <a:pt x="10754992" y="10164009"/>
                </a:lnTo>
                <a:cubicBezTo>
                  <a:pt x="10754992" y="10150631"/>
                  <a:pt x="10754992" y="10140601"/>
                  <a:pt x="10754992" y="10133911"/>
                </a:cubicBezTo>
                <a:cubicBezTo>
                  <a:pt x="10754992" y="10127221"/>
                  <a:pt x="10754992" y="10123877"/>
                  <a:pt x="10754992" y="10123877"/>
                </a:cubicBezTo>
                <a:cubicBezTo>
                  <a:pt x="10754992" y="10097123"/>
                  <a:pt x="10754992" y="10083749"/>
                  <a:pt x="10754992" y="10083749"/>
                </a:cubicBezTo>
                <a:cubicBezTo>
                  <a:pt x="10768368" y="10083749"/>
                  <a:pt x="10775060" y="10083749"/>
                  <a:pt x="10775060" y="10083749"/>
                </a:cubicBezTo>
                <a:cubicBezTo>
                  <a:pt x="10775060" y="10083749"/>
                  <a:pt x="10775060" y="10077059"/>
                  <a:pt x="10775060" y="10063682"/>
                </a:cubicBezTo>
                <a:cubicBezTo>
                  <a:pt x="10775060" y="10050305"/>
                  <a:pt x="10778404" y="10040274"/>
                  <a:pt x="10785088" y="10033585"/>
                </a:cubicBezTo>
                <a:cubicBezTo>
                  <a:pt x="10791780" y="10026895"/>
                  <a:pt x="10801812" y="10023551"/>
                  <a:pt x="10815188" y="10023551"/>
                </a:cubicBezTo>
                <a:cubicBezTo>
                  <a:pt x="10855320" y="10023551"/>
                  <a:pt x="10868696" y="10036928"/>
                  <a:pt x="10855320" y="10063682"/>
                </a:cubicBezTo>
                <a:cubicBezTo>
                  <a:pt x="10855320" y="10077059"/>
                  <a:pt x="10862008" y="10080403"/>
                  <a:pt x="10875384" y="10073716"/>
                </a:cubicBezTo>
                <a:cubicBezTo>
                  <a:pt x="10888764" y="10067028"/>
                  <a:pt x="10895448" y="10077059"/>
                  <a:pt x="10895448" y="10103813"/>
                </a:cubicBezTo>
                <a:lnTo>
                  <a:pt x="10915512" y="10103813"/>
                </a:lnTo>
                <a:cubicBezTo>
                  <a:pt x="10915512" y="10090436"/>
                  <a:pt x="10908828" y="10077059"/>
                  <a:pt x="10895448" y="10063682"/>
                </a:cubicBezTo>
                <a:lnTo>
                  <a:pt x="10895448" y="9983420"/>
                </a:lnTo>
                <a:cubicBezTo>
                  <a:pt x="10895448" y="9983420"/>
                  <a:pt x="10895448" y="9976733"/>
                  <a:pt x="10895448" y="9963356"/>
                </a:cubicBezTo>
                <a:cubicBezTo>
                  <a:pt x="10895448" y="9949979"/>
                  <a:pt x="10902136" y="9943292"/>
                  <a:pt x="10915512" y="9943292"/>
                </a:cubicBezTo>
                <a:lnTo>
                  <a:pt x="10915512" y="9963356"/>
                </a:lnTo>
                <a:lnTo>
                  <a:pt x="10935580" y="9983420"/>
                </a:lnTo>
                <a:cubicBezTo>
                  <a:pt x="10935580" y="9970046"/>
                  <a:pt x="10942268" y="9963356"/>
                  <a:pt x="10955644" y="9963356"/>
                </a:cubicBezTo>
                <a:cubicBezTo>
                  <a:pt x="10969020" y="9949979"/>
                  <a:pt x="10975712" y="9943292"/>
                  <a:pt x="10975712" y="9943292"/>
                </a:cubicBezTo>
                <a:lnTo>
                  <a:pt x="10955644" y="9943292"/>
                </a:lnTo>
                <a:cubicBezTo>
                  <a:pt x="10955644" y="9943292"/>
                  <a:pt x="10942268" y="9936602"/>
                  <a:pt x="10915512" y="9923225"/>
                </a:cubicBezTo>
                <a:cubicBezTo>
                  <a:pt x="10915512" y="9923225"/>
                  <a:pt x="10912168" y="9919881"/>
                  <a:pt x="10905484" y="9913194"/>
                </a:cubicBezTo>
                <a:cubicBezTo>
                  <a:pt x="10898792" y="9906504"/>
                  <a:pt x="10895448" y="9909850"/>
                  <a:pt x="10895448" y="9923225"/>
                </a:cubicBezTo>
                <a:cubicBezTo>
                  <a:pt x="10882072" y="9923225"/>
                  <a:pt x="10868696" y="9923225"/>
                  <a:pt x="10855320" y="9923225"/>
                </a:cubicBezTo>
                <a:cubicBezTo>
                  <a:pt x="10841940" y="9923225"/>
                  <a:pt x="10831912" y="9926568"/>
                  <a:pt x="10825220" y="9933258"/>
                </a:cubicBezTo>
                <a:cubicBezTo>
                  <a:pt x="10818532" y="9939948"/>
                  <a:pt x="10821876" y="9949979"/>
                  <a:pt x="10835256" y="9963356"/>
                </a:cubicBezTo>
                <a:cubicBezTo>
                  <a:pt x="10835256" y="9963356"/>
                  <a:pt x="10831912" y="9966699"/>
                  <a:pt x="10825220" y="9973389"/>
                </a:cubicBezTo>
                <a:cubicBezTo>
                  <a:pt x="10818532" y="9980076"/>
                  <a:pt x="10815188" y="9983420"/>
                  <a:pt x="10815188" y="9983420"/>
                </a:cubicBezTo>
                <a:cubicBezTo>
                  <a:pt x="10815188" y="9983420"/>
                  <a:pt x="10815188" y="9970046"/>
                  <a:pt x="10815188" y="9943292"/>
                </a:cubicBezTo>
                <a:lnTo>
                  <a:pt x="10815188" y="9903160"/>
                </a:lnTo>
                <a:lnTo>
                  <a:pt x="10795124" y="9883094"/>
                </a:lnTo>
                <a:cubicBezTo>
                  <a:pt x="10781744" y="9869719"/>
                  <a:pt x="10771712" y="9863029"/>
                  <a:pt x="10765024" y="9863029"/>
                </a:cubicBezTo>
                <a:cubicBezTo>
                  <a:pt x="10758340" y="9863029"/>
                  <a:pt x="10754992" y="9863029"/>
                  <a:pt x="10754992" y="9863029"/>
                </a:cubicBezTo>
                <a:cubicBezTo>
                  <a:pt x="10741616" y="9876406"/>
                  <a:pt x="10734928" y="9876406"/>
                  <a:pt x="10734928" y="9863029"/>
                </a:cubicBezTo>
                <a:cubicBezTo>
                  <a:pt x="10734928" y="9849652"/>
                  <a:pt x="10734928" y="9842965"/>
                  <a:pt x="10734928" y="9842965"/>
                </a:cubicBezTo>
                <a:lnTo>
                  <a:pt x="10734928" y="9782767"/>
                </a:lnTo>
                <a:lnTo>
                  <a:pt x="10795124" y="9742639"/>
                </a:lnTo>
                <a:cubicBezTo>
                  <a:pt x="10808500" y="9742639"/>
                  <a:pt x="10821876" y="9735949"/>
                  <a:pt x="10835256" y="9722572"/>
                </a:cubicBezTo>
                <a:cubicBezTo>
                  <a:pt x="10835256" y="9709195"/>
                  <a:pt x="10841940" y="9695818"/>
                  <a:pt x="10855320" y="9682441"/>
                </a:cubicBezTo>
                <a:cubicBezTo>
                  <a:pt x="10868696" y="9669067"/>
                  <a:pt x="10882072" y="9655687"/>
                  <a:pt x="10895448" y="9642312"/>
                </a:cubicBezTo>
                <a:cubicBezTo>
                  <a:pt x="10908828" y="9628935"/>
                  <a:pt x="10918860" y="9615558"/>
                  <a:pt x="10925548" y="9602181"/>
                </a:cubicBezTo>
                <a:cubicBezTo>
                  <a:pt x="10932236" y="9588804"/>
                  <a:pt x="10942268" y="9575427"/>
                  <a:pt x="10955644" y="9562050"/>
                </a:cubicBezTo>
                <a:lnTo>
                  <a:pt x="10975712" y="9562050"/>
                </a:lnTo>
                <a:cubicBezTo>
                  <a:pt x="10975712" y="9575427"/>
                  <a:pt x="10979056" y="9582114"/>
                  <a:pt x="10985744" y="9582114"/>
                </a:cubicBezTo>
                <a:cubicBezTo>
                  <a:pt x="10992432" y="9582114"/>
                  <a:pt x="10995776" y="9582114"/>
                  <a:pt x="10995776" y="9582114"/>
                </a:cubicBezTo>
                <a:lnTo>
                  <a:pt x="11035908" y="9582114"/>
                </a:lnTo>
                <a:cubicBezTo>
                  <a:pt x="11035908" y="9568740"/>
                  <a:pt x="11042592" y="9562050"/>
                  <a:pt x="11055972" y="9562050"/>
                </a:cubicBezTo>
                <a:cubicBezTo>
                  <a:pt x="11042592" y="9548673"/>
                  <a:pt x="11029220" y="9541986"/>
                  <a:pt x="11015844" y="9541986"/>
                </a:cubicBezTo>
                <a:cubicBezTo>
                  <a:pt x="11015844" y="9541986"/>
                  <a:pt x="11012496" y="9541986"/>
                  <a:pt x="11005808" y="9541986"/>
                </a:cubicBezTo>
                <a:cubicBezTo>
                  <a:pt x="10999120" y="9541986"/>
                  <a:pt x="10995776" y="9535296"/>
                  <a:pt x="10995776" y="9521919"/>
                </a:cubicBezTo>
                <a:cubicBezTo>
                  <a:pt x="10995776" y="9495168"/>
                  <a:pt x="10989088" y="9488478"/>
                  <a:pt x="10975712" y="9501855"/>
                </a:cubicBezTo>
                <a:lnTo>
                  <a:pt x="10955644" y="9461724"/>
                </a:lnTo>
                <a:lnTo>
                  <a:pt x="10975712" y="9441660"/>
                </a:lnTo>
                <a:cubicBezTo>
                  <a:pt x="10989088" y="9428283"/>
                  <a:pt x="10999120" y="9421593"/>
                  <a:pt x="11005808" y="9421593"/>
                </a:cubicBezTo>
                <a:cubicBezTo>
                  <a:pt x="11012496" y="9421593"/>
                  <a:pt x="11032564" y="9404872"/>
                  <a:pt x="11066004" y="9371431"/>
                </a:cubicBezTo>
                <a:cubicBezTo>
                  <a:pt x="11099444" y="9337987"/>
                  <a:pt x="11116168" y="9317923"/>
                  <a:pt x="11116168" y="9311233"/>
                </a:cubicBezTo>
                <a:cubicBezTo>
                  <a:pt x="11116168" y="9304546"/>
                  <a:pt x="11112824" y="9304546"/>
                  <a:pt x="11106136" y="9311233"/>
                </a:cubicBezTo>
                <a:cubicBezTo>
                  <a:pt x="11099444" y="9317923"/>
                  <a:pt x="11089416" y="9327956"/>
                  <a:pt x="11076036" y="9341331"/>
                </a:cubicBezTo>
                <a:cubicBezTo>
                  <a:pt x="11062660" y="9354708"/>
                  <a:pt x="11052628" y="9364741"/>
                  <a:pt x="11045940" y="9371431"/>
                </a:cubicBezTo>
                <a:cubicBezTo>
                  <a:pt x="11039252" y="9378118"/>
                  <a:pt x="11035908" y="9381462"/>
                  <a:pt x="11035908" y="9381462"/>
                </a:cubicBezTo>
                <a:lnTo>
                  <a:pt x="10915512" y="9481788"/>
                </a:lnTo>
                <a:cubicBezTo>
                  <a:pt x="10915512" y="9495168"/>
                  <a:pt x="10908828" y="9508542"/>
                  <a:pt x="10895448" y="9521919"/>
                </a:cubicBezTo>
                <a:cubicBezTo>
                  <a:pt x="10882072" y="9535296"/>
                  <a:pt x="10878728" y="9541986"/>
                  <a:pt x="10885416" y="9541986"/>
                </a:cubicBezTo>
                <a:cubicBezTo>
                  <a:pt x="10892104" y="9541986"/>
                  <a:pt x="10902136" y="9541986"/>
                  <a:pt x="10915512" y="9541986"/>
                </a:cubicBezTo>
                <a:lnTo>
                  <a:pt x="10895448" y="9582114"/>
                </a:lnTo>
                <a:lnTo>
                  <a:pt x="10895448" y="9602181"/>
                </a:lnTo>
                <a:cubicBezTo>
                  <a:pt x="10828564" y="9642312"/>
                  <a:pt x="10768368" y="9702508"/>
                  <a:pt x="10714860" y="9782767"/>
                </a:cubicBezTo>
                <a:lnTo>
                  <a:pt x="10694796" y="9762703"/>
                </a:lnTo>
                <a:lnTo>
                  <a:pt x="10714860" y="9742639"/>
                </a:lnTo>
                <a:cubicBezTo>
                  <a:pt x="10714860" y="9742639"/>
                  <a:pt x="10721552" y="9742639"/>
                  <a:pt x="10734928" y="9742639"/>
                </a:cubicBezTo>
                <a:lnTo>
                  <a:pt x="10734928" y="9702508"/>
                </a:lnTo>
                <a:lnTo>
                  <a:pt x="10694796" y="9662377"/>
                </a:lnTo>
                <a:lnTo>
                  <a:pt x="10674732" y="9662377"/>
                </a:lnTo>
                <a:lnTo>
                  <a:pt x="10674732" y="9702508"/>
                </a:lnTo>
                <a:cubicBezTo>
                  <a:pt x="10688108" y="9689131"/>
                  <a:pt x="10698140" y="9689131"/>
                  <a:pt x="10704828" y="9702508"/>
                </a:cubicBezTo>
                <a:cubicBezTo>
                  <a:pt x="10711516" y="9715885"/>
                  <a:pt x="10708172" y="9725918"/>
                  <a:pt x="10694796" y="9732605"/>
                </a:cubicBezTo>
                <a:cubicBezTo>
                  <a:pt x="10681420" y="9739295"/>
                  <a:pt x="10674732" y="9745982"/>
                  <a:pt x="10674732" y="9752670"/>
                </a:cubicBezTo>
                <a:cubicBezTo>
                  <a:pt x="10674732" y="9759359"/>
                  <a:pt x="10668044" y="9769393"/>
                  <a:pt x="10654664" y="9782767"/>
                </a:cubicBezTo>
                <a:cubicBezTo>
                  <a:pt x="10641288" y="9796144"/>
                  <a:pt x="10641288" y="9809521"/>
                  <a:pt x="10654664" y="9822898"/>
                </a:cubicBezTo>
                <a:cubicBezTo>
                  <a:pt x="10641288" y="9822898"/>
                  <a:pt x="10631256" y="9826242"/>
                  <a:pt x="10624568" y="9832932"/>
                </a:cubicBezTo>
                <a:cubicBezTo>
                  <a:pt x="10617880" y="9839622"/>
                  <a:pt x="10607848" y="9846309"/>
                  <a:pt x="10594472" y="9852996"/>
                </a:cubicBezTo>
                <a:cubicBezTo>
                  <a:pt x="10581092" y="9859686"/>
                  <a:pt x="10581092" y="9869719"/>
                  <a:pt x="10594472" y="9883094"/>
                </a:cubicBezTo>
                <a:cubicBezTo>
                  <a:pt x="10607848" y="9883094"/>
                  <a:pt x="10614536" y="9876406"/>
                  <a:pt x="10614536" y="9863029"/>
                </a:cubicBezTo>
                <a:cubicBezTo>
                  <a:pt x="10627912" y="9849652"/>
                  <a:pt x="10637944" y="9846309"/>
                  <a:pt x="10644636" y="9852996"/>
                </a:cubicBezTo>
                <a:cubicBezTo>
                  <a:pt x="10651320" y="9859686"/>
                  <a:pt x="10647980" y="9869719"/>
                  <a:pt x="10634600" y="9883094"/>
                </a:cubicBezTo>
                <a:cubicBezTo>
                  <a:pt x="10621224" y="9883094"/>
                  <a:pt x="10611192" y="9886437"/>
                  <a:pt x="10604504" y="9893127"/>
                </a:cubicBezTo>
                <a:cubicBezTo>
                  <a:pt x="10597812" y="9899817"/>
                  <a:pt x="10581092" y="9903160"/>
                  <a:pt x="10554340" y="9903160"/>
                </a:cubicBezTo>
                <a:lnTo>
                  <a:pt x="10454012" y="9923225"/>
                </a:lnTo>
                <a:cubicBezTo>
                  <a:pt x="10413880" y="9990110"/>
                  <a:pt x="10407196" y="10023551"/>
                  <a:pt x="10433948" y="10023551"/>
                </a:cubicBezTo>
                <a:cubicBezTo>
                  <a:pt x="10420572" y="10036928"/>
                  <a:pt x="10413880" y="10043618"/>
                  <a:pt x="10413880" y="10043618"/>
                </a:cubicBezTo>
                <a:cubicBezTo>
                  <a:pt x="10413880" y="10043618"/>
                  <a:pt x="10407196" y="10036928"/>
                  <a:pt x="10393816" y="10023551"/>
                </a:cubicBezTo>
                <a:lnTo>
                  <a:pt x="10373752" y="10023551"/>
                </a:lnTo>
                <a:cubicBezTo>
                  <a:pt x="10373752" y="10036928"/>
                  <a:pt x="10380440" y="10043618"/>
                  <a:pt x="10393816" y="10043618"/>
                </a:cubicBezTo>
                <a:lnTo>
                  <a:pt x="10373752" y="10063682"/>
                </a:lnTo>
                <a:cubicBezTo>
                  <a:pt x="10373752" y="10050305"/>
                  <a:pt x="10363720" y="10053649"/>
                  <a:pt x="10343652" y="10073716"/>
                </a:cubicBezTo>
                <a:cubicBezTo>
                  <a:pt x="10323588" y="10093780"/>
                  <a:pt x="10313556" y="10110503"/>
                  <a:pt x="10313556" y="10123877"/>
                </a:cubicBezTo>
                <a:cubicBezTo>
                  <a:pt x="10313556" y="10123877"/>
                  <a:pt x="10300180" y="10140601"/>
                  <a:pt x="10273424" y="10174042"/>
                </a:cubicBezTo>
                <a:cubicBezTo>
                  <a:pt x="10246673" y="10207483"/>
                  <a:pt x="10216576" y="10237581"/>
                  <a:pt x="10183132" y="10264335"/>
                </a:cubicBezTo>
                <a:lnTo>
                  <a:pt x="10156785" y="10285413"/>
                </a:lnTo>
                <a:lnTo>
                  <a:pt x="10144402" y="10285413"/>
                </a:lnTo>
                <a:lnTo>
                  <a:pt x="10193165" y="10204140"/>
                </a:lnTo>
                <a:cubicBezTo>
                  <a:pt x="10219919" y="10164009"/>
                  <a:pt x="10226606" y="10143944"/>
                  <a:pt x="10213229" y="10143944"/>
                </a:cubicBezTo>
                <a:cubicBezTo>
                  <a:pt x="10186475" y="10170698"/>
                  <a:pt x="10173098" y="10190763"/>
                  <a:pt x="10173098" y="10204140"/>
                </a:cubicBezTo>
                <a:lnTo>
                  <a:pt x="10132970" y="10224204"/>
                </a:lnTo>
                <a:cubicBezTo>
                  <a:pt x="10132970" y="10210829"/>
                  <a:pt x="10126280" y="10210829"/>
                  <a:pt x="10112903" y="10224204"/>
                </a:cubicBezTo>
                <a:lnTo>
                  <a:pt x="10112903" y="10204140"/>
                </a:lnTo>
                <a:cubicBezTo>
                  <a:pt x="10112903" y="10190763"/>
                  <a:pt x="10116249" y="10180729"/>
                  <a:pt x="10122936" y="10174042"/>
                </a:cubicBezTo>
                <a:cubicBezTo>
                  <a:pt x="10129624" y="10167352"/>
                  <a:pt x="10132970" y="10164009"/>
                  <a:pt x="10132970" y="10164009"/>
                </a:cubicBezTo>
                <a:cubicBezTo>
                  <a:pt x="10132970" y="10164009"/>
                  <a:pt x="10132970" y="10160665"/>
                  <a:pt x="10132970" y="10153975"/>
                </a:cubicBezTo>
                <a:cubicBezTo>
                  <a:pt x="10132970" y="10147288"/>
                  <a:pt x="10126280" y="10150631"/>
                  <a:pt x="10112903" y="10164009"/>
                </a:cubicBezTo>
                <a:cubicBezTo>
                  <a:pt x="10099526" y="10164009"/>
                  <a:pt x="10092839" y="10167352"/>
                  <a:pt x="10092839" y="10174042"/>
                </a:cubicBezTo>
                <a:cubicBezTo>
                  <a:pt x="10092839" y="10180729"/>
                  <a:pt x="10086149" y="10184075"/>
                  <a:pt x="10072772" y="10184075"/>
                </a:cubicBezTo>
                <a:lnTo>
                  <a:pt x="10072772" y="10193481"/>
                </a:lnTo>
                <a:cubicBezTo>
                  <a:pt x="10072772" y="10198914"/>
                  <a:pt x="10072772" y="10205811"/>
                  <a:pt x="10072772" y="10214173"/>
                </a:cubicBezTo>
                <a:cubicBezTo>
                  <a:pt x="10072772" y="10247614"/>
                  <a:pt x="10079462" y="10267678"/>
                  <a:pt x="10092839" y="10274368"/>
                </a:cubicBezTo>
                <a:cubicBezTo>
                  <a:pt x="10106216" y="10281058"/>
                  <a:pt x="10106216" y="10284402"/>
                  <a:pt x="10092839" y="10284402"/>
                </a:cubicBezTo>
                <a:lnTo>
                  <a:pt x="10091552" y="10285413"/>
                </a:lnTo>
                <a:lnTo>
                  <a:pt x="10054927" y="10285413"/>
                </a:lnTo>
                <a:lnTo>
                  <a:pt x="10052708" y="10264335"/>
                </a:lnTo>
                <a:cubicBezTo>
                  <a:pt x="10052708" y="10254302"/>
                  <a:pt x="10041421" y="10261199"/>
                  <a:pt x="10018848" y="10285027"/>
                </a:cubicBezTo>
                <a:lnTo>
                  <a:pt x="10018503" y="10285413"/>
                </a:lnTo>
                <a:lnTo>
                  <a:pt x="9931137" y="10285413"/>
                </a:lnTo>
                <a:lnTo>
                  <a:pt x="9932317" y="10284402"/>
                </a:lnTo>
                <a:lnTo>
                  <a:pt x="9932317" y="10244271"/>
                </a:lnTo>
                <a:cubicBezTo>
                  <a:pt x="9918940" y="10257648"/>
                  <a:pt x="9912250" y="10257648"/>
                  <a:pt x="9912250" y="10244271"/>
                </a:cubicBezTo>
                <a:cubicBezTo>
                  <a:pt x="9912250" y="10244271"/>
                  <a:pt x="9915596" y="10240927"/>
                  <a:pt x="9922284" y="10234237"/>
                </a:cubicBezTo>
                <a:cubicBezTo>
                  <a:pt x="9928971" y="10227547"/>
                  <a:pt x="9932317" y="10224204"/>
                  <a:pt x="9932317" y="10224204"/>
                </a:cubicBezTo>
                <a:cubicBezTo>
                  <a:pt x="9945694" y="10224204"/>
                  <a:pt x="9952381" y="10217517"/>
                  <a:pt x="9952381" y="10204140"/>
                </a:cubicBezTo>
                <a:cubicBezTo>
                  <a:pt x="9952381" y="10190763"/>
                  <a:pt x="9959068" y="10184075"/>
                  <a:pt x="9972445" y="10184075"/>
                </a:cubicBezTo>
                <a:cubicBezTo>
                  <a:pt x="9985822" y="10184075"/>
                  <a:pt x="9999200" y="10177386"/>
                  <a:pt x="10012577" y="10164009"/>
                </a:cubicBezTo>
                <a:lnTo>
                  <a:pt x="10052708" y="10103813"/>
                </a:lnTo>
                <a:cubicBezTo>
                  <a:pt x="10092839" y="10063682"/>
                  <a:pt x="10099526" y="10043618"/>
                  <a:pt x="10072772" y="10043618"/>
                </a:cubicBezTo>
                <a:cubicBezTo>
                  <a:pt x="10072772" y="10043618"/>
                  <a:pt x="10072772" y="10040274"/>
                  <a:pt x="10072772" y="10033585"/>
                </a:cubicBezTo>
                <a:cubicBezTo>
                  <a:pt x="10072772" y="10026895"/>
                  <a:pt x="10072772" y="10016864"/>
                  <a:pt x="10072772" y="10003487"/>
                </a:cubicBezTo>
                <a:cubicBezTo>
                  <a:pt x="10072772" y="9990110"/>
                  <a:pt x="10079462" y="9990110"/>
                  <a:pt x="10092839" y="10003487"/>
                </a:cubicBezTo>
                <a:cubicBezTo>
                  <a:pt x="10106216" y="10016864"/>
                  <a:pt x="10119593" y="10016864"/>
                  <a:pt x="10132970" y="10003487"/>
                </a:cubicBezTo>
                <a:cubicBezTo>
                  <a:pt x="10132970" y="10003487"/>
                  <a:pt x="10136313" y="9996797"/>
                  <a:pt x="10143001" y="9983420"/>
                </a:cubicBezTo>
                <a:cubicBezTo>
                  <a:pt x="10149690" y="9970046"/>
                  <a:pt x="10146347" y="9963356"/>
                  <a:pt x="10132970" y="9963356"/>
                </a:cubicBezTo>
                <a:cubicBezTo>
                  <a:pt x="10132970" y="9936602"/>
                  <a:pt x="10119593" y="9936602"/>
                  <a:pt x="10092839" y="9963356"/>
                </a:cubicBezTo>
                <a:lnTo>
                  <a:pt x="10052708" y="9983420"/>
                </a:lnTo>
                <a:lnTo>
                  <a:pt x="10072772" y="9963356"/>
                </a:lnTo>
                <a:cubicBezTo>
                  <a:pt x="10072772" y="9949979"/>
                  <a:pt x="10072772" y="9943292"/>
                  <a:pt x="10072772" y="9943292"/>
                </a:cubicBezTo>
                <a:cubicBezTo>
                  <a:pt x="10072772" y="9943292"/>
                  <a:pt x="10079462" y="9943292"/>
                  <a:pt x="10092839" y="9943292"/>
                </a:cubicBezTo>
                <a:cubicBezTo>
                  <a:pt x="10092839" y="9943292"/>
                  <a:pt x="10109559" y="9916538"/>
                  <a:pt x="10143001" y="9863029"/>
                </a:cubicBezTo>
                <a:cubicBezTo>
                  <a:pt x="10176445" y="9809521"/>
                  <a:pt x="10199852" y="9782767"/>
                  <a:pt x="10213229" y="9782767"/>
                </a:cubicBezTo>
                <a:lnTo>
                  <a:pt x="10253360" y="9742639"/>
                </a:lnTo>
                <a:cubicBezTo>
                  <a:pt x="10253360" y="9729262"/>
                  <a:pt x="10260048" y="9719228"/>
                  <a:pt x="10273424" y="9712538"/>
                </a:cubicBezTo>
                <a:cubicBezTo>
                  <a:pt x="10286804" y="9705851"/>
                  <a:pt x="10293492" y="9702508"/>
                  <a:pt x="10293492" y="9702508"/>
                </a:cubicBezTo>
                <a:lnTo>
                  <a:pt x="10273424" y="9702508"/>
                </a:lnTo>
                <a:lnTo>
                  <a:pt x="10253360" y="9682441"/>
                </a:lnTo>
                <a:cubicBezTo>
                  <a:pt x="10266737" y="9669067"/>
                  <a:pt x="10280112" y="9662377"/>
                  <a:pt x="10293492" y="9662377"/>
                </a:cubicBezTo>
                <a:cubicBezTo>
                  <a:pt x="10306868" y="9662377"/>
                  <a:pt x="10306868" y="9655687"/>
                  <a:pt x="10293492" y="9642312"/>
                </a:cubicBezTo>
                <a:cubicBezTo>
                  <a:pt x="10293492" y="9628935"/>
                  <a:pt x="10280112" y="9635623"/>
                  <a:pt x="10253360" y="9662377"/>
                </a:cubicBezTo>
                <a:lnTo>
                  <a:pt x="10233296" y="9662377"/>
                </a:lnTo>
                <a:lnTo>
                  <a:pt x="10213229" y="9662377"/>
                </a:lnTo>
                <a:cubicBezTo>
                  <a:pt x="10199852" y="9675754"/>
                  <a:pt x="10196509" y="9685784"/>
                  <a:pt x="10203199" y="9692474"/>
                </a:cubicBezTo>
                <a:cubicBezTo>
                  <a:pt x="10209886" y="9699164"/>
                  <a:pt x="10206542" y="9702508"/>
                  <a:pt x="10193165" y="9702508"/>
                </a:cubicBezTo>
                <a:cubicBezTo>
                  <a:pt x="10179788" y="9702508"/>
                  <a:pt x="10166411" y="9709195"/>
                  <a:pt x="10153034" y="9722572"/>
                </a:cubicBezTo>
                <a:cubicBezTo>
                  <a:pt x="10139657" y="9735949"/>
                  <a:pt x="10132970" y="9749326"/>
                  <a:pt x="10132970" y="9762703"/>
                </a:cubicBezTo>
                <a:cubicBezTo>
                  <a:pt x="10146347" y="9776080"/>
                  <a:pt x="10146347" y="9782767"/>
                  <a:pt x="10132970" y="9782767"/>
                </a:cubicBezTo>
                <a:cubicBezTo>
                  <a:pt x="10092839" y="9769393"/>
                  <a:pt x="10072772" y="9782767"/>
                  <a:pt x="10072772" y="9822898"/>
                </a:cubicBezTo>
                <a:cubicBezTo>
                  <a:pt x="10072772" y="9822898"/>
                  <a:pt x="10066085" y="9832932"/>
                  <a:pt x="10052708" y="9852996"/>
                </a:cubicBezTo>
                <a:cubicBezTo>
                  <a:pt x="10039331" y="9873063"/>
                  <a:pt x="10032643" y="9883094"/>
                  <a:pt x="10032643" y="9883094"/>
                </a:cubicBezTo>
                <a:cubicBezTo>
                  <a:pt x="10032643" y="9883094"/>
                  <a:pt x="10012577" y="9903160"/>
                  <a:pt x="9972445" y="9943292"/>
                </a:cubicBezTo>
                <a:cubicBezTo>
                  <a:pt x="9932317" y="9983420"/>
                  <a:pt x="9912250" y="10010177"/>
                  <a:pt x="9912250" y="10023551"/>
                </a:cubicBezTo>
                <a:cubicBezTo>
                  <a:pt x="9912250" y="10063682"/>
                  <a:pt x="9892186" y="10097123"/>
                  <a:pt x="9852055" y="10123877"/>
                </a:cubicBezTo>
                <a:cubicBezTo>
                  <a:pt x="9838678" y="10123877"/>
                  <a:pt x="9831991" y="10130567"/>
                  <a:pt x="9831991" y="10143944"/>
                </a:cubicBezTo>
                <a:lnTo>
                  <a:pt x="9811924" y="10184075"/>
                </a:lnTo>
                <a:cubicBezTo>
                  <a:pt x="9785170" y="10197450"/>
                  <a:pt x="9771793" y="10210829"/>
                  <a:pt x="9771793" y="10224204"/>
                </a:cubicBezTo>
                <a:cubicBezTo>
                  <a:pt x="9771793" y="10237581"/>
                  <a:pt x="9771793" y="10257648"/>
                  <a:pt x="9771793" y="10284402"/>
                </a:cubicBezTo>
                <a:lnTo>
                  <a:pt x="9771456" y="10285413"/>
                </a:lnTo>
                <a:lnTo>
                  <a:pt x="9711092" y="10285413"/>
                </a:lnTo>
                <a:lnTo>
                  <a:pt x="9711597" y="10284402"/>
                </a:lnTo>
                <a:cubicBezTo>
                  <a:pt x="9711597" y="10284402"/>
                  <a:pt x="9714941" y="10281058"/>
                  <a:pt x="9721631" y="10274368"/>
                </a:cubicBezTo>
                <a:cubicBezTo>
                  <a:pt x="9728318" y="10267678"/>
                  <a:pt x="9731662" y="10264335"/>
                  <a:pt x="9731662" y="10264335"/>
                </a:cubicBezTo>
                <a:cubicBezTo>
                  <a:pt x="9758416" y="10264335"/>
                  <a:pt x="9778483" y="10217517"/>
                  <a:pt x="9791860" y="10123877"/>
                </a:cubicBezTo>
                <a:cubicBezTo>
                  <a:pt x="9791860" y="10097123"/>
                  <a:pt x="9785170" y="10087093"/>
                  <a:pt x="9771793" y="10093780"/>
                </a:cubicBezTo>
                <a:cubicBezTo>
                  <a:pt x="9758416" y="10100470"/>
                  <a:pt x="9751729" y="10110503"/>
                  <a:pt x="9751729" y="10123877"/>
                </a:cubicBezTo>
                <a:cubicBezTo>
                  <a:pt x="9738351" y="10137254"/>
                  <a:pt x="9731662" y="10143944"/>
                  <a:pt x="9731662" y="10143944"/>
                </a:cubicBezTo>
                <a:lnTo>
                  <a:pt x="9731662" y="10103813"/>
                </a:lnTo>
                <a:lnTo>
                  <a:pt x="9711597" y="10103813"/>
                </a:lnTo>
                <a:cubicBezTo>
                  <a:pt x="9698220" y="10117190"/>
                  <a:pt x="9694877" y="10127221"/>
                  <a:pt x="9701564" y="10133911"/>
                </a:cubicBezTo>
                <a:cubicBezTo>
                  <a:pt x="9694877" y="10127221"/>
                  <a:pt x="9684843" y="10130567"/>
                  <a:pt x="9671466" y="10143944"/>
                </a:cubicBezTo>
                <a:cubicBezTo>
                  <a:pt x="9658089" y="10143944"/>
                  <a:pt x="9651402" y="10143944"/>
                  <a:pt x="9651402" y="10143944"/>
                </a:cubicBezTo>
                <a:lnTo>
                  <a:pt x="9611271" y="10143944"/>
                </a:lnTo>
                <a:cubicBezTo>
                  <a:pt x="9597894" y="10157319"/>
                  <a:pt x="9587861" y="10164009"/>
                  <a:pt x="9581173" y="10164009"/>
                </a:cubicBezTo>
                <a:cubicBezTo>
                  <a:pt x="9574484" y="10164009"/>
                  <a:pt x="9557763" y="10177386"/>
                  <a:pt x="9531009" y="10204140"/>
                </a:cubicBezTo>
                <a:lnTo>
                  <a:pt x="9470814" y="10264335"/>
                </a:lnTo>
                <a:lnTo>
                  <a:pt x="9490880" y="10224204"/>
                </a:lnTo>
                <a:cubicBezTo>
                  <a:pt x="9490880" y="10210829"/>
                  <a:pt x="9490880" y="10200796"/>
                  <a:pt x="9490880" y="10194106"/>
                </a:cubicBezTo>
                <a:cubicBezTo>
                  <a:pt x="9490880" y="10187419"/>
                  <a:pt x="9497568" y="10177386"/>
                  <a:pt x="9510945" y="10164009"/>
                </a:cubicBezTo>
                <a:cubicBezTo>
                  <a:pt x="9510945" y="10164009"/>
                  <a:pt x="9510945" y="10160665"/>
                  <a:pt x="9510945" y="10153975"/>
                </a:cubicBezTo>
                <a:cubicBezTo>
                  <a:pt x="9510945" y="10147288"/>
                  <a:pt x="9504257" y="10143944"/>
                  <a:pt x="9490880" y="10143944"/>
                </a:cubicBezTo>
                <a:cubicBezTo>
                  <a:pt x="9490880" y="10143944"/>
                  <a:pt x="9487534" y="10143944"/>
                  <a:pt x="9480847" y="10143944"/>
                </a:cubicBezTo>
                <a:cubicBezTo>
                  <a:pt x="9474157" y="10143944"/>
                  <a:pt x="9470814" y="10150631"/>
                  <a:pt x="9470814" y="10164009"/>
                </a:cubicBezTo>
                <a:cubicBezTo>
                  <a:pt x="9470814" y="10177386"/>
                  <a:pt x="9464126" y="10177386"/>
                  <a:pt x="9450749" y="10164009"/>
                </a:cubicBezTo>
                <a:lnTo>
                  <a:pt x="9430682" y="10184075"/>
                </a:lnTo>
                <a:lnTo>
                  <a:pt x="9430682" y="10224204"/>
                </a:lnTo>
                <a:lnTo>
                  <a:pt x="9410618" y="10204140"/>
                </a:lnTo>
                <a:lnTo>
                  <a:pt x="9410618" y="10184075"/>
                </a:lnTo>
                <a:lnTo>
                  <a:pt x="9390551" y="10164009"/>
                </a:lnTo>
                <a:lnTo>
                  <a:pt x="9410618" y="10164009"/>
                </a:lnTo>
                <a:cubicBezTo>
                  <a:pt x="9410618" y="10164009"/>
                  <a:pt x="9417305" y="10157319"/>
                  <a:pt x="9430682" y="10143944"/>
                </a:cubicBezTo>
                <a:cubicBezTo>
                  <a:pt x="9484191" y="10103813"/>
                  <a:pt x="9517632" y="10090436"/>
                  <a:pt x="9531009" y="10103813"/>
                </a:cubicBezTo>
                <a:cubicBezTo>
                  <a:pt x="9531009" y="10117190"/>
                  <a:pt x="9534355" y="10123877"/>
                  <a:pt x="9541042" y="10123877"/>
                </a:cubicBezTo>
                <a:cubicBezTo>
                  <a:pt x="9547729" y="10123877"/>
                  <a:pt x="9544386" y="10130567"/>
                  <a:pt x="9531009" y="10143944"/>
                </a:cubicBezTo>
                <a:cubicBezTo>
                  <a:pt x="9517632" y="10157319"/>
                  <a:pt x="9517632" y="10164009"/>
                  <a:pt x="9531009" y="10164009"/>
                </a:cubicBezTo>
                <a:cubicBezTo>
                  <a:pt x="9531009" y="10177386"/>
                  <a:pt x="9537699" y="10177386"/>
                  <a:pt x="9551076" y="10164009"/>
                </a:cubicBezTo>
                <a:lnTo>
                  <a:pt x="9551076" y="10143944"/>
                </a:lnTo>
                <a:lnTo>
                  <a:pt x="9591207" y="10103813"/>
                </a:lnTo>
                <a:lnTo>
                  <a:pt x="9631335" y="10043618"/>
                </a:lnTo>
                <a:cubicBezTo>
                  <a:pt x="9631335" y="10043618"/>
                  <a:pt x="9638025" y="10036928"/>
                  <a:pt x="9651402" y="10023551"/>
                </a:cubicBezTo>
                <a:cubicBezTo>
                  <a:pt x="9624648" y="10036928"/>
                  <a:pt x="9617958" y="10030241"/>
                  <a:pt x="9631335" y="10003487"/>
                </a:cubicBezTo>
                <a:cubicBezTo>
                  <a:pt x="9658089" y="9976733"/>
                  <a:pt x="9671466" y="9976733"/>
                  <a:pt x="9671466" y="10003487"/>
                </a:cubicBezTo>
                <a:cubicBezTo>
                  <a:pt x="9671466" y="10003487"/>
                  <a:pt x="9678156" y="10003487"/>
                  <a:pt x="9691533" y="10003487"/>
                </a:cubicBezTo>
                <a:cubicBezTo>
                  <a:pt x="9691533" y="9990110"/>
                  <a:pt x="9691533" y="9983420"/>
                  <a:pt x="9691533" y="9983420"/>
                </a:cubicBezTo>
                <a:cubicBezTo>
                  <a:pt x="9678156" y="9983420"/>
                  <a:pt x="9674813" y="9980076"/>
                  <a:pt x="9681500" y="9973389"/>
                </a:cubicBezTo>
                <a:cubicBezTo>
                  <a:pt x="9688187" y="9966699"/>
                  <a:pt x="9698220" y="9949979"/>
                  <a:pt x="9711597" y="9923225"/>
                </a:cubicBezTo>
                <a:lnTo>
                  <a:pt x="9731662" y="9903160"/>
                </a:lnTo>
                <a:cubicBezTo>
                  <a:pt x="9731662" y="9903160"/>
                  <a:pt x="9721631" y="9909850"/>
                  <a:pt x="9701564" y="9923225"/>
                </a:cubicBezTo>
                <a:cubicBezTo>
                  <a:pt x="9681500" y="9936602"/>
                  <a:pt x="9661433" y="9956669"/>
                  <a:pt x="9641369" y="9983420"/>
                </a:cubicBezTo>
                <a:cubicBezTo>
                  <a:pt x="9621304" y="10010177"/>
                  <a:pt x="9601238" y="10033585"/>
                  <a:pt x="9581173" y="10053649"/>
                </a:cubicBezTo>
                <a:cubicBezTo>
                  <a:pt x="9561106" y="10073716"/>
                  <a:pt x="9551076" y="10083749"/>
                  <a:pt x="9551076" y="10083749"/>
                </a:cubicBezTo>
                <a:cubicBezTo>
                  <a:pt x="9564453" y="10083749"/>
                  <a:pt x="9571140" y="10083749"/>
                  <a:pt x="9571140" y="10083749"/>
                </a:cubicBezTo>
                <a:lnTo>
                  <a:pt x="9571140" y="10103813"/>
                </a:lnTo>
                <a:cubicBezTo>
                  <a:pt x="9557763" y="10117190"/>
                  <a:pt x="9547729" y="10120534"/>
                  <a:pt x="9541042" y="10113847"/>
                </a:cubicBezTo>
                <a:cubicBezTo>
                  <a:pt x="9534355" y="10107157"/>
                  <a:pt x="9534355" y="10100470"/>
                  <a:pt x="9541042" y="10093780"/>
                </a:cubicBezTo>
                <a:cubicBezTo>
                  <a:pt x="9547729" y="10087093"/>
                  <a:pt x="9544386" y="10083749"/>
                  <a:pt x="9531009" y="10083749"/>
                </a:cubicBezTo>
                <a:lnTo>
                  <a:pt x="9531009" y="10043618"/>
                </a:lnTo>
                <a:cubicBezTo>
                  <a:pt x="9544386" y="10056992"/>
                  <a:pt x="9551076" y="10056992"/>
                  <a:pt x="9551076" y="10043618"/>
                </a:cubicBezTo>
                <a:cubicBezTo>
                  <a:pt x="9551076" y="10030241"/>
                  <a:pt x="9551076" y="10023551"/>
                  <a:pt x="9551076" y="10023551"/>
                </a:cubicBezTo>
                <a:cubicBezTo>
                  <a:pt x="9564453" y="10036928"/>
                  <a:pt x="9571140" y="10036928"/>
                  <a:pt x="9571140" y="10023551"/>
                </a:cubicBezTo>
                <a:lnTo>
                  <a:pt x="9551076" y="10003487"/>
                </a:lnTo>
                <a:lnTo>
                  <a:pt x="9531009" y="9983420"/>
                </a:lnTo>
                <a:cubicBezTo>
                  <a:pt x="9531009" y="9970046"/>
                  <a:pt x="9537699" y="9956669"/>
                  <a:pt x="9551076" y="9943292"/>
                </a:cubicBezTo>
                <a:lnTo>
                  <a:pt x="9611271" y="9903160"/>
                </a:lnTo>
                <a:cubicBezTo>
                  <a:pt x="9611271" y="9903160"/>
                  <a:pt x="9601238" y="9903160"/>
                  <a:pt x="9581173" y="9903160"/>
                </a:cubicBezTo>
                <a:cubicBezTo>
                  <a:pt x="9561106" y="9903160"/>
                  <a:pt x="9557763" y="9896471"/>
                  <a:pt x="9571140" y="9883094"/>
                </a:cubicBezTo>
                <a:cubicBezTo>
                  <a:pt x="9584517" y="9869719"/>
                  <a:pt x="9591207" y="9859686"/>
                  <a:pt x="9591207" y="9852996"/>
                </a:cubicBezTo>
                <a:cubicBezTo>
                  <a:pt x="9591207" y="9846309"/>
                  <a:pt x="9557763" y="9883094"/>
                  <a:pt x="9490880" y="9963356"/>
                </a:cubicBezTo>
                <a:cubicBezTo>
                  <a:pt x="9464126" y="9990110"/>
                  <a:pt x="9440716" y="10013520"/>
                  <a:pt x="9420652" y="10033585"/>
                </a:cubicBezTo>
                <a:cubicBezTo>
                  <a:pt x="9400585" y="10053649"/>
                  <a:pt x="9390551" y="10070372"/>
                  <a:pt x="9390551" y="10083749"/>
                </a:cubicBezTo>
                <a:cubicBezTo>
                  <a:pt x="9390551" y="10097123"/>
                  <a:pt x="9383864" y="10110503"/>
                  <a:pt x="9370487" y="10123877"/>
                </a:cubicBezTo>
                <a:cubicBezTo>
                  <a:pt x="9370487" y="10150631"/>
                  <a:pt x="9363800" y="10177386"/>
                  <a:pt x="9350423" y="10204140"/>
                </a:cubicBezTo>
                <a:cubicBezTo>
                  <a:pt x="9337046" y="10230894"/>
                  <a:pt x="9343733" y="10244271"/>
                  <a:pt x="9370487" y="10244271"/>
                </a:cubicBezTo>
                <a:cubicBezTo>
                  <a:pt x="9383864" y="10244271"/>
                  <a:pt x="9383864" y="10250958"/>
                  <a:pt x="9370487" y="10264335"/>
                </a:cubicBezTo>
                <a:lnTo>
                  <a:pt x="9359949" y="10285413"/>
                </a:lnTo>
                <a:lnTo>
                  <a:pt x="9229693" y="10285413"/>
                </a:lnTo>
                <a:lnTo>
                  <a:pt x="9230030" y="10284402"/>
                </a:lnTo>
                <a:cubicBezTo>
                  <a:pt x="9230030" y="10257648"/>
                  <a:pt x="9230030" y="10244271"/>
                  <a:pt x="9230030" y="10244271"/>
                </a:cubicBezTo>
                <a:lnTo>
                  <a:pt x="9189899" y="10264335"/>
                </a:lnTo>
                <a:lnTo>
                  <a:pt x="9181468" y="10285413"/>
                </a:lnTo>
                <a:lnTo>
                  <a:pt x="9129501" y="10285413"/>
                </a:lnTo>
                <a:lnTo>
                  <a:pt x="9129703" y="10284402"/>
                </a:lnTo>
                <a:cubicBezTo>
                  <a:pt x="9143080" y="10284402"/>
                  <a:pt x="9149770" y="10284402"/>
                  <a:pt x="9149770" y="10284402"/>
                </a:cubicBezTo>
                <a:cubicBezTo>
                  <a:pt x="9149770" y="10284402"/>
                  <a:pt x="9156457" y="10277712"/>
                  <a:pt x="9169834" y="10264335"/>
                </a:cubicBezTo>
                <a:cubicBezTo>
                  <a:pt x="9169834" y="10250958"/>
                  <a:pt x="9179868" y="10230894"/>
                  <a:pt x="9199932" y="10204140"/>
                </a:cubicBezTo>
                <a:cubicBezTo>
                  <a:pt x="9219999" y="10177386"/>
                  <a:pt x="9230030" y="10137254"/>
                  <a:pt x="9230030" y="10083749"/>
                </a:cubicBezTo>
                <a:lnTo>
                  <a:pt x="9189899" y="10103813"/>
                </a:lnTo>
                <a:cubicBezTo>
                  <a:pt x="9189899" y="10130567"/>
                  <a:pt x="9183211" y="10140601"/>
                  <a:pt x="9169834" y="10133911"/>
                </a:cubicBezTo>
                <a:cubicBezTo>
                  <a:pt x="9156457" y="10127221"/>
                  <a:pt x="9146424" y="10133911"/>
                  <a:pt x="9139737" y="10153975"/>
                </a:cubicBezTo>
                <a:cubicBezTo>
                  <a:pt x="9133050" y="10174042"/>
                  <a:pt x="9129703" y="10190763"/>
                  <a:pt x="9129703" y="10204140"/>
                </a:cubicBezTo>
                <a:lnTo>
                  <a:pt x="9109639" y="10184075"/>
                </a:lnTo>
                <a:lnTo>
                  <a:pt x="9089572" y="10164009"/>
                </a:lnTo>
                <a:lnTo>
                  <a:pt x="9069508" y="10184075"/>
                </a:lnTo>
                <a:lnTo>
                  <a:pt x="9049444" y="10224204"/>
                </a:lnTo>
                <a:cubicBezTo>
                  <a:pt x="9049444" y="10237581"/>
                  <a:pt x="9046098" y="10250958"/>
                  <a:pt x="9039410" y="10264335"/>
                </a:cubicBezTo>
                <a:lnTo>
                  <a:pt x="9023602" y="10285413"/>
                </a:lnTo>
                <a:lnTo>
                  <a:pt x="8337980" y="10285413"/>
                </a:lnTo>
                <a:lnTo>
                  <a:pt x="8347158" y="10269353"/>
                </a:lnTo>
                <a:cubicBezTo>
                  <a:pt x="8353846" y="10259320"/>
                  <a:pt x="8360535" y="10250960"/>
                  <a:pt x="8367223" y="10244271"/>
                </a:cubicBezTo>
                <a:cubicBezTo>
                  <a:pt x="8367223" y="10230894"/>
                  <a:pt x="8370567" y="10210829"/>
                  <a:pt x="8377254" y="10184075"/>
                </a:cubicBezTo>
                <a:cubicBezTo>
                  <a:pt x="8383944" y="10157319"/>
                  <a:pt x="8380601" y="10137254"/>
                  <a:pt x="8367223" y="10123877"/>
                </a:cubicBezTo>
                <a:lnTo>
                  <a:pt x="8347157" y="10204140"/>
                </a:lnTo>
                <a:cubicBezTo>
                  <a:pt x="8360533" y="10217517"/>
                  <a:pt x="8363879" y="10224204"/>
                  <a:pt x="8357190" y="10224204"/>
                </a:cubicBezTo>
                <a:cubicBezTo>
                  <a:pt x="8350500" y="10224204"/>
                  <a:pt x="8340469" y="10217517"/>
                  <a:pt x="8327092" y="10204140"/>
                </a:cubicBezTo>
                <a:lnTo>
                  <a:pt x="8327092" y="10224204"/>
                </a:lnTo>
                <a:cubicBezTo>
                  <a:pt x="8340469" y="10250958"/>
                  <a:pt x="8333782" y="10271025"/>
                  <a:pt x="8307028" y="10284402"/>
                </a:cubicBezTo>
                <a:lnTo>
                  <a:pt x="8305385" y="10285413"/>
                </a:lnTo>
                <a:lnTo>
                  <a:pt x="8166234" y="10285413"/>
                </a:lnTo>
                <a:lnTo>
                  <a:pt x="8166571" y="10284402"/>
                </a:lnTo>
                <a:cubicBezTo>
                  <a:pt x="8166571" y="10271025"/>
                  <a:pt x="8159881" y="10264335"/>
                  <a:pt x="8146503" y="10264335"/>
                </a:cubicBezTo>
                <a:cubicBezTo>
                  <a:pt x="8146503" y="10264335"/>
                  <a:pt x="8153193" y="10257648"/>
                  <a:pt x="8166571" y="10244271"/>
                </a:cubicBezTo>
                <a:cubicBezTo>
                  <a:pt x="8153193" y="10230894"/>
                  <a:pt x="8153193" y="10217517"/>
                  <a:pt x="8166571" y="10204140"/>
                </a:cubicBezTo>
                <a:cubicBezTo>
                  <a:pt x="8179945" y="10190763"/>
                  <a:pt x="8193325" y="10177386"/>
                  <a:pt x="8206701" y="10164009"/>
                </a:cubicBezTo>
                <a:cubicBezTo>
                  <a:pt x="8233455" y="10164009"/>
                  <a:pt x="8246833" y="10143944"/>
                  <a:pt x="8246833" y="10103813"/>
                </a:cubicBezTo>
                <a:cubicBezTo>
                  <a:pt x="8246833" y="10063682"/>
                  <a:pt x="8253520" y="10036928"/>
                  <a:pt x="8266897" y="10023551"/>
                </a:cubicBezTo>
                <a:lnTo>
                  <a:pt x="8266897" y="10003487"/>
                </a:lnTo>
                <a:cubicBezTo>
                  <a:pt x="8240143" y="10003487"/>
                  <a:pt x="8220076" y="10030241"/>
                  <a:pt x="8206701" y="10083749"/>
                </a:cubicBezTo>
                <a:lnTo>
                  <a:pt x="8206701" y="10103813"/>
                </a:lnTo>
                <a:cubicBezTo>
                  <a:pt x="8206701" y="10090436"/>
                  <a:pt x="8203355" y="10083749"/>
                  <a:pt x="8196668" y="10083749"/>
                </a:cubicBezTo>
                <a:cubicBezTo>
                  <a:pt x="8189979" y="10083749"/>
                  <a:pt x="8186635" y="10077059"/>
                  <a:pt x="8186635" y="10063682"/>
                </a:cubicBezTo>
                <a:lnTo>
                  <a:pt x="8186635" y="10043618"/>
                </a:lnTo>
                <a:cubicBezTo>
                  <a:pt x="8173257" y="10043618"/>
                  <a:pt x="8166571" y="10050305"/>
                  <a:pt x="8166571" y="10063682"/>
                </a:cubicBezTo>
                <a:cubicBezTo>
                  <a:pt x="8166571" y="10077059"/>
                  <a:pt x="8159881" y="10077059"/>
                  <a:pt x="8146503" y="10063682"/>
                </a:cubicBezTo>
                <a:cubicBezTo>
                  <a:pt x="8133129" y="10063682"/>
                  <a:pt x="8133129" y="10077059"/>
                  <a:pt x="8146503" y="10103813"/>
                </a:cubicBezTo>
                <a:cubicBezTo>
                  <a:pt x="8146503" y="10130567"/>
                  <a:pt x="8139817" y="10147288"/>
                  <a:pt x="8126439" y="10153975"/>
                </a:cubicBezTo>
                <a:cubicBezTo>
                  <a:pt x="8113063" y="10160665"/>
                  <a:pt x="8106373" y="10167352"/>
                  <a:pt x="8106373" y="10174042"/>
                </a:cubicBezTo>
                <a:cubicBezTo>
                  <a:pt x="8106373" y="10180729"/>
                  <a:pt x="8103029" y="10187419"/>
                  <a:pt x="8096342" y="10194106"/>
                </a:cubicBezTo>
                <a:cubicBezTo>
                  <a:pt x="8089652" y="10200796"/>
                  <a:pt x="8086309" y="10197450"/>
                  <a:pt x="8086309" y="10184075"/>
                </a:cubicBezTo>
                <a:lnTo>
                  <a:pt x="7965918" y="10224204"/>
                </a:lnTo>
                <a:cubicBezTo>
                  <a:pt x="7965918" y="10224204"/>
                  <a:pt x="7965918" y="10217517"/>
                  <a:pt x="7965918" y="10204140"/>
                </a:cubicBezTo>
                <a:cubicBezTo>
                  <a:pt x="7965918" y="10190763"/>
                  <a:pt x="7952541" y="10177386"/>
                  <a:pt x="7925787" y="10164009"/>
                </a:cubicBezTo>
                <a:cubicBezTo>
                  <a:pt x="7912409" y="10150631"/>
                  <a:pt x="7899033" y="10137254"/>
                  <a:pt x="7885655" y="10123877"/>
                </a:cubicBezTo>
                <a:cubicBezTo>
                  <a:pt x="7872279" y="10110503"/>
                  <a:pt x="7865591" y="10103813"/>
                  <a:pt x="7865591" y="10103813"/>
                </a:cubicBezTo>
                <a:cubicBezTo>
                  <a:pt x="7852215" y="10077059"/>
                  <a:pt x="7838837" y="10070372"/>
                  <a:pt x="7825461" y="10083749"/>
                </a:cubicBezTo>
                <a:cubicBezTo>
                  <a:pt x="7812083" y="10097123"/>
                  <a:pt x="7792019" y="10110503"/>
                  <a:pt x="7765265" y="10123877"/>
                </a:cubicBezTo>
                <a:cubicBezTo>
                  <a:pt x="7725134" y="10150631"/>
                  <a:pt x="7725134" y="10170698"/>
                  <a:pt x="7765265" y="10184075"/>
                </a:cubicBezTo>
                <a:cubicBezTo>
                  <a:pt x="7765265" y="10197450"/>
                  <a:pt x="7765265" y="10210829"/>
                  <a:pt x="7765265" y="10224204"/>
                </a:cubicBezTo>
                <a:cubicBezTo>
                  <a:pt x="7765265" y="10237581"/>
                  <a:pt x="7765265" y="10244271"/>
                  <a:pt x="7765265" y="10244271"/>
                </a:cubicBezTo>
                <a:lnTo>
                  <a:pt x="7705067" y="10224204"/>
                </a:lnTo>
                <a:cubicBezTo>
                  <a:pt x="7664939" y="10210829"/>
                  <a:pt x="7644871" y="10210829"/>
                  <a:pt x="7644871" y="10224204"/>
                </a:cubicBezTo>
                <a:lnTo>
                  <a:pt x="7685003" y="10264335"/>
                </a:lnTo>
                <a:lnTo>
                  <a:pt x="7685003" y="10284402"/>
                </a:lnTo>
                <a:lnTo>
                  <a:pt x="7682981" y="10285413"/>
                </a:lnTo>
                <a:lnTo>
                  <a:pt x="7522372" y="10285413"/>
                </a:lnTo>
                <a:lnTo>
                  <a:pt x="7524481" y="10264335"/>
                </a:lnTo>
                <a:lnTo>
                  <a:pt x="7484350" y="10264335"/>
                </a:lnTo>
                <a:cubicBezTo>
                  <a:pt x="7470973" y="10277712"/>
                  <a:pt x="7457596" y="10284402"/>
                  <a:pt x="7444219" y="10284402"/>
                </a:cubicBezTo>
                <a:lnTo>
                  <a:pt x="7384023" y="10284402"/>
                </a:lnTo>
                <a:lnTo>
                  <a:pt x="7383401" y="10285413"/>
                </a:lnTo>
                <a:lnTo>
                  <a:pt x="7333005" y="10285413"/>
                </a:lnTo>
                <a:lnTo>
                  <a:pt x="7323827" y="10269352"/>
                </a:lnTo>
                <a:cubicBezTo>
                  <a:pt x="7323827" y="10259320"/>
                  <a:pt x="7330516" y="10250959"/>
                  <a:pt x="7343893" y="10244271"/>
                </a:cubicBezTo>
                <a:cubicBezTo>
                  <a:pt x="7357269" y="10244271"/>
                  <a:pt x="7363957" y="10237581"/>
                  <a:pt x="7363957" y="10224204"/>
                </a:cubicBezTo>
                <a:cubicBezTo>
                  <a:pt x="7350583" y="10224204"/>
                  <a:pt x="7343893" y="10224204"/>
                  <a:pt x="7343893" y="10224204"/>
                </a:cubicBezTo>
                <a:cubicBezTo>
                  <a:pt x="7397401" y="10157319"/>
                  <a:pt x="7410778" y="10117190"/>
                  <a:pt x="7384023" y="10103813"/>
                </a:cubicBezTo>
                <a:lnTo>
                  <a:pt x="7424155" y="10063682"/>
                </a:lnTo>
                <a:lnTo>
                  <a:pt x="7411613" y="10096287"/>
                </a:lnTo>
                <a:cubicBezTo>
                  <a:pt x="7409942" y="10104649"/>
                  <a:pt x="7410778" y="10110503"/>
                  <a:pt x="7414121" y="10113847"/>
                </a:cubicBezTo>
                <a:cubicBezTo>
                  <a:pt x="7420811" y="10120534"/>
                  <a:pt x="7424155" y="10123877"/>
                  <a:pt x="7424155" y="10123877"/>
                </a:cubicBezTo>
                <a:cubicBezTo>
                  <a:pt x="7424155" y="10123877"/>
                  <a:pt x="7430842" y="10123877"/>
                  <a:pt x="7444219" y="10123877"/>
                </a:cubicBezTo>
                <a:cubicBezTo>
                  <a:pt x="7444219" y="10110503"/>
                  <a:pt x="7454253" y="10100470"/>
                  <a:pt x="7474317" y="10093780"/>
                </a:cubicBezTo>
                <a:cubicBezTo>
                  <a:pt x="7494383" y="10087093"/>
                  <a:pt x="7504415" y="10073716"/>
                  <a:pt x="7504415" y="10053649"/>
                </a:cubicBezTo>
                <a:cubicBezTo>
                  <a:pt x="7504415" y="10033585"/>
                  <a:pt x="7497727" y="10023551"/>
                  <a:pt x="7484350" y="10023551"/>
                </a:cubicBezTo>
                <a:cubicBezTo>
                  <a:pt x="7484350" y="10010177"/>
                  <a:pt x="7491040" y="10003487"/>
                  <a:pt x="7504415" y="10003487"/>
                </a:cubicBezTo>
                <a:cubicBezTo>
                  <a:pt x="7517791" y="10016864"/>
                  <a:pt x="7534512" y="10013520"/>
                  <a:pt x="7554579" y="9993453"/>
                </a:cubicBezTo>
                <a:cubicBezTo>
                  <a:pt x="7574643" y="9973389"/>
                  <a:pt x="7584677" y="9956669"/>
                  <a:pt x="7584677" y="9943292"/>
                </a:cubicBezTo>
                <a:cubicBezTo>
                  <a:pt x="7584677" y="9943292"/>
                  <a:pt x="7598053" y="9929915"/>
                  <a:pt x="7624807" y="9903160"/>
                </a:cubicBezTo>
                <a:cubicBezTo>
                  <a:pt x="7651561" y="9876406"/>
                  <a:pt x="7671626" y="9856340"/>
                  <a:pt x="7685003" y="9842965"/>
                </a:cubicBezTo>
                <a:cubicBezTo>
                  <a:pt x="7698380" y="9829588"/>
                  <a:pt x="7708411" y="9819555"/>
                  <a:pt x="7715101" y="9812868"/>
                </a:cubicBezTo>
                <a:cubicBezTo>
                  <a:pt x="7721791" y="9806178"/>
                  <a:pt x="7731821" y="9802834"/>
                  <a:pt x="7745198" y="9802834"/>
                </a:cubicBezTo>
                <a:cubicBezTo>
                  <a:pt x="7745198" y="9789457"/>
                  <a:pt x="7751888" y="9769393"/>
                  <a:pt x="7765265" y="9742639"/>
                </a:cubicBezTo>
                <a:cubicBezTo>
                  <a:pt x="7765265" y="9715885"/>
                  <a:pt x="7765265" y="9695818"/>
                  <a:pt x="7765265" y="9682441"/>
                </a:cubicBezTo>
                <a:cubicBezTo>
                  <a:pt x="7751888" y="9682441"/>
                  <a:pt x="7745198" y="9679097"/>
                  <a:pt x="7745198" y="9672410"/>
                </a:cubicBezTo>
                <a:cubicBezTo>
                  <a:pt x="7745198" y="9665720"/>
                  <a:pt x="7738511" y="9669067"/>
                  <a:pt x="7725134" y="9682441"/>
                </a:cubicBezTo>
                <a:lnTo>
                  <a:pt x="7725134" y="9702508"/>
                </a:lnTo>
                <a:lnTo>
                  <a:pt x="7745198" y="9702508"/>
                </a:lnTo>
                <a:lnTo>
                  <a:pt x="7725134" y="9722572"/>
                </a:lnTo>
                <a:lnTo>
                  <a:pt x="7705067" y="9722572"/>
                </a:lnTo>
                <a:cubicBezTo>
                  <a:pt x="7691693" y="9722572"/>
                  <a:pt x="7671626" y="9735949"/>
                  <a:pt x="7644871" y="9762703"/>
                </a:cubicBezTo>
                <a:cubicBezTo>
                  <a:pt x="7644871" y="9762703"/>
                  <a:pt x="7641528" y="9766047"/>
                  <a:pt x="7634839" y="9772736"/>
                </a:cubicBezTo>
                <a:cubicBezTo>
                  <a:pt x="7628151" y="9779424"/>
                  <a:pt x="7618117" y="9782767"/>
                  <a:pt x="7604741" y="9782767"/>
                </a:cubicBezTo>
                <a:lnTo>
                  <a:pt x="7624807" y="9762703"/>
                </a:lnTo>
                <a:lnTo>
                  <a:pt x="7664939" y="9662377"/>
                </a:lnTo>
                <a:cubicBezTo>
                  <a:pt x="7664939" y="9662377"/>
                  <a:pt x="7658249" y="9669067"/>
                  <a:pt x="7644871" y="9682441"/>
                </a:cubicBezTo>
                <a:cubicBezTo>
                  <a:pt x="7631495" y="9695818"/>
                  <a:pt x="7631495" y="9702508"/>
                  <a:pt x="7644871" y="9702508"/>
                </a:cubicBezTo>
                <a:lnTo>
                  <a:pt x="7604741" y="9742639"/>
                </a:lnTo>
                <a:cubicBezTo>
                  <a:pt x="7604741" y="9729262"/>
                  <a:pt x="7598053" y="9729262"/>
                  <a:pt x="7584677" y="9742639"/>
                </a:cubicBezTo>
                <a:lnTo>
                  <a:pt x="7544545" y="9742639"/>
                </a:lnTo>
                <a:lnTo>
                  <a:pt x="7544545" y="9762703"/>
                </a:lnTo>
                <a:cubicBezTo>
                  <a:pt x="7544545" y="9776080"/>
                  <a:pt x="7537855" y="9789457"/>
                  <a:pt x="7524481" y="9802834"/>
                </a:cubicBezTo>
                <a:cubicBezTo>
                  <a:pt x="7511104" y="9816211"/>
                  <a:pt x="7497727" y="9816211"/>
                  <a:pt x="7484350" y="9802834"/>
                </a:cubicBezTo>
                <a:lnTo>
                  <a:pt x="7484350" y="9822898"/>
                </a:lnTo>
                <a:cubicBezTo>
                  <a:pt x="7484350" y="9836278"/>
                  <a:pt x="7477660" y="9849652"/>
                  <a:pt x="7464283" y="9863029"/>
                </a:cubicBezTo>
                <a:cubicBezTo>
                  <a:pt x="7450909" y="9849652"/>
                  <a:pt x="7444219" y="9842965"/>
                  <a:pt x="7444219" y="9842965"/>
                </a:cubicBezTo>
                <a:cubicBezTo>
                  <a:pt x="7444219" y="9829588"/>
                  <a:pt x="7437529" y="9829588"/>
                  <a:pt x="7424155" y="9842965"/>
                </a:cubicBezTo>
                <a:cubicBezTo>
                  <a:pt x="7424155" y="9829588"/>
                  <a:pt x="7424155" y="9819555"/>
                  <a:pt x="7424155" y="9812868"/>
                </a:cubicBezTo>
                <a:cubicBezTo>
                  <a:pt x="7424155" y="9806178"/>
                  <a:pt x="7424155" y="9802834"/>
                  <a:pt x="7424155" y="9802834"/>
                </a:cubicBezTo>
                <a:cubicBezTo>
                  <a:pt x="7424155" y="9802834"/>
                  <a:pt x="7430842" y="9802834"/>
                  <a:pt x="7444219" y="9802834"/>
                </a:cubicBezTo>
                <a:lnTo>
                  <a:pt x="7464283" y="9782767"/>
                </a:lnTo>
                <a:cubicBezTo>
                  <a:pt x="7464283" y="9782767"/>
                  <a:pt x="7464283" y="9779424"/>
                  <a:pt x="7464283" y="9772736"/>
                </a:cubicBezTo>
                <a:cubicBezTo>
                  <a:pt x="7464283" y="9766047"/>
                  <a:pt x="7457596" y="9762703"/>
                  <a:pt x="7444219" y="9762703"/>
                </a:cubicBezTo>
                <a:lnTo>
                  <a:pt x="7424155" y="9762703"/>
                </a:lnTo>
                <a:cubicBezTo>
                  <a:pt x="7437529" y="9776080"/>
                  <a:pt x="7437529" y="9789457"/>
                  <a:pt x="7424155" y="9802834"/>
                </a:cubicBezTo>
                <a:cubicBezTo>
                  <a:pt x="7410778" y="9816211"/>
                  <a:pt x="7394057" y="9832932"/>
                  <a:pt x="7373990" y="9852996"/>
                </a:cubicBezTo>
                <a:cubicBezTo>
                  <a:pt x="7353926" y="9873063"/>
                  <a:pt x="7330515" y="9896471"/>
                  <a:pt x="7303761" y="9923225"/>
                </a:cubicBezTo>
                <a:cubicBezTo>
                  <a:pt x="7263631" y="9963356"/>
                  <a:pt x="7250256" y="9983420"/>
                  <a:pt x="7263631" y="9983420"/>
                </a:cubicBezTo>
                <a:lnTo>
                  <a:pt x="7243566" y="9983420"/>
                </a:lnTo>
                <a:lnTo>
                  <a:pt x="7203435" y="10023551"/>
                </a:lnTo>
                <a:cubicBezTo>
                  <a:pt x="7203435" y="10036928"/>
                  <a:pt x="7203435" y="10043618"/>
                  <a:pt x="7203435" y="10043618"/>
                </a:cubicBezTo>
                <a:cubicBezTo>
                  <a:pt x="7190058" y="10056992"/>
                  <a:pt x="7190058" y="10063682"/>
                  <a:pt x="7203435" y="10063682"/>
                </a:cubicBezTo>
                <a:lnTo>
                  <a:pt x="7203435" y="10083749"/>
                </a:lnTo>
                <a:cubicBezTo>
                  <a:pt x="7190058" y="10070372"/>
                  <a:pt x="7183371" y="10070372"/>
                  <a:pt x="7183371" y="10083749"/>
                </a:cubicBezTo>
                <a:cubicBezTo>
                  <a:pt x="7196748" y="10083749"/>
                  <a:pt x="7203435" y="10090436"/>
                  <a:pt x="7203435" y="10103813"/>
                </a:cubicBezTo>
                <a:cubicBezTo>
                  <a:pt x="7203435" y="10117190"/>
                  <a:pt x="7196748" y="10120534"/>
                  <a:pt x="7183371" y="10113847"/>
                </a:cubicBezTo>
                <a:cubicBezTo>
                  <a:pt x="7169994" y="10107157"/>
                  <a:pt x="7163304" y="10110503"/>
                  <a:pt x="7163304" y="10123877"/>
                </a:cubicBezTo>
                <a:cubicBezTo>
                  <a:pt x="7149929" y="10150631"/>
                  <a:pt x="7136550" y="10164009"/>
                  <a:pt x="7123175" y="10164009"/>
                </a:cubicBezTo>
                <a:cubicBezTo>
                  <a:pt x="7109799" y="10164009"/>
                  <a:pt x="7103109" y="10170698"/>
                  <a:pt x="7103109" y="10184075"/>
                </a:cubicBezTo>
                <a:cubicBezTo>
                  <a:pt x="7103109" y="10197450"/>
                  <a:pt x="7103109" y="10204140"/>
                  <a:pt x="7103109" y="10204140"/>
                </a:cubicBezTo>
                <a:lnTo>
                  <a:pt x="7123175" y="10204140"/>
                </a:lnTo>
                <a:cubicBezTo>
                  <a:pt x="7123175" y="10217517"/>
                  <a:pt x="7116486" y="10224204"/>
                  <a:pt x="7103109" y="10224204"/>
                </a:cubicBezTo>
                <a:cubicBezTo>
                  <a:pt x="7089731" y="10224204"/>
                  <a:pt x="7069667" y="10244271"/>
                  <a:pt x="7042913" y="10284402"/>
                </a:cubicBezTo>
                <a:lnTo>
                  <a:pt x="7042913" y="10285413"/>
                </a:lnTo>
                <a:lnTo>
                  <a:pt x="6522682" y="10285413"/>
                </a:lnTo>
                <a:lnTo>
                  <a:pt x="6523724" y="10271860"/>
                </a:lnTo>
                <a:cubicBezTo>
                  <a:pt x="6525395" y="10263499"/>
                  <a:pt x="6527903" y="10257646"/>
                  <a:pt x="6531248" y="10254301"/>
                </a:cubicBezTo>
                <a:cubicBezTo>
                  <a:pt x="6537938" y="10247614"/>
                  <a:pt x="6547969" y="10244271"/>
                  <a:pt x="6561345" y="10244271"/>
                </a:cubicBezTo>
                <a:cubicBezTo>
                  <a:pt x="6588100" y="10217517"/>
                  <a:pt x="6601477" y="10197450"/>
                  <a:pt x="6601477" y="10184075"/>
                </a:cubicBezTo>
                <a:cubicBezTo>
                  <a:pt x="6601477" y="10170698"/>
                  <a:pt x="6608167" y="10164009"/>
                  <a:pt x="6621541" y="10164009"/>
                </a:cubicBezTo>
                <a:lnTo>
                  <a:pt x="6641608" y="10143944"/>
                </a:lnTo>
                <a:cubicBezTo>
                  <a:pt x="6641608" y="10130567"/>
                  <a:pt x="6644951" y="10120534"/>
                  <a:pt x="6651641" y="10113847"/>
                </a:cubicBezTo>
                <a:cubicBezTo>
                  <a:pt x="6658329" y="10107157"/>
                  <a:pt x="6661672" y="10097123"/>
                  <a:pt x="6661672" y="10083749"/>
                </a:cubicBezTo>
                <a:lnTo>
                  <a:pt x="6621541" y="10123877"/>
                </a:lnTo>
                <a:cubicBezTo>
                  <a:pt x="6608164" y="10130567"/>
                  <a:pt x="6594789" y="10135583"/>
                  <a:pt x="6581413" y="10138926"/>
                </a:cubicBezTo>
                <a:lnTo>
                  <a:pt x="6564215" y="10141078"/>
                </a:lnTo>
                <a:lnTo>
                  <a:pt x="6581413" y="10123877"/>
                </a:lnTo>
                <a:cubicBezTo>
                  <a:pt x="6581413" y="10110503"/>
                  <a:pt x="6578069" y="10103813"/>
                  <a:pt x="6571379" y="10103813"/>
                </a:cubicBezTo>
                <a:cubicBezTo>
                  <a:pt x="6564689" y="10103813"/>
                  <a:pt x="6558002" y="10107157"/>
                  <a:pt x="6551315" y="10113847"/>
                </a:cubicBezTo>
                <a:cubicBezTo>
                  <a:pt x="6547969" y="10117190"/>
                  <a:pt x="6547133" y="10121370"/>
                  <a:pt x="6548805" y="10126385"/>
                </a:cubicBezTo>
                <a:lnTo>
                  <a:pt x="6559701" y="10141642"/>
                </a:lnTo>
                <a:lnTo>
                  <a:pt x="6541281" y="10143944"/>
                </a:lnTo>
                <a:cubicBezTo>
                  <a:pt x="6541281" y="10130567"/>
                  <a:pt x="6537938" y="10127221"/>
                  <a:pt x="6531248" y="10133911"/>
                </a:cubicBezTo>
                <a:cubicBezTo>
                  <a:pt x="6524558" y="10140601"/>
                  <a:pt x="6521217" y="10143944"/>
                  <a:pt x="6521217" y="10143944"/>
                </a:cubicBezTo>
                <a:lnTo>
                  <a:pt x="6512615" y="10152543"/>
                </a:lnTo>
                <a:lnTo>
                  <a:pt x="6511184" y="10143944"/>
                </a:lnTo>
                <a:cubicBezTo>
                  <a:pt x="6504494" y="10130567"/>
                  <a:pt x="6501151" y="10123877"/>
                  <a:pt x="6501151" y="10123877"/>
                </a:cubicBezTo>
                <a:lnTo>
                  <a:pt x="6461019" y="10143944"/>
                </a:lnTo>
                <a:cubicBezTo>
                  <a:pt x="6447643" y="10170698"/>
                  <a:pt x="6444299" y="10187419"/>
                  <a:pt x="6450989" y="10194106"/>
                </a:cubicBezTo>
                <a:cubicBezTo>
                  <a:pt x="6457676" y="10200796"/>
                  <a:pt x="6461019" y="10204140"/>
                  <a:pt x="6461019" y="10204140"/>
                </a:cubicBezTo>
                <a:lnTo>
                  <a:pt x="6440955" y="10204140"/>
                </a:lnTo>
                <a:lnTo>
                  <a:pt x="6440955" y="10184075"/>
                </a:lnTo>
                <a:cubicBezTo>
                  <a:pt x="6427578" y="10184075"/>
                  <a:pt x="6410857" y="10197450"/>
                  <a:pt x="6390791" y="10224204"/>
                </a:cubicBezTo>
                <a:cubicBezTo>
                  <a:pt x="6370727" y="10250958"/>
                  <a:pt x="6360693" y="10271025"/>
                  <a:pt x="6360693" y="10284402"/>
                </a:cubicBezTo>
                <a:lnTo>
                  <a:pt x="6359682" y="10285413"/>
                </a:lnTo>
                <a:lnTo>
                  <a:pt x="5715447" y="10285413"/>
                </a:lnTo>
                <a:lnTo>
                  <a:pt x="5718603" y="10274368"/>
                </a:lnTo>
                <a:cubicBezTo>
                  <a:pt x="5718603" y="10271025"/>
                  <a:pt x="5715260" y="10270189"/>
                  <a:pt x="5708573" y="10271861"/>
                </a:cubicBezTo>
                <a:cubicBezTo>
                  <a:pt x="5701883" y="10273532"/>
                  <a:pt x="5691849" y="10277712"/>
                  <a:pt x="5678473" y="10284402"/>
                </a:cubicBezTo>
                <a:lnTo>
                  <a:pt x="5658409" y="10284402"/>
                </a:lnTo>
                <a:lnTo>
                  <a:pt x="5659925" y="10285413"/>
                </a:lnTo>
                <a:lnTo>
                  <a:pt x="5637766" y="10285413"/>
                </a:lnTo>
                <a:lnTo>
                  <a:pt x="5638344" y="10284402"/>
                </a:lnTo>
                <a:lnTo>
                  <a:pt x="5678473" y="10244271"/>
                </a:lnTo>
                <a:cubicBezTo>
                  <a:pt x="5678473" y="10230894"/>
                  <a:pt x="5685163" y="10224204"/>
                  <a:pt x="5698539" y="10224204"/>
                </a:cubicBezTo>
                <a:cubicBezTo>
                  <a:pt x="5698539" y="10224204"/>
                  <a:pt x="5701883" y="10217517"/>
                  <a:pt x="5708570" y="10204140"/>
                </a:cubicBezTo>
                <a:cubicBezTo>
                  <a:pt x="5715260" y="10190763"/>
                  <a:pt x="5725293" y="10190763"/>
                  <a:pt x="5738671" y="10204140"/>
                </a:cubicBezTo>
                <a:lnTo>
                  <a:pt x="5738671" y="10184075"/>
                </a:lnTo>
                <a:cubicBezTo>
                  <a:pt x="5725293" y="10170698"/>
                  <a:pt x="5731981" y="10157319"/>
                  <a:pt x="5758735" y="10143944"/>
                </a:cubicBezTo>
                <a:lnTo>
                  <a:pt x="5778799" y="10083749"/>
                </a:lnTo>
                <a:cubicBezTo>
                  <a:pt x="5778799" y="10083749"/>
                  <a:pt x="5775455" y="10087093"/>
                  <a:pt x="5768768" y="10093780"/>
                </a:cubicBezTo>
                <a:cubicBezTo>
                  <a:pt x="5762078" y="10100470"/>
                  <a:pt x="5752045" y="10110503"/>
                  <a:pt x="5738671" y="10123877"/>
                </a:cubicBezTo>
                <a:cubicBezTo>
                  <a:pt x="5711913" y="10150631"/>
                  <a:pt x="5698539" y="10157319"/>
                  <a:pt x="5698539" y="10143944"/>
                </a:cubicBezTo>
                <a:cubicBezTo>
                  <a:pt x="5711913" y="10130567"/>
                  <a:pt x="5718603" y="10117190"/>
                  <a:pt x="5718603" y="10103813"/>
                </a:cubicBezTo>
                <a:lnTo>
                  <a:pt x="5718603" y="10083749"/>
                </a:lnTo>
                <a:cubicBezTo>
                  <a:pt x="5718603" y="10097123"/>
                  <a:pt x="5725293" y="10097123"/>
                  <a:pt x="5738671" y="10083749"/>
                </a:cubicBezTo>
                <a:lnTo>
                  <a:pt x="5738671" y="10043618"/>
                </a:lnTo>
                <a:cubicBezTo>
                  <a:pt x="5725293" y="10056992"/>
                  <a:pt x="5718603" y="10056992"/>
                  <a:pt x="5718603" y="10043618"/>
                </a:cubicBezTo>
                <a:lnTo>
                  <a:pt x="5658409" y="10003487"/>
                </a:lnTo>
                <a:cubicBezTo>
                  <a:pt x="5645031" y="10003487"/>
                  <a:pt x="5638344" y="10000143"/>
                  <a:pt x="5638344" y="9993453"/>
                </a:cubicBezTo>
                <a:cubicBezTo>
                  <a:pt x="5638344" y="9986766"/>
                  <a:pt x="5631654" y="9976733"/>
                  <a:pt x="5618277" y="9963356"/>
                </a:cubicBezTo>
                <a:cubicBezTo>
                  <a:pt x="5618277" y="9963356"/>
                  <a:pt x="5614933" y="9960012"/>
                  <a:pt x="5608243" y="9953322"/>
                </a:cubicBezTo>
                <a:cubicBezTo>
                  <a:pt x="5601557" y="9946635"/>
                  <a:pt x="5598213" y="9943292"/>
                  <a:pt x="5598213" y="9943292"/>
                </a:cubicBezTo>
                <a:lnTo>
                  <a:pt x="5618277" y="9943292"/>
                </a:lnTo>
                <a:cubicBezTo>
                  <a:pt x="5618277" y="9943292"/>
                  <a:pt x="5624967" y="9943292"/>
                  <a:pt x="5638344" y="9943292"/>
                </a:cubicBezTo>
                <a:cubicBezTo>
                  <a:pt x="5638344" y="9943292"/>
                  <a:pt x="5638344" y="9939948"/>
                  <a:pt x="5638344" y="9933258"/>
                </a:cubicBezTo>
                <a:cubicBezTo>
                  <a:pt x="5638344" y="9926568"/>
                  <a:pt x="5634998" y="9919881"/>
                  <a:pt x="5628311" y="9913194"/>
                </a:cubicBezTo>
                <a:cubicBezTo>
                  <a:pt x="5621621" y="9906504"/>
                  <a:pt x="5614933" y="9899817"/>
                  <a:pt x="5608243" y="9893127"/>
                </a:cubicBezTo>
                <a:cubicBezTo>
                  <a:pt x="5601557" y="9886437"/>
                  <a:pt x="5598213" y="9879750"/>
                  <a:pt x="5598213" y="9873063"/>
                </a:cubicBezTo>
                <a:cubicBezTo>
                  <a:pt x="5598213" y="9866373"/>
                  <a:pt x="5591523" y="9863029"/>
                  <a:pt x="5578146" y="9863029"/>
                </a:cubicBezTo>
                <a:cubicBezTo>
                  <a:pt x="5564772" y="9863029"/>
                  <a:pt x="5558082" y="9856340"/>
                  <a:pt x="5558082" y="9842965"/>
                </a:cubicBezTo>
                <a:cubicBezTo>
                  <a:pt x="5544705" y="9829588"/>
                  <a:pt x="5558082" y="9796144"/>
                  <a:pt x="5598213" y="9742639"/>
                </a:cubicBezTo>
                <a:lnTo>
                  <a:pt x="5638344" y="9762703"/>
                </a:lnTo>
                <a:lnTo>
                  <a:pt x="5678473" y="9782767"/>
                </a:lnTo>
                <a:cubicBezTo>
                  <a:pt x="5705227" y="9756013"/>
                  <a:pt x="5705227" y="9735949"/>
                  <a:pt x="5678473" y="9722572"/>
                </a:cubicBezTo>
                <a:cubicBezTo>
                  <a:pt x="5678473" y="9709195"/>
                  <a:pt x="5678473" y="9695818"/>
                  <a:pt x="5678473" y="9682441"/>
                </a:cubicBezTo>
                <a:cubicBezTo>
                  <a:pt x="5678473" y="9669067"/>
                  <a:pt x="5685163" y="9662377"/>
                  <a:pt x="5698539" y="9662377"/>
                </a:cubicBezTo>
                <a:cubicBezTo>
                  <a:pt x="5698539" y="9662377"/>
                  <a:pt x="5701883" y="9655687"/>
                  <a:pt x="5708570" y="9642312"/>
                </a:cubicBezTo>
                <a:cubicBezTo>
                  <a:pt x="5715260" y="9628935"/>
                  <a:pt x="5718603" y="9615558"/>
                  <a:pt x="5718603" y="9602181"/>
                </a:cubicBezTo>
                <a:cubicBezTo>
                  <a:pt x="5745357" y="9575427"/>
                  <a:pt x="5752045" y="9538640"/>
                  <a:pt x="5738671" y="9491822"/>
                </a:cubicBezTo>
                <a:cubicBezTo>
                  <a:pt x="5725293" y="9445003"/>
                  <a:pt x="5731981" y="9421593"/>
                  <a:pt x="5758735" y="9421593"/>
                </a:cubicBezTo>
                <a:cubicBezTo>
                  <a:pt x="5772111" y="9421593"/>
                  <a:pt x="5782143" y="9424939"/>
                  <a:pt x="5788833" y="9431626"/>
                </a:cubicBezTo>
                <a:cubicBezTo>
                  <a:pt x="5795522" y="9438313"/>
                  <a:pt x="5805553" y="9438313"/>
                  <a:pt x="5818930" y="9431626"/>
                </a:cubicBezTo>
                <a:cubicBezTo>
                  <a:pt x="5832307" y="9424939"/>
                  <a:pt x="5838997" y="9428283"/>
                  <a:pt x="5838997" y="9441660"/>
                </a:cubicBezTo>
                <a:lnTo>
                  <a:pt x="5859061" y="9441660"/>
                </a:lnTo>
                <a:cubicBezTo>
                  <a:pt x="5872438" y="9428283"/>
                  <a:pt x="5872438" y="9414906"/>
                  <a:pt x="5859061" y="9401529"/>
                </a:cubicBezTo>
                <a:cubicBezTo>
                  <a:pt x="5845684" y="9401529"/>
                  <a:pt x="5838997" y="9401529"/>
                  <a:pt x="5838997" y="9401529"/>
                </a:cubicBezTo>
                <a:lnTo>
                  <a:pt x="5818930" y="9381462"/>
                </a:lnTo>
                <a:cubicBezTo>
                  <a:pt x="5818930" y="9381462"/>
                  <a:pt x="5822273" y="9381462"/>
                  <a:pt x="5828963" y="9381462"/>
                </a:cubicBezTo>
                <a:cubicBezTo>
                  <a:pt x="5835653" y="9381462"/>
                  <a:pt x="5845684" y="9374775"/>
                  <a:pt x="5859061" y="9361398"/>
                </a:cubicBezTo>
                <a:lnTo>
                  <a:pt x="5859061" y="9341331"/>
                </a:lnTo>
                <a:lnTo>
                  <a:pt x="5899192" y="9361398"/>
                </a:lnTo>
                <a:cubicBezTo>
                  <a:pt x="5912569" y="9361398"/>
                  <a:pt x="5919257" y="9354708"/>
                  <a:pt x="5919257" y="9341331"/>
                </a:cubicBezTo>
                <a:cubicBezTo>
                  <a:pt x="5919257" y="9341331"/>
                  <a:pt x="5919257" y="9334643"/>
                  <a:pt x="5919257" y="9321266"/>
                </a:cubicBezTo>
                <a:lnTo>
                  <a:pt x="5939323" y="9261071"/>
                </a:lnTo>
                <a:cubicBezTo>
                  <a:pt x="5939323" y="9234317"/>
                  <a:pt x="5932633" y="9220940"/>
                  <a:pt x="5919257" y="9220940"/>
                </a:cubicBezTo>
                <a:lnTo>
                  <a:pt x="5879125" y="9200876"/>
                </a:lnTo>
                <a:lnTo>
                  <a:pt x="5919257" y="9180809"/>
                </a:lnTo>
                <a:cubicBezTo>
                  <a:pt x="5932633" y="9180809"/>
                  <a:pt x="5952701" y="9180809"/>
                  <a:pt x="5979451" y="9180809"/>
                </a:cubicBezTo>
                <a:lnTo>
                  <a:pt x="6039649" y="9140678"/>
                </a:lnTo>
                <a:cubicBezTo>
                  <a:pt x="6066403" y="9113927"/>
                  <a:pt x="6089811" y="9090516"/>
                  <a:pt x="6109879" y="9070449"/>
                </a:cubicBezTo>
                <a:cubicBezTo>
                  <a:pt x="6129943" y="9050385"/>
                  <a:pt x="6146663" y="9033664"/>
                  <a:pt x="6160040" y="9020287"/>
                </a:cubicBezTo>
                <a:lnTo>
                  <a:pt x="6160040" y="9000223"/>
                </a:lnTo>
                <a:cubicBezTo>
                  <a:pt x="6146663" y="9000223"/>
                  <a:pt x="6136633" y="9000223"/>
                  <a:pt x="6129943" y="9000223"/>
                </a:cubicBezTo>
                <a:cubicBezTo>
                  <a:pt x="6123253" y="9000223"/>
                  <a:pt x="6119912" y="8996880"/>
                  <a:pt x="6119912" y="8990190"/>
                </a:cubicBezTo>
                <a:cubicBezTo>
                  <a:pt x="6119912" y="8983503"/>
                  <a:pt x="6113222" y="8976813"/>
                  <a:pt x="6099845" y="8970123"/>
                </a:cubicBezTo>
                <a:cubicBezTo>
                  <a:pt x="6086468" y="8963436"/>
                  <a:pt x="6079778" y="8960092"/>
                  <a:pt x="6079778" y="8960092"/>
                </a:cubicBezTo>
                <a:lnTo>
                  <a:pt x="6099845" y="8940025"/>
                </a:lnTo>
                <a:cubicBezTo>
                  <a:pt x="6099845" y="8926651"/>
                  <a:pt x="6106535" y="8919961"/>
                  <a:pt x="6119912" y="8919961"/>
                </a:cubicBezTo>
                <a:cubicBezTo>
                  <a:pt x="6133286" y="8919961"/>
                  <a:pt x="6146663" y="8919961"/>
                  <a:pt x="6160040" y="8919961"/>
                </a:cubicBezTo>
                <a:lnTo>
                  <a:pt x="6220235" y="8899897"/>
                </a:lnTo>
                <a:cubicBezTo>
                  <a:pt x="6193481" y="8926651"/>
                  <a:pt x="6186795" y="8946715"/>
                  <a:pt x="6200171" y="8960092"/>
                </a:cubicBezTo>
                <a:lnTo>
                  <a:pt x="6260367" y="8899897"/>
                </a:lnTo>
                <a:cubicBezTo>
                  <a:pt x="6273743" y="8873143"/>
                  <a:pt x="6290464" y="8853078"/>
                  <a:pt x="6310531" y="8839699"/>
                </a:cubicBezTo>
                <a:cubicBezTo>
                  <a:pt x="6330595" y="8826324"/>
                  <a:pt x="6340629" y="8819635"/>
                  <a:pt x="6340629" y="8819635"/>
                </a:cubicBezTo>
                <a:cubicBezTo>
                  <a:pt x="6354003" y="8819635"/>
                  <a:pt x="6360693" y="8812947"/>
                  <a:pt x="6360693" y="8799570"/>
                </a:cubicBezTo>
                <a:cubicBezTo>
                  <a:pt x="6360693" y="8786193"/>
                  <a:pt x="6360693" y="8779503"/>
                  <a:pt x="6360693" y="8779503"/>
                </a:cubicBezTo>
                <a:cubicBezTo>
                  <a:pt x="6360693" y="8779503"/>
                  <a:pt x="6367383" y="8779503"/>
                  <a:pt x="6380760" y="8779503"/>
                </a:cubicBezTo>
                <a:cubicBezTo>
                  <a:pt x="6380760" y="8779503"/>
                  <a:pt x="6387447" y="8766126"/>
                  <a:pt x="6400824" y="8739372"/>
                </a:cubicBezTo>
                <a:lnTo>
                  <a:pt x="6501151" y="8639046"/>
                </a:lnTo>
                <a:cubicBezTo>
                  <a:pt x="6541281" y="8598915"/>
                  <a:pt x="6571379" y="8562130"/>
                  <a:pt x="6591443" y="8528689"/>
                </a:cubicBezTo>
                <a:cubicBezTo>
                  <a:pt x="6611511" y="8495245"/>
                  <a:pt x="6624885" y="8478524"/>
                  <a:pt x="6631575" y="8478524"/>
                </a:cubicBezTo>
                <a:cubicBezTo>
                  <a:pt x="6638265" y="8478524"/>
                  <a:pt x="6654985" y="8465147"/>
                  <a:pt x="6681739" y="8438393"/>
                </a:cubicBezTo>
                <a:cubicBezTo>
                  <a:pt x="6681739" y="8425016"/>
                  <a:pt x="6681739" y="8411642"/>
                  <a:pt x="6681739" y="8398262"/>
                </a:cubicBezTo>
                <a:lnTo>
                  <a:pt x="6681739" y="8378198"/>
                </a:lnTo>
                <a:cubicBezTo>
                  <a:pt x="6695113" y="8351444"/>
                  <a:pt x="6701803" y="8338067"/>
                  <a:pt x="6701803" y="8338067"/>
                </a:cubicBezTo>
                <a:cubicBezTo>
                  <a:pt x="6728557" y="8338067"/>
                  <a:pt x="6735245" y="8351444"/>
                  <a:pt x="6721867" y="8378198"/>
                </a:cubicBezTo>
                <a:lnTo>
                  <a:pt x="6741935" y="8338067"/>
                </a:lnTo>
                <a:cubicBezTo>
                  <a:pt x="6741935" y="8324690"/>
                  <a:pt x="6755311" y="8311316"/>
                  <a:pt x="6782065" y="8297936"/>
                </a:cubicBezTo>
                <a:lnTo>
                  <a:pt x="6782065" y="8277872"/>
                </a:lnTo>
                <a:lnTo>
                  <a:pt x="6782065" y="8257807"/>
                </a:lnTo>
                <a:cubicBezTo>
                  <a:pt x="6782065" y="8257807"/>
                  <a:pt x="6788753" y="8264495"/>
                  <a:pt x="6802129" y="8277872"/>
                </a:cubicBezTo>
                <a:lnTo>
                  <a:pt x="6822194" y="8257807"/>
                </a:lnTo>
                <a:cubicBezTo>
                  <a:pt x="6862325" y="8217676"/>
                  <a:pt x="6882392" y="8184235"/>
                  <a:pt x="6882392" y="8157481"/>
                </a:cubicBezTo>
                <a:lnTo>
                  <a:pt x="6902456" y="8157481"/>
                </a:lnTo>
                <a:cubicBezTo>
                  <a:pt x="6902456" y="8144104"/>
                  <a:pt x="6899113" y="8140760"/>
                  <a:pt x="6892423" y="8147448"/>
                </a:cubicBezTo>
                <a:cubicBezTo>
                  <a:pt x="6885735" y="8154135"/>
                  <a:pt x="6882392" y="8157481"/>
                  <a:pt x="6882392" y="8157481"/>
                </a:cubicBezTo>
                <a:cubicBezTo>
                  <a:pt x="6869015" y="8157481"/>
                  <a:pt x="6869015" y="8150791"/>
                  <a:pt x="6882392" y="8137414"/>
                </a:cubicBezTo>
                <a:cubicBezTo>
                  <a:pt x="6895766" y="8124037"/>
                  <a:pt x="6902456" y="8110663"/>
                  <a:pt x="6902456" y="8097283"/>
                </a:cubicBezTo>
                <a:cubicBezTo>
                  <a:pt x="6902456" y="8083909"/>
                  <a:pt x="6909146" y="8077219"/>
                  <a:pt x="6922523" y="8077219"/>
                </a:cubicBezTo>
                <a:cubicBezTo>
                  <a:pt x="6935897" y="8077219"/>
                  <a:pt x="6942587" y="8070532"/>
                  <a:pt x="6942587" y="8057152"/>
                </a:cubicBezTo>
                <a:cubicBezTo>
                  <a:pt x="6955964" y="8057152"/>
                  <a:pt x="6962651" y="8043778"/>
                  <a:pt x="6962651" y="8017024"/>
                </a:cubicBezTo>
                <a:lnTo>
                  <a:pt x="6992749" y="8017024"/>
                </a:lnTo>
                <a:cubicBezTo>
                  <a:pt x="6986061" y="8017024"/>
                  <a:pt x="6982718" y="8023711"/>
                  <a:pt x="6982718" y="8037088"/>
                </a:cubicBezTo>
                <a:cubicBezTo>
                  <a:pt x="6996093" y="8050465"/>
                  <a:pt x="7022849" y="8030401"/>
                  <a:pt x="7062977" y="7976892"/>
                </a:cubicBezTo>
                <a:cubicBezTo>
                  <a:pt x="7089731" y="7950138"/>
                  <a:pt x="7096421" y="7923384"/>
                  <a:pt x="7083045" y="7896630"/>
                </a:cubicBezTo>
                <a:lnTo>
                  <a:pt x="7042913" y="7876566"/>
                </a:lnTo>
                <a:lnTo>
                  <a:pt x="7022849" y="7916698"/>
                </a:lnTo>
                <a:lnTo>
                  <a:pt x="7002783" y="7936761"/>
                </a:lnTo>
                <a:cubicBezTo>
                  <a:pt x="6976029" y="7963515"/>
                  <a:pt x="6962651" y="7976892"/>
                  <a:pt x="6962651" y="7976892"/>
                </a:cubicBezTo>
                <a:cubicBezTo>
                  <a:pt x="6962651" y="7990270"/>
                  <a:pt x="6955964" y="8003647"/>
                  <a:pt x="6942587" y="8017024"/>
                </a:cubicBezTo>
                <a:cubicBezTo>
                  <a:pt x="6929210" y="8030401"/>
                  <a:pt x="6922523" y="8037088"/>
                  <a:pt x="6922523" y="8037088"/>
                </a:cubicBezTo>
                <a:cubicBezTo>
                  <a:pt x="6909146" y="8023711"/>
                  <a:pt x="6902456" y="8023711"/>
                  <a:pt x="6902456" y="8037088"/>
                </a:cubicBezTo>
                <a:cubicBezTo>
                  <a:pt x="6902456" y="8050465"/>
                  <a:pt x="6895766" y="8063842"/>
                  <a:pt x="6882392" y="8077219"/>
                </a:cubicBezTo>
                <a:cubicBezTo>
                  <a:pt x="6882392" y="8077219"/>
                  <a:pt x="6882392" y="8083909"/>
                  <a:pt x="6882392" y="8097283"/>
                </a:cubicBezTo>
                <a:lnTo>
                  <a:pt x="6862325" y="8117350"/>
                </a:lnTo>
                <a:cubicBezTo>
                  <a:pt x="6848951" y="8103973"/>
                  <a:pt x="6838917" y="8107317"/>
                  <a:pt x="6832227" y="8127381"/>
                </a:cubicBezTo>
                <a:cubicBezTo>
                  <a:pt x="6825540" y="8147448"/>
                  <a:pt x="6815507" y="8150791"/>
                  <a:pt x="6802129" y="8137414"/>
                </a:cubicBezTo>
                <a:cubicBezTo>
                  <a:pt x="6775375" y="8137414"/>
                  <a:pt x="6768689" y="8150791"/>
                  <a:pt x="6782065" y="8177545"/>
                </a:cubicBezTo>
                <a:cubicBezTo>
                  <a:pt x="6795439" y="8190922"/>
                  <a:pt x="6788753" y="8190922"/>
                  <a:pt x="6761999" y="8177545"/>
                </a:cubicBezTo>
                <a:lnTo>
                  <a:pt x="6733335" y="8177545"/>
                </a:lnTo>
                <a:lnTo>
                  <a:pt x="6741935" y="8157481"/>
                </a:lnTo>
                <a:cubicBezTo>
                  <a:pt x="6755311" y="8130727"/>
                  <a:pt x="6775375" y="8103973"/>
                  <a:pt x="6802129" y="8077219"/>
                </a:cubicBezTo>
                <a:cubicBezTo>
                  <a:pt x="6828883" y="8050465"/>
                  <a:pt x="6835571" y="8030401"/>
                  <a:pt x="6822194" y="8017024"/>
                </a:cubicBezTo>
                <a:lnTo>
                  <a:pt x="6802129" y="8017024"/>
                </a:lnTo>
                <a:cubicBezTo>
                  <a:pt x="6815507" y="8030401"/>
                  <a:pt x="6808819" y="8043778"/>
                  <a:pt x="6782065" y="8057152"/>
                </a:cubicBezTo>
                <a:lnTo>
                  <a:pt x="6741935" y="8117350"/>
                </a:lnTo>
                <a:cubicBezTo>
                  <a:pt x="6741935" y="8130727"/>
                  <a:pt x="6728557" y="8150791"/>
                  <a:pt x="6701803" y="8177545"/>
                </a:cubicBezTo>
                <a:cubicBezTo>
                  <a:pt x="6688429" y="8190922"/>
                  <a:pt x="6678395" y="8200956"/>
                  <a:pt x="6671705" y="8207643"/>
                </a:cubicBezTo>
                <a:cubicBezTo>
                  <a:pt x="6665015" y="8214333"/>
                  <a:pt x="6661672" y="8217676"/>
                  <a:pt x="6661672" y="8217676"/>
                </a:cubicBezTo>
                <a:cubicBezTo>
                  <a:pt x="6661672" y="8231053"/>
                  <a:pt x="6654985" y="8237741"/>
                  <a:pt x="6641608" y="8237741"/>
                </a:cubicBezTo>
                <a:cubicBezTo>
                  <a:pt x="6641608" y="8251118"/>
                  <a:pt x="6631575" y="8264495"/>
                  <a:pt x="6611511" y="8277872"/>
                </a:cubicBezTo>
                <a:cubicBezTo>
                  <a:pt x="6591443" y="8291249"/>
                  <a:pt x="6581413" y="8297936"/>
                  <a:pt x="6581413" y="8297936"/>
                </a:cubicBezTo>
                <a:lnTo>
                  <a:pt x="6481086" y="8398262"/>
                </a:lnTo>
                <a:cubicBezTo>
                  <a:pt x="6467709" y="8398262"/>
                  <a:pt x="6474397" y="8384888"/>
                  <a:pt x="6501151" y="8358134"/>
                </a:cubicBezTo>
                <a:cubicBezTo>
                  <a:pt x="6527905" y="8331380"/>
                  <a:pt x="6547969" y="8311316"/>
                  <a:pt x="6561345" y="8297936"/>
                </a:cubicBezTo>
                <a:lnTo>
                  <a:pt x="6661672" y="8157481"/>
                </a:lnTo>
                <a:cubicBezTo>
                  <a:pt x="6661672" y="8157481"/>
                  <a:pt x="6668362" y="8150791"/>
                  <a:pt x="6681739" y="8137414"/>
                </a:cubicBezTo>
                <a:cubicBezTo>
                  <a:pt x="6681739" y="8150791"/>
                  <a:pt x="6685083" y="8157481"/>
                  <a:pt x="6691770" y="8157481"/>
                </a:cubicBezTo>
                <a:cubicBezTo>
                  <a:pt x="6698459" y="8157481"/>
                  <a:pt x="6705147" y="8154135"/>
                  <a:pt x="6711837" y="8147448"/>
                </a:cubicBezTo>
                <a:cubicBezTo>
                  <a:pt x="6718524" y="8140760"/>
                  <a:pt x="6715180" y="8130727"/>
                  <a:pt x="6701803" y="8117350"/>
                </a:cubicBezTo>
                <a:cubicBezTo>
                  <a:pt x="6701803" y="8117350"/>
                  <a:pt x="6708493" y="8110663"/>
                  <a:pt x="6721867" y="8097283"/>
                </a:cubicBezTo>
                <a:cubicBezTo>
                  <a:pt x="6721867" y="8097283"/>
                  <a:pt x="6721867" y="8090596"/>
                  <a:pt x="6721867" y="8077219"/>
                </a:cubicBezTo>
                <a:cubicBezTo>
                  <a:pt x="6721867" y="8050465"/>
                  <a:pt x="6741935" y="8037088"/>
                  <a:pt x="6782065" y="8037088"/>
                </a:cubicBezTo>
                <a:cubicBezTo>
                  <a:pt x="6768689" y="8037088"/>
                  <a:pt x="6775375" y="8023711"/>
                  <a:pt x="6802129" y="7996957"/>
                </a:cubicBezTo>
                <a:cubicBezTo>
                  <a:pt x="6842261" y="7943451"/>
                  <a:pt x="6855637" y="7936761"/>
                  <a:pt x="6842261" y="7976892"/>
                </a:cubicBezTo>
                <a:lnTo>
                  <a:pt x="6862325" y="7996957"/>
                </a:lnTo>
                <a:cubicBezTo>
                  <a:pt x="6862325" y="7983582"/>
                  <a:pt x="6872359" y="7980236"/>
                  <a:pt x="6892423" y="7986926"/>
                </a:cubicBezTo>
                <a:cubicBezTo>
                  <a:pt x="6912489" y="7993613"/>
                  <a:pt x="6922523" y="7990270"/>
                  <a:pt x="6922523" y="7976892"/>
                </a:cubicBezTo>
                <a:cubicBezTo>
                  <a:pt x="6922523" y="7963515"/>
                  <a:pt x="6929210" y="7956826"/>
                  <a:pt x="6942587" y="7956826"/>
                </a:cubicBezTo>
                <a:cubicBezTo>
                  <a:pt x="6955964" y="7956826"/>
                  <a:pt x="6965995" y="7956826"/>
                  <a:pt x="6972685" y="7956826"/>
                </a:cubicBezTo>
                <a:cubicBezTo>
                  <a:pt x="6979375" y="7956826"/>
                  <a:pt x="6982718" y="7953482"/>
                  <a:pt x="6982718" y="7946795"/>
                </a:cubicBezTo>
                <a:cubicBezTo>
                  <a:pt x="6982718" y="7940108"/>
                  <a:pt x="6982718" y="7930074"/>
                  <a:pt x="6982718" y="7916698"/>
                </a:cubicBezTo>
                <a:lnTo>
                  <a:pt x="6982718" y="7896630"/>
                </a:lnTo>
                <a:cubicBezTo>
                  <a:pt x="6969341" y="7910010"/>
                  <a:pt x="6962651" y="7920041"/>
                  <a:pt x="6962651" y="7926728"/>
                </a:cubicBezTo>
                <a:cubicBezTo>
                  <a:pt x="6962651" y="7933418"/>
                  <a:pt x="6955964" y="7936761"/>
                  <a:pt x="6942587" y="7936761"/>
                </a:cubicBezTo>
                <a:cubicBezTo>
                  <a:pt x="6929210" y="7950138"/>
                  <a:pt x="6922523" y="7956826"/>
                  <a:pt x="6922523" y="7956826"/>
                </a:cubicBezTo>
                <a:cubicBezTo>
                  <a:pt x="6909146" y="7970205"/>
                  <a:pt x="6902456" y="7973549"/>
                  <a:pt x="6902456" y="7966859"/>
                </a:cubicBezTo>
                <a:cubicBezTo>
                  <a:pt x="6902456" y="7960172"/>
                  <a:pt x="6905799" y="7950138"/>
                  <a:pt x="6912489" y="7936761"/>
                </a:cubicBezTo>
                <a:cubicBezTo>
                  <a:pt x="6919177" y="7923384"/>
                  <a:pt x="6935897" y="7903320"/>
                  <a:pt x="6962651" y="7876566"/>
                </a:cubicBezTo>
                <a:cubicBezTo>
                  <a:pt x="6976029" y="7863189"/>
                  <a:pt x="6986061" y="7849813"/>
                  <a:pt x="6992749" y="7836435"/>
                </a:cubicBezTo>
                <a:cubicBezTo>
                  <a:pt x="6999439" y="7823059"/>
                  <a:pt x="7002783" y="7816372"/>
                  <a:pt x="7002783" y="7816372"/>
                </a:cubicBezTo>
                <a:lnTo>
                  <a:pt x="6902456" y="7916698"/>
                </a:lnTo>
                <a:cubicBezTo>
                  <a:pt x="6889079" y="7943451"/>
                  <a:pt x="6882392" y="7956826"/>
                  <a:pt x="6882392" y="7956826"/>
                </a:cubicBezTo>
                <a:lnTo>
                  <a:pt x="6882392" y="7876566"/>
                </a:lnTo>
                <a:cubicBezTo>
                  <a:pt x="6895766" y="7849813"/>
                  <a:pt x="6895766" y="7829748"/>
                  <a:pt x="6882392" y="7816372"/>
                </a:cubicBezTo>
                <a:lnTo>
                  <a:pt x="6862325" y="7796304"/>
                </a:lnTo>
                <a:cubicBezTo>
                  <a:pt x="6875702" y="7782928"/>
                  <a:pt x="6889079" y="7782928"/>
                  <a:pt x="6902456" y="7796304"/>
                </a:cubicBezTo>
                <a:lnTo>
                  <a:pt x="6942587" y="7776240"/>
                </a:lnTo>
                <a:cubicBezTo>
                  <a:pt x="6996093" y="7709355"/>
                  <a:pt x="7016159" y="7669227"/>
                  <a:pt x="7002783" y="7655847"/>
                </a:cubicBezTo>
                <a:lnTo>
                  <a:pt x="7042913" y="7635783"/>
                </a:lnTo>
                <a:cubicBezTo>
                  <a:pt x="7056291" y="7649159"/>
                  <a:pt x="7062977" y="7645816"/>
                  <a:pt x="7062977" y="7625750"/>
                </a:cubicBezTo>
                <a:cubicBezTo>
                  <a:pt x="7062977" y="7605685"/>
                  <a:pt x="7056291" y="7595652"/>
                  <a:pt x="7042913" y="7595652"/>
                </a:cubicBezTo>
                <a:cubicBezTo>
                  <a:pt x="7029537" y="7595652"/>
                  <a:pt x="7029537" y="7588964"/>
                  <a:pt x="7042913" y="7575588"/>
                </a:cubicBezTo>
                <a:lnTo>
                  <a:pt x="6982718" y="7615718"/>
                </a:lnTo>
                <a:cubicBezTo>
                  <a:pt x="6969341" y="7642473"/>
                  <a:pt x="6955964" y="7655847"/>
                  <a:pt x="6942587" y="7655847"/>
                </a:cubicBezTo>
                <a:cubicBezTo>
                  <a:pt x="6929210" y="7655847"/>
                  <a:pt x="6922523" y="7655847"/>
                  <a:pt x="6922523" y="7655847"/>
                </a:cubicBezTo>
                <a:cubicBezTo>
                  <a:pt x="6922523" y="7655847"/>
                  <a:pt x="6929210" y="7649159"/>
                  <a:pt x="6942587" y="7635783"/>
                </a:cubicBezTo>
                <a:lnTo>
                  <a:pt x="6922523" y="7635783"/>
                </a:lnTo>
                <a:cubicBezTo>
                  <a:pt x="6909146" y="7635783"/>
                  <a:pt x="6899113" y="7639130"/>
                  <a:pt x="6892423" y="7645816"/>
                </a:cubicBezTo>
                <a:cubicBezTo>
                  <a:pt x="6885735" y="7652504"/>
                  <a:pt x="6882392" y="7655847"/>
                  <a:pt x="6882392" y="7655847"/>
                </a:cubicBezTo>
                <a:cubicBezTo>
                  <a:pt x="6869015" y="7642473"/>
                  <a:pt x="6862325" y="7642473"/>
                  <a:pt x="6862325" y="7655847"/>
                </a:cubicBezTo>
                <a:cubicBezTo>
                  <a:pt x="6862325" y="7669227"/>
                  <a:pt x="6869015" y="7675913"/>
                  <a:pt x="6882392" y="7675913"/>
                </a:cubicBezTo>
                <a:lnTo>
                  <a:pt x="6862325" y="7695978"/>
                </a:lnTo>
                <a:cubicBezTo>
                  <a:pt x="6848951" y="7709355"/>
                  <a:pt x="6835571" y="7709355"/>
                  <a:pt x="6822194" y="7695978"/>
                </a:cubicBezTo>
                <a:cubicBezTo>
                  <a:pt x="6808819" y="7695978"/>
                  <a:pt x="6802129" y="7702668"/>
                  <a:pt x="6802129" y="7716044"/>
                </a:cubicBezTo>
                <a:lnTo>
                  <a:pt x="6782065" y="7736109"/>
                </a:lnTo>
                <a:lnTo>
                  <a:pt x="6761999" y="7756173"/>
                </a:lnTo>
                <a:lnTo>
                  <a:pt x="6721867" y="7796304"/>
                </a:lnTo>
                <a:lnTo>
                  <a:pt x="6761999" y="7716044"/>
                </a:lnTo>
                <a:cubicBezTo>
                  <a:pt x="6761999" y="7716044"/>
                  <a:pt x="6748624" y="7726076"/>
                  <a:pt x="6721867" y="7746142"/>
                </a:cubicBezTo>
                <a:cubicBezTo>
                  <a:pt x="6695113" y="7766206"/>
                  <a:pt x="6678395" y="7776240"/>
                  <a:pt x="6671705" y="7776240"/>
                </a:cubicBezTo>
                <a:cubicBezTo>
                  <a:pt x="6665015" y="7776240"/>
                  <a:pt x="6648298" y="7792961"/>
                  <a:pt x="6621541" y="7826402"/>
                </a:cubicBezTo>
                <a:cubicBezTo>
                  <a:pt x="6594787" y="7859846"/>
                  <a:pt x="6578069" y="7876566"/>
                  <a:pt x="6571379" y="7876566"/>
                </a:cubicBezTo>
                <a:cubicBezTo>
                  <a:pt x="6564689" y="7876566"/>
                  <a:pt x="6561345" y="7883254"/>
                  <a:pt x="6561345" y="7896630"/>
                </a:cubicBezTo>
                <a:lnTo>
                  <a:pt x="6541281" y="7916698"/>
                </a:lnTo>
                <a:cubicBezTo>
                  <a:pt x="6541281" y="7903320"/>
                  <a:pt x="6527905" y="7903320"/>
                  <a:pt x="6501151" y="7916698"/>
                </a:cubicBezTo>
                <a:lnTo>
                  <a:pt x="6521217" y="7896630"/>
                </a:lnTo>
                <a:cubicBezTo>
                  <a:pt x="6534591" y="7869879"/>
                  <a:pt x="6547969" y="7849813"/>
                  <a:pt x="6561345" y="7836435"/>
                </a:cubicBezTo>
                <a:lnTo>
                  <a:pt x="6581413" y="7776240"/>
                </a:lnTo>
                <a:cubicBezTo>
                  <a:pt x="6634918" y="7776240"/>
                  <a:pt x="6661672" y="7736109"/>
                  <a:pt x="6661672" y="7655847"/>
                </a:cubicBezTo>
                <a:lnTo>
                  <a:pt x="6621541" y="7655847"/>
                </a:lnTo>
                <a:lnTo>
                  <a:pt x="6601477" y="7655847"/>
                </a:lnTo>
                <a:cubicBezTo>
                  <a:pt x="6601477" y="7642473"/>
                  <a:pt x="6598133" y="7639130"/>
                  <a:pt x="6591443" y="7645816"/>
                </a:cubicBezTo>
                <a:cubicBezTo>
                  <a:pt x="6584756" y="7652504"/>
                  <a:pt x="6581413" y="7662537"/>
                  <a:pt x="6581413" y="7675913"/>
                </a:cubicBezTo>
                <a:lnTo>
                  <a:pt x="6541281" y="7675913"/>
                </a:lnTo>
                <a:lnTo>
                  <a:pt x="6541281" y="7695978"/>
                </a:lnTo>
                <a:lnTo>
                  <a:pt x="6541281" y="7716044"/>
                </a:lnTo>
                <a:cubicBezTo>
                  <a:pt x="6527905" y="7716044"/>
                  <a:pt x="6517871" y="7716044"/>
                  <a:pt x="6511184" y="7716044"/>
                </a:cubicBezTo>
                <a:cubicBezTo>
                  <a:pt x="6504494" y="7716044"/>
                  <a:pt x="6501151" y="7722733"/>
                  <a:pt x="6501151" y="7736109"/>
                </a:cubicBezTo>
                <a:cubicBezTo>
                  <a:pt x="6514527" y="7749487"/>
                  <a:pt x="6504494" y="7772896"/>
                  <a:pt x="6471053" y="7806337"/>
                </a:cubicBezTo>
                <a:cubicBezTo>
                  <a:pt x="6437611" y="7839781"/>
                  <a:pt x="6420889" y="7863189"/>
                  <a:pt x="6420889" y="7876566"/>
                </a:cubicBezTo>
                <a:lnTo>
                  <a:pt x="6400824" y="7896630"/>
                </a:lnTo>
                <a:cubicBezTo>
                  <a:pt x="6400824" y="7910010"/>
                  <a:pt x="6390791" y="7923384"/>
                  <a:pt x="6370727" y="7936761"/>
                </a:cubicBezTo>
                <a:cubicBezTo>
                  <a:pt x="6350659" y="7950138"/>
                  <a:pt x="6347316" y="7963515"/>
                  <a:pt x="6360693" y="7976892"/>
                </a:cubicBezTo>
                <a:lnTo>
                  <a:pt x="6360693" y="7996957"/>
                </a:lnTo>
                <a:cubicBezTo>
                  <a:pt x="6347316" y="7983582"/>
                  <a:pt x="6337285" y="7980236"/>
                  <a:pt x="6330595" y="7986926"/>
                </a:cubicBezTo>
                <a:cubicBezTo>
                  <a:pt x="6323905" y="7993613"/>
                  <a:pt x="6317219" y="7990270"/>
                  <a:pt x="6310531" y="7976892"/>
                </a:cubicBezTo>
                <a:cubicBezTo>
                  <a:pt x="6303841" y="7963515"/>
                  <a:pt x="6297154" y="7956826"/>
                  <a:pt x="6290464" y="7956826"/>
                </a:cubicBezTo>
                <a:cubicBezTo>
                  <a:pt x="6283777" y="7956826"/>
                  <a:pt x="6280433" y="7963515"/>
                  <a:pt x="6280433" y="7976892"/>
                </a:cubicBezTo>
                <a:cubicBezTo>
                  <a:pt x="6280433" y="8003647"/>
                  <a:pt x="6277087" y="8027054"/>
                  <a:pt x="6270400" y="8047121"/>
                </a:cubicBezTo>
                <a:cubicBezTo>
                  <a:pt x="6263710" y="8067185"/>
                  <a:pt x="6257023" y="8077219"/>
                  <a:pt x="6250333" y="8077219"/>
                </a:cubicBezTo>
                <a:cubicBezTo>
                  <a:pt x="6243646" y="8077219"/>
                  <a:pt x="6233613" y="8067185"/>
                  <a:pt x="6220235" y="8047121"/>
                </a:cubicBezTo>
                <a:cubicBezTo>
                  <a:pt x="6206861" y="8027054"/>
                  <a:pt x="6193481" y="8017024"/>
                  <a:pt x="6180105" y="8017024"/>
                </a:cubicBezTo>
                <a:lnTo>
                  <a:pt x="6200171" y="7936761"/>
                </a:lnTo>
                <a:cubicBezTo>
                  <a:pt x="6226925" y="7896630"/>
                  <a:pt x="6240303" y="7889944"/>
                  <a:pt x="6240303" y="7916698"/>
                </a:cubicBezTo>
                <a:lnTo>
                  <a:pt x="6280433" y="7896630"/>
                </a:lnTo>
                <a:cubicBezTo>
                  <a:pt x="6293808" y="7883254"/>
                  <a:pt x="6293808" y="7869879"/>
                  <a:pt x="6280433" y="7856499"/>
                </a:cubicBezTo>
                <a:lnTo>
                  <a:pt x="6280433" y="7836435"/>
                </a:lnTo>
                <a:cubicBezTo>
                  <a:pt x="6293808" y="7849813"/>
                  <a:pt x="6307187" y="7849813"/>
                  <a:pt x="6320562" y="7836435"/>
                </a:cubicBezTo>
                <a:cubicBezTo>
                  <a:pt x="6360693" y="7796304"/>
                  <a:pt x="6367383" y="7776240"/>
                  <a:pt x="6340629" y="7776240"/>
                </a:cubicBezTo>
                <a:lnTo>
                  <a:pt x="6360693" y="7695978"/>
                </a:lnTo>
                <a:cubicBezTo>
                  <a:pt x="6374070" y="7695978"/>
                  <a:pt x="6384103" y="7692635"/>
                  <a:pt x="6390791" y="7685945"/>
                </a:cubicBezTo>
                <a:cubicBezTo>
                  <a:pt x="6397481" y="7679257"/>
                  <a:pt x="6400824" y="7675913"/>
                  <a:pt x="6400824" y="7675913"/>
                </a:cubicBezTo>
                <a:cubicBezTo>
                  <a:pt x="6427578" y="7675913"/>
                  <a:pt x="6444299" y="7669227"/>
                  <a:pt x="6450989" y="7655847"/>
                </a:cubicBezTo>
                <a:cubicBezTo>
                  <a:pt x="6457676" y="7642473"/>
                  <a:pt x="6454332" y="7625750"/>
                  <a:pt x="6440955" y="7605685"/>
                </a:cubicBezTo>
                <a:cubicBezTo>
                  <a:pt x="6427578" y="7585619"/>
                  <a:pt x="6427578" y="7562211"/>
                  <a:pt x="6440955" y="7535457"/>
                </a:cubicBezTo>
                <a:cubicBezTo>
                  <a:pt x="6467709" y="7508702"/>
                  <a:pt x="6474397" y="7495326"/>
                  <a:pt x="6461019" y="7495326"/>
                </a:cubicBezTo>
                <a:cubicBezTo>
                  <a:pt x="6447643" y="7495326"/>
                  <a:pt x="6434265" y="7508702"/>
                  <a:pt x="6420889" y="7535457"/>
                </a:cubicBezTo>
                <a:cubicBezTo>
                  <a:pt x="6407514" y="7562211"/>
                  <a:pt x="6400824" y="7582274"/>
                  <a:pt x="6400824" y="7595652"/>
                </a:cubicBezTo>
                <a:lnTo>
                  <a:pt x="6400824" y="7615718"/>
                </a:lnTo>
                <a:cubicBezTo>
                  <a:pt x="6400824" y="7602342"/>
                  <a:pt x="6390791" y="7595652"/>
                  <a:pt x="6370727" y="7595652"/>
                </a:cubicBezTo>
                <a:cubicBezTo>
                  <a:pt x="6350659" y="7595652"/>
                  <a:pt x="6340629" y="7595652"/>
                  <a:pt x="6340629" y="7595652"/>
                </a:cubicBezTo>
                <a:cubicBezTo>
                  <a:pt x="6340629" y="7582274"/>
                  <a:pt x="6340629" y="7575588"/>
                  <a:pt x="6340629" y="7575588"/>
                </a:cubicBezTo>
                <a:cubicBezTo>
                  <a:pt x="6340629" y="7575588"/>
                  <a:pt x="6333939" y="7575588"/>
                  <a:pt x="6320562" y="7575588"/>
                </a:cubicBezTo>
                <a:cubicBezTo>
                  <a:pt x="6320562" y="7575588"/>
                  <a:pt x="6320562" y="7582274"/>
                  <a:pt x="6320562" y="7595652"/>
                </a:cubicBezTo>
                <a:lnTo>
                  <a:pt x="6300497" y="7635783"/>
                </a:lnTo>
                <a:cubicBezTo>
                  <a:pt x="6287121" y="7635783"/>
                  <a:pt x="6280433" y="7635783"/>
                  <a:pt x="6280433" y="7635783"/>
                </a:cubicBezTo>
                <a:lnTo>
                  <a:pt x="6280433" y="7615718"/>
                </a:lnTo>
                <a:cubicBezTo>
                  <a:pt x="6280433" y="7602342"/>
                  <a:pt x="6273743" y="7595652"/>
                  <a:pt x="6260367" y="7595652"/>
                </a:cubicBezTo>
                <a:lnTo>
                  <a:pt x="6280433" y="7555520"/>
                </a:lnTo>
                <a:cubicBezTo>
                  <a:pt x="6307187" y="7542147"/>
                  <a:pt x="6330595" y="7532112"/>
                  <a:pt x="6350659" y="7525422"/>
                </a:cubicBezTo>
                <a:cubicBezTo>
                  <a:pt x="6370727" y="7518735"/>
                  <a:pt x="6377417" y="7502016"/>
                  <a:pt x="6370727" y="7475262"/>
                </a:cubicBezTo>
                <a:cubicBezTo>
                  <a:pt x="6364037" y="7448507"/>
                  <a:pt x="6360693" y="7435131"/>
                  <a:pt x="6360693" y="7435131"/>
                </a:cubicBezTo>
                <a:cubicBezTo>
                  <a:pt x="6360693" y="7435131"/>
                  <a:pt x="6367383" y="7435131"/>
                  <a:pt x="6380760" y="7435131"/>
                </a:cubicBezTo>
                <a:cubicBezTo>
                  <a:pt x="6394134" y="7435131"/>
                  <a:pt x="6407514" y="7435131"/>
                  <a:pt x="6420889" y="7435131"/>
                </a:cubicBezTo>
                <a:cubicBezTo>
                  <a:pt x="6420889" y="7435131"/>
                  <a:pt x="6420889" y="7428442"/>
                  <a:pt x="6420889" y="7415063"/>
                </a:cubicBezTo>
                <a:lnTo>
                  <a:pt x="6440955" y="7394998"/>
                </a:lnTo>
                <a:lnTo>
                  <a:pt x="6440955" y="7415063"/>
                </a:lnTo>
                <a:cubicBezTo>
                  <a:pt x="6454332" y="7401688"/>
                  <a:pt x="6461019" y="7401688"/>
                  <a:pt x="6461019" y="7415063"/>
                </a:cubicBezTo>
                <a:cubicBezTo>
                  <a:pt x="6461019" y="7428442"/>
                  <a:pt x="6454332" y="7438476"/>
                  <a:pt x="6440955" y="7445164"/>
                </a:cubicBezTo>
                <a:cubicBezTo>
                  <a:pt x="6427578" y="7451850"/>
                  <a:pt x="6417545" y="7455194"/>
                  <a:pt x="6410857" y="7455194"/>
                </a:cubicBezTo>
                <a:cubicBezTo>
                  <a:pt x="6404167" y="7455194"/>
                  <a:pt x="6397481" y="7458540"/>
                  <a:pt x="6390791" y="7465227"/>
                </a:cubicBezTo>
                <a:cubicBezTo>
                  <a:pt x="6384103" y="7471918"/>
                  <a:pt x="6380760" y="7478605"/>
                  <a:pt x="6380760" y="7485291"/>
                </a:cubicBezTo>
                <a:cubicBezTo>
                  <a:pt x="6380760" y="7491981"/>
                  <a:pt x="6394134" y="7488638"/>
                  <a:pt x="6420889" y="7475262"/>
                </a:cubicBezTo>
                <a:cubicBezTo>
                  <a:pt x="6420889" y="7475262"/>
                  <a:pt x="6427578" y="7475262"/>
                  <a:pt x="6440955" y="7475262"/>
                </a:cubicBezTo>
                <a:cubicBezTo>
                  <a:pt x="6454332" y="7475262"/>
                  <a:pt x="6461019" y="7475262"/>
                  <a:pt x="6461019" y="7475262"/>
                </a:cubicBezTo>
                <a:lnTo>
                  <a:pt x="6501151" y="7435131"/>
                </a:lnTo>
                <a:cubicBezTo>
                  <a:pt x="6501151" y="7421753"/>
                  <a:pt x="6501151" y="7415063"/>
                  <a:pt x="6501151" y="7415063"/>
                </a:cubicBezTo>
                <a:lnTo>
                  <a:pt x="6601477" y="7274608"/>
                </a:lnTo>
                <a:cubicBezTo>
                  <a:pt x="6601477" y="7261231"/>
                  <a:pt x="6601477" y="7254542"/>
                  <a:pt x="6601477" y="7254542"/>
                </a:cubicBezTo>
                <a:cubicBezTo>
                  <a:pt x="6601477" y="7254542"/>
                  <a:pt x="6601477" y="7237820"/>
                  <a:pt x="6601477" y="7204379"/>
                </a:cubicBezTo>
                <a:cubicBezTo>
                  <a:pt x="6601477" y="7170939"/>
                  <a:pt x="6614854" y="7114085"/>
                  <a:pt x="6641608" y="7033825"/>
                </a:cubicBezTo>
                <a:lnTo>
                  <a:pt x="6661672" y="7013757"/>
                </a:lnTo>
                <a:cubicBezTo>
                  <a:pt x="6675049" y="7013757"/>
                  <a:pt x="6681739" y="7007071"/>
                  <a:pt x="6681739" y="6993694"/>
                </a:cubicBezTo>
                <a:cubicBezTo>
                  <a:pt x="6681739" y="6980316"/>
                  <a:pt x="6685083" y="6973630"/>
                  <a:pt x="6691770" y="6973630"/>
                </a:cubicBezTo>
                <a:cubicBezTo>
                  <a:pt x="6698459" y="6973630"/>
                  <a:pt x="6701803" y="6966940"/>
                  <a:pt x="6701803" y="6953562"/>
                </a:cubicBezTo>
                <a:cubicBezTo>
                  <a:pt x="6715180" y="6953562"/>
                  <a:pt x="6725213" y="6943528"/>
                  <a:pt x="6731901" y="6923464"/>
                </a:cubicBezTo>
                <a:cubicBezTo>
                  <a:pt x="6738591" y="6903401"/>
                  <a:pt x="6741935" y="6886677"/>
                  <a:pt x="6741935" y="6873302"/>
                </a:cubicBezTo>
                <a:cubicBezTo>
                  <a:pt x="6728557" y="6873302"/>
                  <a:pt x="6721867" y="6873302"/>
                  <a:pt x="6721867" y="6873302"/>
                </a:cubicBezTo>
                <a:cubicBezTo>
                  <a:pt x="6721867" y="6873302"/>
                  <a:pt x="6718524" y="6876647"/>
                  <a:pt x="6711837" y="6883333"/>
                </a:cubicBezTo>
                <a:cubicBezTo>
                  <a:pt x="6705147" y="6890023"/>
                  <a:pt x="6698459" y="6896710"/>
                  <a:pt x="6691770" y="6903401"/>
                </a:cubicBezTo>
                <a:cubicBezTo>
                  <a:pt x="6685083" y="6910088"/>
                  <a:pt x="6681739" y="6913431"/>
                  <a:pt x="6681739" y="6913431"/>
                </a:cubicBezTo>
                <a:cubicBezTo>
                  <a:pt x="6681739" y="6900056"/>
                  <a:pt x="6688429" y="6866614"/>
                  <a:pt x="6701803" y="6813105"/>
                </a:cubicBezTo>
                <a:cubicBezTo>
                  <a:pt x="6715180" y="6759600"/>
                  <a:pt x="6728557" y="6726155"/>
                  <a:pt x="6741935" y="6712779"/>
                </a:cubicBezTo>
                <a:cubicBezTo>
                  <a:pt x="6755311" y="6699404"/>
                  <a:pt x="6765342" y="6679338"/>
                  <a:pt x="6772032" y="6652584"/>
                </a:cubicBezTo>
                <a:cubicBezTo>
                  <a:pt x="6778722" y="6625829"/>
                  <a:pt x="6775375" y="6609108"/>
                  <a:pt x="6761999" y="6602422"/>
                </a:cubicBezTo>
                <a:cubicBezTo>
                  <a:pt x="6748624" y="6595732"/>
                  <a:pt x="6731901" y="6599075"/>
                  <a:pt x="6711837" y="6612453"/>
                </a:cubicBezTo>
                <a:cubicBezTo>
                  <a:pt x="6691770" y="6625829"/>
                  <a:pt x="6675049" y="6632519"/>
                  <a:pt x="6661672" y="6632519"/>
                </a:cubicBezTo>
                <a:cubicBezTo>
                  <a:pt x="6661672" y="6632519"/>
                  <a:pt x="6654985" y="6632519"/>
                  <a:pt x="6641608" y="6632519"/>
                </a:cubicBezTo>
                <a:lnTo>
                  <a:pt x="6621541" y="6592388"/>
                </a:lnTo>
                <a:cubicBezTo>
                  <a:pt x="6621541" y="6579010"/>
                  <a:pt x="6618197" y="6568977"/>
                  <a:pt x="6611511" y="6562291"/>
                </a:cubicBezTo>
                <a:cubicBezTo>
                  <a:pt x="6604821" y="6555601"/>
                  <a:pt x="6601477" y="6545568"/>
                  <a:pt x="6601477" y="6532193"/>
                </a:cubicBezTo>
                <a:cubicBezTo>
                  <a:pt x="6588100" y="6518815"/>
                  <a:pt x="6581413" y="6502092"/>
                  <a:pt x="6581413" y="6482028"/>
                </a:cubicBezTo>
                <a:cubicBezTo>
                  <a:pt x="6581413" y="6461963"/>
                  <a:pt x="6574723" y="6445240"/>
                  <a:pt x="6561345" y="6431867"/>
                </a:cubicBezTo>
                <a:cubicBezTo>
                  <a:pt x="6547969" y="6418489"/>
                  <a:pt x="6537938" y="6411799"/>
                  <a:pt x="6531248" y="6411799"/>
                </a:cubicBezTo>
                <a:cubicBezTo>
                  <a:pt x="6524558" y="6411799"/>
                  <a:pt x="6521217" y="6418489"/>
                  <a:pt x="6521217" y="6431867"/>
                </a:cubicBezTo>
                <a:cubicBezTo>
                  <a:pt x="6507841" y="6445240"/>
                  <a:pt x="6501151" y="6468651"/>
                  <a:pt x="6501151" y="6502092"/>
                </a:cubicBezTo>
                <a:cubicBezTo>
                  <a:pt x="6501151" y="6535536"/>
                  <a:pt x="6501151" y="6558946"/>
                  <a:pt x="6501151" y="6572321"/>
                </a:cubicBezTo>
                <a:lnTo>
                  <a:pt x="6521217" y="6512125"/>
                </a:lnTo>
                <a:cubicBezTo>
                  <a:pt x="6521217" y="6498749"/>
                  <a:pt x="6527905" y="6498749"/>
                  <a:pt x="6541281" y="6512125"/>
                </a:cubicBezTo>
                <a:cubicBezTo>
                  <a:pt x="6554659" y="6512125"/>
                  <a:pt x="6561345" y="6518815"/>
                  <a:pt x="6561345" y="6532193"/>
                </a:cubicBezTo>
                <a:cubicBezTo>
                  <a:pt x="6561345" y="6545568"/>
                  <a:pt x="6564689" y="6552256"/>
                  <a:pt x="6571379" y="6552256"/>
                </a:cubicBezTo>
                <a:cubicBezTo>
                  <a:pt x="6578069" y="6552256"/>
                  <a:pt x="6581413" y="6558946"/>
                  <a:pt x="6581413" y="6572321"/>
                </a:cubicBezTo>
                <a:cubicBezTo>
                  <a:pt x="6581413" y="6612453"/>
                  <a:pt x="6568035" y="6625829"/>
                  <a:pt x="6541281" y="6612453"/>
                </a:cubicBezTo>
                <a:cubicBezTo>
                  <a:pt x="6527905" y="6612453"/>
                  <a:pt x="6507841" y="6612453"/>
                  <a:pt x="6481086" y="6612453"/>
                </a:cubicBezTo>
                <a:cubicBezTo>
                  <a:pt x="6467709" y="6625829"/>
                  <a:pt x="6450989" y="6632519"/>
                  <a:pt x="6430921" y="6632519"/>
                </a:cubicBezTo>
                <a:cubicBezTo>
                  <a:pt x="6410857" y="6632519"/>
                  <a:pt x="6390791" y="6632519"/>
                  <a:pt x="6370727" y="6632519"/>
                </a:cubicBezTo>
                <a:cubicBezTo>
                  <a:pt x="6350659" y="6632519"/>
                  <a:pt x="6333939" y="6632519"/>
                  <a:pt x="6320562" y="6632519"/>
                </a:cubicBezTo>
                <a:lnTo>
                  <a:pt x="6260367" y="6572321"/>
                </a:lnTo>
                <a:cubicBezTo>
                  <a:pt x="6233613" y="6532193"/>
                  <a:pt x="6213549" y="6525503"/>
                  <a:pt x="6200171" y="6552256"/>
                </a:cubicBezTo>
                <a:lnTo>
                  <a:pt x="6180105" y="6592388"/>
                </a:lnTo>
                <a:cubicBezTo>
                  <a:pt x="6139976" y="6605764"/>
                  <a:pt x="6133286" y="6625829"/>
                  <a:pt x="6160040" y="6652584"/>
                </a:cubicBezTo>
                <a:cubicBezTo>
                  <a:pt x="6186795" y="6692715"/>
                  <a:pt x="6180105" y="6712779"/>
                  <a:pt x="6139976" y="6712779"/>
                </a:cubicBezTo>
                <a:lnTo>
                  <a:pt x="6099845" y="6692715"/>
                </a:lnTo>
                <a:cubicBezTo>
                  <a:pt x="6073091" y="6679338"/>
                  <a:pt x="6056370" y="6672647"/>
                  <a:pt x="6049681" y="6672647"/>
                </a:cubicBezTo>
                <a:cubicBezTo>
                  <a:pt x="6042993" y="6672647"/>
                  <a:pt x="6039649" y="6679338"/>
                  <a:pt x="6039649" y="6692715"/>
                </a:cubicBezTo>
                <a:cubicBezTo>
                  <a:pt x="6039649" y="6706091"/>
                  <a:pt x="6046337" y="6719469"/>
                  <a:pt x="6059714" y="6732845"/>
                </a:cubicBezTo>
                <a:cubicBezTo>
                  <a:pt x="6046337" y="6746220"/>
                  <a:pt x="6026273" y="6752910"/>
                  <a:pt x="5999519" y="6752910"/>
                </a:cubicBezTo>
                <a:cubicBezTo>
                  <a:pt x="5986141" y="6752910"/>
                  <a:pt x="5976108" y="6752910"/>
                  <a:pt x="5969421" y="6752910"/>
                </a:cubicBezTo>
                <a:cubicBezTo>
                  <a:pt x="5962731" y="6752910"/>
                  <a:pt x="5952701" y="6759600"/>
                  <a:pt x="5939323" y="6772974"/>
                </a:cubicBezTo>
                <a:cubicBezTo>
                  <a:pt x="5925946" y="6786350"/>
                  <a:pt x="5925946" y="6799730"/>
                  <a:pt x="5939323" y="6813105"/>
                </a:cubicBezTo>
                <a:lnTo>
                  <a:pt x="5939323" y="6833171"/>
                </a:lnTo>
                <a:cubicBezTo>
                  <a:pt x="5925946" y="6833171"/>
                  <a:pt x="5899192" y="6846546"/>
                  <a:pt x="5859061" y="6873302"/>
                </a:cubicBezTo>
                <a:cubicBezTo>
                  <a:pt x="5805553" y="6926809"/>
                  <a:pt x="5778799" y="6940186"/>
                  <a:pt x="5778799" y="6913431"/>
                </a:cubicBezTo>
                <a:cubicBezTo>
                  <a:pt x="5778799" y="6913431"/>
                  <a:pt x="5785489" y="6906745"/>
                  <a:pt x="5798866" y="6893367"/>
                </a:cubicBezTo>
                <a:cubicBezTo>
                  <a:pt x="5812243" y="6879990"/>
                  <a:pt x="5825620" y="6863269"/>
                  <a:pt x="5838997" y="6843203"/>
                </a:cubicBezTo>
                <a:cubicBezTo>
                  <a:pt x="5852371" y="6823138"/>
                  <a:pt x="5872438" y="6806417"/>
                  <a:pt x="5899192" y="6793040"/>
                </a:cubicBezTo>
                <a:cubicBezTo>
                  <a:pt x="5925946" y="6779664"/>
                  <a:pt x="5932633" y="6759600"/>
                  <a:pt x="5919257" y="6732845"/>
                </a:cubicBezTo>
                <a:cubicBezTo>
                  <a:pt x="5905879" y="6692715"/>
                  <a:pt x="5892503" y="6692715"/>
                  <a:pt x="5879125" y="6732845"/>
                </a:cubicBezTo>
                <a:cubicBezTo>
                  <a:pt x="5865751" y="6746220"/>
                  <a:pt x="5852371" y="6746220"/>
                  <a:pt x="5838997" y="6732845"/>
                </a:cubicBezTo>
                <a:cubicBezTo>
                  <a:pt x="5825620" y="6732845"/>
                  <a:pt x="5815587" y="6732845"/>
                  <a:pt x="5808897" y="6732845"/>
                </a:cubicBezTo>
                <a:cubicBezTo>
                  <a:pt x="5802209" y="6732845"/>
                  <a:pt x="5792176" y="6739532"/>
                  <a:pt x="5778799" y="6752910"/>
                </a:cubicBezTo>
                <a:cubicBezTo>
                  <a:pt x="5765425" y="6766286"/>
                  <a:pt x="5755391" y="6776321"/>
                  <a:pt x="5748701" y="6783007"/>
                </a:cubicBezTo>
                <a:cubicBezTo>
                  <a:pt x="5742014" y="6789697"/>
                  <a:pt x="5738671" y="6793040"/>
                  <a:pt x="5738671" y="6793040"/>
                </a:cubicBezTo>
                <a:cubicBezTo>
                  <a:pt x="5725293" y="6793040"/>
                  <a:pt x="5725293" y="6799730"/>
                  <a:pt x="5738671" y="6813105"/>
                </a:cubicBezTo>
                <a:cubicBezTo>
                  <a:pt x="5738671" y="6813105"/>
                  <a:pt x="5738671" y="6816448"/>
                  <a:pt x="5738671" y="6823138"/>
                </a:cubicBezTo>
                <a:cubicBezTo>
                  <a:pt x="5738671" y="6829828"/>
                  <a:pt x="5731981" y="6833171"/>
                  <a:pt x="5718603" y="6833171"/>
                </a:cubicBezTo>
                <a:cubicBezTo>
                  <a:pt x="5718603" y="6819795"/>
                  <a:pt x="5718603" y="6813105"/>
                  <a:pt x="5718603" y="6813105"/>
                </a:cubicBezTo>
                <a:cubicBezTo>
                  <a:pt x="5718603" y="6799730"/>
                  <a:pt x="5715260" y="6793040"/>
                  <a:pt x="5708570" y="6793040"/>
                </a:cubicBezTo>
                <a:cubicBezTo>
                  <a:pt x="5701883" y="6793040"/>
                  <a:pt x="5698539" y="6786350"/>
                  <a:pt x="5698539" y="6772974"/>
                </a:cubicBezTo>
                <a:lnTo>
                  <a:pt x="5678473" y="6772974"/>
                </a:lnTo>
                <a:cubicBezTo>
                  <a:pt x="5678473" y="6786350"/>
                  <a:pt x="5675129" y="6803074"/>
                  <a:pt x="5668441" y="6823138"/>
                </a:cubicBezTo>
                <a:cubicBezTo>
                  <a:pt x="5661752" y="6843203"/>
                  <a:pt x="5645031" y="6853235"/>
                  <a:pt x="5618277" y="6853235"/>
                </a:cubicBezTo>
                <a:lnTo>
                  <a:pt x="5578146" y="6853235"/>
                </a:lnTo>
                <a:lnTo>
                  <a:pt x="5598213" y="6813105"/>
                </a:lnTo>
                <a:cubicBezTo>
                  <a:pt x="5598213" y="6799730"/>
                  <a:pt x="5598213" y="6789697"/>
                  <a:pt x="5598213" y="6783007"/>
                </a:cubicBezTo>
                <a:lnTo>
                  <a:pt x="5598213" y="6772974"/>
                </a:lnTo>
                <a:cubicBezTo>
                  <a:pt x="5598213" y="6772974"/>
                  <a:pt x="5591523" y="6772974"/>
                  <a:pt x="5578146" y="6772974"/>
                </a:cubicBezTo>
                <a:cubicBezTo>
                  <a:pt x="5578146" y="6759600"/>
                  <a:pt x="5571459" y="6752910"/>
                  <a:pt x="5558082" y="6752910"/>
                </a:cubicBezTo>
                <a:lnTo>
                  <a:pt x="5538015" y="6772974"/>
                </a:lnTo>
                <a:cubicBezTo>
                  <a:pt x="5524641" y="6772974"/>
                  <a:pt x="5517951" y="6766286"/>
                  <a:pt x="5517951" y="6752910"/>
                </a:cubicBezTo>
                <a:cubicBezTo>
                  <a:pt x="5504574" y="6752910"/>
                  <a:pt x="5501230" y="6759600"/>
                  <a:pt x="5507917" y="6772974"/>
                </a:cubicBezTo>
                <a:cubicBezTo>
                  <a:pt x="5514607" y="6786350"/>
                  <a:pt x="5511261" y="6793040"/>
                  <a:pt x="5497887" y="6793040"/>
                </a:cubicBezTo>
                <a:lnTo>
                  <a:pt x="5477819" y="6793040"/>
                </a:lnTo>
                <a:lnTo>
                  <a:pt x="5437689" y="6813105"/>
                </a:lnTo>
                <a:lnTo>
                  <a:pt x="5437689" y="6833171"/>
                </a:lnTo>
                <a:cubicBezTo>
                  <a:pt x="5477819" y="6819795"/>
                  <a:pt x="5497887" y="6819795"/>
                  <a:pt x="5497887" y="6833171"/>
                </a:cubicBezTo>
                <a:cubicBezTo>
                  <a:pt x="5497887" y="6846546"/>
                  <a:pt x="5504574" y="6853235"/>
                  <a:pt x="5517951" y="6853235"/>
                </a:cubicBezTo>
                <a:cubicBezTo>
                  <a:pt x="5544705" y="6839859"/>
                  <a:pt x="5558082" y="6846546"/>
                  <a:pt x="5558082" y="6873302"/>
                </a:cubicBezTo>
                <a:cubicBezTo>
                  <a:pt x="5558082" y="6886677"/>
                  <a:pt x="5538015" y="6906745"/>
                  <a:pt x="5497887" y="6933499"/>
                </a:cubicBezTo>
                <a:cubicBezTo>
                  <a:pt x="5457755" y="6973630"/>
                  <a:pt x="5434345" y="6997039"/>
                  <a:pt x="5427658" y="7003727"/>
                </a:cubicBezTo>
                <a:cubicBezTo>
                  <a:pt x="5420968" y="7010414"/>
                  <a:pt x="5417625" y="7007071"/>
                  <a:pt x="5417625" y="6993694"/>
                </a:cubicBezTo>
                <a:lnTo>
                  <a:pt x="5397560" y="6993694"/>
                </a:lnTo>
                <a:cubicBezTo>
                  <a:pt x="5410935" y="7007071"/>
                  <a:pt x="5414281" y="7017103"/>
                  <a:pt x="5407591" y="7023792"/>
                </a:cubicBezTo>
                <a:cubicBezTo>
                  <a:pt x="5400904" y="7030480"/>
                  <a:pt x="5397560" y="7040511"/>
                  <a:pt x="5397560" y="7053888"/>
                </a:cubicBezTo>
                <a:cubicBezTo>
                  <a:pt x="5397560" y="7067266"/>
                  <a:pt x="5390871" y="7067266"/>
                  <a:pt x="5377493" y="7053888"/>
                </a:cubicBezTo>
                <a:lnTo>
                  <a:pt x="5357429" y="7053888"/>
                </a:lnTo>
                <a:lnTo>
                  <a:pt x="5337362" y="7053888"/>
                </a:lnTo>
                <a:lnTo>
                  <a:pt x="5297234" y="7073956"/>
                </a:lnTo>
                <a:cubicBezTo>
                  <a:pt x="5270480" y="7087332"/>
                  <a:pt x="5257103" y="7073956"/>
                  <a:pt x="5257103" y="7033825"/>
                </a:cubicBezTo>
                <a:lnTo>
                  <a:pt x="5257103" y="7013757"/>
                </a:lnTo>
                <a:lnTo>
                  <a:pt x="5216971" y="7033825"/>
                </a:lnTo>
                <a:cubicBezTo>
                  <a:pt x="5203595" y="7047201"/>
                  <a:pt x="5196907" y="7060578"/>
                  <a:pt x="5196907" y="7073956"/>
                </a:cubicBezTo>
                <a:cubicBezTo>
                  <a:pt x="5196907" y="7087332"/>
                  <a:pt x="5190217" y="7087332"/>
                  <a:pt x="5176841" y="7073956"/>
                </a:cubicBezTo>
                <a:cubicBezTo>
                  <a:pt x="5163463" y="7073956"/>
                  <a:pt x="5156777" y="7077299"/>
                  <a:pt x="5156777" y="7083987"/>
                </a:cubicBezTo>
                <a:cubicBezTo>
                  <a:pt x="5156777" y="7090677"/>
                  <a:pt x="5150087" y="7100710"/>
                  <a:pt x="5136709" y="7114085"/>
                </a:cubicBezTo>
                <a:lnTo>
                  <a:pt x="5176841" y="7134151"/>
                </a:lnTo>
                <a:cubicBezTo>
                  <a:pt x="5176841" y="7107396"/>
                  <a:pt x="5186874" y="7094020"/>
                  <a:pt x="5206938" y="7094020"/>
                </a:cubicBezTo>
                <a:cubicBezTo>
                  <a:pt x="5227005" y="7094020"/>
                  <a:pt x="5230349" y="7100710"/>
                  <a:pt x="5216971" y="7114085"/>
                </a:cubicBezTo>
                <a:cubicBezTo>
                  <a:pt x="5216971" y="7127463"/>
                  <a:pt x="5216971" y="7137494"/>
                  <a:pt x="5216971" y="7144181"/>
                </a:cubicBezTo>
                <a:cubicBezTo>
                  <a:pt x="5216971" y="7150872"/>
                  <a:pt x="5216971" y="7160905"/>
                  <a:pt x="5216971" y="7174282"/>
                </a:cubicBezTo>
                <a:cubicBezTo>
                  <a:pt x="5216971" y="7214411"/>
                  <a:pt x="5213628" y="7237820"/>
                  <a:pt x="5206938" y="7244510"/>
                </a:cubicBezTo>
                <a:cubicBezTo>
                  <a:pt x="5200251" y="7251198"/>
                  <a:pt x="5186874" y="7251198"/>
                  <a:pt x="5166807" y="7244510"/>
                </a:cubicBezTo>
                <a:cubicBezTo>
                  <a:pt x="5146743" y="7237820"/>
                  <a:pt x="5136709" y="7234477"/>
                  <a:pt x="5136709" y="7234477"/>
                </a:cubicBezTo>
                <a:lnTo>
                  <a:pt x="5116646" y="7134151"/>
                </a:lnTo>
                <a:cubicBezTo>
                  <a:pt x="5103268" y="7134151"/>
                  <a:pt x="5093238" y="7140838"/>
                  <a:pt x="5086547" y="7154216"/>
                </a:cubicBezTo>
                <a:cubicBezTo>
                  <a:pt x="5079858" y="7167595"/>
                  <a:pt x="5069827" y="7180970"/>
                  <a:pt x="5056450" y="7194346"/>
                </a:cubicBezTo>
                <a:cubicBezTo>
                  <a:pt x="5056450" y="7207723"/>
                  <a:pt x="5053107" y="7217756"/>
                  <a:pt x="5046417" y="7224444"/>
                </a:cubicBezTo>
                <a:cubicBezTo>
                  <a:pt x="5039729" y="7231134"/>
                  <a:pt x="5036383" y="7241165"/>
                  <a:pt x="5036383" y="7254542"/>
                </a:cubicBezTo>
                <a:cubicBezTo>
                  <a:pt x="5023009" y="7281296"/>
                  <a:pt x="5012975" y="7291329"/>
                  <a:pt x="5006285" y="7284639"/>
                </a:cubicBezTo>
                <a:cubicBezTo>
                  <a:pt x="4999599" y="7277951"/>
                  <a:pt x="4992909" y="7284639"/>
                  <a:pt x="4986221" y="7304706"/>
                </a:cubicBezTo>
                <a:cubicBezTo>
                  <a:pt x="4979532" y="7324770"/>
                  <a:pt x="4976189" y="7341493"/>
                  <a:pt x="4976189" y="7354867"/>
                </a:cubicBezTo>
                <a:cubicBezTo>
                  <a:pt x="4962812" y="7341493"/>
                  <a:pt x="4956124" y="7331460"/>
                  <a:pt x="4956124" y="7324770"/>
                </a:cubicBezTo>
                <a:cubicBezTo>
                  <a:pt x="4956124" y="7318084"/>
                  <a:pt x="4949434" y="7314737"/>
                  <a:pt x="4936058" y="7314737"/>
                </a:cubicBezTo>
                <a:cubicBezTo>
                  <a:pt x="4922680" y="7328117"/>
                  <a:pt x="4915994" y="7328117"/>
                  <a:pt x="4915994" y="7314737"/>
                </a:cubicBezTo>
                <a:cubicBezTo>
                  <a:pt x="4915994" y="7287986"/>
                  <a:pt x="4902616" y="7281296"/>
                  <a:pt x="4875861" y="7294672"/>
                </a:cubicBezTo>
                <a:cubicBezTo>
                  <a:pt x="4849107" y="7308049"/>
                  <a:pt x="4849107" y="7328117"/>
                  <a:pt x="4875861" y="7354867"/>
                </a:cubicBezTo>
                <a:cubicBezTo>
                  <a:pt x="4875861" y="7354867"/>
                  <a:pt x="4875861" y="7361557"/>
                  <a:pt x="4875861" y="7374934"/>
                </a:cubicBezTo>
                <a:cubicBezTo>
                  <a:pt x="4862485" y="7388312"/>
                  <a:pt x="4849107" y="7408376"/>
                  <a:pt x="4835731" y="7435131"/>
                </a:cubicBezTo>
                <a:lnTo>
                  <a:pt x="4815666" y="7455194"/>
                </a:lnTo>
                <a:cubicBezTo>
                  <a:pt x="4815666" y="7455194"/>
                  <a:pt x="4815666" y="7451850"/>
                  <a:pt x="4815666" y="7445164"/>
                </a:cubicBezTo>
                <a:cubicBezTo>
                  <a:pt x="4815666" y="7438476"/>
                  <a:pt x="4815666" y="7428442"/>
                  <a:pt x="4815666" y="7415063"/>
                </a:cubicBezTo>
                <a:cubicBezTo>
                  <a:pt x="4829043" y="7401688"/>
                  <a:pt x="4815666" y="7394998"/>
                  <a:pt x="4775535" y="7394998"/>
                </a:cubicBezTo>
                <a:cubicBezTo>
                  <a:pt x="4775535" y="7394998"/>
                  <a:pt x="4768848" y="7388312"/>
                  <a:pt x="4755471" y="7374934"/>
                </a:cubicBezTo>
                <a:cubicBezTo>
                  <a:pt x="4755471" y="7361557"/>
                  <a:pt x="4755471" y="7354867"/>
                  <a:pt x="4755471" y="7354867"/>
                </a:cubicBezTo>
                <a:cubicBezTo>
                  <a:pt x="4755471" y="7354867"/>
                  <a:pt x="4752127" y="7358214"/>
                  <a:pt x="4745438" y="7364901"/>
                </a:cubicBezTo>
                <a:cubicBezTo>
                  <a:pt x="4738750" y="7371591"/>
                  <a:pt x="4735405" y="7378279"/>
                  <a:pt x="4735405" y="7384965"/>
                </a:cubicBezTo>
                <a:cubicBezTo>
                  <a:pt x="4735405" y="7391655"/>
                  <a:pt x="4735405" y="7394998"/>
                  <a:pt x="4735405" y="7394998"/>
                </a:cubicBezTo>
                <a:cubicBezTo>
                  <a:pt x="4735405" y="7394998"/>
                  <a:pt x="4728718" y="7394998"/>
                  <a:pt x="4715340" y="7394998"/>
                </a:cubicBezTo>
                <a:cubicBezTo>
                  <a:pt x="4715340" y="7394998"/>
                  <a:pt x="4711997" y="7405033"/>
                  <a:pt x="4705308" y="7425096"/>
                </a:cubicBezTo>
                <a:cubicBezTo>
                  <a:pt x="4698620" y="7445164"/>
                  <a:pt x="4691930" y="7468573"/>
                  <a:pt x="4685243" y="7495326"/>
                </a:cubicBezTo>
                <a:cubicBezTo>
                  <a:pt x="4678553" y="7522079"/>
                  <a:pt x="4681900" y="7548833"/>
                  <a:pt x="4695276" y="7575588"/>
                </a:cubicBezTo>
                <a:cubicBezTo>
                  <a:pt x="4695276" y="7588964"/>
                  <a:pt x="4695276" y="7595652"/>
                  <a:pt x="4695276" y="7595652"/>
                </a:cubicBezTo>
                <a:cubicBezTo>
                  <a:pt x="4668522" y="7595652"/>
                  <a:pt x="4655146" y="7568901"/>
                  <a:pt x="4655146" y="7515392"/>
                </a:cubicBezTo>
                <a:cubicBezTo>
                  <a:pt x="4655146" y="7502016"/>
                  <a:pt x="4651802" y="7491981"/>
                  <a:pt x="4645111" y="7485291"/>
                </a:cubicBezTo>
                <a:cubicBezTo>
                  <a:pt x="4638421" y="7478605"/>
                  <a:pt x="4621701" y="7481948"/>
                  <a:pt x="4594949" y="7495326"/>
                </a:cubicBezTo>
                <a:cubicBezTo>
                  <a:pt x="4568193" y="7508702"/>
                  <a:pt x="4554818" y="7528769"/>
                  <a:pt x="4554818" y="7555520"/>
                </a:cubicBezTo>
                <a:cubicBezTo>
                  <a:pt x="4541441" y="7555520"/>
                  <a:pt x="4534752" y="7558866"/>
                  <a:pt x="4534752" y="7565555"/>
                </a:cubicBezTo>
                <a:cubicBezTo>
                  <a:pt x="4534752" y="7572244"/>
                  <a:pt x="4528064" y="7575588"/>
                  <a:pt x="4514687" y="7575588"/>
                </a:cubicBezTo>
                <a:cubicBezTo>
                  <a:pt x="4514687" y="7575588"/>
                  <a:pt x="4507998" y="7582274"/>
                  <a:pt x="4494623" y="7595652"/>
                </a:cubicBezTo>
                <a:cubicBezTo>
                  <a:pt x="4481246" y="7609028"/>
                  <a:pt x="4481246" y="7615718"/>
                  <a:pt x="4494623" y="7615718"/>
                </a:cubicBezTo>
                <a:cubicBezTo>
                  <a:pt x="4507998" y="7615718"/>
                  <a:pt x="4507998" y="7629096"/>
                  <a:pt x="4494623" y="7655847"/>
                </a:cubicBezTo>
                <a:cubicBezTo>
                  <a:pt x="4494623" y="7669227"/>
                  <a:pt x="4494623" y="7679257"/>
                  <a:pt x="4494623" y="7685945"/>
                </a:cubicBezTo>
                <a:cubicBezTo>
                  <a:pt x="4494623" y="7692635"/>
                  <a:pt x="4501311" y="7695978"/>
                  <a:pt x="4514687" y="7695978"/>
                </a:cubicBezTo>
                <a:cubicBezTo>
                  <a:pt x="4514687" y="7709355"/>
                  <a:pt x="4514687" y="7722733"/>
                  <a:pt x="4514687" y="7736109"/>
                </a:cubicBezTo>
                <a:lnTo>
                  <a:pt x="4494623" y="7736109"/>
                </a:lnTo>
                <a:cubicBezTo>
                  <a:pt x="4494623" y="7722733"/>
                  <a:pt x="4487934" y="7716044"/>
                  <a:pt x="4474557" y="7716044"/>
                </a:cubicBezTo>
                <a:cubicBezTo>
                  <a:pt x="4461180" y="7716044"/>
                  <a:pt x="4454492" y="7702668"/>
                  <a:pt x="4454492" y="7675913"/>
                </a:cubicBezTo>
                <a:cubicBezTo>
                  <a:pt x="4441116" y="7662537"/>
                  <a:pt x="4427738" y="7649159"/>
                  <a:pt x="4414362" y="7635783"/>
                </a:cubicBezTo>
                <a:cubicBezTo>
                  <a:pt x="4414362" y="7635783"/>
                  <a:pt x="4414362" y="7632440"/>
                  <a:pt x="4414362" y="7625750"/>
                </a:cubicBezTo>
                <a:cubicBezTo>
                  <a:pt x="4414362" y="7619062"/>
                  <a:pt x="4414362" y="7615718"/>
                  <a:pt x="4414362" y="7615718"/>
                </a:cubicBezTo>
                <a:cubicBezTo>
                  <a:pt x="4427738" y="7588964"/>
                  <a:pt x="4431082" y="7575588"/>
                  <a:pt x="4424395" y="7575588"/>
                </a:cubicBezTo>
                <a:cubicBezTo>
                  <a:pt x="4417704" y="7575588"/>
                  <a:pt x="4407671" y="7582274"/>
                  <a:pt x="4394293" y="7595652"/>
                </a:cubicBezTo>
                <a:cubicBezTo>
                  <a:pt x="4380917" y="7609028"/>
                  <a:pt x="4380917" y="7622405"/>
                  <a:pt x="4394293" y="7635783"/>
                </a:cubicBezTo>
                <a:lnTo>
                  <a:pt x="4394293" y="7695978"/>
                </a:lnTo>
                <a:cubicBezTo>
                  <a:pt x="4394293" y="7722733"/>
                  <a:pt x="4400983" y="7742799"/>
                  <a:pt x="4414362" y="7756173"/>
                </a:cubicBezTo>
                <a:cubicBezTo>
                  <a:pt x="4414362" y="7769553"/>
                  <a:pt x="4414362" y="7776240"/>
                  <a:pt x="4414362" y="7776240"/>
                </a:cubicBezTo>
                <a:lnTo>
                  <a:pt x="4314034" y="7776240"/>
                </a:lnTo>
                <a:lnTo>
                  <a:pt x="4293968" y="7756173"/>
                </a:lnTo>
                <a:cubicBezTo>
                  <a:pt x="4293968" y="7742799"/>
                  <a:pt x="4290624" y="7729422"/>
                  <a:pt x="4283937" y="7716044"/>
                </a:cubicBezTo>
                <a:cubicBezTo>
                  <a:pt x="4277248" y="7702668"/>
                  <a:pt x="4277248" y="7689290"/>
                  <a:pt x="4283937" y="7675913"/>
                </a:cubicBezTo>
                <a:cubicBezTo>
                  <a:pt x="4290624" y="7662537"/>
                  <a:pt x="4293968" y="7649159"/>
                  <a:pt x="4293968" y="7635783"/>
                </a:cubicBezTo>
                <a:lnTo>
                  <a:pt x="4273904" y="7635783"/>
                </a:lnTo>
                <a:cubicBezTo>
                  <a:pt x="4287281" y="7649159"/>
                  <a:pt x="4280593" y="7662537"/>
                  <a:pt x="4253840" y="7675913"/>
                </a:cubicBezTo>
                <a:lnTo>
                  <a:pt x="4233773" y="7695978"/>
                </a:lnTo>
                <a:lnTo>
                  <a:pt x="4253840" y="7655847"/>
                </a:lnTo>
                <a:cubicBezTo>
                  <a:pt x="4267216" y="7629096"/>
                  <a:pt x="4267216" y="7615718"/>
                  <a:pt x="4253840" y="7615718"/>
                </a:cubicBezTo>
                <a:lnTo>
                  <a:pt x="4273904" y="7615718"/>
                </a:lnTo>
                <a:lnTo>
                  <a:pt x="4293968" y="7595652"/>
                </a:lnTo>
                <a:cubicBezTo>
                  <a:pt x="4307345" y="7595652"/>
                  <a:pt x="4314034" y="7592309"/>
                  <a:pt x="4314034" y="7585619"/>
                </a:cubicBezTo>
                <a:cubicBezTo>
                  <a:pt x="4314034" y="7578931"/>
                  <a:pt x="4314034" y="7575588"/>
                  <a:pt x="4314034" y="7575588"/>
                </a:cubicBezTo>
                <a:lnTo>
                  <a:pt x="4293968" y="7555520"/>
                </a:lnTo>
                <a:cubicBezTo>
                  <a:pt x="4307345" y="7555520"/>
                  <a:pt x="4314034" y="7555520"/>
                  <a:pt x="4314034" y="7555520"/>
                </a:cubicBezTo>
                <a:cubicBezTo>
                  <a:pt x="4314034" y="7542147"/>
                  <a:pt x="4314034" y="7535457"/>
                  <a:pt x="4314034" y="7535457"/>
                </a:cubicBezTo>
                <a:cubicBezTo>
                  <a:pt x="4314034" y="7535457"/>
                  <a:pt x="4320721" y="7535457"/>
                  <a:pt x="4334099" y="7535457"/>
                </a:cubicBezTo>
                <a:lnTo>
                  <a:pt x="4354165" y="7515392"/>
                </a:lnTo>
                <a:cubicBezTo>
                  <a:pt x="4367543" y="7528769"/>
                  <a:pt x="4380917" y="7525422"/>
                  <a:pt x="4394293" y="7505359"/>
                </a:cubicBezTo>
                <a:cubicBezTo>
                  <a:pt x="4407671" y="7485291"/>
                  <a:pt x="4421047" y="7468573"/>
                  <a:pt x="4434426" y="7455194"/>
                </a:cubicBezTo>
                <a:lnTo>
                  <a:pt x="4474557" y="7435131"/>
                </a:lnTo>
                <a:cubicBezTo>
                  <a:pt x="4474557" y="7421753"/>
                  <a:pt x="4474557" y="7411720"/>
                  <a:pt x="4474557" y="7405033"/>
                </a:cubicBezTo>
                <a:cubicBezTo>
                  <a:pt x="4474557" y="7398345"/>
                  <a:pt x="4474557" y="7394998"/>
                  <a:pt x="4474557" y="7394998"/>
                </a:cubicBezTo>
                <a:lnTo>
                  <a:pt x="4534752" y="7354867"/>
                </a:lnTo>
                <a:cubicBezTo>
                  <a:pt x="4561505" y="7328117"/>
                  <a:pt x="4568193" y="7308049"/>
                  <a:pt x="4554818" y="7294672"/>
                </a:cubicBezTo>
                <a:cubicBezTo>
                  <a:pt x="4568193" y="7294672"/>
                  <a:pt x="4574883" y="7287986"/>
                  <a:pt x="4574883" y="7274608"/>
                </a:cubicBezTo>
                <a:cubicBezTo>
                  <a:pt x="4574883" y="7261231"/>
                  <a:pt x="4578226" y="7251198"/>
                  <a:pt x="4584915" y="7244510"/>
                </a:cubicBezTo>
                <a:cubicBezTo>
                  <a:pt x="4591603" y="7237820"/>
                  <a:pt x="4594949" y="7227791"/>
                  <a:pt x="4594949" y="7214411"/>
                </a:cubicBezTo>
                <a:cubicBezTo>
                  <a:pt x="4594949" y="7201036"/>
                  <a:pt x="4594949" y="7194346"/>
                  <a:pt x="4594949" y="7194346"/>
                </a:cubicBezTo>
                <a:lnTo>
                  <a:pt x="4594949" y="7154216"/>
                </a:lnTo>
                <a:lnTo>
                  <a:pt x="4635077" y="7114085"/>
                </a:lnTo>
                <a:cubicBezTo>
                  <a:pt x="4661831" y="7100710"/>
                  <a:pt x="4675210" y="7080642"/>
                  <a:pt x="4675210" y="7053888"/>
                </a:cubicBezTo>
                <a:cubicBezTo>
                  <a:pt x="4675210" y="7040511"/>
                  <a:pt x="4671866" y="7027137"/>
                  <a:pt x="4665175" y="7013757"/>
                </a:cubicBezTo>
                <a:cubicBezTo>
                  <a:pt x="4658489" y="7000384"/>
                  <a:pt x="4655146" y="6993694"/>
                  <a:pt x="4655146" y="6993694"/>
                </a:cubicBezTo>
                <a:lnTo>
                  <a:pt x="4635077" y="7073956"/>
                </a:lnTo>
                <a:cubicBezTo>
                  <a:pt x="4635077" y="7100710"/>
                  <a:pt x="4628392" y="7114085"/>
                  <a:pt x="4615013" y="7114085"/>
                </a:cubicBezTo>
                <a:cubicBezTo>
                  <a:pt x="4601637" y="7114085"/>
                  <a:pt x="4588259" y="7114085"/>
                  <a:pt x="4574883" y="7114085"/>
                </a:cubicBezTo>
                <a:lnTo>
                  <a:pt x="4494623" y="7154216"/>
                </a:lnTo>
                <a:cubicBezTo>
                  <a:pt x="4467870" y="7180970"/>
                  <a:pt x="4447803" y="7194346"/>
                  <a:pt x="4434426" y="7194346"/>
                </a:cubicBezTo>
                <a:cubicBezTo>
                  <a:pt x="4447803" y="7180970"/>
                  <a:pt x="4444459" y="7167595"/>
                  <a:pt x="4424395" y="7154216"/>
                </a:cubicBezTo>
                <a:cubicBezTo>
                  <a:pt x="4404327" y="7140838"/>
                  <a:pt x="4387607" y="7140838"/>
                  <a:pt x="4374229" y="7154216"/>
                </a:cubicBezTo>
                <a:cubicBezTo>
                  <a:pt x="4360853" y="7167595"/>
                  <a:pt x="4357509" y="7177625"/>
                  <a:pt x="4364196" y="7184313"/>
                </a:cubicBezTo>
                <a:cubicBezTo>
                  <a:pt x="4370886" y="7191003"/>
                  <a:pt x="4367543" y="7197693"/>
                  <a:pt x="4354165" y="7204379"/>
                </a:cubicBezTo>
                <a:cubicBezTo>
                  <a:pt x="4340789" y="7211066"/>
                  <a:pt x="4334099" y="7214411"/>
                  <a:pt x="4334099" y="7214411"/>
                </a:cubicBezTo>
                <a:cubicBezTo>
                  <a:pt x="4334099" y="7214411"/>
                  <a:pt x="4334099" y="7221101"/>
                  <a:pt x="4334099" y="7234477"/>
                </a:cubicBezTo>
                <a:cubicBezTo>
                  <a:pt x="4320721" y="7234477"/>
                  <a:pt x="4300657" y="7247855"/>
                  <a:pt x="4273904" y="7274608"/>
                </a:cubicBezTo>
                <a:lnTo>
                  <a:pt x="4233773" y="7374934"/>
                </a:lnTo>
                <a:lnTo>
                  <a:pt x="4253840" y="7394998"/>
                </a:lnTo>
                <a:cubicBezTo>
                  <a:pt x="4280593" y="7394998"/>
                  <a:pt x="4287281" y="7374934"/>
                  <a:pt x="4273904" y="7334803"/>
                </a:cubicBezTo>
                <a:lnTo>
                  <a:pt x="4314034" y="7334803"/>
                </a:lnTo>
                <a:lnTo>
                  <a:pt x="4293968" y="7374934"/>
                </a:lnTo>
                <a:cubicBezTo>
                  <a:pt x="4293968" y="7388312"/>
                  <a:pt x="4293968" y="7394998"/>
                  <a:pt x="4293968" y="7394998"/>
                </a:cubicBezTo>
                <a:lnTo>
                  <a:pt x="4293968" y="7435131"/>
                </a:lnTo>
                <a:cubicBezTo>
                  <a:pt x="4293968" y="7435131"/>
                  <a:pt x="4293968" y="7448507"/>
                  <a:pt x="4293968" y="7475262"/>
                </a:cubicBezTo>
                <a:cubicBezTo>
                  <a:pt x="4280593" y="7461884"/>
                  <a:pt x="4273904" y="7461884"/>
                  <a:pt x="4273904" y="7475262"/>
                </a:cubicBezTo>
                <a:cubicBezTo>
                  <a:pt x="4273904" y="7488638"/>
                  <a:pt x="4273904" y="7495326"/>
                  <a:pt x="4273904" y="7495326"/>
                </a:cubicBezTo>
                <a:lnTo>
                  <a:pt x="4253840" y="7535457"/>
                </a:lnTo>
                <a:lnTo>
                  <a:pt x="4233773" y="7535457"/>
                </a:lnTo>
                <a:lnTo>
                  <a:pt x="4233773" y="7495326"/>
                </a:lnTo>
                <a:lnTo>
                  <a:pt x="4193641" y="7394998"/>
                </a:lnTo>
                <a:cubicBezTo>
                  <a:pt x="4193641" y="7394998"/>
                  <a:pt x="4193641" y="7398345"/>
                  <a:pt x="4193641" y="7405033"/>
                </a:cubicBezTo>
                <a:cubicBezTo>
                  <a:pt x="4193641" y="7411720"/>
                  <a:pt x="4193641" y="7421753"/>
                  <a:pt x="4193641" y="7435131"/>
                </a:cubicBezTo>
                <a:cubicBezTo>
                  <a:pt x="4193641" y="7435131"/>
                  <a:pt x="4190297" y="7441819"/>
                  <a:pt x="4183611" y="7455194"/>
                </a:cubicBezTo>
                <a:cubicBezTo>
                  <a:pt x="4176920" y="7468573"/>
                  <a:pt x="4173577" y="7475262"/>
                  <a:pt x="4173577" y="7475262"/>
                </a:cubicBezTo>
                <a:cubicBezTo>
                  <a:pt x="4173577" y="7515392"/>
                  <a:pt x="4153514" y="7528769"/>
                  <a:pt x="4113381" y="7515392"/>
                </a:cubicBezTo>
                <a:cubicBezTo>
                  <a:pt x="4100005" y="7502016"/>
                  <a:pt x="4086627" y="7502016"/>
                  <a:pt x="4073250" y="7515392"/>
                </a:cubicBezTo>
                <a:cubicBezTo>
                  <a:pt x="4073250" y="7528769"/>
                  <a:pt x="4066563" y="7528769"/>
                  <a:pt x="4053186" y="7515392"/>
                </a:cubicBezTo>
                <a:lnTo>
                  <a:pt x="3992989" y="7515392"/>
                </a:lnTo>
                <a:lnTo>
                  <a:pt x="3992989" y="7555520"/>
                </a:lnTo>
                <a:lnTo>
                  <a:pt x="3972925" y="7615718"/>
                </a:lnTo>
                <a:cubicBezTo>
                  <a:pt x="3959548" y="7588964"/>
                  <a:pt x="3952861" y="7575588"/>
                  <a:pt x="3952861" y="7575588"/>
                </a:cubicBezTo>
                <a:lnTo>
                  <a:pt x="3952861" y="7535457"/>
                </a:lnTo>
                <a:lnTo>
                  <a:pt x="3992989" y="7495326"/>
                </a:lnTo>
                <a:lnTo>
                  <a:pt x="3952861" y="7515392"/>
                </a:lnTo>
                <a:cubicBezTo>
                  <a:pt x="3952861" y="7515392"/>
                  <a:pt x="3946170" y="7522079"/>
                  <a:pt x="3932793" y="7535457"/>
                </a:cubicBezTo>
                <a:cubicBezTo>
                  <a:pt x="3919416" y="7548833"/>
                  <a:pt x="3912729" y="7562211"/>
                  <a:pt x="3912729" y="7575588"/>
                </a:cubicBezTo>
                <a:lnTo>
                  <a:pt x="3892662" y="7575588"/>
                </a:lnTo>
                <a:cubicBezTo>
                  <a:pt x="3879285" y="7575588"/>
                  <a:pt x="3872597" y="7575588"/>
                  <a:pt x="3872597" y="7575588"/>
                </a:cubicBezTo>
                <a:lnTo>
                  <a:pt x="3852533" y="7575588"/>
                </a:lnTo>
                <a:lnTo>
                  <a:pt x="3832467" y="7615718"/>
                </a:lnTo>
                <a:lnTo>
                  <a:pt x="3832467" y="7635783"/>
                </a:lnTo>
                <a:cubicBezTo>
                  <a:pt x="3819090" y="7649159"/>
                  <a:pt x="3819090" y="7659194"/>
                  <a:pt x="3832467" y="7665881"/>
                </a:cubicBezTo>
                <a:cubicBezTo>
                  <a:pt x="3845844" y="7672570"/>
                  <a:pt x="3852533" y="7669227"/>
                  <a:pt x="3852533" y="7655847"/>
                </a:cubicBezTo>
                <a:lnTo>
                  <a:pt x="3892662" y="7655847"/>
                </a:lnTo>
                <a:cubicBezTo>
                  <a:pt x="3879285" y="7669227"/>
                  <a:pt x="3879285" y="7675913"/>
                  <a:pt x="3892662" y="7675913"/>
                </a:cubicBezTo>
                <a:cubicBezTo>
                  <a:pt x="3879285" y="7689290"/>
                  <a:pt x="3859221" y="7702668"/>
                  <a:pt x="3832467" y="7716044"/>
                </a:cubicBezTo>
                <a:cubicBezTo>
                  <a:pt x="3819090" y="7716044"/>
                  <a:pt x="3805714" y="7722733"/>
                  <a:pt x="3792336" y="7736109"/>
                </a:cubicBezTo>
                <a:cubicBezTo>
                  <a:pt x="3778959" y="7749487"/>
                  <a:pt x="3772272" y="7762863"/>
                  <a:pt x="3772272" y="7776240"/>
                </a:cubicBezTo>
                <a:lnTo>
                  <a:pt x="3752204" y="7776240"/>
                </a:lnTo>
                <a:cubicBezTo>
                  <a:pt x="3752204" y="7776240"/>
                  <a:pt x="3745518" y="7769553"/>
                  <a:pt x="3732140" y="7756173"/>
                </a:cubicBezTo>
                <a:cubicBezTo>
                  <a:pt x="3718763" y="7742799"/>
                  <a:pt x="3718763" y="7736109"/>
                  <a:pt x="3732140" y="7736109"/>
                </a:cubicBezTo>
                <a:lnTo>
                  <a:pt x="3792336" y="7716044"/>
                </a:lnTo>
                <a:cubicBezTo>
                  <a:pt x="3792336" y="7702668"/>
                  <a:pt x="3792336" y="7692635"/>
                  <a:pt x="3792336" y="7685945"/>
                </a:cubicBezTo>
                <a:cubicBezTo>
                  <a:pt x="3792336" y="7679257"/>
                  <a:pt x="3799026" y="7675913"/>
                  <a:pt x="3812403" y="7675913"/>
                </a:cubicBezTo>
                <a:cubicBezTo>
                  <a:pt x="3812403" y="7675913"/>
                  <a:pt x="3812403" y="7669227"/>
                  <a:pt x="3812403" y="7655847"/>
                </a:cubicBezTo>
                <a:lnTo>
                  <a:pt x="3792336" y="7655847"/>
                </a:lnTo>
                <a:cubicBezTo>
                  <a:pt x="3792336" y="7669227"/>
                  <a:pt x="3788993" y="7682602"/>
                  <a:pt x="3782306" y="7695978"/>
                </a:cubicBezTo>
                <a:cubicBezTo>
                  <a:pt x="3775616" y="7709355"/>
                  <a:pt x="3765585" y="7716044"/>
                  <a:pt x="3752204" y="7716044"/>
                </a:cubicBezTo>
                <a:lnTo>
                  <a:pt x="3772272" y="7675913"/>
                </a:lnTo>
                <a:lnTo>
                  <a:pt x="3732140" y="7695978"/>
                </a:lnTo>
                <a:cubicBezTo>
                  <a:pt x="3705386" y="7722733"/>
                  <a:pt x="3692009" y="7739455"/>
                  <a:pt x="3692009" y="7746142"/>
                </a:cubicBezTo>
                <a:cubicBezTo>
                  <a:pt x="3692009" y="7752830"/>
                  <a:pt x="3658568" y="7789618"/>
                  <a:pt x="3591684" y="7856499"/>
                </a:cubicBezTo>
                <a:cubicBezTo>
                  <a:pt x="3538176" y="7910010"/>
                  <a:pt x="3511424" y="7930074"/>
                  <a:pt x="3511424" y="7916698"/>
                </a:cubicBezTo>
                <a:cubicBezTo>
                  <a:pt x="3511424" y="7903320"/>
                  <a:pt x="3511424" y="7889944"/>
                  <a:pt x="3511424" y="7876566"/>
                </a:cubicBezTo>
                <a:lnTo>
                  <a:pt x="3491356" y="7876566"/>
                </a:lnTo>
                <a:cubicBezTo>
                  <a:pt x="3477979" y="7889944"/>
                  <a:pt x="3467950" y="7896630"/>
                  <a:pt x="3461259" y="7896630"/>
                </a:cubicBezTo>
                <a:cubicBezTo>
                  <a:pt x="3454571" y="7896630"/>
                  <a:pt x="3451228" y="7903320"/>
                  <a:pt x="3451228" y="7916698"/>
                </a:cubicBezTo>
                <a:cubicBezTo>
                  <a:pt x="3451228" y="7916698"/>
                  <a:pt x="3447881" y="7923384"/>
                  <a:pt x="3441195" y="7936761"/>
                </a:cubicBezTo>
                <a:cubicBezTo>
                  <a:pt x="3434507" y="7950138"/>
                  <a:pt x="3424474" y="7963515"/>
                  <a:pt x="3411097" y="7976892"/>
                </a:cubicBezTo>
                <a:lnTo>
                  <a:pt x="3370966" y="8037088"/>
                </a:lnTo>
                <a:lnTo>
                  <a:pt x="3370966" y="8077219"/>
                </a:lnTo>
                <a:cubicBezTo>
                  <a:pt x="3384343" y="8077219"/>
                  <a:pt x="3391030" y="8077219"/>
                  <a:pt x="3391030" y="8077219"/>
                </a:cubicBezTo>
                <a:cubicBezTo>
                  <a:pt x="3391030" y="8090596"/>
                  <a:pt x="3364278" y="8124037"/>
                  <a:pt x="3310772" y="8177545"/>
                </a:cubicBezTo>
                <a:lnTo>
                  <a:pt x="3270641" y="8197609"/>
                </a:lnTo>
                <a:lnTo>
                  <a:pt x="3290703" y="8157481"/>
                </a:lnTo>
                <a:cubicBezTo>
                  <a:pt x="3290703" y="8157481"/>
                  <a:pt x="3294052" y="8150791"/>
                  <a:pt x="3300739" y="8137414"/>
                </a:cubicBezTo>
                <a:cubicBezTo>
                  <a:pt x="3307426" y="8124037"/>
                  <a:pt x="3310772" y="8110663"/>
                  <a:pt x="3310772" y="8097283"/>
                </a:cubicBezTo>
                <a:cubicBezTo>
                  <a:pt x="3337525" y="8083909"/>
                  <a:pt x="3350901" y="8070532"/>
                  <a:pt x="3350901" y="8057152"/>
                </a:cubicBezTo>
                <a:lnTo>
                  <a:pt x="3310772" y="8077219"/>
                </a:lnTo>
                <a:cubicBezTo>
                  <a:pt x="3310772" y="8077219"/>
                  <a:pt x="3304083" y="8083909"/>
                  <a:pt x="3290703" y="8097283"/>
                </a:cubicBezTo>
                <a:cubicBezTo>
                  <a:pt x="3277329" y="8083909"/>
                  <a:pt x="3263954" y="8083909"/>
                  <a:pt x="3250572" y="8097283"/>
                </a:cubicBezTo>
                <a:lnTo>
                  <a:pt x="3230508" y="8097283"/>
                </a:lnTo>
                <a:cubicBezTo>
                  <a:pt x="3230508" y="8083909"/>
                  <a:pt x="3257262" y="8063842"/>
                  <a:pt x="3310772" y="8037088"/>
                </a:cubicBezTo>
                <a:cubicBezTo>
                  <a:pt x="3324149" y="8023711"/>
                  <a:pt x="3337525" y="8010336"/>
                  <a:pt x="3350901" y="7996957"/>
                </a:cubicBezTo>
                <a:lnTo>
                  <a:pt x="3370966" y="7976892"/>
                </a:lnTo>
                <a:lnTo>
                  <a:pt x="3370966" y="7956826"/>
                </a:lnTo>
                <a:cubicBezTo>
                  <a:pt x="3330837" y="7930074"/>
                  <a:pt x="3324149" y="7910010"/>
                  <a:pt x="3350901" y="7896630"/>
                </a:cubicBezTo>
                <a:lnTo>
                  <a:pt x="3370966" y="7916698"/>
                </a:lnTo>
                <a:cubicBezTo>
                  <a:pt x="3384343" y="7943451"/>
                  <a:pt x="3391030" y="7956826"/>
                  <a:pt x="3391030" y="7956826"/>
                </a:cubicBezTo>
                <a:lnTo>
                  <a:pt x="3391030" y="7916698"/>
                </a:lnTo>
                <a:lnTo>
                  <a:pt x="3411097" y="7883254"/>
                </a:lnTo>
                <a:lnTo>
                  <a:pt x="3411097" y="7896630"/>
                </a:lnTo>
                <a:cubicBezTo>
                  <a:pt x="3424474" y="7896630"/>
                  <a:pt x="3431161" y="7889944"/>
                  <a:pt x="3431161" y="7876566"/>
                </a:cubicBezTo>
                <a:cubicBezTo>
                  <a:pt x="3431161" y="7876566"/>
                  <a:pt x="3429490" y="7876566"/>
                  <a:pt x="3426146" y="7876566"/>
                </a:cubicBezTo>
                <a:lnTo>
                  <a:pt x="3415111" y="7876566"/>
                </a:lnTo>
                <a:lnTo>
                  <a:pt x="3451228" y="7816372"/>
                </a:lnTo>
                <a:cubicBezTo>
                  <a:pt x="3464606" y="7829748"/>
                  <a:pt x="3474635" y="7829748"/>
                  <a:pt x="3481325" y="7816372"/>
                </a:cubicBezTo>
                <a:cubicBezTo>
                  <a:pt x="3488013" y="7802994"/>
                  <a:pt x="3484669" y="7796304"/>
                  <a:pt x="3471292" y="7796304"/>
                </a:cubicBezTo>
                <a:cubicBezTo>
                  <a:pt x="3471292" y="7782928"/>
                  <a:pt x="3464606" y="7782928"/>
                  <a:pt x="3451228" y="7796304"/>
                </a:cubicBezTo>
                <a:cubicBezTo>
                  <a:pt x="3397720" y="7863189"/>
                  <a:pt x="3370966" y="7883254"/>
                  <a:pt x="3370966" y="7856499"/>
                </a:cubicBezTo>
                <a:cubicBezTo>
                  <a:pt x="3370966" y="7856499"/>
                  <a:pt x="3374310" y="7849813"/>
                  <a:pt x="3380999" y="7836435"/>
                </a:cubicBezTo>
                <a:cubicBezTo>
                  <a:pt x="3387686" y="7823059"/>
                  <a:pt x="3397720" y="7816372"/>
                  <a:pt x="3411097" y="7816372"/>
                </a:cubicBezTo>
                <a:lnTo>
                  <a:pt x="3471292" y="7736109"/>
                </a:lnTo>
                <a:lnTo>
                  <a:pt x="3491356" y="7716044"/>
                </a:lnTo>
                <a:lnTo>
                  <a:pt x="3471292" y="7716044"/>
                </a:lnTo>
                <a:cubicBezTo>
                  <a:pt x="3444538" y="7729422"/>
                  <a:pt x="3431161" y="7736109"/>
                  <a:pt x="3431161" y="7736109"/>
                </a:cubicBezTo>
                <a:lnTo>
                  <a:pt x="3491356" y="7675913"/>
                </a:lnTo>
                <a:lnTo>
                  <a:pt x="3491356" y="7635783"/>
                </a:lnTo>
                <a:lnTo>
                  <a:pt x="3491356" y="7615718"/>
                </a:lnTo>
                <a:lnTo>
                  <a:pt x="3511424" y="7615718"/>
                </a:lnTo>
                <a:cubicBezTo>
                  <a:pt x="3498047" y="7615718"/>
                  <a:pt x="3491356" y="7609028"/>
                  <a:pt x="3491356" y="7595652"/>
                </a:cubicBezTo>
                <a:lnTo>
                  <a:pt x="3511424" y="7555520"/>
                </a:lnTo>
                <a:lnTo>
                  <a:pt x="3551555" y="7555520"/>
                </a:lnTo>
                <a:cubicBezTo>
                  <a:pt x="3564930" y="7555520"/>
                  <a:pt x="3578306" y="7548833"/>
                  <a:pt x="3591684" y="7535457"/>
                </a:cubicBezTo>
                <a:cubicBezTo>
                  <a:pt x="3605061" y="7522079"/>
                  <a:pt x="3611749" y="7515392"/>
                  <a:pt x="3611749" y="7515392"/>
                </a:cubicBezTo>
                <a:lnTo>
                  <a:pt x="3631814" y="7455194"/>
                </a:lnTo>
                <a:cubicBezTo>
                  <a:pt x="3658568" y="7455194"/>
                  <a:pt x="3671945" y="7455194"/>
                  <a:pt x="3671945" y="7455194"/>
                </a:cubicBezTo>
                <a:lnTo>
                  <a:pt x="3651881" y="7435131"/>
                </a:lnTo>
                <a:lnTo>
                  <a:pt x="3631814" y="7435131"/>
                </a:lnTo>
                <a:lnTo>
                  <a:pt x="3591684" y="7475262"/>
                </a:lnTo>
                <a:lnTo>
                  <a:pt x="3551555" y="7495326"/>
                </a:lnTo>
                <a:cubicBezTo>
                  <a:pt x="3551555" y="7508702"/>
                  <a:pt x="3544865" y="7512045"/>
                  <a:pt x="3531488" y="7505359"/>
                </a:cubicBezTo>
                <a:cubicBezTo>
                  <a:pt x="3518111" y="7498671"/>
                  <a:pt x="3498047" y="7508702"/>
                  <a:pt x="3471292" y="7535457"/>
                </a:cubicBezTo>
                <a:cubicBezTo>
                  <a:pt x="3457915" y="7562211"/>
                  <a:pt x="3451228" y="7582274"/>
                  <a:pt x="3451228" y="7595652"/>
                </a:cubicBezTo>
                <a:cubicBezTo>
                  <a:pt x="3464606" y="7582274"/>
                  <a:pt x="3471292" y="7582274"/>
                  <a:pt x="3471292" y="7595652"/>
                </a:cubicBezTo>
                <a:cubicBezTo>
                  <a:pt x="3471292" y="7609028"/>
                  <a:pt x="3464606" y="7615718"/>
                  <a:pt x="3451228" y="7615718"/>
                </a:cubicBezTo>
                <a:lnTo>
                  <a:pt x="3431161" y="7635783"/>
                </a:lnTo>
                <a:lnTo>
                  <a:pt x="3411097" y="7635783"/>
                </a:lnTo>
                <a:cubicBezTo>
                  <a:pt x="3397720" y="7622405"/>
                  <a:pt x="3374310" y="7632440"/>
                  <a:pt x="3340869" y="7665881"/>
                </a:cubicBezTo>
                <a:cubicBezTo>
                  <a:pt x="3307426" y="7699325"/>
                  <a:pt x="3284018" y="7716044"/>
                  <a:pt x="3270641" y="7716044"/>
                </a:cubicBezTo>
                <a:cubicBezTo>
                  <a:pt x="3270641" y="7716044"/>
                  <a:pt x="3270641" y="7722733"/>
                  <a:pt x="3270641" y="7736109"/>
                </a:cubicBezTo>
                <a:lnTo>
                  <a:pt x="3230508" y="7796304"/>
                </a:lnTo>
                <a:cubicBezTo>
                  <a:pt x="3203754" y="7809684"/>
                  <a:pt x="3190377" y="7823059"/>
                  <a:pt x="3190377" y="7836435"/>
                </a:cubicBezTo>
                <a:cubicBezTo>
                  <a:pt x="3190377" y="7849813"/>
                  <a:pt x="3183690" y="7856499"/>
                  <a:pt x="3170313" y="7856499"/>
                </a:cubicBezTo>
                <a:lnTo>
                  <a:pt x="3150247" y="7896630"/>
                </a:lnTo>
                <a:cubicBezTo>
                  <a:pt x="3136871" y="7896630"/>
                  <a:pt x="3130183" y="7896630"/>
                  <a:pt x="3130183" y="7896630"/>
                </a:cubicBezTo>
                <a:cubicBezTo>
                  <a:pt x="3130183" y="7896630"/>
                  <a:pt x="3126839" y="7896630"/>
                  <a:pt x="3120150" y="7896630"/>
                </a:cubicBezTo>
                <a:cubicBezTo>
                  <a:pt x="3113462" y="7896630"/>
                  <a:pt x="3110118" y="7903320"/>
                  <a:pt x="3110118" y="7916698"/>
                </a:cubicBezTo>
                <a:cubicBezTo>
                  <a:pt x="3110118" y="7930074"/>
                  <a:pt x="3103430" y="7930074"/>
                  <a:pt x="3090053" y="7916698"/>
                </a:cubicBezTo>
                <a:cubicBezTo>
                  <a:pt x="3090053" y="7930074"/>
                  <a:pt x="3090053" y="7936761"/>
                  <a:pt x="3090053" y="7936761"/>
                </a:cubicBezTo>
                <a:cubicBezTo>
                  <a:pt x="3076676" y="7950138"/>
                  <a:pt x="3036543" y="7983582"/>
                  <a:pt x="2969660" y="8037088"/>
                </a:cubicBezTo>
                <a:cubicBezTo>
                  <a:pt x="2983037" y="8037088"/>
                  <a:pt x="2989724" y="8043778"/>
                  <a:pt x="2989724" y="8057152"/>
                </a:cubicBezTo>
                <a:cubicBezTo>
                  <a:pt x="3003101" y="8070532"/>
                  <a:pt x="3003101" y="8073875"/>
                  <a:pt x="2989724" y="8067185"/>
                </a:cubicBezTo>
                <a:cubicBezTo>
                  <a:pt x="2976347" y="8060498"/>
                  <a:pt x="2969660" y="8063842"/>
                  <a:pt x="2969660" y="8077219"/>
                </a:cubicBezTo>
                <a:cubicBezTo>
                  <a:pt x="2969660" y="8090596"/>
                  <a:pt x="2966314" y="8100629"/>
                  <a:pt x="2959627" y="8107317"/>
                </a:cubicBezTo>
                <a:cubicBezTo>
                  <a:pt x="2952939" y="8114006"/>
                  <a:pt x="2942906" y="8117350"/>
                  <a:pt x="2929529" y="8117350"/>
                </a:cubicBezTo>
                <a:cubicBezTo>
                  <a:pt x="2916153" y="8117350"/>
                  <a:pt x="2902776" y="8117350"/>
                  <a:pt x="2889400" y="8117350"/>
                </a:cubicBezTo>
                <a:lnTo>
                  <a:pt x="2889400" y="8097283"/>
                </a:lnTo>
                <a:cubicBezTo>
                  <a:pt x="2902776" y="8097283"/>
                  <a:pt x="2909465" y="8090596"/>
                  <a:pt x="2909465" y="8077219"/>
                </a:cubicBezTo>
                <a:cubicBezTo>
                  <a:pt x="2909465" y="8063842"/>
                  <a:pt x="2916153" y="8057152"/>
                  <a:pt x="2929529" y="8057152"/>
                </a:cubicBezTo>
                <a:lnTo>
                  <a:pt x="2929529" y="8017024"/>
                </a:lnTo>
                <a:cubicBezTo>
                  <a:pt x="2916153" y="8017024"/>
                  <a:pt x="2902776" y="8006990"/>
                  <a:pt x="2889400" y="7986926"/>
                </a:cubicBezTo>
                <a:cubicBezTo>
                  <a:pt x="2876023" y="7966859"/>
                  <a:pt x="2876023" y="7943451"/>
                  <a:pt x="2889400" y="7916698"/>
                </a:cubicBezTo>
                <a:lnTo>
                  <a:pt x="2869335" y="7936761"/>
                </a:lnTo>
                <a:cubicBezTo>
                  <a:pt x="2815825" y="7976892"/>
                  <a:pt x="2789071" y="7976892"/>
                  <a:pt x="2789071" y="7936761"/>
                </a:cubicBezTo>
                <a:cubicBezTo>
                  <a:pt x="2789071" y="7923384"/>
                  <a:pt x="2795761" y="7923384"/>
                  <a:pt x="2809136" y="7936761"/>
                </a:cubicBezTo>
                <a:lnTo>
                  <a:pt x="2869335" y="7876566"/>
                </a:lnTo>
                <a:cubicBezTo>
                  <a:pt x="2869335" y="7876566"/>
                  <a:pt x="2876023" y="7869879"/>
                  <a:pt x="2889400" y="7856499"/>
                </a:cubicBezTo>
                <a:cubicBezTo>
                  <a:pt x="2902776" y="7843125"/>
                  <a:pt x="2909465" y="7836435"/>
                  <a:pt x="2909465" y="7836435"/>
                </a:cubicBezTo>
                <a:cubicBezTo>
                  <a:pt x="2909465" y="7836435"/>
                  <a:pt x="2916153" y="7836435"/>
                  <a:pt x="2929529" y="7836435"/>
                </a:cubicBezTo>
                <a:lnTo>
                  <a:pt x="2909465" y="7816372"/>
                </a:lnTo>
                <a:cubicBezTo>
                  <a:pt x="2896088" y="7816372"/>
                  <a:pt x="2896088" y="7809684"/>
                  <a:pt x="2909465" y="7796304"/>
                </a:cubicBezTo>
                <a:cubicBezTo>
                  <a:pt x="2922842" y="7796304"/>
                  <a:pt x="2932873" y="7796304"/>
                  <a:pt x="2939563" y="7796304"/>
                </a:cubicBezTo>
                <a:cubicBezTo>
                  <a:pt x="2946250" y="7796304"/>
                  <a:pt x="2949593" y="7789618"/>
                  <a:pt x="2949593" y="7776240"/>
                </a:cubicBezTo>
                <a:cubicBezTo>
                  <a:pt x="2962970" y="7776240"/>
                  <a:pt x="2962970" y="7782928"/>
                  <a:pt x="2949593" y="7796304"/>
                </a:cubicBezTo>
                <a:lnTo>
                  <a:pt x="2969660" y="7796304"/>
                </a:lnTo>
                <a:lnTo>
                  <a:pt x="2969660" y="7736109"/>
                </a:lnTo>
                <a:cubicBezTo>
                  <a:pt x="2942906" y="7722733"/>
                  <a:pt x="2962970" y="7689290"/>
                  <a:pt x="3029855" y="7635783"/>
                </a:cubicBezTo>
                <a:cubicBezTo>
                  <a:pt x="3043235" y="7635783"/>
                  <a:pt x="3049919" y="7642473"/>
                  <a:pt x="3049919" y="7655847"/>
                </a:cubicBezTo>
                <a:lnTo>
                  <a:pt x="3049919" y="7675913"/>
                </a:lnTo>
                <a:cubicBezTo>
                  <a:pt x="3049919" y="7675913"/>
                  <a:pt x="3069989" y="7652504"/>
                  <a:pt x="3110118" y="7605685"/>
                </a:cubicBezTo>
                <a:cubicBezTo>
                  <a:pt x="3150247" y="7558866"/>
                  <a:pt x="3177000" y="7542147"/>
                  <a:pt x="3190377" y="7555520"/>
                </a:cubicBezTo>
                <a:cubicBezTo>
                  <a:pt x="3190377" y="7582274"/>
                  <a:pt x="3203754" y="7582274"/>
                  <a:pt x="3230508" y="7555520"/>
                </a:cubicBezTo>
                <a:cubicBezTo>
                  <a:pt x="3243885" y="7555520"/>
                  <a:pt x="3250572" y="7548833"/>
                  <a:pt x="3250572" y="7535457"/>
                </a:cubicBezTo>
                <a:lnTo>
                  <a:pt x="3210444" y="7535457"/>
                </a:lnTo>
                <a:cubicBezTo>
                  <a:pt x="3223821" y="7535457"/>
                  <a:pt x="3223821" y="7538802"/>
                  <a:pt x="3210444" y="7545490"/>
                </a:cubicBezTo>
                <a:cubicBezTo>
                  <a:pt x="3197067" y="7552177"/>
                  <a:pt x="3190377" y="7548833"/>
                  <a:pt x="3190377" y="7535457"/>
                </a:cubicBezTo>
                <a:cubicBezTo>
                  <a:pt x="3177000" y="7535457"/>
                  <a:pt x="3166969" y="7535457"/>
                  <a:pt x="3160280" y="7535457"/>
                </a:cubicBezTo>
                <a:cubicBezTo>
                  <a:pt x="3153592" y="7535457"/>
                  <a:pt x="3146903" y="7538802"/>
                  <a:pt x="3140215" y="7545490"/>
                </a:cubicBezTo>
                <a:cubicBezTo>
                  <a:pt x="3133527" y="7552177"/>
                  <a:pt x="3130183" y="7555520"/>
                  <a:pt x="3130183" y="7555520"/>
                </a:cubicBezTo>
                <a:cubicBezTo>
                  <a:pt x="3130183" y="7555520"/>
                  <a:pt x="3123495" y="7555520"/>
                  <a:pt x="3110118" y="7555520"/>
                </a:cubicBezTo>
                <a:cubicBezTo>
                  <a:pt x="3096742" y="7542147"/>
                  <a:pt x="3069989" y="7555520"/>
                  <a:pt x="3029855" y="7595652"/>
                </a:cubicBezTo>
                <a:cubicBezTo>
                  <a:pt x="2989724" y="7622405"/>
                  <a:pt x="2962970" y="7629096"/>
                  <a:pt x="2949593" y="7615718"/>
                </a:cubicBezTo>
                <a:lnTo>
                  <a:pt x="2969660" y="7615718"/>
                </a:lnTo>
                <a:lnTo>
                  <a:pt x="2969660" y="7595652"/>
                </a:lnTo>
                <a:cubicBezTo>
                  <a:pt x="2969660" y="7582274"/>
                  <a:pt x="2969660" y="7575588"/>
                  <a:pt x="2969660" y="7575588"/>
                </a:cubicBezTo>
                <a:lnTo>
                  <a:pt x="2969660" y="7555520"/>
                </a:lnTo>
                <a:cubicBezTo>
                  <a:pt x="2969660" y="7542147"/>
                  <a:pt x="2973004" y="7535457"/>
                  <a:pt x="2979693" y="7535457"/>
                </a:cubicBezTo>
                <a:cubicBezTo>
                  <a:pt x="2986381" y="7535457"/>
                  <a:pt x="2996411" y="7535457"/>
                  <a:pt x="3009791" y="7535457"/>
                </a:cubicBezTo>
                <a:cubicBezTo>
                  <a:pt x="3023170" y="7535457"/>
                  <a:pt x="3023170" y="7542147"/>
                  <a:pt x="3009791" y="7555520"/>
                </a:cubicBezTo>
                <a:cubicBezTo>
                  <a:pt x="3009791" y="7568901"/>
                  <a:pt x="3013135" y="7572244"/>
                  <a:pt x="3019822" y="7565555"/>
                </a:cubicBezTo>
                <a:cubicBezTo>
                  <a:pt x="3026514" y="7558866"/>
                  <a:pt x="3029855" y="7548833"/>
                  <a:pt x="3029855" y="7535457"/>
                </a:cubicBezTo>
                <a:lnTo>
                  <a:pt x="3049919" y="7515392"/>
                </a:lnTo>
                <a:lnTo>
                  <a:pt x="3029855" y="7495326"/>
                </a:lnTo>
                <a:cubicBezTo>
                  <a:pt x="3029855" y="7481948"/>
                  <a:pt x="3023170" y="7468573"/>
                  <a:pt x="3009791" y="7455194"/>
                </a:cubicBezTo>
                <a:cubicBezTo>
                  <a:pt x="2996411" y="7441819"/>
                  <a:pt x="2996411" y="7448507"/>
                  <a:pt x="3009791" y="7475262"/>
                </a:cubicBezTo>
                <a:cubicBezTo>
                  <a:pt x="3009791" y="7475262"/>
                  <a:pt x="3009791" y="7478605"/>
                  <a:pt x="3009791" y="7485291"/>
                </a:cubicBezTo>
                <a:cubicBezTo>
                  <a:pt x="3009791" y="7491981"/>
                  <a:pt x="3003101" y="7495326"/>
                  <a:pt x="2989724" y="7495326"/>
                </a:cubicBezTo>
                <a:cubicBezTo>
                  <a:pt x="2976347" y="7495326"/>
                  <a:pt x="2969660" y="7502016"/>
                  <a:pt x="2969660" y="7515392"/>
                </a:cubicBezTo>
                <a:cubicBezTo>
                  <a:pt x="2969660" y="7528769"/>
                  <a:pt x="2956283" y="7542147"/>
                  <a:pt x="2929529" y="7555520"/>
                </a:cubicBezTo>
                <a:cubicBezTo>
                  <a:pt x="2916153" y="7568901"/>
                  <a:pt x="2902776" y="7578931"/>
                  <a:pt x="2889400" y="7585619"/>
                </a:cubicBezTo>
                <a:cubicBezTo>
                  <a:pt x="2876023" y="7592309"/>
                  <a:pt x="2869335" y="7602342"/>
                  <a:pt x="2869335" y="7615718"/>
                </a:cubicBezTo>
                <a:cubicBezTo>
                  <a:pt x="2855959" y="7629096"/>
                  <a:pt x="2842582" y="7635783"/>
                  <a:pt x="2829205" y="7635783"/>
                </a:cubicBezTo>
                <a:cubicBezTo>
                  <a:pt x="2815825" y="7635783"/>
                  <a:pt x="2809136" y="7642473"/>
                  <a:pt x="2809136" y="7655847"/>
                </a:cubicBezTo>
                <a:lnTo>
                  <a:pt x="2789071" y="7695978"/>
                </a:lnTo>
                <a:cubicBezTo>
                  <a:pt x="2789071" y="7682602"/>
                  <a:pt x="2782387" y="7682602"/>
                  <a:pt x="2769007" y="7695978"/>
                </a:cubicBezTo>
                <a:cubicBezTo>
                  <a:pt x="2755630" y="7709355"/>
                  <a:pt x="2742253" y="7712701"/>
                  <a:pt x="2728876" y="7706011"/>
                </a:cubicBezTo>
                <a:cubicBezTo>
                  <a:pt x="2715499" y="7699325"/>
                  <a:pt x="2715499" y="7689290"/>
                  <a:pt x="2728876" y="7675913"/>
                </a:cubicBezTo>
                <a:lnTo>
                  <a:pt x="2728876" y="7655847"/>
                </a:lnTo>
                <a:cubicBezTo>
                  <a:pt x="2728876" y="7655847"/>
                  <a:pt x="2722189" y="7655847"/>
                  <a:pt x="2708812" y="7655847"/>
                </a:cubicBezTo>
                <a:cubicBezTo>
                  <a:pt x="2695435" y="7669227"/>
                  <a:pt x="2682058" y="7689290"/>
                  <a:pt x="2668681" y="7716044"/>
                </a:cubicBezTo>
                <a:cubicBezTo>
                  <a:pt x="2655305" y="7742799"/>
                  <a:pt x="2655305" y="7762863"/>
                  <a:pt x="2668681" y="7776240"/>
                </a:cubicBezTo>
                <a:cubicBezTo>
                  <a:pt x="2682058" y="7789618"/>
                  <a:pt x="2685402" y="7799651"/>
                  <a:pt x="2678714" y="7806337"/>
                </a:cubicBezTo>
                <a:cubicBezTo>
                  <a:pt x="2672025" y="7813027"/>
                  <a:pt x="2665337" y="7823059"/>
                  <a:pt x="2658649" y="7836435"/>
                </a:cubicBezTo>
                <a:cubicBezTo>
                  <a:pt x="2651961" y="7849813"/>
                  <a:pt x="2641929" y="7856499"/>
                  <a:pt x="2628552" y="7856499"/>
                </a:cubicBezTo>
                <a:cubicBezTo>
                  <a:pt x="2615175" y="7856499"/>
                  <a:pt x="2608483" y="7863189"/>
                  <a:pt x="2608483" y="7876566"/>
                </a:cubicBezTo>
                <a:cubicBezTo>
                  <a:pt x="2608483" y="7889944"/>
                  <a:pt x="2601798" y="7903320"/>
                  <a:pt x="2588421" y="7916698"/>
                </a:cubicBezTo>
                <a:cubicBezTo>
                  <a:pt x="2575042" y="7930074"/>
                  <a:pt x="2565008" y="7933418"/>
                  <a:pt x="2558321" y="7926728"/>
                </a:cubicBezTo>
                <a:cubicBezTo>
                  <a:pt x="2551636" y="7920041"/>
                  <a:pt x="2561665" y="7903320"/>
                  <a:pt x="2588421" y="7876566"/>
                </a:cubicBezTo>
                <a:cubicBezTo>
                  <a:pt x="2601798" y="7836435"/>
                  <a:pt x="2601798" y="7816372"/>
                  <a:pt x="2588421" y="7816372"/>
                </a:cubicBezTo>
                <a:cubicBezTo>
                  <a:pt x="2534911" y="7829748"/>
                  <a:pt x="2521536" y="7849813"/>
                  <a:pt x="2548288" y="7876566"/>
                </a:cubicBezTo>
                <a:cubicBezTo>
                  <a:pt x="2548288" y="7889944"/>
                  <a:pt x="2544944" y="7899977"/>
                  <a:pt x="2538257" y="7906665"/>
                </a:cubicBezTo>
                <a:cubicBezTo>
                  <a:pt x="2531567" y="7913355"/>
                  <a:pt x="2528223" y="7916698"/>
                  <a:pt x="2528223" y="7916698"/>
                </a:cubicBezTo>
                <a:cubicBezTo>
                  <a:pt x="2514847" y="7930074"/>
                  <a:pt x="2501469" y="7936761"/>
                  <a:pt x="2488093" y="7936761"/>
                </a:cubicBezTo>
                <a:cubicBezTo>
                  <a:pt x="2474716" y="7923384"/>
                  <a:pt x="2464683" y="7920041"/>
                  <a:pt x="2457995" y="7926728"/>
                </a:cubicBezTo>
                <a:cubicBezTo>
                  <a:pt x="2451307" y="7933418"/>
                  <a:pt x="2447963" y="7943451"/>
                  <a:pt x="2447963" y="7956826"/>
                </a:cubicBezTo>
                <a:cubicBezTo>
                  <a:pt x="2447963" y="7956826"/>
                  <a:pt x="2447963" y="7963515"/>
                  <a:pt x="2447963" y="7976892"/>
                </a:cubicBezTo>
                <a:lnTo>
                  <a:pt x="2447963" y="7996957"/>
                </a:lnTo>
                <a:lnTo>
                  <a:pt x="2447963" y="8017024"/>
                </a:lnTo>
                <a:lnTo>
                  <a:pt x="2468028" y="8017024"/>
                </a:lnTo>
                <a:lnTo>
                  <a:pt x="2488093" y="8037088"/>
                </a:lnTo>
                <a:cubicBezTo>
                  <a:pt x="2474716" y="8037088"/>
                  <a:pt x="2451307" y="8040434"/>
                  <a:pt x="2417866" y="8047121"/>
                </a:cubicBezTo>
                <a:cubicBezTo>
                  <a:pt x="2384425" y="8053808"/>
                  <a:pt x="2367704" y="8050465"/>
                  <a:pt x="2367704" y="8037088"/>
                </a:cubicBezTo>
                <a:cubicBezTo>
                  <a:pt x="2354327" y="8037088"/>
                  <a:pt x="2340950" y="8037088"/>
                  <a:pt x="2327571" y="8037088"/>
                </a:cubicBezTo>
                <a:lnTo>
                  <a:pt x="2367704" y="8077219"/>
                </a:lnTo>
                <a:lnTo>
                  <a:pt x="2387768" y="8077219"/>
                </a:lnTo>
                <a:lnTo>
                  <a:pt x="2327571" y="8157481"/>
                </a:lnTo>
                <a:lnTo>
                  <a:pt x="2267375" y="8237741"/>
                </a:lnTo>
                <a:cubicBezTo>
                  <a:pt x="2267375" y="8237741"/>
                  <a:pt x="2264029" y="8237741"/>
                  <a:pt x="2257342" y="8237741"/>
                </a:cubicBezTo>
                <a:cubicBezTo>
                  <a:pt x="2250655" y="8237741"/>
                  <a:pt x="2243965" y="8234397"/>
                  <a:pt x="2237277" y="8227707"/>
                </a:cubicBezTo>
                <a:cubicBezTo>
                  <a:pt x="2230588" y="8221020"/>
                  <a:pt x="2223900" y="8217676"/>
                  <a:pt x="2217212" y="8217676"/>
                </a:cubicBezTo>
                <a:cubicBezTo>
                  <a:pt x="2210524" y="8217676"/>
                  <a:pt x="2207179" y="8224363"/>
                  <a:pt x="2207179" y="8237741"/>
                </a:cubicBezTo>
                <a:cubicBezTo>
                  <a:pt x="2193803" y="8251118"/>
                  <a:pt x="2193803" y="8257807"/>
                  <a:pt x="2207179" y="8257807"/>
                </a:cubicBezTo>
                <a:lnTo>
                  <a:pt x="2207179" y="8297936"/>
                </a:lnTo>
                <a:cubicBezTo>
                  <a:pt x="2193803" y="8297936"/>
                  <a:pt x="2173738" y="8284561"/>
                  <a:pt x="2146984" y="8257807"/>
                </a:cubicBezTo>
                <a:lnTo>
                  <a:pt x="2066723" y="8338067"/>
                </a:lnTo>
                <a:lnTo>
                  <a:pt x="2046656" y="8358134"/>
                </a:lnTo>
                <a:cubicBezTo>
                  <a:pt x="2060033" y="8358134"/>
                  <a:pt x="2060033" y="8364821"/>
                  <a:pt x="2046656" y="8378198"/>
                </a:cubicBezTo>
                <a:cubicBezTo>
                  <a:pt x="2033279" y="8391575"/>
                  <a:pt x="2026592" y="8394919"/>
                  <a:pt x="2026592" y="8388231"/>
                </a:cubicBezTo>
                <a:cubicBezTo>
                  <a:pt x="2026592" y="8381544"/>
                  <a:pt x="2019902" y="8384888"/>
                  <a:pt x="2006526" y="8398262"/>
                </a:cubicBezTo>
                <a:cubicBezTo>
                  <a:pt x="1993150" y="8411642"/>
                  <a:pt x="1993150" y="8418329"/>
                  <a:pt x="2006526" y="8418329"/>
                </a:cubicBezTo>
                <a:cubicBezTo>
                  <a:pt x="2006526" y="8418329"/>
                  <a:pt x="2006526" y="8421673"/>
                  <a:pt x="2006526" y="8428360"/>
                </a:cubicBezTo>
                <a:cubicBezTo>
                  <a:pt x="2006526" y="8435050"/>
                  <a:pt x="1999838" y="8438393"/>
                  <a:pt x="1986461" y="8438393"/>
                </a:cubicBezTo>
                <a:cubicBezTo>
                  <a:pt x="1973085" y="8451773"/>
                  <a:pt x="1969741" y="8461804"/>
                  <a:pt x="1976429" y="8468491"/>
                </a:cubicBezTo>
                <a:cubicBezTo>
                  <a:pt x="1983117" y="8475181"/>
                  <a:pt x="1999838" y="8465147"/>
                  <a:pt x="2026592" y="8438393"/>
                </a:cubicBezTo>
                <a:lnTo>
                  <a:pt x="2106851" y="8398262"/>
                </a:lnTo>
                <a:lnTo>
                  <a:pt x="2086787" y="8418329"/>
                </a:lnTo>
                <a:cubicBezTo>
                  <a:pt x="2086787" y="8431706"/>
                  <a:pt x="2080100" y="8445083"/>
                  <a:pt x="2066723" y="8458460"/>
                </a:cubicBezTo>
                <a:cubicBezTo>
                  <a:pt x="2080100" y="8458460"/>
                  <a:pt x="2093474" y="8458460"/>
                  <a:pt x="2106851" y="8458460"/>
                </a:cubicBezTo>
                <a:cubicBezTo>
                  <a:pt x="2106851" y="8471837"/>
                  <a:pt x="2106851" y="8478524"/>
                  <a:pt x="2106851" y="8478524"/>
                </a:cubicBezTo>
                <a:cubicBezTo>
                  <a:pt x="2106851" y="8478524"/>
                  <a:pt x="2103507" y="8481871"/>
                  <a:pt x="2096820" y="8488558"/>
                </a:cubicBezTo>
                <a:cubicBezTo>
                  <a:pt x="2090131" y="8495245"/>
                  <a:pt x="2080100" y="8498589"/>
                  <a:pt x="2066723" y="8498589"/>
                </a:cubicBezTo>
                <a:cubicBezTo>
                  <a:pt x="2053343" y="8485214"/>
                  <a:pt x="2046656" y="8478524"/>
                  <a:pt x="2046656" y="8478524"/>
                </a:cubicBezTo>
                <a:lnTo>
                  <a:pt x="2026592" y="8478524"/>
                </a:lnTo>
                <a:lnTo>
                  <a:pt x="2006526" y="8518655"/>
                </a:lnTo>
                <a:cubicBezTo>
                  <a:pt x="1979773" y="8532032"/>
                  <a:pt x="1959708" y="8545410"/>
                  <a:pt x="1946331" y="8558787"/>
                </a:cubicBezTo>
                <a:cubicBezTo>
                  <a:pt x="1946331" y="8545410"/>
                  <a:pt x="1936298" y="8538720"/>
                  <a:pt x="1916234" y="8538720"/>
                </a:cubicBezTo>
                <a:cubicBezTo>
                  <a:pt x="1896169" y="8538720"/>
                  <a:pt x="1886134" y="8545410"/>
                  <a:pt x="1886134" y="8558787"/>
                </a:cubicBezTo>
                <a:lnTo>
                  <a:pt x="1866070" y="8578851"/>
                </a:lnTo>
                <a:cubicBezTo>
                  <a:pt x="1866070" y="8565474"/>
                  <a:pt x="1859382" y="8558787"/>
                  <a:pt x="1846006" y="8558787"/>
                </a:cubicBezTo>
                <a:cubicBezTo>
                  <a:pt x="1832629" y="8558787"/>
                  <a:pt x="1825942" y="8565474"/>
                  <a:pt x="1825942" y="8578851"/>
                </a:cubicBezTo>
                <a:lnTo>
                  <a:pt x="1805875" y="8618982"/>
                </a:lnTo>
                <a:lnTo>
                  <a:pt x="1785811" y="8618982"/>
                </a:lnTo>
                <a:cubicBezTo>
                  <a:pt x="1785811" y="8605605"/>
                  <a:pt x="1785811" y="8595571"/>
                  <a:pt x="1785811" y="8588884"/>
                </a:cubicBezTo>
                <a:cubicBezTo>
                  <a:pt x="1785811" y="8582197"/>
                  <a:pt x="1785811" y="8578851"/>
                  <a:pt x="1785811" y="8578851"/>
                </a:cubicBezTo>
                <a:lnTo>
                  <a:pt x="1785811" y="8558787"/>
                </a:lnTo>
                <a:lnTo>
                  <a:pt x="1765743" y="8538720"/>
                </a:lnTo>
                <a:cubicBezTo>
                  <a:pt x="1765743" y="8525343"/>
                  <a:pt x="1765743" y="8515312"/>
                  <a:pt x="1765743" y="8508622"/>
                </a:cubicBezTo>
                <a:cubicBezTo>
                  <a:pt x="1765743" y="8501935"/>
                  <a:pt x="1772432" y="8498589"/>
                  <a:pt x="1785811" y="8498589"/>
                </a:cubicBezTo>
                <a:cubicBezTo>
                  <a:pt x="1799187" y="8498589"/>
                  <a:pt x="1805875" y="8498589"/>
                  <a:pt x="1805875" y="8498589"/>
                </a:cubicBezTo>
                <a:cubicBezTo>
                  <a:pt x="1805875" y="8498589"/>
                  <a:pt x="1805875" y="8491901"/>
                  <a:pt x="1805875" y="8478524"/>
                </a:cubicBezTo>
                <a:cubicBezTo>
                  <a:pt x="1819251" y="8478524"/>
                  <a:pt x="1825942" y="8481871"/>
                  <a:pt x="1825942" y="8488558"/>
                </a:cubicBezTo>
                <a:cubicBezTo>
                  <a:pt x="1825942" y="8495245"/>
                  <a:pt x="1825942" y="8505278"/>
                  <a:pt x="1825942" y="8518655"/>
                </a:cubicBezTo>
                <a:lnTo>
                  <a:pt x="1825942" y="8558787"/>
                </a:lnTo>
                <a:cubicBezTo>
                  <a:pt x="1825942" y="8558787"/>
                  <a:pt x="1839318" y="8538720"/>
                  <a:pt x="1866070" y="8498589"/>
                </a:cubicBezTo>
                <a:lnTo>
                  <a:pt x="1906198" y="8458460"/>
                </a:lnTo>
                <a:lnTo>
                  <a:pt x="1926263" y="8418329"/>
                </a:lnTo>
                <a:lnTo>
                  <a:pt x="1926263" y="8398262"/>
                </a:lnTo>
                <a:cubicBezTo>
                  <a:pt x="1926263" y="8384888"/>
                  <a:pt x="1912890" y="8391575"/>
                  <a:pt x="1886134" y="8418329"/>
                </a:cubicBezTo>
                <a:lnTo>
                  <a:pt x="1856039" y="8418329"/>
                </a:lnTo>
                <a:cubicBezTo>
                  <a:pt x="1849349" y="8404952"/>
                  <a:pt x="1852693" y="8398262"/>
                  <a:pt x="1866070" y="8398262"/>
                </a:cubicBezTo>
                <a:cubicBezTo>
                  <a:pt x="1879446" y="8398262"/>
                  <a:pt x="1886134" y="8398262"/>
                  <a:pt x="1886134" y="8398262"/>
                </a:cubicBezTo>
                <a:cubicBezTo>
                  <a:pt x="1886134" y="8371511"/>
                  <a:pt x="1892821" y="8358134"/>
                  <a:pt x="1906198" y="8358134"/>
                </a:cubicBezTo>
                <a:cubicBezTo>
                  <a:pt x="1919575" y="8358134"/>
                  <a:pt x="1922919" y="8351444"/>
                  <a:pt x="1916234" y="8338067"/>
                </a:cubicBezTo>
                <a:cubicBezTo>
                  <a:pt x="1909542" y="8324690"/>
                  <a:pt x="1916234" y="8307969"/>
                  <a:pt x="1936298" y="8287905"/>
                </a:cubicBezTo>
                <a:cubicBezTo>
                  <a:pt x="1956365" y="8267838"/>
                  <a:pt x="1966397" y="8251118"/>
                  <a:pt x="1966397" y="8237741"/>
                </a:cubicBezTo>
                <a:lnTo>
                  <a:pt x="1926263" y="8277872"/>
                </a:lnTo>
                <a:cubicBezTo>
                  <a:pt x="1899513" y="8291249"/>
                  <a:pt x="1886134" y="8297936"/>
                  <a:pt x="1886134" y="8297936"/>
                </a:cubicBezTo>
                <a:lnTo>
                  <a:pt x="1886134" y="8257807"/>
                </a:lnTo>
                <a:cubicBezTo>
                  <a:pt x="1886134" y="8244430"/>
                  <a:pt x="1886134" y="8237741"/>
                  <a:pt x="1886134" y="8237741"/>
                </a:cubicBezTo>
                <a:lnTo>
                  <a:pt x="1926263" y="8217676"/>
                </a:lnTo>
                <a:cubicBezTo>
                  <a:pt x="1912890" y="8204299"/>
                  <a:pt x="1912890" y="8190922"/>
                  <a:pt x="1926263" y="8177545"/>
                </a:cubicBezTo>
                <a:lnTo>
                  <a:pt x="1926263" y="8157481"/>
                </a:lnTo>
                <a:lnTo>
                  <a:pt x="1906198" y="8177545"/>
                </a:lnTo>
                <a:lnTo>
                  <a:pt x="1886134" y="8177545"/>
                </a:lnTo>
                <a:lnTo>
                  <a:pt x="1886134" y="8137414"/>
                </a:lnTo>
                <a:cubicBezTo>
                  <a:pt x="1872759" y="8150791"/>
                  <a:pt x="1859382" y="8150791"/>
                  <a:pt x="1846006" y="8137414"/>
                </a:cubicBezTo>
                <a:lnTo>
                  <a:pt x="1825942" y="8117350"/>
                </a:lnTo>
                <a:lnTo>
                  <a:pt x="1785811" y="8157481"/>
                </a:lnTo>
                <a:lnTo>
                  <a:pt x="1765743" y="8177545"/>
                </a:lnTo>
                <a:lnTo>
                  <a:pt x="1765743" y="8157481"/>
                </a:lnTo>
                <a:lnTo>
                  <a:pt x="1805875" y="8097283"/>
                </a:lnTo>
                <a:lnTo>
                  <a:pt x="1846006" y="8037088"/>
                </a:lnTo>
                <a:cubicBezTo>
                  <a:pt x="1859382" y="8037088"/>
                  <a:pt x="1866070" y="8030401"/>
                  <a:pt x="1866070" y="8017024"/>
                </a:cubicBezTo>
                <a:cubicBezTo>
                  <a:pt x="1866070" y="8003647"/>
                  <a:pt x="1882793" y="7980236"/>
                  <a:pt x="1916234" y="7946795"/>
                </a:cubicBezTo>
                <a:cubicBezTo>
                  <a:pt x="1949675" y="7913355"/>
                  <a:pt x="1983117" y="7879911"/>
                  <a:pt x="2016558" y="7846468"/>
                </a:cubicBezTo>
                <a:cubicBezTo>
                  <a:pt x="2049999" y="7813027"/>
                  <a:pt x="2066723" y="7802994"/>
                  <a:pt x="2066723" y="7816372"/>
                </a:cubicBezTo>
                <a:lnTo>
                  <a:pt x="2106851" y="7796304"/>
                </a:lnTo>
                <a:cubicBezTo>
                  <a:pt x="2106851" y="7782928"/>
                  <a:pt x="2100164" y="7776240"/>
                  <a:pt x="2086787" y="7776240"/>
                </a:cubicBezTo>
                <a:cubicBezTo>
                  <a:pt x="2073410" y="7776240"/>
                  <a:pt x="2066723" y="7772896"/>
                  <a:pt x="2066723" y="7766206"/>
                </a:cubicBezTo>
                <a:cubicBezTo>
                  <a:pt x="2066723" y="7759520"/>
                  <a:pt x="2073410" y="7756173"/>
                  <a:pt x="2086787" y="7756173"/>
                </a:cubicBezTo>
                <a:cubicBezTo>
                  <a:pt x="2113541" y="7742799"/>
                  <a:pt x="2140297" y="7702668"/>
                  <a:pt x="2167046" y="7635783"/>
                </a:cubicBezTo>
                <a:lnTo>
                  <a:pt x="2167046" y="7655847"/>
                </a:lnTo>
                <a:lnTo>
                  <a:pt x="2187115" y="7615718"/>
                </a:lnTo>
                <a:cubicBezTo>
                  <a:pt x="2200492" y="7562211"/>
                  <a:pt x="2233933" y="7535457"/>
                  <a:pt x="2287440" y="7535457"/>
                </a:cubicBezTo>
                <a:cubicBezTo>
                  <a:pt x="2300817" y="7535457"/>
                  <a:pt x="2307504" y="7522079"/>
                  <a:pt x="2307504" y="7495326"/>
                </a:cubicBezTo>
                <a:lnTo>
                  <a:pt x="2347635" y="7435131"/>
                </a:lnTo>
                <a:cubicBezTo>
                  <a:pt x="2361012" y="7435131"/>
                  <a:pt x="2367704" y="7435131"/>
                  <a:pt x="2367704" y="7435131"/>
                </a:cubicBezTo>
                <a:cubicBezTo>
                  <a:pt x="2367704" y="7421753"/>
                  <a:pt x="2374391" y="7405033"/>
                  <a:pt x="2387768" y="7384965"/>
                </a:cubicBezTo>
                <a:cubicBezTo>
                  <a:pt x="2401145" y="7364901"/>
                  <a:pt x="2407832" y="7351524"/>
                  <a:pt x="2407832" y="7344838"/>
                </a:cubicBezTo>
                <a:cubicBezTo>
                  <a:pt x="2407832" y="7338148"/>
                  <a:pt x="2414522" y="7334803"/>
                  <a:pt x="2427898" y="7334803"/>
                </a:cubicBezTo>
                <a:cubicBezTo>
                  <a:pt x="2441275" y="7334803"/>
                  <a:pt x="2457995" y="7321427"/>
                  <a:pt x="2478060" y="7294672"/>
                </a:cubicBezTo>
                <a:cubicBezTo>
                  <a:pt x="2498126" y="7267921"/>
                  <a:pt x="2514847" y="7254542"/>
                  <a:pt x="2528223" y="7254542"/>
                </a:cubicBezTo>
                <a:cubicBezTo>
                  <a:pt x="2528223" y="7241165"/>
                  <a:pt x="2541601" y="7217756"/>
                  <a:pt x="2568352" y="7184313"/>
                </a:cubicBezTo>
                <a:cubicBezTo>
                  <a:pt x="2595106" y="7150872"/>
                  <a:pt x="2608483" y="7127463"/>
                  <a:pt x="2608483" y="7114085"/>
                </a:cubicBezTo>
                <a:lnTo>
                  <a:pt x="2628552" y="7094020"/>
                </a:lnTo>
                <a:cubicBezTo>
                  <a:pt x="2628552" y="7094020"/>
                  <a:pt x="2638585" y="7083987"/>
                  <a:pt x="2658649" y="7063923"/>
                </a:cubicBezTo>
                <a:cubicBezTo>
                  <a:pt x="2678714" y="7043855"/>
                  <a:pt x="2682058" y="7033825"/>
                  <a:pt x="2668681" y="7033825"/>
                </a:cubicBezTo>
                <a:cubicBezTo>
                  <a:pt x="2668681" y="7020447"/>
                  <a:pt x="2682058" y="7000384"/>
                  <a:pt x="2708812" y="6973630"/>
                </a:cubicBezTo>
                <a:lnTo>
                  <a:pt x="2728876" y="6953562"/>
                </a:lnTo>
                <a:lnTo>
                  <a:pt x="2769007" y="6933499"/>
                </a:lnTo>
                <a:cubicBezTo>
                  <a:pt x="2782387" y="6920121"/>
                  <a:pt x="2792415" y="6910088"/>
                  <a:pt x="2799105" y="6903401"/>
                </a:cubicBezTo>
                <a:cubicBezTo>
                  <a:pt x="2805792" y="6896710"/>
                  <a:pt x="2802449" y="6893367"/>
                  <a:pt x="2789071" y="6893367"/>
                </a:cubicBezTo>
                <a:lnTo>
                  <a:pt x="2809136" y="6873302"/>
                </a:lnTo>
                <a:lnTo>
                  <a:pt x="2909465" y="6772974"/>
                </a:lnTo>
                <a:cubicBezTo>
                  <a:pt x="2909465" y="6759600"/>
                  <a:pt x="2902776" y="6759600"/>
                  <a:pt x="2889400" y="6772974"/>
                </a:cubicBezTo>
                <a:lnTo>
                  <a:pt x="2909465" y="6732845"/>
                </a:lnTo>
                <a:cubicBezTo>
                  <a:pt x="2909465" y="6719469"/>
                  <a:pt x="2912809" y="6716122"/>
                  <a:pt x="2919497" y="6722812"/>
                </a:cubicBezTo>
                <a:cubicBezTo>
                  <a:pt x="2926185" y="6729502"/>
                  <a:pt x="2932873" y="6729502"/>
                  <a:pt x="2939563" y="6722812"/>
                </a:cubicBezTo>
                <a:cubicBezTo>
                  <a:pt x="2946250" y="6716122"/>
                  <a:pt x="2949593" y="6712779"/>
                  <a:pt x="2949593" y="6712779"/>
                </a:cubicBezTo>
                <a:lnTo>
                  <a:pt x="2989724" y="6652584"/>
                </a:lnTo>
                <a:lnTo>
                  <a:pt x="3029855" y="6592388"/>
                </a:lnTo>
                <a:lnTo>
                  <a:pt x="3049919" y="6592388"/>
                </a:lnTo>
                <a:cubicBezTo>
                  <a:pt x="3090053" y="6552256"/>
                  <a:pt x="3110118" y="6525503"/>
                  <a:pt x="3110118" y="6512125"/>
                </a:cubicBezTo>
                <a:lnTo>
                  <a:pt x="3130183" y="6492061"/>
                </a:lnTo>
                <a:cubicBezTo>
                  <a:pt x="3130183" y="6492061"/>
                  <a:pt x="3136871" y="6485371"/>
                  <a:pt x="3150247" y="6471994"/>
                </a:cubicBezTo>
                <a:cubicBezTo>
                  <a:pt x="3163624" y="6458620"/>
                  <a:pt x="3170313" y="6445240"/>
                  <a:pt x="3170313" y="6431867"/>
                </a:cubicBezTo>
                <a:lnTo>
                  <a:pt x="3150247" y="6431867"/>
                </a:lnTo>
                <a:lnTo>
                  <a:pt x="3170313" y="6411799"/>
                </a:lnTo>
                <a:cubicBezTo>
                  <a:pt x="3197067" y="6411799"/>
                  <a:pt x="3240541" y="6371669"/>
                  <a:pt x="3300739" y="6291408"/>
                </a:cubicBezTo>
                <a:cubicBezTo>
                  <a:pt x="3360934" y="6211147"/>
                  <a:pt x="3397720" y="6171015"/>
                  <a:pt x="3411097" y="6171015"/>
                </a:cubicBezTo>
                <a:cubicBezTo>
                  <a:pt x="3424474" y="6171015"/>
                  <a:pt x="3454571" y="6144262"/>
                  <a:pt x="3501391" y="6090757"/>
                </a:cubicBezTo>
                <a:cubicBezTo>
                  <a:pt x="3548209" y="6037247"/>
                  <a:pt x="3571620" y="6003804"/>
                  <a:pt x="3571620" y="5990429"/>
                </a:cubicBezTo>
                <a:cubicBezTo>
                  <a:pt x="3571620" y="5977052"/>
                  <a:pt x="3584996" y="5963676"/>
                  <a:pt x="3611749" y="5950298"/>
                </a:cubicBezTo>
                <a:lnTo>
                  <a:pt x="3611749" y="5910167"/>
                </a:lnTo>
                <a:lnTo>
                  <a:pt x="3591684" y="5910167"/>
                </a:lnTo>
                <a:cubicBezTo>
                  <a:pt x="3605061" y="5896791"/>
                  <a:pt x="3618437" y="5890103"/>
                  <a:pt x="3631814" y="5890103"/>
                </a:cubicBezTo>
                <a:lnTo>
                  <a:pt x="3591684" y="5890103"/>
                </a:lnTo>
                <a:lnTo>
                  <a:pt x="3591684" y="5870037"/>
                </a:lnTo>
                <a:cubicBezTo>
                  <a:pt x="3618437" y="5856659"/>
                  <a:pt x="3635157" y="5849972"/>
                  <a:pt x="3641847" y="5849972"/>
                </a:cubicBezTo>
                <a:cubicBezTo>
                  <a:pt x="3648534" y="5849972"/>
                  <a:pt x="3665258" y="5833249"/>
                  <a:pt x="3692009" y="5799808"/>
                </a:cubicBezTo>
                <a:lnTo>
                  <a:pt x="3708062" y="5771718"/>
                </a:lnTo>
                <a:lnTo>
                  <a:pt x="3712077" y="5769711"/>
                </a:lnTo>
                <a:lnTo>
                  <a:pt x="3732140" y="5729578"/>
                </a:lnTo>
                <a:lnTo>
                  <a:pt x="3708062" y="5771718"/>
                </a:lnTo>
                <a:lnTo>
                  <a:pt x="3671945" y="5789776"/>
                </a:lnTo>
                <a:cubicBezTo>
                  <a:pt x="3658568" y="5803152"/>
                  <a:pt x="3651881" y="5809841"/>
                  <a:pt x="3651881" y="5809841"/>
                </a:cubicBezTo>
                <a:cubicBezTo>
                  <a:pt x="3638501" y="5809841"/>
                  <a:pt x="3618437" y="5823218"/>
                  <a:pt x="3591684" y="5849972"/>
                </a:cubicBezTo>
                <a:cubicBezTo>
                  <a:pt x="3564930" y="5876727"/>
                  <a:pt x="3551555" y="5896791"/>
                  <a:pt x="3551555" y="5910167"/>
                </a:cubicBezTo>
                <a:cubicBezTo>
                  <a:pt x="3538176" y="5923544"/>
                  <a:pt x="3531488" y="5930232"/>
                  <a:pt x="3531488" y="5930232"/>
                </a:cubicBezTo>
                <a:cubicBezTo>
                  <a:pt x="3518111" y="5930232"/>
                  <a:pt x="3514768" y="5943608"/>
                  <a:pt x="3521458" y="5970362"/>
                </a:cubicBezTo>
                <a:cubicBezTo>
                  <a:pt x="3528145" y="5997117"/>
                  <a:pt x="3524801" y="6010493"/>
                  <a:pt x="3511424" y="6010493"/>
                </a:cubicBezTo>
                <a:lnTo>
                  <a:pt x="3511424" y="6030558"/>
                </a:lnTo>
                <a:lnTo>
                  <a:pt x="3471292" y="6050626"/>
                </a:lnTo>
                <a:cubicBezTo>
                  <a:pt x="3377654" y="6157642"/>
                  <a:pt x="3330837" y="6207804"/>
                  <a:pt x="3330837" y="6201114"/>
                </a:cubicBezTo>
                <a:cubicBezTo>
                  <a:pt x="3330837" y="6194426"/>
                  <a:pt x="3337525" y="6181050"/>
                  <a:pt x="3350901" y="6160985"/>
                </a:cubicBezTo>
                <a:cubicBezTo>
                  <a:pt x="3364278" y="6140917"/>
                  <a:pt x="3370966" y="6130884"/>
                  <a:pt x="3370966" y="6130884"/>
                </a:cubicBezTo>
                <a:cubicBezTo>
                  <a:pt x="3357590" y="6117511"/>
                  <a:pt x="3350901" y="6114164"/>
                  <a:pt x="3350901" y="6120854"/>
                </a:cubicBezTo>
                <a:cubicBezTo>
                  <a:pt x="3350901" y="6127540"/>
                  <a:pt x="3344213" y="6130884"/>
                  <a:pt x="3330837" y="6130884"/>
                </a:cubicBezTo>
                <a:cubicBezTo>
                  <a:pt x="3317459" y="6144262"/>
                  <a:pt x="3310772" y="6157642"/>
                  <a:pt x="3310772" y="6171015"/>
                </a:cubicBezTo>
                <a:cubicBezTo>
                  <a:pt x="3310772" y="6184393"/>
                  <a:pt x="3304083" y="6194426"/>
                  <a:pt x="3290703" y="6201114"/>
                </a:cubicBezTo>
                <a:cubicBezTo>
                  <a:pt x="3277329" y="6207804"/>
                  <a:pt x="3273985" y="6217837"/>
                  <a:pt x="3280670" y="6231213"/>
                </a:cubicBezTo>
                <a:cubicBezTo>
                  <a:pt x="3287362" y="6244588"/>
                  <a:pt x="3284018" y="6261311"/>
                  <a:pt x="3270641" y="6281376"/>
                </a:cubicBezTo>
                <a:cubicBezTo>
                  <a:pt x="3257262" y="6301440"/>
                  <a:pt x="3223821" y="6311473"/>
                  <a:pt x="3170313" y="6311473"/>
                </a:cubicBezTo>
                <a:cubicBezTo>
                  <a:pt x="3130183" y="6324850"/>
                  <a:pt x="3103430" y="6338228"/>
                  <a:pt x="3090053" y="6351604"/>
                </a:cubicBezTo>
                <a:cubicBezTo>
                  <a:pt x="3063299" y="6378358"/>
                  <a:pt x="3049919" y="6391735"/>
                  <a:pt x="3049919" y="6391735"/>
                </a:cubicBezTo>
                <a:lnTo>
                  <a:pt x="3049919" y="6411799"/>
                </a:lnTo>
                <a:cubicBezTo>
                  <a:pt x="3036543" y="6425177"/>
                  <a:pt x="3036543" y="6431867"/>
                  <a:pt x="3049919" y="6431867"/>
                </a:cubicBezTo>
                <a:cubicBezTo>
                  <a:pt x="3063299" y="6431867"/>
                  <a:pt x="3069989" y="6435210"/>
                  <a:pt x="3069989" y="6441897"/>
                </a:cubicBezTo>
                <a:cubicBezTo>
                  <a:pt x="3069989" y="6448586"/>
                  <a:pt x="3063299" y="6451930"/>
                  <a:pt x="3049919" y="6451930"/>
                </a:cubicBezTo>
                <a:lnTo>
                  <a:pt x="3029855" y="6451930"/>
                </a:lnTo>
                <a:cubicBezTo>
                  <a:pt x="3029855" y="6438554"/>
                  <a:pt x="3023170" y="6438554"/>
                  <a:pt x="3009791" y="6451930"/>
                </a:cubicBezTo>
                <a:cubicBezTo>
                  <a:pt x="2996411" y="6465308"/>
                  <a:pt x="2996411" y="6471994"/>
                  <a:pt x="3009791" y="6471994"/>
                </a:cubicBezTo>
                <a:lnTo>
                  <a:pt x="2989724" y="6471994"/>
                </a:lnTo>
                <a:cubicBezTo>
                  <a:pt x="2989724" y="6471994"/>
                  <a:pt x="2979693" y="6482028"/>
                  <a:pt x="2959627" y="6502092"/>
                </a:cubicBezTo>
                <a:cubicBezTo>
                  <a:pt x="2939563" y="6522160"/>
                  <a:pt x="2929529" y="6538879"/>
                  <a:pt x="2929529" y="6552256"/>
                </a:cubicBezTo>
                <a:lnTo>
                  <a:pt x="2909465" y="6572321"/>
                </a:lnTo>
                <a:cubicBezTo>
                  <a:pt x="2909465" y="6585699"/>
                  <a:pt x="2886056" y="6612453"/>
                  <a:pt x="2839238" y="6652584"/>
                </a:cubicBezTo>
                <a:cubicBezTo>
                  <a:pt x="2792415" y="6692715"/>
                  <a:pt x="2765661" y="6712779"/>
                  <a:pt x="2758974" y="6712779"/>
                </a:cubicBezTo>
                <a:cubicBezTo>
                  <a:pt x="2752287" y="6712779"/>
                  <a:pt x="2762317" y="6699404"/>
                  <a:pt x="2789071" y="6672647"/>
                </a:cubicBezTo>
                <a:lnTo>
                  <a:pt x="2809136" y="6652584"/>
                </a:lnTo>
                <a:cubicBezTo>
                  <a:pt x="2809136" y="6639206"/>
                  <a:pt x="2822517" y="6619143"/>
                  <a:pt x="2849269" y="6592388"/>
                </a:cubicBezTo>
                <a:cubicBezTo>
                  <a:pt x="2862646" y="6579010"/>
                  <a:pt x="2869335" y="6565634"/>
                  <a:pt x="2869335" y="6552256"/>
                </a:cubicBezTo>
                <a:cubicBezTo>
                  <a:pt x="2855959" y="6565634"/>
                  <a:pt x="2842582" y="6575664"/>
                  <a:pt x="2829205" y="6582354"/>
                </a:cubicBezTo>
                <a:cubicBezTo>
                  <a:pt x="2815825" y="6589045"/>
                  <a:pt x="2809136" y="6592388"/>
                  <a:pt x="2809136" y="6592388"/>
                </a:cubicBezTo>
                <a:cubicBezTo>
                  <a:pt x="2795761" y="6605764"/>
                  <a:pt x="2792415" y="6615796"/>
                  <a:pt x="2799105" y="6622486"/>
                </a:cubicBezTo>
                <a:cubicBezTo>
                  <a:pt x="2805792" y="6629176"/>
                  <a:pt x="2802449" y="6635862"/>
                  <a:pt x="2789071" y="6642549"/>
                </a:cubicBezTo>
                <a:cubicBezTo>
                  <a:pt x="2775695" y="6649239"/>
                  <a:pt x="2762317" y="6649239"/>
                  <a:pt x="2748941" y="6642549"/>
                </a:cubicBezTo>
                <a:cubicBezTo>
                  <a:pt x="2735563" y="6635862"/>
                  <a:pt x="2728876" y="6625829"/>
                  <a:pt x="2728876" y="6612453"/>
                </a:cubicBezTo>
                <a:cubicBezTo>
                  <a:pt x="2728876" y="6599075"/>
                  <a:pt x="2735563" y="6592388"/>
                  <a:pt x="2748941" y="6592388"/>
                </a:cubicBezTo>
                <a:lnTo>
                  <a:pt x="2769007" y="6572321"/>
                </a:lnTo>
                <a:lnTo>
                  <a:pt x="2748941" y="6572321"/>
                </a:lnTo>
                <a:cubicBezTo>
                  <a:pt x="2735563" y="6585699"/>
                  <a:pt x="2725533" y="6592388"/>
                  <a:pt x="2718843" y="6592388"/>
                </a:cubicBezTo>
                <a:cubicBezTo>
                  <a:pt x="2712156" y="6592388"/>
                  <a:pt x="2708812" y="6592388"/>
                  <a:pt x="2708812" y="6592388"/>
                </a:cubicBezTo>
                <a:cubicBezTo>
                  <a:pt x="2695435" y="6592388"/>
                  <a:pt x="2688746" y="6602422"/>
                  <a:pt x="2688746" y="6622486"/>
                </a:cubicBezTo>
                <a:cubicBezTo>
                  <a:pt x="2688746" y="6642549"/>
                  <a:pt x="2688746" y="6652584"/>
                  <a:pt x="2688746" y="6652584"/>
                </a:cubicBezTo>
                <a:lnTo>
                  <a:pt x="2708812" y="6672647"/>
                </a:lnTo>
                <a:cubicBezTo>
                  <a:pt x="2695435" y="6686025"/>
                  <a:pt x="2695435" y="6692715"/>
                  <a:pt x="2708812" y="6692715"/>
                </a:cubicBezTo>
                <a:cubicBezTo>
                  <a:pt x="2722189" y="6692715"/>
                  <a:pt x="2728876" y="6692715"/>
                  <a:pt x="2728876" y="6692715"/>
                </a:cubicBezTo>
                <a:cubicBezTo>
                  <a:pt x="2728876" y="6692715"/>
                  <a:pt x="2722189" y="6699404"/>
                  <a:pt x="2708812" y="6712779"/>
                </a:cubicBezTo>
                <a:lnTo>
                  <a:pt x="2688746" y="6692715"/>
                </a:lnTo>
                <a:cubicBezTo>
                  <a:pt x="2688746" y="6692715"/>
                  <a:pt x="2682058" y="6686025"/>
                  <a:pt x="2668681" y="6672647"/>
                </a:cubicBezTo>
                <a:lnTo>
                  <a:pt x="2628552" y="6692715"/>
                </a:lnTo>
                <a:cubicBezTo>
                  <a:pt x="2601798" y="6719469"/>
                  <a:pt x="2581733" y="6732845"/>
                  <a:pt x="2568352" y="6732845"/>
                </a:cubicBezTo>
                <a:cubicBezTo>
                  <a:pt x="2554977" y="6732845"/>
                  <a:pt x="2548288" y="6736189"/>
                  <a:pt x="2548288" y="6742877"/>
                </a:cubicBezTo>
                <a:cubicBezTo>
                  <a:pt x="2548288" y="6749567"/>
                  <a:pt x="2541601" y="6756253"/>
                  <a:pt x="2528223" y="6762943"/>
                </a:cubicBezTo>
                <a:cubicBezTo>
                  <a:pt x="2514847" y="6769631"/>
                  <a:pt x="2508157" y="6766286"/>
                  <a:pt x="2508157" y="6752910"/>
                </a:cubicBezTo>
                <a:lnTo>
                  <a:pt x="2528223" y="6712779"/>
                </a:lnTo>
                <a:cubicBezTo>
                  <a:pt x="2568352" y="6739532"/>
                  <a:pt x="2588421" y="6719469"/>
                  <a:pt x="2588421" y="6652584"/>
                </a:cubicBezTo>
                <a:lnTo>
                  <a:pt x="2608483" y="6632519"/>
                </a:lnTo>
                <a:lnTo>
                  <a:pt x="2588421" y="6632519"/>
                </a:lnTo>
                <a:lnTo>
                  <a:pt x="2588421" y="6612453"/>
                </a:lnTo>
                <a:cubicBezTo>
                  <a:pt x="2601798" y="6612453"/>
                  <a:pt x="2618519" y="6602422"/>
                  <a:pt x="2638585" y="6582354"/>
                </a:cubicBezTo>
                <a:cubicBezTo>
                  <a:pt x="2658649" y="6562291"/>
                  <a:pt x="2668681" y="6545568"/>
                  <a:pt x="2668681" y="6532193"/>
                </a:cubicBezTo>
                <a:cubicBezTo>
                  <a:pt x="2668681" y="6518815"/>
                  <a:pt x="2675370" y="6512125"/>
                  <a:pt x="2688746" y="6512125"/>
                </a:cubicBezTo>
                <a:lnTo>
                  <a:pt x="2728876" y="6471994"/>
                </a:lnTo>
                <a:cubicBezTo>
                  <a:pt x="2728876" y="6471994"/>
                  <a:pt x="2728876" y="6465308"/>
                  <a:pt x="2728876" y="6451930"/>
                </a:cubicBezTo>
                <a:cubicBezTo>
                  <a:pt x="2742253" y="6465308"/>
                  <a:pt x="2752287" y="6465308"/>
                  <a:pt x="2758974" y="6451930"/>
                </a:cubicBezTo>
                <a:cubicBezTo>
                  <a:pt x="2765661" y="6438554"/>
                  <a:pt x="2775695" y="6418489"/>
                  <a:pt x="2789071" y="6391735"/>
                </a:cubicBezTo>
                <a:cubicBezTo>
                  <a:pt x="2802449" y="6364982"/>
                  <a:pt x="2815825" y="6344914"/>
                  <a:pt x="2829205" y="6331539"/>
                </a:cubicBezTo>
                <a:lnTo>
                  <a:pt x="2809136" y="6331539"/>
                </a:lnTo>
                <a:cubicBezTo>
                  <a:pt x="2795761" y="6344914"/>
                  <a:pt x="2785728" y="6348261"/>
                  <a:pt x="2779038" y="6341571"/>
                </a:cubicBezTo>
                <a:cubicBezTo>
                  <a:pt x="2772351" y="6334883"/>
                  <a:pt x="2769007" y="6338228"/>
                  <a:pt x="2769007" y="6351604"/>
                </a:cubicBezTo>
                <a:lnTo>
                  <a:pt x="2769007" y="6371669"/>
                </a:lnTo>
                <a:cubicBezTo>
                  <a:pt x="2755630" y="6358293"/>
                  <a:pt x="2748941" y="6351604"/>
                  <a:pt x="2748941" y="6351604"/>
                </a:cubicBezTo>
                <a:cubicBezTo>
                  <a:pt x="2748941" y="6351604"/>
                  <a:pt x="2748941" y="6344914"/>
                  <a:pt x="2748941" y="6331539"/>
                </a:cubicBezTo>
                <a:cubicBezTo>
                  <a:pt x="2775695" y="6251278"/>
                  <a:pt x="2802449" y="6211147"/>
                  <a:pt x="2829205" y="6211147"/>
                </a:cubicBezTo>
                <a:cubicBezTo>
                  <a:pt x="2842582" y="6211147"/>
                  <a:pt x="2855959" y="6204457"/>
                  <a:pt x="2869335" y="6191083"/>
                </a:cubicBezTo>
                <a:cubicBezTo>
                  <a:pt x="2882712" y="6177706"/>
                  <a:pt x="2889400" y="6171015"/>
                  <a:pt x="2889400" y="6171015"/>
                </a:cubicBezTo>
                <a:lnTo>
                  <a:pt x="2889400" y="6150952"/>
                </a:lnTo>
                <a:cubicBezTo>
                  <a:pt x="2902776" y="6137574"/>
                  <a:pt x="2909465" y="6130884"/>
                  <a:pt x="2909465" y="6130884"/>
                </a:cubicBezTo>
                <a:cubicBezTo>
                  <a:pt x="2909465" y="6117511"/>
                  <a:pt x="2912809" y="6107476"/>
                  <a:pt x="2919497" y="6100786"/>
                </a:cubicBezTo>
                <a:cubicBezTo>
                  <a:pt x="2926185" y="6094100"/>
                  <a:pt x="2929529" y="6084067"/>
                  <a:pt x="2929529" y="6070689"/>
                </a:cubicBezTo>
                <a:cubicBezTo>
                  <a:pt x="2956283" y="6057314"/>
                  <a:pt x="2969660" y="6050626"/>
                  <a:pt x="2969660" y="6050626"/>
                </a:cubicBezTo>
                <a:cubicBezTo>
                  <a:pt x="2969660" y="6037247"/>
                  <a:pt x="2986381" y="6013837"/>
                  <a:pt x="3019822" y="5980396"/>
                </a:cubicBezTo>
                <a:cubicBezTo>
                  <a:pt x="3053268" y="5946955"/>
                  <a:pt x="3076676" y="5930232"/>
                  <a:pt x="3090053" y="5930232"/>
                </a:cubicBezTo>
                <a:cubicBezTo>
                  <a:pt x="3090053" y="5930232"/>
                  <a:pt x="3090053" y="5926889"/>
                  <a:pt x="3090053" y="5920200"/>
                </a:cubicBezTo>
                <a:cubicBezTo>
                  <a:pt x="3090053" y="5913511"/>
                  <a:pt x="3096742" y="5896791"/>
                  <a:pt x="3110118" y="5870037"/>
                </a:cubicBezTo>
                <a:lnTo>
                  <a:pt x="3130183" y="5870037"/>
                </a:lnTo>
                <a:lnTo>
                  <a:pt x="3150247" y="5870037"/>
                </a:lnTo>
                <a:cubicBezTo>
                  <a:pt x="3163624" y="5870037"/>
                  <a:pt x="3166969" y="5866693"/>
                  <a:pt x="3160280" y="5860004"/>
                </a:cubicBezTo>
                <a:cubicBezTo>
                  <a:pt x="3153592" y="5853315"/>
                  <a:pt x="3146903" y="5839939"/>
                  <a:pt x="3140215" y="5819874"/>
                </a:cubicBezTo>
                <a:cubicBezTo>
                  <a:pt x="3133527" y="5799808"/>
                  <a:pt x="3136871" y="5796465"/>
                  <a:pt x="3150247" y="5809841"/>
                </a:cubicBezTo>
                <a:lnTo>
                  <a:pt x="3170313" y="5789776"/>
                </a:lnTo>
                <a:cubicBezTo>
                  <a:pt x="3156936" y="5776400"/>
                  <a:pt x="3156936" y="5769711"/>
                  <a:pt x="3170313" y="5769711"/>
                </a:cubicBezTo>
                <a:cubicBezTo>
                  <a:pt x="3183690" y="5769711"/>
                  <a:pt x="3190377" y="5776400"/>
                  <a:pt x="3190377" y="5789776"/>
                </a:cubicBezTo>
                <a:cubicBezTo>
                  <a:pt x="3190377" y="5803152"/>
                  <a:pt x="3197067" y="5806498"/>
                  <a:pt x="3210444" y="5799808"/>
                </a:cubicBezTo>
                <a:cubicBezTo>
                  <a:pt x="3223821" y="5793120"/>
                  <a:pt x="3237195" y="5783087"/>
                  <a:pt x="3250572" y="5769711"/>
                </a:cubicBezTo>
                <a:lnTo>
                  <a:pt x="3250572" y="5749646"/>
                </a:lnTo>
                <a:cubicBezTo>
                  <a:pt x="3237195" y="5749646"/>
                  <a:pt x="3230508" y="5749646"/>
                  <a:pt x="3230508" y="5749646"/>
                </a:cubicBezTo>
                <a:cubicBezTo>
                  <a:pt x="3230508" y="5709515"/>
                  <a:pt x="3243885" y="5696137"/>
                  <a:pt x="3270641" y="5709515"/>
                </a:cubicBezTo>
                <a:cubicBezTo>
                  <a:pt x="3284018" y="5709515"/>
                  <a:pt x="3300739" y="5699482"/>
                  <a:pt x="3320803" y="5679418"/>
                </a:cubicBezTo>
                <a:cubicBezTo>
                  <a:pt x="3340869" y="5659350"/>
                  <a:pt x="3350901" y="5635942"/>
                  <a:pt x="3350901" y="5609188"/>
                </a:cubicBezTo>
                <a:lnTo>
                  <a:pt x="3370966" y="5569057"/>
                </a:lnTo>
                <a:lnTo>
                  <a:pt x="3330837" y="5589125"/>
                </a:lnTo>
                <a:lnTo>
                  <a:pt x="3310772" y="5609188"/>
                </a:lnTo>
                <a:cubicBezTo>
                  <a:pt x="3270641" y="5609188"/>
                  <a:pt x="3257262" y="5622566"/>
                  <a:pt x="3270641" y="5649320"/>
                </a:cubicBezTo>
                <a:cubicBezTo>
                  <a:pt x="3270641" y="5662693"/>
                  <a:pt x="3263954" y="5669383"/>
                  <a:pt x="3250572" y="5669383"/>
                </a:cubicBezTo>
                <a:lnTo>
                  <a:pt x="3230508" y="5689451"/>
                </a:lnTo>
                <a:cubicBezTo>
                  <a:pt x="3217131" y="5689451"/>
                  <a:pt x="3210444" y="5692794"/>
                  <a:pt x="3210444" y="5699482"/>
                </a:cubicBezTo>
                <a:cubicBezTo>
                  <a:pt x="3210444" y="5706172"/>
                  <a:pt x="3203754" y="5709515"/>
                  <a:pt x="3190377" y="5709515"/>
                </a:cubicBezTo>
                <a:cubicBezTo>
                  <a:pt x="3190377" y="5709515"/>
                  <a:pt x="3179091" y="5720803"/>
                  <a:pt x="3156520" y="5743373"/>
                </a:cubicBezTo>
                <a:lnTo>
                  <a:pt x="3138781" y="5761111"/>
                </a:lnTo>
                <a:lnTo>
                  <a:pt x="3141469" y="5762187"/>
                </a:lnTo>
                <a:cubicBezTo>
                  <a:pt x="3143977" y="5763859"/>
                  <a:pt x="3146903" y="5766366"/>
                  <a:pt x="3150247" y="5769711"/>
                </a:cubicBezTo>
                <a:lnTo>
                  <a:pt x="3130183" y="5769711"/>
                </a:lnTo>
                <a:cubicBezTo>
                  <a:pt x="3090053" y="5809841"/>
                  <a:pt x="3063299" y="5823218"/>
                  <a:pt x="3049919" y="5809841"/>
                </a:cubicBezTo>
                <a:cubicBezTo>
                  <a:pt x="3049919" y="5836596"/>
                  <a:pt x="3046576" y="5849972"/>
                  <a:pt x="3039891" y="5849972"/>
                </a:cubicBezTo>
                <a:cubicBezTo>
                  <a:pt x="3033199" y="5849972"/>
                  <a:pt x="3029855" y="5856659"/>
                  <a:pt x="3029855" y="5870037"/>
                </a:cubicBezTo>
                <a:cubicBezTo>
                  <a:pt x="3029855" y="5883413"/>
                  <a:pt x="3029855" y="5890103"/>
                  <a:pt x="3029855" y="5890103"/>
                </a:cubicBezTo>
                <a:cubicBezTo>
                  <a:pt x="3029855" y="5890103"/>
                  <a:pt x="3023170" y="5896791"/>
                  <a:pt x="3009791" y="5910167"/>
                </a:cubicBezTo>
                <a:cubicBezTo>
                  <a:pt x="2996411" y="5923544"/>
                  <a:pt x="2989724" y="5930232"/>
                  <a:pt x="2989724" y="5930232"/>
                </a:cubicBezTo>
                <a:cubicBezTo>
                  <a:pt x="2989724" y="5930232"/>
                  <a:pt x="2983037" y="5930232"/>
                  <a:pt x="2969660" y="5930232"/>
                </a:cubicBezTo>
                <a:cubicBezTo>
                  <a:pt x="2969660" y="5943608"/>
                  <a:pt x="2962970" y="5956986"/>
                  <a:pt x="2949593" y="5970362"/>
                </a:cubicBezTo>
                <a:cubicBezTo>
                  <a:pt x="2936217" y="5983739"/>
                  <a:pt x="2932873" y="5997117"/>
                  <a:pt x="2939563" y="6010493"/>
                </a:cubicBezTo>
                <a:cubicBezTo>
                  <a:pt x="2946250" y="6023871"/>
                  <a:pt x="2949593" y="6030558"/>
                  <a:pt x="2949593" y="6030558"/>
                </a:cubicBezTo>
                <a:cubicBezTo>
                  <a:pt x="2922842" y="6043936"/>
                  <a:pt x="2909465" y="6043936"/>
                  <a:pt x="2909465" y="6030558"/>
                </a:cubicBezTo>
                <a:lnTo>
                  <a:pt x="2889400" y="6010493"/>
                </a:lnTo>
                <a:lnTo>
                  <a:pt x="2869335" y="6050626"/>
                </a:lnTo>
                <a:cubicBezTo>
                  <a:pt x="2882712" y="6064002"/>
                  <a:pt x="2886056" y="6074032"/>
                  <a:pt x="2879367" y="6080722"/>
                </a:cubicBezTo>
                <a:cubicBezTo>
                  <a:pt x="2872679" y="6087412"/>
                  <a:pt x="2869335" y="6084067"/>
                  <a:pt x="2869335" y="6070689"/>
                </a:cubicBezTo>
                <a:lnTo>
                  <a:pt x="2849269" y="6070689"/>
                </a:lnTo>
                <a:cubicBezTo>
                  <a:pt x="2835892" y="6084067"/>
                  <a:pt x="2829205" y="6094100"/>
                  <a:pt x="2829205" y="6100786"/>
                </a:cubicBezTo>
                <a:cubicBezTo>
                  <a:pt x="2829205" y="6107476"/>
                  <a:pt x="2822517" y="6110821"/>
                  <a:pt x="2809136" y="6110821"/>
                </a:cubicBezTo>
                <a:cubicBezTo>
                  <a:pt x="2782387" y="6110821"/>
                  <a:pt x="2769007" y="6130884"/>
                  <a:pt x="2769007" y="6171015"/>
                </a:cubicBezTo>
                <a:lnTo>
                  <a:pt x="2748941" y="6191083"/>
                </a:lnTo>
                <a:cubicBezTo>
                  <a:pt x="2748941" y="6191083"/>
                  <a:pt x="2742253" y="6194426"/>
                  <a:pt x="2728876" y="6201114"/>
                </a:cubicBezTo>
                <a:cubicBezTo>
                  <a:pt x="2715499" y="6207804"/>
                  <a:pt x="2708812" y="6217837"/>
                  <a:pt x="2708812" y="6231213"/>
                </a:cubicBezTo>
                <a:cubicBezTo>
                  <a:pt x="2708812" y="6231213"/>
                  <a:pt x="2705466" y="6234557"/>
                  <a:pt x="2698779" y="6241245"/>
                </a:cubicBezTo>
                <a:cubicBezTo>
                  <a:pt x="2692090" y="6247935"/>
                  <a:pt x="2682058" y="6257968"/>
                  <a:pt x="2668681" y="6271342"/>
                </a:cubicBezTo>
                <a:cubicBezTo>
                  <a:pt x="2655305" y="6284718"/>
                  <a:pt x="2641929" y="6298097"/>
                  <a:pt x="2628552" y="6311473"/>
                </a:cubicBezTo>
                <a:lnTo>
                  <a:pt x="2628552" y="6331539"/>
                </a:lnTo>
                <a:cubicBezTo>
                  <a:pt x="2615175" y="6331539"/>
                  <a:pt x="2595106" y="6344914"/>
                  <a:pt x="2568352" y="6371669"/>
                </a:cubicBezTo>
                <a:lnTo>
                  <a:pt x="2528223" y="6431867"/>
                </a:lnTo>
                <a:cubicBezTo>
                  <a:pt x="2514847" y="6431867"/>
                  <a:pt x="2501469" y="6441897"/>
                  <a:pt x="2488093" y="6461963"/>
                </a:cubicBezTo>
                <a:cubicBezTo>
                  <a:pt x="2474716" y="6482028"/>
                  <a:pt x="2468028" y="6492061"/>
                  <a:pt x="2468028" y="6492061"/>
                </a:cubicBezTo>
                <a:lnTo>
                  <a:pt x="2447963" y="6492061"/>
                </a:lnTo>
                <a:cubicBezTo>
                  <a:pt x="2447963" y="6478684"/>
                  <a:pt x="2444619" y="6471994"/>
                  <a:pt x="2437931" y="6471994"/>
                </a:cubicBezTo>
                <a:cubicBezTo>
                  <a:pt x="2431242" y="6471994"/>
                  <a:pt x="2427898" y="6478684"/>
                  <a:pt x="2427898" y="6492061"/>
                </a:cubicBezTo>
                <a:lnTo>
                  <a:pt x="2407832" y="6532193"/>
                </a:lnTo>
                <a:lnTo>
                  <a:pt x="2387768" y="6512125"/>
                </a:lnTo>
                <a:cubicBezTo>
                  <a:pt x="2387768" y="6512125"/>
                  <a:pt x="2387768" y="6505439"/>
                  <a:pt x="2387768" y="6492061"/>
                </a:cubicBezTo>
                <a:cubicBezTo>
                  <a:pt x="2401145" y="6492061"/>
                  <a:pt x="2407832" y="6488718"/>
                  <a:pt x="2407832" y="6482028"/>
                </a:cubicBezTo>
                <a:cubicBezTo>
                  <a:pt x="2407832" y="6475338"/>
                  <a:pt x="2401145" y="6471994"/>
                  <a:pt x="2387768" y="6471994"/>
                </a:cubicBezTo>
                <a:cubicBezTo>
                  <a:pt x="2387768" y="6471994"/>
                  <a:pt x="2387768" y="6478684"/>
                  <a:pt x="2387768" y="6492061"/>
                </a:cubicBezTo>
                <a:lnTo>
                  <a:pt x="2347635" y="6512125"/>
                </a:lnTo>
                <a:cubicBezTo>
                  <a:pt x="2334258" y="6512125"/>
                  <a:pt x="2327571" y="6505439"/>
                  <a:pt x="2327571" y="6492061"/>
                </a:cubicBezTo>
                <a:lnTo>
                  <a:pt x="2347635" y="6471994"/>
                </a:lnTo>
                <a:lnTo>
                  <a:pt x="2387768" y="6431867"/>
                </a:lnTo>
                <a:cubicBezTo>
                  <a:pt x="2414522" y="6418489"/>
                  <a:pt x="2427898" y="6415142"/>
                  <a:pt x="2427898" y="6421832"/>
                </a:cubicBezTo>
                <a:cubicBezTo>
                  <a:pt x="2427898" y="6428522"/>
                  <a:pt x="2441275" y="6425177"/>
                  <a:pt x="2468028" y="6411799"/>
                </a:cubicBezTo>
                <a:cubicBezTo>
                  <a:pt x="2468028" y="6398423"/>
                  <a:pt x="2471372" y="6388391"/>
                  <a:pt x="2478060" y="6381701"/>
                </a:cubicBezTo>
                <a:cubicBezTo>
                  <a:pt x="2484749" y="6375011"/>
                  <a:pt x="2488093" y="6368325"/>
                  <a:pt x="2488093" y="6361637"/>
                </a:cubicBezTo>
                <a:cubicBezTo>
                  <a:pt x="2488093" y="6354947"/>
                  <a:pt x="2488093" y="6348261"/>
                  <a:pt x="2488093" y="6341571"/>
                </a:cubicBezTo>
                <a:cubicBezTo>
                  <a:pt x="2488093" y="6334883"/>
                  <a:pt x="2494780" y="6331539"/>
                  <a:pt x="2508157" y="6331539"/>
                </a:cubicBezTo>
                <a:cubicBezTo>
                  <a:pt x="2521536" y="6331539"/>
                  <a:pt x="2528223" y="6328193"/>
                  <a:pt x="2528223" y="6321506"/>
                </a:cubicBezTo>
                <a:cubicBezTo>
                  <a:pt x="2528223" y="6314816"/>
                  <a:pt x="2528223" y="6304783"/>
                  <a:pt x="2528223" y="6291408"/>
                </a:cubicBezTo>
                <a:cubicBezTo>
                  <a:pt x="2528223" y="6278032"/>
                  <a:pt x="2534911" y="6271342"/>
                  <a:pt x="2548288" y="6271342"/>
                </a:cubicBezTo>
                <a:cubicBezTo>
                  <a:pt x="2548288" y="6284718"/>
                  <a:pt x="2551636" y="6294752"/>
                  <a:pt x="2558321" y="6301440"/>
                </a:cubicBezTo>
                <a:cubicBezTo>
                  <a:pt x="2565008" y="6308130"/>
                  <a:pt x="2571698" y="6304783"/>
                  <a:pt x="2578385" y="6291408"/>
                </a:cubicBezTo>
                <a:cubicBezTo>
                  <a:pt x="2585077" y="6278032"/>
                  <a:pt x="2585077" y="6261311"/>
                  <a:pt x="2578385" y="6241245"/>
                </a:cubicBezTo>
                <a:cubicBezTo>
                  <a:pt x="2571698" y="6221180"/>
                  <a:pt x="2561665" y="6211147"/>
                  <a:pt x="2548288" y="6211147"/>
                </a:cubicBezTo>
                <a:cubicBezTo>
                  <a:pt x="2521536" y="6211147"/>
                  <a:pt x="2461339" y="6264654"/>
                  <a:pt x="2367704" y="6371669"/>
                </a:cubicBezTo>
                <a:lnTo>
                  <a:pt x="2347635" y="6411799"/>
                </a:lnTo>
                <a:cubicBezTo>
                  <a:pt x="2320881" y="6438554"/>
                  <a:pt x="2304160" y="6458620"/>
                  <a:pt x="2297473" y="6471994"/>
                </a:cubicBezTo>
                <a:lnTo>
                  <a:pt x="2291999" y="6493884"/>
                </a:lnTo>
                <a:lnTo>
                  <a:pt x="2297473" y="6492061"/>
                </a:lnTo>
                <a:cubicBezTo>
                  <a:pt x="2304160" y="6492061"/>
                  <a:pt x="2310847" y="6498749"/>
                  <a:pt x="2317537" y="6512125"/>
                </a:cubicBezTo>
                <a:cubicBezTo>
                  <a:pt x="2324225" y="6525503"/>
                  <a:pt x="2320881" y="6538879"/>
                  <a:pt x="2307504" y="6552256"/>
                </a:cubicBezTo>
                <a:cubicBezTo>
                  <a:pt x="2294127" y="6565634"/>
                  <a:pt x="2287440" y="6565634"/>
                  <a:pt x="2287440" y="6552256"/>
                </a:cubicBezTo>
                <a:cubicBezTo>
                  <a:pt x="2287440" y="6552256"/>
                  <a:pt x="2294127" y="6545568"/>
                  <a:pt x="2307504" y="6532193"/>
                </a:cubicBezTo>
                <a:cubicBezTo>
                  <a:pt x="2307504" y="6532193"/>
                  <a:pt x="2300817" y="6532193"/>
                  <a:pt x="2287440" y="6532193"/>
                </a:cubicBezTo>
                <a:cubicBezTo>
                  <a:pt x="2287440" y="6525505"/>
                  <a:pt x="2287440" y="6519652"/>
                  <a:pt x="2287440" y="6514633"/>
                </a:cubicBezTo>
                <a:lnTo>
                  <a:pt x="2287440" y="6512125"/>
                </a:lnTo>
                <a:lnTo>
                  <a:pt x="2247309" y="6552256"/>
                </a:lnTo>
                <a:cubicBezTo>
                  <a:pt x="2233933" y="6552256"/>
                  <a:pt x="2227244" y="6555601"/>
                  <a:pt x="2227244" y="6562291"/>
                </a:cubicBezTo>
                <a:cubicBezTo>
                  <a:pt x="2227244" y="6568977"/>
                  <a:pt x="2223900" y="6572321"/>
                  <a:pt x="2217212" y="6572321"/>
                </a:cubicBezTo>
                <a:cubicBezTo>
                  <a:pt x="2210524" y="6572321"/>
                  <a:pt x="2207179" y="6579010"/>
                  <a:pt x="2207179" y="6592388"/>
                </a:cubicBezTo>
                <a:lnTo>
                  <a:pt x="2187115" y="6592388"/>
                </a:lnTo>
                <a:lnTo>
                  <a:pt x="2187115" y="6572321"/>
                </a:lnTo>
                <a:cubicBezTo>
                  <a:pt x="2187115" y="6572321"/>
                  <a:pt x="2183771" y="6572321"/>
                  <a:pt x="2177082" y="6572321"/>
                </a:cubicBezTo>
                <a:cubicBezTo>
                  <a:pt x="2170395" y="6572321"/>
                  <a:pt x="2163705" y="6575664"/>
                  <a:pt x="2157017" y="6582354"/>
                </a:cubicBezTo>
                <a:cubicBezTo>
                  <a:pt x="2150331" y="6589045"/>
                  <a:pt x="2153674" y="6592388"/>
                  <a:pt x="2167046" y="6592388"/>
                </a:cubicBezTo>
                <a:lnTo>
                  <a:pt x="2146984" y="6632519"/>
                </a:lnTo>
                <a:cubicBezTo>
                  <a:pt x="2120228" y="6659274"/>
                  <a:pt x="2106851" y="6672647"/>
                  <a:pt x="2106851" y="6672647"/>
                </a:cubicBezTo>
                <a:lnTo>
                  <a:pt x="2106851" y="6652584"/>
                </a:lnTo>
                <a:lnTo>
                  <a:pt x="2106851" y="6632519"/>
                </a:lnTo>
                <a:lnTo>
                  <a:pt x="2126920" y="6592388"/>
                </a:lnTo>
                <a:cubicBezTo>
                  <a:pt x="2140297" y="6565634"/>
                  <a:pt x="2146984" y="6545568"/>
                  <a:pt x="2146984" y="6532193"/>
                </a:cubicBezTo>
                <a:cubicBezTo>
                  <a:pt x="2133605" y="6545568"/>
                  <a:pt x="2120228" y="6552256"/>
                  <a:pt x="2106851" y="6552256"/>
                </a:cubicBezTo>
                <a:cubicBezTo>
                  <a:pt x="2093474" y="6552256"/>
                  <a:pt x="2090131" y="6558946"/>
                  <a:pt x="2096820" y="6572321"/>
                </a:cubicBezTo>
                <a:cubicBezTo>
                  <a:pt x="2103507" y="6585699"/>
                  <a:pt x="2103507" y="6592388"/>
                  <a:pt x="2096820" y="6592388"/>
                </a:cubicBezTo>
                <a:cubicBezTo>
                  <a:pt x="2090131" y="6592388"/>
                  <a:pt x="2080100" y="6585699"/>
                  <a:pt x="2066723" y="6572321"/>
                </a:cubicBezTo>
                <a:lnTo>
                  <a:pt x="2066723" y="6592388"/>
                </a:lnTo>
                <a:cubicBezTo>
                  <a:pt x="2066723" y="6605764"/>
                  <a:pt x="2066723" y="6615796"/>
                  <a:pt x="2066723" y="6622486"/>
                </a:cubicBezTo>
                <a:cubicBezTo>
                  <a:pt x="2066723" y="6629176"/>
                  <a:pt x="2063376" y="6632519"/>
                  <a:pt x="2056689" y="6632519"/>
                </a:cubicBezTo>
                <a:cubicBezTo>
                  <a:pt x="2049999" y="6632519"/>
                  <a:pt x="2046656" y="6632519"/>
                  <a:pt x="2046656" y="6632519"/>
                </a:cubicBezTo>
                <a:cubicBezTo>
                  <a:pt x="2046656" y="6632519"/>
                  <a:pt x="2046656" y="6625829"/>
                  <a:pt x="2046656" y="6612453"/>
                </a:cubicBezTo>
                <a:cubicBezTo>
                  <a:pt x="2033279" y="6612453"/>
                  <a:pt x="2023246" y="6612453"/>
                  <a:pt x="2016558" y="6612453"/>
                </a:cubicBezTo>
                <a:cubicBezTo>
                  <a:pt x="2009871" y="6612453"/>
                  <a:pt x="2006526" y="6605764"/>
                  <a:pt x="2006526" y="6592388"/>
                </a:cubicBezTo>
                <a:cubicBezTo>
                  <a:pt x="2006526" y="6592388"/>
                  <a:pt x="2013215" y="6585699"/>
                  <a:pt x="2026592" y="6572321"/>
                </a:cubicBezTo>
                <a:cubicBezTo>
                  <a:pt x="2039969" y="6585699"/>
                  <a:pt x="2060033" y="6579010"/>
                  <a:pt x="2086787" y="6552256"/>
                </a:cubicBezTo>
                <a:cubicBezTo>
                  <a:pt x="2086787" y="6538879"/>
                  <a:pt x="2093474" y="6525503"/>
                  <a:pt x="2106851" y="6512125"/>
                </a:cubicBezTo>
                <a:cubicBezTo>
                  <a:pt x="2120228" y="6498749"/>
                  <a:pt x="2130261" y="6492061"/>
                  <a:pt x="2136949" y="6492061"/>
                </a:cubicBezTo>
                <a:cubicBezTo>
                  <a:pt x="2143641" y="6492061"/>
                  <a:pt x="2146984" y="6492061"/>
                  <a:pt x="2146984" y="6492061"/>
                </a:cubicBezTo>
                <a:cubicBezTo>
                  <a:pt x="2160361" y="6478684"/>
                  <a:pt x="2167046" y="6471994"/>
                  <a:pt x="2167046" y="6471994"/>
                </a:cubicBezTo>
                <a:cubicBezTo>
                  <a:pt x="2180425" y="6471994"/>
                  <a:pt x="2187115" y="6475338"/>
                  <a:pt x="2187115" y="6482028"/>
                </a:cubicBezTo>
                <a:cubicBezTo>
                  <a:pt x="2187115" y="6488718"/>
                  <a:pt x="2187115" y="6492061"/>
                  <a:pt x="2187115" y="6492061"/>
                </a:cubicBezTo>
                <a:lnTo>
                  <a:pt x="2207179" y="6512125"/>
                </a:lnTo>
                <a:cubicBezTo>
                  <a:pt x="2207179" y="6525503"/>
                  <a:pt x="2207179" y="6532193"/>
                  <a:pt x="2207179" y="6532193"/>
                </a:cubicBezTo>
                <a:cubicBezTo>
                  <a:pt x="2207179" y="6532193"/>
                  <a:pt x="2210524" y="6528850"/>
                  <a:pt x="2217212" y="6522160"/>
                </a:cubicBezTo>
                <a:cubicBezTo>
                  <a:pt x="2223900" y="6515470"/>
                  <a:pt x="2233933" y="6512125"/>
                  <a:pt x="2247309" y="6512125"/>
                </a:cubicBezTo>
                <a:cubicBezTo>
                  <a:pt x="2260685" y="6485371"/>
                  <a:pt x="2264029" y="6468651"/>
                  <a:pt x="2257342" y="6461963"/>
                </a:cubicBezTo>
                <a:cubicBezTo>
                  <a:pt x="2250655" y="6455275"/>
                  <a:pt x="2267375" y="6431867"/>
                  <a:pt x="2307504" y="6391735"/>
                </a:cubicBezTo>
                <a:cubicBezTo>
                  <a:pt x="2347635" y="6351604"/>
                  <a:pt x="2367704" y="6324850"/>
                  <a:pt x="2367704" y="6311473"/>
                </a:cubicBezTo>
                <a:lnTo>
                  <a:pt x="2227244" y="6451930"/>
                </a:lnTo>
                <a:cubicBezTo>
                  <a:pt x="2213868" y="6465308"/>
                  <a:pt x="2203836" y="6471994"/>
                  <a:pt x="2197148" y="6471994"/>
                </a:cubicBezTo>
                <a:cubicBezTo>
                  <a:pt x="2190459" y="6471994"/>
                  <a:pt x="2187115" y="6471994"/>
                  <a:pt x="2187115" y="6471994"/>
                </a:cubicBezTo>
                <a:cubicBezTo>
                  <a:pt x="2173738" y="6458620"/>
                  <a:pt x="2173738" y="6451930"/>
                  <a:pt x="2187115" y="6451930"/>
                </a:cubicBezTo>
                <a:lnTo>
                  <a:pt x="2187115" y="6411799"/>
                </a:lnTo>
                <a:cubicBezTo>
                  <a:pt x="2160361" y="6385045"/>
                  <a:pt x="2160361" y="6371669"/>
                  <a:pt x="2187115" y="6371669"/>
                </a:cubicBezTo>
                <a:cubicBezTo>
                  <a:pt x="2200492" y="6371669"/>
                  <a:pt x="2207179" y="6375011"/>
                  <a:pt x="2207179" y="6381701"/>
                </a:cubicBezTo>
                <a:cubicBezTo>
                  <a:pt x="2207179" y="6388391"/>
                  <a:pt x="2207179" y="6391735"/>
                  <a:pt x="2207179" y="6391735"/>
                </a:cubicBezTo>
                <a:cubicBezTo>
                  <a:pt x="2207179" y="6405113"/>
                  <a:pt x="2210524" y="6411799"/>
                  <a:pt x="2217212" y="6411799"/>
                </a:cubicBezTo>
                <a:cubicBezTo>
                  <a:pt x="2223900" y="6411799"/>
                  <a:pt x="2227244" y="6405113"/>
                  <a:pt x="2227244" y="6391735"/>
                </a:cubicBezTo>
                <a:cubicBezTo>
                  <a:pt x="2213868" y="6324850"/>
                  <a:pt x="2233933" y="6291408"/>
                  <a:pt x="2287440" y="6291408"/>
                </a:cubicBezTo>
                <a:lnTo>
                  <a:pt x="2307504" y="6271342"/>
                </a:lnTo>
                <a:cubicBezTo>
                  <a:pt x="2294127" y="6257968"/>
                  <a:pt x="2274063" y="6264654"/>
                  <a:pt x="2247309" y="6291408"/>
                </a:cubicBezTo>
                <a:lnTo>
                  <a:pt x="2207179" y="6331539"/>
                </a:lnTo>
                <a:lnTo>
                  <a:pt x="2227244" y="6291408"/>
                </a:lnTo>
                <a:cubicBezTo>
                  <a:pt x="2240621" y="6278032"/>
                  <a:pt x="2243965" y="6267999"/>
                  <a:pt x="2237277" y="6261311"/>
                </a:cubicBezTo>
                <a:cubicBezTo>
                  <a:pt x="2230588" y="6254621"/>
                  <a:pt x="2203836" y="6278032"/>
                  <a:pt x="2157017" y="6331539"/>
                </a:cubicBezTo>
                <a:cubicBezTo>
                  <a:pt x="2110199" y="6385045"/>
                  <a:pt x="2086787" y="6405113"/>
                  <a:pt x="2086787" y="6391735"/>
                </a:cubicBezTo>
                <a:cubicBezTo>
                  <a:pt x="2073410" y="6391735"/>
                  <a:pt x="2070066" y="6385045"/>
                  <a:pt x="2076753" y="6371669"/>
                </a:cubicBezTo>
                <a:cubicBezTo>
                  <a:pt x="2083443" y="6358293"/>
                  <a:pt x="2093474" y="6344914"/>
                  <a:pt x="2106851" y="6331539"/>
                </a:cubicBezTo>
                <a:cubicBezTo>
                  <a:pt x="2120228" y="6318163"/>
                  <a:pt x="2130261" y="6307293"/>
                  <a:pt x="2136949" y="6298932"/>
                </a:cubicBezTo>
                <a:lnTo>
                  <a:pt x="2143336" y="6287760"/>
                </a:lnTo>
                <a:lnTo>
                  <a:pt x="2126920" y="6271342"/>
                </a:lnTo>
                <a:lnTo>
                  <a:pt x="2146984" y="6271342"/>
                </a:lnTo>
                <a:lnTo>
                  <a:pt x="2146984" y="6281376"/>
                </a:lnTo>
                <a:cubicBezTo>
                  <a:pt x="2146984" y="6274686"/>
                  <a:pt x="2157017" y="6267999"/>
                  <a:pt x="2177082" y="6261311"/>
                </a:cubicBezTo>
                <a:cubicBezTo>
                  <a:pt x="2197148" y="6254621"/>
                  <a:pt x="2203836" y="6247935"/>
                  <a:pt x="2197148" y="6241245"/>
                </a:cubicBezTo>
                <a:cubicBezTo>
                  <a:pt x="2190459" y="6234557"/>
                  <a:pt x="2193803" y="6231213"/>
                  <a:pt x="2207179" y="6231213"/>
                </a:cubicBezTo>
                <a:cubicBezTo>
                  <a:pt x="2220556" y="6231213"/>
                  <a:pt x="2227244" y="6231213"/>
                  <a:pt x="2227244" y="6231213"/>
                </a:cubicBezTo>
                <a:lnTo>
                  <a:pt x="2247309" y="6211147"/>
                </a:lnTo>
                <a:cubicBezTo>
                  <a:pt x="2260685" y="6211147"/>
                  <a:pt x="2264029" y="6217837"/>
                  <a:pt x="2257342" y="6231213"/>
                </a:cubicBezTo>
                <a:cubicBezTo>
                  <a:pt x="2250655" y="6244588"/>
                  <a:pt x="2250655" y="6251278"/>
                  <a:pt x="2257342" y="6251278"/>
                </a:cubicBezTo>
                <a:cubicBezTo>
                  <a:pt x="2264029" y="6251278"/>
                  <a:pt x="2274063" y="6237900"/>
                  <a:pt x="2287440" y="6211147"/>
                </a:cubicBezTo>
                <a:lnTo>
                  <a:pt x="2307504" y="6191083"/>
                </a:lnTo>
                <a:cubicBezTo>
                  <a:pt x="2280753" y="6204457"/>
                  <a:pt x="2264029" y="6207804"/>
                  <a:pt x="2257342" y="6201114"/>
                </a:cubicBezTo>
                <a:cubicBezTo>
                  <a:pt x="2250655" y="6194426"/>
                  <a:pt x="2253997" y="6184393"/>
                  <a:pt x="2267375" y="6171015"/>
                </a:cubicBezTo>
                <a:cubicBezTo>
                  <a:pt x="2267375" y="6157642"/>
                  <a:pt x="2274063" y="6150952"/>
                  <a:pt x="2287440" y="6150952"/>
                </a:cubicBezTo>
                <a:cubicBezTo>
                  <a:pt x="2287440" y="6150952"/>
                  <a:pt x="2294127" y="6144262"/>
                  <a:pt x="2307504" y="6130884"/>
                </a:cubicBezTo>
                <a:cubicBezTo>
                  <a:pt x="2320881" y="6117511"/>
                  <a:pt x="2320881" y="6110821"/>
                  <a:pt x="2307504" y="6110821"/>
                </a:cubicBezTo>
                <a:lnTo>
                  <a:pt x="2327571" y="6090757"/>
                </a:lnTo>
                <a:cubicBezTo>
                  <a:pt x="2354327" y="6090757"/>
                  <a:pt x="2367704" y="6084067"/>
                  <a:pt x="2367704" y="6070689"/>
                </a:cubicBezTo>
                <a:cubicBezTo>
                  <a:pt x="2367704" y="6057314"/>
                  <a:pt x="2354327" y="6050626"/>
                  <a:pt x="2327571" y="6050626"/>
                </a:cubicBezTo>
                <a:lnTo>
                  <a:pt x="2307504" y="6070689"/>
                </a:lnTo>
                <a:lnTo>
                  <a:pt x="2307504" y="6090757"/>
                </a:lnTo>
                <a:lnTo>
                  <a:pt x="2267375" y="6110821"/>
                </a:lnTo>
                <a:lnTo>
                  <a:pt x="2247309" y="6110821"/>
                </a:lnTo>
                <a:lnTo>
                  <a:pt x="2227244" y="6090757"/>
                </a:lnTo>
                <a:lnTo>
                  <a:pt x="2106851" y="6171015"/>
                </a:lnTo>
                <a:cubicBezTo>
                  <a:pt x="2093474" y="6184393"/>
                  <a:pt x="2090131" y="6197769"/>
                  <a:pt x="2096820" y="6211147"/>
                </a:cubicBezTo>
                <a:cubicBezTo>
                  <a:pt x="2103507" y="6224523"/>
                  <a:pt x="2093474" y="6231213"/>
                  <a:pt x="2066723" y="6231213"/>
                </a:cubicBezTo>
                <a:lnTo>
                  <a:pt x="2006526" y="6311473"/>
                </a:lnTo>
                <a:cubicBezTo>
                  <a:pt x="1993150" y="6311473"/>
                  <a:pt x="1976429" y="6324850"/>
                  <a:pt x="1956365" y="6351604"/>
                </a:cubicBezTo>
                <a:cubicBezTo>
                  <a:pt x="1936298" y="6378358"/>
                  <a:pt x="1916234" y="6405113"/>
                  <a:pt x="1896169" y="6431867"/>
                </a:cubicBezTo>
                <a:cubicBezTo>
                  <a:pt x="1876103" y="6458620"/>
                  <a:pt x="1862726" y="6471994"/>
                  <a:pt x="1856039" y="6471994"/>
                </a:cubicBezTo>
                <a:cubicBezTo>
                  <a:pt x="1849349" y="6471994"/>
                  <a:pt x="1839318" y="6478684"/>
                  <a:pt x="1825942" y="6492061"/>
                </a:cubicBezTo>
                <a:cubicBezTo>
                  <a:pt x="1812565" y="6505439"/>
                  <a:pt x="1809218" y="6515470"/>
                  <a:pt x="1815907" y="6522160"/>
                </a:cubicBezTo>
                <a:cubicBezTo>
                  <a:pt x="1822595" y="6528850"/>
                  <a:pt x="1819251" y="6532193"/>
                  <a:pt x="1805875" y="6532193"/>
                </a:cubicBezTo>
                <a:cubicBezTo>
                  <a:pt x="1792498" y="6532193"/>
                  <a:pt x="1785811" y="6538879"/>
                  <a:pt x="1785811" y="6552256"/>
                </a:cubicBezTo>
                <a:cubicBezTo>
                  <a:pt x="1785811" y="6565634"/>
                  <a:pt x="1782467" y="6572321"/>
                  <a:pt x="1775776" y="6572321"/>
                </a:cubicBezTo>
                <a:cubicBezTo>
                  <a:pt x="1769090" y="6572321"/>
                  <a:pt x="1752367" y="6572321"/>
                  <a:pt x="1725615" y="6572321"/>
                </a:cubicBezTo>
                <a:cubicBezTo>
                  <a:pt x="1725615" y="6558946"/>
                  <a:pt x="1728959" y="6552256"/>
                  <a:pt x="1735646" y="6552256"/>
                </a:cubicBezTo>
                <a:cubicBezTo>
                  <a:pt x="1742336" y="6552256"/>
                  <a:pt x="1745679" y="6545568"/>
                  <a:pt x="1745679" y="6532193"/>
                </a:cubicBezTo>
                <a:cubicBezTo>
                  <a:pt x="1732301" y="6532193"/>
                  <a:pt x="1732301" y="6525503"/>
                  <a:pt x="1745679" y="6512125"/>
                </a:cubicBezTo>
                <a:lnTo>
                  <a:pt x="1725615" y="6512125"/>
                </a:lnTo>
                <a:cubicBezTo>
                  <a:pt x="1725615" y="6512125"/>
                  <a:pt x="1722268" y="6515470"/>
                  <a:pt x="1715582" y="6522160"/>
                </a:cubicBezTo>
                <a:cubicBezTo>
                  <a:pt x="1708892" y="6528850"/>
                  <a:pt x="1705548" y="6532193"/>
                  <a:pt x="1705548" y="6532193"/>
                </a:cubicBezTo>
                <a:lnTo>
                  <a:pt x="1685484" y="6532193"/>
                </a:lnTo>
                <a:cubicBezTo>
                  <a:pt x="1672104" y="6532193"/>
                  <a:pt x="1665417" y="6532193"/>
                  <a:pt x="1665417" y="6532193"/>
                </a:cubicBezTo>
                <a:cubicBezTo>
                  <a:pt x="1665417" y="6545568"/>
                  <a:pt x="1665417" y="6552256"/>
                  <a:pt x="1665417" y="6552256"/>
                </a:cubicBezTo>
                <a:lnTo>
                  <a:pt x="1665417" y="6572321"/>
                </a:lnTo>
                <a:lnTo>
                  <a:pt x="1625285" y="6592388"/>
                </a:lnTo>
                <a:cubicBezTo>
                  <a:pt x="1625285" y="6592388"/>
                  <a:pt x="1625285" y="6599075"/>
                  <a:pt x="1625285" y="6612453"/>
                </a:cubicBezTo>
                <a:lnTo>
                  <a:pt x="1585158" y="6612453"/>
                </a:lnTo>
                <a:lnTo>
                  <a:pt x="1565090" y="6632519"/>
                </a:lnTo>
                <a:cubicBezTo>
                  <a:pt x="1551714" y="6632519"/>
                  <a:pt x="1545026" y="6635862"/>
                  <a:pt x="1545026" y="6642549"/>
                </a:cubicBezTo>
                <a:cubicBezTo>
                  <a:pt x="1545026" y="6649239"/>
                  <a:pt x="1541682" y="6655927"/>
                  <a:pt x="1534993" y="6662617"/>
                </a:cubicBezTo>
                <a:cubicBezTo>
                  <a:pt x="1528306" y="6669303"/>
                  <a:pt x="1524960" y="6672647"/>
                  <a:pt x="1524960" y="6672647"/>
                </a:cubicBezTo>
                <a:cubicBezTo>
                  <a:pt x="1511582" y="6672647"/>
                  <a:pt x="1504895" y="6672647"/>
                  <a:pt x="1504895" y="6672647"/>
                </a:cubicBezTo>
                <a:lnTo>
                  <a:pt x="1524960" y="6692715"/>
                </a:lnTo>
                <a:cubicBezTo>
                  <a:pt x="1538337" y="6706091"/>
                  <a:pt x="1538337" y="6716122"/>
                  <a:pt x="1524960" y="6722812"/>
                </a:cubicBezTo>
                <a:cubicBezTo>
                  <a:pt x="1511582" y="6729502"/>
                  <a:pt x="1498206" y="6732845"/>
                  <a:pt x="1484831" y="6732845"/>
                </a:cubicBezTo>
                <a:cubicBezTo>
                  <a:pt x="1484831" y="6732845"/>
                  <a:pt x="1484831" y="6736189"/>
                  <a:pt x="1484831" y="6742877"/>
                </a:cubicBezTo>
                <a:cubicBezTo>
                  <a:pt x="1484831" y="6749567"/>
                  <a:pt x="1484831" y="6752910"/>
                  <a:pt x="1484831" y="6752910"/>
                </a:cubicBezTo>
                <a:cubicBezTo>
                  <a:pt x="1471454" y="6766286"/>
                  <a:pt x="1461421" y="6769631"/>
                  <a:pt x="1454734" y="6762943"/>
                </a:cubicBezTo>
                <a:cubicBezTo>
                  <a:pt x="1448043" y="6756253"/>
                  <a:pt x="1434665" y="6759600"/>
                  <a:pt x="1414603" y="6772974"/>
                </a:cubicBezTo>
                <a:cubicBezTo>
                  <a:pt x="1394536" y="6786350"/>
                  <a:pt x="1384504" y="6806417"/>
                  <a:pt x="1384504" y="6833171"/>
                </a:cubicBezTo>
                <a:cubicBezTo>
                  <a:pt x="1384504" y="6846546"/>
                  <a:pt x="1384504" y="6853235"/>
                  <a:pt x="1384504" y="6853235"/>
                </a:cubicBezTo>
                <a:cubicBezTo>
                  <a:pt x="1384504" y="6853235"/>
                  <a:pt x="1377815" y="6853235"/>
                  <a:pt x="1364437" y="6853235"/>
                </a:cubicBezTo>
                <a:cubicBezTo>
                  <a:pt x="1337684" y="6853235"/>
                  <a:pt x="1337684" y="6866614"/>
                  <a:pt x="1364437" y="6893367"/>
                </a:cubicBezTo>
                <a:cubicBezTo>
                  <a:pt x="1377815" y="6906745"/>
                  <a:pt x="1391192" y="6900056"/>
                  <a:pt x="1404568" y="6873302"/>
                </a:cubicBezTo>
                <a:cubicBezTo>
                  <a:pt x="1404568" y="6873302"/>
                  <a:pt x="1411256" y="6873302"/>
                  <a:pt x="1424632" y="6873302"/>
                </a:cubicBezTo>
                <a:lnTo>
                  <a:pt x="1404568" y="6913431"/>
                </a:lnTo>
                <a:cubicBezTo>
                  <a:pt x="1391192" y="6926809"/>
                  <a:pt x="1381159" y="6933499"/>
                  <a:pt x="1374472" y="6933499"/>
                </a:cubicBezTo>
                <a:cubicBezTo>
                  <a:pt x="1367784" y="6933499"/>
                  <a:pt x="1357751" y="6926809"/>
                  <a:pt x="1344373" y="6913431"/>
                </a:cubicBezTo>
                <a:cubicBezTo>
                  <a:pt x="1330997" y="6900056"/>
                  <a:pt x="1317620" y="6900056"/>
                  <a:pt x="1304243" y="6913431"/>
                </a:cubicBezTo>
                <a:lnTo>
                  <a:pt x="1304243" y="6893367"/>
                </a:lnTo>
                <a:cubicBezTo>
                  <a:pt x="1317620" y="6879990"/>
                  <a:pt x="1320962" y="6869957"/>
                  <a:pt x="1314276" y="6863269"/>
                </a:cubicBezTo>
                <a:cubicBezTo>
                  <a:pt x="1307586" y="6856579"/>
                  <a:pt x="1317620" y="6839859"/>
                  <a:pt x="1344373" y="6813105"/>
                </a:cubicBezTo>
                <a:cubicBezTo>
                  <a:pt x="1371128" y="6786350"/>
                  <a:pt x="1384504" y="6772974"/>
                  <a:pt x="1384504" y="6772974"/>
                </a:cubicBezTo>
                <a:lnTo>
                  <a:pt x="1344373" y="6772974"/>
                </a:lnTo>
                <a:cubicBezTo>
                  <a:pt x="1330997" y="6772974"/>
                  <a:pt x="1324307" y="6772974"/>
                  <a:pt x="1324307" y="6772974"/>
                </a:cubicBezTo>
                <a:cubicBezTo>
                  <a:pt x="1337684" y="6786350"/>
                  <a:pt x="1330997" y="6799730"/>
                  <a:pt x="1304243" y="6813105"/>
                </a:cubicBezTo>
                <a:lnTo>
                  <a:pt x="1284179" y="6853235"/>
                </a:lnTo>
                <a:lnTo>
                  <a:pt x="1284179" y="6893367"/>
                </a:lnTo>
                <a:cubicBezTo>
                  <a:pt x="1270801" y="6906745"/>
                  <a:pt x="1264112" y="6916774"/>
                  <a:pt x="1264112" y="6923464"/>
                </a:cubicBezTo>
                <a:cubicBezTo>
                  <a:pt x="1264112" y="6930154"/>
                  <a:pt x="1257421" y="6933499"/>
                  <a:pt x="1244048" y="6933499"/>
                </a:cubicBezTo>
                <a:cubicBezTo>
                  <a:pt x="1230670" y="6933499"/>
                  <a:pt x="1223981" y="6940186"/>
                  <a:pt x="1223981" y="6953562"/>
                </a:cubicBezTo>
                <a:lnTo>
                  <a:pt x="1223981" y="6973630"/>
                </a:lnTo>
                <a:cubicBezTo>
                  <a:pt x="1237356" y="6987006"/>
                  <a:pt x="1237356" y="6993694"/>
                  <a:pt x="1223981" y="6993694"/>
                </a:cubicBezTo>
                <a:cubicBezTo>
                  <a:pt x="1183850" y="6993694"/>
                  <a:pt x="1163784" y="7000384"/>
                  <a:pt x="1163784" y="7013757"/>
                </a:cubicBezTo>
                <a:cubicBezTo>
                  <a:pt x="1163784" y="7027137"/>
                  <a:pt x="1167129" y="7033825"/>
                  <a:pt x="1173818" y="7033825"/>
                </a:cubicBezTo>
                <a:cubicBezTo>
                  <a:pt x="1180506" y="7033825"/>
                  <a:pt x="1183850" y="7040511"/>
                  <a:pt x="1183850" y="7053888"/>
                </a:cubicBezTo>
                <a:lnTo>
                  <a:pt x="1103590" y="7053888"/>
                </a:lnTo>
                <a:lnTo>
                  <a:pt x="1083526" y="7073956"/>
                </a:lnTo>
                <a:cubicBezTo>
                  <a:pt x="1070148" y="7087332"/>
                  <a:pt x="1063459" y="7097367"/>
                  <a:pt x="1063459" y="7104053"/>
                </a:cubicBezTo>
                <a:cubicBezTo>
                  <a:pt x="1063459" y="7110740"/>
                  <a:pt x="1060115" y="7114085"/>
                  <a:pt x="1053425" y="7114085"/>
                </a:cubicBezTo>
                <a:cubicBezTo>
                  <a:pt x="1046737" y="7114085"/>
                  <a:pt x="1043395" y="7120773"/>
                  <a:pt x="1043395" y="7134151"/>
                </a:cubicBezTo>
                <a:cubicBezTo>
                  <a:pt x="1043395" y="7134151"/>
                  <a:pt x="1043395" y="7140838"/>
                  <a:pt x="1043395" y="7154216"/>
                </a:cubicBezTo>
                <a:lnTo>
                  <a:pt x="1043395" y="7174282"/>
                </a:lnTo>
                <a:cubicBezTo>
                  <a:pt x="1056768" y="7160905"/>
                  <a:pt x="1063459" y="7160905"/>
                  <a:pt x="1063459" y="7174282"/>
                </a:cubicBezTo>
                <a:cubicBezTo>
                  <a:pt x="1063459" y="7187660"/>
                  <a:pt x="1070148" y="7194346"/>
                  <a:pt x="1083526" y="7194346"/>
                </a:cubicBezTo>
                <a:cubicBezTo>
                  <a:pt x="1096900" y="7180970"/>
                  <a:pt x="1103590" y="7174282"/>
                  <a:pt x="1103590" y="7174282"/>
                </a:cubicBezTo>
                <a:cubicBezTo>
                  <a:pt x="1103590" y="7160905"/>
                  <a:pt x="1106934" y="7147527"/>
                  <a:pt x="1113623" y="7134151"/>
                </a:cubicBezTo>
                <a:cubicBezTo>
                  <a:pt x="1120311" y="7120773"/>
                  <a:pt x="1123654" y="7114085"/>
                  <a:pt x="1123654" y="7114085"/>
                </a:cubicBezTo>
                <a:cubicBezTo>
                  <a:pt x="1150407" y="7127463"/>
                  <a:pt x="1150407" y="7140838"/>
                  <a:pt x="1123654" y="7154216"/>
                </a:cubicBezTo>
                <a:cubicBezTo>
                  <a:pt x="1123654" y="7167595"/>
                  <a:pt x="1123654" y="7177625"/>
                  <a:pt x="1123654" y="7184313"/>
                </a:cubicBezTo>
                <a:cubicBezTo>
                  <a:pt x="1123654" y="7191003"/>
                  <a:pt x="1123654" y="7201036"/>
                  <a:pt x="1123654" y="7214411"/>
                </a:cubicBezTo>
                <a:cubicBezTo>
                  <a:pt x="1123654" y="7241165"/>
                  <a:pt x="1110276" y="7264574"/>
                  <a:pt x="1083526" y="7284639"/>
                </a:cubicBezTo>
                <a:cubicBezTo>
                  <a:pt x="1056768" y="7304706"/>
                  <a:pt x="1040048" y="7308049"/>
                  <a:pt x="1033361" y="7294672"/>
                </a:cubicBezTo>
                <a:cubicBezTo>
                  <a:pt x="1026673" y="7281296"/>
                  <a:pt x="1023328" y="7274608"/>
                  <a:pt x="1023328" y="7274608"/>
                </a:cubicBezTo>
                <a:cubicBezTo>
                  <a:pt x="1023328" y="7261231"/>
                  <a:pt x="1030017" y="7254542"/>
                  <a:pt x="1043395" y="7254542"/>
                </a:cubicBezTo>
                <a:cubicBezTo>
                  <a:pt x="1056768" y="7267921"/>
                  <a:pt x="1070148" y="7267921"/>
                  <a:pt x="1083526" y="7254542"/>
                </a:cubicBezTo>
                <a:cubicBezTo>
                  <a:pt x="1083526" y="7254542"/>
                  <a:pt x="1086868" y="7251198"/>
                  <a:pt x="1093557" y="7244510"/>
                </a:cubicBezTo>
                <a:cubicBezTo>
                  <a:pt x="1100245" y="7237820"/>
                  <a:pt x="1096900" y="7227791"/>
                  <a:pt x="1083526" y="7214411"/>
                </a:cubicBezTo>
                <a:cubicBezTo>
                  <a:pt x="1083526" y="7214411"/>
                  <a:pt x="1076836" y="7221101"/>
                  <a:pt x="1063459" y="7234477"/>
                </a:cubicBezTo>
                <a:lnTo>
                  <a:pt x="1043395" y="7234477"/>
                </a:lnTo>
                <a:cubicBezTo>
                  <a:pt x="1016640" y="7234477"/>
                  <a:pt x="1009951" y="7227791"/>
                  <a:pt x="1023328" y="7214411"/>
                </a:cubicBezTo>
                <a:cubicBezTo>
                  <a:pt x="1036704" y="7201036"/>
                  <a:pt x="1040048" y="7191003"/>
                  <a:pt x="1033361" y="7184313"/>
                </a:cubicBezTo>
                <a:cubicBezTo>
                  <a:pt x="1026673" y="7177625"/>
                  <a:pt x="1016640" y="7174282"/>
                  <a:pt x="1003264" y="7174282"/>
                </a:cubicBezTo>
                <a:lnTo>
                  <a:pt x="963133" y="7194346"/>
                </a:lnTo>
                <a:cubicBezTo>
                  <a:pt x="963133" y="7194346"/>
                  <a:pt x="956445" y="7201036"/>
                  <a:pt x="943067" y="7214411"/>
                </a:cubicBezTo>
                <a:lnTo>
                  <a:pt x="902937" y="7234477"/>
                </a:lnTo>
                <a:cubicBezTo>
                  <a:pt x="902937" y="7221101"/>
                  <a:pt x="902937" y="7214411"/>
                  <a:pt x="902937" y="7214411"/>
                </a:cubicBezTo>
                <a:cubicBezTo>
                  <a:pt x="902937" y="7214411"/>
                  <a:pt x="906281" y="7214411"/>
                  <a:pt x="912970" y="7214411"/>
                </a:cubicBezTo>
                <a:cubicBezTo>
                  <a:pt x="919658" y="7214411"/>
                  <a:pt x="936378" y="7201036"/>
                  <a:pt x="963133" y="7174282"/>
                </a:cubicBezTo>
                <a:cubicBezTo>
                  <a:pt x="989884" y="7147527"/>
                  <a:pt x="1013297" y="7120773"/>
                  <a:pt x="1033361" y="7094020"/>
                </a:cubicBezTo>
                <a:cubicBezTo>
                  <a:pt x="1053425" y="7067266"/>
                  <a:pt x="1063459" y="7050545"/>
                  <a:pt x="1063459" y="7043855"/>
                </a:cubicBezTo>
                <a:cubicBezTo>
                  <a:pt x="1063459" y="7037168"/>
                  <a:pt x="1056768" y="7040511"/>
                  <a:pt x="1043395" y="7053888"/>
                </a:cubicBezTo>
                <a:lnTo>
                  <a:pt x="1043395" y="7013757"/>
                </a:lnTo>
                <a:lnTo>
                  <a:pt x="1083526" y="7013757"/>
                </a:lnTo>
                <a:cubicBezTo>
                  <a:pt x="1083526" y="7000384"/>
                  <a:pt x="1083526" y="6993694"/>
                  <a:pt x="1083526" y="6993694"/>
                </a:cubicBezTo>
                <a:lnTo>
                  <a:pt x="1183850" y="6953562"/>
                </a:lnTo>
                <a:cubicBezTo>
                  <a:pt x="1183850" y="6926809"/>
                  <a:pt x="1163784" y="6926809"/>
                  <a:pt x="1123654" y="6953562"/>
                </a:cubicBezTo>
                <a:cubicBezTo>
                  <a:pt x="1110276" y="6980316"/>
                  <a:pt x="1096900" y="6987006"/>
                  <a:pt x="1083526" y="6973630"/>
                </a:cubicBezTo>
                <a:cubicBezTo>
                  <a:pt x="1083526" y="6987006"/>
                  <a:pt x="1080179" y="6993694"/>
                  <a:pt x="1073492" y="6993694"/>
                </a:cubicBezTo>
                <a:cubicBezTo>
                  <a:pt x="1066803" y="6993694"/>
                  <a:pt x="1056768" y="6987006"/>
                  <a:pt x="1043395" y="6973630"/>
                </a:cubicBezTo>
                <a:lnTo>
                  <a:pt x="1103590" y="6953562"/>
                </a:lnTo>
                <a:lnTo>
                  <a:pt x="1123654" y="6933499"/>
                </a:lnTo>
                <a:cubicBezTo>
                  <a:pt x="1110276" y="6933499"/>
                  <a:pt x="1106934" y="6926809"/>
                  <a:pt x="1113623" y="6913431"/>
                </a:cubicBezTo>
                <a:cubicBezTo>
                  <a:pt x="1120311" y="6900056"/>
                  <a:pt x="1123654" y="6886677"/>
                  <a:pt x="1123654" y="6873302"/>
                </a:cubicBezTo>
                <a:lnTo>
                  <a:pt x="1143720" y="6853235"/>
                </a:lnTo>
                <a:cubicBezTo>
                  <a:pt x="1143720" y="6853235"/>
                  <a:pt x="1147065" y="6856579"/>
                  <a:pt x="1153751" y="6863269"/>
                </a:cubicBezTo>
                <a:cubicBezTo>
                  <a:pt x="1160442" y="6869957"/>
                  <a:pt x="1170475" y="6873302"/>
                  <a:pt x="1183850" y="6873302"/>
                </a:cubicBezTo>
                <a:cubicBezTo>
                  <a:pt x="1197229" y="6873302"/>
                  <a:pt x="1207259" y="6869957"/>
                  <a:pt x="1213950" y="6863269"/>
                </a:cubicBezTo>
                <a:cubicBezTo>
                  <a:pt x="1220637" y="6856579"/>
                  <a:pt x="1223981" y="6846546"/>
                  <a:pt x="1223981" y="6833171"/>
                </a:cubicBezTo>
                <a:cubicBezTo>
                  <a:pt x="1223981" y="6819795"/>
                  <a:pt x="1217293" y="6813105"/>
                  <a:pt x="1203915" y="6813105"/>
                </a:cubicBezTo>
                <a:lnTo>
                  <a:pt x="1223981" y="6772974"/>
                </a:lnTo>
                <a:cubicBezTo>
                  <a:pt x="1237356" y="6759600"/>
                  <a:pt x="1237356" y="6746220"/>
                  <a:pt x="1223981" y="6732845"/>
                </a:cubicBezTo>
                <a:lnTo>
                  <a:pt x="1244048" y="6732845"/>
                </a:lnTo>
                <a:cubicBezTo>
                  <a:pt x="1257421" y="6732845"/>
                  <a:pt x="1264112" y="6726155"/>
                  <a:pt x="1264112" y="6712779"/>
                </a:cubicBezTo>
                <a:cubicBezTo>
                  <a:pt x="1264112" y="6699404"/>
                  <a:pt x="1267454" y="6692715"/>
                  <a:pt x="1274145" y="6692715"/>
                </a:cubicBezTo>
                <a:cubicBezTo>
                  <a:pt x="1280832" y="6692715"/>
                  <a:pt x="1290865" y="6699404"/>
                  <a:pt x="1304243" y="6712779"/>
                </a:cubicBezTo>
                <a:cubicBezTo>
                  <a:pt x="1317620" y="6726155"/>
                  <a:pt x="1337684" y="6732845"/>
                  <a:pt x="1364437" y="6732845"/>
                </a:cubicBezTo>
                <a:cubicBezTo>
                  <a:pt x="1377815" y="6746220"/>
                  <a:pt x="1391192" y="6746220"/>
                  <a:pt x="1404568" y="6732845"/>
                </a:cubicBezTo>
                <a:cubicBezTo>
                  <a:pt x="1404568" y="6719469"/>
                  <a:pt x="1404568" y="6709434"/>
                  <a:pt x="1404568" y="6702747"/>
                </a:cubicBezTo>
                <a:cubicBezTo>
                  <a:pt x="1404568" y="6696057"/>
                  <a:pt x="1411256" y="6686025"/>
                  <a:pt x="1424632" y="6672647"/>
                </a:cubicBezTo>
                <a:lnTo>
                  <a:pt x="1384504" y="6672647"/>
                </a:lnTo>
                <a:lnTo>
                  <a:pt x="1384504" y="6632519"/>
                </a:lnTo>
                <a:cubicBezTo>
                  <a:pt x="1384504" y="6619143"/>
                  <a:pt x="1384504" y="6612453"/>
                  <a:pt x="1384504" y="6612453"/>
                </a:cubicBezTo>
                <a:cubicBezTo>
                  <a:pt x="1397881" y="6612453"/>
                  <a:pt x="1404568" y="6615796"/>
                  <a:pt x="1404568" y="6622486"/>
                </a:cubicBezTo>
                <a:cubicBezTo>
                  <a:pt x="1404568" y="6629176"/>
                  <a:pt x="1404568" y="6632519"/>
                  <a:pt x="1404568" y="6632519"/>
                </a:cubicBezTo>
                <a:cubicBezTo>
                  <a:pt x="1417946" y="6619143"/>
                  <a:pt x="1431321" y="6609108"/>
                  <a:pt x="1444700" y="6602422"/>
                </a:cubicBezTo>
                <a:cubicBezTo>
                  <a:pt x="1458076" y="6595732"/>
                  <a:pt x="1454734" y="6589045"/>
                  <a:pt x="1434665" y="6582354"/>
                </a:cubicBezTo>
                <a:cubicBezTo>
                  <a:pt x="1414603" y="6575664"/>
                  <a:pt x="1411256" y="6565634"/>
                  <a:pt x="1424632" y="6552256"/>
                </a:cubicBezTo>
                <a:lnTo>
                  <a:pt x="1444700" y="6552256"/>
                </a:lnTo>
                <a:cubicBezTo>
                  <a:pt x="1444700" y="6538879"/>
                  <a:pt x="1451387" y="6532193"/>
                  <a:pt x="1464764" y="6532193"/>
                </a:cubicBezTo>
                <a:cubicBezTo>
                  <a:pt x="1478142" y="6532193"/>
                  <a:pt x="1491518" y="6535536"/>
                  <a:pt x="1504895" y="6542223"/>
                </a:cubicBezTo>
                <a:cubicBezTo>
                  <a:pt x="1518273" y="6548913"/>
                  <a:pt x="1524960" y="6545568"/>
                  <a:pt x="1524960" y="6532193"/>
                </a:cubicBezTo>
                <a:cubicBezTo>
                  <a:pt x="1524960" y="6492061"/>
                  <a:pt x="1558404" y="6465308"/>
                  <a:pt x="1625285" y="6451930"/>
                </a:cubicBezTo>
                <a:cubicBezTo>
                  <a:pt x="1652040" y="6451930"/>
                  <a:pt x="1678793" y="6438554"/>
                  <a:pt x="1705548" y="6411799"/>
                </a:cubicBezTo>
                <a:lnTo>
                  <a:pt x="1685484" y="6391735"/>
                </a:lnTo>
                <a:cubicBezTo>
                  <a:pt x="1672104" y="6418489"/>
                  <a:pt x="1658729" y="6431867"/>
                  <a:pt x="1645353" y="6431867"/>
                </a:cubicBezTo>
                <a:cubicBezTo>
                  <a:pt x="1631976" y="6431867"/>
                  <a:pt x="1625285" y="6438554"/>
                  <a:pt x="1625285" y="6451930"/>
                </a:cubicBezTo>
                <a:lnTo>
                  <a:pt x="1585158" y="6431867"/>
                </a:lnTo>
                <a:cubicBezTo>
                  <a:pt x="1585158" y="6418489"/>
                  <a:pt x="1588501" y="6411799"/>
                  <a:pt x="1595189" y="6411799"/>
                </a:cubicBezTo>
                <a:cubicBezTo>
                  <a:pt x="1601878" y="6411799"/>
                  <a:pt x="1611909" y="6411799"/>
                  <a:pt x="1625285" y="6411799"/>
                </a:cubicBezTo>
                <a:cubicBezTo>
                  <a:pt x="1652040" y="6411799"/>
                  <a:pt x="1672104" y="6398423"/>
                  <a:pt x="1685484" y="6371669"/>
                </a:cubicBezTo>
                <a:lnTo>
                  <a:pt x="1705548" y="6331539"/>
                </a:lnTo>
                <a:lnTo>
                  <a:pt x="1725615" y="6311473"/>
                </a:lnTo>
                <a:lnTo>
                  <a:pt x="1745679" y="6291408"/>
                </a:lnTo>
                <a:cubicBezTo>
                  <a:pt x="1732301" y="6278032"/>
                  <a:pt x="1732301" y="6271342"/>
                  <a:pt x="1745679" y="6271342"/>
                </a:cubicBezTo>
                <a:cubicBezTo>
                  <a:pt x="1745679" y="6257968"/>
                  <a:pt x="1752367" y="6257968"/>
                  <a:pt x="1765743" y="6271342"/>
                </a:cubicBezTo>
                <a:cubicBezTo>
                  <a:pt x="1765743" y="6257968"/>
                  <a:pt x="1765743" y="6251278"/>
                  <a:pt x="1765743" y="6251278"/>
                </a:cubicBezTo>
                <a:cubicBezTo>
                  <a:pt x="1765743" y="6237900"/>
                  <a:pt x="1772432" y="6231213"/>
                  <a:pt x="1785811" y="6231213"/>
                </a:cubicBezTo>
                <a:cubicBezTo>
                  <a:pt x="1799187" y="6231213"/>
                  <a:pt x="1805875" y="6224523"/>
                  <a:pt x="1805875" y="6211147"/>
                </a:cubicBezTo>
                <a:cubicBezTo>
                  <a:pt x="1805875" y="6197769"/>
                  <a:pt x="1799187" y="6194426"/>
                  <a:pt x="1785811" y="6201114"/>
                </a:cubicBezTo>
                <a:cubicBezTo>
                  <a:pt x="1772432" y="6207804"/>
                  <a:pt x="1765743" y="6204457"/>
                  <a:pt x="1765743" y="6191083"/>
                </a:cubicBezTo>
                <a:cubicBezTo>
                  <a:pt x="1765743" y="6177706"/>
                  <a:pt x="1772432" y="6171015"/>
                  <a:pt x="1785811" y="6171015"/>
                </a:cubicBezTo>
                <a:cubicBezTo>
                  <a:pt x="1785811" y="6171015"/>
                  <a:pt x="1785811" y="6164328"/>
                  <a:pt x="1785811" y="6150952"/>
                </a:cubicBezTo>
                <a:cubicBezTo>
                  <a:pt x="1799187" y="6137574"/>
                  <a:pt x="1812565" y="6130884"/>
                  <a:pt x="1825942" y="6130884"/>
                </a:cubicBezTo>
                <a:cubicBezTo>
                  <a:pt x="1825942" y="6130884"/>
                  <a:pt x="1829284" y="6127540"/>
                  <a:pt x="1835971" y="6120854"/>
                </a:cubicBezTo>
                <a:cubicBezTo>
                  <a:pt x="1842662" y="6114164"/>
                  <a:pt x="1846006" y="6110821"/>
                  <a:pt x="1846006" y="6110821"/>
                </a:cubicBezTo>
                <a:cubicBezTo>
                  <a:pt x="1846006" y="6097443"/>
                  <a:pt x="1846006" y="6090757"/>
                  <a:pt x="1846006" y="6090757"/>
                </a:cubicBezTo>
                <a:cubicBezTo>
                  <a:pt x="1859382" y="6090757"/>
                  <a:pt x="1866070" y="6090757"/>
                  <a:pt x="1866070" y="6090757"/>
                </a:cubicBezTo>
                <a:cubicBezTo>
                  <a:pt x="1866070" y="6090757"/>
                  <a:pt x="1866070" y="6084067"/>
                  <a:pt x="1866070" y="6070689"/>
                </a:cubicBezTo>
                <a:lnTo>
                  <a:pt x="1825942" y="6090757"/>
                </a:lnTo>
                <a:lnTo>
                  <a:pt x="1825942" y="6050626"/>
                </a:lnTo>
                <a:cubicBezTo>
                  <a:pt x="1852693" y="6010493"/>
                  <a:pt x="1866070" y="5990429"/>
                  <a:pt x="1866070" y="5990429"/>
                </a:cubicBezTo>
                <a:cubicBezTo>
                  <a:pt x="1866070" y="5950298"/>
                  <a:pt x="1886134" y="5930232"/>
                  <a:pt x="1926263" y="5930232"/>
                </a:cubicBezTo>
                <a:cubicBezTo>
                  <a:pt x="1939644" y="5930232"/>
                  <a:pt x="1946331" y="5920200"/>
                  <a:pt x="1946331" y="5900134"/>
                </a:cubicBezTo>
                <a:cubicBezTo>
                  <a:pt x="1946331" y="5880069"/>
                  <a:pt x="1942988" y="5870037"/>
                  <a:pt x="1936298" y="5870037"/>
                </a:cubicBezTo>
                <a:cubicBezTo>
                  <a:pt x="1929611" y="5870037"/>
                  <a:pt x="1916234" y="5873380"/>
                  <a:pt x="1896169" y="5880069"/>
                </a:cubicBezTo>
                <a:cubicBezTo>
                  <a:pt x="1876103" y="5886759"/>
                  <a:pt x="1866070" y="5903477"/>
                  <a:pt x="1866070" y="5930232"/>
                </a:cubicBezTo>
                <a:lnTo>
                  <a:pt x="1846006" y="5950298"/>
                </a:lnTo>
                <a:cubicBezTo>
                  <a:pt x="1832629" y="5950298"/>
                  <a:pt x="1825942" y="5956986"/>
                  <a:pt x="1825942" y="5970362"/>
                </a:cubicBezTo>
                <a:lnTo>
                  <a:pt x="1805875" y="5990429"/>
                </a:lnTo>
                <a:lnTo>
                  <a:pt x="1765743" y="6030558"/>
                </a:lnTo>
                <a:cubicBezTo>
                  <a:pt x="1765743" y="6030558"/>
                  <a:pt x="1755712" y="6037247"/>
                  <a:pt x="1735646" y="6050626"/>
                </a:cubicBezTo>
                <a:cubicBezTo>
                  <a:pt x="1715582" y="6064002"/>
                  <a:pt x="1705548" y="6077379"/>
                  <a:pt x="1705548" y="6090757"/>
                </a:cubicBezTo>
                <a:cubicBezTo>
                  <a:pt x="1705548" y="6104130"/>
                  <a:pt x="1698861" y="6104130"/>
                  <a:pt x="1685484" y="6090757"/>
                </a:cubicBezTo>
                <a:cubicBezTo>
                  <a:pt x="1672104" y="6104130"/>
                  <a:pt x="1652040" y="6124198"/>
                  <a:pt x="1625285" y="6150952"/>
                </a:cubicBezTo>
                <a:lnTo>
                  <a:pt x="1605221" y="6171015"/>
                </a:lnTo>
                <a:lnTo>
                  <a:pt x="1585158" y="6171015"/>
                </a:lnTo>
                <a:cubicBezTo>
                  <a:pt x="1571781" y="6171015"/>
                  <a:pt x="1561746" y="6171015"/>
                  <a:pt x="1555057" y="6171015"/>
                </a:cubicBezTo>
                <a:cubicBezTo>
                  <a:pt x="1548370" y="6171015"/>
                  <a:pt x="1545026" y="6164328"/>
                  <a:pt x="1545026" y="6150952"/>
                </a:cubicBezTo>
                <a:lnTo>
                  <a:pt x="1504895" y="6150952"/>
                </a:lnTo>
                <a:cubicBezTo>
                  <a:pt x="1491518" y="6164328"/>
                  <a:pt x="1484831" y="6181050"/>
                  <a:pt x="1484831" y="6201114"/>
                </a:cubicBezTo>
                <a:cubicBezTo>
                  <a:pt x="1484831" y="6221180"/>
                  <a:pt x="1484831" y="6237900"/>
                  <a:pt x="1484831" y="6251278"/>
                </a:cubicBezTo>
                <a:lnTo>
                  <a:pt x="1504895" y="6271342"/>
                </a:lnTo>
                <a:cubicBezTo>
                  <a:pt x="1491518" y="6271342"/>
                  <a:pt x="1484831" y="6278032"/>
                  <a:pt x="1484831" y="6291408"/>
                </a:cubicBezTo>
                <a:cubicBezTo>
                  <a:pt x="1484831" y="6304783"/>
                  <a:pt x="1484831" y="6311473"/>
                  <a:pt x="1484831" y="6311473"/>
                </a:cubicBezTo>
                <a:cubicBezTo>
                  <a:pt x="1484831" y="6311473"/>
                  <a:pt x="1481485" y="6311473"/>
                  <a:pt x="1474798" y="6311473"/>
                </a:cubicBezTo>
                <a:cubicBezTo>
                  <a:pt x="1468107" y="6311473"/>
                  <a:pt x="1464764" y="6318163"/>
                  <a:pt x="1464764" y="6331539"/>
                </a:cubicBezTo>
                <a:cubicBezTo>
                  <a:pt x="1464764" y="6331539"/>
                  <a:pt x="1458076" y="6328193"/>
                  <a:pt x="1444700" y="6321506"/>
                </a:cubicBezTo>
                <a:cubicBezTo>
                  <a:pt x="1441356" y="6319834"/>
                  <a:pt x="1438427" y="6319206"/>
                  <a:pt x="1435919" y="6319625"/>
                </a:cubicBezTo>
                <a:lnTo>
                  <a:pt x="1434294" y="6320762"/>
                </a:lnTo>
                <a:lnTo>
                  <a:pt x="1440939" y="6313355"/>
                </a:lnTo>
                <a:cubicBezTo>
                  <a:pt x="1453477" y="6297052"/>
                  <a:pt x="1454734" y="6286391"/>
                  <a:pt x="1444700" y="6281376"/>
                </a:cubicBezTo>
                <a:cubicBezTo>
                  <a:pt x="1431321" y="6274686"/>
                  <a:pt x="1424632" y="6271342"/>
                  <a:pt x="1424632" y="6271342"/>
                </a:cubicBezTo>
                <a:cubicBezTo>
                  <a:pt x="1424632" y="6284718"/>
                  <a:pt x="1424632" y="6291408"/>
                  <a:pt x="1424632" y="6291408"/>
                </a:cubicBezTo>
                <a:cubicBezTo>
                  <a:pt x="1384504" y="6291408"/>
                  <a:pt x="1364437" y="6311473"/>
                  <a:pt x="1364437" y="6351604"/>
                </a:cubicBezTo>
                <a:cubicBezTo>
                  <a:pt x="1377815" y="6351604"/>
                  <a:pt x="1397881" y="6344914"/>
                  <a:pt x="1424632" y="6331539"/>
                </a:cubicBezTo>
                <a:lnTo>
                  <a:pt x="1428526" y="6327196"/>
                </a:lnTo>
                <a:lnTo>
                  <a:pt x="1425886" y="6334674"/>
                </a:lnTo>
                <a:cubicBezTo>
                  <a:pt x="1425051" y="6339270"/>
                  <a:pt x="1424632" y="6344914"/>
                  <a:pt x="1424632" y="6351604"/>
                </a:cubicBezTo>
                <a:lnTo>
                  <a:pt x="1404568" y="6391735"/>
                </a:lnTo>
                <a:lnTo>
                  <a:pt x="1384504" y="6411799"/>
                </a:lnTo>
                <a:lnTo>
                  <a:pt x="1344373" y="6431867"/>
                </a:lnTo>
                <a:lnTo>
                  <a:pt x="1324307" y="6411799"/>
                </a:lnTo>
                <a:lnTo>
                  <a:pt x="1284179" y="6411799"/>
                </a:lnTo>
                <a:cubicBezTo>
                  <a:pt x="1284179" y="6411799"/>
                  <a:pt x="1280832" y="6415142"/>
                  <a:pt x="1274145" y="6421832"/>
                </a:cubicBezTo>
                <a:cubicBezTo>
                  <a:pt x="1267454" y="6428522"/>
                  <a:pt x="1264112" y="6438554"/>
                  <a:pt x="1264112" y="6451930"/>
                </a:cubicBezTo>
                <a:lnTo>
                  <a:pt x="1284179" y="6471994"/>
                </a:lnTo>
                <a:cubicBezTo>
                  <a:pt x="1284179" y="6458620"/>
                  <a:pt x="1290865" y="6455275"/>
                  <a:pt x="1304243" y="6461963"/>
                </a:cubicBezTo>
                <a:cubicBezTo>
                  <a:pt x="1317620" y="6468651"/>
                  <a:pt x="1317620" y="6478684"/>
                  <a:pt x="1304243" y="6492061"/>
                </a:cubicBezTo>
                <a:cubicBezTo>
                  <a:pt x="1304243" y="6505439"/>
                  <a:pt x="1297553" y="6512125"/>
                  <a:pt x="1284179" y="6512125"/>
                </a:cubicBezTo>
                <a:cubicBezTo>
                  <a:pt x="1270801" y="6512125"/>
                  <a:pt x="1254081" y="6522160"/>
                  <a:pt x="1234012" y="6542223"/>
                </a:cubicBezTo>
                <a:cubicBezTo>
                  <a:pt x="1213950" y="6562291"/>
                  <a:pt x="1203915" y="6579010"/>
                  <a:pt x="1203915" y="6592388"/>
                </a:cubicBezTo>
                <a:cubicBezTo>
                  <a:pt x="1203915" y="6605764"/>
                  <a:pt x="1200573" y="6615796"/>
                  <a:pt x="1193882" y="6622486"/>
                </a:cubicBezTo>
                <a:cubicBezTo>
                  <a:pt x="1187195" y="6629176"/>
                  <a:pt x="1177162" y="6632519"/>
                  <a:pt x="1163784" y="6632519"/>
                </a:cubicBezTo>
                <a:lnTo>
                  <a:pt x="1143720" y="6652584"/>
                </a:lnTo>
                <a:cubicBezTo>
                  <a:pt x="1143720" y="6665960"/>
                  <a:pt x="1137031" y="6672647"/>
                  <a:pt x="1123654" y="6672647"/>
                </a:cubicBezTo>
                <a:cubicBezTo>
                  <a:pt x="1123654" y="6672647"/>
                  <a:pt x="1120311" y="6675992"/>
                  <a:pt x="1113623" y="6682681"/>
                </a:cubicBezTo>
                <a:cubicBezTo>
                  <a:pt x="1106934" y="6689371"/>
                  <a:pt x="1106934" y="6696057"/>
                  <a:pt x="1113623" y="6702747"/>
                </a:cubicBezTo>
                <a:cubicBezTo>
                  <a:pt x="1120311" y="6709434"/>
                  <a:pt x="1123654" y="6716122"/>
                  <a:pt x="1123654" y="6722812"/>
                </a:cubicBezTo>
                <a:cubicBezTo>
                  <a:pt x="1123654" y="6729502"/>
                  <a:pt x="1120311" y="6729502"/>
                  <a:pt x="1113623" y="6722812"/>
                </a:cubicBezTo>
                <a:cubicBezTo>
                  <a:pt x="1106934" y="6716122"/>
                  <a:pt x="1096900" y="6716122"/>
                  <a:pt x="1083526" y="6722812"/>
                </a:cubicBezTo>
                <a:cubicBezTo>
                  <a:pt x="1070148" y="6729502"/>
                  <a:pt x="1063459" y="6726155"/>
                  <a:pt x="1063459" y="6712779"/>
                </a:cubicBezTo>
                <a:lnTo>
                  <a:pt x="1043395" y="6692715"/>
                </a:lnTo>
                <a:cubicBezTo>
                  <a:pt x="1043395" y="6692715"/>
                  <a:pt x="1040048" y="6699404"/>
                  <a:pt x="1033361" y="6712779"/>
                </a:cubicBezTo>
                <a:cubicBezTo>
                  <a:pt x="1026673" y="6726155"/>
                  <a:pt x="1026673" y="6736189"/>
                  <a:pt x="1033361" y="6742877"/>
                </a:cubicBezTo>
                <a:cubicBezTo>
                  <a:pt x="1040048" y="6749567"/>
                  <a:pt x="1043395" y="6752910"/>
                  <a:pt x="1043395" y="6752910"/>
                </a:cubicBezTo>
                <a:cubicBezTo>
                  <a:pt x="1043395" y="6752910"/>
                  <a:pt x="1033361" y="6749567"/>
                  <a:pt x="1013297" y="6742877"/>
                </a:cubicBezTo>
                <a:cubicBezTo>
                  <a:pt x="993229" y="6736189"/>
                  <a:pt x="983197" y="6726155"/>
                  <a:pt x="983197" y="6712779"/>
                </a:cubicBezTo>
                <a:lnTo>
                  <a:pt x="943067" y="6732845"/>
                </a:lnTo>
                <a:cubicBezTo>
                  <a:pt x="929690" y="6746220"/>
                  <a:pt x="916314" y="6752910"/>
                  <a:pt x="902937" y="6752910"/>
                </a:cubicBezTo>
                <a:lnTo>
                  <a:pt x="882870" y="6712779"/>
                </a:lnTo>
                <a:cubicBezTo>
                  <a:pt x="882870" y="6726155"/>
                  <a:pt x="876183" y="6739532"/>
                  <a:pt x="862806" y="6752910"/>
                </a:cubicBezTo>
                <a:lnTo>
                  <a:pt x="862806" y="6793040"/>
                </a:lnTo>
                <a:cubicBezTo>
                  <a:pt x="862806" y="6793040"/>
                  <a:pt x="869495" y="6789697"/>
                  <a:pt x="882870" y="6783007"/>
                </a:cubicBezTo>
                <a:cubicBezTo>
                  <a:pt x="896246" y="6776321"/>
                  <a:pt x="902937" y="6779664"/>
                  <a:pt x="902937" y="6793040"/>
                </a:cubicBezTo>
                <a:cubicBezTo>
                  <a:pt x="902937" y="6806417"/>
                  <a:pt x="896246" y="6813105"/>
                  <a:pt x="882870" y="6813105"/>
                </a:cubicBezTo>
                <a:cubicBezTo>
                  <a:pt x="869495" y="6813105"/>
                  <a:pt x="869495" y="6819795"/>
                  <a:pt x="882870" y="6833171"/>
                </a:cubicBezTo>
                <a:cubicBezTo>
                  <a:pt x="882870" y="6833171"/>
                  <a:pt x="879526" y="6836516"/>
                  <a:pt x="872840" y="6843203"/>
                </a:cubicBezTo>
                <a:cubicBezTo>
                  <a:pt x="866150" y="6849893"/>
                  <a:pt x="856119" y="6853235"/>
                  <a:pt x="842742" y="6853235"/>
                </a:cubicBezTo>
                <a:cubicBezTo>
                  <a:pt x="829365" y="6866614"/>
                  <a:pt x="822675" y="6879990"/>
                  <a:pt x="822675" y="6893367"/>
                </a:cubicBezTo>
                <a:lnTo>
                  <a:pt x="802611" y="6933499"/>
                </a:lnTo>
                <a:lnTo>
                  <a:pt x="802611" y="6953562"/>
                </a:lnTo>
                <a:cubicBezTo>
                  <a:pt x="802611" y="6953562"/>
                  <a:pt x="809298" y="6946872"/>
                  <a:pt x="822675" y="6933499"/>
                </a:cubicBezTo>
                <a:lnTo>
                  <a:pt x="882870" y="6893367"/>
                </a:lnTo>
                <a:lnTo>
                  <a:pt x="882870" y="6913431"/>
                </a:lnTo>
                <a:cubicBezTo>
                  <a:pt x="882870" y="6926809"/>
                  <a:pt x="889559" y="6926809"/>
                  <a:pt x="902937" y="6913431"/>
                </a:cubicBezTo>
                <a:cubicBezTo>
                  <a:pt x="916314" y="6913431"/>
                  <a:pt x="923001" y="6916774"/>
                  <a:pt x="923001" y="6923464"/>
                </a:cubicBezTo>
                <a:cubicBezTo>
                  <a:pt x="923001" y="6930154"/>
                  <a:pt x="923001" y="6933499"/>
                  <a:pt x="923001" y="6933499"/>
                </a:cubicBezTo>
                <a:cubicBezTo>
                  <a:pt x="936378" y="6946872"/>
                  <a:pt x="943067" y="6953562"/>
                  <a:pt x="943067" y="6953562"/>
                </a:cubicBezTo>
                <a:cubicBezTo>
                  <a:pt x="902937" y="6966940"/>
                  <a:pt x="882870" y="6973630"/>
                  <a:pt x="882870" y="6973630"/>
                </a:cubicBezTo>
                <a:cubicBezTo>
                  <a:pt x="882870" y="6960252"/>
                  <a:pt x="882870" y="6950218"/>
                  <a:pt x="882870" y="6943528"/>
                </a:cubicBezTo>
                <a:cubicBezTo>
                  <a:pt x="882870" y="6936842"/>
                  <a:pt x="869495" y="6933499"/>
                  <a:pt x="842742" y="6933499"/>
                </a:cubicBezTo>
                <a:lnTo>
                  <a:pt x="822675" y="6973630"/>
                </a:lnTo>
                <a:cubicBezTo>
                  <a:pt x="822675" y="7000384"/>
                  <a:pt x="815987" y="7013757"/>
                  <a:pt x="802611" y="7013757"/>
                </a:cubicBezTo>
                <a:lnTo>
                  <a:pt x="782547" y="7013757"/>
                </a:lnTo>
                <a:lnTo>
                  <a:pt x="722348" y="7033825"/>
                </a:lnTo>
                <a:cubicBezTo>
                  <a:pt x="708972" y="7047201"/>
                  <a:pt x="698941" y="7047201"/>
                  <a:pt x="692251" y="7033825"/>
                </a:cubicBezTo>
                <a:cubicBezTo>
                  <a:pt x="685561" y="7020447"/>
                  <a:pt x="688906" y="7007071"/>
                  <a:pt x="702284" y="6993694"/>
                </a:cubicBezTo>
                <a:cubicBezTo>
                  <a:pt x="702284" y="6993694"/>
                  <a:pt x="708972" y="6987006"/>
                  <a:pt x="722348" y="6973630"/>
                </a:cubicBezTo>
                <a:cubicBezTo>
                  <a:pt x="722348" y="6960252"/>
                  <a:pt x="729039" y="6953562"/>
                  <a:pt x="742412" y="6953562"/>
                </a:cubicBezTo>
                <a:lnTo>
                  <a:pt x="742412" y="6933499"/>
                </a:lnTo>
                <a:lnTo>
                  <a:pt x="722348" y="6933499"/>
                </a:lnTo>
                <a:cubicBezTo>
                  <a:pt x="708972" y="6946872"/>
                  <a:pt x="702284" y="6946872"/>
                  <a:pt x="702284" y="6933499"/>
                </a:cubicBezTo>
                <a:lnTo>
                  <a:pt x="722348" y="6913431"/>
                </a:lnTo>
                <a:cubicBezTo>
                  <a:pt x="735726" y="6913431"/>
                  <a:pt x="735726" y="6906745"/>
                  <a:pt x="722348" y="6893367"/>
                </a:cubicBezTo>
                <a:cubicBezTo>
                  <a:pt x="722348" y="6879990"/>
                  <a:pt x="729039" y="6863269"/>
                  <a:pt x="742412" y="6843203"/>
                </a:cubicBezTo>
                <a:cubicBezTo>
                  <a:pt x="755792" y="6823138"/>
                  <a:pt x="769170" y="6819795"/>
                  <a:pt x="782547" y="6833171"/>
                </a:cubicBezTo>
                <a:lnTo>
                  <a:pt x="782547" y="6813105"/>
                </a:lnTo>
                <a:cubicBezTo>
                  <a:pt x="782547" y="6786350"/>
                  <a:pt x="782547" y="6772974"/>
                  <a:pt x="782547" y="6772974"/>
                </a:cubicBezTo>
                <a:cubicBezTo>
                  <a:pt x="755792" y="6772974"/>
                  <a:pt x="735726" y="6793040"/>
                  <a:pt x="722348" y="6833171"/>
                </a:cubicBezTo>
                <a:lnTo>
                  <a:pt x="682218" y="6853235"/>
                </a:lnTo>
                <a:cubicBezTo>
                  <a:pt x="682218" y="6839859"/>
                  <a:pt x="692251" y="6823138"/>
                  <a:pt x="712317" y="6803074"/>
                </a:cubicBezTo>
                <a:cubicBezTo>
                  <a:pt x="732381" y="6783007"/>
                  <a:pt x="739068" y="6769631"/>
                  <a:pt x="732381" y="6762943"/>
                </a:cubicBezTo>
                <a:cubicBezTo>
                  <a:pt x="725692" y="6756253"/>
                  <a:pt x="722348" y="6746220"/>
                  <a:pt x="722348" y="6732845"/>
                </a:cubicBezTo>
                <a:lnTo>
                  <a:pt x="722348" y="6712779"/>
                </a:lnTo>
                <a:lnTo>
                  <a:pt x="702284" y="6712779"/>
                </a:lnTo>
                <a:cubicBezTo>
                  <a:pt x="702284" y="6699404"/>
                  <a:pt x="708972" y="6686025"/>
                  <a:pt x="722348" y="6672647"/>
                </a:cubicBezTo>
                <a:cubicBezTo>
                  <a:pt x="749101" y="6645894"/>
                  <a:pt x="755792" y="6625829"/>
                  <a:pt x="742412" y="6612453"/>
                </a:cubicBezTo>
                <a:lnTo>
                  <a:pt x="762479" y="6612453"/>
                </a:lnTo>
                <a:lnTo>
                  <a:pt x="782547" y="6592388"/>
                </a:lnTo>
                <a:lnTo>
                  <a:pt x="802611" y="6592388"/>
                </a:lnTo>
                <a:cubicBezTo>
                  <a:pt x="802611" y="6605764"/>
                  <a:pt x="802611" y="6612453"/>
                  <a:pt x="802611" y="6612453"/>
                </a:cubicBezTo>
                <a:cubicBezTo>
                  <a:pt x="789234" y="6612453"/>
                  <a:pt x="782547" y="6615796"/>
                  <a:pt x="782547" y="6622486"/>
                </a:cubicBezTo>
                <a:cubicBezTo>
                  <a:pt x="782547" y="6629176"/>
                  <a:pt x="789234" y="6632519"/>
                  <a:pt x="802611" y="6632519"/>
                </a:cubicBezTo>
                <a:lnTo>
                  <a:pt x="822675" y="6632519"/>
                </a:lnTo>
                <a:cubicBezTo>
                  <a:pt x="822675" y="6645894"/>
                  <a:pt x="822675" y="6652584"/>
                  <a:pt x="822675" y="6652584"/>
                </a:cubicBezTo>
                <a:lnTo>
                  <a:pt x="842742" y="6632519"/>
                </a:lnTo>
                <a:cubicBezTo>
                  <a:pt x="842742" y="6619143"/>
                  <a:pt x="836051" y="6612453"/>
                  <a:pt x="822675" y="6612453"/>
                </a:cubicBezTo>
                <a:lnTo>
                  <a:pt x="842742" y="6592388"/>
                </a:lnTo>
                <a:cubicBezTo>
                  <a:pt x="856119" y="6565634"/>
                  <a:pt x="849429" y="6558946"/>
                  <a:pt x="822675" y="6572321"/>
                </a:cubicBezTo>
                <a:cubicBezTo>
                  <a:pt x="795918" y="6572321"/>
                  <a:pt x="782547" y="6572321"/>
                  <a:pt x="782547" y="6572321"/>
                </a:cubicBezTo>
                <a:cubicBezTo>
                  <a:pt x="795918" y="6572321"/>
                  <a:pt x="802611" y="6565634"/>
                  <a:pt x="802611" y="6552256"/>
                </a:cubicBezTo>
                <a:cubicBezTo>
                  <a:pt x="802611" y="6552256"/>
                  <a:pt x="802611" y="6545568"/>
                  <a:pt x="802611" y="6532193"/>
                </a:cubicBezTo>
                <a:cubicBezTo>
                  <a:pt x="815987" y="6532193"/>
                  <a:pt x="822675" y="6532193"/>
                  <a:pt x="822675" y="6532193"/>
                </a:cubicBezTo>
                <a:cubicBezTo>
                  <a:pt x="822675" y="6532193"/>
                  <a:pt x="822675" y="6525503"/>
                  <a:pt x="822675" y="6512125"/>
                </a:cubicBezTo>
                <a:lnTo>
                  <a:pt x="842742" y="6471994"/>
                </a:lnTo>
                <a:lnTo>
                  <a:pt x="842742" y="6487043"/>
                </a:lnTo>
                <a:cubicBezTo>
                  <a:pt x="842742" y="6490387"/>
                  <a:pt x="842742" y="6492061"/>
                  <a:pt x="842742" y="6492061"/>
                </a:cubicBezTo>
                <a:lnTo>
                  <a:pt x="862806" y="6492061"/>
                </a:lnTo>
                <a:lnTo>
                  <a:pt x="842742" y="6471994"/>
                </a:lnTo>
                <a:lnTo>
                  <a:pt x="882870" y="6391735"/>
                </a:lnTo>
                <a:cubicBezTo>
                  <a:pt x="896246" y="6391735"/>
                  <a:pt x="906281" y="6395078"/>
                  <a:pt x="912970" y="6401766"/>
                </a:cubicBezTo>
                <a:cubicBezTo>
                  <a:pt x="919658" y="6408456"/>
                  <a:pt x="923001" y="6418489"/>
                  <a:pt x="923001" y="6431867"/>
                </a:cubicBezTo>
                <a:cubicBezTo>
                  <a:pt x="923001" y="6445240"/>
                  <a:pt x="929690" y="6448586"/>
                  <a:pt x="943067" y="6441897"/>
                </a:cubicBezTo>
                <a:cubicBezTo>
                  <a:pt x="956445" y="6435210"/>
                  <a:pt x="963133" y="6438554"/>
                  <a:pt x="963133" y="6451930"/>
                </a:cubicBezTo>
                <a:lnTo>
                  <a:pt x="983197" y="6451930"/>
                </a:lnTo>
                <a:cubicBezTo>
                  <a:pt x="996573" y="6438554"/>
                  <a:pt x="1009951" y="6425177"/>
                  <a:pt x="1023328" y="6411799"/>
                </a:cubicBezTo>
                <a:lnTo>
                  <a:pt x="1023328" y="6371669"/>
                </a:lnTo>
                <a:cubicBezTo>
                  <a:pt x="1036704" y="6344914"/>
                  <a:pt x="1036704" y="6318163"/>
                  <a:pt x="1023328" y="6291408"/>
                </a:cubicBezTo>
                <a:cubicBezTo>
                  <a:pt x="1023328" y="6291408"/>
                  <a:pt x="1019984" y="6291408"/>
                  <a:pt x="1013297" y="6291408"/>
                </a:cubicBezTo>
                <a:cubicBezTo>
                  <a:pt x="1006607" y="6291408"/>
                  <a:pt x="996573" y="6291408"/>
                  <a:pt x="983197" y="6291408"/>
                </a:cubicBezTo>
                <a:lnTo>
                  <a:pt x="963133" y="6291408"/>
                </a:lnTo>
                <a:lnTo>
                  <a:pt x="1003264" y="6271342"/>
                </a:lnTo>
                <a:cubicBezTo>
                  <a:pt x="1003264" y="6271342"/>
                  <a:pt x="1006607" y="6271342"/>
                  <a:pt x="1013297" y="6271342"/>
                </a:cubicBezTo>
                <a:cubicBezTo>
                  <a:pt x="1019984" y="6271342"/>
                  <a:pt x="1030017" y="6271342"/>
                  <a:pt x="1043395" y="6271342"/>
                </a:cubicBezTo>
                <a:cubicBezTo>
                  <a:pt x="1056768" y="6271342"/>
                  <a:pt x="1063459" y="6271342"/>
                  <a:pt x="1063459" y="6271342"/>
                </a:cubicBezTo>
                <a:lnTo>
                  <a:pt x="1063459" y="6251278"/>
                </a:lnTo>
                <a:cubicBezTo>
                  <a:pt x="1050082" y="6237900"/>
                  <a:pt x="1043395" y="6231213"/>
                  <a:pt x="1043395" y="6231213"/>
                </a:cubicBezTo>
                <a:lnTo>
                  <a:pt x="1043395" y="6211147"/>
                </a:lnTo>
                <a:cubicBezTo>
                  <a:pt x="1043395" y="6197769"/>
                  <a:pt x="1050082" y="6187739"/>
                  <a:pt x="1063459" y="6181050"/>
                </a:cubicBezTo>
                <a:cubicBezTo>
                  <a:pt x="1076836" y="6174360"/>
                  <a:pt x="1090212" y="6171015"/>
                  <a:pt x="1103590" y="6171015"/>
                </a:cubicBezTo>
                <a:lnTo>
                  <a:pt x="1103590" y="6191083"/>
                </a:lnTo>
                <a:cubicBezTo>
                  <a:pt x="1090212" y="6191083"/>
                  <a:pt x="1083526" y="6194426"/>
                  <a:pt x="1083526" y="6201114"/>
                </a:cubicBezTo>
                <a:cubicBezTo>
                  <a:pt x="1083526" y="6207804"/>
                  <a:pt x="1090212" y="6217837"/>
                  <a:pt x="1103590" y="6231213"/>
                </a:cubicBezTo>
                <a:lnTo>
                  <a:pt x="1103590" y="6271342"/>
                </a:lnTo>
                <a:lnTo>
                  <a:pt x="1143720" y="6271342"/>
                </a:lnTo>
                <a:cubicBezTo>
                  <a:pt x="1157098" y="6244588"/>
                  <a:pt x="1163784" y="6217837"/>
                  <a:pt x="1163784" y="6191083"/>
                </a:cubicBezTo>
                <a:lnTo>
                  <a:pt x="1183850" y="6130884"/>
                </a:lnTo>
                <a:cubicBezTo>
                  <a:pt x="1210604" y="6130884"/>
                  <a:pt x="1223981" y="6104130"/>
                  <a:pt x="1223981" y="6050626"/>
                </a:cubicBezTo>
                <a:cubicBezTo>
                  <a:pt x="1237356" y="6050626"/>
                  <a:pt x="1247390" y="6047281"/>
                  <a:pt x="1254081" y="6040591"/>
                </a:cubicBezTo>
                <a:cubicBezTo>
                  <a:pt x="1260768" y="6033901"/>
                  <a:pt x="1270801" y="6023871"/>
                  <a:pt x="1284179" y="6010493"/>
                </a:cubicBezTo>
                <a:lnTo>
                  <a:pt x="1304243" y="5990429"/>
                </a:lnTo>
                <a:cubicBezTo>
                  <a:pt x="1304243" y="5990429"/>
                  <a:pt x="1307586" y="5990429"/>
                  <a:pt x="1314276" y="5990429"/>
                </a:cubicBezTo>
                <a:cubicBezTo>
                  <a:pt x="1320962" y="5990429"/>
                  <a:pt x="1324307" y="5987086"/>
                  <a:pt x="1324307" y="5980396"/>
                </a:cubicBezTo>
                <a:cubicBezTo>
                  <a:pt x="1324307" y="5973706"/>
                  <a:pt x="1330997" y="5963676"/>
                  <a:pt x="1344373" y="5950298"/>
                </a:cubicBezTo>
                <a:cubicBezTo>
                  <a:pt x="1367784" y="5936922"/>
                  <a:pt x="1387431" y="5923962"/>
                  <a:pt x="1403314" y="5911421"/>
                </a:cubicBezTo>
                <a:lnTo>
                  <a:pt x="1404739" y="5910167"/>
                </a:lnTo>
                <a:lnTo>
                  <a:pt x="1419618" y="5910167"/>
                </a:lnTo>
                <a:cubicBezTo>
                  <a:pt x="1422961" y="5910167"/>
                  <a:pt x="1424632" y="5910167"/>
                  <a:pt x="1424632" y="5910167"/>
                </a:cubicBezTo>
                <a:lnTo>
                  <a:pt x="1424632" y="5892559"/>
                </a:lnTo>
                <a:lnTo>
                  <a:pt x="1439682" y="5875054"/>
                </a:lnTo>
                <a:cubicBezTo>
                  <a:pt x="1456405" y="5851645"/>
                  <a:pt x="1458076" y="5829906"/>
                  <a:pt x="1444700" y="5809841"/>
                </a:cubicBezTo>
                <a:cubicBezTo>
                  <a:pt x="1458076" y="5823218"/>
                  <a:pt x="1464764" y="5829906"/>
                  <a:pt x="1464764" y="5829906"/>
                </a:cubicBezTo>
                <a:lnTo>
                  <a:pt x="1484831" y="5809841"/>
                </a:lnTo>
                <a:cubicBezTo>
                  <a:pt x="1484831" y="5783087"/>
                  <a:pt x="1538337" y="5709515"/>
                  <a:pt x="1645353" y="5589125"/>
                </a:cubicBezTo>
                <a:lnTo>
                  <a:pt x="1665417" y="5528926"/>
                </a:lnTo>
                <a:lnTo>
                  <a:pt x="1625285" y="5548994"/>
                </a:lnTo>
                <a:lnTo>
                  <a:pt x="1565090" y="5609188"/>
                </a:lnTo>
                <a:lnTo>
                  <a:pt x="1484831" y="5709515"/>
                </a:lnTo>
                <a:cubicBezTo>
                  <a:pt x="1484831" y="5722891"/>
                  <a:pt x="1484831" y="5729578"/>
                  <a:pt x="1484831" y="5729578"/>
                </a:cubicBezTo>
                <a:lnTo>
                  <a:pt x="1484831" y="5749646"/>
                </a:lnTo>
                <a:cubicBezTo>
                  <a:pt x="1484831" y="5736268"/>
                  <a:pt x="1478142" y="5729578"/>
                  <a:pt x="1464764" y="5729578"/>
                </a:cubicBezTo>
                <a:cubicBezTo>
                  <a:pt x="1464764" y="5729578"/>
                  <a:pt x="1461421" y="5732923"/>
                  <a:pt x="1454734" y="5739613"/>
                </a:cubicBezTo>
                <a:cubicBezTo>
                  <a:pt x="1448043" y="5746303"/>
                  <a:pt x="1444700" y="5756333"/>
                  <a:pt x="1444700" y="5769711"/>
                </a:cubicBezTo>
                <a:cubicBezTo>
                  <a:pt x="1431321" y="5769711"/>
                  <a:pt x="1414603" y="5779744"/>
                  <a:pt x="1394536" y="5799808"/>
                </a:cubicBezTo>
                <a:cubicBezTo>
                  <a:pt x="1374472" y="5819874"/>
                  <a:pt x="1357751" y="5829906"/>
                  <a:pt x="1344373" y="5829906"/>
                </a:cubicBezTo>
                <a:cubicBezTo>
                  <a:pt x="1330997" y="5829906"/>
                  <a:pt x="1324307" y="5836596"/>
                  <a:pt x="1324307" y="5849972"/>
                </a:cubicBezTo>
                <a:lnTo>
                  <a:pt x="1304243" y="5870037"/>
                </a:lnTo>
                <a:cubicBezTo>
                  <a:pt x="1304243" y="5856659"/>
                  <a:pt x="1307586" y="5846629"/>
                  <a:pt x="1314276" y="5839939"/>
                </a:cubicBezTo>
                <a:cubicBezTo>
                  <a:pt x="1320962" y="5833249"/>
                  <a:pt x="1324307" y="5826561"/>
                  <a:pt x="1324307" y="5819874"/>
                </a:cubicBezTo>
                <a:cubicBezTo>
                  <a:pt x="1324307" y="5813184"/>
                  <a:pt x="1324307" y="5809841"/>
                  <a:pt x="1324307" y="5809841"/>
                </a:cubicBezTo>
                <a:cubicBezTo>
                  <a:pt x="1337684" y="5809841"/>
                  <a:pt x="1354404" y="5789776"/>
                  <a:pt x="1374472" y="5749646"/>
                </a:cubicBezTo>
                <a:cubicBezTo>
                  <a:pt x="1394536" y="5709515"/>
                  <a:pt x="1411256" y="5682761"/>
                  <a:pt x="1424632" y="5669383"/>
                </a:cubicBezTo>
                <a:lnTo>
                  <a:pt x="1424632" y="5649320"/>
                </a:lnTo>
                <a:cubicBezTo>
                  <a:pt x="1424632" y="5635942"/>
                  <a:pt x="1431321" y="5629252"/>
                  <a:pt x="1444700" y="5629252"/>
                </a:cubicBezTo>
                <a:cubicBezTo>
                  <a:pt x="1458076" y="5629252"/>
                  <a:pt x="1464764" y="5629252"/>
                  <a:pt x="1464764" y="5629252"/>
                </a:cubicBezTo>
                <a:cubicBezTo>
                  <a:pt x="1464764" y="5615879"/>
                  <a:pt x="1471454" y="5605844"/>
                  <a:pt x="1484831" y="5599154"/>
                </a:cubicBezTo>
                <a:cubicBezTo>
                  <a:pt x="1498206" y="5592468"/>
                  <a:pt x="1501551" y="5585778"/>
                  <a:pt x="1494862" y="5579090"/>
                </a:cubicBezTo>
                <a:cubicBezTo>
                  <a:pt x="1488175" y="5572400"/>
                  <a:pt x="1491518" y="5555681"/>
                  <a:pt x="1504895" y="5528926"/>
                </a:cubicBezTo>
                <a:lnTo>
                  <a:pt x="1524960" y="5508862"/>
                </a:lnTo>
                <a:lnTo>
                  <a:pt x="1565090" y="5488796"/>
                </a:lnTo>
                <a:cubicBezTo>
                  <a:pt x="1591845" y="5462041"/>
                  <a:pt x="1611909" y="5441976"/>
                  <a:pt x="1625285" y="5428600"/>
                </a:cubicBezTo>
                <a:cubicBezTo>
                  <a:pt x="1692171" y="5361715"/>
                  <a:pt x="1718925" y="5321586"/>
                  <a:pt x="1705548" y="5308210"/>
                </a:cubicBezTo>
                <a:cubicBezTo>
                  <a:pt x="1705548" y="5308210"/>
                  <a:pt x="1712237" y="5301520"/>
                  <a:pt x="1725615" y="5288142"/>
                </a:cubicBezTo>
                <a:cubicBezTo>
                  <a:pt x="1752367" y="5288142"/>
                  <a:pt x="1759056" y="5281455"/>
                  <a:pt x="1745679" y="5268079"/>
                </a:cubicBezTo>
                <a:cubicBezTo>
                  <a:pt x="1745679" y="5214570"/>
                  <a:pt x="1759056" y="5187817"/>
                  <a:pt x="1785811" y="5187817"/>
                </a:cubicBezTo>
                <a:cubicBezTo>
                  <a:pt x="1799187" y="5187817"/>
                  <a:pt x="1809218" y="5184472"/>
                  <a:pt x="1815907" y="5177787"/>
                </a:cubicBezTo>
                <a:cubicBezTo>
                  <a:pt x="1822595" y="5171097"/>
                  <a:pt x="1825942" y="5161062"/>
                  <a:pt x="1825942" y="5147689"/>
                </a:cubicBezTo>
                <a:lnTo>
                  <a:pt x="1906198" y="5087490"/>
                </a:lnTo>
                <a:cubicBezTo>
                  <a:pt x="1906198" y="5074115"/>
                  <a:pt x="1909542" y="5067425"/>
                  <a:pt x="1916234" y="5067425"/>
                </a:cubicBezTo>
                <a:cubicBezTo>
                  <a:pt x="1922919" y="5067425"/>
                  <a:pt x="1926263" y="5060735"/>
                  <a:pt x="1926263" y="5047362"/>
                </a:cubicBezTo>
                <a:cubicBezTo>
                  <a:pt x="1926263" y="5033984"/>
                  <a:pt x="1932954" y="5027294"/>
                  <a:pt x="1946331" y="5027294"/>
                </a:cubicBezTo>
                <a:lnTo>
                  <a:pt x="1966397" y="5007231"/>
                </a:lnTo>
                <a:cubicBezTo>
                  <a:pt x="1966397" y="4993854"/>
                  <a:pt x="1973085" y="4980478"/>
                  <a:pt x="1986461" y="4967100"/>
                </a:cubicBezTo>
                <a:cubicBezTo>
                  <a:pt x="1999838" y="4953723"/>
                  <a:pt x="2013215" y="4940345"/>
                  <a:pt x="2026592" y="4926969"/>
                </a:cubicBezTo>
                <a:cubicBezTo>
                  <a:pt x="2066723" y="4886837"/>
                  <a:pt x="2090131" y="4860084"/>
                  <a:pt x="2096820" y="4846706"/>
                </a:cubicBezTo>
                <a:cubicBezTo>
                  <a:pt x="2103507" y="4833333"/>
                  <a:pt x="2123572" y="4806578"/>
                  <a:pt x="2157017" y="4766447"/>
                </a:cubicBezTo>
                <a:cubicBezTo>
                  <a:pt x="2190459" y="4726316"/>
                  <a:pt x="2213868" y="4706253"/>
                  <a:pt x="2227244" y="4706253"/>
                </a:cubicBezTo>
                <a:lnTo>
                  <a:pt x="2247309" y="4706253"/>
                </a:lnTo>
                <a:cubicBezTo>
                  <a:pt x="2247309" y="4706253"/>
                  <a:pt x="2253997" y="4699563"/>
                  <a:pt x="2267375" y="4686185"/>
                </a:cubicBezTo>
                <a:cubicBezTo>
                  <a:pt x="2280753" y="4672808"/>
                  <a:pt x="2287440" y="4659432"/>
                  <a:pt x="2287440" y="4646054"/>
                </a:cubicBezTo>
                <a:lnTo>
                  <a:pt x="2427898" y="4465467"/>
                </a:lnTo>
                <a:cubicBezTo>
                  <a:pt x="2414522" y="4465467"/>
                  <a:pt x="2407832" y="4465467"/>
                  <a:pt x="2407832" y="4465467"/>
                </a:cubicBezTo>
                <a:cubicBezTo>
                  <a:pt x="2407832" y="4438714"/>
                  <a:pt x="2434586" y="4405271"/>
                  <a:pt x="2488093" y="4365142"/>
                </a:cubicBezTo>
                <a:cubicBezTo>
                  <a:pt x="2514847" y="4338387"/>
                  <a:pt x="2524877" y="4318321"/>
                  <a:pt x="2518190" y="4304946"/>
                </a:cubicBezTo>
                <a:cubicBezTo>
                  <a:pt x="2511503" y="4291569"/>
                  <a:pt x="2514847" y="4278188"/>
                  <a:pt x="2528223" y="4264816"/>
                </a:cubicBezTo>
                <a:lnTo>
                  <a:pt x="2488093" y="4284878"/>
                </a:lnTo>
                <a:cubicBezTo>
                  <a:pt x="2474716" y="4284878"/>
                  <a:pt x="2471372" y="4294914"/>
                  <a:pt x="2478060" y="4314976"/>
                </a:cubicBezTo>
                <a:cubicBezTo>
                  <a:pt x="2484749" y="4335044"/>
                  <a:pt x="2481405" y="4345074"/>
                  <a:pt x="2468028" y="4345074"/>
                </a:cubicBezTo>
                <a:cubicBezTo>
                  <a:pt x="2454651" y="4331701"/>
                  <a:pt x="2441275" y="4331701"/>
                  <a:pt x="2427898" y="4345074"/>
                </a:cubicBezTo>
                <a:cubicBezTo>
                  <a:pt x="2414522" y="4358452"/>
                  <a:pt x="2407832" y="4371829"/>
                  <a:pt x="2407832" y="4385207"/>
                </a:cubicBezTo>
                <a:cubicBezTo>
                  <a:pt x="2407832" y="4385207"/>
                  <a:pt x="2404489" y="4388550"/>
                  <a:pt x="2397801" y="4395240"/>
                </a:cubicBezTo>
                <a:cubicBezTo>
                  <a:pt x="2391111" y="4401925"/>
                  <a:pt x="2381081" y="4405271"/>
                  <a:pt x="2367704" y="4405271"/>
                </a:cubicBezTo>
                <a:cubicBezTo>
                  <a:pt x="2354327" y="4418648"/>
                  <a:pt x="2347635" y="4432026"/>
                  <a:pt x="2347635" y="4445401"/>
                </a:cubicBezTo>
                <a:lnTo>
                  <a:pt x="2307504" y="4505599"/>
                </a:lnTo>
                <a:cubicBezTo>
                  <a:pt x="2280753" y="4532353"/>
                  <a:pt x="2267375" y="4552418"/>
                  <a:pt x="2267375" y="4565793"/>
                </a:cubicBezTo>
                <a:lnTo>
                  <a:pt x="2267375" y="4585858"/>
                </a:lnTo>
                <a:lnTo>
                  <a:pt x="2247309" y="4585858"/>
                </a:lnTo>
                <a:cubicBezTo>
                  <a:pt x="2247309" y="4585858"/>
                  <a:pt x="2237277" y="4592548"/>
                  <a:pt x="2217212" y="4605924"/>
                </a:cubicBezTo>
                <a:cubicBezTo>
                  <a:pt x="2197148" y="4619299"/>
                  <a:pt x="2190459" y="4632679"/>
                  <a:pt x="2197148" y="4646054"/>
                </a:cubicBezTo>
                <a:cubicBezTo>
                  <a:pt x="2203836" y="4659432"/>
                  <a:pt x="2193803" y="4666120"/>
                  <a:pt x="2167046" y="4666120"/>
                </a:cubicBezTo>
                <a:cubicBezTo>
                  <a:pt x="2126920" y="4666120"/>
                  <a:pt x="2106851" y="4682841"/>
                  <a:pt x="2106851" y="4716281"/>
                </a:cubicBezTo>
                <a:cubicBezTo>
                  <a:pt x="2106851" y="4749724"/>
                  <a:pt x="2086787" y="4786510"/>
                  <a:pt x="2046656" y="4826643"/>
                </a:cubicBezTo>
                <a:cubicBezTo>
                  <a:pt x="2033279" y="4826643"/>
                  <a:pt x="2019902" y="4826643"/>
                  <a:pt x="2006526" y="4826643"/>
                </a:cubicBezTo>
                <a:lnTo>
                  <a:pt x="1986461" y="4826643"/>
                </a:lnTo>
                <a:cubicBezTo>
                  <a:pt x="1986461" y="4840018"/>
                  <a:pt x="1993150" y="4846706"/>
                  <a:pt x="2006526" y="4846706"/>
                </a:cubicBezTo>
                <a:cubicBezTo>
                  <a:pt x="2019902" y="4846706"/>
                  <a:pt x="2026592" y="4846706"/>
                  <a:pt x="2026592" y="4846706"/>
                </a:cubicBezTo>
                <a:cubicBezTo>
                  <a:pt x="2026592" y="4846706"/>
                  <a:pt x="2016558" y="4850053"/>
                  <a:pt x="1996493" y="4856741"/>
                </a:cubicBezTo>
                <a:cubicBezTo>
                  <a:pt x="1976429" y="4863431"/>
                  <a:pt x="1959708" y="4866774"/>
                  <a:pt x="1946331" y="4866774"/>
                </a:cubicBezTo>
                <a:lnTo>
                  <a:pt x="1725615" y="5107556"/>
                </a:lnTo>
                <a:cubicBezTo>
                  <a:pt x="1712237" y="5120935"/>
                  <a:pt x="1698861" y="5134311"/>
                  <a:pt x="1685484" y="5147689"/>
                </a:cubicBezTo>
                <a:cubicBezTo>
                  <a:pt x="1672104" y="5161062"/>
                  <a:pt x="1665417" y="5167752"/>
                  <a:pt x="1665417" y="5167752"/>
                </a:cubicBezTo>
                <a:lnTo>
                  <a:pt x="1645353" y="5187817"/>
                </a:lnTo>
                <a:cubicBezTo>
                  <a:pt x="1645353" y="5201195"/>
                  <a:pt x="1631976" y="5217913"/>
                  <a:pt x="1605221" y="5237981"/>
                </a:cubicBezTo>
                <a:cubicBezTo>
                  <a:pt x="1578468" y="5258044"/>
                  <a:pt x="1565090" y="5268079"/>
                  <a:pt x="1565090" y="5268079"/>
                </a:cubicBezTo>
                <a:lnTo>
                  <a:pt x="1585158" y="5227948"/>
                </a:lnTo>
                <a:cubicBezTo>
                  <a:pt x="1598534" y="5214570"/>
                  <a:pt x="1605221" y="5204540"/>
                  <a:pt x="1605221" y="5197850"/>
                </a:cubicBezTo>
                <a:cubicBezTo>
                  <a:pt x="1605221" y="5191160"/>
                  <a:pt x="1605221" y="5187817"/>
                  <a:pt x="1605221" y="5187817"/>
                </a:cubicBezTo>
                <a:lnTo>
                  <a:pt x="1625285" y="5167752"/>
                </a:lnTo>
                <a:cubicBezTo>
                  <a:pt x="1638662" y="5154374"/>
                  <a:pt x="1652040" y="5140999"/>
                  <a:pt x="1665417" y="5127621"/>
                </a:cubicBezTo>
                <a:cubicBezTo>
                  <a:pt x="1692171" y="5100867"/>
                  <a:pt x="1705548" y="5087490"/>
                  <a:pt x="1705548" y="5087490"/>
                </a:cubicBezTo>
                <a:lnTo>
                  <a:pt x="1705548" y="5067425"/>
                </a:lnTo>
                <a:cubicBezTo>
                  <a:pt x="1705548" y="5067425"/>
                  <a:pt x="1702204" y="5067425"/>
                  <a:pt x="1695515" y="5067425"/>
                </a:cubicBezTo>
                <a:cubicBezTo>
                  <a:pt x="1688828" y="5067425"/>
                  <a:pt x="1672104" y="5080803"/>
                  <a:pt x="1645353" y="5107556"/>
                </a:cubicBezTo>
                <a:cubicBezTo>
                  <a:pt x="1618598" y="5134311"/>
                  <a:pt x="1605221" y="5147689"/>
                  <a:pt x="1605221" y="5147689"/>
                </a:cubicBezTo>
                <a:lnTo>
                  <a:pt x="1585158" y="5167752"/>
                </a:lnTo>
                <a:cubicBezTo>
                  <a:pt x="1598534" y="5181129"/>
                  <a:pt x="1601878" y="5187817"/>
                  <a:pt x="1595189" y="5187817"/>
                </a:cubicBezTo>
                <a:cubicBezTo>
                  <a:pt x="1588501" y="5187817"/>
                  <a:pt x="1578468" y="5187817"/>
                  <a:pt x="1565090" y="5187817"/>
                </a:cubicBezTo>
                <a:cubicBezTo>
                  <a:pt x="1538337" y="5174442"/>
                  <a:pt x="1538337" y="5154374"/>
                  <a:pt x="1565090" y="5127621"/>
                </a:cubicBezTo>
                <a:lnTo>
                  <a:pt x="1605221" y="5067425"/>
                </a:lnTo>
                <a:cubicBezTo>
                  <a:pt x="1618598" y="5054050"/>
                  <a:pt x="1631976" y="5054050"/>
                  <a:pt x="1645353" y="5067425"/>
                </a:cubicBezTo>
                <a:cubicBezTo>
                  <a:pt x="1658729" y="5080803"/>
                  <a:pt x="1665417" y="5080803"/>
                  <a:pt x="1665417" y="5067425"/>
                </a:cubicBezTo>
                <a:cubicBezTo>
                  <a:pt x="1665417" y="5054050"/>
                  <a:pt x="1668764" y="5044015"/>
                  <a:pt x="1675449" y="5037327"/>
                </a:cubicBezTo>
                <a:cubicBezTo>
                  <a:pt x="1682137" y="5030637"/>
                  <a:pt x="1678793" y="5020604"/>
                  <a:pt x="1665417" y="5007231"/>
                </a:cubicBezTo>
                <a:lnTo>
                  <a:pt x="1685484" y="5007231"/>
                </a:lnTo>
                <a:cubicBezTo>
                  <a:pt x="1685484" y="5007231"/>
                  <a:pt x="1685484" y="4997196"/>
                  <a:pt x="1685484" y="4977133"/>
                </a:cubicBezTo>
                <a:cubicBezTo>
                  <a:pt x="1685484" y="4957067"/>
                  <a:pt x="1692171" y="4947035"/>
                  <a:pt x="1705548" y="4947035"/>
                </a:cubicBezTo>
                <a:cubicBezTo>
                  <a:pt x="1705548" y="4947035"/>
                  <a:pt x="1708892" y="4943688"/>
                  <a:pt x="1715582" y="4937002"/>
                </a:cubicBezTo>
                <a:cubicBezTo>
                  <a:pt x="1722268" y="4930312"/>
                  <a:pt x="1725615" y="4926969"/>
                  <a:pt x="1725615" y="4926969"/>
                </a:cubicBezTo>
                <a:lnTo>
                  <a:pt x="1625285" y="4967100"/>
                </a:lnTo>
                <a:cubicBezTo>
                  <a:pt x="1611909" y="4980478"/>
                  <a:pt x="1601878" y="4993854"/>
                  <a:pt x="1595189" y="5007231"/>
                </a:cubicBezTo>
                <a:cubicBezTo>
                  <a:pt x="1588501" y="5020604"/>
                  <a:pt x="1585158" y="5030637"/>
                  <a:pt x="1585158" y="5037327"/>
                </a:cubicBezTo>
                <a:cubicBezTo>
                  <a:pt x="1585158" y="5044015"/>
                  <a:pt x="1581810" y="5050705"/>
                  <a:pt x="1575123" y="5057392"/>
                </a:cubicBezTo>
                <a:cubicBezTo>
                  <a:pt x="1568437" y="5064082"/>
                  <a:pt x="1561746" y="5070770"/>
                  <a:pt x="1555057" y="5077458"/>
                </a:cubicBezTo>
                <a:cubicBezTo>
                  <a:pt x="1548370" y="5084147"/>
                  <a:pt x="1545026" y="5094180"/>
                  <a:pt x="1545026" y="5107556"/>
                </a:cubicBezTo>
                <a:cubicBezTo>
                  <a:pt x="1545026" y="5134311"/>
                  <a:pt x="1531650" y="5140999"/>
                  <a:pt x="1504895" y="5127621"/>
                </a:cubicBezTo>
                <a:lnTo>
                  <a:pt x="1504895" y="5147689"/>
                </a:lnTo>
                <a:cubicBezTo>
                  <a:pt x="1504895" y="5161062"/>
                  <a:pt x="1504895" y="5171097"/>
                  <a:pt x="1504895" y="5177787"/>
                </a:cubicBezTo>
                <a:cubicBezTo>
                  <a:pt x="1504895" y="5184472"/>
                  <a:pt x="1498206" y="5187817"/>
                  <a:pt x="1484831" y="5187817"/>
                </a:cubicBezTo>
                <a:cubicBezTo>
                  <a:pt x="1471454" y="5201195"/>
                  <a:pt x="1461421" y="5211228"/>
                  <a:pt x="1454734" y="5217913"/>
                </a:cubicBezTo>
                <a:cubicBezTo>
                  <a:pt x="1448043" y="5224603"/>
                  <a:pt x="1444700" y="5227948"/>
                  <a:pt x="1444700" y="5227948"/>
                </a:cubicBezTo>
                <a:cubicBezTo>
                  <a:pt x="1444700" y="5268079"/>
                  <a:pt x="1424632" y="5281455"/>
                  <a:pt x="1384504" y="5268079"/>
                </a:cubicBezTo>
                <a:cubicBezTo>
                  <a:pt x="1384504" y="5268079"/>
                  <a:pt x="1381159" y="5271422"/>
                  <a:pt x="1374472" y="5278112"/>
                </a:cubicBezTo>
                <a:cubicBezTo>
                  <a:pt x="1367784" y="5284798"/>
                  <a:pt x="1364437" y="5288142"/>
                  <a:pt x="1364437" y="5288142"/>
                </a:cubicBezTo>
                <a:lnTo>
                  <a:pt x="1324307" y="5268079"/>
                </a:lnTo>
                <a:lnTo>
                  <a:pt x="1364437" y="5248014"/>
                </a:lnTo>
                <a:lnTo>
                  <a:pt x="1384504" y="5207884"/>
                </a:lnTo>
                <a:cubicBezTo>
                  <a:pt x="1384504" y="5194505"/>
                  <a:pt x="1387848" y="5187817"/>
                  <a:pt x="1394536" y="5187817"/>
                </a:cubicBezTo>
                <a:cubicBezTo>
                  <a:pt x="1401226" y="5187817"/>
                  <a:pt x="1404568" y="5187817"/>
                  <a:pt x="1404568" y="5187817"/>
                </a:cubicBezTo>
                <a:cubicBezTo>
                  <a:pt x="1404568" y="5187817"/>
                  <a:pt x="1411256" y="5187817"/>
                  <a:pt x="1424632" y="5187817"/>
                </a:cubicBezTo>
                <a:cubicBezTo>
                  <a:pt x="1424632" y="5174442"/>
                  <a:pt x="1417946" y="5167752"/>
                  <a:pt x="1404568" y="5167752"/>
                </a:cubicBezTo>
                <a:cubicBezTo>
                  <a:pt x="1391192" y="5167752"/>
                  <a:pt x="1381159" y="5171097"/>
                  <a:pt x="1374472" y="5177787"/>
                </a:cubicBezTo>
                <a:cubicBezTo>
                  <a:pt x="1367784" y="5184472"/>
                  <a:pt x="1364437" y="5194505"/>
                  <a:pt x="1364437" y="5207884"/>
                </a:cubicBezTo>
                <a:cubicBezTo>
                  <a:pt x="1351061" y="5194505"/>
                  <a:pt x="1297553" y="5237981"/>
                  <a:pt x="1203915" y="5338307"/>
                </a:cubicBezTo>
                <a:cubicBezTo>
                  <a:pt x="1110276" y="5438633"/>
                  <a:pt x="1063459" y="5495485"/>
                  <a:pt x="1063459" y="5508862"/>
                </a:cubicBezTo>
                <a:cubicBezTo>
                  <a:pt x="1050082" y="5508862"/>
                  <a:pt x="1036704" y="5515551"/>
                  <a:pt x="1023328" y="5528926"/>
                </a:cubicBezTo>
                <a:cubicBezTo>
                  <a:pt x="1009951" y="5542304"/>
                  <a:pt x="983197" y="5562367"/>
                  <a:pt x="943067" y="5589125"/>
                </a:cubicBezTo>
                <a:cubicBezTo>
                  <a:pt x="876183" y="5656006"/>
                  <a:pt x="839398" y="5686104"/>
                  <a:pt x="832708" y="5679418"/>
                </a:cubicBezTo>
                <a:cubicBezTo>
                  <a:pt x="826018" y="5672728"/>
                  <a:pt x="826018" y="5662693"/>
                  <a:pt x="832708" y="5649320"/>
                </a:cubicBezTo>
                <a:cubicBezTo>
                  <a:pt x="839398" y="5635942"/>
                  <a:pt x="849429" y="5629252"/>
                  <a:pt x="862806" y="5629252"/>
                </a:cubicBezTo>
                <a:cubicBezTo>
                  <a:pt x="876183" y="5629252"/>
                  <a:pt x="882870" y="5622566"/>
                  <a:pt x="882870" y="5609188"/>
                </a:cubicBezTo>
                <a:lnTo>
                  <a:pt x="862806" y="5589125"/>
                </a:lnTo>
                <a:lnTo>
                  <a:pt x="842742" y="5589125"/>
                </a:lnTo>
                <a:cubicBezTo>
                  <a:pt x="842742" y="5589125"/>
                  <a:pt x="832708" y="5595811"/>
                  <a:pt x="812644" y="5609188"/>
                </a:cubicBezTo>
                <a:cubicBezTo>
                  <a:pt x="792576" y="5622566"/>
                  <a:pt x="779200" y="5639287"/>
                  <a:pt x="772512" y="5659350"/>
                </a:cubicBezTo>
                <a:cubicBezTo>
                  <a:pt x="765823" y="5679418"/>
                  <a:pt x="769170" y="5682761"/>
                  <a:pt x="782547" y="5669383"/>
                </a:cubicBezTo>
                <a:cubicBezTo>
                  <a:pt x="795918" y="5669383"/>
                  <a:pt x="802611" y="5669383"/>
                  <a:pt x="802611" y="5669383"/>
                </a:cubicBezTo>
                <a:cubicBezTo>
                  <a:pt x="802611" y="5669383"/>
                  <a:pt x="809298" y="5676073"/>
                  <a:pt x="822675" y="5689451"/>
                </a:cubicBezTo>
                <a:cubicBezTo>
                  <a:pt x="822675" y="5702825"/>
                  <a:pt x="809298" y="5722891"/>
                  <a:pt x="782547" y="5749646"/>
                </a:cubicBezTo>
                <a:cubicBezTo>
                  <a:pt x="755792" y="5776400"/>
                  <a:pt x="742412" y="5783087"/>
                  <a:pt x="742412" y="5769711"/>
                </a:cubicBezTo>
                <a:cubicBezTo>
                  <a:pt x="742412" y="5756333"/>
                  <a:pt x="742412" y="5749646"/>
                  <a:pt x="742412" y="5749646"/>
                </a:cubicBezTo>
                <a:cubicBezTo>
                  <a:pt x="755792" y="5736268"/>
                  <a:pt x="749101" y="5722891"/>
                  <a:pt x="722348" y="5709515"/>
                </a:cubicBezTo>
                <a:lnTo>
                  <a:pt x="702284" y="5709515"/>
                </a:lnTo>
                <a:lnTo>
                  <a:pt x="722348" y="5669383"/>
                </a:lnTo>
                <a:lnTo>
                  <a:pt x="742412" y="5649320"/>
                </a:lnTo>
                <a:cubicBezTo>
                  <a:pt x="715661" y="5649320"/>
                  <a:pt x="702284" y="5662693"/>
                  <a:pt x="702284" y="5689451"/>
                </a:cubicBezTo>
                <a:lnTo>
                  <a:pt x="682218" y="5769711"/>
                </a:lnTo>
                <a:lnTo>
                  <a:pt x="642089" y="5769711"/>
                </a:lnTo>
                <a:cubicBezTo>
                  <a:pt x="642089" y="5783087"/>
                  <a:pt x="635398" y="5789776"/>
                  <a:pt x="622022" y="5789776"/>
                </a:cubicBezTo>
                <a:cubicBezTo>
                  <a:pt x="608645" y="5776400"/>
                  <a:pt x="598614" y="5769711"/>
                  <a:pt x="591925" y="5769711"/>
                </a:cubicBezTo>
                <a:cubicBezTo>
                  <a:pt x="585237" y="5769711"/>
                  <a:pt x="588581" y="5776400"/>
                  <a:pt x="601958" y="5789776"/>
                </a:cubicBezTo>
                <a:cubicBezTo>
                  <a:pt x="601958" y="5803152"/>
                  <a:pt x="608645" y="5813184"/>
                  <a:pt x="622022" y="5819874"/>
                </a:cubicBezTo>
                <a:cubicBezTo>
                  <a:pt x="635398" y="5826561"/>
                  <a:pt x="635398" y="5836596"/>
                  <a:pt x="622022" y="5849972"/>
                </a:cubicBezTo>
                <a:lnTo>
                  <a:pt x="642089" y="5870037"/>
                </a:lnTo>
                <a:cubicBezTo>
                  <a:pt x="695595" y="5803152"/>
                  <a:pt x="722348" y="5776400"/>
                  <a:pt x="722348" y="5789776"/>
                </a:cubicBezTo>
                <a:cubicBezTo>
                  <a:pt x="722348" y="5803152"/>
                  <a:pt x="702284" y="5829906"/>
                  <a:pt x="662153" y="5870037"/>
                </a:cubicBezTo>
                <a:cubicBezTo>
                  <a:pt x="642089" y="5890103"/>
                  <a:pt x="621186" y="5911003"/>
                  <a:pt x="599449" y="5932742"/>
                </a:cubicBezTo>
                <a:lnTo>
                  <a:pt x="541759" y="5990429"/>
                </a:lnTo>
                <a:lnTo>
                  <a:pt x="541759" y="5975380"/>
                </a:lnTo>
                <a:cubicBezTo>
                  <a:pt x="541759" y="5972037"/>
                  <a:pt x="541759" y="5970362"/>
                  <a:pt x="541759" y="5970362"/>
                </a:cubicBezTo>
                <a:cubicBezTo>
                  <a:pt x="541759" y="5970362"/>
                  <a:pt x="535073" y="5970362"/>
                  <a:pt x="521695" y="5970362"/>
                </a:cubicBezTo>
                <a:lnTo>
                  <a:pt x="541759" y="5990429"/>
                </a:lnTo>
                <a:lnTo>
                  <a:pt x="531729" y="6000460"/>
                </a:lnTo>
                <a:cubicBezTo>
                  <a:pt x="484907" y="6047281"/>
                  <a:pt x="454811" y="6070689"/>
                  <a:pt x="441436" y="6070689"/>
                </a:cubicBezTo>
                <a:cubicBezTo>
                  <a:pt x="441436" y="6084067"/>
                  <a:pt x="411336" y="6117511"/>
                  <a:pt x="351140" y="6171015"/>
                </a:cubicBezTo>
                <a:cubicBezTo>
                  <a:pt x="290945" y="6224523"/>
                  <a:pt x="260848" y="6251278"/>
                  <a:pt x="260848" y="6251278"/>
                </a:cubicBezTo>
                <a:cubicBezTo>
                  <a:pt x="260848" y="6251278"/>
                  <a:pt x="254158" y="6257968"/>
                  <a:pt x="240784" y="6271342"/>
                </a:cubicBezTo>
                <a:lnTo>
                  <a:pt x="220717" y="6271342"/>
                </a:lnTo>
                <a:cubicBezTo>
                  <a:pt x="234094" y="6257968"/>
                  <a:pt x="234094" y="6251278"/>
                  <a:pt x="220717" y="6251278"/>
                </a:cubicBezTo>
                <a:lnTo>
                  <a:pt x="200653" y="6271342"/>
                </a:lnTo>
                <a:cubicBezTo>
                  <a:pt x="200653" y="6284718"/>
                  <a:pt x="200653" y="6294752"/>
                  <a:pt x="200653" y="6301440"/>
                </a:cubicBezTo>
                <a:cubicBezTo>
                  <a:pt x="200653" y="6308130"/>
                  <a:pt x="193962" y="6311473"/>
                  <a:pt x="180586" y="6311473"/>
                </a:cubicBezTo>
                <a:lnTo>
                  <a:pt x="160520" y="6331539"/>
                </a:lnTo>
                <a:lnTo>
                  <a:pt x="120390" y="6351604"/>
                </a:lnTo>
                <a:lnTo>
                  <a:pt x="120390" y="6311473"/>
                </a:lnTo>
                <a:cubicBezTo>
                  <a:pt x="147144" y="6284718"/>
                  <a:pt x="167209" y="6267999"/>
                  <a:pt x="180586" y="6261311"/>
                </a:cubicBezTo>
                <a:cubicBezTo>
                  <a:pt x="193962" y="6254621"/>
                  <a:pt x="200653" y="6244588"/>
                  <a:pt x="200653" y="6231213"/>
                </a:cubicBezTo>
                <a:lnTo>
                  <a:pt x="184811" y="6226988"/>
                </a:lnTo>
                <a:lnTo>
                  <a:pt x="220717" y="6191083"/>
                </a:lnTo>
                <a:lnTo>
                  <a:pt x="240784" y="6191083"/>
                </a:lnTo>
                <a:cubicBezTo>
                  <a:pt x="240784" y="6177706"/>
                  <a:pt x="240784" y="6171015"/>
                  <a:pt x="240784" y="6171015"/>
                </a:cubicBezTo>
                <a:lnTo>
                  <a:pt x="240784" y="6150952"/>
                </a:lnTo>
                <a:lnTo>
                  <a:pt x="260848" y="6110821"/>
                </a:lnTo>
                <a:lnTo>
                  <a:pt x="280912" y="6090757"/>
                </a:lnTo>
                <a:cubicBezTo>
                  <a:pt x="294289" y="6077379"/>
                  <a:pt x="304323" y="6067345"/>
                  <a:pt x="311009" y="6060659"/>
                </a:cubicBezTo>
                <a:cubicBezTo>
                  <a:pt x="317700" y="6053969"/>
                  <a:pt x="321042" y="6050626"/>
                  <a:pt x="321042" y="6050626"/>
                </a:cubicBezTo>
                <a:cubicBezTo>
                  <a:pt x="334420" y="6050626"/>
                  <a:pt x="341109" y="6043936"/>
                  <a:pt x="341109" y="6030558"/>
                </a:cubicBezTo>
                <a:cubicBezTo>
                  <a:pt x="341109" y="6030558"/>
                  <a:pt x="344453" y="6027215"/>
                  <a:pt x="351140" y="6020528"/>
                </a:cubicBezTo>
                <a:cubicBezTo>
                  <a:pt x="357831" y="6013837"/>
                  <a:pt x="361173" y="6010493"/>
                  <a:pt x="361173" y="6010493"/>
                </a:cubicBezTo>
                <a:cubicBezTo>
                  <a:pt x="374551" y="6010493"/>
                  <a:pt x="381237" y="5997117"/>
                  <a:pt x="381237" y="5970362"/>
                </a:cubicBezTo>
                <a:lnTo>
                  <a:pt x="401305" y="5950298"/>
                </a:lnTo>
                <a:lnTo>
                  <a:pt x="401305" y="5970362"/>
                </a:lnTo>
                <a:cubicBezTo>
                  <a:pt x="401305" y="5983739"/>
                  <a:pt x="404648" y="5993774"/>
                  <a:pt x="411336" y="6000460"/>
                </a:cubicBezTo>
                <a:cubicBezTo>
                  <a:pt x="418026" y="6007150"/>
                  <a:pt x="421369" y="6010493"/>
                  <a:pt x="421369" y="6010493"/>
                </a:cubicBezTo>
                <a:lnTo>
                  <a:pt x="381237" y="6050626"/>
                </a:lnTo>
                <a:cubicBezTo>
                  <a:pt x="381237" y="6050626"/>
                  <a:pt x="377895" y="6060659"/>
                  <a:pt x="371208" y="6080722"/>
                </a:cubicBezTo>
                <a:cubicBezTo>
                  <a:pt x="364517" y="6100786"/>
                  <a:pt x="361173" y="6110821"/>
                  <a:pt x="361173" y="6110821"/>
                </a:cubicBezTo>
                <a:cubicBezTo>
                  <a:pt x="361173" y="6110821"/>
                  <a:pt x="367861" y="6107476"/>
                  <a:pt x="381237" y="6100786"/>
                </a:cubicBezTo>
                <a:cubicBezTo>
                  <a:pt x="394615" y="6094100"/>
                  <a:pt x="401305" y="6084067"/>
                  <a:pt x="401305" y="6070689"/>
                </a:cubicBezTo>
                <a:cubicBezTo>
                  <a:pt x="441436" y="6043936"/>
                  <a:pt x="461501" y="6037247"/>
                  <a:pt x="461501" y="6050626"/>
                </a:cubicBezTo>
                <a:cubicBezTo>
                  <a:pt x="474878" y="6050626"/>
                  <a:pt x="478220" y="6040591"/>
                  <a:pt x="471534" y="6020528"/>
                </a:cubicBezTo>
                <a:cubicBezTo>
                  <a:pt x="464844" y="6000460"/>
                  <a:pt x="458156" y="5990429"/>
                  <a:pt x="451467" y="5990429"/>
                </a:cubicBezTo>
                <a:cubicBezTo>
                  <a:pt x="444780" y="5990429"/>
                  <a:pt x="448123" y="5983739"/>
                  <a:pt x="461501" y="5970362"/>
                </a:cubicBezTo>
                <a:lnTo>
                  <a:pt x="481565" y="5970362"/>
                </a:lnTo>
                <a:lnTo>
                  <a:pt x="481565" y="5950298"/>
                </a:lnTo>
                <a:cubicBezTo>
                  <a:pt x="468187" y="5950298"/>
                  <a:pt x="454811" y="5950298"/>
                  <a:pt x="441436" y="5950298"/>
                </a:cubicBezTo>
                <a:cubicBezTo>
                  <a:pt x="441436" y="5963676"/>
                  <a:pt x="438090" y="5970362"/>
                  <a:pt x="431403" y="5970362"/>
                </a:cubicBezTo>
                <a:cubicBezTo>
                  <a:pt x="424712" y="5970362"/>
                  <a:pt x="421369" y="5963676"/>
                  <a:pt x="421369" y="5950298"/>
                </a:cubicBezTo>
                <a:cubicBezTo>
                  <a:pt x="434747" y="5936922"/>
                  <a:pt x="441436" y="5930232"/>
                  <a:pt x="441436" y="5930232"/>
                </a:cubicBezTo>
                <a:cubicBezTo>
                  <a:pt x="441436" y="5916857"/>
                  <a:pt x="444780" y="5906824"/>
                  <a:pt x="451467" y="5900134"/>
                </a:cubicBezTo>
                <a:cubicBezTo>
                  <a:pt x="458156" y="5893446"/>
                  <a:pt x="461501" y="5883413"/>
                  <a:pt x="461501" y="5870037"/>
                </a:cubicBezTo>
                <a:cubicBezTo>
                  <a:pt x="488255" y="5856659"/>
                  <a:pt x="501631" y="5843282"/>
                  <a:pt x="501631" y="5829906"/>
                </a:cubicBezTo>
                <a:cubicBezTo>
                  <a:pt x="501631" y="5816531"/>
                  <a:pt x="508319" y="5809841"/>
                  <a:pt x="521695" y="5809841"/>
                </a:cubicBezTo>
                <a:cubicBezTo>
                  <a:pt x="535073" y="5809841"/>
                  <a:pt x="548448" y="5796465"/>
                  <a:pt x="561826" y="5769711"/>
                </a:cubicBezTo>
                <a:cubicBezTo>
                  <a:pt x="561826" y="5756333"/>
                  <a:pt x="565170" y="5746303"/>
                  <a:pt x="571859" y="5739613"/>
                </a:cubicBezTo>
                <a:cubicBezTo>
                  <a:pt x="578548" y="5732923"/>
                  <a:pt x="581890" y="5729578"/>
                  <a:pt x="581890" y="5729578"/>
                </a:cubicBezTo>
                <a:lnTo>
                  <a:pt x="622022" y="5689451"/>
                </a:lnTo>
                <a:cubicBezTo>
                  <a:pt x="622022" y="5676073"/>
                  <a:pt x="628712" y="5669383"/>
                  <a:pt x="642089" y="5669383"/>
                </a:cubicBezTo>
                <a:cubicBezTo>
                  <a:pt x="655466" y="5669383"/>
                  <a:pt x="662153" y="5662693"/>
                  <a:pt x="662153" y="5649320"/>
                </a:cubicBezTo>
                <a:lnTo>
                  <a:pt x="662153" y="5629252"/>
                </a:lnTo>
                <a:cubicBezTo>
                  <a:pt x="675529" y="5629252"/>
                  <a:pt x="688906" y="5622566"/>
                  <a:pt x="702284" y="5609188"/>
                </a:cubicBezTo>
                <a:cubicBezTo>
                  <a:pt x="715661" y="5582435"/>
                  <a:pt x="722348" y="5569057"/>
                  <a:pt x="722348" y="5569057"/>
                </a:cubicBezTo>
                <a:cubicBezTo>
                  <a:pt x="722348" y="5569057"/>
                  <a:pt x="722348" y="5562367"/>
                  <a:pt x="722348" y="5548994"/>
                </a:cubicBezTo>
                <a:cubicBezTo>
                  <a:pt x="695595" y="5522240"/>
                  <a:pt x="682218" y="5528926"/>
                  <a:pt x="682218" y="5569057"/>
                </a:cubicBezTo>
                <a:cubicBezTo>
                  <a:pt x="682218" y="5569057"/>
                  <a:pt x="675529" y="5575747"/>
                  <a:pt x="662153" y="5589125"/>
                </a:cubicBezTo>
                <a:cubicBezTo>
                  <a:pt x="648776" y="5602498"/>
                  <a:pt x="635398" y="5615879"/>
                  <a:pt x="622022" y="5629252"/>
                </a:cubicBezTo>
                <a:cubicBezTo>
                  <a:pt x="608645" y="5642630"/>
                  <a:pt x="598614" y="5656006"/>
                  <a:pt x="591925" y="5669383"/>
                </a:cubicBezTo>
                <a:cubicBezTo>
                  <a:pt x="585237" y="5682761"/>
                  <a:pt x="581890" y="5689451"/>
                  <a:pt x="581890" y="5689451"/>
                </a:cubicBezTo>
                <a:cubicBezTo>
                  <a:pt x="581890" y="5689451"/>
                  <a:pt x="568514" y="5702825"/>
                  <a:pt x="541759" y="5729578"/>
                </a:cubicBezTo>
                <a:lnTo>
                  <a:pt x="521695" y="5749646"/>
                </a:lnTo>
                <a:cubicBezTo>
                  <a:pt x="521695" y="5736268"/>
                  <a:pt x="515009" y="5729578"/>
                  <a:pt x="501631" y="5729578"/>
                </a:cubicBezTo>
                <a:lnTo>
                  <a:pt x="521695" y="5709515"/>
                </a:lnTo>
                <a:cubicBezTo>
                  <a:pt x="535073" y="5682761"/>
                  <a:pt x="548448" y="5669383"/>
                  <a:pt x="561826" y="5669383"/>
                </a:cubicBezTo>
                <a:lnTo>
                  <a:pt x="601958" y="5609188"/>
                </a:lnTo>
                <a:cubicBezTo>
                  <a:pt x="615332" y="5595811"/>
                  <a:pt x="628712" y="5589125"/>
                  <a:pt x="642089" y="5589125"/>
                </a:cubicBezTo>
                <a:cubicBezTo>
                  <a:pt x="655466" y="5589125"/>
                  <a:pt x="665497" y="5575747"/>
                  <a:pt x="672187" y="5548994"/>
                </a:cubicBezTo>
                <a:cubicBezTo>
                  <a:pt x="678873" y="5522240"/>
                  <a:pt x="692251" y="5502172"/>
                  <a:pt x="712317" y="5488796"/>
                </a:cubicBezTo>
                <a:cubicBezTo>
                  <a:pt x="732381" y="5475420"/>
                  <a:pt x="745759" y="5458698"/>
                  <a:pt x="752445" y="5438633"/>
                </a:cubicBezTo>
                <a:cubicBezTo>
                  <a:pt x="759136" y="5418569"/>
                  <a:pt x="769170" y="5408535"/>
                  <a:pt x="782547" y="5408535"/>
                </a:cubicBezTo>
                <a:lnTo>
                  <a:pt x="782547" y="5448666"/>
                </a:lnTo>
                <a:lnTo>
                  <a:pt x="762479" y="5468730"/>
                </a:lnTo>
                <a:cubicBezTo>
                  <a:pt x="762479" y="5482107"/>
                  <a:pt x="759136" y="5495485"/>
                  <a:pt x="752445" y="5508862"/>
                </a:cubicBezTo>
                <a:cubicBezTo>
                  <a:pt x="745759" y="5522240"/>
                  <a:pt x="749101" y="5528926"/>
                  <a:pt x="762479" y="5528926"/>
                </a:cubicBezTo>
                <a:lnTo>
                  <a:pt x="782547" y="5528926"/>
                </a:lnTo>
                <a:cubicBezTo>
                  <a:pt x="782547" y="5515551"/>
                  <a:pt x="785890" y="5505518"/>
                  <a:pt x="792576" y="5498828"/>
                </a:cubicBezTo>
                <a:cubicBezTo>
                  <a:pt x="799265" y="5492142"/>
                  <a:pt x="812644" y="5475420"/>
                  <a:pt x="832708" y="5448666"/>
                </a:cubicBezTo>
                <a:cubicBezTo>
                  <a:pt x="852773" y="5421912"/>
                  <a:pt x="869495" y="5405192"/>
                  <a:pt x="882870" y="5398503"/>
                </a:cubicBezTo>
                <a:cubicBezTo>
                  <a:pt x="896246" y="5391813"/>
                  <a:pt x="902937" y="5385126"/>
                  <a:pt x="902937" y="5378438"/>
                </a:cubicBezTo>
                <a:cubicBezTo>
                  <a:pt x="902937" y="5371748"/>
                  <a:pt x="896246" y="5368405"/>
                  <a:pt x="882870" y="5368405"/>
                </a:cubicBezTo>
                <a:lnTo>
                  <a:pt x="882870" y="5308210"/>
                </a:lnTo>
                <a:lnTo>
                  <a:pt x="902937" y="5248014"/>
                </a:lnTo>
                <a:cubicBezTo>
                  <a:pt x="889559" y="5221260"/>
                  <a:pt x="896246" y="5207884"/>
                  <a:pt x="923001" y="5207884"/>
                </a:cubicBezTo>
                <a:cubicBezTo>
                  <a:pt x="936378" y="5194505"/>
                  <a:pt x="943067" y="5187817"/>
                  <a:pt x="943067" y="5187817"/>
                </a:cubicBezTo>
                <a:cubicBezTo>
                  <a:pt x="943067" y="5187817"/>
                  <a:pt x="943067" y="5181129"/>
                  <a:pt x="943067" y="5167752"/>
                </a:cubicBezTo>
                <a:cubicBezTo>
                  <a:pt x="956445" y="5154374"/>
                  <a:pt x="963133" y="5140999"/>
                  <a:pt x="963133" y="5127621"/>
                </a:cubicBezTo>
                <a:lnTo>
                  <a:pt x="923001" y="5147689"/>
                </a:lnTo>
                <a:cubicBezTo>
                  <a:pt x="909623" y="5174442"/>
                  <a:pt x="896246" y="5194505"/>
                  <a:pt x="882870" y="5207884"/>
                </a:cubicBezTo>
                <a:lnTo>
                  <a:pt x="862806" y="5227948"/>
                </a:lnTo>
                <a:lnTo>
                  <a:pt x="902937" y="5167752"/>
                </a:lnTo>
                <a:lnTo>
                  <a:pt x="923001" y="5107556"/>
                </a:lnTo>
                <a:lnTo>
                  <a:pt x="902937" y="5107556"/>
                </a:lnTo>
                <a:cubicBezTo>
                  <a:pt x="876183" y="5107556"/>
                  <a:pt x="859462" y="5120935"/>
                  <a:pt x="852773" y="5147689"/>
                </a:cubicBezTo>
                <a:cubicBezTo>
                  <a:pt x="846086" y="5174442"/>
                  <a:pt x="836051" y="5187817"/>
                  <a:pt x="822675" y="5187817"/>
                </a:cubicBezTo>
                <a:lnTo>
                  <a:pt x="842742" y="5127621"/>
                </a:lnTo>
                <a:cubicBezTo>
                  <a:pt x="896246" y="5074115"/>
                  <a:pt x="916314" y="5047362"/>
                  <a:pt x="902937" y="5047362"/>
                </a:cubicBezTo>
                <a:cubicBezTo>
                  <a:pt x="889559" y="5047362"/>
                  <a:pt x="862806" y="5070770"/>
                  <a:pt x="822675" y="5117588"/>
                </a:cubicBezTo>
                <a:cubicBezTo>
                  <a:pt x="782547" y="5164409"/>
                  <a:pt x="762479" y="5191160"/>
                  <a:pt x="762479" y="5197850"/>
                </a:cubicBezTo>
                <a:cubicBezTo>
                  <a:pt x="762479" y="5204540"/>
                  <a:pt x="742412" y="5227948"/>
                  <a:pt x="702284" y="5268079"/>
                </a:cubicBezTo>
                <a:cubicBezTo>
                  <a:pt x="662153" y="5308210"/>
                  <a:pt x="635398" y="5341650"/>
                  <a:pt x="622022" y="5368405"/>
                </a:cubicBezTo>
                <a:cubicBezTo>
                  <a:pt x="622022" y="5368405"/>
                  <a:pt x="622022" y="5361715"/>
                  <a:pt x="622022" y="5348340"/>
                </a:cubicBezTo>
                <a:lnTo>
                  <a:pt x="622022" y="5328274"/>
                </a:lnTo>
                <a:cubicBezTo>
                  <a:pt x="608645" y="5328274"/>
                  <a:pt x="601958" y="5334964"/>
                  <a:pt x="601958" y="5348340"/>
                </a:cubicBezTo>
                <a:cubicBezTo>
                  <a:pt x="601958" y="5361715"/>
                  <a:pt x="608645" y="5368405"/>
                  <a:pt x="622022" y="5368405"/>
                </a:cubicBezTo>
                <a:cubicBezTo>
                  <a:pt x="622022" y="5381781"/>
                  <a:pt x="615332" y="5391813"/>
                  <a:pt x="601958" y="5398503"/>
                </a:cubicBezTo>
                <a:cubicBezTo>
                  <a:pt x="588581" y="5405192"/>
                  <a:pt x="581890" y="5408535"/>
                  <a:pt x="581890" y="5408535"/>
                </a:cubicBezTo>
                <a:cubicBezTo>
                  <a:pt x="555139" y="5408535"/>
                  <a:pt x="548448" y="5428600"/>
                  <a:pt x="561826" y="5468730"/>
                </a:cubicBezTo>
                <a:lnTo>
                  <a:pt x="541759" y="5488796"/>
                </a:lnTo>
                <a:cubicBezTo>
                  <a:pt x="528386" y="5475420"/>
                  <a:pt x="528386" y="5441976"/>
                  <a:pt x="541759" y="5388469"/>
                </a:cubicBezTo>
                <a:lnTo>
                  <a:pt x="561826" y="5388469"/>
                </a:lnTo>
                <a:cubicBezTo>
                  <a:pt x="548448" y="5375095"/>
                  <a:pt x="555139" y="5355027"/>
                  <a:pt x="581890" y="5328274"/>
                </a:cubicBezTo>
                <a:cubicBezTo>
                  <a:pt x="608645" y="5301520"/>
                  <a:pt x="622022" y="5288142"/>
                  <a:pt x="622022" y="5288142"/>
                </a:cubicBezTo>
                <a:lnTo>
                  <a:pt x="662153" y="5248014"/>
                </a:lnTo>
                <a:cubicBezTo>
                  <a:pt x="662153" y="5248014"/>
                  <a:pt x="655466" y="5248014"/>
                  <a:pt x="642089" y="5248014"/>
                </a:cubicBezTo>
                <a:cubicBezTo>
                  <a:pt x="628712" y="5261389"/>
                  <a:pt x="622022" y="5261389"/>
                  <a:pt x="622022" y="5248014"/>
                </a:cubicBezTo>
                <a:lnTo>
                  <a:pt x="662153" y="5207884"/>
                </a:lnTo>
                <a:lnTo>
                  <a:pt x="682218" y="5167752"/>
                </a:lnTo>
                <a:cubicBezTo>
                  <a:pt x="668840" y="5167752"/>
                  <a:pt x="662153" y="5167752"/>
                  <a:pt x="662153" y="5167752"/>
                </a:cubicBezTo>
                <a:cubicBezTo>
                  <a:pt x="662153" y="5154374"/>
                  <a:pt x="668840" y="5147689"/>
                  <a:pt x="682218" y="5147689"/>
                </a:cubicBezTo>
                <a:cubicBezTo>
                  <a:pt x="682218" y="5147689"/>
                  <a:pt x="688906" y="5137656"/>
                  <a:pt x="702284" y="5117588"/>
                </a:cubicBezTo>
                <a:cubicBezTo>
                  <a:pt x="715661" y="5097523"/>
                  <a:pt x="715661" y="5087490"/>
                  <a:pt x="702284" y="5087490"/>
                </a:cubicBezTo>
                <a:lnTo>
                  <a:pt x="662153" y="5107556"/>
                </a:lnTo>
                <a:cubicBezTo>
                  <a:pt x="662153" y="5107556"/>
                  <a:pt x="655466" y="5107556"/>
                  <a:pt x="642089" y="5107556"/>
                </a:cubicBezTo>
                <a:lnTo>
                  <a:pt x="642089" y="5127621"/>
                </a:lnTo>
                <a:lnTo>
                  <a:pt x="622022" y="5147689"/>
                </a:lnTo>
                <a:cubicBezTo>
                  <a:pt x="608645" y="5134311"/>
                  <a:pt x="581890" y="5154374"/>
                  <a:pt x="541759" y="5207884"/>
                </a:cubicBezTo>
                <a:lnTo>
                  <a:pt x="521695" y="5227948"/>
                </a:lnTo>
                <a:cubicBezTo>
                  <a:pt x="521695" y="5214570"/>
                  <a:pt x="508319" y="5214570"/>
                  <a:pt x="481565" y="5227948"/>
                </a:cubicBezTo>
                <a:cubicBezTo>
                  <a:pt x="441436" y="5268079"/>
                  <a:pt x="434747" y="5268079"/>
                  <a:pt x="461501" y="5227948"/>
                </a:cubicBezTo>
                <a:cubicBezTo>
                  <a:pt x="474878" y="5201195"/>
                  <a:pt x="501631" y="5167752"/>
                  <a:pt x="541759" y="5127621"/>
                </a:cubicBezTo>
                <a:cubicBezTo>
                  <a:pt x="555139" y="5087490"/>
                  <a:pt x="561826" y="5067425"/>
                  <a:pt x="561826" y="5067425"/>
                </a:cubicBezTo>
                <a:cubicBezTo>
                  <a:pt x="535073" y="5094180"/>
                  <a:pt x="521695" y="5110901"/>
                  <a:pt x="521695" y="5117588"/>
                </a:cubicBezTo>
                <a:cubicBezTo>
                  <a:pt x="521695" y="5124278"/>
                  <a:pt x="504975" y="5147689"/>
                  <a:pt x="471534" y="5187817"/>
                </a:cubicBezTo>
                <a:cubicBezTo>
                  <a:pt x="438090" y="5227948"/>
                  <a:pt x="414681" y="5248014"/>
                  <a:pt x="401305" y="5248014"/>
                </a:cubicBezTo>
                <a:lnTo>
                  <a:pt x="441436" y="5187817"/>
                </a:lnTo>
                <a:cubicBezTo>
                  <a:pt x="454811" y="5187817"/>
                  <a:pt x="464844" y="5181129"/>
                  <a:pt x="471534" y="5167752"/>
                </a:cubicBezTo>
                <a:cubicBezTo>
                  <a:pt x="478220" y="5154374"/>
                  <a:pt x="481565" y="5140999"/>
                  <a:pt x="481565" y="5127621"/>
                </a:cubicBezTo>
                <a:cubicBezTo>
                  <a:pt x="494942" y="5100867"/>
                  <a:pt x="508319" y="5074115"/>
                  <a:pt x="521695" y="5047362"/>
                </a:cubicBezTo>
                <a:cubicBezTo>
                  <a:pt x="535073" y="5047362"/>
                  <a:pt x="541759" y="5040672"/>
                  <a:pt x="541759" y="5027294"/>
                </a:cubicBezTo>
                <a:lnTo>
                  <a:pt x="481565" y="5067425"/>
                </a:lnTo>
                <a:cubicBezTo>
                  <a:pt x="481565" y="5080803"/>
                  <a:pt x="478220" y="5087490"/>
                  <a:pt x="471534" y="5087490"/>
                </a:cubicBezTo>
                <a:cubicBezTo>
                  <a:pt x="464844" y="5087490"/>
                  <a:pt x="461501" y="5087490"/>
                  <a:pt x="461501" y="5087490"/>
                </a:cubicBezTo>
                <a:cubicBezTo>
                  <a:pt x="448123" y="5074115"/>
                  <a:pt x="441436" y="5074115"/>
                  <a:pt x="441436" y="5087490"/>
                </a:cubicBezTo>
                <a:cubicBezTo>
                  <a:pt x="428056" y="5087490"/>
                  <a:pt x="421369" y="5094180"/>
                  <a:pt x="421369" y="5107556"/>
                </a:cubicBezTo>
                <a:cubicBezTo>
                  <a:pt x="421369" y="5120935"/>
                  <a:pt x="421369" y="5127621"/>
                  <a:pt x="421369" y="5127621"/>
                </a:cubicBezTo>
                <a:cubicBezTo>
                  <a:pt x="434747" y="5140999"/>
                  <a:pt x="434747" y="5144346"/>
                  <a:pt x="421369" y="5137656"/>
                </a:cubicBezTo>
                <a:cubicBezTo>
                  <a:pt x="407992" y="5130964"/>
                  <a:pt x="394615" y="5140999"/>
                  <a:pt x="381237" y="5167752"/>
                </a:cubicBezTo>
                <a:lnTo>
                  <a:pt x="341109" y="5187817"/>
                </a:lnTo>
                <a:cubicBezTo>
                  <a:pt x="341109" y="5174442"/>
                  <a:pt x="341109" y="5167752"/>
                  <a:pt x="341109" y="5167752"/>
                </a:cubicBezTo>
                <a:cubicBezTo>
                  <a:pt x="341109" y="5167752"/>
                  <a:pt x="334420" y="5174442"/>
                  <a:pt x="321042" y="5187817"/>
                </a:cubicBezTo>
                <a:cubicBezTo>
                  <a:pt x="321042" y="5187817"/>
                  <a:pt x="314356" y="5181129"/>
                  <a:pt x="300976" y="5167752"/>
                </a:cubicBezTo>
                <a:cubicBezTo>
                  <a:pt x="300976" y="5140999"/>
                  <a:pt x="334420" y="5080803"/>
                  <a:pt x="401305" y="4987164"/>
                </a:cubicBezTo>
                <a:cubicBezTo>
                  <a:pt x="414681" y="4987164"/>
                  <a:pt x="424712" y="4980478"/>
                  <a:pt x="431403" y="4967100"/>
                </a:cubicBezTo>
                <a:cubicBezTo>
                  <a:pt x="438090" y="4953723"/>
                  <a:pt x="441436" y="4940345"/>
                  <a:pt x="441436" y="4926969"/>
                </a:cubicBezTo>
                <a:cubicBezTo>
                  <a:pt x="441436" y="4926969"/>
                  <a:pt x="454811" y="4906904"/>
                  <a:pt x="481565" y="4866774"/>
                </a:cubicBezTo>
                <a:cubicBezTo>
                  <a:pt x="494942" y="4853396"/>
                  <a:pt x="504975" y="4843363"/>
                  <a:pt x="511662" y="4836676"/>
                </a:cubicBezTo>
                <a:cubicBezTo>
                  <a:pt x="518351" y="4829986"/>
                  <a:pt x="515009" y="4819953"/>
                  <a:pt x="501631" y="4806578"/>
                </a:cubicBezTo>
                <a:cubicBezTo>
                  <a:pt x="501631" y="4806578"/>
                  <a:pt x="501631" y="4803235"/>
                  <a:pt x="501631" y="4796545"/>
                </a:cubicBezTo>
                <a:cubicBezTo>
                  <a:pt x="501631" y="4789855"/>
                  <a:pt x="508319" y="4786510"/>
                  <a:pt x="521695" y="4786510"/>
                </a:cubicBezTo>
                <a:lnTo>
                  <a:pt x="601958" y="4706253"/>
                </a:lnTo>
                <a:cubicBezTo>
                  <a:pt x="601958" y="4692875"/>
                  <a:pt x="601958" y="4682841"/>
                  <a:pt x="601958" y="4676155"/>
                </a:cubicBezTo>
                <a:cubicBezTo>
                  <a:pt x="601958" y="4669465"/>
                  <a:pt x="601958" y="4659432"/>
                  <a:pt x="601958" y="4646054"/>
                </a:cubicBezTo>
                <a:cubicBezTo>
                  <a:pt x="588581" y="4632679"/>
                  <a:pt x="588581" y="4619299"/>
                  <a:pt x="601958" y="4605924"/>
                </a:cubicBezTo>
                <a:cubicBezTo>
                  <a:pt x="601958" y="4605924"/>
                  <a:pt x="605301" y="4599234"/>
                  <a:pt x="611989" y="4585858"/>
                </a:cubicBezTo>
                <a:cubicBezTo>
                  <a:pt x="618678" y="4572481"/>
                  <a:pt x="622022" y="4559103"/>
                  <a:pt x="622022" y="4545728"/>
                </a:cubicBezTo>
                <a:cubicBezTo>
                  <a:pt x="635398" y="4505599"/>
                  <a:pt x="655466" y="4475499"/>
                  <a:pt x="682218" y="4455434"/>
                </a:cubicBezTo>
                <a:cubicBezTo>
                  <a:pt x="708972" y="4435369"/>
                  <a:pt x="719004" y="4418648"/>
                  <a:pt x="712317" y="4405271"/>
                </a:cubicBezTo>
                <a:cubicBezTo>
                  <a:pt x="705628" y="4391895"/>
                  <a:pt x="705628" y="4371829"/>
                  <a:pt x="712317" y="4345074"/>
                </a:cubicBezTo>
                <a:cubicBezTo>
                  <a:pt x="719004" y="4318321"/>
                  <a:pt x="729039" y="4311633"/>
                  <a:pt x="742412" y="4325011"/>
                </a:cubicBezTo>
                <a:lnTo>
                  <a:pt x="802611" y="4284878"/>
                </a:lnTo>
                <a:cubicBezTo>
                  <a:pt x="789234" y="4284878"/>
                  <a:pt x="789234" y="4271501"/>
                  <a:pt x="802611" y="4244748"/>
                </a:cubicBezTo>
                <a:cubicBezTo>
                  <a:pt x="802611" y="4244748"/>
                  <a:pt x="805954" y="4241405"/>
                  <a:pt x="812644" y="4234718"/>
                </a:cubicBezTo>
                <a:cubicBezTo>
                  <a:pt x="819331" y="4228027"/>
                  <a:pt x="815987" y="4217994"/>
                  <a:pt x="802611" y="4204617"/>
                </a:cubicBezTo>
                <a:cubicBezTo>
                  <a:pt x="802611" y="4204617"/>
                  <a:pt x="809298" y="4191242"/>
                  <a:pt x="822675" y="4164489"/>
                </a:cubicBezTo>
                <a:lnTo>
                  <a:pt x="842742" y="4124357"/>
                </a:lnTo>
                <a:lnTo>
                  <a:pt x="822675" y="4124357"/>
                </a:lnTo>
                <a:lnTo>
                  <a:pt x="822675" y="4084225"/>
                </a:lnTo>
                <a:cubicBezTo>
                  <a:pt x="822675" y="4084225"/>
                  <a:pt x="822675" y="4080882"/>
                  <a:pt x="822675" y="4074192"/>
                </a:cubicBezTo>
                <a:cubicBezTo>
                  <a:pt x="822675" y="4067505"/>
                  <a:pt x="829365" y="4064161"/>
                  <a:pt x="842742" y="4064161"/>
                </a:cubicBezTo>
                <a:cubicBezTo>
                  <a:pt x="856119" y="4064161"/>
                  <a:pt x="862806" y="4057472"/>
                  <a:pt x="862806" y="4044094"/>
                </a:cubicBezTo>
                <a:cubicBezTo>
                  <a:pt x="862806" y="4030717"/>
                  <a:pt x="869495" y="4024030"/>
                  <a:pt x="882870" y="4024030"/>
                </a:cubicBezTo>
                <a:lnTo>
                  <a:pt x="923001" y="3963835"/>
                </a:lnTo>
                <a:cubicBezTo>
                  <a:pt x="923001" y="3963835"/>
                  <a:pt x="923001" y="3960491"/>
                  <a:pt x="923001" y="3953801"/>
                </a:cubicBezTo>
                <a:cubicBezTo>
                  <a:pt x="923001" y="3947112"/>
                  <a:pt x="923001" y="3937081"/>
                  <a:pt x="923001" y="3923704"/>
                </a:cubicBezTo>
                <a:cubicBezTo>
                  <a:pt x="936378" y="3910327"/>
                  <a:pt x="943067" y="3896950"/>
                  <a:pt x="943067" y="3883574"/>
                </a:cubicBezTo>
                <a:lnTo>
                  <a:pt x="842742" y="3983899"/>
                </a:lnTo>
                <a:cubicBezTo>
                  <a:pt x="842742" y="3997276"/>
                  <a:pt x="836051" y="3997276"/>
                  <a:pt x="822675" y="3983899"/>
                </a:cubicBezTo>
                <a:lnTo>
                  <a:pt x="782547" y="4003963"/>
                </a:lnTo>
                <a:cubicBezTo>
                  <a:pt x="769170" y="4017340"/>
                  <a:pt x="755792" y="4024030"/>
                  <a:pt x="742412" y="4024030"/>
                </a:cubicBezTo>
                <a:cubicBezTo>
                  <a:pt x="702284" y="4024030"/>
                  <a:pt x="688906" y="4003963"/>
                  <a:pt x="702284" y="3963835"/>
                </a:cubicBezTo>
                <a:cubicBezTo>
                  <a:pt x="715661" y="3950458"/>
                  <a:pt x="715661" y="3943768"/>
                  <a:pt x="702284" y="3943768"/>
                </a:cubicBezTo>
                <a:lnTo>
                  <a:pt x="682218" y="3963835"/>
                </a:lnTo>
                <a:lnTo>
                  <a:pt x="722348" y="3883574"/>
                </a:lnTo>
                <a:cubicBezTo>
                  <a:pt x="735726" y="3896950"/>
                  <a:pt x="735726" y="3903637"/>
                  <a:pt x="722348" y="3903637"/>
                </a:cubicBezTo>
                <a:lnTo>
                  <a:pt x="742412" y="3923704"/>
                </a:lnTo>
                <a:cubicBezTo>
                  <a:pt x="769170" y="3910327"/>
                  <a:pt x="782547" y="3900293"/>
                  <a:pt x="782547" y="3893606"/>
                </a:cubicBezTo>
                <a:cubicBezTo>
                  <a:pt x="782547" y="3886916"/>
                  <a:pt x="782547" y="3883574"/>
                  <a:pt x="782547" y="3883574"/>
                </a:cubicBezTo>
                <a:cubicBezTo>
                  <a:pt x="822675" y="3896950"/>
                  <a:pt x="876183" y="3863508"/>
                  <a:pt x="943067" y="3783246"/>
                </a:cubicBezTo>
                <a:lnTo>
                  <a:pt x="963133" y="3763182"/>
                </a:lnTo>
                <a:lnTo>
                  <a:pt x="983197" y="3743115"/>
                </a:lnTo>
                <a:cubicBezTo>
                  <a:pt x="983197" y="3729738"/>
                  <a:pt x="989884" y="3723051"/>
                  <a:pt x="1003264" y="3723051"/>
                </a:cubicBezTo>
                <a:lnTo>
                  <a:pt x="1063459" y="3682920"/>
                </a:lnTo>
                <a:cubicBezTo>
                  <a:pt x="1076836" y="3656166"/>
                  <a:pt x="1076836" y="3636099"/>
                  <a:pt x="1063459" y="3622725"/>
                </a:cubicBezTo>
                <a:lnTo>
                  <a:pt x="1143720" y="3462201"/>
                </a:lnTo>
                <a:cubicBezTo>
                  <a:pt x="1157098" y="3435446"/>
                  <a:pt x="1170475" y="3408695"/>
                  <a:pt x="1183850" y="3381941"/>
                </a:cubicBezTo>
                <a:cubicBezTo>
                  <a:pt x="1197229" y="3355187"/>
                  <a:pt x="1217293" y="3315056"/>
                  <a:pt x="1244048" y="3261548"/>
                </a:cubicBezTo>
                <a:lnTo>
                  <a:pt x="1284179" y="3201353"/>
                </a:lnTo>
                <a:lnTo>
                  <a:pt x="1244048" y="3221419"/>
                </a:lnTo>
                <a:cubicBezTo>
                  <a:pt x="1217293" y="3221419"/>
                  <a:pt x="1200573" y="3221419"/>
                  <a:pt x="1193882" y="3221419"/>
                </a:cubicBezTo>
                <a:cubicBezTo>
                  <a:pt x="1187195" y="3221419"/>
                  <a:pt x="1183850" y="3214730"/>
                  <a:pt x="1183850" y="3201353"/>
                </a:cubicBezTo>
                <a:lnTo>
                  <a:pt x="1203915" y="3181289"/>
                </a:lnTo>
                <a:lnTo>
                  <a:pt x="1264112" y="3121093"/>
                </a:lnTo>
                <a:lnTo>
                  <a:pt x="1304243" y="3080962"/>
                </a:lnTo>
                <a:lnTo>
                  <a:pt x="1304243" y="3040831"/>
                </a:lnTo>
                <a:lnTo>
                  <a:pt x="1203915" y="3121093"/>
                </a:lnTo>
                <a:lnTo>
                  <a:pt x="1083526" y="3201353"/>
                </a:lnTo>
                <a:cubicBezTo>
                  <a:pt x="1083526" y="3187975"/>
                  <a:pt x="1103590" y="3161221"/>
                  <a:pt x="1143720" y="3121093"/>
                </a:cubicBezTo>
                <a:cubicBezTo>
                  <a:pt x="1210604" y="3067585"/>
                  <a:pt x="1244048" y="3034141"/>
                  <a:pt x="1244048" y="3020767"/>
                </a:cubicBezTo>
                <a:lnTo>
                  <a:pt x="1183850" y="3040831"/>
                </a:lnTo>
                <a:cubicBezTo>
                  <a:pt x="1183850" y="3054208"/>
                  <a:pt x="1173818" y="3060895"/>
                  <a:pt x="1153751" y="3060895"/>
                </a:cubicBezTo>
                <a:cubicBezTo>
                  <a:pt x="1133687" y="3060895"/>
                  <a:pt x="1123654" y="3060895"/>
                  <a:pt x="1123654" y="3060895"/>
                </a:cubicBezTo>
                <a:cubicBezTo>
                  <a:pt x="1123654" y="3060895"/>
                  <a:pt x="1123654" y="3054208"/>
                  <a:pt x="1123654" y="3040831"/>
                </a:cubicBezTo>
                <a:cubicBezTo>
                  <a:pt x="1150407" y="3040831"/>
                  <a:pt x="1163784" y="3034141"/>
                  <a:pt x="1163784" y="3020767"/>
                </a:cubicBezTo>
                <a:cubicBezTo>
                  <a:pt x="1163784" y="3007391"/>
                  <a:pt x="1163784" y="2994010"/>
                  <a:pt x="1163784" y="2980636"/>
                </a:cubicBezTo>
                <a:cubicBezTo>
                  <a:pt x="1177162" y="2980636"/>
                  <a:pt x="1183850" y="2980636"/>
                  <a:pt x="1183850" y="2980636"/>
                </a:cubicBezTo>
                <a:cubicBezTo>
                  <a:pt x="1183850" y="2980636"/>
                  <a:pt x="1190539" y="2980636"/>
                  <a:pt x="1203915" y="2980636"/>
                </a:cubicBezTo>
                <a:lnTo>
                  <a:pt x="1284179" y="2940504"/>
                </a:lnTo>
                <a:cubicBezTo>
                  <a:pt x="1270801" y="2927127"/>
                  <a:pt x="1240701" y="2930472"/>
                  <a:pt x="1193882" y="2950538"/>
                </a:cubicBezTo>
                <a:cubicBezTo>
                  <a:pt x="1147065" y="2970602"/>
                  <a:pt x="1123654" y="2987323"/>
                  <a:pt x="1123654" y="3000700"/>
                </a:cubicBezTo>
                <a:cubicBezTo>
                  <a:pt x="1123654" y="3014077"/>
                  <a:pt x="1116967" y="3020767"/>
                  <a:pt x="1103590" y="3020767"/>
                </a:cubicBezTo>
                <a:lnTo>
                  <a:pt x="1063459" y="3040831"/>
                </a:lnTo>
                <a:lnTo>
                  <a:pt x="1103590" y="3000700"/>
                </a:lnTo>
                <a:lnTo>
                  <a:pt x="1143720" y="2960570"/>
                </a:lnTo>
                <a:lnTo>
                  <a:pt x="1103590" y="2940504"/>
                </a:lnTo>
                <a:cubicBezTo>
                  <a:pt x="1076836" y="2940504"/>
                  <a:pt x="1053425" y="2943848"/>
                  <a:pt x="1033361" y="2950538"/>
                </a:cubicBezTo>
                <a:cubicBezTo>
                  <a:pt x="1013297" y="2957225"/>
                  <a:pt x="1009951" y="2967259"/>
                  <a:pt x="1023328" y="2980636"/>
                </a:cubicBezTo>
                <a:cubicBezTo>
                  <a:pt x="1023328" y="2994010"/>
                  <a:pt x="1016640" y="3000700"/>
                  <a:pt x="1003264" y="3000700"/>
                </a:cubicBezTo>
                <a:cubicBezTo>
                  <a:pt x="989884" y="3000700"/>
                  <a:pt x="979853" y="3000700"/>
                  <a:pt x="973165" y="3000700"/>
                </a:cubicBezTo>
                <a:cubicBezTo>
                  <a:pt x="966476" y="3000700"/>
                  <a:pt x="963133" y="2994010"/>
                  <a:pt x="963133" y="2980636"/>
                </a:cubicBezTo>
                <a:cubicBezTo>
                  <a:pt x="963133" y="2967259"/>
                  <a:pt x="969822" y="2960570"/>
                  <a:pt x="983197" y="2960570"/>
                </a:cubicBezTo>
                <a:cubicBezTo>
                  <a:pt x="996573" y="2960570"/>
                  <a:pt x="1003264" y="2960570"/>
                  <a:pt x="1003264" y="2960570"/>
                </a:cubicBezTo>
                <a:cubicBezTo>
                  <a:pt x="1003264" y="2960570"/>
                  <a:pt x="1003264" y="2953882"/>
                  <a:pt x="1003264" y="2940504"/>
                </a:cubicBezTo>
                <a:cubicBezTo>
                  <a:pt x="1003264" y="2927127"/>
                  <a:pt x="1016640" y="2913750"/>
                  <a:pt x="1043395" y="2900374"/>
                </a:cubicBezTo>
                <a:cubicBezTo>
                  <a:pt x="1070148" y="2886996"/>
                  <a:pt x="1076836" y="2873619"/>
                  <a:pt x="1063459" y="2860242"/>
                </a:cubicBezTo>
                <a:cubicBezTo>
                  <a:pt x="1063459" y="2860242"/>
                  <a:pt x="1063459" y="2856899"/>
                  <a:pt x="1063459" y="2850213"/>
                </a:cubicBezTo>
                <a:cubicBezTo>
                  <a:pt x="1063459" y="2843523"/>
                  <a:pt x="1070148" y="2840178"/>
                  <a:pt x="1083526" y="2840178"/>
                </a:cubicBezTo>
                <a:cubicBezTo>
                  <a:pt x="1083526" y="2826801"/>
                  <a:pt x="1083526" y="2820111"/>
                  <a:pt x="1083526" y="2820111"/>
                </a:cubicBezTo>
                <a:cubicBezTo>
                  <a:pt x="1083526" y="2806737"/>
                  <a:pt x="1076836" y="2800047"/>
                  <a:pt x="1063459" y="2800047"/>
                </a:cubicBezTo>
                <a:lnTo>
                  <a:pt x="1043395" y="2800047"/>
                </a:lnTo>
                <a:lnTo>
                  <a:pt x="1023328" y="2800047"/>
                </a:lnTo>
                <a:cubicBezTo>
                  <a:pt x="1009951" y="2800047"/>
                  <a:pt x="986542" y="2803391"/>
                  <a:pt x="953098" y="2810080"/>
                </a:cubicBezTo>
                <a:cubicBezTo>
                  <a:pt x="919658" y="2816768"/>
                  <a:pt x="896246" y="2813425"/>
                  <a:pt x="882870" y="2800047"/>
                </a:cubicBezTo>
                <a:cubicBezTo>
                  <a:pt x="882870" y="2786670"/>
                  <a:pt x="876183" y="2779983"/>
                  <a:pt x="862806" y="2779983"/>
                </a:cubicBezTo>
                <a:cubicBezTo>
                  <a:pt x="849429" y="2779983"/>
                  <a:pt x="836051" y="2779983"/>
                  <a:pt x="822675" y="2779983"/>
                </a:cubicBezTo>
                <a:cubicBezTo>
                  <a:pt x="809298" y="2779983"/>
                  <a:pt x="795918" y="2773293"/>
                  <a:pt x="782547" y="2759916"/>
                </a:cubicBezTo>
                <a:cubicBezTo>
                  <a:pt x="795918" y="2759916"/>
                  <a:pt x="802611" y="2753229"/>
                  <a:pt x="802611" y="2739852"/>
                </a:cubicBezTo>
                <a:cubicBezTo>
                  <a:pt x="789234" y="2713098"/>
                  <a:pt x="802611" y="2713098"/>
                  <a:pt x="842742" y="2739852"/>
                </a:cubicBezTo>
                <a:lnTo>
                  <a:pt x="902937" y="2739852"/>
                </a:lnTo>
                <a:cubicBezTo>
                  <a:pt x="902937" y="2726476"/>
                  <a:pt x="909623" y="2719785"/>
                  <a:pt x="923001" y="2719785"/>
                </a:cubicBezTo>
                <a:lnTo>
                  <a:pt x="943067" y="2739852"/>
                </a:lnTo>
                <a:cubicBezTo>
                  <a:pt x="916314" y="2753229"/>
                  <a:pt x="916314" y="2759916"/>
                  <a:pt x="943067" y="2759916"/>
                </a:cubicBezTo>
                <a:lnTo>
                  <a:pt x="983197" y="2719785"/>
                </a:lnTo>
                <a:lnTo>
                  <a:pt x="1023328" y="2699721"/>
                </a:lnTo>
                <a:cubicBezTo>
                  <a:pt x="1063459" y="2699721"/>
                  <a:pt x="1086868" y="2696378"/>
                  <a:pt x="1093557" y="2689687"/>
                </a:cubicBezTo>
                <a:cubicBezTo>
                  <a:pt x="1100245" y="2683000"/>
                  <a:pt x="1096900" y="2669623"/>
                  <a:pt x="1083526" y="2649557"/>
                </a:cubicBezTo>
                <a:cubicBezTo>
                  <a:pt x="1070148" y="2629492"/>
                  <a:pt x="1056768" y="2619459"/>
                  <a:pt x="1043395" y="2619459"/>
                </a:cubicBezTo>
                <a:cubicBezTo>
                  <a:pt x="1030017" y="2619459"/>
                  <a:pt x="1013297" y="2629492"/>
                  <a:pt x="993229" y="2649557"/>
                </a:cubicBezTo>
                <a:cubicBezTo>
                  <a:pt x="973165" y="2669623"/>
                  <a:pt x="956445" y="2672967"/>
                  <a:pt x="943067" y="2659590"/>
                </a:cubicBezTo>
                <a:cubicBezTo>
                  <a:pt x="929690" y="2659590"/>
                  <a:pt x="923001" y="2666279"/>
                  <a:pt x="923001" y="2679656"/>
                </a:cubicBezTo>
                <a:cubicBezTo>
                  <a:pt x="909623" y="2679656"/>
                  <a:pt x="889559" y="2679656"/>
                  <a:pt x="862806" y="2679656"/>
                </a:cubicBezTo>
                <a:cubicBezTo>
                  <a:pt x="836051" y="2679656"/>
                  <a:pt x="829365" y="2672967"/>
                  <a:pt x="842742" y="2659590"/>
                </a:cubicBezTo>
                <a:lnTo>
                  <a:pt x="822675" y="2659590"/>
                </a:lnTo>
                <a:cubicBezTo>
                  <a:pt x="795918" y="2659590"/>
                  <a:pt x="765823" y="2652902"/>
                  <a:pt x="732381" y="2639525"/>
                </a:cubicBezTo>
                <a:cubicBezTo>
                  <a:pt x="698941" y="2626149"/>
                  <a:pt x="688906" y="2612771"/>
                  <a:pt x="702284" y="2599394"/>
                </a:cubicBezTo>
                <a:cubicBezTo>
                  <a:pt x="715661" y="2586017"/>
                  <a:pt x="729039" y="2579330"/>
                  <a:pt x="742412" y="2579330"/>
                </a:cubicBezTo>
                <a:lnTo>
                  <a:pt x="802611" y="2579330"/>
                </a:lnTo>
                <a:cubicBezTo>
                  <a:pt x="815987" y="2565953"/>
                  <a:pt x="826018" y="2559263"/>
                  <a:pt x="832708" y="2559263"/>
                </a:cubicBezTo>
                <a:cubicBezTo>
                  <a:pt x="839398" y="2559263"/>
                  <a:pt x="842742" y="2565953"/>
                  <a:pt x="842742" y="2579330"/>
                </a:cubicBezTo>
                <a:lnTo>
                  <a:pt x="882870" y="2559263"/>
                </a:lnTo>
                <a:cubicBezTo>
                  <a:pt x="882870" y="2559263"/>
                  <a:pt x="889559" y="2545886"/>
                  <a:pt x="902937" y="2519132"/>
                </a:cubicBezTo>
                <a:cubicBezTo>
                  <a:pt x="916314" y="2519132"/>
                  <a:pt x="926345" y="2515789"/>
                  <a:pt x="933034" y="2509102"/>
                </a:cubicBezTo>
                <a:cubicBezTo>
                  <a:pt x="939725" y="2502411"/>
                  <a:pt x="943067" y="2492379"/>
                  <a:pt x="943067" y="2479004"/>
                </a:cubicBezTo>
                <a:cubicBezTo>
                  <a:pt x="943067" y="2479004"/>
                  <a:pt x="923001" y="2479004"/>
                  <a:pt x="882870" y="2479004"/>
                </a:cubicBezTo>
                <a:cubicBezTo>
                  <a:pt x="842742" y="2479004"/>
                  <a:pt x="815987" y="2472314"/>
                  <a:pt x="802611" y="2458937"/>
                </a:cubicBezTo>
                <a:cubicBezTo>
                  <a:pt x="829365" y="2458937"/>
                  <a:pt x="839398" y="2455593"/>
                  <a:pt x="832708" y="2448904"/>
                </a:cubicBezTo>
                <a:cubicBezTo>
                  <a:pt x="826018" y="2442216"/>
                  <a:pt x="815987" y="2438873"/>
                  <a:pt x="802611" y="2438873"/>
                </a:cubicBezTo>
                <a:lnTo>
                  <a:pt x="782547" y="2438873"/>
                </a:lnTo>
                <a:lnTo>
                  <a:pt x="762479" y="2438873"/>
                </a:lnTo>
                <a:cubicBezTo>
                  <a:pt x="749101" y="2452247"/>
                  <a:pt x="739068" y="2455593"/>
                  <a:pt x="732381" y="2448904"/>
                </a:cubicBezTo>
                <a:cubicBezTo>
                  <a:pt x="725692" y="2442216"/>
                  <a:pt x="715661" y="2438873"/>
                  <a:pt x="702284" y="2438873"/>
                </a:cubicBezTo>
                <a:cubicBezTo>
                  <a:pt x="688906" y="2452247"/>
                  <a:pt x="682218" y="2452247"/>
                  <a:pt x="682218" y="2438873"/>
                </a:cubicBezTo>
                <a:cubicBezTo>
                  <a:pt x="668840" y="2425496"/>
                  <a:pt x="662153" y="2415463"/>
                  <a:pt x="662153" y="2408775"/>
                </a:cubicBezTo>
                <a:cubicBezTo>
                  <a:pt x="662153" y="2402085"/>
                  <a:pt x="668840" y="2398742"/>
                  <a:pt x="682218" y="2398742"/>
                </a:cubicBezTo>
                <a:cubicBezTo>
                  <a:pt x="695595" y="2398742"/>
                  <a:pt x="698941" y="2392052"/>
                  <a:pt x="692251" y="2378677"/>
                </a:cubicBezTo>
                <a:cubicBezTo>
                  <a:pt x="685561" y="2365300"/>
                  <a:pt x="675529" y="2358610"/>
                  <a:pt x="662153" y="2358610"/>
                </a:cubicBezTo>
                <a:cubicBezTo>
                  <a:pt x="648776" y="2345234"/>
                  <a:pt x="652120" y="2338546"/>
                  <a:pt x="672187" y="2338546"/>
                </a:cubicBezTo>
                <a:cubicBezTo>
                  <a:pt x="692251" y="2338546"/>
                  <a:pt x="702284" y="2335204"/>
                  <a:pt x="702284" y="2328513"/>
                </a:cubicBezTo>
                <a:cubicBezTo>
                  <a:pt x="702284" y="2321823"/>
                  <a:pt x="705628" y="2321823"/>
                  <a:pt x="712317" y="2328513"/>
                </a:cubicBezTo>
                <a:cubicBezTo>
                  <a:pt x="719004" y="2335204"/>
                  <a:pt x="735726" y="2338546"/>
                  <a:pt x="762479" y="2338546"/>
                </a:cubicBezTo>
                <a:cubicBezTo>
                  <a:pt x="789234" y="2338546"/>
                  <a:pt x="802611" y="2338546"/>
                  <a:pt x="802611" y="2338546"/>
                </a:cubicBezTo>
                <a:cubicBezTo>
                  <a:pt x="802611" y="2325169"/>
                  <a:pt x="805954" y="2318479"/>
                  <a:pt x="812644" y="2318479"/>
                </a:cubicBezTo>
                <a:cubicBezTo>
                  <a:pt x="819331" y="2318479"/>
                  <a:pt x="822675" y="2311792"/>
                  <a:pt x="822675" y="2298416"/>
                </a:cubicBezTo>
                <a:cubicBezTo>
                  <a:pt x="849429" y="2298416"/>
                  <a:pt x="876183" y="2285038"/>
                  <a:pt x="902937" y="2258285"/>
                </a:cubicBezTo>
                <a:cubicBezTo>
                  <a:pt x="929690" y="2231530"/>
                  <a:pt x="939725" y="2214810"/>
                  <a:pt x="933034" y="2208122"/>
                </a:cubicBezTo>
                <a:cubicBezTo>
                  <a:pt x="926345" y="2201432"/>
                  <a:pt x="929690" y="2198089"/>
                  <a:pt x="943067" y="2198089"/>
                </a:cubicBezTo>
                <a:lnTo>
                  <a:pt x="943067" y="2178022"/>
                </a:lnTo>
                <a:lnTo>
                  <a:pt x="1023328" y="2137894"/>
                </a:lnTo>
                <a:lnTo>
                  <a:pt x="1043395" y="2137894"/>
                </a:lnTo>
                <a:cubicBezTo>
                  <a:pt x="1043395" y="2137894"/>
                  <a:pt x="1050082" y="2131204"/>
                  <a:pt x="1063459" y="2117827"/>
                </a:cubicBezTo>
                <a:lnTo>
                  <a:pt x="1103590" y="2097763"/>
                </a:lnTo>
                <a:cubicBezTo>
                  <a:pt x="1103590" y="2097763"/>
                  <a:pt x="1096900" y="2097763"/>
                  <a:pt x="1083526" y="2097763"/>
                </a:cubicBezTo>
                <a:cubicBezTo>
                  <a:pt x="1070148" y="2097763"/>
                  <a:pt x="1056768" y="2097763"/>
                  <a:pt x="1043395" y="2097763"/>
                </a:cubicBezTo>
                <a:lnTo>
                  <a:pt x="902937" y="2117827"/>
                </a:lnTo>
                <a:cubicBezTo>
                  <a:pt x="849429" y="2131204"/>
                  <a:pt x="822675" y="2141238"/>
                  <a:pt x="822675" y="2147924"/>
                </a:cubicBezTo>
                <a:cubicBezTo>
                  <a:pt x="822675" y="2154614"/>
                  <a:pt x="815987" y="2164648"/>
                  <a:pt x="802611" y="2178022"/>
                </a:cubicBezTo>
                <a:cubicBezTo>
                  <a:pt x="775856" y="2191399"/>
                  <a:pt x="749101" y="2201432"/>
                  <a:pt x="722348" y="2208122"/>
                </a:cubicBezTo>
                <a:cubicBezTo>
                  <a:pt x="695595" y="2214810"/>
                  <a:pt x="682218" y="2218153"/>
                  <a:pt x="682218" y="2218153"/>
                </a:cubicBezTo>
                <a:cubicBezTo>
                  <a:pt x="682218" y="2218153"/>
                  <a:pt x="682218" y="2204779"/>
                  <a:pt x="682218" y="2178022"/>
                </a:cubicBezTo>
                <a:cubicBezTo>
                  <a:pt x="682218" y="2164648"/>
                  <a:pt x="688906" y="2154614"/>
                  <a:pt x="702284" y="2147924"/>
                </a:cubicBezTo>
                <a:cubicBezTo>
                  <a:pt x="715661" y="2141238"/>
                  <a:pt x="735726" y="2137894"/>
                  <a:pt x="762479" y="2137894"/>
                </a:cubicBezTo>
                <a:lnTo>
                  <a:pt x="902937" y="2077696"/>
                </a:lnTo>
                <a:lnTo>
                  <a:pt x="862806" y="2077696"/>
                </a:lnTo>
                <a:lnTo>
                  <a:pt x="822675" y="2077696"/>
                </a:lnTo>
                <a:lnTo>
                  <a:pt x="862806" y="2057631"/>
                </a:lnTo>
                <a:lnTo>
                  <a:pt x="882870" y="2037567"/>
                </a:lnTo>
                <a:lnTo>
                  <a:pt x="742412" y="2037567"/>
                </a:lnTo>
                <a:cubicBezTo>
                  <a:pt x="702284" y="2050941"/>
                  <a:pt x="695595" y="2037567"/>
                  <a:pt x="722348" y="1997436"/>
                </a:cubicBezTo>
                <a:lnTo>
                  <a:pt x="722348" y="1977369"/>
                </a:lnTo>
                <a:cubicBezTo>
                  <a:pt x="708972" y="1977369"/>
                  <a:pt x="702284" y="1984059"/>
                  <a:pt x="702284" y="1997436"/>
                </a:cubicBezTo>
                <a:lnTo>
                  <a:pt x="682218" y="1997436"/>
                </a:lnTo>
                <a:cubicBezTo>
                  <a:pt x="682218" y="1984059"/>
                  <a:pt x="688906" y="1970682"/>
                  <a:pt x="702284" y="1957305"/>
                </a:cubicBezTo>
                <a:cubicBezTo>
                  <a:pt x="715661" y="1930551"/>
                  <a:pt x="775856" y="1910487"/>
                  <a:pt x="882870" y="1897110"/>
                </a:cubicBezTo>
                <a:cubicBezTo>
                  <a:pt x="896246" y="1897110"/>
                  <a:pt x="902937" y="1890420"/>
                  <a:pt x="902937" y="1877043"/>
                </a:cubicBezTo>
                <a:cubicBezTo>
                  <a:pt x="902937" y="1877043"/>
                  <a:pt x="909623" y="1873699"/>
                  <a:pt x="923001" y="1867012"/>
                </a:cubicBezTo>
                <a:cubicBezTo>
                  <a:pt x="936378" y="1860322"/>
                  <a:pt x="949754" y="1856979"/>
                  <a:pt x="963133" y="1856979"/>
                </a:cubicBezTo>
                <a:lnTo>
                  <a:pt x="983197" y="1856979"/>
                </a:lnTo>
                <a:cubicBezTo>
                  <a:pt x="983197" y="1843602"/>
                  <a:pt x="976509" y="1836914"/>
                  <a:pt x="963133" y="1836914"/>
                </a:cubicBezTo>
                <a:lnTo>
                  <a:pt x="983197" y="1836914"/>
                </a:lnTo>
                <a:cubicBezTo>
                  <a:pt x="996573" y="1823537"/>
                  <a:pt x="1003264" y="1810160"/>
                  <a:pt x="1003264" y="1796783"/>
                </a:cubicBezTo>
                <a:cubicBezTo>
                  <a:pt x="1003264" y="1783406"/>
                  <a:pt x="1016640" y="1776716"/>
                  <a:pt x="1043395" y="1776716"/>
                </a:cubicBezTo>
                <a:lnTo>
                  <a:pt x="1063459" y="1736588"/>
                </a:lnTo>
                <a:cubicBezTo>
                  <a:pt x="1063459" y="1736588"/>
                  <a:pt x="1063459" y="1729898"/>
                  <a:pt x="1063459" y="1716521"/>
                </a:cubicBezTo>
                <a:lnTo>
                  <a:pt x="1003264" y="1676390"/>
                </a:lnTo>
                <a:cubicBezTo>
                  <a:pt x="989884" y="1676390"/>
                  <a:pt x="989884" y="1663016"/>
                  <a:pt x="1003264" y="1636259"/>
                </a:cubicBezTo>
                <a:cubicBezTo>
                  <a:pt x="1016640" y="1622885"/>
                  <a:pt x="1023328" y="1616195"/>
                  <a:pt x="1023328" y="1616195"/>
                </a:cubicBezTo>
                <a:cubicBezTo>
                  <a:pt x="1009951" y="1616195"/>
                  <a:pt x="1003264" y="1612851"/>
                  <a:pt x="1003264" y="1606161"/>
                </a:cubicBezTo>
                <a:cubicBezTo>
                  <a:pt x="1003264" y="1599474"/>
                  <a:pt x="1003264" y="1596131"/>
                  <a:pt x="1003264" y="1596131"/>
                </a:cubicBezTo>
                <a:cubicBezTo>
                  <a:pt x="1003264" y="1596131"/>
                  <a:pt x="1003264" y="1592787"/>
                  <a:pt x="1003264" y="1586097"/>
                </a:cubicBezTo>
                <a:cubicBezTo>
                  <a:pt x="1003264" y="1579410"/>
                  <a:pt x="996573" y="1576064"/>
                  <a:pt x="983197" y="1576064"/>
                </a:cubicBezTo>
                <a:cubicBezTo>
                  <a:pt x="983197" y="1562689"/>
                  <a:pt x="976509" y="1552656"/>
                  <a:pt x="963133" y="1545966"/>
                </a:cubicBezTo>
                <a:cubicBezTo>
                  <a:pt x="949754" y="1539279"/>
                  <a:pt x="923001" y="1535933"/>
                  <a:pt x="882870" y="1535933"/>
                </a:cubicBezTo>
                <a:cubicBezTo>
                  <a:pt x="869495" y="1535933"/>
                  <a:pt x="856119" y="1529245"/>
                  <a:pt x="842742" y="1515868"/>
                </a:cubicBezTo>
                <a:lnTo>
                  <a:pt x="862806" y="1455673"/>
                </a:lnTo>
                <a:cubicBezTo>
                  <a:pt x="876183" y="1442296"/>
                  <a:pt x="882870" y="1435606"/>
                  <a:pt x="882870" y="1435606"/>
                </a:cubicBezTo>
                <a:cubicBezTo>
                  <a:pt x="882870" y="1435606"/>
                  <a:pt x="889559" y="1442296"/>
                  <a:pt x="902937" y="1455673"/>
                </a:cubicBezTo>
                <a:lnTo>
                  <a:pt x="923001" y="1455673"/>
                </a:lnTo>
                <a:cubicBezTo>
                  <a:pt x="923001" y="1402165"/>
                  <a:pt x="949754" y="1355347"/>
                  <a:pt x="1003264" y="1315216"/>
                </a:cubicBezTo>
                <a:lnTo>
                  <a:pt x="1043395" y="1295151"/>
                </a:lnTo>
                <a:cubicBezTo>
                  <a:pt x="1056768" y="1295151"/>
                  <a:pt x="1070148" y="1288462"/>
                  <a:pt x="1083526" y="1275085"/>
                </a:cubicBezTo>
                <a:cubicBezTo>
                  <a:pt x="1096900" y="1261708"/>
                  <a:pt x="1110276" y="1248333"/>
                  <a:pt x="1123654" y="1234953"/>
                </a:cubicBezTo>
                <a:cubicBezTo>
                  <a:pt x="1137031" y="1208202"/>
                  <a:pt x="1150407" y="1194825"/>
                  <a:pt x="1163784" y="1194825"/>
                </a:cubicBezTo>
                <a:cubicBezTo>
                  <a:pt x="1163784" y="1181448"/>
                  <a:pt x="1163784" y="1174758"/>
                  <a:pt x="1163784" y="1174758"/>
                </a:cubicBezTo>
                <a:lnTo>
                  <a:pt x="1163784" y="1114563"/>
                </a:lnTo>
                <a:lnTo>
                  <a:pt x="1183850" y="1094499"/>
                </a:lnTo>
                <a:lnTo>
                  <a:pt x="1203915" y="1094499"/>
                </a:lnTo>
                <a:lnTo>
                  <a:pt x="1223981" y="1114563"/>
                </a:lnTo>
                <a:cubicBezTo>
                  <a:pt x="1223981" y="1101186"/>
                  <a:pt x="1223981" y="1081122"/>
                  <a:pt x="1223981" y="1054368"/>
                </a:cubicBezTo>
                <a:lnTo>
                  <a:pt x="1244048" y="1014237"/>
                </a:lnTo>
                <a:lnTo>
                  <a:pt x="1404568" y="853715"/>
                </a:lnTo>
                <a:cubicBezTo>
                  <a:pt x="1417946" y="853715"/>
                  <a:pt x="1431321" y="847025"/>
                  <a:pt x="1444700" y="833648"/>
                </a:cubicBezTo>
                <a:cubicBezTo>
                  <a:pt x="1458076" y="833648"/>
                  <a:pt x="1471454" y="823617"/>
                  <a:pt x="1484831" y="803550"/>
                </a:cubicBezTo>
                <a:cubicBezTo>
                  <a:pt x="1498206" y="783486"/>
                  <a:pt x="1518273" y="760076"/>
                  <a:pt x="1545026" y="733322"/>
                </a:cubicBezTo>
                <a:lnTo>
                  <a:pt x="1645353" y="653062"/>
                </a:lnTo>
                <a:cubicBezTo>
                  <a:pt x="1672104" y="639685"/>
                  <a:pt x="1685484" y="626308"/>
                  <a:pt x="1685484" y="612931"/>
                </a:cubicBezTo>
                <a:lnTo>
                  <a:pt x="1705548" y="572800"/>
                </a:lnTo>
                <a:cubicBezTo>
                  <a:pt x="1745679" y="559423"/>
                  <a:pt x="1812565" y="499228"/>
                  <a:pt x="1906198" y="392211"/>
                </a:cubicBezTo>
                <a:cubicBezTo>
                  <a:pt x="1919575" y="378834"/>
                  <a:pt x="1932954" y="362114"/>
                  <a:pt x="1946331" y="342050"/>
                </a:cubicBezTo>
                <a:cubicBezTo>
                  <a:pt x="1959708" y="321983"/>
                  <a:pt x="1973085" y="311952"/>
                  <a:pt x="1986461" y="311952"/>
                </a:cubicBezTo>
                <a:lnTo>
                  <a:pt x="2026592" y="251754"/>
                </a:lnTo>
                <a:cubicBezTo>
                  <a:pt x="2026592" y="251754"/>
                  <a:pt x="2029935" y="245067"/>
                  <a:pt x="2036623" y="231690"/>
                </a:cubicBezTo>
                <a:cubicBezTo>
                  <a:pt x="2043312" y="218313"/>
                  <a:pt x="2046656" y="211626"/>
                  <a:pt x="2046656" y="211626"/>
                </a:cubicBezTo>
                <a:lnTo>
                  <a:pt x="2086787" y="191559"/>
                </a:lnTo>
                <a:lnTo>
                  <a:pt x="2106851" y="171494"/>
                </a:lnTo>
                <a:cubicBezTo>
                  <a:pt x="2146984" y="144740"/>
                  <a:pt x="2180425" y="111299"/>
                  <a:pt x="2207179" y="71168"/>
                </a:cubicBezTo>
                <a:cubicBezTo>
                  <a:pt x="2230588" y="47758"/>
                  <a:pt x="2251071" y="26439"/>
                  <a:pt x="2268628" y="7210"/>
                </a:cubicBezTo>
                <a:close/>
              </a:path>
            </a:pathLst>
          </a:custGeom>
          <a:solidFill>
            <a:srgbClr val="232C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7037504" y="0"/>
            <a:ext cx="11277918" cy="10024180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 image and texts - light">
  <p:cSld name="Fullscreen image and texts - ligh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rgbClr val="A4B2B9"/>
          </a:solidFill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9161252" y="3599359"/>
            <a:ext cx="8007517" cy="103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9161252" y="655608"/>
            <a:ext cx="8007517" cy="294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EDFF2"/>
            </a:gs>
            <a:gs pos="15000">
              <a:srgbClr val="169EBF"/>
            </a:gs>
            <a:gs pos="100000">
              <a:srgbClr val="0D58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2625" y="435518"/>
            <a:ext cx="16922750" cy="149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ebas Neue"/>
              <a:buNone/>
              <a:defRPr sz="9600" b="1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2626" y="2273300"/>
            <a:ext cx="16922749" cy="699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-5145798" y="7503898"/>
            <a:ext cx="15221404" cy="146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7200"/>
              <a:buFont typeface="Arial"/>
              <a:buNone/>
            </a:pPr>
            <a:r>
              <a:rPr lang="en-US" sz="5400" dirty="0">
                <a:solidFill>
                  <a:srgbClr val="FFEA91"/>
                </a:solidFill>
                <a:latin typeface="Arial"/>
                <a:ea typeface="Arial"/>
                <a:cs typeface="Arial"/>
                <a:sym typeface="Arial"/>
              </a:rPr>
              <a:t>Team #16</a:t>
            </a:r>
            <a:endParaRPr sz="32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533298" y="2830629"/>
            <a:ext cx="152214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14400"/>
              <a:buFont typeface="Bodoni"/>
              <a:buNone/>
            </a:pPr>
            <a:r>
              <a:rPr lang="en-US" sz="9600" dirty="0" err="1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五線譜轉換簡譜</a:t>
            </a:r>
            <a:endParaRPr sz="9600" dirty="0">
              <a:solidFill>
                <a:srgbClr val="45818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DC614385-A7F9-4D29-A001-B0F72AAC5835}"/>
              </a:ext>
            </a:extLst>
          </p:cNvPr>
          <p:cNvSpPr txBox="1">
            <a:spLocks/>
          </p:cNvSpPr>
          <p:nvPr/>
        </p:nvSpPr>
        <p:spPr>
          <a:xfrm>
            <a:off x="811055" y="8431070"/>
            <a:ext cx="13845849" cy="10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ebas Neue"/>
              <a:buNone/>
              <a:defRPr sz="4400" b="1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Clr>
                <a:srgbClr val="FFEA91"/>
              </a:buClr>
              <a:buSzPts val="7200"/>
              <a:buFont typeface="Arial"/>
              <a:buNone/>
            </a:pPr>
            <a:r>
              <a:rPr lang="zh-TW" altLang="en-US" dirty="0">
                <a:solidFill>
                  <a:srgbClr val="FFEA91"/>
                </a:solidFill>
                <a:latin typeface="Arial"/>
                <a:ea typeface="Arial"/>
                <a:cs typeface="Arial"/>
                <a:sym typeface="Arial"/>
              </a:rPr>
              <a:t>組員</a:t>
            </a:r>
            <a:r>
              <a:rPr lang="en-US" altLang="zh-TW" dirty="0">
                <a:solidFill>
                  <a:srgbClr val="FFEA9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TW" altLang="en-US" dirty="0">
                <a:solidFill>
                  <a:srgbClr val="FFEA91"/>
                </a:solidFill>
                <a:latin typeface="Arial"/>
                <a:ea typeface="Arial"/>
                <a:cs typeface="Arial"/>
                <a:sym typeface="Arial"/>
              </a:rPr>
              <a:t>簡郁軒 </a:t>
            </a:r>
            <a:r>
              <a:rPr lang="zh-TW" altLang="en-US" dirty="0">
                <a:solidFill>
                  <a:srgbClr val="FFEA91"/>
                </a:solidFill>
                <a:latin typeface="Arial"/>
                <a:cs typeface="Arial"/>
                <a:sym typeface="Arial"/>
              </a:rPr>
              <a:t>卓晉逸 吳昌璐</a:t>
            </a:r>
            <a:endParaRPr lang="en-US" altLang="zh-TW" dirty="0">
              <a:solidFill>
                <a:srgbClr val="FFEA91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40" r="19647"/>
          <a:stretch/>
        </p:blipFill>
        <p:spPr>
          <a:xfrm>
            <a:off x="0" y="1"/>
            <a:ext cx="11824370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pic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9553783" y="8641917"/>
            <a:ext cx="83748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9600"/>
              <a:buFont typeface="Microsoft JhengHei"/>
              <a:buNone/>
            </a:pPr>
            <a:r>
              <a:rPr lang="en-US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影像前置作業</a:t>
            </a:r>
            <a:endParaRPr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3124177"/>
            <a:ext cx="7983646" cy="50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3;p24">
            <a:extLst>
              <a:ext uri="{FF2B5EF4-FFF2-40B4-BE49-F238E27FC236}">
                <a16:creationId xmlns:a16="http://schemas.microsoft.com/office/drawing/2014/main" id="{AA9031A8-220F-425B-ABD4-10140016DDE9}"/>
              </a:ext>
            </a:extLst>
          </p:cNvPr>
          <p:cNvSpPr txBox="1"/>
          <p:nvPr/>
        </p:nvSpPr>
        <p:spPr>
          <a:xfrm>
            <a:off x="2367071" y="3000000"/>
            <a:ext cx="618010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1. </a:t>
            </a:r>
            <a:r>
              <a:rPr lang="zh-TW" altLang="en-US" sz="4400" b="1" dirty="0">
                <a:solidFill>
                  <a:srgbClr val="FEE990"/>
                </a:solidFill>
              </a:rPr>
              <a:t>灰階</a:t>
            </a:r>
            <a:endParaRPr lang="en-US" sz="4400" b="1" dirty="0">
              <a:solidFill>
                <a:srgbClr val="FEE990"/>
              </a:solidFill>
            </a:endParaRPr>
          </a:p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2. </a:t>
            </a:r>
            <a:r>
              <a:rPr lang="zh-TW" altLang="en-US" sz="4400" b="1" dirty="0">
                <a:solidFill>
                  <a:srgbClr val="FEE990"/>
                </a:solidFill>
              </a:rPr>
              <a:t>二值化</a:t>
            </a:r>
            <a:endParaRPr sz="4400" b="1" dirty="0">
              <a:solidFill>
                <a:srgbClr val="FEE990"/>
              </a:solidFill>
            </a:endParaRPr>
          </a:p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3. Erosion &amp; Dilate</a:t>
            </a:r>
            <a:endParaRPr sz="4400" b="1" dirty="0">
              <a:solidFill>
                <a:srgbClr val="FEE99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64525"/>
            <a:ext cx="8708424" cy="5480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2652600" y="2847600"/>
            <a:ext cx="5359286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rgbClr val="FEDE59"/>
                </a:solidFill>
                <a:latin typeface="Roboto"/>
                <a:ea typeface="Roboto"/>
                <a:cs typeface="Roboto"/>
                <a:sym typeface="Roboto"/>
              </a:rPr>
              <a:t>Hough Line</a:t>
            </a:r>
            <a:endParaRPr sz="5500" b="1" dirty="0">
              <a:solidFill>
                <a:srgbClr val="FEDE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11780807" y="2746041"/>
            <a:ext cx="49857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rgbClr val="FEDE59"/>
                </a:solidFill>
                <a:latin typeface="Roboto"/>
                <a:ea typeface="Roboto"/>
                <a:cs typeface="Roboto"/>
                <a:sym typeface="Roboto"/>
              </a:rPr>
              <a:t>Canny Edge</a:t>
            </a:r>
            <a:endParaRPr sz="5500" b="1" dirty="0">
              <a:solidFill>
                <a:srgbClr val="FEDE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966DA8-5E58-A5E3-626F-2346E88BE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479" y="3864525"/>
            <a:ext cx="9095697" cy="548025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C883894-17A0-6D43-FACA-37E906051E16}"/>
              </a:ext>
            </a:extLst>
          </p:cNvPr>
          <p:cNvCxnSpPr>
            <a:cxnSpLocks/>
          </p:cNvCxnSpPr>
          <p:nvPr/>
        </p:nvCxnSpPr>
        <p:spPr>
          <a:xfrm flipV="1">
            <a:off x="1175657" y="8447314"/>
            <a:ext cx="7199086" cy="1161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弧形 6">
            <a:extLst>
              <a:ext uri="{FF2B5EF4-FFF2-40B4-BE49-F238E27FC236}">
                <a16:creationId xmlns:a16="http://schemas.microsoft.com/office/drawing/2014/main" id="{C4706FE3-BF6D-CE25-5A1B-16BC332E284E}"/>
              </a:ext>
            </a:extLst>
          </p:cNvPr>
          <p:cNvSpPr/>
          <p:nvPr/>
        </p:nvSpPr>
        <p:spPr>
          <a:xfrm>
            <a:off x="2119086" y="8345714"/>
            <a:ext cx="292750" cy="493486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C6BEEE6-D56E-EE91-F3C1-E83FE408DADA}"/>
              </a:ext>
            </a:extLst>
          </p:cNvPr>
          <p:cNvSpPr txBox="1"/>
          <p:nvPr/>
        </p:nvSpPr>
        <p:spPr>
          <a:xfrm>
            <a:off x="2716636" y="8163319"/>
            <a:ext cx="149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Angle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9C5892-939C-0AE7-7DB8-3C54792D533A}"/>
              </a:ext>
            </a:extLst>
          </p:cNvPr>
          <p:cNvSpPr/>
          <p:nvPr/>
        </p:nvSpPr>
        <p:spPr>
          <a:xfrm>
            <a:off x="7721600" y="4223657"/>
            <a:ext cx="159657" cy="116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50278AE-E17C-F3FD-CDF4-091ADAA47BF1}"/>
              </a:ext>
            </a:extLst>
          </p:cNvPr>
          <p:cNvSpPr/>
          <p:nvPr/>
        </p:nvSpPr>
        <p:spPr>
          <a:xfrm>
            <a:off x="8215086" y="7409542"/>
            <a:ext cx="159657" cy="116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D35DC7B-C5A2-7975-A359-E800D5860B3E}"/>
              </a:ext>
            </a:extLst>
          </p:cNvPr>
          <p:cNvSpPr/>
          <p:nvPr/>
        </p:nvSpPr>
        <p:spPr>
          <a:xfrm>
            <a:off x="1095828" y="8527142"/>
            <a:ext cx="159657" cy="116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5E97704-C1C4-F9B6-DD23-1906FD2F5340}"/>
              </a:ext>
            </a:extLst>
          </p:cNvPr>
          <p:cNvSpPr/>
          <p:nvPr/>
        </p:nvSpPr>
        <p:spPr>
          <a:xfrm>
            <a:off x="638628" y="5297714"/>
            <a:ext cx="159657" cy="116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33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l="8002" t="21086" r="7628" b="6945"/>
          <a:stretch/>
        </p:blipFill>
        <p:spPr>
          <a:xfrm>
            <a:off x="10355707" y="4408862"/>
            <a:ext cx="7085436" cy="351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3;p28">
            <a:extLst>
              <a:ext uri="{FF2B5EF4-FFF2-40B4-BE49-F238E27FC236}">
                <a16:creationId xmlns:a16="http://schemas.microsoft.com/office/drawing/2014/main" id="{8E3CFFF3-A6C3-B2DF-D2AD-6A609D5C26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857" y="3934682"/>
            <a:ext cx="7085437" cy="44608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4B0AA491-EEF1-1D35-2B1A-5B20F5AF4707}"/>
              </a:ext>
            </a:extLst>
          </p:cNvPr>
          <p:cNvSpPr/>
          <p:nvPr/>
        </p:nvSpPr>
        <p:spPr>
          <a:xfrm>
            <a:off x="8432800" y="5399314"/>
            <a:ext cx="1640114" cy="14078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Rotate</a:t>
            </a:r>
            <a:endParaRPr lang="zh-TW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樂譜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音符分割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50" y="1914286"/>
            <a:ext cx="12811125" cy="71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7;p31">
            <a:extLst>
              <a:ext uri="{FF2B5EF4-FFF2-40B4-BE49-F238E27FC236}">
                <a16:creationId xmlns:a16="http://schemas.microsoft.com/office/drawing/2014/main" id="{01627CE9-C727-942B-DB86-ED85A77DA4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9" t="2606" r="3477" b="69211"/>
          <a:stretch/>
        </p:blipFill>
        <p:spPr>
          <a:xfrm>
            <a:off x="3149564" y="2090748"/>
            <a:ext cx="11967411" cy="20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7;p31">
            <a:extLst>
              <a:ext uri="{FF2B5EF4-FFF2-40B4-BE49-F238E27FC236}">
                <a16:creationId xmlns:a16="http://schemas.microsoft.com/office/drawing/2014/main" id="{BBCD81EE-9C21-9E8C-057E-FEB8544A2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63" t="30373" r="3423" b="37090"/>
          <a:stretch/>
        </p:blipFill>
        <p:spPr>
          <a:xfrm>
            <a:off x="3165605" y="4079969"/>
            <a:ext cx="11967411" cy="23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7;p31">
            <a:extLst>
              <a:ext uri="{FF2B5EF4-FFF2-40B4-BE49-F238E27FC236}">
                <a16:creationId xmlns:a16="http://schemas.microsoft.com/office/drawing/2014/main" id="{59AE0A06-4743-E57C-4A76-04E50DC37F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46" t="63108" r="3446" b="4354"/>
          <a:stretch/>
        </p:blipFill>
        <p:spPr>
          <a:xfrm>
            <a:off x="3166154" y="6442646"/>
            <a:ext cx="1195387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008405D-344C-7C03-169B-089D6C1BA7D0}"/>
              </a:ext>
            </a:extLst>
          </p:cNvPr>
          <p:cNvSpPr txBox="1"/>
          <p:nvPr/>
        </p:nvSpPr>
        <p:spPr>
          <a:xfrm>
            <a:off x="3000000" y="2165393"/>
            <a:ext cx="2715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rgbClr val="FFC000"/>
                </a:solidFill>
              </a:rPr>
              <a:t>Staff 1</a:t>
            </a:r>
            <a:endParaRPr lang="zh-TW" altLang="en-US" sz="6000" b="1" dirty="0">
              <a:solidFill>
                <a:srgbClr val="FFC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6E8918B-B00D-5471-75C7-D16856F392B8}"/>
              </a:ext>
            </a:extLst>
          </p:cNvPr>
          <p:cNvSpPr txBox="1"/>
          <p:nvPr/>
        </p:nvSpPr>
        <p:spPr>
          <a:xfrm>
            <a:off x="12818914" y="5192905"/>
            <a:ext cx="2715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rgbClr val="FFC000"/>
                </a:solidFill>
              </a:rPr>
              <a:t>Staff 2</a:t>
            </a:r>
            <a:endParaRPr lang="zh-TW" altLang="en-US" sz="6000" b="1" dirty="0">
              <a:solidFill>
                <a:srgbClr val="FFC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5F95C4-3653-2811-CA2B-6FD364B15128}"/>
              </a:ext>
            </a:extLst>
          </p:cNvPr>
          <p:cNvSpPr txBox="1"/>
          <p:nvPr/>
        </p:nvSpPr>
        <p:spPr>
          <a:xfrm>
            <a:off x="3123208" y="8299877"/>
            <a:ext cx="2715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rgbClr val="FFC000"/>
                </a:solidFill>
              </a:rPr>
              <a:t>Staff 3</a:t>
            </a:r>
            <a:endParaRPr lang="zh-TW" altLang="en-US" sz="6000" b="1" dirty="0">
              <a:solidFill>
                <a:srgbClr val="FFC000"/>
              </a:solidFill>
            </a:endParaRPr>
          </a:p>
        </p:txBody>
      </p:sp>
      <p:pic>
        <p:nvPicPr>
          <p:cNvPr id="5" name="Google Shape;254;p32">
            <a:extLst>
              <a:ext uri="{FF2B5EF4-FFF2-40B4-BE49-F238E27FC236}">
                <a16:creationId xmlns:a16="http://schemas.microsoft.com/office/drawing/2014/main" id="{5EBCE4D3-D8DF-756B-276F-8891B9C303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375" y="1582613"/>
            <a:ext cx="1194435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5;p32">
            <a:extLst>
              <a:ext uri="{FF2B5EF4-FFF2-40B4-BE49-F238E27FC236}">
                <a16:creationId xmlns:a16="http://schemas.microsoft.com/office/drawing/2014/main" id="{AF1E0B2F-E7A8-B006-CD97-2E8A5D51F9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97" y="4533925"/>
            <a:ext cx="119443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6;p32">
            <a:extLst>
              <a:ext uri="{FF2B5EF4-FFF2-40B4-BE49-F238E27FC236}">
                <a16:creationId xmlns:a16="http://schemas.microsoft.com/office/drawing/2014/main" id="{4F3B30DC-C1CD-5BEB-1D82-862F42A32F8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8588" y="7637613"/>
            <a:ext cx="119538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5;p33">
            <a:extLst>
              <a:ext uri="{FF2B5EF4-FFF2-40B4-BE49-F238E27FC236}">
                <a16:creationId xmlns:a16="http://schemas.microsoft.com/office/drawing/2014/main" id="{E0028565-BBEF-8D72-2C94-4850323EA2D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5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6;p33">
            <a:extLst>
              <a:ext uri="{FF2B5EF4-FFF2-40B4-BE49-F238E27FC236}">
                <a16:creationId xmlns:a16="http://schemas.microsoft.com/office/drawing/2014/main" id="{C4DF0B03-8860-237A-D4C0-043812DAE15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365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7;p33">
            <a:extLst>
              <a:ext uri="{FF2B5EF4-FFF2-40B4-BE49-F238E27FC236}">
                <a16:creationId xmlns:a16="http://schemas.microsoft.com/office/drawing/2014/main" id="{746201DB-2C41-1369-FC6E-F57D9EEC01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4750" y="678913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8;p33">
            <a:extLst>
              <a:ext uri="{FF2B5EF4-FFF2-40B4-BE49-F238E27FC236}">
                <a16:creationId xmlns:a16="http://schemas.microsoft.com/office/drawing/2014/main" id="{1D2FFCFE-6580-B9DD-4809-CA3537E0141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4900" y="678913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69;p33">
            <a:extLst>
              <a:ext uri="{FF2B5EF4-FFF2-40B4-BE49-F238E27FC236}">
                <a16:creationId xmlns:a16="http://schemas.microsoft.com/office/drawing/2014/main" id="{F94075DB-903C-EC2A-4B57-02E6E1D391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1505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0;p33">
            <a:extLst>
              <a:ext uri="{FF2B5EF4-FFF2-40B4-BE49-F238E27FC236}">
                <a16:creationId xmlns:a16="http://schemas.microsoft.com/office/drawing/2014/main" id="{D5473B16-3AD5-1D7C-5E37-1A18B91EB0F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615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1;p33">
            <a:extLst>
              <a:ext uri="{FF2B5EF4-FFF2-40B4-BE49-F238E27FC236}">
                <a16:creationId xmlns:a16="http://schemas.microsoft.com/office/drawing/2014/main" id="{7D04AB9D-0D43-959C-93BB-E727DFD843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53450" y="678913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72;p33">
            <a:extLst>
              <a:ext uri="{FF2B5EF4-FFF2-40B4-BE49-F238E27FC236}">
                <a16:creationId xmlns:a16="http://schemas.microsoft.com/office/drawing/2014/main" id="{F051CA41-651B-13A4-D666-22F22EDFC9B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9410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73;p33">
            <a:extLst>
              <a:ext uri="{FF2B5EF4-FFF2-40B4-BE49-F238E27FC236}">
                <a16:creationId xmlns:a16="http://schemas.microsoft.com/office/drawing/2014/main" id="{84EA58E6-E94C-908B-047D-1813A3186F9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5360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74;p33">
            <a:extLst>
              <a:ext uri="{FF2B5EF4-FFF2-40B4-BE49-F238E27FC236}">
                <a16:creationId xmlns:a16="http://schemas.microsoft.com/office/drawing/2014/main" id="{0EDA8BB8-AA09-5B70-0F20-7C608D0F1C9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075200" y="6789138"/>
            <a:ext cx="419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75;p33">
            <a:extLst>
              <a:ext uri="{FF2B5EF4-FFF2-40B4-BE49-F238E27FC236}">
                <a16:creationId xmlns:a16="http://schemas.microsoft.com/office/drawing/2014/main" id="{7E4FA366-AF6A-388B-B6DB-368F6FAB23D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256300" y="678913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76;p33">
            <a:extLst>
              <a:ext uri="{FF2B5EF4-FFF2-40B4-BE49-F238E27FC236}">
                <a16:creationId xmlns:a16="http://schemas.microsoft.com/office/drawing/2014/main" id="{AC9B1E57-82B1-6D4F-3EFC-9F923F21457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592425" y="676748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77;p33">
            <a:extLst>
              <a:ext uri="{FF2B5EF4-FFF2-40B4-BE49-F238E27FC236}">
                <a16:creationId xmlns:a16="http://schemas.microsoft.com/office/drawing/2014/main" id="{014B2227-3C2C-FAA4-8F4F-6D5C159077D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380250" y="6789138"/>
            <a:ext cx="438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78;p33">
            <a:extLst>
              <a:ext uri="{FF2B5EF4-FFF2-40B4-BE49-F238E27FC236}">
                <a16:creationId xmlns:a16="http://schemas.microsoft.com/office/drawing/2014/main" id="{B2D06312-6D2E-86C2-E1FE-8AD42C6939D2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854250" y="6767488"/>
            <a:ext cx="43815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E3836-E2BA-62C6-0631-891E85589DA1}"/>
              </a:ext>
            </a:extLst>
          </p:cNvPr>
          <p:cNvCxnSpPr>
            <a:endCxn id="13" idx="0"/>
          </p:cNvCxnSpPr>
          <p:nvPr/>
        </p:nvCxnSpPr>
        <p:spPr>
          <a:xfrm flipH="1">
            <a:off x="1562100" y="3483429"/>
            <a:ext cx="3096986" cy="33057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CB013D4-F897-2261-0746-2A93D3279D1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743200" y="3483429"/>
            <a:ext cx="2423886" cy="33057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9A4864A-C2FC-777C-1411-590521D2642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933825" y="3149600"/>
            <a:ext cx="2181225" cy="36395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BB42E20-3B7C-0F39-FB6F-01B521A99A7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133975" y="3149600"/>
            <a:ext cx="1466386" cy="36395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EF31F21-C103-CE87-446F-707C50565A21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324600" y="3149600"/>
            <a:ext cx="1061811" cy="36395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04BAA5-CDE5-F8B0-07AF-22C1AE95149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7505700" y="3149600"/>
            <a:ext cx="381375" cy="36395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191029B-4634-155E-A907-47DAA1EC2FD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9194" y="3149600"/>
            <a:ext cx="3331" cy="36395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DFA88C0-BD16-0DB2-53A4-6DA26494A1B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9963150" y="3251200"/>
            <a:ext cx="58394" cy="35379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5323183-45E7-4A9B-44B1-76A2BB0A333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520357" y="3251200"/>
            <a:ext cx="583293" cy="35379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27E624-0B6F-8556-43CE-4EFE90B7681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1477393" y="3251200"/>
            <a:ext cx="807357" cy="35379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DA6194F-49CA-C602-664F-F95D108A4A3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927325" y="3251200"/>
            <a:ext cx="1548050" cy="35379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BC15ECE-AD81-A2EE-1B40-491C2BD4B47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2734682" y="3251200"/>
            <a:ext cx="1864643" cy="353793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7DED9F3-0224-0B47-04B9-147EAC08E61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3496920" y="3251200"/>
            <a:ext cx="2314580" cy="351628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0593C37-92A1-41AF-F6B5-91B24C00F6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4394770" y="3356490"/>
            <a:ext cx="2678555" cy="341099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20FBF5DD-8890-D8AF-9861-F788A628C5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37543" y="1918896"/>
            <a:ext cx="12812913" cy="71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4.5933E-6 L 0.16406 -0.0393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19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15188E-7 L -0.15981 0.0487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243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-4.65658E-6 L 0.16354 0.1163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5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3.3462E-6 L -0.15122 0.0415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12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1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6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8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9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1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2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3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4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500"/>
                            </p:stCondLst>
                            <p:childTnLst>
                              <p:par>
                                <p:cTn id="1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6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700"/>
                            </p:stCondLst>
                            <p:childTnLst>
                              <p:par>
                                <p:cTn id="1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8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9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10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2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901952" y="8507589"/>
            <a:ext cx="16081991" cy="143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FEA91"/>
              </a:buClr>
            </a:pPr>
            <a:r>
              <a:rPr lang="zh-TW" altLang="en-US" dirty="0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樂曲還原</a:t>
            </a:r>
          </a:p>
        </p:txBody>
      </p:sp>
      <p:pic>
        <p:nvPicPr>
          <p:cNvPr id="284" name="Google Shape;28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43" r="19652"/>
          <a:stretch/>
        </p:blipFill>
        <p:spPr>
          <a:xfrm>
            <a:off x="0" y="1"/>
            <a:ext cx="11824371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239" name="Google Shape;239;p30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zh-TW" altLang="en-US" sz="7199" b="1" dirty="0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r>
              <a:rPr lang="zh-TW" altLang="en-US" sz="7199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音符</a:t>
            </a:r>
            <a:endParaRPr sz="7199" b="1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4B0AA491-EEF1-1D35-2B1A-5B20F5AF4707}"/>
              </a:ext>
            </a:extLst>
          </p:cNvPr>
          <p:cNvSpPr/>
          <p:nvPr/>
        </p:nvSpPr>
        <p:spPr>
          <a:xfrm>
            <a:off x="2260600" y="5227357"/>
            <a:ext cx="1640114" cy="14078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Resize</a:t>
            </a:r>
            <a:endParaRPr lang="zh-TW" altLang="en-US" sz="2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188D9F-C4FB-414B-BB51-1F9F661DF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25" y="4864500"/>
            <a:ext cx="2133600" cy="2133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8F3D6C-3E61-4B60-A7E9-6D4F288A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36" y="5397900"/>
            <a:ext cx="419100" cy="1066800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6B5875F-47C7-4650-930B-BCB3900102F4}"/>
              </a:ext>
            </a:extLst>
          </p:cNvPr>
          <p:cNvSpPr/>
          <p:nvPr/>
        </p:nvSpPr>
        <p:spPr>
          <a:xfrm>
            <a:off x="6497136" y="5227357"/>
            <a:ext cx="2342064" cy="14078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Input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7173289-4DAA-453F-8E6F-5C06A7D229C2}"/>
              </a:ext>
            </a:extLst>
          </p:cNvPr>
          <p:cNvSpPr/>
          <p:nvPr/>
        </p:nvSpPr>
        <p:spPr>
          <a:xfrm>
            <a:off x="8915400" y="4470800"/>
            <a:ext cx="1739900" cy="2921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Model</a:t>
            </a:r>
          </a:p>
          <a:p>
            <a:pPr algn="ctr"/>
            <a:r>
              <a:rPr lang="en-US" altLang="zh-TW" sz="2000" b="1" dirty="0"/>
              <a:t>(ResNet18)</a:t>
            </a:r>
            <a:endParaRPr lang="zh-TW" altLang="en-US" sz="36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CB9D0A-00B1-4060-84A2-2E0550806680}"/>
              </a:ext>
            </a:extLst>
          </p:cNvPr>
          <p:cNvSpPr txBox="1"/>
          <p:nvPr/>
        </p:nvSpPr>
        <p:spPr>
          <a:xfrm>
            <a:off x="4119425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(1, 224, 224)</a:t>
            </a:r>
            <a:endParaRPr lang="zh-TW" altLang="en-US" sz="28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3E8649C-1B79-4006-84F4-8C4AAF75BCBA}"/>
              </a:ext>
            </a:extLst>
          </p:cNvPr>
          <p:cNvSpPr/>
          <p:nvPr/>
        </p:nvSpPr>
        <p:spPr>
          <a:xfrm>
            <a:off x="13042900" y="2619521"/>
            <a:ext cx="4356100" cy="1244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MIDO Build train_song.mid</a:t>
            </a:r>
            <a:endParaRPr lang="zh-TW" altLang="en-US" sz="2400" b="1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4E065BB-2C65-4060-A742-2B469769EC99}"/>
              </a:ext>
            </a:extLst>
          </p:cNvPr>
          <p:cNvSpPr/>
          <p:nvPr/>
        </p:nvSpPr>
        <p:spPr>
          <a:xfrm>
            <a:off x="12992100" y="7924800"/>
            <a:ext cx="4356100" cy="1244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Build Csv File</a:t>
            </a:r>
            <a:endParaRPr lang="zh-TW" altLang="en-US" sz="2800" b="1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3D3F591-49F6-4FB0-B945-9617AB8E6544}"/>
              </a:ext>
            </a:extLst>
          </p:cNvPr>
          <p:cNvSpPr/>
          <p:nvPr/>
        </p:nvSpPr>
        <p:spPr>
          <a:xfrm rot="19803007">
            <a:off x="10865936" y="3734820"/>
            <a:ext cx="2342064" cy="14078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To Audio</a:t>
            </a:r>
            <a:endParaRPr lang="zh-TW" altLang="en-US" sz="2400" b="1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3FDCEFBC-BBC8-469E-88B7-02A6E38C4EEA}"/>
              </a:ext>
            </a:extLst>
          </p:cNvPr>
          <p:cNvSpPr/>
          <p:nvPr/>
        </p:nvSpPr>
        <p:spPr>
          <a:xfrm rot="1908023">
            <a:off x="10790512" y="6742095"/>
            <a:ext cx="2342064" cy="14078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To Csv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681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8" grpId="0" animBg="1"/>
      <p:bldP spid="9" grpId="0"/>
      <p:bldP spid="10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  <p:sp>
        <p:nvSpPr>
          <p:cNvPr id="239" name="Google Shape;239;p30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zh-TW" altLang="en-US" sz="7199" b="1" dirty="0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</a:t>
            </a:r>
            <a:r>
              <a:rPr lang="zh-TW" altLang="en-US" sz="7199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</a:t>
            </a:r>
            <a:endParaRPr sz="7199" b="1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1468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43" r="19652"/>
          <a:stretch/>
        </p:blipFill>
        <p:spPr>
          <a:xfrm>
            <a:off x="0" y="1"/>
            <a:ext cx="11824371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pic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901952" y="8507589"/>
            <a:ext cx="16081991" cy="143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FEA91"/>
              </a:buClr>
            </a:pPr>
            <a:r>
              <a:rPr lang="zh-TW" altLang="en-US" dirty="0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研究結論與探討</a:t>
            </a:r>
          </a:p>
        </p:txBody>
      </p:sp>
    </p:spTree>
    <p:extLst>
      <p:ext uri="{BB962C8B-B14F-4D97-AF65-F5344CB8AC3E}">
        <p14:creationId xmlns:p14="http://schemas.microsoft.com/office/powerpoint/2010/main" val="3727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1001282" y="1707864"/>
            <a:ext cx="154389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zh-TW" altLang="en-US" sz="4400" b="1" dirty="0">
                <a:solidFill>
                  <a:srgbClr val="FEE990"/>
                </a:solidFill>
              </a:rPr>
              <a:t>音符判斷方法</a:t>
            </a:r>
            <a:r>
              <a:rPr lang="en-US" sz="4400" b="1" dirty="0">
                <a:solidFill>
                  <a:srgbClr val="FEE990"/>
                </a:solidFill>
              </a:rPr>
              <a:t>:</a:t>
            </a:r>
            <a:endParaRPr sz="4400" b="1" dirty="0">
              <a:solidFill>
                <a:srgbClr val="FEE990"/>
              </a:solidFill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  <p:sp>
        <p:nvSpPr>
          <p:cNvPr id="192" name="Google Shape;192;p24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zh-TW" altLang="en-US" sz="7199" b="1" dirty="0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</a:t>
            </a:r>
            <a:r>
              <a:rPr lang="zh-TW" altLang="en-US" sz="7199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討論</a:t>
            </a:r>
            <a:endParaRPr sz="7199" b="1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943482" y="3174064"/>
            <a:ext cx="154389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lvl="0" indent="-492022">
              <a:lnSpc>
                <a:spcPct val="200000"/>
              </a:lnSpc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rgbClr val="FEE990"/>
                </a:solidFill>
              </a:rPr>
              <a:t> 1.</a:t>
            </a:r>
            <a:r>
              <a:rPr lang="zh-TW" altLang="en-US" sz="4400" b="1" dirty="0">
                <a:solidFill>
                  <a:srgbClr val="FEE990"/>
                </a:solidFill>
              </a:rPr>
              <a:t> </a:t>
            </a:r>
            <a:r>
              <a:rPr lang="en-US" altLang="zh-TW" sz="4400" b="1" dirty="0">
                <a:solidFill>
                  <a:srgbClr val="FEE990"/>
                </a:solidFill>
              </a:rPr>
              <a:t>OpenCV</a:t>
            </a:r>
            <a:r>
              <a:rPr lang="zh-TW" altLang="en-US" sz="4400" b="1" dirty="0">
                <a:solidFill>
                  <a:srgbClr val="FEE990"/>
                </a:solidFill>
              </a:rPr>
              <a:t>樣態判讀 </a:t>
            </a:r>
            <a:r>
              <a:rPr lang="en-US" altLang="zh-TW" sz="4400" b="1" dirty="0">
                <a:solidFill>
                  <a:srgbClr val="FEE990"/>
                </a:solidFill>
              </a:rPr>
              <a:t>VS ResNet18</a:t>
            </a:r>
            <a:r>
              <a:rPr lang="zh-TW" altLang="en-US" sz="4400" b="1" dirty="0">
                <a:solidFill>
                  <a:srgbClr val="FEE990"/>
                </a:solidFill>
              </a:rPr>
              <a:t>樣態預測</a:t>
            </a:r>
            <a:endParaRPr sz="4400" b="1" dirty="0">
              <a:solidFill>
                <a:srgbClr val="FEE990"/>
              </a:solidFill>
            </a:endParaRPr>
          </a:p>
        </p:txBody>
      </p:sp>
      <p:sp>
        <p:nvSpPr>
          <p:cNvPr id="8" name="Google Shape;193;p24">
            <a:extLst>
              <a:ext uri="{FF2B5EF4-FFF2-40B4-BE49-F238E27FC236}">
                <a16:creationId xmlns:a16="http://schemas.microsoft.com/office/drawing/2014/main" id="{6AC58393-7216-4F3F-B2F5-E66447592C1F}"/>
              </a:ext>
            </a:extLst>
          </p:cNvPr>
          <p:cNvSpPr txBox="1"/>
          <p:nvPr/>
        </p:nvSpPr>
        <p:spPr>
          <a:xfrm>
            <a:off x="2411836" y="4351013"/>
            <a:ext cx="154389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lvl="0" indent="-492022">
              <a:lnSpc>
                <a:spcPct val="200000"/>
              </a:lnSpc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rgbClr val="FEE990"/>
                </a:solidFill>
              </a:rPr>
              <a:t> </a:t>
            </a:r>
            <a:r>
              <a:rPr lang="zh-TW" altLang="en-US" sz="4400" b="1" dirty="0">
                <a:solidFill>
                  <a:srgbClr val="FEE990"/>
                </a:solidFill>
              </a:rPr>
              <a:t>圖片解析度需求高低不同</a:t>
            </a:r>
            <a:endParaRPr lang="en-US" altLang="zh-TW" sz="4400" b="1" dirty="0">
              <a:solidFill>
                <a:srgbClr val="FEE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754743" y="2711563"/>
            <a:ext cx="7712394" cy="486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ebas Neue"/>
              <a:buNone/>
            </a:pPr>
            <a:r>
              <a:rPr lang="en-US" b="1"/>
              <a:t>目錄</a:t>
            </a:r>
            <a:r>
              <a:rPr lang="en-US" b="1">
                <a:solidFill>
                  <a:schemeClr val="accent2"/>
                </a:solidFill>
              </a:rPr>
              <a:t>Content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9954500" y="3891520"/>
            <a:ext cx="77124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影像歪斜修復</a:t>
            </a:r>
            <a:endParaRPr sz="2400"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音符影像切割</a:t>
            </a:r>
            <a:endParaRPr sz="2400"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2"/>
          </p:nvPr>
        </p:nvSpPr>
        <p:spPr>
          <a:xfrm>
            <a:off x="9573490" y="3043001"/>
            <a:ext cx="7712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4400"/>
              <a:buFont typeface="Microsoft JhengHei"/>
              <a:buNone/>
            </a:pPr>
            <a:r>
              <a:rPr lang="en-US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影像處理前置作業</a:t>
            </a:r>
            <a:endParaRPr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3"/>
          </p:nvPr>
        </p:nvSpPr>
        <p:spPr>
          <a:xfrm>
            <a:off x="9954508" y="6554704"/>
            <a:ext cx="77124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導入Predict label 還原音檔</a:t>
            </a:r>
            <a:endParaRPr sz="2400"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4"/>
          </p:nvPr>
        </p:nvSpPr>
        <p:spPr>
          <a:xfrm>
            <a:off x="9573483" y="5717698"/>
            <a:ext cx="7712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4400"/>
              <a:buFont typeface="Microsoft JhengHei"/>
              <a:buNone/>
            </a:pPr>
            <a:r>
              <a:rPr lang="en-US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樂曲還原</a:t>
            </a:r>
            <a:endParaRPr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9954483" y="8428583"/>
            <a:ext cx="77124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使用方法比較</a:t>
            </a:r>
            <a:endParaRPr sz="2400"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未來改善方法</a:t>
            </a:r>
            <a:endParaRPr sz="2400"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9573483" y="7560049"/>
            <a:ext cx="7712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4400"/>
              <a:buFont typeface="Microsoft JhengHei"/>
              <a:buNone/>
            </a:pPr>
            <a:r>
              <a:rPr lang="en-US" sz="4400" b="1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研究結論與探討</a:t>
            </a:r>
            <a:endParaRPr sz="4400"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9954475" y="1375433"/>
            <a:ext cx="77124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說明Model建立方法</a:t>
            </a:r>
            <a:endParaRPr sz="2400"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2400"/>
              <a:buFont typeface="Microsoft JhengHei"/>
              <a:buNone/>
            </a:pPr>
            <a:r>
              <a:rPr lang="en-US" sz="2400" b="1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實際訓練正確率</a:t>
            </a:r>
            <a:endParaRPr sz="2400"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2"/>
          </p:nvPr>
        </p:nvSpPr>
        <p:spPr>
          <a:xfrm>
            <a:off x="9573465" y="526914"/>
            <a:ext cx="7712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4400"/>
              <a:buFont typeface="Microsoft JhengHei"/>
              <a:buNone/>
            </a:pPr>
            <a:r>
              <a:rPr lang="en-US" dirty="0" err="1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Model訓練與資料導入</a:t>
            </a:r>
            <a:endParaRPr b="1" dirty="0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  <p:bldP spid="14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192" name="Google Shape;192;p24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zh-TW" altLang="en-US" sz="7199" b="1" dirty="0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結論與</a:t>
            </a:r>
            <a:r>
              <a:rPr lang="zh-TW" altLang="en-US" sz="7199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探討</a:t>
            </a:r>
            <a:endParaRPr sz="7199" b="1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214613" y="1672890"/>
            <a:ext cx="154389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lvl="0" indent="-492022">
              <a:lnSpc>
                <a:spcPct val="200000"/>
              </a:lnSpc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rgbClr val="FEE990"/>
                </a:solidFill>
              </a:rPr>
              <a:t> 1.</a:t>
            </a:r>
            <a:r>
              <a:rPr lang="zh-TW" altLang="en-US" sz="4400" b="1" dirty="0">
                <a:solidFill>
                  <a:srgbClr val="FEE990"/>
                </a:solidFill>
              </a:rPr>
              <a:t> 判斷音符長短</a:t>
            </a:r>
            <a:endParaRPr lang="en-US" altLang="zh-TW" sz="4400" b="1" dirty="0">
              <a:solidFill>
                <a:srgbClr val="FEE990"/>
              </a:solidFill>
            </a:endParaRPr>
          </a:p>
          <a:p>
            <a:pPr marL="771422" lvl="0" indent="-492022">
              <a:lnSpc>
                <a:spcPct val="200000"/>
              </a:lnSpc>
              <a:buClr>
                <a:schemeClr val="dk1"/>
              </a:buClr>
              <a:buSzPts val="4400"/>
            </a:pPr>
            <a:r>
              <a:rPr lang="zh-TW" altLang="en-US" sz="4400" b="1" dirty="0">
                <a:solidFill>
                  <a:srgbClr val="FEE990"/>
                </a:solidFill>
              </a:rPr>
              <a:t> </a:t>
            </a:r>
            <a:r>
              <a:rPr lang="en-US" altLang="zh-TW" sz="4400" b="1" dirty="0">
                <a:solidFill>
                  <a:srgbClr val="FEE990"/>
                </a:solidFill>
              </a:rPr>
              <a:t>2.</a:t>
            </a:r>
            <a:r>
              <a:rPr lang="zh-TW" altLang="en-US" sz="4400" b="1" dirty="0">
                <a:solidFill>
                  <a:srgbClr val="FEE990"/>
                </a:solidFill>
              </a:rPr>
              <a:t> 判斷升降記號</a:t>
            </a:r>
            <a:endParaRPr lang="en-US" altLang="zh-TW" sz="4400" b="1" dirty="0">
              <a:solidFill>
                <a:srgbClr val="FEE990"/>
              </a:solidFill>
            </a:endParaRPr>
          </a:p>
          <a:p>
            <a:pPr marL="771422" lvl="0" indent="-492022">
              <a:lnSpc>
                <a:spcPct val="200000"/>
              </a:lnSpc>
              <a:buClr>
                <a:schemeClr val="dk1"/>
              </a:buClr>
              <a:buSzPts val="4400"/>
            </a:pPr>
            <a:r>
              <a:rPr lang="zh-TW" altLang="en-US" sz="4400" b="1" dirty="0">
                <a:solidFill>
                  <a:srgbClr val="FEE990"/>
                </a:solidFill>
              </a:rPr>
              <a:t> </a:t>
            </a:r>
            <a:r>
              <a:rPr lang="en-US" altLang="zh-TW" sz="4400" b="1" dirty="0">
                <a:solidFill>
                  <a:srgbClr val="FEE990"/>
                </a:solidFill>
              </a:rPr>
              <a:t>3.</a:t>
            </a:r>
            <a:r>
              <a:rPr lang="zh-TW" altLang="en-US" sz="4400" b="1" dirty="0">
                <a:solidFill>
                  <a:srgbClr val="FEE990"/>
                </a:solidFill>
              </a:rPr>
              <a:t> 樂譜節拍 </a:t>
            </a:r>
            <a:endParaRPr sz="4400" b="1" dirty="0">
              <a:solidFill>
                <a:srgbClr val="FEE990"/>
              </a:solidFill>
            </a:endParaRPr>
          </a:p>
        </p:txBody>
      </p:sp>
      <p:pic>
        <p:nvPicPr>
          <p:cNvPr id="7" name="Google Shape;296;p35">
            <a:extLst>
              <a:ext uri="{FF2B5EF4-FFF2-40B4-BE49-F238E27FC236}">
                <a16:creationId xmlns:a16="http://schemas.microsoft.com/office/drawing/2014/main" id="{BF274D08-EEA4-4719-B697-A0878955E1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166" y="846192"/>
            <a:ext cx="5432250" cy="53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3;p35">
            <a:extLst>
              <a:ext uri="{FF2B5EF4-FFF2-40B4-BE49-F238E27FC236}">
                <a16:creationId xmlns:a16="http://schemas.microsoft.com/office/drawing/2014/main" id="{0534F0D9-B2AC-4588-89A2-4861338CB4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854" y="6535050"/>
            <a:ext cx="11096625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1304698" y="3251104"/>
            <a:ext cx="152214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14400"/>
              <a:buFont typeface="Bodoni"/>
              <a:buNone/>
            </a:pPr>
            <a:r>
              <a:rPr lang="en-US" sz="14400">
                <a:solidFill>
                  <a:srgbClr val="3C78D8"/>
                </a:solidFill>
                <a:latin typeface="Bodoni"/>
                <a:ea typeface="Bodoni"/>
                <a:cs typeface="Bodoni"/>
                <a:sym typeface="Bodoni"/>
              </a:rPr>
              <a:t>Thank you</a:t>
            </a:r>
            <a:endParaRPr sz="14400">
              <a:solidFill>
                <a:srgbClr val="3C78D8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8850158" y="8290092"/>
            <a:ext cx="8374743" cy="143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9600"/>
              <a:buFont typeface="Microsoft JhengHei"/>
              <a:buNone/>
            </a:pPr>
            <a:r>
              <a:rPr lang="en-US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</a:t>
            </a:r>
            <a:endParaRPr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2" name="Google Shape;152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43" r="19652"/>
          <a:stretch/>
        </p:blipFill>
        <p:spPr>
          <a:xfrm>
            <a:off x="0" y="1"/>
            <a:ext cx="11824371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2411850" y="0"/>
            <a:ext cx="13464300" cy="142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目標</a:t>
            </a:r>
            <a:endParaRPr sz="8000"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1500075" y="3772825"/>
            <a:ext cx="5219826" cy="639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2"/>
          <p:cNvGrpSpPr/>
          <p:nvPr/>
        </p:nvGrpSpPr>
        <p:grpSpPr>
          <a:xfrm>
            <a:off x="290940" y="1228049"/>
            <a:ext cx="9513511" cy="1684830"/>
            <a:chOff x="2752514" y="-275771"/>
            <a:chExt cx="3819000" cy="2565600"/>
          </a:xfrm>
        </p:grpSpPr>
        <p:sp>
          <p:nvSpPr>
            <p:cNvPr id="162" name="Google Shape;162;p22"/>
            <p:cNvSpPr/>
            <p:nvPr/>
          </p:nvSpPr>
          <p:spPr>
            <a:xfrm>
              <a:off x="2752514" y="-275771"/>
              <a:ext cx="3819000" cy="2565600"/>
            </a:xfrm>
            <a:prstGeom prst="cloudCallout">
              <a:avLst>
                <a:gd name="adj1" fmla="val 30350"/>
                <a:gd name="adj2" fmla="val -63946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3101715" y="467935"/>
              <a:ext cx="3308100" cy="10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accen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將樂譜透過機器學習自動轉成簡譜</a:t>
              </a:r>
              <a:endParaRPr sz="40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6603"/>
          <a:stretch/>
        </p:blipFill>
        <p:spPr>
          <a:xfrm>
            <a:off x="2036613" y="3102900"/>
            <a:ext cx="5530375" cy="63990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6603"/>
          <a:stretch/>
        </p:blipFill>
        <p:spPr>
          <a:xfrm>
            <a:off x="2751513" y="3411200"/>
            <a:ext cx="5530375" cy="63990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6603"/>
          <a:stretch/>
        </p:blipFill>
        <p:spPr>
          <a:xfrm>
            <a:off x="3406113" y="3643925"/>
            <a:ext cx="5530375" cy="63990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22"/>
          <p:cNvSpPr/>
          <p:nvPr/>
        </p:nvSpPr>
        <p:spPr>
          <a:xfrm>
            <a:off x="9545825" y="5592200"/>
            <a:ext cx="1344900" cy="1819500"/>
          </a:xfrm>
          <a:prstGeom prst="rightArrow">
            <a:avLst>
              <a:gd name="adj1" fmla="val 50000"/>
              <a:gd name="adj2" fmla="val 56770"/>
            </a:avLst>
          </a:prstGeom>
          <a:solidFill>
            <a:schemeClr val="lt2"/>
          </a:solidFill>
          <a:ln w="28575" cap="flat" cmpd="sng">
            <a:solidFill>
              <a:srgbClr val="3C3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11631350" y="1426200"/>
            <a:ext cx="4761239" cy="2015609"/>
            <a:chOff x="4179318" y="-106703"/>
            <a:chExt cx="1911300" cy="3069300"/>
          </a:xfrm>
        </p:grpSpPr>
        <p:sp>
          <p:nvSpPr>
            <p:cNvPr id="169" name="Google Shape;169;p22"/>
            <p:cNvSpPr/>
            <p:nvPr/>
          </p:nvSpPr>
          <p:spPr>
            <a:xfrm>
              <a:off x="4179318" y="-106703"/>
              <a:ext cx="1911300" cy="3069300"/>
            </a:xfrm>
            <a:prstGeom prst="cloudCallout">
              <a:avLst>
                <a:gd name="adj1" fmla="val -7459"/>
                <a:gd name="adj2" fmla="val 7463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4509944" y="467950"/>
              <a:ext cx="1338600" cy="20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accen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好幾頁的譜縮減成一張</a:t>
              </a:r>
              <a:endParaRPr sz="40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1001282" y="2165064"/>
            <a:ext cx="15438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>
                <a:solidFill>
                  <a:srgbClr val="FEE990"/>
                </a:solidFill>
              </a:rPr>
              <a:t>流程:</a:t>
            </a:r>
            <a:endParaRPr sz="4400" b="1">
              <a:solidFill>
                <a:srgbClr val="FEE990"/>
              </a:solidFill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整體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943482" y="3478864"/>
            <a:ext cx="154389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1. 分類8個音階(Do-&gt;Do) </a:t>
            </a:r>
            <a:r>
              <a:rPr lang="en-US" sz="4400" b="1" dirty="0" err="1">
                <a:solidFill>
                  <a:srgbClr val="FEE990"/>
                </a:solidFill>
              </a:rPr>
              <a:t>並訓練完成</a:t>
            </a:r>
            <a:endParaRPr sz="4400" b="1" dirty="0">
              <a:solidFill>
                <a:srgbClr val="FEE990"/>
              </a:solidFill>
            </a:endParaRPr>
          </a:p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2. </a:t>
            </a:r>
            <a:r>
              <a:rPr lang="en-US" sz="4400" b="1" dirty="0" err="1">
                <a:solidFill>
                  <a:srgbClr val="FEE990"/>
                </a:solidFill>
              </a:rPr>
              <a:t>整份樂譜的圖形校正與音符的切割</a:t>
            </a:r>
            <a:endParaRPr sz="4400" b="1" dirty="0">
              <a:solidFill>
                <a:srgbClr val="FEE990"/>
              </a:solidFill>
            </a:endParaRPr>
          </a:p>
          <a:p>
            <a:pPr marL="771422" marR="0" lvl="0" indent="-49202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b="1" dirty="0">
                <a:solidFill>
                  <a:srgbClr val="FEE990"/>
                </a:solidFill>
              </a:rPr>
              <a:t> 3. </a:t>
            </a:r>
            <a:r>
              <a:rPr lang="en-US" sz="4400" b="1" dirty="0" err="1">
                <a:solidFill>
                  <a:srgbClr val="FEE990"/>
                </a:solidFill>
              </a:rPr>
              <a:t>將樂譜照片導入到Model獲得簡譜並輸出音檔</a:t>
            </a:r>
            <a:endParaRPr sz="4400" b="1" dirty="0">
              <a:solidFill>
                <a:srgbClr val="FEE99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43" r="19652"/>
          <a:stretch/>
        </p:blipFill>
        <p:spPr>
          <a:xfrm>
            <a:off x="0" y="1"/>
            <a:ext cx="11824371" cy="8878671"/>
          </a:xfrm>
          <a:prstGeom prst="rect">
            <a:avLst/>
          </a:prstGeom>
          <a:solidFill>
            <a:srgbClr val="758F97"/>
          </a:solidFill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11202750" y="8518775"/>
            <a:ext cx="67518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EA91"/>
              </a:buClr>
              <a:buSzPts val="9600"/>
              <a:buFont typeface="Microsoft JhengHei"/>
              <a:buNone/>
            </a:pPr>
            <a:r>
              <a:rPr lang="en-US">
                <a:solidFill>
                  <a:srgbClr val="FFEA9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Model建立</a:t>
            </a:r>
            <a:endParaRPr b="1">
              <a:solidFill>
                <a:srgbClr val="FFEA9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Models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952513" y="2258700"/>
          <a:ext cx="16382975" cy="7328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Model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Epoch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Learning Rate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Batch Size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Validation Accuracy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Momentum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1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Resnet50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16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95.54%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2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4"/>
                          </a:solidFill>
                        </a:rPr>
                        <a:t>Resnet50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96.88%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3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4"/>
                          </a:solidFill>
                        </a:rPr>
                        <a:t>Resnet50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94.79%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4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4"/>
                          </a:solidFill>
                        </a:rPr>
                        <a:t>Resnet18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97%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5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Resnet18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0.0001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32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98.75%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0.98</a:t>
                      </a:r>
                      <a:endParaRPr sz="20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6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4"/>
                          </a:solidFill>
                        </a:rPr>
                        <a:t>Resnet101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97.50%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7</a:t>
                      </a:r>
                      <a:endParaRPr sz="2000" b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4"/>
                          </a:solidFill>
                        </a:rPr>
                        <a:t>Resnet152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0.0001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97.50%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0.98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9F8F0758-EB2C-43DB-B82C-555F564F4D24}"/>
              </a:ext>
            </a:extLst>
          </p:cNvPr>
          <p:cNvSpPr txBox="1"/>
          <p:nvPr/>
        </p:nvSpPr>
        <p:spPr>
          <a:xfrm>
            <a:off x="812595" y="1101491"/>
            <a:ext cx="6236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C000"/>
                </a:solidFill>
              </a:rPr>
              <a:t>Training Dataset:1370 (80%) </a:t>
            </a:r>
          </a:p>
          <a:p>
            <a:r>
              <a:rPr lang="en-US" altLang="zh-TW" sz="3200" b="1" dirty="0">
                <a:solidFill>
                  <a:srgbClr val="FFC000"/>
                </a:solidFill>
              </a:rPr>
              <a:t>Validation Dataset: 342 (20%)</a:t>
            </a:r>
            <a:endParaRPr lang="zh-TW" alt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</a:t>
            </a:r>
            <a:r>
              <a:rPr lang="en-US" sz="7199" b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Models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5F3199-8074-41D6-8C3B-24FE25EB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214"/>
            <a:ext cx="9146084" cy="64022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5B225A-249D-461E-8146-F13D9D59B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16" y="3883154"/>
            <a:ext cx="9146084" cy="64022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55696F-92AD-4D4A-997D-329EA4827A81}"/>
              </a:ext>
            </a:extLst>
          </p:cNvPr>
          <p:cNvSpPr txBox="1"/>
          <p:nvPr/>
        </p:nvSpPr>
        <p:spPr>
          <a:xfrm>
            <a:off x="3644347" y="4327451"/>
            <a:ext cx="4810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</a:rPr>
              <a:t>Accuracy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E48BF5-FA25-491D-B469-41F23B2C536C}"/>
              </a:ext>
            </a:extLst>
          </p:cNvPr>
          <p:cNvSpPr txBox="1"/>
          <p:nvPr/>
        </p:nvSpPr>
        <p:spPr>
          <a:xfrm>
            <a:off x="13311808" y="6576451"/>
            <a:ext cx="4810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</a:rPr>
              <a:t>Loss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4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2411836" y="-383814"/>
            <a:ext cx="13464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199"/>
              <a:buFont typeface="Microsoft JhengHei"/>
              <a:buNone/>
            </a:pPr>
            <a:r>
              <a:rPr lang="en-US" sz="7199" b="1">
                <a:solidFill>
                  <a:srgbClr val="3C3C3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ResNet18</a:t>
            </a:r>
            <a:endParaRPr sz="7199" b="1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6120"/>
          <a:stretch/>
        </p:blipFill>
        <p:spPr>
          <a:xfrm>
            <a:off x="771750" y="2079200"/>
            <a:ext cx="16790849" cy="68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4313225" y="1946475"/>
            <a:ext cx="2366700" cy="7144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>
            <a:off x="10396000" y="8383150"/>
            <a:ext cx="818400" cy="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7"/>
          <p:cNvSpPr txBox="1"/>
          <p:nvPr/>
        </p:nvSpPr>
        <p:spPr>
          <a:xfrm>
            <a:off x="8958250" y="9090975"/>
            <a:ext cx="3693900" cy="985200"/>
          </a:xfrm>
          <a:prstGeom prst="rect">
            <a:avLst/>
          </a:prstGeom>
          <a:solidFill>
            <a:srgbClr val="FFEA9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Do -&gt; Do 共 8 個音階，output 1000 改為 8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Google Shape;218;p27"/>
          <p:cNvCxnSpPr>
            <a:endCxn id="217" idx="0"/>
          </p:cNvCxnSpPr>
          <p:nvPr/>
        </p:nvCxnSpPr>
        <p:spPr>
          <a:xfrm>
            <a:off x="10805200" y="8405175"/>
            <a:ext cx="0" cy="685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 Footer">
  <a:themeElements>
    <a:clrScheme name="Pollux">
      <a:dk1>
        <a:srgbClr val="303B3F"/>
      </a:dk1>
      <a:lt1>
        <a:srgbClr val="FFFFFF"/>
      </a:lt1>
      <a:dk2>
        <a:srgbClr val="414F54"/>
      </a:dk2>
      <a:lt2>
        <a:srgbClr val="F2F2F2"/>
      </a:lt2>
      <a:accent1>
        <a:srgbClr val="576A71"/>
      </a:accent1>
      <a:accent2>
        <a:srgbClr val="1694B2"/>
      </a:accent2>
      <a:accent3>
        <a:srgbClr val="FF6B6B"/>
      </a:accent3>
      <a:accent4>
        <a:srgbClr val="000000"/>
      </a:accent4>
      <a:accent5>
        <a:srgbClr val="ECEFF0"/>
      </a:accent5>
      <a:accent6>
        <a:srgbClr val="EABD00"/>
      </a:accent6>
      <a:hlink>
        <a:srgbClr val="1694B2"/>
      </a:hlink>
      <a:folHlink>
        <a:srgbClr val="106F8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296</Words>
  <Application>Microsoft Office PowerPoint</Application>
  <PresentationFormat>自訂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Roboto</vt:lpstr>
      <vt:lpstr>Bebas Neue</vt:lpstr>
      <vt:lpstr>Arial Black</vt:lpstr>
      <vt:lpstr>Microsoft JhengHei</vt:lpstr>
      <vt:lpstr>Bodoni</vt:lpstr>
      <vt:lpstr>新細明體</vt:lpstr>
      <vt:lpstr>Arial</vt:lpstr>
      <vt:lpstr>Calibri</vt:lpstr>
      <vt:lpstr>Noto Sans Symbols</vt:lpstr>
      <vt:lpstr>No Footer</vt:lpstr>
      <vt:lpstr>五線譜轉換簡譜</vt:lpstr>
      <vt:lpstr>目錄Content</vt:lpstr>
      <vt:lpstr>前言</vt:lpstr>
      <vt:lpstr>目標</vt:lpstr>
      <vt:lpstr>PowerPoint 簡報</vt:lpstr>
      <vt:lpstr>Model建立</vt:lpstr>
      <vt:lpstr>PowerPoint 簡報</vt:lpstr>
      <vt:lpstr>PowerPoint 簡報</vt:lpstr>
      <vt:lpstr>PowerPoint 簡報</vt:lpstr>
      <vt:lpstr>影像前置作業</vt:lpstr>
      <vt:lpstr>PowerPoint 簡報</vt:lpstr>
      <vt:lpstr>PowerPoint 簡報</vt:lpstr>
      <vt:lpstr>PowerPoint 簡報</vt:lpstr>
      <vt:lpstr>PowerPoint 簡報</vt:lpstr>
      <vt:lpstr>樂曲還原</vt:lpstr>
      <vt:lpstr>PowerPoint 簡報</vt:lpstr>
      <vt:lpstr>PowerPoint 簡報</vt:lpstr>
      <vt:lpstr>研究結論與探討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五線譜轉換簡譜</dc:title>
  <dc:creator>User</dc:creator>
  <cp:lastModifiedBy>Sam Jian</cp:lastModifiedBy>
  <cp:revision>30</cp:revision>
  <dcterms:modified xsi:type="dcterms:W3CDTF">2023-01-12T12:05:49Z</dcterms:modified>
</cp:coreProperties>
</file>